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763" r:id="rId2"/>
    <p:sldId id="749" r:id="rId3"/>
    <p:sldId id="750" r:id="rId4"/>
    <p:sldId id="751" r:id="rId5"/>
    <p:sldId id="755" r:id="rId6"/>
    <p:sldId id="756" r:id="rId7"/>
    <p:sldId id="757" r:id="rId8"/>
    <p:sldId id="758" r:id="rId9"/>
    <p:sldId id="759" r:id="rId10"/>
    <p:sldId id="760" r:id="rId11"/>
    <p:sldId id="761" r:id="rId12"/>
    <p:sldId id="277" r:id="rId13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6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CC99"/>
    <a:srgbClr val="4BACC6"/>
    <a:srgbClr val="CCECFF"/>
    <a:srgbClr val="C3B996"/>
    <a:srgbClr val="F79646"/>
    <a:srgbClr val="9BBB59"/>
    <a:srgbClr val="F5B90F"/>
    <a:srgbClr val="FFFFFF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84" autoAdjust="0"/>
    <p:restoredTop sz="93552" autoAdjust="0"/>
  </p:normalViewPr>
  <p:slideViewPr>
    <p:cSldViewPr>
      <p:cViewPr>
        <p:scale>
          <a:sx n="125" d="100"/>
          <a:sy n="125" d="100"/>
        </p:scale>
        <p:origin x="1434" y="90"/>
      </p:cViewPr>
      <p:guideLst>
        <p:guide orient="horz" pos="1665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2026/5/17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2026/5/17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30D5E6-2BBA-B890-2C46-5EC425C3E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7E066-37C1-8793-87ED-BC0639454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Top 10 Largest Switzerland Cities by </a:t>
            </a:r>
            <a:br>
              <a:rPr lang="en-US" altLang="zh-CN" dirty="0"/>
            </a:br>
            <a:r>
              <a:rPr lang="en-US" altLang="zh-CN" dirty="0"/>
              <a:t>Municipality Population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A07C584-2884-9D56-EA92-33A485CBA393}"/>
              </a:ext>
            </a:extLst>
          </p:cNvPr>
          <p:cNvGrpSpPr/>
          <p:nvPr/>
        </p:nvGrpSpPr>
        <p:grpSpPr>
          <a:xfrm>
            <a:off x="1726419" y="1131590"/>
            <a:ext cx="5691162" cy="3616094"/>
            <a:chOff x="681038" y="195263"/>
            <a:chExt cx="7392988" cy="4697413"/>
          </a:xfrm>
          <a:solidFill>
            <a:srgbClr val="D9D9D9"/>
          </a:solidFill>
        </p:grpSpPr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00ECA6EB-8B9E-8E32-C824-B018A3F31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0888" y="2930525"/>
              <a:ext cx="2784475" cy="1892300"/>
            </a:xfrm>
            <a:custGeom>
              <a:avLst/>
              <a:gdLst>
                <a:gd name="T0" fmla="*/ 1665 w 1754"/>
                <a:gd name="T1" fmla="*/ 239 h 1192"/>
                <a:gd name="T2" fmla="*/ 1622 w 1754"/>
                <a:gd name="T3" fmla="*/ 319 h 1192"/>
                <a:gd name="T4" fmla="*/ 1563 w 1754"/>
                <a:gd name="T5" fmla="*/ 369 h 1192"/>
                <a:gd name="T6" fmla="*/ 1567 w 1754"/>
                <a:gd name="T7" fmla="*/ 424 h 1192"/>
                <a:gd name="T8" fmla="*/ 1523 w 1754"/>
                <a:gd name="T9" fmla="*/ 463 h 1192"/>
                <a:gd name="T10" fmla="*/ 1483 w 1754"/>
                <a:gd name="T11" fmla="*/ 516 h 1192"/>
                <a:gd name="T12" fmla="*/ 1395 w 1754"/>
                <a:gd name="T13" fmla="*/ 539 h 1192"/>
                <a:gd name="T14" fmla="*/ 1351 w 1754"/>
                <a:gd name="T15" fmla="*/ 597 h 1192"/>
                <a:gd name="T16" fmla="*/ 1420 w 1754"/>
                <a:gd name="T17" fmla="*/ 671 h 1192"/>
                <a:gd name="T18" fmla="*/ 1421 w 1754"/>
                <a:gd name="T19" fmla="*/ 770 h 1192"/>
                <a:gd name="T20" fmla="*/ 1368 w 1754"/>
                <a:gd name="T21" fmla="*/ 816 h 1192"/>
                <a:gd name="T22" fmla="*/ 1299 w 1754"/>
                <a:gd name="T23" fmla="*/ 843 h 1192"/>
                <a:gd name="T24" fmla="*/ 1303 w 1754"/>
                <a:gd name="T25" fmla="*/ 914 h 1192"/>
                <a:gd name="T26" fmla="*/ 1264 w 1754"/>
                <a:gd name="T27" fmla="*/ 975 h 1192"/>
                <a:gd name="T28" fmla="*/ 1188 w 1754"/>
                <a:gd name="T29" fmla="*/ 984 h 1192"/>
                <a:gd name="T30" fmla="*/ 1143 w 1754"/>
                <a:gd name="T31" fmla="*/ 1041 h 1192"/>
                <a:gd name="T32" fmla="*/ 1071 w 1754"/>
                <a:gd name="T33" fmla="*/ 1097 h 1192"/>
                <a:gd name="T34" fmla="*/ 971 w 1754"/>
                <a:gd name="T35" fmla="*/ 1082 h 1192"/>
                <a:gd name="T36" fmla="*/ 911 w 1754"/>
                <a:gd name="T37" fmla="*/ 1018 h 1192"/>
                <a:gd name="T38" fmla="*/ 836 w 1754"/>
                <a:gd name="T39" fmla="*/ 1015 h 1192"/>
                <a:gd name="T40" fmla="*/ 782 w 1754"/>
                <a:gd name="T41" fmla="*/ 1046 h 1192"/>
                <a:gd name="T42" fmla="*/ 724 w 1754"/>
                <a:gd name="T43" fmla="*/ 1077 h 1192"/>
                <a:gd name="T44" fmla="*/ 658 w 1754"/>
                <a:gd name="T45" fmla="*/ 1117 h 1192"/>
                <a:gd name="T46" fmla="*/ 589 w 1754"/>
                <a:gd name="T47" fmla="*/ 1108 h 1192"/>
                <a:gd name="T48" fmla="*/ 525 w 1754"/>
                <a:gd name="T49" fmla="*/ 1117 h 1192"/>
                <a:gd name="T50" fmla="*/ 457 w 1754"/>
                <a:gd name="T51" fmla="*/ 1147 h 1192"/>
                <a:gd name="T52" fmla="*/ 402 w 1754"/>
                <a:gd name="T53" fmla="*/ 1164 h 1192"/>
                <a:gd name="T54" fmla="*/ 334 w 1754"/>
                <a:gd name="T55" fmla="*/ 1188 h 1192"/>
                <a:gd name="T56" fmla="*/ 300 w 1754"/>
                <a:gd name="T57" fmla="*/ 1116 h 1192"/>
                <a:gd name="T58" fmla="*/ 270 w 1754"/>
                <a:gd name="T59" fmla="*/ 1050 h 1192"/>
                <a:gd name="T60" fmla="*/ 245 w 1754"/>
                <a:gd name="T61" fmla="*/ 992 h 1192"/>
                <a:gd name="T62" fmla="*/ 190 w 1754"/>
                <a:gd name="T63" fmla="*/ 924 h 1192"/>
                <a:gd name="T64" fmla="*/ 136 w 1754"/>
                <a:gd name="T65" fmla="*/ 905 h 1192"/>
                <a:gd name="T66" fmla="*/ 119 w 1754"/>
                <a:gd name="T67" fmla="*/ 862 h 1192"/>
                <a:gd name="T68" fmla="*/ 124 w 1754"/>
                <a:gd name="T69" fmla="*/ 793 h 1192"/>
                <a:gd name="T70" fmla="*/ 47 w 1754"/>
                <a:gd name="T71" fmla="*/ 783 h 1192"/>
                <a:gd name="T72" fmla="*/ 29 w 1754"/>
                <a:gd name="T73" fmla="*/ 725 h 1192"/>
                <a:gd name="T74" fmla="*/ 52 w 1754"/>
                <a:gd name="T75" fmla="*/ 631 h 1192"/>
                <a:gd name="T76" fmla="*/ 69 w 1754"/>
                <a:gd name="T77" fmla="*/ 537 h 1192"/>
                <a:gd name="T78" fmla="*/ 16 w 1754"/>
                <a:gd name="T79" fmla="*/ 482 h 1192"/>
                <a:gd name="T80" fmla="*/ 32 w 1754"/>
                <a:gd name="T81" fmla="*/ 419 h 1192"/>
                <a:gd name="T82" fmla="*/ 114 w 1754"/>
                <a:gd name="T83" fmla="*/ 449 h 1192"/>
                <a:gd name="T84" fmla="*/ 185 w 1754"/>
                <a:gd name="T85" fmla="*/ 547 h 1192"/>
                <a:gd name="T86" fmla="*/ 247 w 1754"/>
                <a:gd name="T87" fmla="*/ 669 h 1192"/>
                <a:gd name="T88" fmla="*/ 317 w 1754"/>
                <a:gd name="T89" fmla="*/ 683 h 1192"/>
                <a:gd name="T90" fmla="*/ 371 w 1754"/>
                <a:gd name="T91" fmla="*/ 628 h 1192"/>
                <a:gd name="T92" fmla="*/ 439 w 1754"/>
                <a:gd name="T93" fmla="*/ 550 h 1192"/>
                <a:gd name="T94" fmla="*/ 544 w 1754"/>
                <a:gd name="T95" fmla="*/ 435 h 1192"/>
                <a:gd name="T96" fmla="*/ 609 w 1754"/>
                <a:gd name="T97" fmla="*/ 450 h 1192"/>
                <a:gd name="T98" fmla="*/ 699 w 1754"/>
                <a:gd name="T99" fmla="*/ 410 h 1192"/>
                <a:gd name="T100" fmla="*/ 779 w 1754"/>
                <a:gd name="T101" fmla="*/ 422 h 1192"/>
                <a:gd name="T102" fmla="*/ 825 w 1754"/>
                <a:gd name="T103" fmla="*/ 363 h 1192"/>
                <a:gd name="T104" fmla="*/ 887 w 1754"/>
                <a:gd name="T105" fmla="*/ 321 h 1192"/>
                <a:gd name="T106" fmla="*/ 1026 w 1754"/>
                <a:gd name="T107" fmla="*/ 326 h 1192"/>
                <a:gd name="T108" fmla="*/ 1148 w 1754"/>
                <a:gd name="T109" fmla="*/ 263 h 1192"/>
                <a:gd name="T110" fmla="*/ 1233 w 1754"/>
                <a:gd name="T111" fmla="*/ 210 h 1192"/>
                <a:gd name="T112" fmla="*/ 1277 w 1754"/>
                <a:gd name="T113" fmla="*/ 139 h 1192"/>
                <a:gd name="T114" fmla="*/ 1377 w 1754"/>
                <a:gd name="T115" fmla="*/ 163 h 1192"/>
                <a:gd name="T116" fmla="*/ 1466 w 1754"/>
                <a:gd name="T117" fmla="*/ 197 h 1192"/>
                <a:gd name="T118" fmla="*/ 1563 w 1754"/>
                <a:gd name="T119" fmla="*/ 164 h 1192"/>
                <a:gd name="T120" fmla="*/ 1638 w 1754"/>
                <a:gd name="T121" fmla="*/ 69 h 1192"/>
                <a:gd name="T122" fmla="*/ 1692 w 1754"/>
                <a:gd name="T123" fmla="*/ 36 h 1192"/>
                <a:gd name="T124" fmla="*/ 1703 w 1754"/>
                <a:gd name="T125" fmla="*/ 164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54" h="1192">
                  <a:moveTo>
                    <a:pt x="1752" y="188"/>
                  </a:moveTo>
                  <a:lnTo>
                    <a:pt x="1754" y="189"/>
                  </a:lnTo>
                  <a:lnTo>
                    <a:pt x="1754" y="190"/>
                  </a:lnTo>
                  <a:lnTo>
                    <a:pt x="1754" y="192"/>
                  </a:lnTo>
                  <a:lnTo>
                    <a:pt x="1752" y="192"/>
                  </a:lnTo>
                  <a:lnTo>
                    <a:pt x="1752" y="193"/>
                  </a:lnTo>
                  <a:lnTo>
                    <a:pt x="1751" y="193"/>
                  </a:lnTo>
                  <a:lnTo>
                    <a:pt x="1750" y="193"/>
                  </a:lnTo>
                  <a:lnTo>
                    <a:pt x="1749" y="194"/>
                  </a:lnTo>
                  <a:lnTo>
                    <a:pt x="1748" y="194"/>
                  </a:lnTo>
                  <a:lnTo>
                    <a:pt x="1747" y="196"/>
                  </a:lnTo>
                  <a:lnTo>
                    <a:pt x="1747" y="197"/>
                  </a:lnTo>
                  <a:lnTo>
                    <a:pt x="1746" y="197"/>
                  </a:lnTo>
                  <a:lnTo>
                    <a:pt x="1746" y="198"/>
                  </a:lnTo>
                  <a:lnTo>
                    <a:pt x="1746" y="199"/>
                  </a:lnTo>
                  <a:lnTo>
                    <a:pt x="1744" y="201"/>
                  </a:lnTo>
                  <a:lnTo>
                    <a:pt x="1743" y="201"/>
                  </a:lnTo>
                  <a:lnTo>
                    <a:pt x="1742" y="202"/>
                  </a:lnTo>
                  <a:lnTo>
                    <a:pt x="1741" y="202"/>
                  </a:lnTo>
                  <a:lnTo>
                    <a:pt x="1741" y="203"/>
                  </a:lnTo>
                  <a:lnTo>
                    <a:pt x="1741" y="204"/>
                  </a:lnTo>
                  <a:lnTo>
                    <a:pt x="1740" y="205"/>
                  </a:lnTo>
                  <a:lnTo>
                    <a:pt x="1738" y="207"/>
                  </a:lnTo>
                  <a:lnTo>
                    <a:pt x="1738" y="209"/>
                  </a:lnTo>
                  <a:lnTo>
                    <a:pt x="1737" y="210"/>
                  </a:lnTo>
                  <a:lnTo>
                    <a:pt x="1735" y="211"/>
                  </a:lnTo>
                  <a:lnTo>
                    <a:pt x="1735" y="212"/>
                  </a:lnTo>
                  <a:lnTo>
                    <a:pt x="1734" y="213"/>
                  </a:lnTo>
                  <a:lnTo>
                    <a:pt x="1733" y="214"/>
                  </a:lnTo>
                  <a:lnTo>
                    <a:pt x="1730" y="217"/>
                  </a:lnTo>
                  <a:lnTo>
                    <a:pt x="1730" y="218"/>
                  </a:lnTo>
                  <a:lnTo>
                    <a:pt x="1729" y="218"/>
                  </a:lnTo>
                  <a:lnTo>
                    <a:pt x="1728" y="217"/>
                  </a:lnTo>
                  <a:lnTo>
                    <a:pt x="1728" y="218"/>
                  </a:lnTo>
                  <a:lnTo>
                    <a:pt x="1726" y="218"/>
                  </a:lnTo>
                  <a:lnTo>
                    <a:pt x="1724" y="222"/>
                  </a:lnTo>
                  <a:lnTo>
                    <a:pt x="1721" y="230"/>
                  </a:lnTo>
                  <a:lnTo>
                    <a:pt x="1721" y="231"/>
                  </a:lnTo>
                  <a:lnTo>
                    <a:pt x="1720" y="232"/>
                  </a:lnTo>
                  <a:lnTo>
                    <a:pt x="1720" y="234"/>
                  </a:lnTo>
                  <a:lnTo>
                    <a:pt x="1720" y="235"/>
                  </a:lnTo>
                  <a:lnTo>
                    <a:pt x="1718" y="235"/>
                  </a:lnTo>
                  <a:lnTo>
                    <a:pt x="1718" y="236"/>
                  </a:lnTo>
                  <a:lnTo>
                    <a:pt x="1717" y="236"/>
                  </a:lnTo>
                  <a:lnTo>
                    <a:pt x="1716" y="236"/>
                  </a:lnTo>
                  <a:lnTo>
                    <a:pt x="1715" y="235"/>
                  </a:lnTo>
                  <a:lnTo>
                    <a:pt x="1714" y="235"/>
                  </a:lnTo>
                  <a:lnTo>
                    <a:pt x="1713" y="235"/>
                  </a:lnTo>
                  <a:lnTo>
                    <a:pt x="1712" y="235"/>
                  </a:lnTo>
                  <a:lnTo>
                    <a:pt x="1711" y="234"/>
                  </a:lnTo>
                  <a:lnTo>
                    <a:pt x="1709" y="234"/>
                  </a:lnTo>
                  <a:lnTo>
                    <a:pt x="1708" y="234"/>
                  </a:lnTo>
                  <a:lnTo>
                    <a:pt x="1706" y="234"/>
                  </a:lnTo>
                  <a:lnTo>
                    <a:pt x="1705" y="235"/>
                  </a:lnTo>
                  <a:lnTo>
                    <a:pt x="1705" y="236"/>
                  </a:lnTo>
                  <a:lnTo>
                    <a:pt x="1704" y="236"/>
                  </a:lnTo>
                  <a:lnTo>
                    <a:pt x="1703" y="236"/>
                  </a:lnTo>
                  <a:lnTo>
                    <a:pt x="1701" y="237"/>
                  </a:lnTo>
                  <a:lnTo>
                    <a:pt x="1700" y="237"/>
                  </a:lnTo>
                  <a:lnTo>
                    <a:pt x="1699" y="237"/>
                  </a:lnTo>
                  <a:lnTo>
                    <a:pt x="1698" y="238"/>
                  </a:lnTo>
                  <a:lnTo>
                    <a:pt x="1697" y="238"/>
                  </a:lnTo>
                  <a:lnTo>
                    <a:pt x="1696" y="239"/>
                  </a:lnTo>
                  <a:lnTo>
                    <a:pt x="1695" y="240"/>
                  </a:lnTo>
                  <a:lnTo>
                    <a:pt x="1694" y="240"/>
                  </a:lnTo>
                  <a:lnTo>
                    <a:pt x="1692" y="240"/>
                  </a:lnTo>
                  <a:lnTo>
                    <a:pt x="1691" y="239"/>
                  </a:lnTo>
                  <a:lnTo>
                    <a:pt x="1690" y="239"/>
                  </a:lnTo>
                  <a:lnTo>
                    <a:pt x="1690" y="238"/>
                  </a:lnTo>
                  <a:lnTo>
                    <a:pt x="1689" y="238"/>
                  </a:lnTo>
                  <a:lnTo>
                    <a:pt x="1688" y="237"/>
                  </a:lnTo>
                  <a:lnTo>
                    <a:pt x="1688" y="238"/>
                  </a:lnTo>
                  <a:lnTo>
                    <a:pt x="1687" y="238"/>
                  </a:lnTo>
                  <a:lnTo>
                    <a:pt x="1686" y="239"/>
                  </a:lnTo>
                  <a:lnTo>
                    <a:pt x="1685" y="240"/>
                  </a:lnTo>
                  <a:lnTo>
                    <a:pt x="1683" y="240"/>
                  </a:lnTo>
                  <a:lnTo>
                    <a:pt x="1682" y="240"/>
                  </a:lnTo>
                  <a:lnTo>
                    <a:pt x="1681" y="240"/>
                  </a:lnTo>
                  <a:lnTo>
                    <a:pt x="1680" y="240"/>
                  </a:lnTo>
                  <a:lnTo>
                    <a:pt x="1679" y="240"/>
                  </a:lnTo>
                  <a:lnTo>
                    <a:pt x="1678" y="240"/>
                  </a:lnTo>
                  <a:lnTo>
                    <a:pt x="1677" y="242"/>
                  </a:lnTo>
                  <a:lnTo>
                    <a:pt x="1675" y="242"/>
                  </a:lnTo>
                  <a:lnTo>
                    <a:pt x="1674" y="240"/>
                  </a:lnTo>
                  <a:lnTo>
                    <a:pt x="1673" y="239"/>
                  </a:lnTo>
                  <a:lnTo>
                    <a:pt x="1672" y="238"/>
                  </a:lnTo>
                  <a:lnTo>
                    <a:pt x="1671" y="238"/>
                  </a:lnTo>
                  <a:lnTo>
                    <a:pt x="1670" y="238"/>
                  </a:lnTo>
                  <a:lnTo>
                    <a:pt x="1669" y="239"/>
                  </a:lnTo>
                  <a:lnTo>
                    <a:pt x="1668" y="238"/>
                  </a:lnTo>
                  <a:lnTo>
                    <a:pt x="1666" y="238"/>
                  </a:lnTo>
                  <a:lnTo>
                    <a:pt x="1665" y="238"/>
                  </a:lnTo>
                  <a:lnTo>
                    <a:pt x="1665" y="239"/>
                  </a:lnTo>
                  <a:lnTo>
                    <a:pt x="1665" y="240"/>
                  </a:lnTo>
                  <a:lnTo>
                    <a:pt x="1665" y="242"/>
                  </a:lnTo>
                  <a:lnTo>
                    <a:pt x="1665" y="243"/>
                  </a:lnTo>
                  <a:lnTo>
                    <a:pt x="1666" y="245"/>
                  </a:lnTo>
                  <a:lnTo>
                    <a:pt x="1666" y="246"/>
                  </a:lnTo>
                  <a:lnTo>
                    <a:pt x="1668" y="247"/>
                  </a:lnTo>
                  <a:lnTo>
                    <a:pt x="1668" y="248"/>
                  </a:lnTo>
                  <a:lnTo>
                    <a:pt x="1668" y="249"/>
                  </a:lnTo>
                  <a:lnTo>
                    <a:pt x="1669" y="251"/>
                  </a:lnTo>
                  <a:lnTo>
                    <a:pt x="1669" y="252"/>
                  </a:lnTo>
                  <a:lnTo>
                    <a:pt x="1668" y="253"/>
                  </a:lnTo>
                  <a:lnTo>
                    <a:pt x="1668" y="254"/>
                  </a:lnTo>
                  <a:lnTo>
                    <a:pt x="1668" y="255"/>
                  </a:lnTo>
                  <a:lnTo>
                    <a:pt x="1666" y="255"/>
                  </a:lnTo>
                  <a:lnTo>
                    <a:pt x="1665" y="255"/>
                  </a:lnTo>
                  <a:lnTo>
                    <a:pt x="1665" y="256"/>
                  </a:lnTo>
                  <a:lnTo>
                    <a:pt x="1665" y="257"/>
                  </a:lnTo>
                  <a:lnTo>
                    <a:pt x="1664" y="257"/>
                  </a:lnTo>
                  <a:lnTo>
                    <a:pt x="1664" y="259"/>
                  </a:lnTo>
                  <a:lnTo>
                    <a:pt x="1663" y="260"/>
                  </a:lnTo>
                  <a:lnTo>
                    <a:pt x="1662" y="261"/>
                  </a:lnTo>
                  <a:lnTo>
                    <a:pt x="1661" y="263"/>
                  </a:lnTo>
                  <a:lnTo>
                    <a:pt x="1662" y="263"/>
                  </a:lnTo>
                  <a:lnTo>
                    <a:pt x="1661" y="264"/>
                  </a:lnTo>
                  <a:lnTo>
                    <a:pt x="1660" y="264"/>
                  </a:lnTo>
                  <a:lnTo>
                    <a:pt x="1660" y="265"/>
                  </a:lnTo>
                  <a:lnTo>
                    <a:pt x="1661" y="265"/>
                  </a:lnTo>
                  <a:lnTo>
                    <a:pt x="1660" y="266"/>
                  </a:lnTo>
                  <a:lnTo>
                    <a:pt x="1661" y="268"/>
                  </a:lnTo>
                  <a:lnTo>
                    <a:pt x="1662" y="268"/>
                  </a:lnTo>
                  <a:lnTo>
                    <a:pt x="1662" y="269"/>
                  </a:lnTo>
                  <a:lnTo>
                    <a:pt x="1663" y="270"/>
                  </a:lnTo>
                  <a:lnTo>
                    <a:pt x="1663" y="271"/>
                  </a:lnTo>
                  <a:lnTo>
                    <a:pt x="1663" y="273"/>
                  </a:lnTo>
                  <a:lnTo>
                    <a:pt x="1663" y="274"/>
                  </a:lnTo>
                  <a:lnTo>
                    <a:pt x="1664" y="276"/>
                  </a:lnTo>
                  <a:lnTo>
                    <a:pt x="1665" y="276"/>
                  </a:lnTo>
                  <a:lnTo>
                    <a:pt x="1666" y="276"/>
                  </a:lnTo>
                  <a:lnTo>
                    <a:pt x="1666" y="277"/>
                  </a:lnTo>
                  <a:lnTo>
                    <a:pt x="1666" y="278"/>
                  </a:lnTo>
                  <a:lnTo>
                    <a:pt x="1665" y="278"/>
                  </a:lnTo>
                  <a:lnTo>
                    <a:pt x="1664" y="279"/>
                  </a:lnTo>
                  <a:lnTo>
                    <a:pt x="1662" y="279"/>
                  </a:lnTo>
                  <a:lnTo>
                    <a:pt x="1661" y="279"/>
                  </a:lnTo>
                  <a:lnTo>
                    <a:pt x="1661" y="280"/>
                  </a:lnTo>
                  <a:lnTo>
                    <a:pt x="1660" y="280"/>
                  </a:lnTo>
                  <a:lnTo>
                    <a:pt x="1660" y="281"/>
                  </a:lnTo>
                  <a:lnTo>
                    <a:pt x="1660" y="282"/>
                  </a:lnTo>
                  <a:lnTo>
                    <a:pt x="1660" y="285"/>
                  </a:lnTo>
                  <a:lnTo>
                    <a:pt x="1660" y="287"/>
                  </a:lnTo>
                  <a:lnTo>
                    <a:pt x="1659" y="288"/>
                  </a:lnTo>
                  <a:lnTo>
                    <a:pt x="1657" y="289"/>
                  </a:lnTo>
                  <a:lnTo>
                    <a:pt x="1656" y="289"/>
                  </a:lnTo>
                  <a:lnTo>
                    <a:pt x="1656" y="290"/>
                  </a:lnTo>
                  <a:lnTo>
                    <a:pt x="1656" y="293"/>
                  </a:lnTo>
                  <a:lnTo>
                    <a:pt x="1657" y="295"/>
                  </a:lnTo>
                  <a:lnTo>
                    <a:pt x="1657" y="296"/>
                  </a:lnTo>
                  <a:lnTo>
                    <a:pt x="1657" y="297"/>
                  </a:lnTo>
                  <a:lnTo>
                    <a:pt x="1657" y="298"/>
                  </a:lnTo>
                  <a:lnTo>
                    <a:pt x="1659" y="299"/>
                  </a:lnTo>
                  <a:lnTo>
                    <a:pt x="1659" y="301"/>
                  </a:lnTo>
                  <a:lnTo>
                    <a:pt x="1659" y="302"/>
                  </a:lnTo>
                  <a:lnTo>
                    <a:pt x="1657" y="303"/>
                  </a:lnTo>
                  <a:lnTo>
                    <a:pt x="1656" y="303"/>
                  </a:lnTo>
                  <a:lnTo>
                    <a:pt x="1655" y="303"/>
                  </a:lnTo>
                  <a:lnTo>
                    <a:pt x="1654" y="303"/>
                  </a:lnTo>
                  <a:lnTo>
                    <a:pt x="1653" y="304"/>
                  </a:lnTo>
                  <a:lnTo>
                    <a:pt x="1653" y="303"/>
                  </a:lnTo>
                  <a:lnTo>
                    <a:pt x="1652" y="303"/>
                  </a:lnTo>
                  <a:lnTo>
                    <a:pt x="1651" y="303"/>
                  </a:lnTo>
                  <a:lnTo>
                    <a:pt x="1651" y="302"/>
                  </a:lnTo>
                  <a:lnTo>
                    <a:pt x="1649" y="302"/>
                  </a:lnTo>
                  <a:lnTo>
                    <a:pt x="1649" y="301"/>
                  </a:lnTo>
                  <a:lnTo>
                    <a:pt x="1647" y="301"/>
                  </a:lnTo>
                  <a:lnTo>
                    <a:pt x="1640" y="302"/>
                  </a:lnTo>
                  <a:lnTo>
                    <a:pt x="1632" y="307"/>
                  </a:lnTo>
                  <a:lnTo>
                    <a:pt x="1631" y="307"/>
                  </a:lnTo>
                  <a:lnTo>
                    <a:pt x="1631" y="309"/>
                  </a:lnTo>
                  <a:lnTo>
                    <a:pt x="1630" y="309"/>
                  </a:lnTo>
                  <a:lnTo>
                    <a:pt x="1629" y="310"/>
                  </a:lnTo>
                  <a:lnTo>
                    <a:pt x="1628" y="311"/>
                  </a:lnTo>
                  <a:lnTo>
                    <a:pt x="1627" y="312"/>
                  </a:lnTo>
                  <a:lnTo>
                    <a:pt x="1627" y="313"/>
                  </a:lnTo>
                  <a:lnTo>
                    <a:pt x="1627" y="314"/>
                  </a:lnTo>
                  <a:lnTo>
                    <a:pt x="1627" y="315"/>
                  </a:lnTo>
                  <a:lnTo>
                    <a:pt x="1626" y="316"/>
                  </a:lnTo>
                  <a:lnTo>
                    <a:pt x="1626" y="318"/>
                  </a:lnTo>
                  <a:lnTo>
                    <a:pt x="1625" y="318"/>
                  </a:lnTo>
                  <a:lnTo>
                    <a:pt x="1623" y="318"/>
                  </a:lnTo>
                  <a:lnTo>
                    <a:pt x="1625" y="318"/>
                  </a:lnTo>
                  <a:lnTo>
                    <a:pt x="1623" y="318"/>
                  </a:lnTo>
                  <a:lnTo>
                    <a:pt x="1623" y="319"/>
                  </a:lnTo>
                  <a:lnTo>
                    <a:pt x="1622" y="319"/>
                  </a:lnTo>
                  <a:lnTo>
                    <a:pt x="1622" y="320"/>
                  </a:lnTo>
                  <a:lnTo>
                    <a:pt x="1621" y="320"/>
                  </a:lnTo>
                  <a:lnTo>
                    <a:pt x="1621" y="321"/>
                  </a:lnTo>
                  <a:lnTo>
                    <a:pt x="1620" y="321"/>
                  </a:lnTo>
                  <a:lnTo>
                    <a:pt x="1620" y="322"/>
                  </a:lnTo>
                  <a:lnTo>
                    <a:pt x="1619" y="322"/>
                  </a:lnTo>
                  <a:lnTo>
                    <a:pt x="1619" y="323"/>
                  </a:lnTo>
                  <a:lnTo>
                    <a:pt x="1618" y="323"/>
                  </a:lnTo>
                  <a:lnTo>
                    <a:pt x="1617" y="324"/>
                  </a:lnTo>
                  <a:lnTo>
                    <a:pt x="1616" y="324"/>
                  </a:lnTo>
                  <a:lnTo>
                    <a:pt x="1616" y="326"/>
                  </a:lnTo>
                  <a:lnTo>
                    <a:pt x="1616" y="327"/>
                  </a:lnTo>
                  <a:lnTo>
                    <a:pt x="1614" y="327"/>
                  </a:lnTo>
                  <a:lnTo>
                    <a:pt x="1613" y="328"/>
                  </a:lnTo>
                  <a:lnTo>
                    <a:pt x="1613" y="329"/>
                  </a:lnTo>
                  <a:lnTo>
                    <a:pt x="1612" y="330"/>
                  </a:lnTo>
                  <a:lnTo>
                    <a:pt x="1611" y="331"/>
                  </a:lnTo>
                  <a:lnTo>
                    <a:pt x="1610" y="331"/>
                  </a:lnTo>
                  <a:lnTo>
                    <a:pt x="1610" y="332"/>
                  </a:lnTo>
                  <a:lnTo>
                    <a:pt x="1609" y="332"/>
                  </a:lnTo>
                  <a:lnTo>
                    <a:pt x="1609" y="334"/>
                  </a:lnTo>
                  <a:lnTo>
                    <a:pt x="1608" y="334"/>
                  </a:lnTo>
                  <a:lnTo>
                    <a:pt x="1608" y="335"/>
                  </a:lnTo>
                  <a:lnTo>
                    <a:pt x="1606" y="335"/>
                  </a:lnTo>
                  <a:lnTo>
                    <a:pt x="1605" y="335"/>
                  </a:lnTo>
                  <a:lnTo>
                    <a:pt x="1605" y="336"/>
                  </a:lnTo>
                  <a:lnTo>
                    <a:pt x="1604" y="336"/>
                  </a:lnTo>
                  <a:lnTo>
                    <a:pt x="1603" y="337"/>
                  </a:lnTo>
                  <a:lnTo>
                    <a:pt x="1602" y="338"/>
                  </a:lnTo>
                  <a:lnTo>
                    <a:pt x="1601" y="338"/>
                  </a:lnTo>
                  <a:lnTo>
                    <a:pt x="1601" y="339"/>
                  </a:lnTo>
                  <a:lnTo>
                    <a:pt x="1600" y="339"/>
                  </a:lnTo>
                  <a:lnTo>
                    <a:pt x="1600" y="340"/>
                  </a:lnTo>
                  <a:lnTo>
                    <a:pt x="1599" y="340"/>
                  </a:lnTo>
                  <a:lnTo>
                    <a:pt x="1599" y="341"/>
                  </a:lnTo>
                  <a:lnTo>
                    <a:pt x="1597" y="341"/>
                  </a:lnTo>
                  <a:lnTo>
                    <a:pt x="1595" y="343"/>
                  </a:lnTo>
                  <a:lnTo>
                    <a:pt x="1593" y="343"/>
                  </a:lnTo>
                  <a:lnTo>
                    <a:pt x="1589" y="344"/>
                  </a:lnTo>
                  <a:lnTo>
                    <a:pt x="1587" y="345"/>
                  </a:lnTo>
                  <a:lnTo>
                    <a:pt x="1585" y="345"/>
                  </a:lnTo>
                  <a:lnTo>
                    <a:pt x="1583" y="344"/>
                  </a:lnTo>
                  <a:lnTo>
                    <a:pt x="1582" y="344"/>
                  </a:lnTo>
                  <a:lnTo>
                    <a:pt x="1582" y="343"/>
                  </a:lnTo>
                  <a:lnTo>
                    <a:pt x="1580" y="341"/>
                  </a:lnTo>
                  <a:lnTo>
                    <a:pt x="1579" y="341"/>
                  </a:lnTo>
                  <a:lnTo>
                    <a:pt x="1579" y="343"/>
                  </a:lnTo>
                  <a:lnTo>
                    <a:pt x="1579" y="344"/>
                  </a:lnTo>
                  <a:lnTo>
                    <a:pt x="1578" y="344"/>
                  </a:lnTo>
                  <a:lnTo>
                    <a:pt x="1577" y="344"/>
                  </a:lnTo>
                  <a:lnTo>
                    <a:pt x="1577" y="345"/>
                  </a:lnTo>
                  <a:lnTo>
                    <a:pt x="1576" y="345"/>
                  </a:lnTo>
                  <a:lnTo>
                    <a:pt x="1576" y="346"/>
                  </a:lnTo>
                  <a:lnTo>
                    <a:pt x="1576" y="347"/>
                  </a:lnTo>
                  <a:lnTo>
                    <a:pt x="1575" y="347"/>
                  </a:lnTo>
                  <a:lnTo>
                    <a:pt x="1575" y="348"/>
                  </a:lnTo>
                  <a:lnTo>
                    <a:pt x="1575" y="349"/>
                  </a:lnTo>
                  <a:lnTo>
                    <a:pt x="1575" y="351"/>
                  </a:lnTo>
                  <a:lnTo>
                    <a:pt x="1574" y="351"/>
                  </a:lnTo>
                  <a:lnTo>
                    <a:pt x="1574" y="352"/>
                  </a:lnTo>
                  <a:lnTo>
                    <a:pt x="1573" y="352"/>
                  </a:lnTo>
                  <a:lnTo>
                    <a:pt x="1573" y="353"/>
                  </a:lnTo>
                  <a:lnTo>
                    <a:pt x="1571" y="353"/>
                  </a:lnTo>
                  <a:lnTo>
                    <a:pt x="1571" y="354"/>
                  </a:lnTo>
                  <a:lnTo>
                    <a:pt x="1571" y="355"/>
                  </a:lnTo>
                  <a:lnTo>
                    <a:pt x="1571" y="356"/>
                  </a:lnTo>
                  <a:lnTo>
                    <a:pt x="1570" y="356"/>
                  </a:lnTo>
                  <a:lnTo>
                    <a:pt x="1571" y="356"/>
                  </a:lnTo>
                  <a:lnTo>
                    <a:pt x="1571" y="357"/>
                  </a:lnTo>
                  <a:lnTo>
                    <a:pt x="1570" y="357"/>
                  </a:lnTo>
                  <a:lnTo>
                    <a:pt x="1571" y="357"/>
                  </a:lnTo>
                  <a:lnTo>
                    <a:pt x="1571" y="358"/>
                  </a:lnTo>
                  <a:lnTo>
                    <a:pt x="1570" y="360"/>
                  </a:lnTo>
                  <a:lnTo>
                    <a:pt x="1570" y="361"/>
                  </a:lnTo>
                  <a:lnTo>
                    <a:pt x="1569" y="361"/>
                  </a:lnTo>
                  <a:lnTo>
                    <a:pt x="1569" y="362"/>
                  </a:lnTo>
                  <a:lnTo>
                    <a:pt x="1568" y="362"/>
                  </a:lnTo>
                  <a:lnTo>
                    <a:pt x="1567" y="363"/>
                  </a:lnTo>
                  <a:lnTo>
                    <a:pt x="1567" y="364"/>
                  </a:lnTo>
                  <a:lnTo>
                    <a:pt x="1566" y="364"/>
                  </a:lnTo>
                  <a:lnTo>
                    <a:pt x="1565" y="364"/>
                  </a:lnTo>
                  <a:lnTo>
                    <a:pt x="1565" y="365"/>
                  </a:lnTo>
                  <a:lnTo>
                    <a:pt x="1563" y="365"/>
                  </a:lnTo>
                  <a:lnTo>
                    <a:pt x="1563" y="366"/>
                  </a:lnTo>
                  <a:lnTo>
                    <a:pt x="1562" y="368"/>
                  </a:lnTo>
                  <a:lnTo>
                    <a:pt x="1561" y="368"/>
                  </a:lnTo>
                  <a:lnTo>
                    <a:pt x="1561" y="369"/>
                  </a:lnTo>
                  <a:lnTo>
                    <a:pt x="1562" y="369"/>
                  </a:lnTo>
                  <a:lnTo>
                    <a:pt x="1561" y="370"/>
                  </a:lnTo>
                  <a:lnTo>
                    <a:pt x="1562" y="370"/>
                  </a:lnTo>
                  <a:lnTo>
                    <a:pt x="1562" y="369"/>
                  </a:lnTo>
                  <a:lnTo>
                    <a:pt x="1563" y="370"/>
                  </a:lnTo>
                  <a:lnTo>
                    <a:pt x="1563" y="369"/>
                  </a:lnTo>
                  <a:lnTo>
                    <a:pt x="1563" y="370"/>
                  </a:lnTo>
                  <a:lnTo>
                    <a:pt x="1565" y="371"/>
                  </a:lnTo>
                  <a:lnTo>
                    <a:pt x="1565" y="370"/>
                  </a:lnTo>
                  <a:lnTo>
                    <a:pt x="1566" y="371"/>
                  </a:lnTo>
                  <a:lnTo>
                    <a:pt x="1566" y="372"/>
                  </a:lnTo>
                  <a:lnTo>
                    <a:pt x="1567" y="372"/>
                  </a:lnTo>
                  <a:lnTo>
                    <a:pt x="1568" y="373"/>
                  </a:lnTo>
                  <a:lnTo>
                    <a:pt x="1569" y="373"/>
                  </a:lnTo>
                  <a:lnTo>
                    <a:pt x="1571" y="373"/>
                  </a:lnTo>
                  <a:lnTo>
                    <a:pt x="1573" y="373"/>
                  </a:lnTo>
                  <a:lnTo>
                    <a:pt x="1573" y="374"/>
                  </a:lnTo>
                  <a:lnTo>
                    <a:pt x="1574" y="374"/>
                  </a:lnTo>
                  <a:lnTo>
                    <a:pt x="1574" y="376"/>
                  </a:lnTo>
                  <a:lnTo>
                    <a:pt x="1575" y="376"/>
                  </a:lnTo>
                  <a:lnTo>
                    <a:pt x="1576" y="377"/>
                  </a:lnTo>
                  <a:lnTo>
                    <a:pt x="1577" y="377"/>
                  </a:lnTo>
                  <a:lnTo>
                    <a:pt x="1579" y="377"/>
                  </a:lnTo>
                  <a:lnTo>
                    <a:pt x="1580" y="377"/>
                  </a:lnTo>
                  <a:lnTo>
                    <a:pt x="1580" y="376"/>
                  </a:lnTo>
                  <a:lnTo>
                    <a:pt x="1582" y="376"/>
                  </a:lnTo>
                  <a:lnTo>
                    <a:pt x="1583" y="374"/>
                  </a:lnTo>
                  <a:lnTo>
                    <a:pt x="1583" y="376"/>
                  </a:lnTo>
                  <a:lnTo>
                    <a:pt x="1583" y="377"/>
                  </a:lnTo>
                  <a:lnTo>
                    <a:pt x="1584" y="377"/>
                  </a:lnTo>
                  <a:lnTo>
                    <a:pt x="1584" y="378"/>
                  </a:lnTo>
                  <a:lnTo>
                    <a:pt x="1585" y="379"/>
                  </a:lnTo>
                  <a:lnTo>
                    <a:pt x="1586" y="379"/>
                  </a:lnTo>
                  <a:lnTo>
                    <a:pt x="1586" y="380"/>
                  </a:lnTo>
                  <a:lnTo>
                    <a:pt x="1587" y="380"/>
                  </a:lnTo>
                  <a:lnTo>
                    <a:pt x="1587" y="381"/>
                  </a:lnTo>
                  <a:lnTo>
                    <a:pt x="1588" y="381"/>
                  </a:lnTo>
                  <a:lnTo>
                    <a:pt x="1588" y="382"/>
                  </a:lnTo>
                  <a:lnTo>
                    <a:pt x="1589" y="385"/>
                  </a:lnTo>
                  <a:lnTo>
                    <a:pt x="1589" y="386"/>
                  </a:lnTo>
                  <a:lnTo>
                    <a:pt x="1591" y="386"/>
                  </a:lnTo>
                  <a:lnTo>
                    <a:pt x="1591" y="387"/>
                  </a:lnTo>
                  <a:lnTo>
                    <a:pt x="1591" y="388"/>
                  </a:lnTo>
                  <a:lnTo>
                    <a:pt x="1591" y="389"/>
                  </a:lnTo>
                  <a:lnTo>
                    <a:pt x="1589" y="389"/>
                  </a:lnTo>
                  <a:lnTo>
                    <a:pt x="1589" y="390"/>
                  </a:lnTo>
                  <a:lnTo>
                    <a:pt x="1588" y="390"/>
                  </a:lnTo>
                  <a:lnTo>
                    <a:pt x="1588" y="391"/>
                  </a:lnTo>
                  <a:lnTo>
                    <a:pt x="1587" y="391"/>
                  </a:lnTo>
                  <a:lnTo>
                    <a:pt x="1587" y="393"/>
                  </a:lnTo>
                  <a:lnTo>
                    <a:pt x="1587" y="394"/>
                  </a:lnTo>
                  <a:lnTo>
                    <a:pt x="1587" y="395"/>
                  </a:lnTo>
                  <a:lnTo>
                    <a:pt x="1587" y="396"/>
                  </a:lnTo>
                  <a:lnTo>
                    <a:pt x="1587" y="397"/>
                  </a:lnTo>
                  <a:lnTo>
                    <a:pt x="1588" y="397"/>
                  </a:lnTo>
                  <a:lnTo>
                    <a:pt x="1589" y="397"/>
                  </a:lnTo>
                  <a:lnTo>
                    <a:pt x="1589" y="398"/>
                  </a:lnTo>
                  <a:lnTo>
                    <a:pt x="1591" y="399"/>
                  </a:lnTo>
                  <a:lnTo>
                    <a:pt x="1592" y="399"/>
                  </a:lnTo>
                  <a:lnTo>
                    <a:pt x="1592" y="401"/>
                  </a:lnTo>
                  <a:lnTo>
                    <a:pt x="1591" y="402"/>
                  </a:lnTo>
                  <a:lnTo>
                    <a:pt x="1591" y="403"/>
                  </a:lnTo>
                  <a:lnTo>
                    <a:pt x="1589" y="403"/>
                  </a:lnTo>
                  <a:lnTo>
                    <a:pt x="1589" y="404"/>
                  </a:lnTo>
                  <a:lnTo>
                    <a:pt x="1588" y="404"/>
                  </a:lnTo>
                  <a:lnTo>
                    <a:pt x="1588" y="405"/>
                  </a:lnTo>
                  <a:lnTo>
                    <a:pt x="1588" y="406"/>
                  </a:lnTo>
                  <a:lnTo>
                    <a:pt x="1587" y="406"/>
                  </a:lnTo>
                  <a:lnTo>
                    <a:pt x="1587" y="407"/>
                  </a:lnTo>
                  <a:lnTo>
                    <a:pt x="1587" y="408"/>
                  </a:lnTo>
                  <a:lnTo>
                    <a:pt x="1588" y="408"/>
                  </a:lnTo>
                  <a:lnTo>
                    <a:pt x="1587" y="408"/>
                  </a:lnTo>
                  <a:lnTo>
                    <a:pt x="1588" y="410"/>
                  </a:lnTo>
                  <a:lnTo>
                    <a:pt x="1587" y="410"/>
                  </a:lnTo>
                  <a:lnTo>
                    <a:pt x="1587" y="411"/>
                  </a:lnTo>
                  <a:lnTo>
                    <a:pt x="1587" y="412"/>
                  </a:lnTo>
                  <a:lnTo>
                    <a:pt x="1586" y="412"/>
                  </a:lnTo>
                  <a:lnTo>
                    <a:pt x="1586" y="413"/>
                  </a:lnTo>
                  <a:lnTo>
                    <a:pt x="1586" y="414"/>
                  </a:lnTo>
                  <a:lnTo>
                    <a:pt x="1585" y="414"/>
                  </a:lnTo>
                  <a:lnTo>
                    <a:pt x="1585" y="415"/>
                  </a:lnTo>
                  <a:lnTo>
                    <a:pt x="1584" y="415"/>
                  </a:lnTo>
                  <a:lnTo>
                    <a:pt x="1583" y="415"/>
                  </a:lnTo>
                  <a:lnTo>
                    <a:pt x="1582" y="416"/>
                  </a:lnTo>
                  <a:lnTo>
                    <a:pt x="1580" y="416"/>
                  </a:lnTo>
                  <a:lnTo>
                    <a:pt x="1579" y="416"/>
                  </a:lnTo>
                  <a:lnTo>
                    <a:pt x="1578" y="418"/>
                  </a:lnTo>
                  <a:lnTo>
                    <a:pt x="1577" y="418"/>
                  </a:lnTo>
                  <a:lnTo>
                    <a:pt x="1576" y="418"/>
                  </a:lnTo>
                  <a:lnTo>
                    <a:pt x="1575" y="418"/>
                  </a:lnTo>
                  <a:lnTo>
                    <a:pt x="1575" y="419"/>
                  </a:lnTo>
                  <a:lnTo>
                    <a:pt x="1574" y="419"/>
                  </a:lnTo>
                  <a:lnTo>
                    <a:pt x="1573" y="419"/>
                  </a:lnTo>
                  <a:lnTo>
                    <a:pt x="1573" y="420"/>
                  </a:lnTo>
                  <a:lnTo>
                    <a:pt x="1571" y="421"/>
                  </a:lnTo>
                  <a:lnTo>
                    <a:pt x="1570" y="422"/>
                  </a:lnTo>
                  <a:lnTo>
                    <a:pt x="1568" y="423"/>
                  </a:lnTo>
                  <a:lnTo>
                    <a:pt x="1568" y="424"/>
                  </a:lnTo>
                  <a:lnTo>
                    <a:pt x="1567" y="424"/>
                  </a:lnTo>
                  <a:lnTo>
                    <a:pt x="1566" y="425"/>
                  </a:lnTo>
                  <a:lnTo>
                    <a:pt x="1565" y="425"/>
                  </a:lnTo>
                  <a:lnTo>
                    <a:pt x="1563" y="425"/>
                  </a:lnTo>
                  <a:lnTo>
                    <a:pt x="1563" y="427"/>
                  </a:lnTo>
                  <a:lnTo>
                    <a:pt x="1562" y="427"/>
                  </a:lnTo>
                  <a:lnTo>
                    <a:pt x="1562" y="428"/>
                  </a:lnTo>
                  <a:lnTo>
                    <a:pt x="1561" y="428"/>
                  </a:lnTo>
                  <a:lnTo>
                    <a:pt x="1561" y="429"/>
                  </a:lnTo>
                  <a:lnTo>
                    <a:pt x="1560" y="429"/>
                  </a:lnTo>
                  <a:lnTo>
                    <a:pt x="1560" y="430"/>
                  </a:lnTo>
                  <a:lnTo>
                    <a:pt x="1559" y="430"/>
                  </a:lnTo>
                  <a:lnTo>
                    <a:pt x="1559" y="431"/>
                  </a:lnTo>
                  <a:lnTo>
                    <a:pt x="1558" y="431"/>
                  </a:lnTo>
                  <a:lnTo>
                    <a:pt x="1558" y="432"/>
                  </a:lnTo>
                  <a:lnTo>
                    <a:pt x="1558" y="433"/>
                  </a:lnTo>
                  <a:lnTo>
                    <a:pt x="1557" y="433"/>
                  </a:lnTo>
                  <a:lnTo>
                    <a:pt x="1557" y="435"/>
                  </a:lnTo>
                  <a:lnTo>
                    <a:pt x="1556" y="435"/>
                  </a:lnTo>
                  <a:lnTo>
                    <a:pt x="1556" y="433"/>
                  </a:lnTo>
                  <a:lnTo>
                    <a:pt x="1554" y="433"/>
                  </a:lnTo>
                  <a:lnTo>
                    <a:pt x="1553" y="433"/>
                  </a:lnTo>
                  <a:lnTo>
                    <a:pt x="1552" y="433"/>
                  </a:lnTo>
                  <a:lnTo>
                    <a:pt x="1552" y="432"/>
                  </a:lnTo>
                  <a:lnTo>
                    <a:pt x="1551" y="432"/>
                  </a:lnTo>
                  <a:lnTo>
                    <a:pt x="1550" y="432"/>
                  </a:lnTo>
                  <a:lnTo>
                    <a:pt x="1549" y="432"/>
                  </a:lnTo>
                  <a:lnTo>
                    <a:pt x="1548" y="432"/>
                  </a:lnTo>
                  <a:lnTo>
                    <a:pt x="1548" y="431"/>
                  </a:lnTo>
                  <a:lnTo>
                    <a:pt x="1546" y="431"/>
                  </a:lnTo>
                  <a:lnTo>
                    <a:pt x="1546" y="430"/>
                  </a:lnTo>
                  <a:lnTo>
                    <a:pt x="1545" y="430"/>
                  </a:lnTo>
                  <a:lnTo>
                    <a:pt x="1544" y="430"/>
                  </a:lnTo>
                  <a:lnTo>
                    <a:pt x="1544" y="431"/>
                  </a:lnTo>
                  <a:lnTo>
                    <a:pt x="1543" y="431"/>
                  </a:lnTo>
                  <a:lnTo>
                    <a:pt x="1542" y="431"/>
                  </a:lnTo>
                  <a:lnTo>
                    <a:pt x="1541" y="432"/>
                  </a:lnTo>
                  <a:lnTo>
                    <a:pt x="1540" y="432"/>
                  </a:lnTo>
                  <a:lnTo>
                    <a:pt x="1539" y="432"/>
                  </a:lnTo>
                  <a:lnTo>
                    <a:pt x="1539" y="433"/>
                  </a:lnTo>
                  <a:lnTo>
                    <a:pt x="1537" y="433"/>
                  </a:lnTo>
                  <a:lnTo>
                    <a:pt x="1536" y="433"/>
                  </a:lnTo>
                  <a:lnTo>
                    <a:pt x="1536" y="435"/>
                  </a:lnTo>
                  <a:lnTo>
                    <a:pt x="1535" y="435"/>
                  </a:lnTo>
                  <a:lnTo>
                    <a:pt x="1535" y="436"/>
                  </a:lnTo>
                  <a:lnTo>
                    <a:pt x="1535" y="437"/>
                  </a:lnTo>
                  <a:lnTo>
                    <a:pt x="1534" y="437"/>
                  </a:lnTo>
                  <a:lnTo>
                    <a:pt x="1534" y="438"/>
                  </a:lnTo>
                  <a:lnTo>
                    <a:pt x="1533" y="438"/>
                  </a:lnTo>
                  <a:lnTo>
                    <a:pt x="1533" y="439"/>
                  </a:lnTo>
                  <a:lnTo>
                    <a:pt x="1533" y="440"/>
                  </a:lnTo>
                  <a:lnTo>
                    <a:pt x="1534" y="440"/>
                  </a:lnTo>
                  <a:lnTo>
                    <a:pt x="1534" y="441"/>
                  </a:lnTo>
                  <a:lnTo>
                    <a:pt x="1535" y="443"/>
                  </a:lnTo>
                  <a:lnTo>
                    <a:pt x="1536" y="443"/>
                  </a:lnTo>
                  <a:lnTo>
                    <a:pt x="1536" y="444"/>
                  </a:lnTo>
                  <a:lnTo>
                    <a:pt x="1537" y="445"/>
                  </a:lnTo>
                  <a:lnTo>
                    <a:pt x="1536" y="445"/>
                  </a:lnTo>
                  <a:lnTo>
                    <a:pt x="1536" y="446"/>
                  </a:lnTo>
                  <a:lnTo>
                    <a:pt x="1536" y="447"/>
                  </a:lnTo>
                  <a:lnTo>
                    <a:pt x="1536" y="448"/>
                  </a:lnTo>
                  <a:lnTo>
                    <a:pt x="1537" y="448"/>
                  </a:lnTo>
                  <a:lnTo>
                    <a:pt x="1537" y="449"/>
                  </a:lnTo>
                  <a:lnTo>
                    <a:pt x="1537" y="450"/>
                  </a:lnTo>
                  <a:lnTo>
                    <a:pt x="1537" y="452"/>
                  </a:lnTo>
                  <a:lnTo>
                    <a:pt x="1539" y="452"/>
                  </a:lnTo>
                  <a:lnTo>
                    <a:pt x="1539" y="453"/>
                  </a:lnTo>
                  <a:lnTo>
                    <a:pt x="1537" y="453"/>
                  </a:lnTo>
                  <a:lnTo>
                    <a:pt x="1536" y="453"/>
                  </a:lnTo>
                  <a:lnTo>
                    <a:pt x="1535" y="454"/>
                  </a:lnTo>
                  <a:lnTo>
                    <a:pt x="1535" y="455"/>
                  </a:lnTo>
                  <a:lnTo>
                    <a:pt x="1534" y="455"/>
                  </a:lnTo>
                  <a:lnTo>
                    <a:pt x="1533" y="455"/>
                  </a:lnTo>
                  <a:lnTo>
                    <a:pt x="1533" y="456"/>
                  </a:lnTo>
                  <a:lnTo>
                    <a:pt x="1532" y="457"/>
                  </a:lnTo>
                  <a:lnTo>
                    <a:pt x="1533" y="457"/>
                  </a:lnTo>
                  <a:lnTo>
                    <a:pt x="1533" y="458"/>
                  </a:lnTo>
                  <a:lnTo>
                    <a:pt x="1534" y="458"/>
                  </a:lnTo>
                  <a:lnTo>
                    <a:pt x="1535" y="458"/>
                  </a:lnTo>
                  <a:lnTo>
                    <a:pt x="1535" y="460"/>
                  </a:lnTo>
                  <a:lnTo>
                    <a:pt x="1535" y="461"/>
                  </a:lnTo>
                  <a:lnTo>
                    <a:pt x="1535" y="462"/>
                  </a:lnTo>
                  <a:lnTo>
                    <a:pt x="1534" y="462"/>
                  </a:lnTo>
                  <a:lnTo>
                    <a:pt x="1533" y="462"/>
                  </a:lnTo>
                  <a:lnTo>
                    <a:pt x="1532" y="462"/>
                  </a:lnTo>
                  <a:lnTo>
                    <a:pt x="1532" y="461"/>
                  </a:lnTo>
                  <a:lnTo>
                    <a:pt x="1531" y="461"/>
                  </a:lnTo>
                  <a:lnTo>
                    <a:pt x="1530" y="461"/>
                  </a:lnTo>
                  <a:lnTo>
                    <a:pt x="1528" y="461"/>
                  </a:lnTo>
                  <a:lnTo>
                    <a:pt x="1527" y="461"/>
                  </a:lnTo>
                  <a:lnTo>
                    <a:pt x="1526" y="461"/>
                  </a:lnTo>
                  <a:lnTo>
                    <a:pt x="1525" y="461"/>
                  </a:lnTo>
                  <a:lnTo>
                    <a:pt x="1524" y="462"/>
                  </a:lnTo>
                  <a:lnTo>
                    <a:pt x="1523" y="463"/>
                  </a:lnTo>
                  <a:lnTo>
                    <a:pt x="1523" y="464"/>
                  </a:lnTo>
                  <a:lnTo>
                    <a:pt x="1523" y="465"/>
                  </a:lnTo>
                  <a:lnTo>
                    <a:pt x="1523" y="466"/>
                  </a:lnTo>
                  <a:lnTo>
                    <a:pt x="1522" y="468"/>
                  </a:lnTo>
                  <a:lnTo>
                    <a:pt x="1522" y="469"/>
                  </a:lnTo>
                  <a:lnTo>
                    <a:pt x="1522" y="470"/>
                  </a:lnTo>
                  <a:lnTo>
                    <a:pt x="1520" y="470"/>
                  </a:lnTo>
                  <a:lnTo>
                    <a:pt x="1519" y="470"/>
                  </a:lnTo>
                  <a:lnTo>
                    <a:pt x="1518" y="470"/>
                  </a:lnTo>
                  <a:lnTo>
                    <a:pt x="1517" y="470"/>
                  </a:lnTo>
                  <a:lnTo>
                    <a:pt x="1517" y="471"/>
                  </a:lnTo>
                  <a:lnTo>
                    <a:pt x="1517" y="470"/>
                  </a:lnTo>
                  <a:lnTo>
                    <a:pt x="1516" y="470"/>
                  </a:lnTo>
                  <a:lnTo>
                    <a:pt x="1515" y="470"/>
                  </a:lnTo>
                  <a:lnTo>
                    <a:pt x="1515" y="471"/>
                  </a:lnTo>
                  <a:lnTo>
                    <a:pt x="1514" y="471"/>
                  </a:lnTo>
                  <a:lnTo>
                    <a:pt x="1513" y="471"/>
                  </a:lnTo>
                  <a:lnTo>
                    <a:pt x="1511" y="471"/>
                  </a:lnTo>
                  <a:lnTo>
                    <a:pt x="1511" y="470"/>
                  </a:lnTo>
                  <a:lnTo>
                    <a:pt x="1510" y="470"/>
                  </a:lnTo>
                  <a:lnTo>
                    <a:pt x="1509" y="470"/>
                  </a:lnTo>
                  <a:lnTo>
                    <a:pt x="1508" y="470"/>
                  </a:lnTo>
                  <a:lnTo>
                    <a:pt x="1507" y="470"/>
                  </a:lnTo>
                  <a:lnTo>
                    <a:pt x="1506" y="470"/>
                  </a:lnTo>
                  <a:lnTo>
                    <a:pt x="1506" y="471"/>
                  </a:lnTo>
                  <a:lnTo>
                    <a:pt x="1505" y="472"/>
                  </a:lnTo>
                  <a:lnTo>
                    <a:pt x="1505" y="473"/>
                  </a:lnTo>
                  <a:lnTo>
                    <a:pt x="1504" y="473"/>
                  </a:lnTo>
                  <a:lnTo>
                    <a:pt x="1504" y="474"/>
                  </a:lnTo>
                  <a:lnTo>
                    <a:pt x="1502" y="474"/>
                  </a:lnTo>
                  <a:lnTo>
                    <a:pt x="1501" y="474"/>
                  </a:lnTo>
                  <a:lnTo>
                    <a:pt x="1501" y="475"/>
                  </a:lnTo>
                  <a:lnTo>
                    <a:pt x="1500" y="475"/>
                  </a:lnTo>
                  <a:lnTo>
                    <a:pt x="1500" y="477"/>
                  </a:lnTo>
                  <a:lnTo>
                    <a:pt x="1499" y="477"/>
                  </a:lnTo>
                  <a:lnTo>
                    <a:pt x="1498" y="478"/>
                  </a:lnTo>
                  <a:lnTo>
                    <a:pt x="1497" y="478"/>
                  </a:lnTo>
                  <a:lnTo>
                    <a:pt x="1496" y="479"/>
                  </a:lnTo>
                  <a:lnTo>
                    <a:pt x="1494" y="479"/>
                  </a:lnTo>
                  <a:lnTo>
                    <a:pt x="1496" y="479"/>
                  </a:lnTo>
                  <a:lnTo>
                    <a:pt x="1496" y="480"/>
                  </a:lnTo>
                  <a:lnTo>
                    <a:pt x="1496" y="481"/>
                  </a:lnTo>
                  <a:lnTo>
                    <a:pt x="1497" y="481"/>
                  </a:lnTo>
                  <a:lnTo>
                    <a:pt x="1496" y="482"/>
                  </a:lnTo>
                  <a:lnTo>
                    <a:pt x="1496" y="483"/>
                  </a:lnTo>
                  <a:lnTo>
                    <a:pt x="1494" y="483"/>
                  </a:lnTo>
                  <a:lnTo>
                    <a:pt x="1494" y="485"/>
                  </a:lnTo>
                  <a:lnTo>
                    <a:pt x="1493" y="485"/>
                  </a:lnTo>
                  <a:lnTo>
                    <a:pt x="1493" y="486"/>
                  </a:lnTo>
                  <a:lnTo>
                    <a:pt x="1494" y="486"/>
                  </a:lnTo>
                  <a:lnTo>
                    <a:pt x="1494" y="487"/>
                  </a:lnTo>
                  <a:lnTo>
                    <a:pt x="1494" y="488"/>
                  </a:lnTo>
                  <a:lnTo>
                    <a:pt x="1494" y="489"/>
                  </a:lnTo>
                  <a:lnTo>
                    <a:pt x="1494" y="490"/>
                  </a:lnTo>
                  <a:lnTo>
                    <a:pt x="1496" y="490"/>
                  </a:lnTo>
                  <a:lnTo>
                    <a:pt x="1497" y="490"/>
                  </a:lnTo>
                  <a:lnTo>
                    <a:pt x="1497" y="491"/>
                  </a:lnTo>
                  <a:lnTo>
                    <a:pt x="1496" y="491"/>
                  </a:lnTo>
                  <a:lnTo>
                    <a:pt x="1496" y="493"/>
                  </a:lnTo>
                  <a:lnTo>
                    <a:pt x="1496" y="494"/>
                  </a:lnTo>
                  <a:lnTo>
                    <a:pt x="1494" y="494"/>
                  </a:lnTo>
                  <a:lnTo>
                    <a:pt x="1494" y="495"/>
                  </a:lnTo>
                  <a:lnTo>
                    <a:pt x="1493" y="495"/>
                  </a:lnTo>
                  <a:lnTo>
                    <a:pt x="1493" y="496"/>
                  </a:lnTo>
                  <a:lnTo>
                    <a:pt x="1492" y="496"/>
                  </a:lnTo>
                  <a:lnTo>
                    <a:pt x="1491" y="496"/>
                  </a:lnTo>
                  <a:lnTo>
                    <a:pt x="1491" y="497"/>
                  </a:lnTo>
                  <a:lnTo>
                    <a:pt x="1490" y="497"/>
                  </a:lnTo>
                  <a:lnTo>
                    <a:pt x="1490" y="498"/>
                  </a:lnTo>
                  <a:lnTo>
                    <a:pt x="1489" y="498"/>
                  </a:lnTo>
                  <a:lnTo>
                    <a:pt x="1489" y="499"/>
                  </a:lnTo>
                  <a:lnTo>
                    <a:pt x="1488" y="499"/>
                  </a:lnTo>
                  <a:lnTo>
                    <a:pt x="1488" y="500"/>
                  </a:lnTo>
                  <a:lnTo>
                    <a:pt x="1487" y="500"/>
                  </a:lnTo>
                  <a:lnTo>
                    <a:pt x="1485" y="500"/>
                  </a:lnTo>
                  <a:lnTo>
                    <a:pt x="1485" y="502"/>
                  </a:lnTo>
                  <a:lnTo>
                    <a:pt x="1487" y="502"/>
                  </a:lnTo>
                  <a:lnTo>
                    <a:pt x="1485" y="503"/>
                  </a:lnTo>
                  <a:lnTo>
                    <a:pt x="1485" y="504"/>
                  </a:lnTo>
                  <a:lnTo>
                    <a:pt x="1487" y="505"/>
                  </a:lnTo>
                  <a:lnTo>
                    <a:pt x="1487" y="506"/>
                  </a:lnTo>
                  <a:lnTo>
                    <a:pt x="1485" y="506"/>
                  </a:lnTo>
                  <a:lnTo>
                    <a:pt x="1485" y="507"/>
                  </a:lnTo>
                  <a:lnTo>
                    <a:pt x="1484" y="507"/>
                  </a:lnTo>
                  <a:lnTo>
                    <a:pt x="1484" y="508"/>
                  </a:lnTo>
                  <a:lnTo>
                    <a:pt x="1483" y="510"/>
                  </a:lnTo>
                  <a:lnTo>
                    <a:pt x="1483" y="511"/>
                  </a:lnTo>
                  <a:lnTo>
                    <a:pt x="1482" y="512"/>
                  </a:lnTo>
                  <a:lnTo>
                    <a:pt x="1483" y="512"/>
                  </a:lnTo>
                  <a:lnTo>
                    <a:pt x="1483" y="513"/>
                  </a:lnTo>
                  <a:lnTo>
                    <a:pt x="1483" y="514"/>
                  </a:lnTo>
                  <a:lnTo>
                    <a:pt x="1483" y="515"/>
                  </a:lnTo>
                  <a:lnTo>
                    <a:pt x="1483" y="516"/>
                  </a:lnTo>
                  <a:lnTo>
                    <a:pt x="1482" y="517"/>
                  </a:lnTo>
                  <a:lnTo>
                    <a:pt x="1479" y="519"/>
                  </a:lnTo>
                  <a:lnTo>
                    <a:pt x="1477" y="521"/>
                  </a:lnTo>
                  <a:lnTo>
                    <a:pt x="1471" y="525"/>
                  </a:lnTo>
                  <a:lnTo>
                    <a:pt x="1471" y="527"/>
                  </a:lnTo>
                  <a:lnTo>
                    <a:pt x="1470" y="527"/>
                  </a:lnTo>
                  <a:lnTo>
                    <a:pt x="1470" y="528"/>
                  </a:lnTo>
                  <a:lnTo>
                    <a:pt x="1468" y="527"/>
                  </a:lnTo>
                  <a:lnTo>
                    <a:pt x="1467" y="527"/>
                  </a:lnTo>
                  <a:lnTo>
                    <a:pt x="1466" y="527"/>
                  </a:lnTo>
                  <a:lnTo>
                    <a:pt x="1466" y="525"/>
                  </a:lnTo>
                  <a:lnTo>
                    <a:pt x="1465" y="525"/>
                  </a:lnTo>
                  <a:lnTo>
                    <a:pt x="1464" y="527"/>
                  </a:lnTo>
                  <a:lnTo>
                    <a:pt x="1463" y="527"/>
                  </a:lnTo>
                  <a:lnTo>
                    <a:pt x="1462" y="527"/>
                  </a:lnTo>
                  <a:lnTo>
                    <a:pt x="1461" y="527"/>
                  </a:lnTo>
                  <a:lnTo>
                    <a:pt x="1459" y="529"/>
                  </a:lnTo>
                  <a:lnTo>
                    <a:pt x="1458" y="529"/>
                  </a:lnTo>
                  <a:lnTo>
                    <a:pt x="1457" y="529"/>
                  </a:lnTo>
                  <a:lnTo>
                    <a:pt x="1456" y="530"/>
                  </a:lnTo>
                  <a:lnTo>
                    <a:pt x="1455" y="530"/>
                  </a:lnTo>
                  <a:lnTo>
                    <a:pt x="1455" y="531"/>
                  </a:lnTo>
                  <a:lnTo>
                    <a:pt x="1454" y="531"/>
                  </a:lnTo>
                  <a:lnTo>
                    <a:pt x="1454" y="532"/>
                  </a:lnTo>
                  <a:lnTo>
                    <a:pt x="1453" y="532"/>
                  </a:lnTo>
                  <a:lnTo>
                    <a:pt x="1451" y="532"/>
                  </a:lnTo>
                  <a:lnTo>
                    <a:pt x="1451" y="533"/>
                  </a:lnTo>
                  <a:lnTo>
                    <a:pt x="1450" y="533"/>
                  </a:lnTo>
                  <a:lnTo>
                    <a:pt x="1450" y="535"/>
                  </a:lnTo>
                  <a:lnTo>
                    <a:pt x="1449" y="535"/>
                  </a:lnTo>
                  <a:lnTo>
                    <a:pt x="1448" y="535"/>
                  </a:lnTo>
                  <a:lnTo>
                    <a:pt x="1448" y="533"/>
                  </a:lnTo>
                  <a:lnTo>
                    <a:pt x="1447" y="533"/>
                  </a:lnTo>
                  <a:lnTo>
                    <a:pt x="1447" y="535"/>
                  </a:lnTo>
                  <a:lnTo>
                    <a:pt x="1446" y="535"/>
                  </a:lnTo>
                  <a:lnTo>
                    <a:pt x="1446" y="533"/>
                  </a:lnTo>
                  <a:lnTo>
                    <a:pt x="1445" y="535"/>
                  </a:lnTo>
                  <a:lnTo>
                    <a:pt x="1446" y="535"/>
                  </a:lnTo>
                  <a:lnTo>
                    <a:pt x="1440" y="535"/>
                  </a:lnTo>
                  <a:lnTo>
                    <a:pt x="1439" y="536"/>
                  </a:lnTo>
                  <a:lnTo>
                    <a:pt x="1438" y="536"/>
                  </a:lnTo>
                  <a:lnTo>
                    <a:pt x="1437" y="536"/>
                  </a:lnTo>
                  <a:lnTo>
                    <a:pt x="1436" y="536"/>
                  </a:lnTo>
                  <a:lnTo>
                    <a:pt x="1434" y="536"/>
                  </a:lnTo>
                  <a:lnTo>
                    <a:pt x="1433" y="536"/>
                  </a:lnTo>
                  <a:lnTo>
                    <a:pt x="1432" y="537"/>
                  </a:lnTo>
                  <a:lnTo>
                    <a:pt x="1432" y="536"/>
                  </a:lnTo>
                  <a:lnTo>
                    <a:pt x="1432" y="537"/>
                  </a:lnTo>
                  <a:lnTo>
                    <a:pt x="1431" y="537"/>
                  </a:lnTo>
                  <a:lnTo>
                    <a:pt x="1430" y="537"/>
                  </a:lnTo>
                  <a:lnTo>
                    <a:pt x="1429" y="537"/>
                  </a:lnTo>
                  <a:lnTo>
                    <a:pt x="1429" y="536"/>
                  </a:lnTo>
                  <a:lnTo>
                    <a:pt x="1428" y="536"/>
                  </a:lnTo>
                  <a:lnTo>
                    <a:pt x="1427" y="536"/>
                  </a:lnTo>
                  <a:lnTo>
                    <a:pt x="1425" y="535"/>
                  </a:lnTo>
                  <a:lnTo>
                    <a:pt x="1425" y="533"/>
                  </a:lnTo>
                  <a:lnTo>
                    <a:pt x="1424" y="533"/>
                  </a:lnTo>
                  <a:lnTo>
                    <a:pt x="1423" y="532"/>
                  </a:lnTo>
                  <a:lnTo>
                    <a:pt x="1422" y="532"/>
                  </a:lnTo>
                  <a:lnTo>
                    <a:pt x="1422" y="531"/>
                  </a:lnTo>
                  <a:lnTo>
                    <a:pt x="1421" y="531"/>
                  </a:lnTo>
                  <a:lnTo>
                    <a:pt x="1420" y="531"/>
                  </a:lnTo>
                  <a:lnTo>
                    <a:pt x="1420" y="530"/>
                  </a:lnTo>
                  <a:lnTo>
                    <a:pt x="1419" y="530"/>
                  </a:lnTo>
                  <a:lnTo>
                    <a:pt x="1419" y="529"/>
                  </a:lnTo>
                  <a:lnTo>
                    <a:pt x="1418" y="529"/>
                  </a:lnTo>
                  <a:lnTo>
                    <a:pt x="1416" y="529"/>
                  </a:lnTo>
                  <a:lnTo>
                    <a:pt x="1415" y="528"/>
                  </a:lnTo>
                  <a:lnTo>
                    <a:pt x="1414" y="528"/>
                  </a:lnTo>
                  <a:lnTo>
                    <a:pt x="1412" y="528"/>
                  </a:lnTo>
                  <a:lnTo>
                    <a:pt x="1411" y="528"/>
                  </a:lnTo>
                  <a:lnTo>
                    <a:pt x="1410" y="528"/>
                  </a:lnTo>
                  <a:lnTo>
                    <a:pt x="1408" y="528"/>
                  </a:lnTo>
                  <a:lnTo>
                    <a:pt x="1407" y="528"/>
                  </a:lnTo>
                  <a:lnTo>
                    <a:pt x="1407" y="529"/>
                  </a:lnTo>
                  <a:lnTo>
                    <a:pt x="1406" y="529"/>
                  </a:lnTo>
                  <a:lnTo>
                    <a:pt x="1405" y="529"/>
                  </a:lnTo>
                  <a:lnTo>
                    <a:pt x="1405" y="530"/>
                  </a:lnTo>
                  <a:lnTo>
                    <a:pt x="1404" y="531"/>
                  </a:lnTo>
                  <a:lnTo>
                    <a:pt x="1404" y="532"/>
                  </a:lnTo>
                  <a:lnTo>
                    <a:pt x="1403" y="532"/>
                  </a:lnTo>
                  <a:lnTo>
                    <a:pt x="1403" y="533"/>
                  </a:lnTo>
                  <a:lnTo>
                    <a:pt x="1402" y="533"/>
                  </a:lnTo>
                  <a:lnTo>
                    <a:pt x="1402" y="535"/>
                  </a:lnTo>
                  <a:lnTo>
                    <a:pt x="1401" y="535"/>
                  </a:lnTo>
                  <a:lnTo>
                    <a:pt x="1399" y="536"/>
                  </a:lnTo>
                  <a:lnTo>
                    <a:pt x="1399" y="537"/>
                  </a:lnTo>
                  <a:lnTo>
                    <a:pt x="1398" y="537"/>
                  </a:lnTo>
                  <a:lnTo>
                    <a:pt x="1398" y="538"/>
                  </a:lnTo>
                  <a:lnTo>
                    <a:pt x="1398" y="539"/>
                  </a:lnTo>
                  <a:lnTo>
                    <a:pt x="1397" y="539"/>
                  </a:lnTo>
                  <a:lnTo>
                    <a:pt x="1396" y="539"/>
                  </a:lnTo>
                  <a:lnTo>
                    <a:pt x="1395" y="539"/>
                  </a:lnTo>
                  <a:lnTo>
                    <a:pt x="1394" y="539"/>
                  </a:lnTo>
                  <a:lnTo>
                    <a:pt x="1394" y="540"/>
                  </a:lnTo>
                  <a:lnTo>
                    <a:pt x="1393" y="540"/>
                  </a:lnTo>
                  <a:lnTo>
                    <a:pt x="1393" y="541"/>
                  </a:lnTo>
                  <a:lnTo>
                    <a:pt x="1392" y="541"/>
                  </a:lnTo>
                  <a:lnTo>
                    <a:pt x="1390" y="542"/>
                  </a:lnTo>
                  <a:lnTo>
                    <a:pt x="1389" y="544"/>
                  </a:lnTo>
                  <a:lnTo>
                    <a:pt x="1390" y="544"/>
                  </a:lnTo>
                  <a:lnTo>
                    <a:pt x="1390" y="545"/>
                  </a:lnTo>
                  <a:lnTo>
                    <a:pt x="1389" y="545"/>
                  </a:lnTo>
                  <a:lnTo>
                    <a:pt x="1389" y="546"/>
                  </a:lnTo>
                  <a:lnTo>
                    <a:pt x="1388" y="546"/>
                  </a:lnTo>
                  <a:lnTo>
                    <a:pt x="1388" y="547"/>
                  </a:lnTo>
                  <a:lnTo>
                    <a:pt x="1388" y="548"/>
                  </a:lnTo>
                  <a:lnTo>
                    <a:pt x="1388" y="549"/>
                  </a:lnTo>
                  <a:lnTo>
                    <a:pt x="1387" y="549"/>
                  </a:lnTo>
                  <a:lnTo>
                    <a:pt x="1387" y="550"/>
                  </a:lnTo>
                  <a:lnTo>
                    <a:pt x="1388" y="550"/>
                  </a:lnTo>
                  <a:lnTo>
                    <a:pt x="1387" y="550"/>
                  </a:lnTo>
                  <a:lnTo>
                    <a:pt x="1387" y="552"/>
                  </a:lnTo>
                  <a:lnTo>
                    <a:pt x="1387" y="553"/>
                  </a:lnTo>
                  <a:lnTo>
                    <a:pt x="1386" y="553"/>
                  </a:lnTo>
                  <a:lnTo>
                    <a:pt x="1386" y="554"/>
                  </a:lnTo>
                  <a:lnTo>
                    <a:pt x="1385" y="554"/>
                  </a:lnTo>
                  <a:lnTo>
                    <a:pt x="1385" y="555"/>
                  </a:lnTo>
                  <a:lnTo>
                    <a:pt x="1385" y="556"/>
                  </a:lnTo>
                  <a:lnTo>
                    <a:pt x="1384" y="556"/>
                  </a:lnTo>
                  <a:lnTo>
                    <a:pt x="1384" y="557"/>
                  </a:lnTo>
                  <a:lnTo>
                    <a:pt x="1384" y="558"/>
                  </a:lnTo>
                  <a:lnTo>
                    <a:pt x="1382" y="558"/>
                  </a:lnTo>
                  <a:lnTo>
                    <a:pt x="1382" y="560"/>
                  </a:lnTo>
                  <a:lnTo>
                    <a:pt x="1381" y="561"/>
                  </a:lnTo>
                  <a:lnTo>
                    <a:pt x="1380" y="561"/>
                  </a:lnTo>
                  <a:lnTo>
                    <a:pt x="1379" y="561"/>
                  </a:lnTo>
                  <a:lnTo>
                    <a:pt x="1378" y="561"/>
                  </a:lnTo>
                  <a:lnTo>
                    <a:pt x="1378" y="562"/>
                  </a:lnTo>
                  <a:lnTo>
                    <a:pt x="1377" y="562"/>
                  </a:lnTo>
                  <a:lnTo>
                    <a:pt x="1376" y="562"/>
                  </a:lnTo>
                  <a:lnTo>
                    <a:pt x="1375" y="562"/>
                  </a:lnTo>
                  <a:lnTo>
                    <a:pt x="1373" y="562"/>
                  </a:lnTo>
                  <a:lnTo>
                    <a:pt x="1373" y="563"/>
                  </a:lnTo>
                  <a:lnTo>
                    <a:pt x="1373" y="564"/>
                  </a:lnTo>
                  <a:lnTo>
                    <a:pt x="1372" y="564"/>
                  </a:lnTo>
                  <a:lnTo>
                    <a:pt x="1373" y="564"/>
                  </a:lnTo>
                  <a:lnTo>
                    <a:pt x="1372" y="565"/>
                  </a:lnTo>
                  <a:lnTo>
                    <a:pt x="1372" y="566"/>
                  </a:lnTo>
                  <a:lnTo>
                    <a:pt x="1371" y="566"/>
                  </a:lnTo>
                  <a:lnTo>
                    <a:pt x="1371" y="567"/>
                  </a:lnTo>
                  <a:lnTo>
                    <a:pt x="1370" y="567"/>
                  </a:lnTo>
                  <a:lnTo>
                    <a:pt x="1370" y="569"/>
                  </a:lnTo>
                  <a:lnTo>
                    <a:pt x="1370" y="570"/>
                  </a:lnTo>
                  <a:lnTo>
                    <a:pt x="1369" y="570"/>
                  </a:lnTo>
                  <a:lnTo>
                    <a:pt x="1369" y="571"/>
                  </a:lnTo>
                  <a:lnTo>
                    <a:pt x="1368" y="571"/>
                  </a:lnTo>
                  <a:lnTo>
                    <a:pt x="1367" y="571"/>
                  </a:lnTo>
                  <a:lnTo>
                    <a:pt x="1367" y="572"/>
                  </a:lnTo>
                  <a:lnTo>
                    <a:pt x="1365" y="572"/>
                  </a:lnTo>
                  <a:lnTo>
                    <a:pt x="1365" y="573"/>
                  </a:lnTo>
                  <a:lnTo>
                    <a:pt x="1365" y="574"/>
                  </a:lnTo>
                  <a:lnTo>
                    <a:pt x="1364" y="574"/>
                  </a:lnTo>
                  <a:lnTo>
                    <a:pt x="1363" y="574"/>
                  </a:lnTo>
                  <a:lnTo>
                    <a:pt x="1363" y="575"/>
                  </a:lnTo>
                  <a:lnTo>
                    <a:pt x="1362" y="575"/>
                  </a:lnTo>
                  <a:lnTo>
                    <a:pt x="1362" y="577"/>
                  </a:lnTo>
                  <a:lnTo>
                    <a:pt x="1362" y="578"/>
                  </a:lnTo>
                  <a:lnTo>
                    <a:pt x="1361" y="578"/>
                  </a:lnTo>
                  <a:lnTo>
                    <a:pt x="1360" y="578"/>
                  </a:lnTo>
                  <a:lnTo>
                    <a:pt x="1360" y="579"/>
                  </a:lnTo>
                  <a:lnTo>
                    <a:pt x="1359" y="579"/>
                  </a:lnTo>
                  <a:lnTo>
                    <a:pt x="1359" y="580"/>
                  </a:lnTo>
                  <a:lnTo>
                    <a:pt x="1358" y="580"/>
                  </a:lnTo>
                  <a:lnTo>
                    <a:pt x="1356" y="580"/>
                  </a:lnTo>
                  <a:lnTo>
                    <a:pt x="1355" y="580"/>
                  </a:lnTo>
                  <a:lnTo>
                    <a:pt x="1354" y="581"/>
                  </a:lnTo>
                  <a:lnTo>
                    <a:pt x="1355" y="581"/>
                  </a:lnTo>
                  <a:lnTo>
                    <a:pt x="1355" y="582"/>
                  </a:lnTo>
                  <a:lnTo>
                    <a:pt x="1354" y="582"/>
                  </a:lnTo>
                  <a:lnTo>
                    <a:pt x="1355" y="582"/>
                  </a:lnTo>
                  <a:lnTo>
                    <a:pt x="1355" y="583"/>
                  </a:lnTo>
                  <a:lnTo>
                    <a:pt x="1354" y="583"/>
                  </a:lnTo>
                  <a:lnTo>
                    <a:pt x="1354" y="585"/>
                  </a:lnTo>
                  <a:lnTo>
                    <a:pt x="1354" y="586"/>
                  </a:lnTo>
                  <a:lnTo>
                    <a:pt x="1354" y="587"/>
                  </a:lnTo>
                  <a:lnTo>
                    <a:pt x="1354" y="588"/>
                  </a:lnTo>
                  <a:lnTo>
                    <a:pt x="1353" y="589"/>
                  </a:lnTo>
                  <a:lnTo>
                    <a:pt x="1352" y="589"/>
                  </a:lnTo>
                  <a:lnTo>
                    <a:pt x="1351" y="590"/>
                  </a:lnTo>
                  <a:lnTo>
                    <a:pt x="1350" y="590"/>
                  </a:lnTo>
                  <a:lnTo>
                    <a:pt x="1349" y="590"/>
                  </a:lnTo>
                  <a:lnTo>
                    <a:pt x="1350" y="592"/>
                  </a:lnTo>
                  <a:lnTo>
                    <a:pt x="1350" y="595"/>
                  </a:lnTo>
                  <a:lnTo>
                    <a:pt x="1351" y="596"/>
                  </a:lnTo>
                  <a:lnTo>
                    <a:pt x="1351" y="597"/>
                  </a:lnTo>
                  <a:lnTo>
                    <a:pt x="1352" y="597"/>
                  </a:lnTo>
                  <a:lnTo>
                    <a:pt x="1353" y="597"/>
                  </a:lnTo>
                  <a:lnTo>
                    <a:pt x="1354" y="597"/>
                  </a:lnTo>
                  <a:lnTo>
                    <a:pt x="1354" y="598"/>
                  </a:lnTo>
                  <a:lnTo>
                    <a:pt x="1354" y="599"/>
                  </a:lnTo>
                  <a:lnTo>
                    <a:pt x="1355" y="599"/>
                  </a:lnTo>
                  <a:lnTo>
                    <a:pt x="1355" y="600"/>
                  </a:lnTo>
                  <a:lnTo>
                    <a:pt x="1356" y="600"/>
                  </a:lnTo>
                  <a:lnTo>
                    <a:pt x="1359" y="600"/>
                  </a:lnTo>
                  <a:lnTo>
                    <a:pt x="1359" y="602"/>
                  </a:lnTo>
                  <a:lnTo>
                    <a:pt x="1361" y="602"/>
                  </a:lnTo>
                  <a:lnTo>
                    <a:pt x="1362" y="602"/>
                  </a:lnTo>
                  <a:lnTo>
                    <a:pt x="1363" y="602"/>
                  </a:lnTo>
                  <a:lnTo>
                    <a:pt x="1365" y="602"/>
                  </a:lnTo>
                  <a:lnTo>
                    <a:pt x="1367" y="602"/>
                  </a:lnTo>
                  <a:lnTo>
                    <a:pt x="1368" y="602"/>
                  </a:lnTo>
                  <a:lnTo>
                    <a:pt x="1369" y="602"/>
                  </a:lnTo>
                  <a:lnTo>
                    <a:pt x="1370" y="602"/>
                  </a:lnTo>
                  <a:lnTo>
                    <a:pt x="1370" y="603"/>
                  </a:lnTo>
                  <a:lnTo>
                    <a:pt x="1371" y="603"/>
                  </a:lnTo>
                  <a:lnTo>
                    <a:pt x="1371" y="604"/>
                  </a:lnTo>
                  <a:lnTo>
                    <a:pt x="1371" y="605"/>
                  </a:lnTo>
                  <a:lnTo>
                    <a:pt x="1371" y="606"/>
                  </a:lnTo>
                  <a:lnTo>
                    <a:pt x="1370" y="606"/>
                  </a:lnTo>
                  <a:lnTo>
                    <a:pt x="1371" y="606"/>
                  </a:lnTo>
                  <a:lnTo>
                    <a:pt x="1372" y="606"/>
                  </a:lnTo>
                  <a:lnTo>
                    <a:pt x="1373" y="606"/>
                  </a:lnTo>
                  <a:lnTo>
                    <a:pt x="1375" y="606"/>
                  </a:lnTo>
                  <a:lnTo>
                    <a:pt x="1376" y="606"/>
                  </a:lnTo>
                  <a:lnTo>
                    <a:pt x="1377" y="606"/>
                  </a:lnTo>
                  <a:lnTo>
                    <a:pt x="1378" y="606"/>
                  </a:lnTo>
                  <a:lnTo>
                    <a:pt x="1379" y="606"/>
                  </a:lnTo>
                  <a:lnTo>
                    <a:pt x="1380" y="607"/>
                  </a:lnTo>
                  <a:lnTo>
                    <a:pt x="1380" y="608"/>
                  </a:lnTo>
                  <a:lnTo>
                    <a:pt x="1380" y="609"/>
                  </a:lnTo>
                  <a:lnTo>
                    <a:pt x="1380" y="611"/>
                  </a:lnTo>
                  <a:lnTo>
                    <a:pt x="1381" y="611"/>
                  </a:lnTo>
                  <a:lnTo>
                    <a:pt x="1381" y="612"/>
                  </a:lnTo>
                  <a:lnTo>
                    <a:pt x="1381" y="613"/>
                  </a:lnTo>
                  <a:lnTo>
                    <a:pt x="1381" y="614"/>
                  </a:lnTo>
                  <a:lnTo>
                    <a:pt x="1381" y="615"/>
                  </a:lnTo>
                  <a:lnTo>
                    <a:pt x="1381" y="616"/>
                  </a:lnTo>
                  <a:lnTo>
                    <a:pt x="1380" y="616"/>
                  </a:lnTo>
                  <a:lnTo>
                    <a:pt x="1380" y="617"/>
                  </a:lnTo>
                  <a:lnTo>
                    <a:pt x="1381" y="617"/>
                  </a:lnTo>
                  <a:lnTo>
                    <a:pt x="1381" y="619"/>
                  </a:lnTo>
                  <a:lnTo>
                    <a:pt x="1381" y="620"/>
                  </a:lnTo>
                  <a:lnTo>
                    <a:pt x="1381" y="621"/>
                  </a:lnTo>
                  <a:lnTo>
                    <a:pt x="1382" y="621"/>
                  </a:lnTo>
                  <a:lnTo>
                    <a:pt x="1382" y="622"/>
                  </a:lnTo>
                  <a:lnTo>
                    <a:pt x="1382" y="623"/>
                  </a:lnTo>
                  <a:lnTo>
                    <a:pt x="1384" y="623"/>
                  </a:lnTo>
                  <a:lnTo>
                    <a:pt x="1385" y="623"/>
                  </a:lnTo>
                  <a:lnTo>
                    <a:pt x="1385" y="624"/>
                  </a:lnTo>
                  <a:lnTo>
                    <a:pt x="1385" y="625"/>
                  </a:lnTo>
                  <a:lnTo>
                    <a:pt x="1385" y="627"/>
                  </a:lnTo>
                  <a:lnTo>
                    <a:pt x="1386" y="627"/>
                  </a:lnTo>
                  <a:lnTo>
                    <a:pt x="1386" y="625"/>
                  </a:lnTo>
                  <a:lnTo>
                    <a:pt x="1387" y="625"/>
                  </a:lnTo>
                  <a:lnTo>
                    <a:pt x="1388" y="625"/>
                  </a:lnTo>
                  <a:lnTo>
                    <a:pt x="1389" y="625"/>
                  </a:lnTo>
                  <a:lnTo>
                    <a:pt x="1389" y="627"/>
                  </a:lnTo>
                  <a:lnTo>
                    <a:pt x="1390" y="627"/>
                  </a:lnTo>
                  <a:lnTo>
                    <a:pt x="1390" y="628"/>
                  </a:lnTo>
                  <a:lnTo>
                    <a:pt x="1392" y="629"/>
                  </a:lnTo>
                  <a:lnTo>
                    <a:pt x="1392" y="630"/>
                  </a:lnTo>
                  <a:lnTo>
                    <a:pt x="1393" y="630"/>
                  </a:lnTo>
                  <a:lnTo>
                    <a:pt x="1393" y="631"/>
                  </a:lnTo>
                  <a:lnTo>
                    <a:pt x="1393" y="632"/>
                  </a:lnTo>
                  <a:lnTo>
                    <a:pt x="1394" y="633"/>
                  </a:lnTo>
                  <a:lnTo>
                    <a:pt x="1394" y="634"/>
                  </a:lnTo>
                  <a:lnTo>
                    <a:pt x="1394" y="636"/>
                  </a:lnTo>
                  <a:lnTo>
                    <a:pt x="1395" y="636"/>
                  </a:lnTo>
                  <a:lnTo>
                    <a:pt x="1396" y="637"/>
                  </a:lnTo>
                  <a:lnTo>
                    <a:pt x="1397" y="638"/>
                  </a:lnTo>
                  <a:lnTo>
                    <a:pt x="1398" y="638"/>
                  </a:lnTo>
                  <a:lnTo>
                    <a:pt x="1399" y="638"/>
                  </a:lnTo>
                  <a:lnTo>
                    <a:pt x="1401" y="638"/>
                  </a:lnTo>
                  <a:lnTo>
                    <a:pt x="1401" y="639"/>
                  </a:lnTo>
                  <a:lnTo>
                    <a:pt x="1402" y="639"/>
                  </a:lnTo>
                  <a:lnTo>
                    <a:pt x="1403" y="640"/>
                  </a:lnTo>
                  <a:lnTo>
                    <a:pt x="1404" y="640"/>
                  </a:lnTo>
                  <a:lnTo>
                    <a:pt x="1405" y="641"/>
                  </a:lnTo>
                  <a:lnTo>
                    <a:pt x="1406" y="641"/>
                  </a:lnTo>
                  <a:lnTo>
                    <a:pt x="1407" y="641"/>
                  </a:lnTo>
                  <a:lnTo>
                    <a:pt x="1410" y="641"/>
                  </a:lnTo>
                  <a:lnTo>
                    <a:pt x="1413" y="655"/>
                  </a:lnTo>
                  <a:lnTo>
                    <a:pt x="1414" y="663"/>
                  </a:lnTo>
                  <a:lnTo>
                    <a:pt x="1416" y="666"/>
                  </a:lnTo>
                  <a:lnTo>
                    <a:pt x="1418" y="667"/>
                  </a:lnTo>
                  <a:lnTo>
                    <a:pt x="1418" y="669"/>
                  </a:lnTo>
                  <a:lnTo>
                    <a:pt x="1419" y="670"/>
                  </a:lnTo>
                  <a:lnTo>
                    <a:pt x="1420" y="671"/>
                  </a:lnTo>
                  <a:lnTo>
                    <a:pt x="1420" y="672"/>
                  </a:lnTo>
                  <a:lnTo>
                    <a:pt x="1421" y="673"/>
                  </a:lnTo>
                  <a:lnTo>
                    <a:pt x="1422" y="675"/>
                  </a:lnTo>
                  <a:lnTo>
                    <a:pt x="1422" y="676"/>
                  </a:lnTo>
                  <a:lnTo>
                    <a:pt x="1422" y="678"/>
                  </a:lnTo>
                  <a:lnTo>
                    <a:pt x="1422" y="679"/>
                  </a:lnTo>
                  <a:lnTo>
                    <a:pt x="1423" y="681"/>
                  </a:lnTo>
                  <a:lnTo>
                    <a:pt x="1423" y="682"/>
                  </a:lnTo>
                  <a:lnTo>
                    <a:pt x="1423" y="683"/>
                  </a:lnTo>
                  <a:lnTo>
                    <a:pt x="1423" y="684"/>
                  </a:lnTo>
                  <a:lnTo>
                    <a:pt x="1422" y="686"/>
                  </a:lnTo>
                  <a:lnTo>
                    <a:pt x="1423" y="687"/>
                  </a:lnTo>
                  <a:lnTo>
                    <a:pt x="1424" y="690"/>
                  </a:lnTo>
                  <a:lnTo>
                    <a:pt x="1424" y="694"/>
                  </a:lnTo>
                  <a:lnTo>
                    <a:pt x="1429" y="696"/>
                  </a:lnTo>
                  <a:lnTo>
                    <a:pt x="1430" y="698"/>
                  </a:lnTo>
                  <a:lnTo>
                    <a:pt x="1437" y="705"/>
                  </a:lnTo>
                  <a:lnTo>
                    <a:pt x="1437" y="706"/>
                  </a:lnTo>
                  <a:lnTo>
                    <a:pt x="1438" y="707"/>
                  </a:lnTo>
                  <a:lnTo>
                    <a:pt x="1438" y="708"/>
                  </a:lnTo>
                  <a:lnTo>
                    <a:pt x="1438" y="709"/>
                  </a:lnTo>
                  <a:lnTo>
                    <a:pt x="1438" y="711"/>
                  </a:lnTo>
                  <a:lnTo>
                    <a:pt x="1437" y="711"/>
                  </a:lnTo>
                  <a:lnTo>
                    <a:pt x="1437" y="712"/>
                  </a:lnTo>
                  <a:lnTo>
                    <a:pt x="1437" y="713"/>
                  </a:lnTo>
                  <a:lnTo>
                    <a:pt x="1437" y="714"/>
                  </a:lnTo>
                  <a:lnTo>
                    <a:pt x="1436" y="714"/>
                  </a:lnTo>
                  <a:lnTo>
                    <a:pt x="1436" y="715"/>
                  </a:lnTo>
                  <a:lnTo>
                    <a:pt x="1434" y="715"/>
                  </a:lnTo>
                  <a:lnTo>
                    <a:pt x="1433" y="715"/>
                  </a:lnTo>
                  <a:lnTo>
                    <a:pt x="1434" y="715"/>
                  </a:lnTo>
                  <a:lnTo>
                    <a:pt x="1433" y="716"/>
                  </a:lnTo>
                  <a:lnTo>
                    <a:pt x="1432" y="717"/>
                  </a:lnTo>
                  <a:lnTo>
                    <a:pt x="1431" y="717"/>
                  </a:lnTo>
                  <a:lnTo>
                    <a:pt x="1430" y="719"/>
                  </a:lnTo>
                  <a:lnTo>
                    <a:pt x="1430" y="720"/>
                  </a:lnTo>
                  <a:lnTo>
                    <a:pt x="1429" y="721"/>
                  </a:lnTo>
                  <a:lnTo>
                    <a:pt x="1429" y="722"/>
                  </a:lnTo>
                  <a:lnTo>
                    <a:pt x="1429" y="723"/>
                  </a:lnTo>
                  <a:lnTo>
                    <a:pt x="1429" y="724"/>
                  </a:lnTo>
                  <a:lnTo>
                    <a:pt x="1429" y="725"/>
                  </a:lnTo>
                  <a:lnTo>
                    <a:pt x="1428" y="726"/>
                  </a:lnTo>
                  <a:lnTo>
                    <a:pt x="1428" y="728"/>
                  </a:lnTo>
                  <a:lnTo>
                    <a:pt x="1427" y="728"/>
                  </a:lnTo>
                  <a:lnTo>
                    <a:pt x="1425" y="729"/>
                  </a:lnTo>
                  <a:lnTo>
                    <a:pt x="1425" y="730"/>
                  </a:lnTo>
                  <a:lnTo>
                    <a:pt x="1424" y="730"/>
                  </a:lnTo>
                  <a:lnTo>
                    <a:pt x="1423" y="731"/>
                  </a:lnTo>
                  <a:lnTo>
                    <a:pt x="1423" y="732"/>
                  </a:lnTo>
                  <a:lnTo>
                    <a:pt x="1422" y="732"/>
                  </a:lnTo>
                  <a:lnTo>
                    <a:pt x="1422" y="733"/>
                  </a:lnTo>
                  <a:lnTo>
                    <a:pt x="1422" y="734"/>
                  </a:lnTo>
                  <a:lnTo>
                    <a:pt x="1422" y="736"/>
                  </a:lnTo>
                  <a:lnTo>
                    <a:pt x="1421" y="736"/>
                  </a:lnTo>
                  <a:lnTo>
                    <a:pt x="1421" y="737"/>
                  </a:lnTo>
                  <a:lnTo>
                    <a:pt x="1421" y="738"/>
                  </a:lnTo>
                  <a:lnTo>
                    <a:pt x="1421" y="739"/>
                  </a:lnTo>
                  <a:lnTo>
                    <a:pt x="1421" y="740"/>
                  </a:lnTo>
                  <a:lnTo>
                    <a:pt x="1421" y="741"/>
                  </a:lnTo>
                  <a:lnTo>
                    <a:pt x="1421" y="742"/>
                  </a:lnTo>
                  <a:lnTo>
                    <a:pt x="1421" y="744"/>
                  </a:lnTo>
                  <a:lnTo>
                    <a:pt x="1421" y="745"/>
                  </a:lnTo>
                  <a:lnTo>
                    <a:pt x="1422" y="745"/>
                  </a:lnTo>
                  <a:lnTo>
                    <a:pt x="1422" y="746"/>
                  </a:lnTo>
                  <a:lnTo>
                    <a:pt x="1423" y="747"/>
                  </a:lnTo>
                  <a:lnTo>
                    <a:pt x="1424" y="747"/>
                  </a:lnTo>
                  <a:lnTo>
                    <a:pt x="1424" y="748"/>
                  </a:lnTo>
                  <a:lnTo>
                    <a:pt x="1424" y="749"/>
                  </a:lnTo>
                  <a:lnTo>
                    <a:pt x="1424" y="750"/>
                  </a:lnTo>
                  <a:lnTo>
                    <a:pt x="1425" y="750"/>
                  </a:lnTo>
                  <a:lnTo>
                    <a:pt x="1425" y="751"/>
                  </a:lnTo>
                  <a:lnTo>
                    <a:pt x="1425" y="753"/>
                  </a:lnTo>
                  <a:lnTo>
                    <a:pt x="1425" y="754"/>
                  </a:lnTo>
                  <a:lnTo>
                    <a:pt x="1425" y="755"/>
                  </a:lnTo>
                  <a:lnTo>
                    <a:pt x="1425" y="756"/>
                  </a:lnTo>
                  <a:lnTo>
                    <a:pt x="1425" y="757"/>
                  </a:lnTo>
                  <a:lnTo>
                    <a:pt x="1427" y="757"/>
                  </a:lnTo>
                  <a:lnTo>
                    <a:pt x="1427" y="758"/>
                  </a:lnTo>
                  <a:lnTo>
                    <a:pt x="1428" y="758"/>
                  </a:lnTo>
                  <a:lnTo>
                    <a:pt x="1427" y="758"/>
                  </a:lnTo>
                  <a:lnTo>
                    <a:pt x="1425" y="759"/>
                  </a:lnTo>
                  <a:lnTo>
                    <a:pt x="1425" y="761"/>
                  </a:lnTo>
                  <a:lnTo>
                    <a:pt x="1425" y="762"/>
                  </a:lnTo>
                  <a:lnTo>
                    <a:pt x="1424" y="762"/>
                  </a:lnTo>
                  <a:lnTo>
                    <a:pt x="1424" y="763"/>
                  </a:lnTo>
                  <a:lnTo>
                    <a:pt x="1423" y="764"/>
                  </a:lnTo>
                  <a:lnTo>
                    <a:pt x="1423" y="765"/>
                  </a:lnTo>
                  <a:lnTo>
                    <a:pt x="1423" y="766"/>
                  </a:lnTo>
                  <a:lnTo>
                    <a:pt x="1422" y="766"/>
                  </a:lnTo>
                  <a:lnTo>
                    <a:pt x="1422" y="767"/>
                  </a:lnTo>
                  <a:lnTo>
                    <a:pt x="1422" y="768"/>
                  </a:lnTo>
                  <a:lnTo>
                    <a:pt x="1421" y="768"/>
                  </a:lnTo>
                  <a:lnTo>
                    <a:pt x="1421" y="770"/>
                  </a:lnTo>
                  <a:lnTo>
                    <a:pt x="1420" y="770"/>
                  </a:lnTo>
                  <a:lnTo>
                    <a:pt x="1420" y="771"/>
                  </a:lnTo>
                  <a:lnTo>
                    <a:pt x="1419" y="772"/>
                  </a:lnTo>
                  <a:lnTo>
                    <a:pt x="1419" y="773"/>
                  </a:lnTo>
                  <a:lnTo>
                    <a:pt x="1418" y="773"/>
                  </a:lnTo>
                  <a:lnTo>
                    <a:pt x="1416" y="773"/>
                  </a:lnTo>
                  <a:lnTo>
                    <a:pt x="1416" y="774"/>
                  </a:lnTo>
                  <a:lnTo>
                    <a:pt x="1415" y="774"/>
                  </a:lnTo>
                  <a:lnTo>
                    <a:pt x="1414" y="775"/>
                  </a:lnTo>
                  <a:lnTo>
                    <a:pt x="1413" y="775"/>
                  </a:lnTo>
                  <a:lnTo>
                    <a:pt x="1412" y="775"/>
                  </a:lnTo>
                  <a:lnTo>
                    <a:pt x="1411" y="775"/>
                  </a:lnTo>
                  <a:lnTo>
                    <a:pt x="1410" y="775"/>
                  </a:lnTo>
                  <a:lnTo>
                    <a:pt x="1408" y="775"/>
                  </a:lnTo>
                  <a:lnTo>
                    <a:pt x="1408" y="774"/>
                  </a:lnTo>
                  <a:lnTo>
                    <a:pt x="1407" y="774"/>
                  </a:lnTo>
                  <a:lnTo>
                    <a:pt x="1406" y="774"/>
                  </a:lnTo>
                  <a:lnTo>
                    <a:pt x="1405" y="774"/>
                  </a:lnTo>
                  <a:lnTo>
                    <a:pt x="1404" y="775"/>
                  </a:lnTo>
                  <a:lnTo>
                    <a:pt x="1403" y="775"/>
                  </a:lnTo>
                  <a:lnTo>
                    <a:pt x="1402" y="775"/>
                  </a:lnTo>
                  <a:lnTo>
                    <a:pt x="1401" y="775"/>
                  </a:lnTo>
                  <a:lnTo>
                    <a:pt x="1399" y="775"/>
                  </a:lnTo>
                  <a:lnTo>
                    <a:pt x="1399" y="776"/>
                  </a:lnTo>
                  <a:lnTo>
                    <a:pt x="1398" y="776"/>
                  </a:lnTo>
                  <a:lnTo>
                    <a:pt x="1397" y="776"/>
                  </a:lnTo>
                  <a:lnTo>
                    <a:pt x="1396" y="776"/>
                  </a:lnTo>
                  <a:lnTo>
                    <a:pt x="1396" y="778"/>
                  </a:lnTo>
                  <a:lnTo>
                    <a:pt x="1395" y="778"/>
                  </a:lnTo>
                  <a:lnTo>
                    <a:pt x="1394" y="778"/>
                  </a:lnTo>
                  <a:lnTo>
                    <a:pt x="1395" y="778"/>
                  </a:lnTo>
                  <a:lnTo>
                    <a:pt x="1395" y="779"/>
                  </a:lnTo>
                  <a:lnTo>
                    <a:pt x="1394" y="779"/>
                  </a:lnTo>
                  <a:lnTo>
                    <a:pt x="1394" y="780"/>
                  </a:lnTo>
                  <a:lnTo>
                    <a:pt x="1393" y="780"/>
                  </a:lnTo>
                  <a:lnTo>
                    <a:pt x="1393" y="781"/>
                  </a:lnTo>
                  <a:lnTo>
                    <a:pt x="1392" y="781"/>
                  </a:lnTo>
                  <a:lnTo>
                    <a:pt x="1390" y="781"/>
                  </a:lnTo>
                  <a:lnTo>
                    <a:pt x="1390" y="782"/>
                  </a:lnTo>
                  <a:lnTo>
                    <a:pt x="1389" y="782"/>
                  </a:lnTo>
                  <a:lnTo>
                    <a:pt x="1389" y="783"/>
                  </a:lnTo>
                  <a:lnTo>
                    <a:pt x="1388" y="783"/>
                  </a:lnTo>
                  <a:lnTo>
                    <a:pt x="1387" y="783"/>
                  </a:lnTo>
                  <a:lnTo>
                    <a:pt x="1387" y="784"/>
                  </a:lnTo>
                  <a:lnTo>
                    <a:pt x="1386" y="784"/>
                  </a:lnTo>
                  <a:lnTo>
                    <a:pt x="1386" y="786"/>
                  </a:lnTo>
                  <a:lnTo>
                    <a:pt x="1386" y="787"/>
                  </a:lnTo>
                  <a:lnTo>
                    <a:pt x="1386" y="788"/>
                  </a:lnTo>
                  <a:lnTo>
                    <a:pt x="1387" y="788"/>
                  </a:lnTo>
                  <a:lnTo>
                    <a:pt x="1387" y="789"/>
                  </a:lnTo>
                  <a:lnTo>
                    <a:pt x="1386" y="790"/>
                  </a:lnTo>
                  <a:lnTo>
                    <a:pt x="1387" y="790"/>
                  </a:lnTo>
                  <a:lnTo>
                    <a:pt x="1386" y="790"/>
                  </a:lnTo>
                  <a:lnTo>
                    <a:pt x="1386" y="791"/>
                  </a:lnTo>
                  <a:lnTo>
                    <a:pt x="1386" y="792"/>
                  </a:lnTo>
                  <a:lnTo>
                    <a:pt x="1385" y="793"/>
                  </a:lnTo>
                  <a:lnTo>
                    <a:pt x="1386" y="795"/>
                  </a:lnTo>
                  <a:lnTo>
                    <a:pt x="1386" y="796"/>
                  </a:lnTo>
                  <a:lnTo>
                    <a:pt x="1386" y="797"/>
                  </a:lnTo>
                  <a:lnTo>
                    <a:pt x="1386" y="798"/>
                  </a:lnTo>
                  <a:lnTo>
                    <a:pt x="1386" y="799"/>
                  </a:lnTo>
                  <a:lnTo>
                    <a:pt x="1385" y="799"/>
                  </a:lnTo>
                  <a:lnTo>
                    <a:pt x="1385" y="800"/>
                  </a:lnTo>
                  <a:lnTo>
                    <a:pt x="1385" y="801"/>
                  </a:lnTo>
                  <a:lnTo>
                    <a:pt x="1385" y="803"/>
                  </a:lnTo>
                  <a:lnTo>
                    <a:pt x="1385" y="804"/>
                  </a:lnTo>
                  <a:lnTo>
                    <a:pt x="1385" y="805"/>
                  </a:lnTo>
                  <a:lnTo>
                    <a:pt x="1384" y="805"/>
                  </a:lnTo>
                  <a:lnTo>
                    <a:pt x="1384" y="806"/>
                  </a:lnTo>
                  <a:lnTo>
                    <a:pt x="1382" y="806"/>
                  </a:lnTo>
                  <a:lnTo>
                    <a:pt x="1381" y="806"/>
                  </a:lnTo>
                  <a:lnTo>
                    <a:pt x="1381" y="807"/>
                  </a:lnTo>
                  <a:lnTo>
                    <a:pt x="1380" y="807"/>
                  </a:lnTo>
                  <a:lnTo>
                    <a:pt x="1380" y="808"/>
                  </a:lnTo>
                  <a:lnTo>
                    <a:pt x="1381" y="809"/>
                  </a:lnTo>
                  <a:lnTo>
                    <a:pt x="1380" y="809"/>
                  </a:lnTo>
                  <a:lnTo>
                    <a:pt x="1380" y="811"/>
                  </a:lnTo>
                  <a:lnTo>
                    <a:pt x="1380" y="812"/>
                  </a:lnTo>
                  <a:lnTo>
                    <a:pt x="1379" y="812"/>
                  </a:lnTo>
                  <a:lnTo>
                    <a:pt x="1378" y="812"/>
                  </a:lnTo>
                  <a:lnTo>
                    <a:pt x="1377" y="812"/>
                  </a:lnTo>
                  <a:lnTo>
                    <a:pt x="1376" y="813"/>
                  </a:lnTo>
                  <a:lnTo>
                    <a:pt x="1375" y="813"/>
                  </a:lnTo>
                  <a:lnTo>
                    <a:pt x="1373" y="813"/>
                  </a:lnTo>
                  <a:lnTo>
                    <a:pt x="1373" y="814"/>
                  </a:lnTo>
                  <a:lnTo>
                    <a:pt x="1372" y="814"/>
                  </a:lnTo>
                  <a:lnTo>
                    <a:pt x="1371" y="813"/>
                  </a:lnTo>
                  <a:lnTo>
                    <a:pt x="1370" y="813"/>
                  </a:lnTo>
                  <a:lnTo>
                    <a:pt x="1370" y="814"/>
                  </a:lnTo>
                  <a:lnTo>
                    <a:pt x="1370" y="815"/>
                  </a:lnTo>
                  <a:lnTo>
                    <a:pt x="1369" y="815"/>
                  </a:lnTo>
                  <a:lnTo>
                    <a:pt x="1369" y="816"/>
                  </a:lnTo>
                  <a:lnTo>
                    <a:pt x="1368" y="816"/>
                  </a:lnTo>
                  <a:lnTo>
                    <a:pt x="1368" y="817"/>
                  </a:lnTo>
                  <a:lnTo>
                    <a:pt x="1367" y="817"/>
                  </a:lnTo>
                  <a:lnTo>
                    <a:pt x="1365" y="817"/>
                  </a:lnTo>
                  <a:lnTo>
                    <a:pt x="1364" y="817"/>
                  </a:lnTo>
                  <a:lnTo>
                    <a:pt x="1362" y="817"/>
                  </a:lnTo>
                  <a:lnTo>
                    <a:pt x="1362" y="818"/>
                  </a:lnTo>
                  <a:lnTo>
                    <a:pt x="1361" y="818"/>
                  </a:lnTo>
                  <a:lnTo>
                    <a:pt x="1360" y="818"/>
                  </a:lnTo>
                  <a:lnTo>
                    <a:pt x="1360" y="820"/>
                  </a:lnTo>
                  <a:lnTo>
                    <a:pt x="1359" y="820"/>
                  </a:lnTo>
                  <a:lnTo>
                    <a:pt x="1358" y="820"/>
                  </a:lnTo>
                  <a:lnTo>
                    <a:pt x="1356" y="820"/>
                  </a:lnTo>
                  <a:lnTo>
                    <a:pt x="1355" y="820"/>
                  </a:lnTo>
                  <a:lnTo>
                    <a:pt x="1355" y="821"/>
                  </a:lnTo>
                  <a:lnTo>
                    <a:pt x="1354" y="821"/>
                  </a:lnTo>
                  <a:lnTo>
                    <a:pt x="1353" y="821"/>
                  </a:lnTo>
                  <a:lnTo>
                    <a:pt x="1352" y="821"/>
                  </a:lnTo>
                  <a:lnTo>
                    <a:pt x="1352" y="822"/>
                  </a:lnTo>
                  <a:lnTo>
                    <a:pt x="1351" y="822"/>
                  </a:lnTo>
                  <a:lnTo>
                    <a:pt x="1350" y="822"/>
                  </a:lnTo>
                  <a:lnTo>
                    <a:pt x="1350" y="821"/>
                  </a:lnTo>
                  <a:lnTo>
                    <a:pt x="1349" y="821"/>
                  </a:lnTo>
                  <a:lnTo>
                    <a:pt x="1347" y="821"/>
                  </a:lnTo>
                  <a:lnTo>
                    <a:pt x="1345" y="821"/>
                  </a:lnTo>
                  <a:lnTo>
                    <a:pt x="1344" y="821"/>
                  </a:lnTo>
                  <a:lnTo>
                    <a:pt x="1343" y="821"/>
                  </a:lnTo>
                  <a:lnTo>
                    <a:pt x="1343" y="820"/>
                  </a:lnTo>
                  <a:lnTo>
                    <a:pt x="1342" y="821"/>
                  </a:lnTo>
                  <a:lnTo>
                    <a:pt x="1341" y="821"/>
                  </a:lnTo>
                  <a:lnTo>
                    <a:pt x="1339" y="821"/>
                  </a:lnTo>
                  <a:lnTo>
                    <a:pt x="1338" y="821"/>
                  </a:lnTo>
                  <a:lnTo>
                    <a:pt x="1338" y="822"/>
                  </a:lnTo>
                  <a:lnTo>
                    <a:pt x="1337" y="822"/>
                  </a:lnTo>
                  <a:lnTo>
                    <a:pt x="1336" y="822"/>
                  </a:lnTo>
                  <a:lnTo>
                    <a:pt x="1335" y="822"/>
                  </a:lnTo>
                  <a:lnTo>
                    <a:pt x="1334" y="823"/>
                  </a:lnTo>
                  <a:lnTo>
                    <a:pt x="1333" y="823"/>
                  </a:lnTo>
                  <a:lnTo>
                    <a:pt x="1332" y="823"/>
                  </a:lnTo>
                  <a:lnTo>
                    <a:pt x="1332" y="824"/>
                  </a:lnTo>
                  <a:lnTo>
                    <a:pt x="1330" y="824"/>
                  </a:lnTo>
                  <a:lnTo>
                    <a:pt x="1329" y="824"/>
                  </a:lnTo>
                  <a:lnTo>
                    <a:pt x="1329" y="825"/>
                  </a:lnTo>
                  <a:lnTo>
                    <a:pt x="1328" y="825"/>
                  </a:lnTo>
                  <a:lnTo>
                    <a:pt x="1328" y="826"/>
                  </a:lnTo>
                  <a:lnTo>
                    <a:pt x="1327" y="826"/>
                  </a:lnTo>
                  <a:lnTo>
                    <a:pt x="1326" y="826"/>
                  </a:lnTo>
                  <a:lnTo>
                    <a:pt x="1326" y="828"/>
                  </a:lnTo>
                  <a:lnTo>
                    <a:pt x="1325" y="828"/>
                  </a:lnTo>
                  <a:lnTo>
                    <a:pt x="1324" y="828"/>
                  </a:lnTo>
                  <a:lnTo>
                    <a:pt x="1322" y="828"/>
                  </a:lnTo>
                  <a:lnTo>
                    <a:pt x="1321" y="828"/>
                  </a:lnTo>
                  <a:lnTo>
                    <a:pt x="1321" y="826"/>
                  </a:lnTo>
                  <a:lnTo>
                    <a:pt x="1320" y="826"/>
                  </a:lnTo>
                  <a:lnTo>
                    <a:pt x="1320" y="828"/>
                  </a:lnTo>
                  <a:lnTo>
                    <a:pt x="1320" y="826"/>
                  </a:lnTo>
                  <a:lnTo>
                    <a:pt x="1319" y="826"/>
                  </a:lnTo>
                  <a:lnTo>
                    <a:pt x="1318" y="826"/>
                  </a:lnTo>
                  <a:lnTo>
                    <a:pt x="1317" y="828"/>
                  </a:lnTo>
                  <a:lnTo>
                    <a:pt x="1317" y="829"/>
                  </a:lnTo>
                  <a:lnTo>
                    <a:pt x="1316" y="829"/>
                  </a:lnTo>
                  <a:lnTo>
                    <a:pt x="1315" y="829"/>
                  </a:lnTo>
                  <a:lnTo>
                    <a:pt x="1313" y="830"/>
                  </a:lnTo>
                  <a:lnTo>
                    <a:pt x="1312" y="830"/>
                  </a:lnTo>
                  <a:lnTo>
                    <a:pt x="1311" y="830"/>
                  </a:lnTo>
                  <a:lnTo>
                    <a:pt x="1310" y="830"/>
                  </a:lnTo>
                  <a:lnTo>
                    <a:pt x="1310" y="829"/>
                  </a:lnTo>
                  <a:lnTo>
                    <a:pt x="1309" y="829"/>
                  </a:lnTo>
                  <a:lnTo>
                    <a:pt x="1309" y="830"/>
                  </a:lnTo>
                  <a:lnTo>
                    <a:pt x="1308" y="830"/>
                  </a:lnTo>
                  <a:lnTo>
                    <a:pt x="1307" y="830"/>
                  </a:lnTo>
                  <a:lnTo>
                    <a:pt x="1306" y="830"/>
                  </a:lnTo>
                  <a:lnTo>
                    <a:pt x="1306" y="829"/>
                  </a:lnTo>
                  <a:lnTo>
                    <a:pt x="1304" y="829"/>
                  </a:lnTo>
                  <a:lnTo>
                    <a:pt x="1303" y="829"/>
                  </a:lnTo>
                  <a:lnTo>
                    <a:pt x="1303" y="830"/>
                  </a:lnTo>
                  <a:lnTo>
                    <a:pt x="1302" y="831"/>
                  </a:lnTo>
                  <a:lnTo>
                    <a:pt x="1302" y="832"/>
                  </a:lnTo>
                  <a:lnTo>
                    <a:pt x="1302" y="833"/>
                  </a:lnTo>
                  <a:lnTo>
                    <a:pt x="1302" y="834"/>
                  </a:lnTo>
                  <a:lnTo>
                    <a:pt x="1302" y="835"/>
                  </a:lnTo>
                  <a:lnTo>
                    <a:pt x="1302" y="837"/>
                  </a:lnTo>
                  <a:lnTo>
                    <a:pt x="1302" y="838"/>
                  </a:lnTo>
                  <a:lnTo>
                    <a:pt x="1302" y="839"/>
                  </a:lnTo>
                  <a:lnTo>
                    <a:pt x="1301" y="839"/>
                  </a:lnTo>
                  <a:lnTo>
                    <a:pt x="1301" y="840"/>
                  </a:lnTo>
                  <a:lnTo>
                    <a:pt x="1301" y="841"/>
                  </a:lnTo>
                  <a:lnTo>
                    <a:pt x="1300" y="841"/>
                  </a:lnTo>
                  <a:lnTo>
                    <a:pt x="1300" y="842"/>
                  </a:lnTo>
                  <a:lnTo>
                    <a:pt x="1299" y="842"/>
                  </a:lnTo>
                  <a:lnTo>
                    <a:pt x="1300" y="842"/>
                  </a:lnTo>
                  <a:lnTo>
                    <a:pt x="1299" y="843"/>
                  </a:lnTo>
                  <a:lnTo>
                    <a:pt x="1300" y="843"/>
                  </a:lnTo>
                  <a:lnTo>
                    <a:pt x="1299" y="843"/>
                  </a:lnTo>
                  <a:lnTo>
                    <a:pt x="1299" y="845"/>
                  </a:lnTo>
                  <a:lnTo>
                    <a:pt x="1299" y="846"/>
                  </a:lnTo>
                  <a:lnTo>
                    <a:pt x="1298" y="846"/>
                  </a:lnTo>
                  <a:lnTo>
                    <a:pt x="1298" y="847"/>
                  </a:lnTo>
                  <a:lnTo>
                    <a:pt x="1299" y="847"/>
                  </a:lnTo>
                  <a:lnTo>
                    <a:pt x="1299" y="848"/>
                  </a:lnTo>
                  <a:lnTo>
                    <a:pt x="1299" y="849"/>
                  </a:lnTo>
                  <a:lnTo>
                    <a:pt x="1299" y="850"/>
                  </a:lnTo>
                  <a:lnTo>
                    <a:pt x="1299" y="851"/>
                  </a:lnTo>
                  <a:lnTo>
                    <a:pt x="1299" y="853"/>
                  </a:lnTo>
                  <a:lnTo>
                    <a:pt x="1299" y="854"/>
                  </a:lnTo>
                  <a:lnTo>
                    <a:pt x="1298" y="854"/>
                  </a:lnTo>
                  <a:lnTo>
                    <a:pt x="1299" y="854"/>
                  </a:lnTo>
                  <a:lnTo>
                    <a:pt x="1299" y="855"/>
                  </a:lnTo>
                  <a:lnTo>
                    <a:pt x="1299" y="856"/>
                  </a:lnTo>
                  <a:lnTo>
                    <a:pt x="1298" y="856"/>
                  </a:lnTo>
                  <a:lnTo>
                    <a:pt x="1298" y="857"/>
                  </a:lnTo>
                  <a:lnTo>
                    <a:pt x="1298" y="858"/>
                  </a:lnTo>
                  <a:lnTo>
                    <a:pt x="1298" y="859"/>
                  </a:lnTo>
                  <a:lnTo>
                    <a:pt x="1296" y="859"/>
                  </a:lnTo>
                  <a:lnTo>
                    <a:pt x="1296" y="860"/>
                  </a:lnTo>
                  <a:lnTo>
                    <a:pt x="1295" y="860"/>
                  </a:lnTo>
                  <a:lnTo>
                    <a:pt x="1294" y="862"/>
                  </a:lnTo>
                  <a:lnTo>
                    <a:pt x="1294" y="863"/>
                  </a:lnTo>
                  <a:lnTo>
                    <a:pt x="1293" y="864"/>
                  </a:lnTo>
                  <a:lnTo>
                    <a:pt x="1293" y="865"/>
                  </a:lnTo>
                  <a:lnTo>
                    <a:pt x="1292" y="866"/>
                  </a:lnTo>
                  <a:lnTo>
                    <a:pt x="1292" y="867"/>
                  </a:lnTo>
                  <a:lnTo>
                    <a:pt x="1291" y="867"/>
                  </a:lnTo>
                  <a:lnTo>
                    <a:pt x="1291" y="868"/>
                  </a:lnTo>
                  <a:lnTo>
                    <a:pt x="1291" y="870"/>
                  </a:lnTo>
                  <a:lnTo>
                    <a:pt x="1291" y="871"/>
                  </a:lnTo>
                  <a:lnTo>
                    <a:pt x="1292" y="871"/>
                  </a:lnTo>
                  <a:lnTo>
                    <a:pt x="1292" y="872"/>
                  </a:lnTo>
                  <a:lnTo>
                    <a:pt x="1291" y="872"/>
                  </a:lnTo>
                  <a:lnTo>
                    <a:pt x="1291" y="873"/>
                  </a:lnTo>
                  <a:lnTo>
                    <a:pt x="1291" y="874"/>
                  </a:lnTo>
                  <a:lnTo>
                    <a:pt x="1291" y="875"/>
                  </a:lnTo>
                  <a:lnTo>
                    <a:pt x="1290" y="875"/>
                  </a:lnTo>
                  <a:lnTo>
                    <a:pt x="1291" y="875"/>
                  </a:lnTo>
                  <a:lnTo>
                    <a:pt x="1290" y="875"/>
                  </a:lnTo>
                  <a:lnTo>
                    <a:pt x="1290" y="876"/>
                  </a:lnTo>
                  <a:lnTo>
                    <a:pt x="1291" y="876"/>
                  </a:lnTo>
                  <a:lnTo>
                    <a:pt x="1291" y="878"/>
                  </a:lnTo>
                  <a:lnTo>
                    <a:pt x="1292" y="878"/>
                  </a:lnTo>
                  <a:lnTo>
                    <a:pt x="1292" y="879"/>
                  </a:lnTo>
                  <a:lnTo>
                    <a:pt x="1293" y="879"/>
                  </a:lnTo>
                  <a:lnTo>
                    <a:pt x="1293" y="880"/>
                  </a:lnTo>
                  <a:lnTo>
                    <a:pt x="1293" y="881"/>
                  </a:lnTo>
                  <a:lnTo>
                    <a:pt x="1293" y="882"/>
                  </a:lnTo>
                  <a:lnTo>
                    <a:pt x="1293" y="883"/>
                  </a:lnTo>
                  <a:lnTo>
                    <a:pt x="1292" y="883"/>
                  </a:lnTo>
                  <a:lnTo>
                    <a:pt x="1292" y="884"/>
                  </a:lnTo>
                  <a:lnTo>
                    <a:pt x="1292" y="885"/>
                  </a:lnTo>
                  <a:lnTo>
                    <a:pt x="1293" y="885"/>
                  </a:lnTo>
                  <a:lnTo>
                    <a:pt x="1293" y="887"/>
                  </a:lnTo>
                  <a:lnTo>
                    <a:pt x="1294" y="887"/>
                  </a:lnTo>
                  <a:lnTo>
                    <a:pt x="1294" y="888"/>
                  </a:lnTo>
                  <a:lnTo>
                    <a:pt x="1294" y="889"/>
                  </a:lnTo>
                  <a:lnTo>
                    <a:pt x="1294" y="890"/>
                  </a:lnTo>
                  <a:lnTo>
                    <a:pt x="1295" y="890"/>
                  </a:lnTo>
                  <a:lnTo>
                    <a:pt x="1295" y="891"/>
                  </a:lnTo>
                  <a:lnTo>
                    <a:pt x="1295" y="892"/>
                  </a:lnTo>
                  <a:lnTo>
                    <a:pt x="1295" y="893"/>
                  </a:lnTo>
                  <a:lnTo>
                    <a:pt x="1296" y="893"/>
                  </a:lnTo>
                  <a:lnTo>
                    <a:pt x="1296" y="895"/>
                  </a:lnTo>
                  <a:lnTo>
                    <a:pt x="1296" y="896"/>
                  </a:lnTo>
                  <a:lnTo>
                    <a:pt x="1298" y="896"/>
                  </a:lnTo>
                  <a:lnTo>
                    <a:pt x="1298" y="897"/>
                  </a:lnTo>
                  <a:lnTo>
                    <a:pt x="1299" y="898"/>
                  </a:lnTo>
                  <a:lnTo>
                    <a:pt x="1299" y="899"/>
                  </a:lnTo>
                  <a:lnTo>
                    <a:pt x="1299" y="900"/>
                  </a:lnTo>
                  <a:lnTo>
                    <a:pt x="1300" y="900"/>
                  </a:lnTo>
                  <a:lnTo>
                    <a:pt x="1300" y="901"/>
                  </a:lnTo>
                  <a:lnTo>
                    <a:pt x="1300" y="903"/>
                  </a:lnTo>
                  <a:lnTo>
                    <a:pt x="1299" y="903"/>
                  </a:lnTo>
                  <a:lnTo>
                    <a:pt x="1300" y="903"/>
                  </a:lnTo>
                  <a:lnTo>
                    <a:pt x="1300" y="904"/>
                  </a:lnTo>
                  <a:lnTo>
                    <a:pt x="1300" y="905"/>
                  </a:lnTo>
                  <a:lnTo>
                    <a:pt x="1301" y="906"/>
                  </a:lnTo>
                  <a:lnTo>
                    <a:pt x="1301" y="907"/>
                  </a:lnTo>
                  <a:lnTo>
                    <a:pt x="1301" y="908"/>
                  </a:lnTo>
                  <a:lnTo>
                    <a:pt x="1302" y="908"/>
                  </a:lnTo>
                  <a:lnTo>
                    <a:pt x="1302" y="909"/>
                  </a:lnTo>
                  <a:lnTo>
                    <a:pt x="1302" y="910"/>
                  </a:lnTo>
                  <a:lnTo>
                    <a:pt x="1303" y="910"/>
                  </a:lnTo>
                  <a:lnTo>
                    <a:pt x="1303" y="912"/>
                  </a:lnTo>
                  <a:lnTo>
                    <a:pt x="1303" y="913"/>
                  </a:lnTo>
                  <a:lnTo>
                    <a:pt x="1304" y="913"/>
                  </a:lnTo>
                  <a:lnTo>
                    <a:pt x="1304" y="914"/>
                  </a:lnTo>
                  <a:lnTo>
                    <a:pt x="1304" y="913"/>
                  </a:lnTo>
                  <a:lnTo>
                    <a:pt x="1304" y="914"/>
                  </a:lnTo>
                  <a:lnTo>
                    <a:pt x="1303" y="914"/>
                  </a:lnTo>
                  <a:lnTo>
                    <a:pt x="1303" y="915"/>
                  </a:lnTo>
                  <a:lnTo>
                    <a:pt x="1302" y="915"/>
                  </a:lnTo>
                  <a:lnTo>
                    <a:pt x="1302" y="916"/>
                  </a:lnTo>
                  <a:lnTo>
                    <a:pt x="1301" y="916"/>
                  </a:lnTo>
                  <a:lnTo>
                    <a:pt x="1301" y="917"/>
                  </a:lnTo>
                  <a:lnTo>
                    <a:pt x="1300" y="917"/>
                  </a:lnTo>
                  <a:lnTo>
                    <a:pt x="1299" y="917"/>
                  </a:lnTo>
                  <a:lnTo>
                    <a:pt x="1298" y="917"/>
                  </a:lnTo>
                  <a:lnTo>
                    <a:pt x="1296" y="918"/>
                  </a:lnTo>
                  <a:lnTo>
                    <a:pt x="1295" y="918"/>
                  </a:lnTo>
                  <a:lnTo>
                    <a:pt x="1295" y="920"/>
                  </a:lnTo>
                  <a:lnTo>
                    <a:pt x="1294" y="920"/>
                  </a:lnTo>
                  <a:lnTo>
                    <a:pt x="1293" y="920"/>
                  </a:lnTo>
                  <a:lnTo>
                    <a:pt x="1292" y="921"/>
                  </a:lnTo>
                  <a:lnTo>
                    <a:pt x="1291" y="921"/>
                  </a:lnTo>
                  <a:lnTo>
                    <a:pt x="1291" y="922"/>
                  </a:lnTo>
                  <a:lnTo>
                    <a:pt x="1290" y="922"/>
                  </a:lnTo>
                  <a:lnTo>
                    <a:pt x="1290" y="923"/>
                  </a:lnTo>
                  <a:lnTo>
                    <a:pt x="1289" y="923"/>
                  </a:lnTo>
                  <a:lnTo>
                    <a:pt x="1289" y="924"/>
                  </a:lnTo>
                  <a:lnTo>
                    <a:pt x="1287" y="924"/>
                  </a:lnTo>
                  <a:lnTo>
                    <a:pt x="1287" y="925"/>
                  </a:lnTo>
                  <a:lnTo>
                    <a:pt x="1287" y="926"/>
                  </a:lnTo>
                  <a:lnTo>
                    <a:pt x="1286" y="926"/>
                  </a:lnTo>
                  <a:lnTo>
                    <a:pt x="1286" y="927"/>
                  </a:lnTo>
                  <a:lnTo>
                    <a:pt x="1285" y="927"/>
                  </a:lnTo>
                  <a:lnTo>
                    <a:pt x="1285" y="929"/>
                  </a:lnTo>
                  <a:lnTo>
                    <a:pt x="1285" y="930"/>
                  </a:lnTo>
                  <a:lnTo>
                    <a:pt x="1284" y="930"/>
                  </a:lnTo>
                  <a:lnTo>
                    <a:pt x="1283" y="930"/>
                  </a:lnTo>
                  <a:lnTo>
                    <a:pt x="1283" y="931"/>
                  </a:lnTo>
                  <a:lnTo>
                    <a:pt x="1282" y="931"/>
                  </a:lnTo>
                  <a:lnTo>
                    <a:pt x="1281" y="932"/>
                  </a:lnTo>
                  <a:lnTo>
                    <a:pt x="1281" y="933"/>
                  </a:lnTo>
                  <a:lnTo>
                    <a:pt x="1282" y="933"/>
                  </a:lnTo>
                  <a:lnTo>
                    <a:pt x="1282" y="934"/>
                  </a:lnTo>
                  <a:lnTo>
                    <a:pt x="1283" y="934"/>
                  </a:lnTo>
                  <a:lnTo>
                    <a:pt x="1283" y="935"/>
                  </a:lnTo>
                  <a:lnTo>
                    <a:pt x="1284" y="937"/>
                  </a:lnTo>
                  <a:lnTo>
                    <a:pt x="1284" y="938"/>
                  </a:lnTo>
                  <a:lnTo>
                    <a:pt x="1285" y="939"/>
                  </a:lnTo>
                  <a:lnTo>
                    <a:pt x="1285" y="940"/>
                  </a:lnTo>
                  <a:lnTo>
                    <a:pt x="1286" y="941"/>
                  </a:lnTo>
                  <a:lnTo>
                    <a:pt x="1286" y="942"/>
                  </a:lnTo>
                  <a:lnTo>
                    <a:pt x="1286" y="943"/>
                  </a:lnTo>
                  <a:lnTo>
                    <a:pt x="1285" y="943"/>
                  </a:lnTo>
                  <a:lnTo>
                    <a:pt x="1285" y="945"/>
                  </a:lnTo>
                  <a:lnTo>
                    <a:pt x="1284" y="945"/>
                  </a:lnTo>
                  <a:lnTo>
                    <a:pt x="1283" y="946"/>
                  </a:lnTo>
                  <a:lnTo>
                    <a:pt x="1283" y="947"/>
                  </a:lnTo>
                  <a:lnTo>
                    <a:pt x="1282" y="947"/>
                  </a:lnTo>
                  <a:lnTo>
                    <a:pt x="1281" y="948"/>
                  </a:lnTo>
                  <a:lnTo>
                    <a:pt x="1281" y="949"/>
                  </a:lnTo>
                  <a:lnTo>
                    <a:pt x="1281" y="950"/>
                  </a:lnTo>
                  <a:lnTo>
                    <a:pt x="1279" y="951"/>
                  </a:lnTo>
                  <a:lnTo>
                    <a:pt x="1281" y="952"/>
                  </a:lnTo>
                  <a:lnTo>
                    <a:pt x="1281" y="954"/>
                  </a:lnTo>
                  <a:lnTo>
                    <a:pt x="1282" y="954"/>
                  </a:lnTo>
                  <a:lnTo>
                    <a:pt x="1282" y="955"/>
                  </a:lnTo>
                  <a:lnTo>
                    <a:pt x="1282" y="956"/>
                  </a:lnTo>
                  <a:lnTo>
                    <a:pt x="1282" y="957"/>
                  </a:lnTo>
                  <a:lnTo>
                    <a:pt x="1282" y="958"/>
                  </a:lnTo>
                  <a:lnTo>
                    <a:pt x="1282" y="959"/>
                  </a:lnTo>
                  <a:lnTo>
                    <a:pt x="1282" y="960"/>
                  </a:lnTo>
                  <a:lnTo>
                    <a:pt x="1281" y="960"/>
                  </a:lnTo>
                  <a:lnTo>
                    <a:pt x="1281" y="962"/>
                  </a:lnTo>
                  <a:lnTo>
                    <a:pt x="1279" y="962"/>
                  </a:lnTo>
                  <a:lnTo>
                    <a:pt x="1278" y="962"/>
                  </a:lnTo>
                  <a:lnTo>
                    <a:pt x="1278" y="963"/>
                  </a:lnTo>
                  <a:lnTo>
                    <a:pt x="1277" y="962"/>
                  </a:lnTo>
                  <a:lnTo>
                    <a:pt x="1276" y="963"/>
                  </a:lnTo>
                  <a:lnTo>
                    <a:pt x="1275" y="963"/>
                  </a:lnTo>
                  <a:lnTo>
                    <a:pt x="1274" y="963"/>
                  </a:lnTo>
                  <a:lnTo>
                    <a:pt x="1274" y="962"/>
                  </a:lnTo>
                  <a:lnTo>
                    <a:pt x="1273" y="962"/>
                  </a:lnTo>
                  <a:lnTo>
                    <a:pt x="1272" y="962"/>
                  </a:lnTo>
                  <a:lnTo>
                    <a:pt x="1270" y="962"/>
                  </a:lnTo>
                  <a:lnTo>
                    <a:pt x="1269" y="962"/>
                  </a:lnTo>
                  <a:lnTo>
                    <a:pt x="1268" y="963"/>
                  </a:lnTo>
                  <a:lnTo>
                    <a:pt x="1268" y="964"/>
                  </a:lnTo>
                  <a:lnTo>
                    <a:pt x="1268" y="965"/>
                  </a:lnTo>
                  <a:lnTo>
                    <a:pt x="1268" y="966"/>
                  </a:lnTo>
                  <a:lnTo>
                    <a:pt x="1268" y="967"/>
                  </a:lnTo>
                  <a:lnTo>
                    <a:pt x="1267" y="967"/>
                  </a:lnTo>
                  <a:lnTo>
                    <a:pt x="1267" y="968"/>
                  </a:lnTo>
                  <a:lnTo>
                    <a:pt x="1266" y="970"/>
                  </a:lnTo>
                  <a:lnTo>
                    <a:pt x="1266" y="971"/>
                  </a:lnTo>
                  <a:lnTo>
                    <a:pt x="1266" y="972"/>
                  </a:lnTo>
                  <a:lnTo>
                    <a:pt x="1265" y="972"/>
                  </a:lnTo>
                  <a:lnTo>
                    <a:pt x="1265" y="973"/>
                  </a:lnTo>
                  <a:lnTo>
                    <a:pt x="1265" y="974"/>
                  </a:lnTo>
                  <a:lnTo>
                    <a:pt x="1264" y="974"/>
                  </a:lnTo>
                  <a:lnTo>
                    <a:pt x="1264" y="975"/>
                  </a:lnTo>
                  <a:lnTo>
                    <a:pt x="1263" y="975"/>
                  </a:lnTo>
                  <a:lnTo>
                    <a:pt x="1263" y="976"/>
                  </a:lnTo>
                  <a:lnTo>
                    <a:pt x="1263" y="977"/>
                  </a:lnTo>
                  <a:lnTo>
                    <a:pt x="1263" y="979"/>
                  </a:lnTo>
                  <a:lnTo>
                    <a:pt x="1263" y="980"/>
                  </a:lnTo>
                  <a:lnTo>
                    <a:pt x="1261" y="980"/>
                  </a:lnTo>
                  <a:lnTo>
                    <a:pt x="1261" y="981"/>
                  </a:lnTo>
                  <a:lnTo>
                    <a:pt x="1260" y="981"/>
                  </a:lnTo>
                  <a:lnTo>
                    <a:pt x="1260" y="982"/>
                  </a:lnTo>
                  <a:lnTo>
                    <a:pt x="1259" y="982"/>
                  </a:lnTo>
                  <a:lnTo>
                    <a:pt x="1259" y="983"/>
                  </a:lnTo>
                  <a:lnTo>
                    <a:pt x="1258" y="984"/>
                  </a:lnTo>
                  <a:lnTo>
                    <a:pt x="1258" y="985"/>
                  </a:lnTo>
                  <a:lnTo>
                    <a:pt x="1257" y="985"/>
                  </a:lnTo>
                  <a:lnTo>
                    <a:pt x="1256" y="985"/>
                  </a:lnTo>
                  <a:lnTo>
                    <a:pt x="1253" y="985"/>
                  </a:lnTo>
                  <a:lnTo>
                    <a:pt x="1252" y="984"/>
                  </a:lnTo>
                  <a:lnTo>
                    <a:pt x="1251" y="983"/>
                  </a:lnTo>
                  <a:lnTo>
                    <a:pt x="1250" y="983"/>
                  </a:lnTo>
                  <a:lnTo>
                    <a:pt x="1250" y="982"/>
                  </a:lnTo>
                  <a:lnTo>
                    <a:pt x="1250" y="983"/>
                  </a:lnTo>
                  <a:lnTo>
                    <a:pt x="1250" y="982"/>
                  </a:lnTo>
                  <a:lnTo>
                    <a:pt x="1249" y="982"/>
                  </a:lnTo>
                  <a:lnTo>
                    <a:pt x="1248" y="982"/>
                  </a:lnTo>
                  <a:lnTo>
                    <a:pt x="1248" y="981"/>
                  </a:lnTo>
                  <a:lnTo>
                    <a:pt x="1247" y="981"/>
                  </a:lnTo>
                  <a:lnTo>
                    <a:pt x="1246" y="981"/>
                  </a:lnTo>
                  <a:lnTo>
                    <a:pt x="1244" y="981"/>
                  </a:lnTo>
                  <a:lnTo>
                    <a:pt x="1243" y="981"/>
                  </a:lnTo>
                  <a:lnTo>
                    <a:pt x="1242" y="981"/>
                  </a:lnTo>
                  <a:lnTo>
                    <a:pt x="1241" y="981"/>
                  </a:lnTo>
                  <a:lnTo>
                    <a:pt x="1240" y="981"/>
                  </a:lnTo>
                  <a:lnTo>
                    <a:pt x="1240" y="982"/>
                  </a:lnTo>
                  <a:lnTo>
                    <a:pt x="1239" y="982"/>
                  </a:lnTo>
                  <a:lnTo>
                    <a:pt x="1238" y="982"/>
                  </a:lnTo>
                  <a:lnTo>
                    <a:pt x="1237" y="982"/>
                  </a:lnTo>
                  <a:lnTo>
                    <a:pt x="1237" y="983"/>
                  </a:lnTo>
                  <a:lnTo>
                    <a:pt x="1235" y="983"/>
                  </a:lnTo>
                  <a:lnTo>
                    <a:pt x="1234" y="983"/>
                  </a:lnTo>
                  <a:lnTo>
                    <a:pt x="1233" y="983"/>
                  </a:lnTo>
                  <a:lnTo>
                    <a:pt x="1233" y="984"/>
                  </a:lnTo>
                  <a:lnTo>
                    <a:pt x="1232" y="984"/>
                  </a:lnTo>
                  <a:lnTo>
                    <a:pt x="1231" y="984"/>
                  </a:lnTo>
                  <a:lnTo>
                    <a:pt x="1230" y="984"/>
                  </a:lnTo>
                  <a:lnTo>
                    <a:pt x="1229" y="984"/>
                  </a:lnTo>
                  <a:lnTo>
                    <a:pt x="1227" y="984"/>
                  </a:lnTo>
                  <a:lnTo>
                    <a:pt x="1226" y="984"/>
                  </a:lnTo>
                  <a:lnTo>
                    <a:pt x="1226" y="985"/>
                  </a:lnTo>
                  <a:lnTo>
                    <a:pt x="1225" y="985"/>
                  </a:lnTo>
                  <a:lnTo>
                    <a:pt x="1224" y="985"/>
                  </a:lnTo>
                  <a:lnTo>
                    <a:pt x="1223" y="985"/>
                  </a:lnTo>
                  <a:lnTo>
                    <a:pt x="1223" y="984"/>
                  </a:lnTo>
                  <a:lnTo>
                    <a:pt x="1222" y="984"/>
                  </a:lnTo>
                  <a:lnTo>
                    <a:pt x="1221" y="984"/>
                  </a:lnTo>
                  <a:lnTo>
                    <a:pt x="1220" y="984"/>
                  </a:lnTo>
                  <a:lnTo>
                    <a:pt x="1220" y="983"/>
                  </a:lnTo>
                  <a:lnTo>
                    <a:pt x="1218" y="984"/>
                  </a:lnTo>
                  <a:lnTo>
                    <a:pt x="1217" y="984"/>
                  </a:lnTo>
                  <a:lnTo>
                    <a:pt x="1217" y="983"/>
                  </a:lnTo>
                  <a:lnTo>
                    <a:pt x="1216" y="983"/>
                  </a:lnTo>
                  <a:lnTo>
                    <a:pt x="1215" y="983"/>
                  </a:lnTo>
                  <a:lnTo>
                    <a:pt x="1214" y="983"/>
                  </a:lnTo>
                  <a:lnTo>
                    <a:pt x="1213" y="983"/>
                  </a:lnTo>
                  <a:lnTo>
                    <a:pt x="1212" y="983"/>
                  </a:lnTo>
                  <a:lnTo>
                    <a:pt x="1210" y="983"/>
                  </a:lnTo>
                  <a:lnTo>
                    <a:pt x="1209" y="983"/>
                  </a:lnTo>
                  <a:lnTo>
                    <a:pt x="1209" y="984"/>
                  </a:lnTo>
                  <a:lnTo>
                    <a:pt x="1209" y="983"/>
                  </a:lnTo>
                  <a:lnTo>
                    <a:pt x="1208" y="983"/>
                  </a:lnTo>
                  <a:lnTo>
                    <a:pt x="1208" y="984"/>
                  </a:lnTo>
                  <a:lnTo>
                    <a:pt x="1208" y="983"/>
                  </a:lnTo>
                  <a:lnTo>
                    <a:pt x="1208" y="984"/>
                  </a:lnTo>
                  <a:lnTo>
                    <a:pt x="1207" y="984"/>
                  </a:lnTo>
                  <a:lnTo>
                    <a:pt x="1206" y="984"/>
                  </a:lnTo>
                  <a:lnTo>
                    <a:pt x="1205" y="984"/>
                  </a:lnTo>
                  <a:lnTo>
                    <a:pt x="1204" y="984"/>
                  </a:lnTo>
                  <a:lnTo>
                    <a:pt x="1203" y="984"/>
                  </a:lnTo>
                  <a:lnTo>
                    <a:pt x="1201" y="984"/>
                  </a:lnTo>
                  <a:lnTo>
                    <a:pt x="1201" y="985"/>
                  </a:lnTo>
                  <a:lnTo>
                    <a:pt x="1200" y="985"/>
                  </a:lnTo>
                  <a:lnTo>
                    <a:pt x="1199" y="985"/>
                  </a:lnTo>
                  <a:lnTo>
                    <a:pt x="1198" y="985"/>
                  </a:lnTo>
                  <a:lnTo>
                    <a:pt x="1197" y="985"/>
                  </a:lnTo>
                  <a:lnTo>
                    <a:pt x="1197" y="984"/>
                  </a:lnTo>
                  <a:lnTo>
                    <a:pt x="1196" y="985"/>
                  </a:lnTo>
                  <a:lnTo>
                    <a:pt x="1196" y="984"/>
                  </a:lnTo>
                  <a:lnTo>
                    <a:pt x="1195" y="984"/>
                  </a:lnTo>
                  <a:lnTo>
                    <a:pt x="1194" y="984"/>
                  </a:lnTo>
                  <a:lnTo>
                    <a:pt x="1192" y="984"/>
                  </a:lnTo>
                  <a:lnTo>
                    <a:pt x="1191" y="984"/>
                  </a:lnTo>
                  <a:lnTo>
                    <a:pt x="1190" y="984"/>
                  </a:lnTo>
                  <a:lnTo>
                    <a:pt x="1189" y="984"/>
                  </a:lnTo>
                  <a:lnTo>
                    <a:pt x="1188" y="984"/>
                  </a:lnTo>
                  <a:lnTo>
                    <a:pt x="1188" y="985"/>
                  </a:lnTo>
                  <a:lnTo>
                    <a:pt x="1187" y="985"/>
                  </a:lnTo>
                  <a:lnTo>
                    <a:pt x="1186" y="985"/>
                  </a:lnTo>
                  <a:lnTo>
                    <a:pt x="1184" y="985"/>
                  </a:lnTo>
                  <a:lnTo>
                    <a:pt x="1184" y="987"/>
                  </a:lnTo>
                  <a:lnTo>
                    <a:pt x="1183" y="985"/>
                  </a:lnTo>
                  <a:lnTo>
                    <a:pt x="1182" y="985"/>
                  </a:lnTo>
                  <a:lnTo>
                    <a:pt x="1181" y="985"/>
                  </a:lnTo>
                  <a:lnTo>
                    <a:pt x="1180" y="985"/>
                  </a:lnTo>
                  <a:lnTo>
                    <a:pt x="1179" y="985"/>
                  </a:lnTo>
                  <a:lnTo>
                    <a:pt x="1178" y="985"/>
                  </a:lnTo>
                  <a:lnTo>
                    <a:pt x="1177" y="985"/>
                  </a:lnTo>
                  <a:lnTo>
                    <a:pt x="1177" y="984"/>
                  </a:lnTo>
                  <a:lnTo>
                    <a:pt x="1175" y="984"/>
                  </a:lnTo>
                  <a:lnTo>
                    <a:pt x="1174" y="984"/>
                  </a:lnTo>
                  <a:lnTo>
                    <a:pt x="1173" y="985"/>
                  </a:lnTo>
                  <a:lnTo>
                    <a:pt x="1173" y="987"/>
                  </a:lnTo>
                  <a:lnTo>
                    <a:pt x="1172" y="987"/>
                  </a:lnTo>
                  <a:lnTo>
                    <a:pt x="1172" y="988"/>
                  </a:lnTo>
                  <a:lnTo>
                    <a:pt x="1172" y="989"/>
                  </a:lnTo>
                  <a:lnTo>
                    <a:pt x="1171" y="989"/>
                  </a:lnTo>
                  <a:lnTo>
                    <a:pt x="1171" y="990"/>
                  </a:lnTo>
                  <a:lnTo>
                    <a:pt x="1171" y="991"/>
                  </a:lnTo>
                  <a:lnTo>
                    <a:pt x="1171" y="992"/>
                  </a:lnTo>
                  <a:lnTo>
                    <a:pt x="1171" y="993"/>
                  </a:lnTo>
                  <a:lnTo>
                    <a:pt x="1170" y="993"/>
                  </a:lnTo>
                  <a:lnTo>
                    <a:pt x="1170" y="995"/>
                  </a:lnTo>
                  <a:lnTo>
                    <a:pt x="1170" y="996"/>
                  </a:lnTo>
                  <a:lnTo>
                    <a:pt x="1169" y="996"/>
                  </a:lnTo>
                  <a:lnTo>
                    <a:pt x="1169" y="997"/>
                  </a:lnTo>
                  <a:lnTo>
                    <a:pt x="1167" y="997"/>
                  </a:lnTo>
                  <a:lnTo>
                    <a:pt x="1166" y="998"/>
                  </a:lnTo>
                  <a:lnTo>
                    <a:pt x="1165" y="999"/>
                  </a:lnTo>
                  <a:lnTo>
                    <a:pt x="1166" y="1000"/>
                  </a:lnTo>
                  <a:lnTo>
                    <a:pt x="1166" y="1001"/>
                  </a:lnTo>
                  <a:lnTo>
                    <a:pt x="1165" y="1002"/>
                  </a:lnTo>
                  <a:lnTo>
                    <a:pt x="1164" y="1002"/>
                  </a:lnTo>
                  <a:lnTo>
                    <a:pt x="1163" y="1002"/>
                  </a:lnTo>
                  <a:lnTo>
                    <a:pt x="1163" y="1004"/>
                  </a:lnTo>
                  <a:lnTo>
                    <a:pt x="1162" y="1004"/>
                  </a:lnTo>
                  <a:lnTo>
                    <a:pt x="1162" y="1005"/>
                  </a:lnTo>
                  <a:lnTo>
                    <a:pt x="1161" y="1005"/>
                  </a:lnTo>
                  <a:lnTo>
                    <a:pt x="1161" y="1006"/>
                  </a:lnTo>
                  <a:lnTo>
                    <a:pt x="1160" y="1007"/>
                  </a:lnTo>
                  <a:lnTo>
                    <a:pt x="1160" y="1008"/>
                  </a:lnTo>
                  <a:lnTo>
                    <a:pt x="1160" y="1009"/>
                  </a:lnTo>
                  <a:lnTo>
                    <a:pt x="1158" y="1009"/>
                  </a:lnTo>
                  <a:lnTo>
                    <a:pt x="1158" y="1010"/>
                  </a:lnTo>
                  <a:lnTo>
                    <a:pt x="1158" y="1012"/>
                  </a:lnTo>
                  <a:lnTo>
                    <a:pt x="1158" y="1013"/>
                  </a:lnTo>
                  <a:lnTo>
                    <a:pt x="1157" y="1013"/>
                  </a:lnTo>
                  <a:lnTo>
                    <a:pt x="1157" y="1014"/>
                  </a:lnTo>
                  <a:lnTo>
                    <a:pt x="1156" y="1014"/>
                  </a:lnTo>
                  <a:lnTo>
                    <a:pt x="1155" y="1014"/>
                  </a:lnTo>
                  <a:lnTo>
                    <a:pt x="1154" y="1014"/>
                  </a:lnTo>
                  <a:lnTo>
                    <a:pt x="1154" y="1015"/>
                  </a:lnTo>
                  <a:lnTo>
                    <a:pt x="1153" y="1015"/>
                  </a:lnTo>
                  <a:lnTo>
                    <a:pt x="1152" y="1015"/>
                  </a:lnTo>
                  <a:lnTo>
                    <a:pt x="1151" y="1016"/>
                  </a:lnTo>
                  <a:lnTo>
                    <a:pt x="1149" y="1016"/>
                  </a:lnTo>
                  <a:lnTo>
                    <a:pt x="1149" y="1017"/>
                  </a:lnTo>
                  <a:lnTo>
                    <a:pt x="1148" y="1017"/>
                  </a:lnTo>
                  <a:lnTo>
                    <a:pt x="1147" y="1017"/>
                  </a:lnTo>
                  <a:lnTo>
                    <a:pt x="1146" y="1017"/>
                  </a:lnTo>
                  <a:lnTo>
                    <a:pt x="1146" y="1018"/>
                  </a:lnTo>
                  <a:lnTo>
                    <a:pt x="1145" y="1018"/>
                  </a:lnTo>
                  <a:lnTo>
                    <a:pt x="1144" y="1019"/>
                  </a:lnTo>
                  <a:lnTo>
                    <a:pt x="1143" y="1019"/>
                  </a:lnTo>
                  <a:lnTo>
                    <a:pt x="1141" y="1019"/>
                  </a:lnTo>
                  <a:lnTo>
                    <a:pt x="1141" y="1021"/>
                  </a:lnTo>
                  <a:lnTo>
                    <a:pt x="1141" y="1022"/>
                  </a:lnTo>
                  <a:lnTo>
                    <a:pt x="1141" y="1023"/>
                  </a:lnTo>
                  <a:lnTo>
                    <a:pt x="1143" y="1024"/>
                  </a:lnTo>
                  <a:lnTo>
                    <a:pt x="1144" y="1025"/>
                  </a:lnTo>
                  <a:lnTo>
                    <a:pt x="1145" y="1025"/>
                  </a:lnTo>
                  <a:lnTo>
                    <a:pt x="1145" y="1026"/>
                  </a:lnTo>
                  <a:lnTo>
                    <a:pt x="1145" y="1027"/>
                  </a:lnTo>
                  <a:lnTo>
                    <a:pt x="1146" y="1027"/>
                  </a:lnTo>
                  <a:lnTo>
                    <a:pt x="1146" y="1029"/>
                  </a:lnTo>
                  <a:lnTo>
                    <a:pt x="1146" y="1030"/>
                  </a:lnTo>
                  <a:lnTo>
                    <a:pt x="1145" y="1030"/>
                  </a:lnTo>
                  <a:lnTo>
                    <a:pt x="1145" y="1031"/>
                  </a:lnTo>
                  <a:lnTo>
                    <a:pt x="1145" y="1032"/>
                  </a:lnTo>
                  <a:lnTo>
                    <a:pt x="1146" y="1033"/>
                  </a:lnTo>
                  <a:lnTo>
                    <a:pt x="1146" y="1034"/>
                  </a:lnTo>
                  <a:lnTo>
                    <a:pt x="1145" y="1035"/>
                  </a:lnTo>
                  <a:lnTo>
                    <a:pt x="1143" y="1037"/>
                  </a:lnTo>
                  <a:lnTo>
                    <a:pt x="1143" y="1038"/>
                  </a:lnTo>
                  <a:lnTo>
                    <a:pt x="1141" y="1038"/>
                  </a:lnTo>
                  <a:lnTo>
                    <a:pt x="1141" y="1039"/>
                  </a:lnTo>
                  <a:lnTo>
                    <a:pt x="1141" y="1040"/>
                  </a:lnTo>
                  <a:lnTo>
                    <a:pt x="1143" y="1040"/>
                  </a:lnTo>
                  <a:lnTo>
                    <a:pt x="1143" y="1041"/>
                  </a:lnTo>
                  <a:lnTo>
                    <a:pt x="1141" y="1041"/>
                  </a:lnTo>
                  <a:lnTo>
                    <a:pt x="1140" y="1042"/>
                  </a:lnTo>
                  <a:lnTo>
                    <a:pt x="1139" y="1042"/>
                  </a:lnTo>
                  <a:lnTo>
                    <a:pt x="1139" y="1043"/>
                  </a:lnTo>
                  <a:lnTo>
                    <a:pt x="1139" y="1044"/>
                  </a:lnTo>
                  <a:lnTo>
                    <a:pt x="1140" y="1046"/>
                  </a:lnTo>
                  <a:lnTo>
                    <a:pt x="1141" y="1046"/>
                  </a:lnTo>
                  <a:lnTo>
                    <a:pt x="1141" y="1047"/>
                  </a:lnTo>
                  <a:lnTo>
                    <a:pt x="1141" y="1048"/>
                  </a:lnTo>
                  <a:lnTo>
                    <a:pt x="1143" y="1048"/>
                  </a:lnTo>
                  <a:lnTo>
                    <a:pt x="1144" y="1048"/>
                  </a:lnTo>
                  <a:lnTo>
                    <a:pt x="1144" y="1049"/>
                  </a:lnTo>
                  <a:lnTo>
                    <a:pt x="1143" y="1049"/>
                  </a:lnTo>
                  <a:lnTo>
                    <a:pt x="1143" y="1050"/>
                  </a:lnTo>
                  <a:lnTo>
                    <a:pt x="1141" y="1050"/>
                  </a:lnTo>
                  <a:lnTo>
                    <a:pt x="1141" y="1051"/>
                  </a:lnTo>
                  <a:lnTo>
                    <a:pt x="1141" y="1052"/>
                  </a:lnTo>
                  <a:lnTo>
                    <a:pt x="1141" y="1054"/>
                  </a:lnTo>
                  <a:lnTo>
                    <a:pt x="1141" y="1055"/>
                  </a:lnTo>
                  <a:lnTo>
                    <a:pt x="1141" y="1056"/>
                  </a:lnTo>
                  <a:lnTo>
                    <a:pt x="1141" y="1057"/>
                  </a:lnTo>
                  <a:lnTo>
                    <a:pt x="1140" y="1057"/>
                  </a:lnTo>
                  <a:lnTo>
                    <a:pt x="1139" y="1057"/>
                  </a:lnTo>
                  <a:lnTo>
                    <a:pt x="1138" y="1057"/>
                  </a:lnTo>
                  <a:lnTo>
                    <a:pt x="1138" y="1058"/>
                  </a:lnTo>
                  <a:lnTo>
                    <a:pt x="1137" y="1058"/>
                  </a:lnTo>
                  <a:lnTo>
                    <a:pt x="1136" y="1058"/>
                  </a:lnTo>
                  <a:lnTo>
                    <a:pt x="1135" y="1058"/>
                  </a:lnTo>
                  <a:lnTo>
                    <a:pt x="1135" y="1059"/>
                  </a:lnTo>
                  <a:lnTo>
                    <a:pt x="1135" y="1062"/>
                  </a:lnTo>
                  <a:lnTo>
                    <a:pt x="1135" y="1064"/>
                  </a:lnTo>
                  <a:lnTo>
                    <a:pt x="1135" y="1066"/>
                  </a:lnTo>
                  <a:lnTo>
                    <a:pt x="1135" y="1067"/>
                  </a:lnTo>
                  <a:lnTo>
                    <a:pt x="1134" y="1068"/>
                  </a:lnTo>
                  <a:lnTo>
                    <a:pt x="1134" y="1069"/>
                  </a:lnTo>
                  <a:lnTo>
                    <a:pt x="1134" y="1071"/>
                  </a:lnTo>
                  <a:lnTo>
                    <a:pt x="1134" y="1072"/>
                  </a:lnTo>
                  <a:lnTo>
                    <a:pt x="1134" y="1073"/>
                  </a:lnTo>
                  <a:lnTo>
                    <a:pt x="1132" y="1073"/>
                  </a:lnTo>
                  <a:lnTo>
                    <a:pt x="1132" y="1074"/>
                  </a:lnTo>
                  <a:lnTo>
                    <a:pt x="1134" y="1074"/>
                  </a:lnTo>
                  <a:lnTo>
                    <a:pt x="1132" y="1075"/>
                  </a:lnTo>
                  <a:lnTo>
                    <a:pt x="1134" y="1076"/>
                  </a:lnTo>
                  <a:lnTo>
                    <a:pt x="1135" y="1076"/>
                  </a:lnTo>
                  <a:lnTo>
                    <a:pt x="1136" y="1077"/>
                  </a:lnTo>
                  <a:lnTo>
                    <a:pt x="1136" y="1079"/>
                  </a:lnTo>
                  <a:lnTo>
                    <a:pt x="1136" y="1080"/>
                  </a:lnTo>
                  <a:lnTo>
                    <a:pt x="1136" y="1081"/>
                  </a:lnTo>
                  <a:lnTo>
                    <a:pt x="1136" y="1082"/>
                  </a:lnTo>
                  <a:lnTo>
                    <a:pt x="1137" y="1082"/>
                  </a:lnTo>
                  <a:lnTo>
                    <a:pt x="1138" y="1083"/>
                  </a:lnTo>
                  <a:lnTo>
                    <a:pt x="1139" y="1084"/>
                  </a:lnTo>
                  <a:lnTo>
                    <a:pt x="1141" y="1089"/>
                  </a:lnTo>
                  <a:lnTo>
                    <a:pt x="1139" y="1093"/>
                  </a:lnTo>
                  <a:lnTo>
                    <a:pt x="1138" y="1096"/>
                  </a:lnTo>
                  <a:lnTo>
                    <a:pt x="1138" y="1099"/>
                  </a:lnTo>
                  <a:lnTo>
                    <a:pt x="1137" y="1100"/>
                  </a:lnTo>
                  <a:lnTo>
                    <a:pt x="1135" y="1100"/>
                  </a:lnTo>
                  <a:lnTo>
                    <a:pt x="1130" y="1100"/>
                  </a:lnTo>
                  <a:lnTo>
                    <a:pt x="1129" y="1104"/>
                  </a:lnTo>
                  <a:lnTo>
                    <a:pt x="1128" y="1105"/>
                  </a:lnTo>
                  <a:lnTo>
                    <a:pt x="1126" y="1102"/>
                  </a:lnTo>
                  <a:lnTo>
                    <a:pt x="1125" y="1101"/>
                  </a:lnTo>
                  <a:lnTo>
                    <a:pt x="1123" y="1099"/>
                  </a:lnTo>
                  <a:lnTo>
                    <a:pt x="1122" y="1098"/>
                  </a:lnTo>
                  <a:lnTo>
                    <a:pt x="1120" y="1098"/>
                  </a:lnTo>
                  <a:lnTo>
                    <a:pt x="1117" y="1099"/>
                  </a:lnTo>
                  <a:lnTo>
                    <a:pt x="1114" y="1099"/>
                  </a:lnTo>
                  <a:lnTo>
                    <a:pt x="1111" y="1099"/>
                  </a:lnTo>
                  <a:lnTo>
                    <a:pt x="1106" y="1097"/>
                  </a:lnTo>
                  <a:lnTo>
                    <a:pt x="1104" y="1097"/>
                  </a:lnTo>
                  <a:lnTo>
                    <a:pt x="1100" y="1097"/>
                  </a:lnTo>
                  <a:lnTo>
                    <a:pt x="1098" y="1097"/>
                  </a:lnTo>
                  <a:lnTo>
                    <a:pt x="1097" y="1096"/>
                  </a:lnTo>
                  <a:lnTo>
                    <a:pt x="1096" y="1094"/>
                  </a:lnTo>
                  <a:lnTo>
                    <a:pt x="1096" y="1093"/>
                  </a:lnTo>
                  <a:lnTo>
                    <a:pt x="1094" y="1092"/>
                  </a:lnTo>
                  <a:lnTo>
                    <a:pt x="1093" y="1092"/>
                  </a:lnTo>
                  <a:lnTo>
                    <a:pt x="1092" y="1092"/>
                  </a:lnTo>
                  <a:lnTo>
                    <a:pt x="1091" y="1091"/>
                  </a:lnTo>
                  <a:lnTo>
                    <a:pt x="1089" y="1091"/>
                  </a:lnTo>
                  <a:lnTo>
                    <a:pt x="1088" y="1091"/>
                  </a:lnTo>
                  <a:lnTo>
                    <a:pt x="1087" y="1090"/>
                  </a:lnTo>
                  <a:lnTo>
                    <a:pt x="1085" y="1090"/>
                  </a:lnTo>
                  <a:lnTo>
                    <a:pt x="1083" y="1090"/>
                  </a:lnTo>
                  <a:lnTo>
                    <a:pt x="1082" y="1090"/>
                  </a:lnTo>
                  <a:lnTo>
                    <a:pt x="1079" y="1092"/>
                  </a:lnTo>
                  <a:lnTo>
                    <a:pt x="1077" y="1093"/>
                  </a:lnTo>
                  <a:lnTo>
                    <a:pt x="1077" y="1094"/>
                  </a:lnTo>
                  <a:lnTo>
                    <a:pt x="1076" y="1094"/>
                  </a:lnTo>
                  <a:lnTo>
                    <a:pt x="1074" y="1094"/>
                  </a:lnTo>
                  <a:lnTo>
                    <a:pt x="1072" y="1096"/>
                  </a:lnTo>
                  <a:lnTo>
                    <a:pt x="1071" y="1097"/>
                  </a:lnTo>
                  <a:lnTo>
                    <a:pt x="1069" y="1098"/>
                  </a:lnTo>
                  <a:lnTo>
                    <a:pt x="1068" y="1101"/>
                  </a:lnTo>
                  <a:lnTo>
                    <a:pt x="1066" y="1102"/>
                  </a:lnTo>
                  <a:lnTo>
                    <a:pt x="1065" y="1104"/>
                  </a:lnTo>
                  <a:lnTo>
                    <a:pt x="1063" y="1104"/>
                  </a:lnTo>
                  <a:lnTo>
                    <a:pt x="1062" y="1104"/>
                  </a:lnTo>
                  <a:lnTo>
                    <a:pt x="1061" y="1105"/>
                  </a:lnTo>
                  <a:lnTo>
                    <a:pt x="1061" y="1104"/>
                  </a:lnTo>
                  <a:lnTo>
                    <a:pt x="1055" y="1100"/>
                  </a:lnTo>
                  <a:lnTo>
                    <a:pt x="1054" y="1099"/>
                  </a:lnTo>
                  <a:lnTo>
                    <a:pt x="1054" y="1097"/>
                  </a:lnTo>
                  <a:lnTo>
                    <a:pt x="1053" y="1096"/>
                  </a:lnTo>
                  <a:lnTo>
                    <a:pt x="1053" y="1093"/>
                  </a:lnTo>
                  <a:lnTo>
                    <a:pt x="1052" y="1092"/>
                  </a:lnTo>
                  <a:lnTo>
                    <a:pt x="1051" y="1092"/>
                  </a:lnTo>
                  <a:lnTo>
                    <a:pt x="1050" y="1090"/>
                  </a:lnTo>
                  <a:lnTo>
                    <a:pt x="1048" y="1089"/>
                  </a:lnTo>
                  <a:lnTo>
                    <a:pt x="1046" y="1089"/>
                  </a:lnTo>
                  <a:lnTo>
                    <a:pt x="1044" y="1086"/>
                  </a:lnTo>
                  <a:lnTo>
                    <a:pt x="1043" y="1086"/>
                  </a:lnTo>
                  <a:lnTo>
                    <a:pt x="1042" y="1086"/>
                  </a:lnTo>
                  <a:lnTo>
                    <a:pt x="1042" y="1085"/>
                  </a:lnTo>
                  <a:lnTo>
                    <a:pt x="1040" y="1085"/>
                  </a:lnTo>
                  <a:lnTo>
                    <a:pt x="1039" y="1084"/>
                  </a:lnTo>
                  <a:lnTo>
                    <a:pt x="1037" y="1084"/>
                  </a:lnTo>
                  <a:lnTo>
                    <a:pt x="1037" y="1083"/>
                  </a:lnTo>
                  <a:lnTo>
                    <a:pt x="1036" y="1082"/>
                  </a:lnTo>
                  <a:lnTo>
                    <a:pt x="1036" y="1081"/>
                  </a:lnTo>
                  <a:lnTo>
                    <a:pt x="1035" y="1081"/>
                  </a:lnTo>
                  <a:lnTo>
                    <a:pt x="1034" y="1081"/>
                  </a:lnTo>
                  <a:lnTo>
                    <a:pt x="1034" y="1080"/>
                  </a:lnTo>
                  <a:lnTo>
                    <a:pt x="1033" y="1080"/>
                  </a:lnTo>
                  <a:lnTo>
                    <a:pt x="1032" y="1079"/>
                  </a:lnTo>
                  <a:lnTo>
                    <a:pt x="1032" y="1077"/>
                  </a:lnTo>
                  <a:lnTo>
                    <a:pt x="1032" y="1076"/>
                  </a:lnTo>
                  <a:lnTo>
                    <a:pt x="1031" y="1076"/>
                  </a:lnTo>
                  <a:lnTo>
                    <a:pt x="1031" y="1075"/>
                  </a:lnTo>
                  <a:lnTo>
                    <a:pt x="1029" y="1074"/>
                  </a:lnTo>
                  <a:lnTo>
                    <a:pt x="1028" y="1074"/>
                  </a:lnTo>
                  <a:lnTo>
                    <a:pt x="1027" y="1074"/>
                  </a:lnTo>
                  <a:lnTo>
                    <a:pt x="1026" y="1074"/>
                  </a:lnTo>
                  <a:lnTo>
                    <a:pt x="1025" y="1074"/>
                  </a:lnTo>
                  <a:lnTo>
                    <a:pt x="1025" y="1073"/>
                  </a:lnTo>
                  <a:lnTo>
                    <a:pt x="1023" y="1073"/>
                  </a:lnTo>
                  <a:lnTo>
                    <a:pt x="1022" y="1073"/>
                  </a:lnTo>
                  <a:lnTo>
                    <a:pt x="1022" y="1072"/>
                  </a:lnTo>
                  <a:lnTo>
                    <a:pt x="1020" y="1072"/>
                  </a:lnTo>
                  <a:lnTo>
                    <a:pt x="1020" y="1073"/>
                  </a:lnTo>
                  <a:lnTo>
                    <a:pt x="1020" y="1072"/>
                  </a:lnTo>
                  <a:lnTo>
                    <a:pt x="1019" y="1072"/>
                  </a:lnTo>
                  <a:lnTo>
                    <a:pt x="1018" y="1072"/>
                  </a:lnTo>
                  <a:lnTo>
                    <a:pt x="1017" y="1072"/>
                  </a:lnTo>
                  <a:lnTo>
                    <a:pt x="1016" y="1072"/>
                  </a:lnTo>
                  <a:lnTo>
                    <a:pt x="1015" y="1072"/>
                  </a:lnTo>
                  <a:lnTo>
                    <a:pt x="1015" y="1071"/>
                  </a:lnTo>
                  <a:lnTo>
                    <a:pt x="1014" y="1071"/>
                  </a:lnTo>
                  <a:lnTo>
                    <a:pt x="1012" y="1071"/>
                  </a:lnTo>
                  <a:lnTo>
                    <a:pt x="1011" y="1071"/>
                  </a:lnTo>
                  <a:lnTo>
                    <a:pt x="1010" y="1071"/>
                  </a:lnTo>
                  <a:lnTo>
                    <a:pt x="1009" y="1069"/>
                  </a:lnTo>
                  <a:lnTo>
                    <a:pt x="1008" y="1069"/>
                  </a:lnTo>
                  <a:lnTo>
                    <a:pt x="1008" y="1068"/>
                  </a:lnTo>
                  <a:lnTo>
                    <a:pt x="1008" y="1071"/>
                  </a:lnTo>
                  <a:lnTo>
                    <a:pt x="1008" y="1072"/>
                  </a:lnTo>
                  <a:lnTo>
                    <a:pt x="1007" y="1074"/>
                  </a:lnTo>
                  <a:lnTo>
                    <a:pt x="1006" y="1079"/>
                  </a:lnTo>
                  <a:lnTo>
                    <a:pt x="1003" y="1081"/>
                  </a:lnTo>
                  <a:lnTo>
                    <a:pt x="1002" y="1083"/>
                  </a:lnTo>
                  <a:lnTo>
                    <a:pt x="1000" y="1084"/>
                  </a:lnTo>
                  <a:lnTo>
                    <a:pt x="998" y="1085"/>
                  </a:lnTo>
                  <a:lnTo>
                    <a:pt x="997" y="1088"/>
                  </a:lnTo>
                  <a:lnTo>
                    <a:pt x="996" y="1089"/>
                  </a:lnTo>
                  <a:lnTo>
                    <a:pt x="994" y="1093"/>
                  </a:lnTo>
                  <a:lnTo>
                    <a:pt x="994" y="1094"/>
                  </a:lnTo>
                  <a:lnTo>
                    <a:pt x="993" y="1094"/>
                  </a:lnTo>
                  <a:lnTo>
                    <a:pt x="988" y="1094"/>
                  </a:lnTo>
                  <a:lnTo>
                    <a:pt x="985" y="1094"/>
                  </a:lnTo>
                  <a:lnTo>
                    <a:pt x="983" y="1094"/>
                  </a:lnTo>
                  <a:lnTo>
                    <a:pt x="981" y="1096"/>
                  </a:lnTo>
                  <a:lnTo>
                    <a:pt x="980" y="1094"/>
                  </a:lnTo>
                  <a:lnTo>
                    <a:pt x="977" y="1094"/>
                  </a:lnTo>
                  <a:lnTo>
                    <a:pt x="977" y="1093"/>
                  </a:lnTo>
                  <a:lnTo>
                    <a:pt x="976" y="1092"/>
                  </a:lnTo>
                  <a:lnTo>
                    <a:pt x="976" y="1091"/>
                  </a:lnTo>
                  <a:lnTo>
                    <a:pt x="975" y="1090"/>
                  </a:lnTo>
                  <a:lnTo>
                    <a:pt x="975" y="1089"/>
                  </a:lnTo>
                  <a:lnTo>
                    <a:pt x="972" y="1089"/>
                  </a:lnTo>
                  <a:lnTo>
                    <a:pt x="972" y="1088"/>
                  </a:lnTo>
                  <a:lnTo>
                    <a:pt x="972" y="1086"/>
                  </a:lnTo>
                  <a:lnTo>
                    <a:pt x="972" y="1085"/>
                  </a:lnTo>
                  <a:lnTo>
                    <a:pt x="971" y="1084"/>
                  </a:lnTo>
                  <a:lnTo>
                    <a:pt x="971" y="1083"/>
                  </a:lnTo>
                  <a:lnTo>
                    <a:pt x="971" y="1082"/>
                  </a:lnTo>
                  <a:lnTo>
                    <a:pt x="970" y="1081"/>
                  </a:lnTo>
                  <a:lnTo>
                    <a:pt x="968" y="1080"/>
                  </a:lnTo>
                  <a:lnTo>
                    <a:pt x="967" y="1080"/>
                  </a:lnTo>
                  <a:lnTo>
                    <a:pt x="966" y="1080"/>
                  </a:lnTo>
                  <a:lnTo>
                    <a:pt x="966" y="1079"/>
                  </a:lnTo>
                  <a:lnTo>
                    <a:pt x="966" y="1077"/>
                  </a:lnTo>
                  <a:lnTo>
                    <a:pt x="967" y="1068"/>
                  </a:lnTo>
                  <a:lnTo>
                    <a:pt x="967" y="1065"/>
                  </a:lnTo>
                  <a:lnTo>
                    <a:pt x="967" y="1064"/>
                  </a:lnTo>
                  <a:lnTo>
                    <a:pt x="967" y="1063"/>
                  </a:lnTo>
                  <a:lnTo>
                    <a:pt x="968" y="1062"/>
                  </a:lnTo>
                  <a:lnTo>
                    <a:pt x="968" y="1060"/>
                  </a:lnTo>
                  <a:lnTo>
                    <a:pt x="968" y="1059"/>
                  </a:lnTo>
                  <a:lnTo>
                    <a:pt x="968" y="1058"/>
                  </a:lnTo>
                  <a:lnTo>
                    <a:pt x="967" y="1057"/>
                  </a:lnTo>
                  <a:lnTo>
                    <a:pt x="966" y="1057"/>
                  </a:lnTo>
                  <a:lnTo>
                    <a:pt x="965" y="1056"/>
                  </a:lnTo>
                  <a:lnTo>
                    <a:pt x="964" y="1056"/>
                  </a:lnTo>
                  <a:lnTo>
                    <a:pt x="963" y="1055"/>
                  </a:lnTo>
                  <a:lnTo>
                    <a:pt x="962" y="1055"/>
                  </a:lnTo>
                  <a:lnTo>
                    <a:pt x="962" y="1054"/>
                  </a:lnTo>
                  <a:lnTo>
                    <a:pt x="960" y="1054"/>
                  </a:lnTo>
                  <a:lnTo>
                    <a:pt x="959" y="1052"/>
                  </a:lnTo>
                  <a:lnTo>
                    <a:pt x="958" y="1052"/>
                  </a:lnTo>
                  <a:lnTo>
                    <a:pt x="958" y="1051"/>
                  </a:lnTo>
                  <a:lnTo>
                    <a:pt x="958" y="1050"/>
                  </a:lnTo>
                  <a:lnTo>
                    <a:pt x="957" y="1050"/>
                  </a:lnTo>
                  <a:lnTo>
                    <a:pt x="958" y="1050"/>
                  </a:lnTo>
                  <a:lnTo>
                    <a:pt x="958" y="1049"/>
                  </a:lnTo>
                  <a:lnTo>
                    <a:pt x="957" y="1049"/>
                  </a:lnTo>
                  <a:lnTo>
                    <a:pt x="956" y="1049"/>
                  </a:lnTo>
                  <a:lnTo>
                    <a:pt x="955" y="1049"/>
                  </a:lnTo>
                  <a:lnTo>
                    <a:pt x="955" y="1048"/>
                  </a:lnTo>
                  <a:lnTo>
                    <a:pt x="954" y="1048"/>
                  </a:lnTo>
                  <a:lnTo>
                    <a:pt x="953" y="1049"/>
                  </a:lnTo>
                  <a:lnTo>
                    <a:pt x="951" y="1049"/>
                  </a:lnTo>
                  <a:lnTo>
                    <a:pt x="950" y="1049"/>
                  </a:lnTo>
                  <a:lnTo>
                    <a:pt x="949" y="1049"/>
                  </a:lnTo>
                  <a:lnTo>
                    <a:pt x="948" y="1049"/>
                  </a:lnTo>
                  <a:lnTo>
                    <a:pt x="947" y="1049"/>
                  </a:lnTo>
                  <a:lnTo>
                    <a:pt x="947" y="1048"/>
                  </a:lnTo>
                  <a:lnTo>
                    <a:pt x="946" y="1048"/>
                  </a:lnTo>
                  <a:lnTo>
                    <a:pt x="945" y="1048"/>
                  </a:lnTo>
                  <a:lnTo>
                    <a:pt x="943" y="1047"/>
                  </a:lnTo>
                  <a:lnTo>
                    <a:pt x="942" y="1047"/>
                  </a:lnTo>
                  <a:lnTo>
                    <a:pt x="941" y="1046"/>
                  </a:lnTo>
                  <a:lnTo>
                    <a:pt x="940" y="1046"/>
                  </a:lnTo>
                  <a:lnTo>
                    <a:pt x="939" y="1046"/>
                  </a:lnTo>
                  <a:lnTo>
                    <a:pt x="938" y="1046"/>
                  </a:lnTo>
                  <a:lnTo>
                    <a:pt x="938" y="1044"/>
                  </a:lnTo>
                  <a:lnTo>
                    <a:pt x="937" y="1044"/>
                  </a:lnTo>
                  <a:lnTo>
                    <a:pt x="937" y="1043"/>
                  </a:lnTo>
                  <a:lnTo>
                    <a:pt x="936" y="1043"/>
                  </a:lnTo>
                  <a:lnTo>
                    <a:pt x="936" y="1042"/>
                  </a:lnTo>
                  <a:lnTo>
                    <a:pt x="936" y="1041"/>
                  </a:lnTo>
                  <a:lnTo>
                    <a:pt x="936" y="1040"/>
                  </a:lnTo>
                  <a:lnTo>
                    <a:pt x="936" y="1039"/>
                  </a:lnTo>
                  <a:lnTo>
                    <a:pt x="936" y="1038"/>
                  </a:lnTo>
                  <a:lnTo>
                    <a:pt x="934" y="1038"/>
                  </a:lnTo>
                  <a:lnTo>
                    <a:pt x="934" y="1037"/>
                  </a:lnTo>
                  <a:lnTo>
                    <a:pt x="934" y="1035"/>
                  </a:lnTo>
                  <a:lnTo>
                    <a:pt x="934" y="1034"/>
                  </a:lnTo>
                  <a:lnTo>
                    <a:pt x="934" y="1033"/>
                  </a:lnTo>
                  <a:lnTo>
                    <a:pt x="933" y="1033"/>
                  </a:lnTo>
                  <a:lnTo>
                    <a:pt x="932" y="1033"/>
                  </a:lnTo>
                  <a:lnTo>
                    <a:pt x="932" y="1032"/>
                  </a:lnTo>
                  <a:lnTo>
                    <a:pt x="931" y="1032"/>
                  </a:lnTo>
                  <a:lnTo>
                    <a:pt x="931" y="1031"/>
                  </a:lnTo>
                  <a:lnTo>
                    <a:pt x="931" y="1030"/>
                  </a:lnTo>
                  <a:lnTo>
                    <a:pt x="931" y="1029"/>
                  </a:lnTo>
                  <a:lnTo>
                    <a:pt x="930" y="1027"/>
                  </a:lnTo>
                  <a:lnTo>
                    <a:pt x="930" y="1026"/>
                  </a:lnTo>
                  <a:lnTo>
                    <a:pt x="929" y="1026"/>
                  </a:lnTo>
                  <a:lnTo>
                    <a:pt x="928" y="1026"/>
                  </a:lnTo>
                  <a:lnTo>
                    <a:pt x="928" y="1025"/>
                  </a:lnTo>
                  <a:lnTo>
                    <a:pt x="927" y="1024"/>
                  </a:lnTo>
                  <a:lnTo>
                    <a:pt x="927" y="1023"/>
                  </a:lnTo>
                  <a:lnTo>
                    <a:pt x="925" y="1023"/>
                  </a:lnTo>
                  <a:lnTo>
                    <a:pt x="925" y="1022"/>
                  </a:lnTo>
                  <a:lnTo>
                    <a:pt x="925" y="1021"/>
                  </a:lnTo>
                  <a:lnTo>
                    <a:pt x="923" y="1019"/>
                  </a:lnTo>
                  <a:lnTo>
                    <a:pt x="922" y="1019"/>
                  </a:lnTo>
                  <a:lnTo>
                    <a:pt x="922" y="1018"/>
                  </a:lnTo>
                  <a:lnTo>
                    <a:pt x="921" y="1018"/>
                  </a:lnTo>
                  <a:lnTo>
                    <a:pt x="921" y="1017"/>
                  </a:lnTo>
                  <a:lnTo>
                    <a:pt x="920" y="1017"/>
                  </a:lnTo>
                  <a:lnTo>
                    <a:pt x="916" y="1016"/>
                  </a:lnTo>
                  <a:lnTo>
                    <a:pt x="915" y="1016"/>
                  </a:lnTo>
                  <a:lnTo>
                    <a:pt x="914" y="1016"/>
                  </a:lnTo>
                  <a:lnTo>
                    <a:pt x="913" y="1016"/>
                  </a:lnTo>
                  <a:lnTo>
                    <a:pt x="912" y="1017"/>
                  </a:lnTo>
                  <a:lnTo>
                    <a:pt x="912" y="1018"/>
                  </a:lnTo>
                  <a:lnTo>
                    <a:pt x="911" y="1018"/>
                  </a:lnTo>
                  <a:lnTo>
                    <a:pt x="911" y="1019"/>
                  </a:lnTo>
                  <a:lnTo>
                    <a:pt x="910" y="1019"/>
                  </a:lnTo>
                  <a:lnTo>
                    <a:pt x="908" y="1019"/>
                  </a:lnTo>
                  <a:lnTo>
                    <a:pt x="907" y="1019"/>
                  </a:lnTo>
                  <a:lnTo>
                    <a:pt x="906" y="1019"/>
                  </a:lnTo>
                  <a:lnTo>
                    <a:pt x="905" y="1021"/>
                  </a:lnTo>
                  <a:lnTo>
                    <a:pt x="904" y="1021"/>
                  </a:lnTo>
                  <a:lnTo>
                    <a:pt x="904" y="1022"/>
                  </a:lnTo>
                  <a:lnTo>
                    <a:pt x="903" y="1022"/>
                  </a:lnTo>
                  <a:lnTo>
                    <a:pt x="902" y="1022"/>
                  </a:lnTo>
                  <a:lnTo>
                    <a:pt x="902" y="1023"/>
                  </a:lnTo>
                  <a:lnTo>
                    <a:pt x="900" y="1023"/>
                  </a:lnTo>
                  <a:lnTo>
                    <a:pt x="900" y="1024"/>
                  </a:lnTo>
                  <a:lnTo>
                    <a:pt x="899" y="1024"/>
                  </a:lnTo>
                  <a:lnTo>
                    <a:pt x="898" y="1024"/>
                  </a:lnTo>
                  <a:lnTo>
                    <a:pt x="898" y="1025"/>
                  </a:lnTo>
                  <a:lnTo>
                    <a:pt x="897" y="1025"/>
                  </a:lnTo>
                  <a:lnTo>
                    <a:pt x="896" y="1025"/>
                  </a:lnTo>
                  <a:lnTo>
                    <a:pt x="896" y="1026"/>
                  </a:lnTo>
                  <a:lnTo>
                    <a:pt x="895" y="1026"/>
                  </a:lnTo>
                  <a:lnTo>
                    <a:pt x="895" y="1025"/>
                  </a:lnTo>
                  <a:lnTo>
                    <a:pt x="894" y="1025"/>
                  </a:lnTo>
                  <a:lnTo>
                    <a:pt x="894" y="1026"/>
                  </a:lnTo>
                  <a:lnTo>
                    <a:pt x="893" y="1026"/>
                  </a:lnTo>
                  <a:lnTo>
                    <a:pt x="891" y="1025"/>
                  </a:lnTo>
                  <a:lnTo>
                    <a:pt x="890" y="1025"/>
                  </a:lnTo>
                  <a:lnTo>
                    <a:pt x="889" y="1025"/>
                  </a:lnTo>
                  <a:lnTo>
                    <a:pt x="888" y="1025"/>
                  </a:lnTo>
                  <a:lnTo>
                    <a:pt x="887" y="1025"/>
                  </a:lnTo>
                  <a:lnTo>
                    <a:pt x="886" y="1025"/>
                  </a:lnTo>
                  <a:lnTo>
                    <a:pt x="885" y="1024"/>
                  </a:lnTo>
                  <a:lnTo>
                    <a:pt x="884" y="1025"/>
                  </a:lnTo>
                  <a:lnTo>
                    <a:pt x="882" y="1025"/>
                  </a:lnTo>
                  <a:lnTo>
                    <a:pt x="882" y="1024"/>
                  </a:lnTo>
                  <a:lnTo>
                    <a:pt x="882" y="1025"/>
                  </a:lnTo>
                  <a:lnTo>
                    <a:pt x="881" y="1024"/>
                  </a:lnTo>
                  <a:lnTo>
                    <a:pt x="880" y="1024"/>
                  </a:lnTo>
                  <a:lnTo>
                    <a:pt x="879" y="1024"/>
                  </a:lnTo>
                  <a:lnTo>
                    <a:pt x="878" y="1024"/>
                  </a:lnTo>
                  <a:lnTo>
                    <a:pt x="877" y="1023"/>
                  </a:lnTo>
                  <a:lnTo>
                    <a:pt x="876" y="1023"/>
                  </a:lnTo>
                  <a:lnTo>
                    <a:pt x="874" y="1023"/>
                  </a:lnTo>
                  <a:lnTo>
                    <a:pt x="873" y="1023"/>
                  </a:lnTo>
                  <a:lnTo>
                    <a:pt x="872" y="1023"/>
                  </a:lnTo>
                  <a:lnTo>
                    <a:pt x="872" y="1024"/>
                  </a:lnTo>
                  <a:lnTo>
                    <a:pt x="871" y="1024"/>
                  </a:lnTo>
                  <a:lnTo>
                    <a:pt x="870" y="1024"/>
                  </a:lnTo>
                  <a:lnTo>
                    <a:pt x="869" y="1024"/>
                  </a:lnTo>
                  <a:lnTo>
                    <a:pt x="869" y="1025"/>
                  </a:lnTo>
                  <a:lnTo>
                    <a:pt x="868" y="1025"/>
                  </a:lnTo>
                  <a:lnTo>
                    <a:pt x="867" y="1025"/>
                  </a:lnTo>
                  <a:lnTo>
                    <a:pt x="867" y="1026"/>
                  </a:lnTo>
                  <a:lnTo>
                    <a:pt x="865" y="1026"/>
                  </a:lnTo>
                  <a:lnTo>
                    <a:pt x="865" y="1027"/>
                  </a:lnTo>
                  <a:lnTo>
                    <a:pt x="864" y="1027"/>
                  </a:lnTo>
                  <a:lnTo>
                    <a:pt x="863" y="1027"/>
                  </a:lnTo>
                  <a:lnTo>
                    <a:pt x="863" y="1026"/>
                  </a:lnTo>
                  <a:lnTo>
                    <a:pt x="862" y="1026"/>
                  </a:lnTo>
                  <a:lnTo>
                    <a:pt x="861" y="1026"/>
                  </a:lnTo>
                  <a:lnTo>
                    <a:pt x="860" y="1026"/>
                  </a:lnTo>
                  <a:lnTo>
                    <a:pt x="859" y="1025"/>
                  </a:lnTo>
                  <a:lnTo>
                    <a:pt x="858" y="1025"/>
                  </a:lnTo>
                  <a:lnTo>
                    <a:pt x="858" y="1026"/>
                  </a:lnTo>
                  <a:lnTo>
                    <a:pt x="856" y="1026"/>
                  </a:lnTo>
                  <a:lnTo>
                    <a:pt x="855" y="1026"/>
                  </a:lnTo>
                  <a:lnTo>
                    <a:pt x="854" y="1026"/>
                  </a:lnTo>
                  <a:lnTo>
                    <a:pt x="853" y="1025"/>
                  </a:lnTo>
                  <a:lnTo>
                    <a:pt x="852" y="1025"/>
                  </a:lnTo>
                  <a:lnTo>
                    <a:pt x="851" y="1025"/>
                  </a:lnTo>
                  <a:lnTo>
                    <a:pt x="850" y="1025"/>
                  </a:lnTo>
                  <a:lnTo>
                    <a:pt x="848" y="1025"/>
                  </a:lnTo>
                  <a:lnTo>
                    <a:pt x="847" y="1025"/>
                  </a:lnTo>
                  <a:lnTo>
                    <a:pt x="846" y="1025"/>
                  </a:lnTo>
                  <a:lnTo>
                    <a:pt x="845" y="1025"/>
                  </a:lnTo>
                  <a:lnTo>
                    <a:pt x="844" y="1025"/>
                  </a:lnTo>
                  <a:lnTo>
                    <a:pt x="843" y="1025"/>
                  </a:lnTo>
                  <a:lnTo>
                    <a:pt x="842" y="1025"/>
                  </a:lnTo>
                  <a:lnTo>
                    <a:pt x="841" y="1024"/>
                  </a:lnTo>
                  <a:lnTo>
                    <a:pt x="839" y="1024"/>
                  </a:lnTo>
                  <a:lnTo>
                    <a:pt x="838" y="1024"/>
                  </a:lnTo>
                  <a:lnTo>
                    <a:pt x="838" y="1023"/>
                  </a:lnTo>
                  <a:lnTo>
                    <a:pt x="837" y="1023"/>
                  </a:lnTo>
                  <a:lnTo>
                    <a:pt x="837" y="1022"/>
                  </a:lnTo>
                  <a:lnTo>
                    <a:pt x="837" y="1021"/>
                  </a:lnTo>
                  <a:lnTo>
                    <a:pt x="836" y="1021"/>
                  </a:lnTo>
                  <a:lnTo>
                    <a:pt x="836" y="1019"/>
                  </a:lnTo>
                  <a:lnTo>
                    <a:pt x="835" y="1019"/>
                  </a:lnTo>
                  <a:lnTo>
                    <a:pt x="836" y="1019"/>
                  </a:lnTo>
                  <a:lnTo>
                    <a:pt x="835" y="1019"/>
                  </a:lnTo>
                  <a:lnTo>
                    <a:pt x="835" y="1018"/>
                  </a:lnTo>
                  <a:lnTo>
                    <a:pt x="835" y="1017"/>
                  </a:lnTo>
                  <a:lnTo>
                    <a:pt x="836" y="1016"/>
                  </a:lnTo>
                  <a:lnTo>
                    <a:pt x="836" y="1015"/>
                  </a:lnTo>
                  <a:lnTo>
                    <a:pt x="836" y="1014"/>
                  </a:lnTo>
                  <a:lnTo>
                    <a:pt x="833" y="1002"/>
                  </a:lnTo>
                  <a:lnTo>
                    <a:pt x="830" y="1001"/>
                  </a:lnTo>
                  <a:lnTo>
                    <a:pt x="829" y="1001"/>
                  </a:lnTo>
                  <a:lnTo>
                    <a:pt x="828" y="1000"/>
                  </a:lnTo>
                  <a:lnTo>
                    <a:pt x="827" y="1000"/>
                  </a:lnTo>
                  <a:lnTo>
                    <a:pt x="826" y="1000"/>
                  </a:lnTo>
                  <a:lnTo>
                    <a:pt x="825" y="1000"/>
                  </a:lnTo>
                  <a:lnTo>
                    <a:pt x="824" y="1000"/>
                  </a:lnTo>
                  <a:lnTo>
                    <a:pt x="822" y="1000"/>
                  </a:lnTo>
                  <a:lnTo>
                    <a:pt x="821" y="1000"/>
                  </a:lnTo>
                  <a:lnTo>
                    <a:pt x="820" y="1001"/>
                  </a:lnTo>
                  <a:lnTo>
                    <a:pt x="819" y="1001"/>
                  </a:lnTo>
                  <a:lnTo>
                    <a:pt x="818" y="1001"/>
                  </a:lnTo>
                  <a:lnTo>
                    <a:pt x="817" y="1001"/>
                  </a:lnTo>
                  <a:lnTo>
                    <a:pt x="816" y="1002"/>
                  </a:lnTo>
                  <a:lnTo>
                    <a:pt x="815" y="1002"/>
                  </a:lnTo>
                  <a:lnTo>
                    <a:pt x="813" y="1002"/>
                  </a:lnTo>
                  <a:lnTo>
                    <a:pt x="804" y="1001"/>
                  </a:lnTo>
                  <a:lnTo>
                    <a:pt x="803" y="1001"/>
                  </a:lnTo>
                  <a:lnTo>
                    <a:pt x="801" y="1002"/>
                  </a:lnTo>
                  <a:lnTo>
                    <a:pt x="801" y="1004"/>
                  </a:lnTo>
                  <a:lnTo>
                    <a:pt x="800" y="1004"/>
                  </a:lnTo>
                  <a:lnTo>
                    <a:pt x="800" y="1005"/>
                  </a:lnTo>
                  <a:lnTo>
                    <a:pt x="799" y="1005"/>
                  </a:lnTo>
                  <a:lnTo>
                    <a:pt x="799" y="1006"/>
                  </a:lnTo>
                  <a:lnTo>
                    <a:pt x="798" y="1006"/>
                  </a:lnTo>
                  <a:lnTo>
                    <a:pt x="798" y="1007"/>
                  </a:lnTo>
                  <a:lnTo>
                    <a:pt x="799" y="1007"/>
                  </a:lnTo>
                  <a:lnTo>
                    <a:pt x="798" y="1008"/>
                  </a:lnTo>
                  <a:lnTo>
                    <a:pt x="799" y="1009"/>
                  </a:lnTo>
                  <a:lnTo>
                    <a:pt x="798" y="1009"/>
                  </a:lnTo>
                  <a:lnTo>
                    <a:pt x="798" y="1010"/>
                  </a:lnTo>
                  <a:lnTo>
                    <a:pt x="798" y="1012"/>
                  </a:lnTo>
                  <a:lnTo>
                    <a:pt x="796" y="1012"/>
                  </a:lnTo>
                  <a:lnTo>
                    <a:pt x="796" y="1013"/>
                  </a:lnTo>
                  <a:lnTo>
                    <a:pt x="795" y="1013"/>
                  </a:lnTo>
                  <a:lnTo>
                    <a:pt x="795" y="1014"/>
                  </a:lnTo>
                  <a:lnTo>
                    <a:pt x="794" y="1014"/>
                  </a:lnTo>
                  <a:lnTo>
                    <a:pt x="794" y="1015"/>
                  </a:lnTo>
                  <a:lnTo>
                    <a:pt x="794" y="1016"/>
                  </a:lnTo>
                  <a:lnTo>
                    <a:pt x="794" y="1017"/>
                  </a:lnTo>
                  <a:lnTo>
                    <a:pt x="794" y="1018"/>
                  </a:lnTo>
                  <a:lnTo>
                    <a:pt x="794" y="1019"/>
                  </a:lnTo>
                  <a:lnTo>
                    <a:pt x="795" y="1019"/>
                  </a:lnTo>
                  <a:lnTo>
                    <a:pt x="794" y="1021"/>
                  </a:lnTo>
                  <a:lnTo>
                    <a:pt x="795" y="1021"/>
                  </a:lnTo>
                  <a:lnTo>
                    <a:pt x="795" y="1022"/>
                  </a:lnTo>
                  <a:lnTo>
                    <a:pt x="795" y="1023"/>
                  </a:lnTo>
                  <a:lnTo>
                    <a:pt x="795" y="1024"/>
                  </a:lnTo>
                  <a:lnTo>
                    <a:pt x="795" y="1025"/>
                  </a:lnTo>
                  <a:lnTo>
                    <a:pt x="795" y="1026"/>
                  </a:lnTo>
                  <a:lnTo>
                    <a:pt x="796" y="1027"/>
                  </a:lnTo>
                  <a:lnTo>
                    <a:pt x="798" y="1029"/>
                  </a:lnTo>
                  <a:lnTo>
                    <a:pt x="796" y="1029"/>
                  </a:lnTo>
                  <a:lnTo>
                    <a:pt x="798" y="1029"/>
                  </a:lnTo>
                  <a:lnTo>
                    <a:pt x="798" y="1030"/>
                  </a:lnTo>
                  <a:lnTo>
                    <a:pt x="798" y="1031"/>
                  </a:lnTo>
                  <a:lnTo>
                    <a:pt x="798" y="1032"/>
                  </a:lnTo>
                  <a:lnTo>
                    <a:pt x="798" y="1033"/>
                  </a:lnTo>
                  <a:lnTo>
                    <a:pt x="798" y="1034"/>
                  </a:lnTo>
                  <a:lnTo>
                    <a:pt x="798" y="1035"/>
                  </a:lnTo>
                  <a:lnTo>
                    <a:pt x="799" y="1035"/>
                  </a:lnTo>
                  <a:lnTo>
                    <a:pt x="799" y="1037"/>
                  </a:lnTo>
                  <a:lnTo>
                    <a:pt x="799" y="1038"/>
                  </a:lnTo>
                  <a:lnTo>
                    <a:pt x="799" y="1039"/>
                  </a:lnTo>
                  <a:lnTo>
                    <a:pt x="799" y="1040"/>
                  </a:lnTo>
                  <a:lnTo>
                    <a:pt x="798" y="1040"/>
                  </a:lnTo>
                  <a:lnTo>
                    <a:pt x="798" y="1041"/>
                  </a:lnTo>
                  <a:lnTo>
                    <a:pt x="798" y="1042"/>
                  </a:lnTo>
                  <a:lnTo>
                    <a:pt x="796" y="1042"/>
                  </a:lnTo>
                  <a:lnTo>
                    <a:pt x="796" y="1043"/>
                  </a:lnTo>
                  <a:lnTo>
                    <a:pt x="796" y="1044"/>
                  </a:lnTo>
                  <a:lnTo>
                    <a:pt x="795" y="1044"/>
                  </a:lnTo>
                  <a:lnTo>
                    <a:pt x="795" y="1046"/>
                  </a:lnTo>
                  <a:lnTo>
                    <a:pt x="794" y="1046"/>
                  </a:lnTo>
                  <a:lnTo>
                    <a:pt x="794" y="1047"/>
                  </a:lnTo>
                  <a:lnTo>
                    <a:pt x="793" y="1046"/>
                  </a:lnTo>
                  <a:lnTo>
                    <a:pt x="793" y="1047"/>
                  </a:lnTo>
                  <a:lnTo>
                    <a:pt x="792" y="1047"/>
                  </a:lnTo>
                  <a:lnTo>
                    <a:pt x="792" y="1048"/>
                  </a:lnTo>
                  <a:lnTo>
                    <a:pt x="791" y="1048"/>
                  </a:lnTo>
                  <a:lnTo>
                    <a:pt x="791" y="1049"/>
                  </a:lnTo>
                  <a:lnTo>
                    <a:pt x="791" y="1048"/>
                  </a:lnTo>
                  <a:lnTo>
                    <a:pt x="790" y="1048"/>
                  </a:lnTo>
                  <a:lnTo>
                    <a:pt x="790" y="1047"/>
                  </a:lnTo>
                  <a:lnTo>
                    <a:pt x="788" y="1047"/>
                  </a:lnTo>
                  <a:lnTo>
                    <a:pt x="787" y="1046"/>
                  </a:lnTo>
                  <a:lnTo>
                    <a:pt x="786" y="1046"/>
                  </a:lnTo>
                  <a:lnTo>
                    <a:pt x="785" y="1046"/>
                  </a:lnTo>
                  <a:lnTo>
                    <a:pt x="784" y="1046"/>
                  </a:lnTo>
                  <a:lnTo>
                    <a:pt x="783" y="1046"/>
                  </a:lnTo>
                  <a:lnTo>
                    <a:pt x="782" y="1046"/>
                  </a:lnTo>
                  <a:lnTo>
                    <a:pt x="782" y="1047"/>
                  </a:lnTo>
                  <a:lnTo>
                    <a:pt x="781" y="1047"/>
                  </a:lnTo>
                  <a:lnTo>
                    <a:pt x="779" y="1047"/>
                  </a:lnTo>
                  <a:lnTo>
                    <a:pt x="779" y="1046"/>
                  </a:lnTo>
                  <a:lnTo>
                    <a:pt x="778" y="1046"/>
                  </a:lnTo>
                  <a:lnTo>
                    <a:pt x="777" y="1046"/>
                  </a:lnTo>
                  <a:lnTo>
                    <a:pt x="777" y="1044"/>
                  </a:lnTo>
                  <a:lnTo>
                    <a:pt x="776" y="1043"/>
                  </a:lnTo>
                  <a:lnTo>
                    <a:pt x="775" y="1043"/>
                  </a:lnTo>
                  <a:lnTo>
                    <a:pt x="774" y="1042"/>
                  </a:lnTo>
                  <a:lnTo>
                    <a:pt x="773" y="1042"/>
                  </a:lnTo>
                  <a:lnTo>
                    <a:pt x="772" y="1041"/>
                  </a:lnTo>
                  <a:lnTo>
                    <a:pt x="772" y="1040"/>
                  </a:lnTo>
                  <a:lnTo>
                    <a:pt x="770" y="1040"/>
                  </a:lnTo>
                  <a:lnTo>
                    <a:pt x="770" y="1039"/>
                  </a:lnTo>
                  <a:lnTo>
                    <a:pt x="769" y="1039"/>
                  </a:lnTo>
                  <a:lnTo>
                    <a:pt x="769" y="1038"/>
                  </a:lnTo>
                  <a:lnTo>
                    <a:pt x="768" y="1038"/>
                  </a:lnTo>
                  <a:lnTo>
                    <a:pt x="767" y="1038"/>
                  </a:lnTo>
                  <a:lnTo>
                    <a:pt x="766" y="1038"/>
                  </a:lnTo>
                  <a:lnTo>
                    <a:pt x="766" y="1039"/>
                  </a:lnTo>
                  <a:lnTo>
                    <a:pt x="765" y="1040"/>
                  </a:lnTo>
                  <a:lnTo>
                    <a:pt x="764" y="1040"/>
                  </a:lnTo>
                  <a:lnTo>
                    <a:pt x="764" y="1041"/>
                  </a:lnTo>
                  <a:lnTo>
                    <a:pt x="764" y="1042"/>
                  </a:lnTo>
                  <a:lnTo>
                    <a:pt x="762" y="1042"/>
                  </a:lnTo>
                  <a:lnTo>
                    <a:pt x="761" y="1043"/>
                  </a:lnTo>
                  <a:lnTo>
                    <a:pt x="760" y="1043"/>
                  </a:lnTo>
                  <a:lnTo>
                    <a:pt x="759" y="1044"/>
                  </a:lnTo>
                  <a:lnTo>
                    <a:pt x="758" y="1044"/>
                  </a:lnTo>
                  <a:lnTo>
                    <a:pt x="758" y="1043"/>
                  </a:lnTo>
                  <a:lnTo>
                    <a:pt x="757" y="1043"/>
                  </a:lnTo>
                  <a:lnTo>
                    <a:pt x="757" y="1042"/>
                  </a:lnTo>
                  <a:lnTo>
                    <a:pt x="756" y="1042"/>
                  </a:lnTo>
                  <a:lnTo>
                    <a:pt x="753" y="1041"/>
                  </a:lnTo>
                  <a:lnTo>
                    <a:pt x="751" y="1038"/>
                  </a:lnTo>
                  <a:lnTo>
                    <a:pt x="750" y="1038"/>
                  </a:lnTo>
                  <a:lnTo>
                    <a:pt x="749" y="1039"/>
                  </a:lnTo>
                  <a:lnTo>
                    <a:pt x="748" y="1039"/>
                  </a:lnTo>
                  <a:lnTo>
                    <a:pt x="748" y="1040"/>
                  </a:lnTo>
                  <a:lnTo>
                    <a:pt x="747" y="1041"/>
                  </a:lnTo>
                  <a:lnTo>
                    <a:pt x="747" y="1043"/>
                  </a:lnTo>
                  <a:lnTo>
                    <a:pt x="747" y="1046"/>
                  </a:lnTo>
                  <a:lnTo>
                    <a:pt x="746" y="1046"/>
                  </a:lnTo>
                  <a:lnTo>
                    <a:pt x="744" y="1047"/>
                  </a:lnTo>
                  <a:lnTo>
                    <a:pt x="744" y="1048"/>
                  </a:lnTo>
                  <a:lnTo>
                    <a:pt x="743" y="1048"/>
                  </a:lnTo>
                  <a:lnTo>
                    <a:pt x="742" y="1048"/>
                  </a:lnTo>
                  <a:lnTo>
                    <a:pt x="741" y="1048"/>
                  </a:lnTo>
                  <a:lnTo>
                    <a:pt x="740" y="1048"/>
                  </a:lnTo>
                  <a:lnTo>
                    <a:pt x="739" y="1048"/>
                  </a:lnTo>
                  <a:lnTo>
                    <a:pt x="738" y="1048"/>
                  </a:lnTo>
                  <a:lnTo>
                    <a:pt x="736" y="1048"/>
                  </a:lnTo>
                  <a:lnTo>
                    <a:pt x="736" y="1049"/>
                  </a:lnTo>
                  <a:lnTo>
                    <a:pt x="735" y="1050"/>
                  </a:lnTo>
                  <a:lnTo>
                    <a:pt x="734" y="1050"/>
                  </a:lnTo>
                  <a:lnTo>
                    <a:pt x="733" y="1050"/>
                  </a:lnTo>
                  <a:lnTo>
                    <a:pt x="732" y="1050"/>
                  </a:lnTo>
                  <a:lnTo>
                    <a:pt x="732" y="1051"/>
                  </a:lnTo>
                  <a:lnTo>
                    <a:pt x="731" y="1051"/>
                  </a:lnTo>
                  <a:lnTo>
                    <a:pt x="730" y="1052"/>
                  </a:lnTo>
                  <a:lnTo>
                    <a:pt x="729" y="1052"/>
                  </a:lnTo>
                  <a:lnTo>
                    <a:pt x="727" y="1052"/>
                  </a:lnTo>
                  <a:lnTo>
                    <a:pt x="727" y="1054"/>
                  </a:lnTo>
                  <a:lnTo>
                    <a:pt x="726" y="1054"/>
                  </a:lnTo>
                  <a:lnTo>
                    <a:pt x="726" y="1055"/>
                  </a:lnTo>
                  <a:lnTo>
                    <a:pt x="725" y="1056"/>
                  </a:lnTo>
                  <a:lnTo>
                    <a:pt x="725" y="1057"/>
                  </a:lnTo>
                  <a:lnTo>
                    <a:pt x="724" y="1057"/>
                  </a:lnTo>
                  <a:lnTo>
                    <a:pt x="724" y="1058"/>
                  </a:lnTo>
                  <a:lnTo>
                    <a:pt x="723" y="1058"/>
                  </a:lnTo>
                  <a:lnTo>
                    <a:pt x="723" y="1059"/>
                  </a:lnTo>
                  <a:lnTo>
                    <a:pt x="722" y="1059"/>
                  </a:lnTo>
                  <a:lnTo>
                    <a:pt x="722" y="1060"/>
                  </a:lnTo>
                  <a:lnTo>
                    <a:pt x="721" y="1062"/>
                  </a:lnTo>
                  <a:lnTo>
                    <a:pt x="722" y="1062"/>
                  </a:lnTo>
                  <a:lnTo>
                    <a:pt x="722" y="1063"/>
                  </a:lnTo>
                  <a:lnTo>
                    <a:pt x="722" y="1064"/>
                  </a:lnTo>
                  <a:lnTo>
                    <a:pt x="722" y="1065"/>
                  </a:lnTo>
                  <a:lnTo>
                    <a:pt x="723" y="1066"/>
                  </a:lnTo>
                  <a:lnTo>
                    <a:pt x="723" y="1067"/>
                  </a:lnTo>
                  <a:lnTo>
                    <a:pt x="723" y="1068"/>
                  </a:lnTo>
                  <a:lnTo>
                    <a:pt x="724" y="1068"/>
                  </a:lnTo>
                  <a:lnTo>
                    <a:pt x="724" y="1069"/>
                  </a:lnTo>
                  <a:lnTo>
                    <a:pt x="724" y="1071"/>
                  </a:lnTo>
                  <a:lnTo>
                    <a:pt x="724" y="1072"/>
                  </a:lnTo>
                  <a:lnTo>
                    <a:pt x="724" y="1073"/>
                  </a:lnTo>
                  <a:lnTo>
                    <a:pt x="724" y="1074"/>
                  </a:lnTo>
                  <a:lnTo>
                    <a:pt x="725" y="1074"/>
                  </a:lnTo>
                  <a:lnTo>
                    <a:pt x="725" y="1075"/>
                  </a:lnTo>
                  <a:lnTo>
                    <a:pt x="725" y="1076"/>
                  </a:lnTo>
                  <a:lnTo>
                    <a:pt x="725" y="1077"/>
                  </a:lnTo>
                  <a:lnTo>
                    <a:pt x="724" y="1077"/>
                  </a:lnTo>
                  <a:lnTo>
                    <a:pt x="723" y="1079"/>
                  </a:lnTo>
                  <a:lnTo>
                    <a:pt x="722" y="1080"/>
                  </a:lnTo>
                  <a:lnTo>
                    <a:pt x="721" y="1080"/>
                  </a:lnTo>
                  <a:lnTo>
                    <a:pt x="719" y="1080"/>
                  </a:lnTo>
                  <a:lnTo>
                    <a:pt x="718" y="1080"/>
                  </a:lnTo>
                  <a:lnTo>
                    <a:pt x="717" y="1080"/>
                  </a:lnTo>
                  <a:lnTo>
                    <a:pt x="716" y="1080"/>
                  </a:lnTo>
                  <a:lnTo>
                    <a:pt x="716" y="1079"/>
                  </a:lnTo>
                  <a:lnTo>
                    <a:pt x="715" y="1079"/>
                  </a:lnTo>
                  <a:lnTo>
                    <a:pt x="714" y="1077"/>
                  </a:lnTo>
                  <a:lnTo>
                    <a:pt x="713" y="1077"/>
                  </a:lnTo>
                  <a:lnTo>
                    <a:pt x="712" y="1077"/>
                  </a:lnTo>
                  <a:lnTo>
                    <a:pt x="710" y="1077"/>
                  </a:lnTo>
                  <a:lnTo>
                    <a:pt x="709" y="1077"/>
                  </a:lnTo>
                  <a:lnTo>
                    <a:pt x="708" y="1077"/>
                  </a:lnTo>
                  <a:lnTo>
                    <a:pt x="707" y="1077"/>
                  </a:lnTo>
                  <a:lnTo>
                    <a:pt x="707" y="1079"/>
                  </a:lnTo>
                  <a:lnTo>
                    <a:pt x="707" y="1080"/>
                  </a:lnTo>
                  <a:lnTo>
                    <a:pt x="707" y="1081"/>
                  </a:lnTo>
                  <a:lnTo>
                    <a:pt x="706" y="1081"/>
                  </a:lnTo>
                  <a:lnTo>
                    <a:pt x="706" y="1082"/>
                  </a:lnTo>
                  <a:lnTo>
                    <a:pt x="704" y="1082"/>
                  </a:lnTo>
                  <a:lnTo>
                    <a:pt x="703" y="1082"/>
                  </a:lnTo>
                  <a:lnTo>
                    <a:pt x="701" y="1082"/>
                  </a:lnTo>
                  <a:lnTo>
                    <a:pt x="700" y="1082"/>
                  </a:lnTo>
                  <a:lnTo>
                    <a:pt x="699" y="1082"/>
                  </a:lnTo>
                  <a:lnTo>
                    <a:pt x="699" y="1083"/>
                  </a:lnTo>
                  <a:lnTo>
                    <a:pt x="698" y="1083"/>
                  </a:lnTo>
                  <a:lnTo>
                    <a:pt x="697" y="1083"/>
                  </a:lnTo>
                  <a:lnTo>
                    <a:pt x="696" y="1084"/>
                  </a:lnTo>
                  <a:lnTo>
                    <a:pt x="695" y="1084"/>
                  </a:lnTo>
                  <a:lnTo>
                    <a:pt x="693" y="1083"/>
                  </a:lnTo>
                  <a:lnTo>
                    <a:pt x="693" y="1084"/>
                  </a:lnTo>
                  <a:lnTo>
                    <a:pt x="692" y="1084"/>
                  </a:lnTo>
                  <a:lnTo>
                    <a:pt x="692" y="1085"/>
                  </a:lnTo>
                  <a:lnTo>
                    <a:pt x="691" y="1085"/>
                  </a:lnTo>
                  <a:lnTo>
                    <a:pt x="691" y="1086"/>
                  </a:lnTo>
                  <a:lnTo>
                    <a:pt x="690" y="1086"/>
                  </a:lnTo>
                  <a:lnTo>
                    <a:pt x="690" y="1088"/>
                  </a:lnTo>
                  <a:lnTo>
                    <a:pt x="691" y="1088"/>
                  </a:lnTo>
                  <a:lnTo>
                    <a:pt x="690" y="1088"/>
                  </a:lnTo>
                  <a:lnTo>
                    <a:pt x="690" y="1089"/>
                  </a:lnTo>
                  <a:lnTo>
                    <a:pt x="690" y="1090"/>
                  </a:lnTo>
                  <a:lnTo>
                    <a:pt x="690" y="1091"/>
                  </a:lnTo>
                  <a:lnTo>
                    <a:pt x="689" y="1091"/>
                  </a:lnTo>
                  <a:lnTo>
                    <a:pt x="689" y="1092"/>
                  </a:lnTo>
                  <a:lnTo>
                    <a:pt x="688" y="1092"/>
                  </a:lnTo>
                  <a:lnTo>
                    <a:pt x="688" y="1093"/>
                  </a:lnTo>
                  <a:lnTo>
                    <a:pt x="687" y="1093"/>
                  </a:lnTo>
                  <a:lnTo>
                    <a:pt x="686" y="1094"/>
                  </a:lnTo>
                  <a:lnTo>
                    <a:pt x="686" y="1096"/>
                  </a:lnTo>
                  <a:lnTo>
                    <a:pt x="684" y="1096"/>
                  </a:lnTo>
                  <a:lnTo>
                    <a:pt x="684" y="1097"/>
                  </a:lnTo>
                  <a:lnTo>
                    <a:pt x="683" y="1098"/>
                  </a:lnTo>
                  <a:lnTo>
                    <a:pt x="683" y="1099"/>
                  </a:lnTo>
                  <a:lnTo>
                    <a:pt x="683" y="1100"/>
                  </a:lnTo>
                  <a:lnTo>
                    <a:pt x="682" y="1100"/>
                  </a:lnTo>
                  <a:lnTo>
                    <a:pt x="682" y="1101"/>
                  </a:lnTo>
                  <a:lnTo>
                    <a:pt x="681" y="1101"/>
                  </a:lnTo>
                  <a:lnTo>
                    <a:pt x="681" y="1102"/>
                  </a:lnTo>
                  <a:lnTo>
                    <a:pt x="680" y="1104"/>
                  </a:lnTo>
                  <a:lnTo>
                    <a:pt x="679" y="1104"/>
                  </a:lnTo>
                  <a:lnTo>
                    <a:pt x="679" y="1105"/>
                  </a:lnTo>
                  <a:lnTo>
                    <a:pt x="678" y="1105"/>
                  </a:lnTo>
                  <a:lnTo>
                    <a:pt x="678" y="1106"/>
                  </a:lnTo>
                  <a:lnTo>
                    <a:pt x="676" y="1106"/>
                  </a:lnTo>
                  <a:lnTo>
                    <a:pt x="676" y="1107"/>
                  </a:lnTo>
                  <a:lnTo>
                    <a:pt x="675" y="1107"/>
                  </a:lnTo>
                  <a:lnTo>
                    <a:pt x="675" y="1108"/>
                  </a:lnTo>
                  <a:lnTo>
                    <a:pt x="674" y="1108"/>
                  </a:lnTo>
                  <a:lnTo>
                    <a:pt x="673" y="1108"/>
                  </a:lnTo>
                  <a:lnTo>
                    <a:pt x="673" y="1109"/>
                  </a:lnTo>
                  <a:lnTo>
                    <a:pt x="672" y="1109"/>
                  </a:lnTo>
                  <a:lnTo>
                    <a:pt x="671" y="1109"/>
                  </a:lnTo>
                  <a:lnTo>
                    <a:pt x="670" y="1109"/>
                  </a:lnTo>
                  <a:lnTo>
                    <a:pt x="670" y="1110"/>
                  </a:lnTo>
                  <a:lnTo>
                    <a:pt x="670" y="1111"/>
                  </a:lnTo>
                  <a:lnTo>
                    <a:pt x="669" y="1111"/>
                  </a:lnTo>
                  <a:lnTo>
                    <a:pt x="669" y="1113"/>
                  </a:lnTo>
                  <a:lnTo>
                    <a:pt x="667" y="1113"/>
                  </a:lnTo>
                  <a:lnTo>
                    <a:pt x="667" y="1114"/>
                  </a:lnTo>
                  <a:lnTo>
                    <a:pt x="666" y="1114"/>
                  </a:lnTo>
                  <a:lnTo>
                    <a:pt x="665" y="1114"/>
                  </a:lnTo>
                  <a:lnTo>
                    <a:pt x="664" y="1114"/>
                  </a:lnTo>
                  <a:lnTo>
                    <a:pt x="663" y="1114"/>
                  </a:lnTo>
                  <a:lnTo>
                    <a:pt x="663" y="1115"/>
                  </a:lnTo>
                  <a:lnTo>
                    <a:pt x="662" y="1115"/>
                  </a:lnTo>
                  <a:lnTo>
                    <a:pt x="662" y="1116"/>
                  </a:lnTo>
                  <a:lnTo>
                    <a:pt x="661" y="1116"/>
                  </a:lnTo>
                  <a:lnTo>
                    <a:pt x="660" y="1117"/>
                  </a:lnTo>
                  <a:lnTo>
                    <a:pt x="658" y="1117"/>
                  </a:lnTo>
                  <a:lnTo>
                    <a:pt x="658" y="1118"/>
                  </a:lnTo>
                  <a:lnTo>
                    <a:pt x="658" y="1117"/>
                  </a:lnTo>
                  <a:lnTo>
                    <a:pt x="657" y="1118"/>
                  </a:lnTo>
                  <a:lnTo>
                    <a:pt x="657" y="1117"/>
                  </a:lnTo>
                  <a:lnTo>
                    <a:pt x="657" y="1118"/>
                  </a:lnTo>
                  <a:lnTo>
                    <a:pt x="656" y="1117"/>
                  </a:lnTo>
                  <a:lnTo>
                    <a:pt x="656" y="1118"/>
                  </a:lnTo>
                  <a:lnTo>
                    <a:pt x="655" y="1118"/>
                  </a:lnTo>
                  <a:lnTo>
                    <a:pt x="655" y="1117"/>
                  </a:lnTo>
                  <a:lnTo>
                    <a:pt x="654" y="1117"/>
                  </a:lnTo>
                  <a:lnTo>
                    <a:pt x="653" y="1117"/>
                  </a:lnTo>
                  <a:lnTo>
                    <a:pt x="650" y="1115"/>
                  </a:lnTo>
                  <a:lnTo>
                    <a:pt x="650" y="1114"/>
                  </a:lnTo>
                  <a:lnTo>
                    <a:pt x="649" y="1114"/>
                  </a:lnTo>
                  <a:lnTo>
                    <a:pt x="648" y="1114"/>
                  </a:lnTo>
                  <a:lnTo>
                    <a:pt x="648" y="1115"/>
                  </a:lnTo>
                  <a:lnTo>
                    <a:pt x="647" y="1116"/>
                  </a:lnTo>
                  <a:lnTo>
                    <a:pt x="646" y="1116"/>
                  </a:lnTo>
                  <a:lnTo>
                    <a:pt x="646" y="1117"/>
                  </a:lnTo>
                  <a:lnTo>
                    <a:pt x="645" y="1118"/>
                  </a:lnTo>
                  <a:lnTo>
                    <a:pt x="645" y="1121"/>
                  </a:lnTo>
                  <a:lnTo>
                    <a:pt x="645" y="1123"/>
                  </a:lnTo>
                  <a:lnTo>
                    <a:pt x="644" y="1124"/>
                  </a:lnTo>
                  <a:lnTo>
                    <a:pt x="644" y="1125"/>
                  </a:lnTo>
                  <a:lnTo>
                    <a:pt x="643" y="1125"/>
                  </a:lnTo>
                  <a:lnTo>
                    <a:pt x="643" y="1126"/>
                  </a:lnTo>
                  <a:lnTo>
                    <a:pt x="641" y="1126"/>
                  </a:lnTo>
                  <a:lnTo>
                    <a:pt x="640" y="1127"/>
                  </a:lnTo>
                  <a:lnTo>
                    <a:pt x="640" y="1129"/>
                  </a:lnTo>
                  <a:lnTo>
                    <a:pt x="639" y="1130"/>
                  </a:lnTo>
                  <a:lnTo>
                    <a:pt x="638" y="1131"/>
                  </a:lnTo>
                  <a:lnTo>
                    <a:pt x="638" y="1132"/>
                  </a:lnTo>
                  <a:lnTo>
                    <a:pt x="637" y="1132"/>
                  </a:lnTo>
                  <a:lnTo>
                    <a:pt x="637" y="1133"/>
                  </a:lnTo>
                  <a:lnTo>
                    <a:pt x="636" y="1133"/>
                  </a:lnTo>
                  <a:lnTo>
                    <a:pt x="635" y="1134"/>
                  </a:lnTo>
                  <a:lnTo>
                    <a:pt x="633" y="1134"/>
                  </a:lnTo>
                  <a:lnTo>
                    <a:pt x="633" y="1135"/>
                  </a:lnTo>
                  <a:lnTo>
                    <a:pt x="632" y="1135"/>
                  </a:lnTo>
                  <a:lnTo>
                    <a:pt x="631" y="1135"/>
                  </a:lnTo>
                  <a:lnTo>
                    <a:pt x="630" y="1135"/>
                  </a:lnTo>
                  <a:lnTo>
                    <a:pt x="629" y="1135"/>
                  </a:lnTo>
                  <a:lnTo>
                    <a:pt x="628" y="1135"/>
                  </a:lnTo>
                  <a:lnTo>
                    <a:pt x="628" y="1134"/>
                  </a:lnTo>
                  <a:lnTo>
                    <a:pt x="627" y="1134"/>
                  </a:lnTo>
                  <a:lnTo>
                    <a:pt x="627" y="1133"/>
                  </a:lnTo>
                  <a:lnTo>
                    <a:pt x="626" y="1133"/>
                  </a:lnTo>
                  <a:lnTo>
                    <a:pt x="626" y="1132"/>
                  </a:lnTo>
                  <a:lnTo>
                    <a:pt x="626" y="1133"/>
                  </a:lnTo>
                  <a:lnTo>
                    <a:pt x="626" y="1132"/>
                  </a:lnTo>
                  <a:lnTo>
                    <a:pt x="624" y="1132"/>
                  </a:lnTo>
                  <a:lnTo>
                    <a:pt x="623" y="1131"/>
                  </a:lnTo>
                  <a:lnTo>
                    <a:pt x="622" y="1130"/>
                  </a:lnTo>
                  <a:lnTo>
                    <a:pt x="621" y="1130"/>
                  </a:lnTo>
                  <a:lnTo>
                    <a:pt x="620" y="1130"/>
                  </a:lnTo>
                  <a:lnTo>
                    <a:pt x="619" y="1129"/>
                  </a:lnTo>
                  <a:lnTo>
                    <a:pt x="618" y="1127"/>
                  </a:lnTo>
                  <a:lnTo>
                    <a:pt x="617" y="1127"/>
                  </a:lnTo>
                  <a:lnTo>
                    <a:pt x="615" y="1126"/>
                  </a:lnTo>
                  <a:lnTo>
                    <a:pt x="614" y="1126"/>
                  </a:lnTo>
                  <a:lnTo>
                    <a:pt x="613" y="1125"/>
                  </a:lnTo>
                  <a:lnTo>
                    <a:pt x="612" y="1125"/>
                  </a:lnTo>
                  <a:lnTo>
                    <a:pt x="612" y="1124"/>
                  </a:lnTo>
                  <a:lnTo>
                    <a:pt x="612" y="1125"/>
                  </a:lnTo>
                  <a:lnTo>
                    <a:pt x="611" y="1125"/>
                  </a:lnTo>
                  <a:lnTo>
                    <a:pt x="610" y="1125"/>
                  </a:lnTo>
                  <a:lnTo>
                    <a:pt x="609" y="1126"/>
                  </a:lnTo>
                  <a:lnTo>
                    <a:pt x="609" y="1125"/>
                  </a:lnTo>
                  <a:lnTo>
                    <a:pt x="607" y="1126"/>
                  </a:lnTo>
                  <a:lnTo>
                    <a:pt x="607" y="1125"/>
                  </a:lnTo>
                  <a:lnTo>
                    <a:pt x="607" y="1126"/>
                  </a:lnTo>
                  <a:lnTo>
                    <a:pt x="607" y="1125"/>
                  </a:lnTo>
                  <a:lnTo>
                    <a:pt x="606" y="1125"/>
                  </a:lnTo>
                  <a:lnTo>
                    <a:pt x="605" y="1124"/>
                  </a:lnTo>
                  <a:lnTo>
                    <a:pt x="605" y="1123"/>
                  </a:lnTo>
                  <a:lnTo>
                    <a:pt x="605" y="1122"/>
                  </a:lnTo>
                  <a:lnTo>
                    <a:pt x="604" y="1122"/>
                  </a:lnTo>
                  <a:lnTo>
                    <a:pt x="603" y="1121"/>
                  </a:lnTo>
                  <a:lnTo>
                    <a:pt x="602" y="1119"/>
                  </a:lnTo>
                  <a:lnTo>
                    <a:pt x="602" y="1118"/>
                  </a:lnTo>
                  <a:lnTo>
                    <a:pt x="602" y="1117"/>
                  </a:lnTo>
                  <a:lnTo>
                    <a:pt x="602" y="1116"/>
                  </a:lnTo>
                  <a:lnTo>
                    <a:pt x="602" y="1115"/>
                  </a:lnTo>
                  <a:lnTo>
                    <a:pt x="602" y="1114"/>
                  </a:lnTo>
                  <a:lnTo>
                    <a:pt x="601" y="1114"/>
                  </a:lnTo>
                  <a:lnTo>
                    <a:pt x="600" y="1114"/>
                  </a:lnTo>
                  <a:lnTo>
                    <a:pt x="598" y="1114"/>
                  </a:lnTo>
                  <a:lnTo>
                    <a:pt x="597" y="1114"/>
                  </a:lnTo>
                  <a:lnTo>
                    <a:pt x="596" y="1114"/>
                  </a:lnTo>
                  <a:lnTo>
                    <a:pt x="595" y="1113"/>
                  </a:lnTo>
                  <a:lnTo>
                    <a:pt x="593" y="1111"/>
                  </a:lnTo>
                  <a:lnTo>
                    <a:pt x="592" y="1110"/>
                  </a:lnTo>
                  <a:lnTo>
                    <a:pt x="591" y="1109"/>
                  </a:lnTo>
                  <a:lnTo>
                    <a:pt x="591" y="1108"/>
                  </a:lnTo>
                  <a:lnTo>
                    <a:pt x="589" y="1108"/>
                  </a:lnTo>
                  <a:lnTo>
                    <a:pt x="588" y="1108"/>
                  </a:lnTo>
                  <a:lnTo>
                    <a:pt x="588" y="1109"/>
                  </a:lnTo>
                  <a:lnTo>
                    <a:pt x="586" y="1110"/>
                  </a:lnTo>
                  <a:lnTo>
                    <a:pt x="585" y="1110"/>
                  </a:lnTo>
                  <a:lnTo>
                    <a:pt x="584" y="1110"/>
                  </a:lnTo>
                  <a:lnTo>
                    <a:pt x="583" y="1111"/>
                  </a:lnTo>
                  <a:lnTo>
                    <a:pt x="583" y="1110"/>
                  </a:lnTo>
                  <a:lnTo>
                    <a:pt x="583" y="1111"/>
                  </a:lnTo>
                  <a:lnTo>
                    <a:pt x="581" y="1111"/>
                  </a:lnTo>
                  <a:lnTo>
                    <a:pt x="580" y="1111"/>
                  </a:lnTo>
                  <a:lnTo>
                    <a:pt x="580" y="1113"/>
                  </a:lnTo>
                  <a:lnTo>
                    <a:pt x="579" y="1113"/>
                  </a:lnTo>
                  <a:lnTo>
                    <a:pt x="578" y="1113"/>
                  </a:lnTo>
                  <a:lnTo>
                    <a:pt x="578" y="1114"/>
                  </a:lnTo>
                  <a:lnTo>
                    <a:pt x="577" y="1114"/>
                  </a:lnTo>
                  <a:lnTo>
                    <a:pt x="577" y="1115"/>
                  </a:lnTo>
                  <a:lnTo>
                    <a:pt x="576" y="1115"/>
                  </a:lnTo>
                  <a:lnTo>
                    <a:pt x="575" y="1115"/>
                  </a:lnTo>
                  <a:lnTo>
                    <a:pt x="574" y="1115"/>
                  </a:lnTo>
                  <a:lnTo>
                    <a:pt x="572" y="1115"/>
                  </a:lnTo>
                  <a:lnTo>
                    <a:pt x="571" y="1115"/>
                  </a:lnTo>
                  <a:lnTo>
                    <a:pt x="570" y="1115"/>
                  </a:lnTo>
                  <a:lnTo>
                    <a:pt x="569" y="1115"/>
                  </a:lnTo>
                  <a:lnTo>
                    <a:pt x="568" y="1115"/>
                  </a:lnTo>
                  <a:lnTo>
                    <a:pt x="567" y="1115"/>
                  </a:lnTo>
                  <a:lnTo>
                    <a:pt x="567" y="1114"/>
                  </a:lnTo>
                  <a:lnTo>
                    <a:pt x="566" y="1114"/>
                  </a:lnTo>
                  <a:lnTo>
                    <a:pt x="564" y="1114"/>
                  </a:lnTo>
                  <a:lnTo>
                    <a:pt x="563" y="1114"/>
                  </a:lnTo>
                  <a:lnTo>
                    <a:pt x="562" y="1113"/>
                  </a:lnTo>
                  <a:lnTo>
                    <a:pt x="562" y="1111"/>
                  </a:lnTo>
                  <a:lnTo>
                    <a:pt x="562" y="1110"/>
                  </a:lnTo>
                  <a:lnTo>
                    <a:pt x="561" y="1110"/>
                  </a:lnTo>
                  <a:lnTo>
                    <a:pt x="561" y="1109"/>
                  </a:lnTo>
                  <a:lnTo>
                    <a:pt x="561" y="1108"/>
                  </a:lnTo>
                  <a:lnTo>
                    <a:pt x="561" y="1107"/>
                  </a:lnTo>
                  <a:lnTo>
                    <a:pt x="560" y="1106"/>
                  </a:lnTo>
                  <a:lnTo>
                    <a:pt x="559" y="1106"/>
                  </a:lnTo>
                  <a:lnTo>
                    <a:pt x="558" y="1106"/>
                  </a:lnTo>
                  <a:lnTo>
                    <a:pt x="557" y="1106"/>
                  </a:lnTo>
                  <a:lnTo>
                    <a:pt x="555" y="1106"/>
                  </a:lnTo>
                  <a:lnTo>
                    <a:pt x="554" y="1106"/>
                  </a:lnTo>
                  <a:lnTo>
                    <a:pt x="553" y="1106"/>
                  </a:lnTo>
                  <a:lnTo>
                    <a:pt x="552" y="1105"/>
                  </a:lnTo>
                  <a:lnTo>
                    <a:pt x="551" y="1105"/>
                  </a:lnTo>
                  <a:lnTo>
                    <a:pt x="550" y="1105"/>
                  </a:lnTo>
                  <a:lnTo>
                    <a:pt x="549" y="1105"/>
                  </a:lnTo>
                  <a:lnTo>
                    <a:pt x="548" y="1105"/>
                  </a:lnTo>
                  <a:lnTo>
                    <a:pt x="546" y="1105"/>
                  </a:lnTo>
                  <a:lnTo>
                    <a:pt x="545" y="1105"/>
                  </a:lnTo>
                  <a:lnTo>
                    <a:pt x="544" y="1105"/>
                  </a:lnTo>
                  <a:lnTo>
                    <a:pt x="544" y="1104"/>
                  </a:lnTo>
                  <a:lnTo>
                    <a:pt x="543" y="1102"/>
                  </a:lnTo>
                  <a:lnTo>
                    <a:pt x="542" y="1101"/>
                  </a:lnTo>
                  <a:lnTo>
                    <a:pt x="542" y="1100"/>
                  </a:lnTo>
                  <a:lnTo>
                    <a:pt x="541" y="1100"/>
                  </a:lnTo>
                  <a:lnTo>
                    <a:pt x="541" y="1099"/>
                  </a:lnTo>
                  <a:lnTo>
                    <a:pt x="540" y="1099"/>
                  </a:lnTo>
                  <a:lnTo>
                    <a:pt x="538" y="1099"/>
                  </a:lnTo>
                  <a:lnTo>
                    <a:pt x="538" y="1098"/>
                  </a:lnTo>
                  <a:lnTo>
                    <a:pt x="537" y="1098"/>
                  </a:lnTo>
                  <a:lnTo>
                    <a:pt x="537" y="1099"/>
                  </a:lnTo>
                  <a:lnTo>
                    <a:pt x="536" y="1099"/>
                  </a:lnTo>
                  <a:lnTo>
                    <a:pt x="535" y="1099"/>
                  </a:lnTo>
                  <a:lnTo>
                    <a:pt x="535" y="1100"/>
                  </a:lnTo>
                  <a:lnTo>
                    <a:pt x="535" y="1099"/>
                  </a:lnTo>
                  <a:lnTo>
                    <a:pt x="534" y="1100"/>
                  </a:lnTo>
                  <a:lnTo>
                    <a:pt x="533" y="1101"/>
                  </a:lnTo>
                  <a:lnTo>
                    <a:pt x="533" y="1102"/>
                  </a:lnTo>
                  <a:lnTo>
                    <a:pt x="533" y="1104"/>
                  </a:lnTo>
                  <a:lnTo>
                    <a:pt x="533" y="1105"/>
                  </a:lnTo>
                  <a:lnTo>
                    <a:pt x="532" y="1105"/>
                  </a:lnTo>
                  <a:lnTo>
                    <a:pt x="531" y="1105"/>
                  </a:lnTo>
                  <a:lnTo>
                    <a:pt x="531" y="1106"/>
                  </a:lnTo>
                  <a:lnTo>
                    <a:pt x="529" y="1106"/>
                  </a:lnTo>
                  <a:lnTo>
                    <a:pt x="528" y="1106"/>
                  </a:lnTo>
                  <a:lnTo>
                    <a:pt x="528" y="1107"/>
                  </a:lnTo>
                  <a:lnTo>
                    <a:pt x="528" y="1108"/>
                  </a:lnTo>
                  <a:lnTo>
                    <a:pt x="527" y="1108"/>
                  </a:lnTo>
                  <a:lnTo>
                    <a:pt x="528" y="1108"/>
                  </a:lnTo>
                  <a:lnTo>
                    <a:pt x="528" y="1109"/>
                  </a:lnTo>
                  <a:lnTo>
                    <a:pt x="527" y="1109"/>
                  </a:lnTo>
                  <a:lnTo>
                    <a:pt x="528" y="1109"/>
                  </a:lnTo>
                  <a:lnTo>
                    <a:pt x="528" y="1110"/>
                  </a:lnTo>
                  <a:lnTo>
                    <a:pt x="527" y="1110"/>
                  </a:lnTo>
                  <a:lnTo>
                    <a:pt x="527" y="1111"/>
                  </a:lnTo>
                  <a:lnTo>
                    <a:pt x="527" y="1113"/>
                  </a:lnTo>
                  <a:lnTo>
                    <a:pt x="526" y="1113"/>
                  </a:lnTo>
                  <a:lnTo>
                    <a:pt x="526" y="1114"/>
                  </a:lnTo>
                  <a:lnTo>
                    <a:pt x="526" y="1115"/>
                  </a:lnTo>
                  <a:lnTo>
                    <a:pt x="525" y="1115"/>
                  </a:lnTo>
                  <a:lnTo>
                    <a:pt x="525" y="1116"/>
                  </a:lnTo>
                  <a:lnTo>
                    <a:pt x="525" y="1117"/>
                  </a:lnTo>
                  <a:lnTo>
                    <a:pt x="524" y="1117"/>
                  </a:lnTo>
                  <a:lnTo>
                    <a:pt x="524" y="1118"/>
                  </a:lnTo>
                  <a:lnTo>
                    <a:pt x="523" y="1118"/>
                  </a:lnTo>
                  <a:lnTo>
                    <a:pt x="523" y="1119"/>
                  </a:lnTo>
                  <a:lnTo>
                    <a:pt x="523" y="1121"/>
                  </a:lnTo>
                  <a:lnTo>
                    <a:pt x="523" y="1122"/>
                  </a:lnTo>
                  <a:lnTo>
                    <a:pt x="521" y="1122"/>
                  </a:lnTo>
                  <a:lnTo>
                    <a:pt x="521" y="1123"/>
                  </a:lnTo>
                  <a:lnTo>
                    <a:pt x="521" y="1124"/>
                  </a:lnTo>
                  <a:lnTo>
                    <a:pt x="521" y="1125"/>
                  </a:lnTo>
                  <a:lnTo>
                    <a:pt x="521" y="1126"/>
                  </a:lnTo>
                  <a:lnTo>
                    <a:pt x="520" y="1127"/>
                  </a:lnTo>
                  <a:lnTo>
                    <a:pt x="520" y="1129"/>
                  </a:lnTo>
                  <a:lnTo>
                    <a:pt x="519" y="1129"/>
                  </a:lnTo>
                  <a:lnTo>
                    <a:pt x="519" y="1130"/>
                  </a:lnTo>
                  <a:lnTo>
                    <a:pt x="518" y="1130"/>
                  </a:lnTo>
                  <a:lnTo>
                    <a:pt x="517" y="1130"/>
                  </a:lnTo>
                  <a:lnTo>
                    <a:pt x="516" y="1131"/>
                  </a:lnTo>
                  <a:lnTo>
                    <a:pt x="515" y="1131"/>
                  </a:lnTo>
                  <a:lnTo>
                    <a:pt x="514" y="1131"/>
                  </a:lnTo>
                  <a:lnTo>
                    <a:pt x="514" y="1132"/>
                  </a:lnTo>
                  <a:lnTo>
                    <a:pt x="512" y="1132"/>
                  </a:lnTo>
                  <a:lnTo>
                    <a:pt x="512" y="1133"/>
                  </a:lnTo>
                  <a:lnTo>
                    <a:pt x="511" y="1133"/>
                  </a:lnTo>
                  <a:lnTo>
                    <a:pt x="511" y="1134"/>
                  </a:lnTo>
                  <a:lnTo>
                    <a:pt x="510" y="1134"/>
                  </a:lnTo>
                  <a:lnTo>
                    <a:pt x="510" y="1135"/>
                  </a:lnTo>
                  <a:lnTo>
                    <a:pt x="509" y="1135"/>
                  </a:lnTo>
                  <a:lnTo>
                    <a:pt x="509" y="1136"/>
                  </a:lnTo>
                  <a:lnTo>
                    <a:pt x="509" y="1138"/>
                  </a:lnTo>
                  <a:lnTo>
                    <a:pt x="508" y="1138"/>
                  </a:lnTo>
                  <a:lnTo>
                    <a:pt x="508" y="1139"/>
                  </a:lnTo>
                  <a:lnTo>
                    <a:pt x="507" y="1139"/>
                  </a:lnTo>
                  <a:lnTo>
                    <a:pt x="507" y="1140"/>
                  </a:lnTo>
                  <a:lnTo>
                    <a:pt x="506" y="1140"/>
                  </a:lnTo>
                  <a:lnTo>
                    <a:pt x="503" y="1142"/>
                  </a:lnTo>
                  <a:lnTo>
                    <a:pt x="502" y="1143"/>
                  </a:lnTo>
                  <a:lnTo>
                    <a:pt x="502" y="1144"/>
                  </a:lnTo>
                  <a:lnTo>
                    <a:pt x="501" y="1146"/>
                  </a:lnTo>
                  <a:lnTo>
                    <a:pt x="501" y="1147"/>
                  </a:lnTo>
                  <a:lnTo>
                    <a:pt x="500" y="1147"/>
                  </a:lnTo>
                  <a:lnTo>
                    <a:pt x="499" y="1147"/>
                  </a:lnTo>
                  <a:lnTo>
                    <a:pt x="499" y="1148"/>
                  </a:lnTo>
                  <a:lnTo>
                    <a:pt x="498" y="1148"/>
                  </a:lnTo>
                  <a:lnTo>
                    <a:pt x="498" y="1149"/>
                  </a:lnTo>
                  <a:lnTo>
                    <a:pt x="497" y="1149"/>
                  </a:lnTo>
                  <a:lnTo>
                    <a:pt x="497" y="1148"/>
                  </a:lnTo>
                  <a:lnTo>
                    <a:pt x="497" y="1149"/>
                  </a:lnTo>
                  <a:lnTo>
                    <a:pt x="497" y="1148"/>
                  </a:lnTo>
                  <a:lnTo>
                    <a:pt x="495" y="1148"/>
                  </a:lnTo>
                  <a:lnTo>
                    <a:pt x="494" y="1148"/>
                  </a:lnTo>
                  <a:lnTo>
                    <a:pt x="494" y="1147"/>
                  </a:lnTo>
                  <a:lnTo>
                    <a:pt x="494" y="1146"/>
                  </a:lnTo>
                  <a:lnTo>
                    <a:pt x="494" y="1144"/>
                  </a:lnTo>
                  <a:lnTo>
                    <a:pt x="493" y="1143"/>
                  </a:lnTo>
                  <a:lnTo>
                    <a:pt x="493" y="1142"/>
                  </a:lnTo>
                  <a:lnTo>
                    <a:pt x="492" y="1142"/>
                  </a:lnTo>
                  <a:lnTo>
                    <a:pt x="492" y="1141"/>
                  </a:lnTo>
                  <a:lnTo>
                    <a:pt x="491" y="1141"/>
                  </a:lnTo>
                  <a:lnTo>
                    <a:pt x="490" y="1141"/>
                  </a:lnTo>
                  <a:lnTo>
                    <a:pt x="489" y="1141"/>
                  </a:lnTo>
                  <a:lnTo>
                    <a:pt x="488" y="1142"/>
                  </a:lnTo>
                  <a:lnTo>
                    <a:pt x="486" y="1143"/>
                  </a:lnTo>
                  <a:lnTo>
                    <a:pt x="485" y="1143"/>
                  </a:lnTo>
                  <a:lnTo>
                    <a:pt x="484" y="1143"/>
                  </a:lnTo>
                  <a:lnTo>
                    <a:pt x="483" y="1144"/>
                  </a:lnTo>
                  <a:lnTo>
                    <a:pt x="482" y="1144"/>
                  </a:lnTo>
                  <a:lnTo>
                    <a:pt x="482" y="1146"/>
                  </a:lnTo>
                  <a:lnTo>
                    <a:pt x="481" y="1146"/>
                  </a:lnTo>
                  <a:lnTo>
                    <a:pt x="480" y="1146"/>
                  </a:lnTo>
                  <a:lnTo>
                    <a:pt x="479" y="1146"/>
                  </a:lnTo>
                  <a:lnTo>
                    <a:pt x="477" y="1146"/>
                  </a:lnTo>
                  <a:lnTo>
                    <a:pt x="476" y="1146"/>
                  </a:lnTo>
                  <a:lnTo>
                    <a:pt x="476" y="1144"/>
                  </a:lnTo>
                  <a:lnTo>
                    <a:pt x="475" y="1144"/>
                  </a:lnTo>
                  <a:lnTo>
                    <a:pt x="474" y="1143"/>
                  </a:lnTo>
                  <a:lnTo>
                    <a:pt x="473" y="1143"/>
                  </a:lnTo>
                  <a:lnTo>
                    <a:pt x="472" y="1142"/>
                  </a:lnTo>
                  <a:lnTo>
                    <a:pt x="471" y="1142"/>
                  </a:lnTo>
                  <a:lnTo>
                    <a:pt x="469" y="1142"/>
                  </a:lnTo>
                  <a:lnTo>
                    <a:pt x="468" y="1143"/>
                  </a:lnTo>
                  <a:lnTo>
                    <a:pt x="467" y="1143"/>
                  </a:lnTo>
                  <a:lnTo>
                    <a:pt x="467" y="1144"/>
                  </a:lnTo>
                  <a:lnTo>
                    <a:pt x="466" y="1146"/>
                  </a:lnTo>
                  <a:lnTo>
                    <a:pt x="465" y="1146"/>
                  </a:lnTo>
                  <a:lnTo>
                    <a:pt x="464" y="1146"/>
                  </a:lnTo>
                  <a:lnTo>
                    <a:pt x="464" y="1144"/>
                  </a:lnTo>
                  <a:lnTo>
                    <a:pt x="463" y="1146"/>
                  </a:lnTo>
                  <a:lnTo>
                    <a:pt x="462" y="1146"/>
                  </a:lnTo>
                  <a:lnTo>
                    <a:pt x="460" y="1147"/>
                  </a:lnTo>
                  <a:lnTo>
                    <a:pt x="459" y="1147"/>
                  </a:lnTo>
                  <a:lnTo>
                    <a:pt x="458" y="1147"/>
                  </a:lnTo>
                  <a:lnTo>
                    <a:pt x="457" y="1147"/>
                  </a:lnTo>
                  <a:lnTo>
                    <a:pt x="457" y="1148"/>
                  </a:lnTo>
                  <a:lnTo>
                    <a:pt x="456" y="1149"/>
                  </a:lnTo>
                  <a:lnTo>
                    <a:pt x="456" y="1150"/>
                  </a:lnTo>
                  <a:lnTo>
                    <a:pt x="456" y="1151"/>
                  </a:lnTo>
                  <a:lnTo>
                    <a:pt x="456" y="1152"/>
                  </a:lnTo>
                  <a:lnTo>
                    <a:pt x="456" y="1154"/>
                  </a:lnTo>
                  <a:lnTo>
                    <a:pt x="456" y="1155"/>
                  </a:lnTo>
                  <a:lnTo>
                    <a:pt x="455" y="1155"/>
                  </a:lnTo>
                  <a:lnTo>
                    <a:pt x="454" y="1156"/>
                  </a:lnTo>
                  <a:lnTo>
                    <a:pt x="452" y="1157"/>
                  </a:lnTo>
                  <a:lnTo>
                    <a:pt x="451" y="1157"/>
                  </a:lnTo>
                  <a:lnTo>
                    <a:pt x="451" y="1158"/>
                  </a:lnTo>
                  <a:lnTo>
                    <a:pt x="450" y="1158"/>
                  </a:lnTo>
                  <a:lnTo>
                    <a:pt x="450" y="1159"/>
                  </a:lnTo>
                  <a:lnTo>
                    <a:pt x="449" y="1159"/>
                  </a:lnTo>
                  <a:lnTo>
                    <a:pt x="448" y="1159"/>
                  </a:lnTo>
                  <a:lnTo>
                    <a:pt x="448" y="1160"/>
                  </a:lnTo>
                  <a:lnTo>
                    <a:pt x="447" y="1160"/>
                  </a:lnTo>
                  <a:lnTo>
                    <a:pt x="446" y="1160"/>
                  </a:lnTo>
                  <a:lnTo>
                    <a:pt x="446" y="1161"/>
                  </a:lnTo>
                  <a:lnTo>
                    <a:pt x="445" y="1161"/>
                  </a:lnTo>
                  <a:lnTo>
                    <a:pt x="445" y="1163"/>
                  </a:lnTo>
                  <a:lnTo>
                    <a:pt x="445" y="1164"/>
                  </a:lnTo>
                  <a:lnTo>
                    <a:pt x="443" y="1165"/>
                  </a:lnTo>
                  <a:lnTo>
                    <a:pt x="443" y="1166"/>
                  </a:lnTo>
                  <a:lnTo>
                    <a:pt x="442" y="1166"/>
                  </a:lnTo>
                  <a:lnTo>
                    <a:pt x="441" y="1167"/>
                  </a:lnTo>
                  <a:lnTo>
                    <a:pt x="440" y="1167"/>
                  </a:lnTo>
                  <a:lnTo>
                    <a:pt x="440" y="1168"/>
                  </a:lnTo>
                  <a:lnTo>
                    <a:pt x="439" y="1169"/>
                  </a:lnTo>
                  <a:lnTo>
                    <a:pt x="439" y="1171"/>
                  </a:lnTo>
                  <a:lnTo>
                    <a:pt x="439" y="1172"/>
                  </a:lnTo>
                  <a:lnTo>
                    <a:pt x="438" y="1172"/>
                  </a:lnTo>
                  <a:lnTo>
                    <a:pt x="438" y="1173"/>
                  </a:lnTo>
                  <a:lnTo>
                    <a:pt x="438" y="1174"/>
                  </a:lnTo>
                  <a:lnTo>
                    <a:pt x="437" y="1174"/>
                  </a:lnTo>
                  <a:lnTo>
                    <a:pt x="438" y="1175"/>
                  </a:lnTo>
                  <a:lnTo>
                    <a:pt x="438" y="1176"/>
                  </a:lnTo>
                  <a:lnTo>
                    <a:pt x="438" y="1177"/>
                  </a:lnTo>
                  <a:lnTo>
                    <a:pt x="438" y="1178"/>
                  </a:lnTo>
                  <a:lnTo>
                    <a:pt x="438" y="1180"/>
                  </a:lnTo>
                  <a:lnTo>
                    <a:pt x="438" y="1181"/>
                  </a:lnTo>
                  <a:lnTo>
                    <a:pt x="438" y="1182"/>
                  </a:lnTo>
                  <a:lnTo>
                    <a:pt x="439" y="1182"/>
                  </a:lnTo>
                  <a:lnTo>
                    <a:pt x="439" y="1183"/>
                  </a:lnTo>
                  <a:lnTo>
                    <a:pt x="439" y="1184"/>
                  </a:lnTo>
                  <a:lnTo>
                    <a:pt x="440" y="1184"/>
                  </a:lnTo>
                  <a:lnTo>
                    <a:pt x="440" y="1185"/>
                  </a:lnTo>
                  <a:lnTo>
                    <a:pt x="439" y="1186"/>
                  </a:lnTo>
                  <a:lnTo>
                    <a:pt x="438" y="1188"/>
                  </a:lnTo>
                  <a:lnTo>
                    <a:pt x="437" y="1188"/>
                  </a:lnTo>
                  <a:lnTo>
                    <a:pt x="437" y="1189"/>
                  </a:lnTo>
                  <a:lnTo>
                    <a:pt x="437" y="1190"/>
                  </a:lnTo>
                  <a:lnTo>
                    <a:pt x="436" y="1190"/>
                  </a:lnTo>
                  <a:lnTo>
                    <a:pt x="434" y="1190"/>
                  </a:lnTo>
                  <a:lnTo>
                    <a:pt x="433" y="1190"/>
                  </a:lnTo>
                  <a:lnTo>
                    <a:pt x="432" y="1191"/>
                  </a:lnTo>
                  <a:lnTo>
                    <a:pt x="431" y="1191"/>
                  </a:lnTo>
                  <a:lnTo>
                    <a:pt x="430" y="1191"/>
                  </a:lnTo>
                  <a:lnTo>
                    <a:pt x="430" y="1192"/>
                  </a:lnTo>
                  <a:lnTo>
                    <a:pt x="429" y="1191"/>
                  </a:lnTo>
                  <a:lnTo>
                    <a:pt x="428" y="1191"/>
                  </a:lnTo>
                  <a:lnTo>
                    <a:pt x="426" y="1191"/>
                  </a:lnTo>
                  <a:lnTo>
                    <a:pt x="425" y="1190"/>
                  </a:lnTo>
                  <a:lnTo>
                    <a:pt x="424" y="1190"/>
                  </a:lnTo>
                  <a:lnTo>
                    <a:pt x="423" y="1190"/>
                  </a:lnTo>
                  <a:lnTo>
                    <a:pt x="423" y="1189"/>
                  </a:lnTo>
                  <a:lnTo>
                    <a:pt x="422" y="1189"/>
                  </a:lnTo>
                  <a:lnTo>
                    <a:pt x="422" y="1188"/>
                  </a:lnTo>
                  <a:lnTo>
                    <a:pt x="421" y="1188"/>
                  </a:lnTo>
                  <a:lnTo>
                    <a:pt x="421" y="1186"/>
                  </a:lnTo>
                  <a:lnTo>
                    <a:pt x="420" y="1186"/>
                  </a:lnTo>
                  <a:lnTo>
                    <a:pt x="420" y="1185"/>
                  </a:lnTo>
                  <a:lnTo>
                    <a:pt x="419" y="1185"/>
                  </a:lnTo>
                  <a:lnTo>
                    <a:pt x="417" y="1184"/>
                  </a:lnTo>
                  <a:lnTo>
                    <a:pt x="416" y="1184"/>
                  </a:lnTo>
                  <a:lnTo>
                    <a:pt x="416" y="1185"/>
                  </a:lnTo>
                  <a:lnTo>
                    <a:pt x="416" y="1184"/>
                  </a:lnTo>
                  <a:lnTo>
                    <a:pt x="415" y="1185"/>
                  </a:lnTo>
                  <a:lnTo>
                    <a:pt x="414" y="1185"/>
                  </a:lnTo>
                  <a:lnTo>
                    <a:pt x="404" y="1176"/>
                  </a:lnTo>
                  <a:lnTo>
                    <a:pt x="400" y="1173"/>
                  </a:lnTo>
                  <a:lnTo>
                    <a:pt x="399" y="1173"/>
                  </a:lnTo>
                  <a:lnTo>
                    <a:pt x="399" y="1172"/>
                  </a:lnTo>
                  <a:lnTo>
                    <a:pt x="400" y="1171"/>
                  </a:lnTo>
                  <a:lnTo>
                    <a:pt x="402" y="1171"/>
                  </a:lnTo>
                  <a:lnTo>
                    <a:pt x="403" y="1169"/>
                  </a:lnTo>
                  <a:lnTo>
                    <a:pt x="403" y="1168"/>
                  </a:lnTo>
                  <a:lnTo>
                    <a:pt x="403" y="1167"/>
                  </a:lnTo>
                  <a:lnTo>
                    <a:pt x="403" y="1166"/>
                  </a:lnTo>
                  <a:lnTo>
                    <a:pt x="403" y="1165"/>
                  </a:lnTo>
                  <a:lnTo>
                    <a:pt x="402" y="1165"/>
                  </a:lnTo>
                  <a:lnTo>
                    <a:pt x="402" y="1164"/>
                  </a:lnTo>
                  <a:lnTo>
                    <a:pt x="400" y="1164"/>
                  </a:lnTo>
                  <a:lnTo>
                    <a:pt x="400" y="1163"/>
                  </a:lnTo>
                  <a:lnTo>
                    <a:pt x="399" y="1163"/>
                  </a:lnTo>
                  <a:lnTo>
                    <a:pt x="398" y="1161"/>
                  </a:lnTo>
                  <a:lnTo>
                    <a:pt x="397" y="1161"/>
                  </a:lnTo>
                  <a:lnTo>
                    <a:pt x="396" y="1161"/>
                  </a:lnTo>
                  <a:lnTo>
                    <a:pt x="395" y="1161"/>
                  </a:lnTo>
                  <a:lnTo>
                    <a:pt x="394" y="1161"/>
                  </a:lnTo>
                  <a:lnTo>
                    <a:pt x="393" y="1161"/>
                  </a:lnTo>
                  <a:lnTo>
                    <a:pt x="391" y="1161"/>
                  </a:lnTo>
                  <a:lnTo>
                    <a:pt x="390" y="1163"/>
                  </a:lnTo>
                  <a:lnTo>
                    <a:pt x="389" y="1163"/>
                  </a:lnTo>
                  <a:lnTo>
                    <a:pt x="388" y="1164"/>
                  </a:lnTo>
                  <a:lnTo>
                    <a:pt x="387" y="1164"/>
                  </a:lnTo>
                  <a:lnTo>
                    <a:pt x="386" y="1164"/>
                  </a:lnTo>
                  <a:lnTo>
                    <a:pt x="386" y="1165"/>
                  </a:lnTo>
                  <a:lnTo>
                    <a:pt x="385" y="1165"/>
                  </a:lnTo>
                  <a:lnTo>
                    <a:pt x="385" y="1166"/>
                  </a:lnTo>
                  <a:lnTo>
                    <a:pt x="382" y="1166"/>
                  </a:lnTo>
                  <a:lnTo>
                    <a:pt x="381" y="1166"/>
                  </a:lnTo>
                  <a:lnTo>
                    <a:pt x="381" y="1167"/>
                  </a:lnTo>
                  <a:lnTo>
                    <a:pt x="380" y="1167"/>
                  </a:lnTo>
                  <a:lnTo>
                    <a:pt x="380" y="1166"/>
                  </a:lnTo>
                  <a:lnTo>
                    <a:pt x="379" y="1167"/>
                  </a:lnTo>
                  <a:lnTo>
                    <a:pt x="378" y="1167"/>
                  </a:lnTo>
                  <a:lnTo>
                    <a:pt x="378" y="1168"/>
                  </a:lnTo>
                  <a:lnTo>
                    <a:pt x="377" y="1168"/>
                  </a:lnTo>
                  <a:lnTo>
                    <a:pt x="377" y="1169"/>
                  </a:lnTo>
                  <a:lnTo>
                    <a:pt x="376" y="1169"/>
                  </a:lnTo>
                  <a:lnTo>
                    <a:pt x="374" y="1169"/>
                  </a:lnTo>
                  <a:lnTo>
                    <a:pt x="373" y="1171"/>
                  </a:lnTo>
                  <a:lnTo>
                    <a:pt x="372" y="1171"/>
                  </a:lnTo>
                  <a:lnTo>
                    <a:pt x="372" y="1172"/>
                  </a:lnTo>
                  <a:lnTo>
                    <a:pt x="371" y="1173"/>
                  </a:lnTo>
                  <a:lnTo>
                    <a:pt x="371" y="1174"/>
                  </a:lnTo>
                  <a:lnTo>
                    <a:pt x="371" y="1175"/>
                  </a:lnTo>
                  <a:lnTo>
                    <a:pt x="371" y="1176"/>
                  </a:lnTo>
                  <a:lnTo>
                    <a:pt x="371" y="1177"/>
                  </a:lnTo>
                  <a:lnTo>
                    <a:pt x="370" y="1177"/>
                  </a:lnTo>
                  <a:lnTo>
                    <a:pt x="370" y="1178"/>
                  </a:lnTo>
                  <a:lnTo>
                    <a:pt x="369" y="1178"/>
                  </a:lnTo>
                  <a:lnTo>
                    <a:pt x="369" y="1180"/>
                  </a:lnTo>
                  <a:lnTo>
                    <a:pt x="368" y="1180"/>
                  </a:lnTo>
                  <a:lnTo>
                    <a:pt x="366" y="1180"/>
                  </a:lnTo>
                  <a:lnTo>
                    <a:pt x="366" y="1181"/>
                  </a:lnTo>
                  <a:lnTo>
                    <a:pt x="365" y="1182"/>
                  </a:lnTo>
                  <a:lnTo>
                    <a:pt x="364" y="1182"/>
                  </a:lnTo>
                  <a:lnTo>
                    <a:pt x="364" y="1183"/>
                  </a:lnTo>
                  <a:lnTo>
                    <a:pt x="363" y="1183"/>
                  </a:lnTo>
                  <a:lnTo>
                    <a:pt x="363" y="1184"/>
                  </a:lnTo>
                  <a:lnTo>
                    <a:pt x="362" y="1184"/>
                  </a:lnTo>
                  <a:lnTo>
                    <a:pt x="362" y="1183"/>
                  </a:lnTo>
                  <a:lnTo>
                    <a:pt x="361" y="1184"/>
                  </a:lnTo>
                  <a:lnTo>
                    <a:pt x="360" y="1184"/>
                  </a:lnTo>
                  <a:lnTo>
                    <a:pt x="360" y="1185"/>
                  </a:lnTo>
                  <a:lnTo>
                    <a:pt x="359" y="1185"/>
                  </a:lnTo>
                  <a:lnTo>
                    <a:pt x="359" y="1186"/>
                  </a:lnTo>
                  <a:lnTo>
                    <a:pt x="357" y="1186"/>
                  </a:lnTo>
                  <a:lnTo>
                    <a:pt x="357" y="1188"/>
                  </a:lnTo>
                  <a:lnTo>
                    <a:pt x="356" y="1188"/>
                  </a:lnTo>
                  <a:lnTo>
                    <a:pt x="356" y="1189"/>
                  </a:lnTo>
                  <a:lnTo>
                    <a:pt x="355" y="1190"/>
                  </a:lnTo>
                  <a:lnTo>
                    <a:pt x="355" y="1191"/>
                  </a:lnTo>
                  <a:lnTo>
                    <a:pt x="354" y="1191"/>
                  </a:lnTo>
                  <a:lnTo>
                    <a:pt x="353" y="1191"/>
                  </a:lnTo>
                  <a:lnTo>
                    <a:pt x="352" y="1191"/>
                  </a:lnTo>
                  <a:lnTo>
                    <a:pt x="351" y="1190"/>
                  </a:lnTo>
                  <a:lnTo>
                    <a:pt x="350" y="1190"/>
                  </a:lnTo>
                  <a:lnTo>
                    <a:pt x="350" y="1191"/>
                  </a:lnTo>
                  <a:lnTo>
                    <a:pt x="350" y="1190"/>
                  </a:lnTo>
                  <a:lnTo>
                    <a:pt x="348" y="1190"/>
                  </a:lnTo>
                  <a:lnTo>
                    <a:pt x="348" y="1191"/>
                  </a:lnTo>
                  <a:lnTo>
                    <a:pt x="347" y="1191"/>
                  </a:lnTo>
                  <a:lnTo>
                    <a:pt x="346" y="1191"/>
                  </a:lnTo>
                  <a:lnTo>
                    <a:pt x="346" y="1192"/>
                  </a:lnTo>
                  <a:lnTo>
                    <a:pt x="345" y="1192"/>
                  </a:lnTo>
                  <a:lnTo>
                    <a:pt x="344" y="1192"/>
                  </a:lnTo>
                  <a:lnTo>
                    <a:pt x="343" y="1192"/>
                  </a:lnTo>
                  <a:lnTo>
                    <a:pt x="343" y="1191"/>
                  </a:lnTo>
                  <a:lnTo>
                    <a:pt x="342" y="1191"/>
                  </a:lnTo>
                  <a:lnTo>
                    <a:pt x="340" y="1191"/>
                  </a:lnTo>
                  <a:lnTo>
                    <a:pt x="339" y="1190"/>
                  </a:lnTo>
                  <a:lnTo>
                    <a:pt x="339" y="1191"/>
                  </a:lnTo>
                  <a:lnTo>
                    <a:pt x="339" y="1190"/>
                  </a:lnTo>
                  <a:lnTo>
                    <a:pt x="339" y="1191"/>
                  </a:lnTo>
                  <a:lnTo>
                    <a:pt x="338" y="1191"/>
                  </a:lnTo>
                  <a:lnTo>
                    <a:pt x="337" y="1191"/>
                  </a:lnTo>
                  <a:lnTo>
                    <a:pt x="337" y="1190"/>
                  </a:lnTo>
                  <a:lnTo>
                    <a:pt x="336" y="1190"/>
                  </a:lnTo>
                  <a:lnTo>
                    <a:pt x="336" y="1189"/>
                  </a:lnTo>
                  <a:lnTo>
                    <a:pt x="336" y="1188"/>
                  </a:lnTo>
                  <a:lnTo>
                    <a:pt x="335" y="1188"/>
                  </a:lnTo>
                  <a:lnTo>
                    <a:pt x="334" y="1188"/>
                  </a:lnTo>
                  <a:lnTo>
                    <a:pt x="334" y="1186"/>
                  </a:lnTo>
                  <a:lnTo>
                    <a:pt x="333" y="1185"/>
                  </a:lnTo>
                  <a:lnTo>
                    <a:pt x="334" y="1185"/>
                  </a:lnTo>
                  <a:lnTo>
                    <a:pt x="334" y="1184"/>
                  </a:lnTo>
                  <a:lnTo>
                    <a:pt x="334" y="1183"/>
                  </a:lnTo>
                  <a:lnTo>
                    <a:pt x="333" y="1183"/>
                  </a:lnTo>
                  <a:lnTo>
                    <a:pt x="333" y="1182"/>
                  </a:lnTo>
                  <a:lnTo>
                    <a:pt x="333" y="1181"/>
                  </a:lnTo>
                  <a:lnTo>
                    <a:pt x="333" y="1180"/>
                  </a:lnTo>
                  <a:lnTo>
                    <a:pt x="333" y="1178"/>
                  </a:lnTo>
                  <a:lnTo>
                    <a:pt x="331" y="1177"/>
                  </a:lnTo>
                  <a:lnTo>
                    <a:pt x="333" y="1177"/>
                  </a:lnTo>
                  <a:lnTo>
                    <a:pt x="331" y="1177"/>
                  </a:lnTo>
                  <a:lnTo>
                    <a:pt x="331" y="1176"/>
                  </a:lnTo>
                  <a:lnTo>
                    <a:pt x="330" y="1175"/>
                  </a:lnTo>
                  <a:lnTo>
                    <a:pt x="330" y="1174"/>
                  </a:lnTo>
                  <a:lnTo>
                    <a:pt x="329" y="1173"/>
                  </a:lnTo>
                  <a:lnTo>
                    <a:pt x="328" y="1172"/>
                  </a:lnTo>
                  <a:lnTo>
                    <a:pt x="328" y="1171"/>
                  </a:lnTo>
                  <a:lnTo>
                    <a:pt x="328" y="1169"/>
                  </a:lnTo>
                  <a:lnTo>
                    <a:pt x="329" y="1168"/>
                  </a:lnTo>
                  <a:lnTo>
                    <a:pt x="329" y="1167"/>
                  </a:lnTo>
                  <a:lnTo>
                    <a:pt x="330" y="1167"/>
                  </a:lnTo>
                  <a:lnTo>
                    <a:pt x="330" y="1166"/>
                  </a:lnTo>
                  <a:lnTo>
                    <a:pt x="331" y="1166"/>
                  </a:lnTo>
                  <a:lnTo>
                    <a:pt x="330" y="1166"/>
                  </a:lnTo>
                  <a:lnTo>
                    <a:pt x="330" y="1165"/>
                  </a:lnTo>
                  <a:lnTo>
                    <a:pt x="329" y="1165"/>
                  </a:lnTo>
                  <a:lnTo>
                    <a:pt x="329" y="1164"/>
                  </a:lnTo>
                  <a:lnTo>
                    <a:pt x="329" y="1163"/>
                  </a:lnTo>
                  <a:lnTo>
                    <a:pt x="328" y="1163"/>
                  </a:lnTo>
                  <a:lnTo>
                    <a:pt x="328" y="1161"/>
                  </a:lnTo>
                  <a:lnTo>
                    <a:pt x="327" y="1161"/>
                  </a:lnTo>
                  <a:lnTo>
                    <a:pt x="327" y="1160"/>
                  </a:lnTo>
                  <a:lnTo>
                    <a:pt x="326" y="1160"/>
                  </a:lnTo>
                  <a:lnTo>
                    <a:pt x="325" y="1159"/>
                  </a:lnTo>
                  <a:lnTo>
                    <a:pt x="324" y="1158"/>
                  </a:lnTo>
                  <a:lnTo>
                    <a:pt x="322" y="1158"/>
                  </a:lnTo>
                  <a:lnTo>
                    <a:pt x="322" y="1157"/>
                  </a:lnTo>
                  <a:lnTo>
                    <a:pt x="321" y="1156"/>
                  </a:lnTo>
                  <a:lnTo>
                    <a:pt x="321" y="1155"/>
                  </a:lnTo>
                  <a:lnTo>
                    <a:pt x="320" y="1155"/>
                  </a:lnTo>
                  <a:lnTo>
                    <a:pt x="319" y="1155"/>
                  </a:lnTo>
                  <a:lnTo>
                    <a:pt x="318" y="1154"/>
                  </a:lnTo>
                  <a:lnTo>
                    <a:pt x="317" y="1154"/>
                  </a:lnTo>
                  <a:lnTo>
                    <a:pt x="317" y="1152"/>
                  </a:lnTo>
                  <a:lnTo>
                    <a:pt x="316" y="1152"/>
                  </a:lnTo>
                  <a:lnTo>
                    <a:pt x="314" y="1151"/>
                  </a:lnTo>
                  <a:lnTo>
                    <a:pt x="314" y="1150"/>
                  </a:lnTo>
                  <a:lnTo>
                    <a:pt x="314" y="1149"/>
                  </a:lnTo>
                  <a:lnTo>
                    <a:pt x="314" y="1148"/>
                  </a:lnTo>
                  <a:lnTo>
                    <a:pt x="313" y="1148"/>
                  </a:lnTo>
                  <a:lnTo>
                    <a:pt x="313" y="1147"/>
                  </a:lnTo>
                  <a:lnTo>
                    <a:pt x="313" y="1146"/>
                  </a:lnTo>
                  <a:lnTo>
                    <a:pt x="312" y="1146"/>
                  </a:lnTo>
                  <a:lnTo>
                    <a:pt x="312" y="1144"/>
                  </a:lnTo>
                  <a:lnTo>
                    <a:pt x="311" y="1144"/>
                  </a:lnTo>
                  <a:lnTo>
                    <a:pt x="311" y="1143"/>
                  </a:lnTo>
                  <a:lnTo>
                    <a:pt x="312" y="1143"/>
                  </a:lnTo>
                  <a:lnTo>
                    <a:pt x="311" y="1142"/>
                  </a:lnTo>
                  <a:lnTo>
                    <a:pt x="312" y="1140"/>
                  </a:lnTo>
                  <a:lnTo>
                    <a:pt x="312" y="1138"/>
                  </a:lnTo>
                  <a:lnTo>
                    <a:pt x="312" y="1136"/>
                  </a:lnTo>
                  <a:lnTo>
                    <a:pt x="311" y="1138"/>
                  </a:lnTo>
                  <a:lnTo>
                    <a:pt x="311" y="1136"/>
                  </a:lnTo>
                  <a:lnTo>
                    <a:pt x="310" y="1138"/>
                  </a:lnTo>
                  <a:lnTo>
                    <a:pt x="309" y="1138"/>
                  </a:lnTo>
                  <a:lnTo>
                    <a:pt x="309" y="1136"/>
                  </a:lnTo>
                  <a:lnTo>
                    <a:pt x="308" y="1136"/>
                  </a:lnTo>
                  <a:lnTo>
                    <a:pt x="307" y="1135"/>
                  </a:lnTo>
                  <a:lnTo>
                    <a:pt x="305" y="1135"/>
                  </a:lnTo>
                  <a:lnTo>
                    <a:pt x="305" y="1134"/>
                  </a:lnTo>
                  <a:lnTo>
                    <a:pt x="304" y="1134"/>
                  </a:lnTo>
                  <a:lnTo>
                    <a:pt x="304" y="1133"/>
                  </a:lnTo>
                  <a:lnTo>
                    <a:pt x="303" y="1132"/>
                  </a:lnTo>
                  <a:lnTo>
                    <a:pt x="303" y="1131"/>
                  </a:lnTo>
                  <a:lnTo>
                    <a:pt x="301" y="1130"/>
                  </a:lnTo>
                  <a:lnTo>
                    <a:pt x="299" y="1130"/>
                  </a:lnTo>
                  <a:lnTo>
                    <a:pt x="299" y="1129"/>
                  </a:lnTo>
                  <a:lnTo>
                    <a:pt x="299" y="1127"/>
                  </a:lnTo>
                  <a:lnTo>
                    <a:pt x="299" y="1126"/>
                  </a:lnTo>
                  <a:lnTo>
                    <a:pt x="299" y="1125"/>
                  </a:lnTo>
                  <a:lnTo>
                    <a:pt x="299" y="1124"/>
                  </a:lnTo>
                  <a:lnTo>
                    <a:pt x="299" y="1123"/>
                  </a:lnTo>
                  <a:lnTo>
                    <a:pt x="299" y="1122"/>
                  </a:lnTo>
                  <a:lnTo>
                    <a:pt x="299" y="1121"/>
                  </a:lnTo>
                  <a:lnTo>
                    <a:pt x="299" y="1119"/>
                  </a:lnTo>
                  <a:lnTo>
                    <a:pt x="299" y="1118"/>
                  </a:lnTo>
                  <a:lnTo>
                    <a:pt x="300" y="1117"/>
                  </a:lnTo>
                  <a:lnTo>
                    <a:pt x="299" y="1117"/>
                  </a:lnTo>
                  <a:lnTo>
                    <a:pt x="300" y="1117"/>
                  </a:lnTo>
                  <a:lnTo>
                    <a:pt x="299" y="1117"/>
                  </a:lnTo>
                  <a:lnTo>
                    <a:pt x="300" y="1116"/>
                  </a:lnTo>
                  <a:lnTo>
                    <a:pt x="299" y="1115"/>
                  </a:lnTo>
                  <a:lnTo>
                    <a:pt x="297" y="1115"/>
                  </a:lnTo>
                  <a:lnTo>
                    <a:pt x="297" y="1114"/>
                  </a:lnTo>
                  <a:lnTo>
                    <a:pt x="297" y="1113"/>
                  </a:lnTo>
                  <a:lnTo>
                    <a:pt x="296" y="1113"/>
                  </a:lnTo>
                  <a:lnTo>
                    <a:pt x="296" y="1111"/>
                  </a:lnTo>
                  <a:lnTo>
                    <a:pt x="296" y="1110"/>
                  </a:lnTo>
                  <a:lnTo>
                    <a:pt x="295" y="1110"/>
                  </a:lnTo>
                  <a:lnTo>
                    <a:pt x="295" y="1109"/>
                  </a:lnTo>
                  <a:lnTo>
                    <a:pt x="294" y="1109"/>
                  </a:lnTo>
                  <a:lnTo>
                    <a:pt x="293" y="1109"/>
                  </a:lnTo>
                  <a:lnTo>
                    <a:pt x="292" y="1109"/>
                  </a:lnTo>
                  <a:lnTo>
                    <a:pt x="292" y="1108"/>
                  </a:lnTo>
                  <a:lnTo>
                    <a:pt x="291" y="1108"/>
                  </a:lnTo>
                  <a:lnTo>
                    <a:pt x="290" y="1108"/>
                  </a:lnTo>
                  <a:lnTo>
                    <a:pt x="290" y="1107"/>
                  </a:lnTo>
                  <a:lnTo>
                    <a:pt x="288" y="1107"/>
                  </a:lnTo>
                  <a:lnTo>
                    <a:pt x="287" y="1106"/>
                  </a:lnTo>
                  <a:lnTo>
                    <a:pt x="286" y="1105"/>
                  </a:lnTo>
                  <a:lnTo>
                    <a:pt x="286" y="1104"/>
                  </a:lnTo>
                  <a:lnTo>
                    <a:pt x="285" y="1104"/>
                  </a:lnTo>
                  <a:lnTo>
                    <a:pt x="284" y="1104"/>
                  </a:lnTo>
                  <a:lnTo>
                    <a:pt x="284" y="1102"/>
                  </a:lnTo>
                  <a:lnTo>
                    <a:pt x="284" y="1101"/>
                  </a:lnTo>
                  <a:lnTo>
                    <a:pt x="283" y="1101"/>
                  </a:lnTo>
                  <a:lnTo>
                    <a:pt x="283" y="1100"/>
                  </a:lnTo>
                  <a:lnTo>
                    <a:pt x="282" y="1100"/>
                  </a:lnTo>
                  <a:lnTo>
                    <a:pt x="282" y="1099"/>
                  </a:lnTo>
                  <a:lnTo>
                    <a:pt x="282" y="1098"/>
                  </a:lnTo>
                  <a:lnTo>
                    <a:pt x="281" y="1098"/>
                  </a:lnTo>
                  <a:lnTo>
                    <a:pt x="281" y="1097"/>
                  </a:lnTo>
                  <a:lnTo>
                    <a:pt x="279" y="1097"/>
                  </a:lnTo>
                  <a:lnTo>
                    <a:pt x="278" y="1096"/>
                  </a:lnTo>
                  <a:lnTo>
                    <a:pt x="278" y="1094"/>
                  </a:lnTo>
                  <a:lnTo>
                    <a:pt x="277" y="1094"/>
                  </a:lnTo>
                  <a:lnTo>
                    <a:pt x="277" y="1093"/>
                  </a:lnTo>
                  <a:lnTo>
                    <a:pt x="277" y="1092"/>
                  </a:lnTo>
                  <a:lnTo>
                    <a:pt x="277" y="1091"/>
                  </a:lnTo>
                  <a:lnTo>
                    <a:pt x="277" y="1090"/>
                  </a:lnTo>
                  <a:lnTo>
                    <a:pt x="277" y="1089"/>
                  </a:lnTo>
                  <a:lnTo>
                    <a:pt x="277" y="1088"/>
                  </a:lnTo>
                  <a:lnTo>
                    <a:pt x="276" y="1088"/>
                  </a:lnTo>
                  <a:lnTo>
                    <a:pt x="277" y="1088"/>
                  </a:lnTo>
                  <a:lnTo>
                    <a:pt x="277" y="1086"/>
                  </a:lnTo>
                  <a:lnTo>
                    <a:pt x="276" y="1086"/>
                  </a:lnTo>
                  <a:lnTo>
                    <a:pt x="277" y="1086"/>
                  </a:lnTo>
                  <a:lnTo>
                    <a:pt x="276" y="1086"/>
                  </a:lnTo>
                  <a:lnTo>
                    <a:pt x="277" y="1086"/>
                  </a:lnTo>
                  <a:lnTo>
                    <a:pt x="277" y="1085"/>
                  </a:lnTo>
                  <a:lnTo>
                    <a:pt x="276" y="1084"/>
                  </a:lnTo>
                  <a:lnTo>
                    <a:pt x="276" y="1083"/>
                  </a:lnTo>
                  <a:lnTo>
                    <a:pt x="275" y="1082"/>
                  </a:lnTo>
                  <a:lnTo>
                    <a:pt x="274" y="1082"/>
                  </a:lnTo>
                  <a:lnTo>
                    <a:pt x="274" y="1081"/>
                  </a:lnTo>
                  <a:lnTo>
                    <a:pt x="273" y="1081"/>
                  </a:lnTo>
                  <a:lnTo>
                    <a:pt x="273" y="1080"/>
                  </a:lnTo>
                  <a:lnTo>
                    <a:pt x="273" y="1079"/>
                  </a:lnTo>
                  <a:lnTo>
                    <a:pt x="273" y="1077"/>
                  </a:lnTo>
                  <a:lnTo>
                    <a:pt x="271" y="1077"/>
                  </a:lnTo>
                  <a:lnTo>
                    <a:pt x="271" y="1076"/>
                  </a:lnTo>
                  <a:lnTo>
                    <a:pt x="271" y="1075"/>
                  </a:lnTo>
                  <a:lnTo>
                    <a:pt x="270" y="1075"/>
                  </a:lnTo>
                  <a:lnTo>
                    <a:pt x="270" y="1074"/>
                  </a:lnTo>
                  <a:lnTo>
                    <a:pt x="270" y="1073"/>
                  </a:lnTo>
                  <a:lnTo>
                    <a:pt x="269" y="1073"/>
                  </a:lnTo>
                  <a:lnTo>
                    <a:pt x="269" y="1072"/>
                  </a:lnTo>
                  <a:lnTo>
                    <a:pt x="270" y="1072"/>
                  </a:lnTo>
                  <a:lnTo>
                    <a:pt x="270" y="1071"/>
                  </a:lnTo>
                  <a:lnTo>
                    <a:pt x="270" y="1069"/>
                  </a:lnTo>
                  <a:lnTo>
                    <a:pt x="271" y="1069"/>
                  </a:lnTo>
                  <a:lnTo>
                    <a:pt x="271" y="1068"/>
                  </a:lnTo>
                  <a:lnTo>
                    <a:pt x="271" y="1067"/>
                  </a:lnTo>
                  <a:lnTo>
                    <a:pt x="271" y="1066"/>
                  </a:lnTo>
                  <a:lnTo>
                    <a:pt x="270" y="1066"/>
                  </a:lnTo>
                  <a:lnTo>
                    <a:pt x="271" y="1066"/>
                  </a:lnTo>
                  <a:lnTo>
                    <a:pt x="271" y="1065"/>
                  </a:lnTo>
                  <a:lnTo>
                    <a:pt x="270" y="1065"/>
                  </a:lnTo>
                  <a:lnTo>
                    <a:pt x="271" y="1064"/>
                  </a:lnTo>
                  <a:lnTo>
                    <a:pt x="271" y="1063"/>
                  </a:lnTo>
                  <a:lnTo>
                    <a:pt x="273" y="1063"/>
                  </a:lnTo>
                  <a:lnTo>
                    <a:pt x="273" y="1062"/>
                  </a:lnTo>
                  <a:lnTo>
                    <a:pt x="273" y="1060"/>
                  </a:lnTo>
                  <a:lnTo>
                    <a:pt x="273" y="1059"/>
                  </a:lnTo>
                  <a:lnTo>
                    <a:pt x="273" y="1058"/>
                  </a:lnTo>
                  <a:lnTo>
                    <a:pt x="271" y="1058"/>
                  </a:lnTo>
                  <a:lnTo>
                    <a:pt x="271" y="1057"/>
                  </a:lnTo>
                  <a:lnTo>
                    <a:pt x="271" y="1056"/>
                  </a:lnTo>
                  <a:lnTo>
                    <a:pt x="271" y="1055"/>
                  </a:lnTo>
                  <a:lnTo>
                    <a:pt x="271" y="1054"/>
                  </a:lnTo>
                  <a:lnTo>
                    <a:pt x="271" y="1052"/>
                  </a:lnTo>
                  <a:lnTo>
                    <a:pt x="271" y="1051"/>
                  </a:lnTo>
                  <a:lnTo>
                    <a:pt x="270" y="1051"/>
                  </a:lnTo>
                  <a:lnTo>
                    <a:pt x="270" y="1050"/>
                  </a:lnTo>
                  <a:lnTo>
                    <a:pt x="271" y="1050"/>
                  </a:lnTo>
                  <a:lnTo>
                    <a:pt x="271" y="1049"/>
                  </a:lnTo>
                  <a:lnTo>
                    <a:pt x="271" y="1048"/>
                  </a:lnTo>
                  <a:lnTo>
                    <a:pt x="270" y="1048"/>
                  </a:lnTo>
                  <a:lnTo>
                    <a:pt x="270" y="1047"/>
                  </a:lnTo>
                  <a:lnTo>
                    <a:pt x="269" y="1046"/>
                  </a:lnTo>
                  <a:lnTo>
                    <a:pt x="268" y="1046"/>
                  </a:lnTo>
                  <a:lnTo>
                    <a:pt x="267" y="1046"/>
                  </a:lnTo>
                  <a:lnTo>
                    <a:pt x="266" y="1046"/>
                  </a:lnTo>
                  <a:lnTo>
                    <a:pt x="265" y="1044"/>
                  </a:lnTo>
                  <a:lnTo>
                    <a:pt x="264" y="1044"/>
                  </a:lnTo>
                  <a:lnTo>
                    <a:pt x="262" y="1044"/>
                  </a:lnTo>
                  <a:lnTo>
                    <a:pt x="262" y="1043"/>
                  </a:lnTo>
                  <a:lnTo>
                    <a:pt x="261" y="1043"/>
                  </a:lnTo>
                  <a:lnTo>
                    <a:pt x="260" y="1043"/>
                  </a:lnTo>
                  <a:lnTo>
                    <a:pt x="259" y="1043"/>
                  </a:lnTo>
                  <a:lnTo>
                    <a:pt x="259" y="1042"/>
                  </a:lnTo>
                  <a:lnTo>
                    <a:pt x="258" y="1042"/>
                  </a:lnTo>
                  <a:lnTo>
                    <a:pt x="257" y="1042"/>
                  </a:lnTo>
                  <a:lnTo>
                    <a:pt x="257" y="1043"/>
                  </a:lnTo>
                  <a:lnTo>
                    <a:pt x="257" y="1042"/>
                  </a:lnTo>
                  <a:lnTo>
                    <a:pt x="256" y="1042"/>
                  </a:lnTo>
                  <a:lnTo>
                    <a:pt x="254" y="1041"/>
                  </a:lnTo>
                  <a:lnTo>
                    <a:pt x="253" y="1040"/>
                  </a:lnTo>
                  <a:lnTo>
                    <a:pt x="253" y="1039"/>
                  </a:lnTo>
                  <a:lnTo>
                    <a:pt x="252" y="1039"/>
                  </a:lnTo>
                  <a:lnTo>
                    <a:pt x="252" y="1040"/>
                  </a:lnTo>
                  <a:lnTo>
                    <a:pt x="251" y="1039"/>
                  </a:lnTo>
                  <a:lnTo>
                    <a:pt x="251" y="1038"/>
                  </a:lnTo>
                  <a:lnTo>
                    <a:pt x="250" y="1037"/>
                  </a:lnTo>
                  <a:lnTo>
                    <a:pt x="249" y="1037"/>
                  </a:lnTo>
                  <a:lnTo>
                    <a:pt x="249" y="1035"/>
                  </a:lnTo>
                  <a:lnTo>
                    <a:pt x="248" y="1035"/>
                  </a:lnTo>
                  <a:lnTo>
                    <a:pt x="248" y="1034"/>
                  </a:lnTo>
                  <a:lnTo>
                    <a:pt x="247" y="1033"/>
                  </a:lnTo>
                  <a:lnTo>
                    <a:pt x="247" y="1032"/>
                  </a:lnTo>
                  <a:lnTo>
                    <a:pt x="245" y="1032"/>
                  </a:lnTo>
                  <a:lnTo>
                    <a:pt x="245" y="1031"/>
                  </a:lnTo>
                  <a:lnTo>
                    <a:pt x="245" y="1030"/>
                  </a:lnTo>
                  <a:lnTo>
                    <a:pt x="244" y="1030"/>
                  </a:lnTo>
                  <a:lnTo>
                    <a:pt x="244" y="1029"/>
                  </a:lnTo>
                  <a:lnTo>
                    <a:pt x="244" y="1027"/>
                  </a:lnTo>
                  <a:lnTo>
                    <a:pt x="243" y="1027"/>
                  </a:lnTo>
                  <a:lnTo>
                    <a:pt x="242" y="1026"/>
                  </a:lnTo>
                  <a:lnTo>
                    <a:pt x="242" y="1025"/>
                  </a:lnTo>
                  <a:lnTo>
                    <a:pt x="242" y="1024"/>
                  </a:lnTo>
                  <a:lnTo>
                    <a:pt x="242" y="1023"/>
                  </a:lnTo>
                  <a:lnTo>
                    <a:pt x="243" y="1023"/>
                  </a:lnTo>
                  <a:lnTo>
                    <a:pt x="243" y="1022"/>
                  </a:lnTo>
                  <a:lnTo>
                    <a:pt x="243" y="1021"/>
                  </a:lnTo>
                  <a:lnTo>
                    <a:pt x="244" y="1019"/>
                  </a:lnTo>
                  <a:lnTo>
                    <a:pt x="245" y="1019"/>
                  </a:lnTo>
                  <a:lnTo>
                    <a:pt x="247" y="1018"/>
                  </a:lnTo>
                  <a:lnTo>
                    <a:pt x="248" y="1018"/>
                  </a:lnTo>
                  <a:lnTo>
                    <a:pt x="249" y="1017"/>
                  </a:lnTo>
                  <a:lnTo>
                    <a:pt x="250" y="1017"/>
                  </a:lnTo>
                  <a:lnTo>
                    <a:pt x="251" y="1017"/>
                  </a:lnTo>
                  <a:lnTo>
                    <a:pt x="252" y="1017"/>
                  </a:lnTo>
                  <a:lnTo>
                    <a:pt x="252" y="1016"/>
                  </a:lnTo>
                  <a:lnTo>
                    <a:pt x="253" y="1016"/>
                  </a:lnTo>
                  <a:lnTo>
                    <a:pt x="254" y="1016"/>
                  </a:lnTo>
                  <a:lnTo>
                    <a:pt x="256" y="1016"/>
                  </a:lnTo>
                  <a:lnTo>
                    <a:pt x="256" y="1015"/>
                  </a:lnTo>
                  <a:lnTo>
                    <a:pt x="257" y="1014"/>
                  </a:lnTo>
                  <a:lnTo>
                    <a:pt x="257" y="1013"/>
                  </a:lnTo>
                  <a:lnTo>
                    <a:pt x="257" y="1012"/>
                  </a:lnTo>
                  <a:lnTo>
                    <a:pt x="258" y="1012"/>
                  </a:lnTo>
                  <a:lnTo>
                    <a:pt x="257" y="1012"/>
                  </a:lnTo>
                  <a:lnTo>
                    <a:pt x="257" y="1010"/>
                  </a:lnTo>
                  <a:lnTo>
                    <a:pt x="256" y="1009"/>
                  </a:lnTo>
                  <a:lnTo>
                    <a:pt x="256" y="1008"/>
                  </a:lnTo>
                  <a:lnTo>
                    <a:pt x="254" y="1008"/>
                  </a:lnTo>
                  <a:lnTo>
                    <a:pt x="254" y="1007"/>
                  </a:lnTo>
                  <a:lnTo>
                    <a:pt x="253" y="1007"/>
                  </a:lnTo>
                  <a:lnTo>
                    <a:pt x="253" y="1006"/>
                  </a:lnTo>
                  <a:lnTo>
                    <a:pt x="253" y="1005"/>
                  </a:lnTo>
                  <a:lnTo>
                    <a:pt x="253" y="1004"/>
                  </a:lnTo>
                  <a:lnTo>
                    <a:pt x="252" y="1004"/>
                  </a:lnTo>
                  <a:lnTo>
                    <a:pt x="251" y="1004"/>
                  </a:lnTo>
                  <a:lnTo>
                    <a:pt x="251" y="1002"/>
                  </a:lnTo>
                  <a:lnTo>
                    <a:pt x="251" y="1001"/>
                  </a:lnTo>
                  <a:lnTo>
                    <a:pt x="250" y="1001"/>
                  </a:lnTo>
                  <a:lnTo>
                    <a:pt x="250" y="1000"/>
                  </a:lnTo>
                  <a:lnTo>
                    <a:pt x="249" y="1000"/>
                  </a:lnTo>
                  <a:lnTo>
                    <a:pt x="248" y="1000"/>
                  </a:lnTo>
                  <a:lnTo>
                    <a:pt x="247" y="1000"/>
                  </a:lnTo>
                  <a:lnTo>
                    <a:pt x="245" y="999"/>
                  </a:lnTo>
                  <a:lnTo>
                    <a:pt x="245" y="998"/>
                  </a:lnTo>
                  <a:lnTo>
                    <a:pt x="245" y="997"/>
                  </a:lnTo>
                  <a:lnTo>
                    <a:pt x="245" y="996"/>
                  </a:lnTo>
                  <a:lnTo>
                    <a:pt x="245" y="995"/>
                  </a:lnTo>
                  <a:lnTo>
                    <a:pt x="245" y="993"/>
                  </a:lnTo>
                  <a:lnTo>
                    <a:pt x="245" y="992"/>
                  </a:lnTo>
                  <a:lnTo>
                    <a:pt x="247" y="992"/>
                  </a:lnTo>
                  <a:lnTo>
                    <a:pt x="245" y="992"/>
                  </a:lnTo>
                  <a:lnTo>
                    <a:pt x="245" y="991"/>
                  </a:lnTo>
                  <a:lnTo>
                    <a:pt x="245" y="990"/>
                  </a:lnTo>
                  <a:lnTo>
                    <a:pt x="244" y="990"/>
                  </a:lnTo>
                  <a:lnTo>
                    <a:pt x="244" y="989"/>
                  </a:lnTo>
                  <a:lnTo>
                    <a:pt x="244" y="988"/>
                  </a:lnTo>
                  <a:lnTo>
                    <a:pt x="244" y="987"/>
                  </a:lnTo>
                  <a:lnTo>
                    <a:pt x="244" y="985"/>
                  </a:lnTo>
                  <a:lnTo>
                    <a:pt x="244" y="984"/>
                  </a:lnTo>
                  <a:lnTo>
                    <a:pt x="243" y="983"/>
                  </a:lnTo>
                  <a:lnTo>
                    <a:pt x="242" y="983"/>
                  </a:lnTo>
                  <a:lnTo>
                    <a:pt x="242" y="982"/>
                  </a:lnTo>
                  <a:lnTo>
                    <a:pt x="241" y="982"/>
                  </a:lnTo>
                  <a:lnTo>
                    <a:pt x="241" y="981"/>
                  </a:lnTo>
                  <a:lnTo>
                    <a:pt x="240" y="981"/>
                  </a:lnTo>
                  <a:lnTo>
                    <a:pt x="240" y="980"/>
                  </a:lnTo>
                  <a:lnTo>
                    <a:pt x="239" y="979"/>
                  </a:lnTo>
                  <a:lnTo>
                    <a:pt x="238" y="980"/>
                  </a:lnTo>
                  <a:lnTo>
                    <a:pt x="236" y="980"/>
                  </a:lnTo>
                  <a:lnTo>
                    <a:pt x="236" y="981"/>
                  </a:lnTo>
                  <a:lnTo>
                    <a:pt x="235" y="981"/>
                  </a:lnTo>
                  <a:lnTo>
                    <a:pt x="235" y="982"/>
                  </a:lnTo>
                  <a:lnTo>
                    <a:pt x="234" y="982"/>
                  </a:lnTo>
                  <a:lnTo>
                    <a:pt x="233" y="982"/>
                  </a:lnTo>
                  <a:lnTo>
                    <a:pt x="232" y="981"/>
                  </a:lnTo>
                  <a:lnTo>
                    <a:pt x="231" y="981"/>
                  </a:lnTo>
                  <a:lnTo>
                    <a:pt x="230" y="981"/>
                  </a:lnTo>
                  <a:lnTo>
                    <a:pt x="230" y="980"/>
                  </a:lnTo>
                  <a:lnTo>
                    <a:pt x="228" y="980"/>
                  </a:lnTo>
                  <a:lnTo>
                    <a:pt x="227" y="980"/>
                  </a:lnTo>
                  <a:lnTo>
                    <a:pt x="227" y="979"/>
                  </a:lnTo>
                  <a:lnTo>
                    <a:pt x="226" y="979"/>
                  </a:lnTo>
                  <a:lnTo>
                    <a:pt x="226" y="977"/>
                  </a:lnTo>
                  <a:lnTo>
                    <a:pt x="225" y="977"/>
                  </a:lnTo>
                  <a:lnTo>
                    <a:pt x="225" y="976"/>
                  </a:lnTo>
                  <a:lnTo>
                    <a:pt x="224" y="976"/>
                  </a:lnTo>
                  <a:lnTo>
                    <a:pt x="223" y="975"/>
                  </a:lnTo>
                  <a:lnTo>
                    <a:pt x="222" y="975"/>
                  </a:lnTo>
                  <a:lnTo>
                    <a:pt x="222" y="974"/>
                  </a:lnTo>
                  <a:lnTo>
                    <a:pt x="221" y="975"/>
                  </a:lnTo>
                  <a:lnTo>
                    <a:pt x="221" y="974"/>
                  </a:lnTo>
                  <a:lnTo>
                    <a:pt x="219" y="974"/>
                  </a:lnTo>
                  <a:lnTo>
                    <a:pt x="218" y="974"/>
                  </a:lnTo>
                  <a:lnTo>
                    <a:pt x="217" y="973"/>
                  </a:lnTo>
                  <a:lnTo>
                    <a:pt x="217" y="972"/>
                  </a:lnTo>
                  <a:lnTo>
                    <a:pt x="217" y="971"/>
                  </a:lnTo>
                  <a:lnTo>
                    <a:pt x="217" y="970"/>
                  </a:lnTo>
                  <a:lnTo>
                    <a:pt x="218" y="970"/>
                  </a:lnTo>
                  <a:lnTo>
                    <a:pt x="218" y="968"/>
                  </a:lnTo>
                  <a:lnTo>
                    <a:pt x="217" y="968"/>
                  </a:lnTo>
                  <a:lnTo>
                    <a:pt x="217" y="967"/>
                  </a:lnTo>
                  <a:lnTo>
                    <a:pt x="217" y="966"/>
                  </a:lnTo>
                  <a:lnTo>
                    <a:pt x="216" y="966"/>
                  </a:lnTo>
                  <a:lnTo>
                    <a:pt x="216" y="965"/>
                  </a:lnTo>
                  <a:lnTo>
                    <a:pt x="216" y="964"/>
                  </a:lnTo>
                  <a:lnTo>
                    <a:pt x="216" y="963"/>
                  </a:lnTo>
                  <a:lnTo>
                    <a:pt x="216" y="962"/>
                  </a:lnTo>
                  <a:lnTo>
                    <a:pt x="216" y="960"/>
                  </a:lnTo>
                  <a:lnTo>
                    <a:pt x="216" y="959"/>
                  </a:lnTo>
                  <a:lnTo>
                    <a:pt x="215" y="959"/>
                  </a:lnTo>
                  <a:lnTo>
                    <a:pt x="215" y="958"/>
                  </a:lnTo>
                  <a:lnTo>
                    <a:pt x="215" y="957"/>
                  </a:lnTo>
                  <a:lnTo>
                    <a:pt x="215" y="956"/>
                  </a:lnTo>
                  <a:lnTo>
                    <a:pt x="214" y="956"/>
                  </a:lnTo>
                  <a:lnTo>
                    <a:pt x="214" y="955"/>
                  </a:lnTo>
                  <a:lnTo>
                    <a:pt x="214" y="954"/>
                  </a:lnTo>
                  <a:lnTo>
                    <a:pt x="214" y="952"/>
                  </a:lnTo>
                  <a:lnTo>
                    <a:pt x="214" y="951"/>
                  </a:lnTo>
                  <a:lnTo>
                    <a:pt x="214" y="950"/>
                  </a:lnTo>
                  <a:lnTo>
                    <a:pt x="213" y="950"/>
                  </a:lnTo>
                  <a:lnTo>
                    <a:pt x="213" y="949"/>
                  </a:lnTo>
                  <a:lnTo>
                    <a:pt x="212" y="949"/>
                  </a:lnTo>
                  <a:lnTo>
                    <a:pt x="210" y="949"/>
                  </a:lnTo>
                  <a:lnTo>
                    <a:pt x="210" y="948"/>
                  </a:lnTo>
                  <a:lnTo>
                    <a:pt x="209" y="948"/>
                  </a:lnTo>
                  <a:lnTo>
                    <a:pt x="209" y="947"/>
                  </a:lnTo>
                  <a:lnTo>
                    <a:pt x="208" y="947"/>
                  </a:lnTo>
                  <a:lnTo>
                    <a:pt x="208" y="946"/>
                  </a:lnTo>
                  <a:lnTo>
                    <a:pt x="208" y="945"/>
                  </a:lnTo>
                  <a:lnTo>
                    <a:pt x="207" y="945"/>
                  </a:lnTo>
                  <a:lnTo>
                    <a:pt x="206" y="943"/>
                  </a:lnTo>
                  <a:lnTo>
                    <a:pt x="205" y="943"/>
                  </a:lnTo>
                  <a:lnTo>
                    <a:pt x="205" y="942"/>
                  </a:lnTo>
                  <a:lnTo>
                    <a:pt x="204" y="942"/>
                  </a:lnTo>
                  <a:lnTo>
                    <a:pt x="204" y="941"/>
                  </a:lnTo>
                  <a:lnTo>
                    <a:pt x="202" y="941"/>
                  </a:lnTo>
                  <a:lnTo>
                    <a:pt x="202" y="940"/>
                  </a:lnTo>
                  <a:lnTo>
                    <a:pt x="199" y="933"/>
                  </a:lnTo>
                  <a:lnTo>
                    <a:pt x="195" y="934"/>
                  </a:lnTo>
                  <a:lnTo>
                    <a:pt x="193" y="932"/>
                  </a:lnTo>
                  <a:lnTo>
                    <a:pt x="192" y="930"/>
                  </a:lnTo>
                  <a:lnTo>
                    <a:pt x="190" y="924"/>
                  </a:lnTo>
                  <a:lnTo>
                    <a:pt x="189" y="922"/>
                  </a:lnTo>
                  <a:lnTo>
                    <a:pt x="187" y="917"/>
                  </a:lnTo>
                  <a:lnTo>
                    <a:pt x="185" y="912"/>
                  </a:lnTo>
                  <a:lnTo>
                    <a:pt x="183" y="906"/>
                  </a:lnTo>
                  <a:lnTo>
                    <a:pt x="182" y="903"/>
                  </a:lnTo>
                  <a:lnTo>
                    <a:pt x="181" y="904"/>
                  </a:lnTo>
                  <a:lnTo>
                    <a:pt x="180" y="904"/>
                  </a:lnTo>
                  <a:lnTo>
                    <a:pt x="179" y="904"/>
                  </a:lnTo>
                  <a:lnTo>
                    <a:pt x="178" y="904"/>
                  </a:lnTo>
                  <a:lnTo>
                    <a:pt x="178" y="905"/>
                  </a:lnTo>
                  <a:lnTo>
                    <a:pt x="176" y="905"/>
                  </a:lnTo>
                  <a:lnTo>
                    <a:pt x="176" y="904"/>
                  </a:lnTo>
                  <a:lnTo>
                    <a:pt x="175" y="905"/>
                  </a:lnTo>
                  <a:lnTo>
                    <a:pt x="175" y="904"/>
                  </a:lnTo>
                  <a:lnTo>
                    <a:pt x="174" y="904"/>
                  </a:lnTo>
                  <a:lnTo>
                    <a:pt x="174" y="903"/>
                  </a:lnTo>
                  <a:lnTo>
                    <a:pt x="173" y="903"/>
                  </a:lnTo>
                  <a:lnTo>
                    <a:pt x="172" y="903"/>
                  </a:lnTo>
                  <a:lnTo>
                    <a:pt x="172" y="901"/>
                  </a:lnTo>
                  <a:lnTo>
                    <a:pt x="171" y="901"/>
                  </a:lnTo>
                  <a:lnTo>
                    <a:pt x="171" y="900"/>
                  </a:lnTo>
                  <a:lnTo>
                    <a:pt x="170" y="900"/>
                  </a:lnTo>
                  <a:lnTo>
                    <a:pt x="170" y="899"/>
                  </a:lnTo>
                  <a:lnTo>
                    <a:pt x="170" y="898"/>
                  </a:lnTo>
                  <a:lnTo>
                    <a:pt x="169" y="898"/>
                  </a:lnTo>
                  <a:lnTo>
                    <a:pt x="169" y="897"/>
                  </a:lnTo>
                  <a:lnTo>
                    <a:pt x="169" y="898"/>
                  </a:lnTo>
                  <a:lnTo>
                    <a:pt x="167" y="898"/>
                  </a:lnTo>
                  <a:lnTo>
                    <a:pt x="167" y="897"/>
                  </a:lnTo>
                  <a:lnTo>
                    <a:pt x="166" y="897"/>
                  </a:lnTo>
                  <a:lnTo>
                    <a:pt x="167" y="897"/>
                  </a:lnTo>
                  <a:lnTo>
                    <a:pt x="166" y="897"/>
                  </a:lnTo>
                  <a:lnTo>
                    <a:pt x="166" y="896"/>
                  </a:lnTo>
                  <a:lnTo>
                    <a:pt x="166" y="895"/>
                  </a:lnTo>
                  <a:lnTo>
                    <a:pt x="166" y="893"/>
                  </a:lnTo>
                  <a:lnTo>
                    <a:pt x="166" y="892"/>
                  </a:lnTo>
                  <a:lnTo>
                    <a:pt x="167" y="892"/>
                  </a:lnTo>
                  <a:lnTo>
                    <a:pt x="167" y="891"/>
                  </a:lnTo>
                  <a:lnTo>
                    <a:pt x="169" y="891"/>
                  </a:lnTo>
                  <a:lnTo>
                    <a:pt x="167" y="891"/>
                  </a:lnTo>
                  <a:lnTo>
                    <a:pt x="169" y="891"/>
                  </a:lnTo>
                  <a:lnTo>
                    <a:pt x="169" y="890"/>
                  </a:lnTo>
                  <a:lnTo>
                    <a:pt x="169" y="889"/>
                  </a:lnTo>
                  <a:lnTo>
                    <a:pt x="169" y="888"/>
                  </a:lnTo>
                  <a:lnTo>
                    <a:pt x="167" y="888"/>
                  </a:lnTo>
                  <a:lnTo>
                    <a:pt x="169" y="888"/>
                  </a:lnTo>
                  <a:lnTo>
                    <a:pt x="167" y="888"/>
                  </a:lnTo>
                  <a:lnTo>
                    <a:pt x="167" y="887"/>
                  </a:lnTo>
                  <a:lnTo>
                    <a:pt x="169" y="885"/>
                  </a:lnTo>
                  <a:lnTo>
                    <a:pt x="169" y="887"/>
                  </a:lnTo>
                  <a:lnTo>
                    <a:pt x="169" y="885"/>
                  </a:lnTo>
                  <a:lnTo>
                    <a:pt x="170" y="885"/>
                  </a:lnTo>
                  <a:lnTo>
                    <a:pt x="170" y="884"/>
                  </a:lnTo>
                  <a:lnTo>
                    <a:pt x="169" y="884"/>
                  </a:lnTo>
                  <a:lnTo>
                    <a:pt x="169" y="883"/>
                  </a:lnTo>
                  <a:lnTo>
                    <a:pt x="167" y="883"/>
                  </a:lnTo>
                  <a:lnTo>
                    <a:pt x="166" y="882"/>
                  </a:lnTo>
                  <a:lnTo>
                    <a:pt x="165" y="881"/>
                  </a:lnTo>
                  <a:lnTo>
                    <a:pt x="163" y="881"/>
                  </a:lnTo>
                  <a:lnTo>
                    <a:pt x="163" y="882"/>
                  </a:lnTo>
                  <a:lnTo>
                    <a:pt x="159" y="883"/>
                  </a:lnTo>
                  <a:lnTo>
                    <a:pt x="156" y="882"/>
                  </a:lnTo>
                  <a:lnTo>
                    <a:pt x="152" y="888"/>
                  </a:lnTo>
                  <a:lnTo>
                    <a:pt x="150" y="888"/>
                  </a:lnTo>
                  <a:lnTo>
                    <a:pt x="150" y="889"/>
                  </a:lnTo>
                  <a:lnTo>
                    <a:pt x="149" y="890"/>
                  </a:lnTo>
                  <a:lnTo>
                    <a:pt x="149" y="891"/>
                  </a:lnTo>
                  <a:lnTo>
                    <a:pt x="148" y="892"/>
                  </a:lnTo>
                  <a:lnTo>
                    <a:pt x="147" y="892"/>
                  </a:lnTo>
                  <a:lnTo>
                    <a:pt x="147" y="893"/>
                  </a:lnTo>
                  <a:lnTo>
                    <a:pt x="147" y="892"/>
                  </a:lnTo>
                  <a:lnTo>
                    <a:pt x="147" y="893"/>
                  </a:lnTo>
                  <a:lnTo>
                    <a:pt x="146" y="893"/>
                  </a:lnTo>
                  <a:lnTo>
                    <a:pt x="146" y="895"/>
                  </a:lnTo>
                  <a:lnTo>
                    <a:pt x="145" y="895"/>
                  </a:lnTo>
                  <a:lnTo>
                    <a:pt x="145" y="896"/>
                  </a:lnTo>
                  <a:lnTo>
                    <a:pt x="145" y="897"/>
                  </a:lnTo>
                  <a:lnTo>
                    <a:pt x="145" y="898"/>
                  </a:lnTo>
                  <a:lnTo>
                    <a:pt x="144" y="898"/>
                  </a:lnTo>
                  <a:lnTo>
                    <a:pt x="144" y="899"/>
                  </a:lnTo>
                  <a:lnTo>
                    <a:pt x="142" y="898"/>
                  </a:lnTo>
                  <a:lnTo>
                    <a:pt x="142" y="899"/>
                  </a:lnTo>
                  <a:lnTo>
                    <a:pt x="141" y="899"/>
                  </a:lnTo>
                  <a:lnTo>
                    <a:pt x="141" y="900"/>
                  </a:lnTo>
                  <a:lnTo>
                    <a:pt x="141" y="901"/>
                  </a:lnTo>
                  <a:lnTo>
                    <a:pt x="141" y="903"/>
                  </a:lnTo>
                  <a:lnTo>
                    <a:pt x="140" y="903"/>
                  </a:lnTo>
                  <a:lnTo>
                    <a:pt x="140" y="904"/>
                  </a:lnTo>
                  <a:lnTo>
                    <a:pt x="139" y="905"/>
                  </a:lnTo>
                  <a:lnTo>
                    <a:pt x="138" y="905"/>
                  </a:lnTo>
                  <a:lnTo>
                    <a:pt x="137" y="906"/>
                  </a:lnTo>
                  <a:lnTo>
                    <a:pt x="136" y="906"/>
                  </a:lnTo>
                  <a:lnTo>
                    <a:pt x="136" y="905"/>
                  </a:lnTo>
                  <a:lnTo>
                    <a:pt x="136" y="906"/>
                  </a:lnTo>
                  <a:lnTo>
                    <a:pt x="135" y="906"/>
                  </a:lnTo>
                  <a:lnTo>
                    <a:pt x="133" y="906"/>
                  </a:lnTo>
                  <a:lnTo>
                    <a:pt x="132" y="906"/>
                  </a:lnTo>
                  <a:lnTo>
                    <a:pt x="132" y="907"/>
                  </a:lnTo>
                  <a:lnTo>
                    <a:pt x="131" y="907"/>
                  </a:lnTo>
                  <a:lnTo>
                    <a:pt x="130" y="907"/>
                  </a:lnTo>
                  <a:lnTo>
                    <a:pt x="129" y="907"/>
                  </a:lnTo>
                  <a:lnTo>
                    <a:pt x="128" y="907"/>
                  </a:lnTo>
                  <a:lnTo>
                    <a:pt x="127" y="907"/>
                  </a:lnTo>
                  <a:lnTo>
                    <a:pt x="126" y="907"/>
                  </a:lnTo>
                  <a:lnTo>
                    <a:pt x="126" y="908"/>
                  </a:lnTo>
                  <a:lnTo>
                    <a:pt x="124" y="908"/>
                  </a:lnTo>
                  <a:lnTo>
                    <a:pt x="124" y="909"/>
                  </a:lnTo>
                  <a:lnTo>
                    <a:pt x="123" y="909"/>
                  </a:lnTo>
                  <a:lnTo>
                    <a:pt x="122" y="909"/>
                  </a:lnTo>
                  <a:lnTo>
                    <a:pt x="122" y="910"/>
                  </a:lnTo>
                  <a:lnTo>
                    <a:pt x="122" y="912"/>
                  </a:lnTo>
                  <a:lnTo>
                    <a:pt x="121" y="912"/>
                  </a:lnTo>
                  <a:lnTo>
                    <a:pt x="122" y="912"/>
                  </a:lnTo>
                  <a:lnTo>
                    <a:pt x="121" y="913"/>
                  </a:lnTo>
                  <a:lnTo>
                    <a:pt x="121" y="914"/>
                  </a:lnTo>
                  <a:lnTo>
                    <a:pt x="121" y="915"/>
                  </a:lnTo>
                  <a:lnTo>
                    <a:pt x="121" y="916"/>
                  </a:lnTo>
                  <a:lnTo>
                    <a:pt x="120" y="916"/>
                  </a:lnTo>
                  <a:lnTo>
                    <a:pt x="119" y="916"/>
                  </a:lnTo>
                  <a:lnTo>
                    <a:pt x="118" y="916"/>
                  </a:lnTo>
                  <a:lnTo>
                    <a:pt x="118" y="915"/>
                  </a:lnTo>
                  <a:lnTo>
                    <a:pt x="116" y="914"/>
                  </a:lnTo>
                  <a:lnTo>
                    <a:pt x="115" y="913"/>
                  </a:lnTo>
                  <a:lnTo>
                    <a:pt x="114" y="913"/>
                  </a:lnTo>
                  <a:lnTo>
                    <a:pt x="113" y="913"/>
                  </a:lnTo>
                  <a:lnTo>
                    <a:pt x="112" y="913"/>
                  </a:lnTo>
                  <a:lnTo>
                    <a:pt x="111" y="912"/>
                  </a:lnTo>
                  <a:lnTo>
                    <a:pt x="110" y="912"/>
                  </a:lnTo>
                  <a:lnTo>
                    <a:pt x="109" y="912"/>
                  </a:lnTo>
                  <a:lnTo>
                    <a:pt x="109" y="910"/>
                  </a:lnTo>
                  <a:lnTo>
                    <a:pt x="107" y="910"/>
                  </a:lnTo>
                  <a:lnTo>
                    <a:pt x="107" y="909"/>
                  </a:lnTo>
                  <a:lnTo>
                    <a:pt x="106" y="909"/>
                  </a:lnTo>
                  <a:lnTo>
                    <a:pt x="105" y="908"/>
                  </a:lnTo>
                  <a:lnTo>
                    <a:pt x="105" y="907"/>
                  </a:lnTo>
                  <a:lnTo>
                    <a:pt x="105" y="906"/>
                  </a:lnTo>
                  <a:lnTo>
                    <a:pt x="105" y="905"/>
                  </a:lnTo>
                  <a:lnTo>
                    <a:pt x="103" y="904"/>
                  </a:lnTo>
                  <a:lnTo>
                    <a:pt x="101" y="904"/>
                  </a:lnTo>
                  <a:lnTo>
                    <a:pt x="102" y="901"/>
                  </a:lnTo>
                  <a:lnTo>
                    <a:pt x="102" y="900"/>
                  </a:lnTo>
                  <a:lnTo>
                    <a:pt x="102" y="898"/>
                  </a:lnTo>
                  <a:lnTo>
                    <a:pt x="102" y="897"/>
                  </a:lnTo>
                  <a:lnTo>
                    <a:pt x="103" y="897"/>
                  </a:lnTo>
                  <a:lnTo>
                    <a:pt x="103" y="896"/>
                  </a:lnTo>
                  <a:lnTo>
                    <a:pt x="103" y="895"/>
                  </a:lnTo>
                  <a:lnTo>
                    <a:pt x="104" y="895"/>
                  </a:lnTo>
                  <a:lnTo>
                    <a:pt x="104" y="893"/>
                  </a:lnTo>
                  <a:lnTo>
                    <a:pt x="104" y="892"/>
                  </a:lnTo>
                  <a:lnTo>
                    <a:pt x="105" y="891"/>
                  </a:lnTo>
                  <a:lnTo>
                    <a:pt x="105" y="890"/>
                  </a:lnTo>
                  <a:lnTo>
                    <a:pt x="105" y="889"/>
                  </a:lnTo>
                  <a:lnTo>
                    <a:pt x="105" y="888"/>
                  </a:lnTo>
                  <a:lnTo>
                    <a:pt x="106" y="887"/>
                  </a:lnTo>
                  <a:lnTo>
                    <a:pt x="106" y="885"/>
                  </a:lnTo>
                  <a:lnTo>
                    <a:pt x="106" y="884"/>
                  </a:lnTo>
                  <a:lnTo>
                    <a:pt x="106" y="883"/>
                  </a:lnTo>
                  <a:lnTo>
                    <a:pt x="107" y="883"/>
                  </a:lnTo>
                  <a:lnTo>
                    <a:pt x="109" y="883"/>
                  </a:lnTo>
                  <a:lnTo>
                    <a:pt x="109" y="882"/>
                  </a:lnTo>
                  <a:lnTo>
                    <a:pt x="109" y="881"/>
                  </a:lnTo>
                  <a:lnTo>
                    <a:pt x="109" y="880"/>
                  </a:lnTo>
                  <a:lnTo>
                    <a:pt x="109" y="879"/>
                  </a:lnTo>
                  <a:lnTo>
                    <a:pt x="110" y="879"/>
                  </a:lnTo>
                  <a:lnTo>
                    <a:pt x="110" y="878"/>
                  </a:lnTo>
                  <a:lnTo>
                    <a:pt x="110" y="876"/>
                  </a:lnTo>
                  <a:lnTo>
                    <a:pt x="111" y="875"/>
                  </a:lnTo>
                  <a:lnTo>
                    <a:pt x="112" y="875"/>
                  </a:lnTo>
                  <a:lnTo>
                    <a:pt x="113" y="874"/>
                  </a:lnTo>
                  <a:lnTo>
                    <a:pt x="114" y="874"/>
                  </a:lnTo>
                  <a:lnTo>
                    <a:pt x="114" y="873"/>
                  </a:lnTo>
                  <a:lnTo>
                    <a:pt x="115" y="873"/>
                  </a:lnTo>
                  <a:lnTo>
                    <a:pt x="115" y="872"/>
                  </a:lnTo>
                  <a:lnTo>
                    <a:pt x="116" y="872"/>
                  </a:lnTo>
                  <a:lnTo>
                    <a:pt x="118" y="871"/>
                  </a:lnTo>
                  <a:lnTo>
                    <a:pt x="119" y="870"/>
                  </a:lnTo>
                  <a:lnTo>
                    <a:pt x="122" y="870"/>
                  </a:lnTo>
                  <a:lnTo>
                    <a:pt x="121" y="868"/>
                  </a:lnTo>
                  <a:lnTo>
                    <a:pt x="121" y="867"/>
                  </a:lnTo>
                  <a:lnTo>
                    <a:pt x="121" y="866"/>
                  </a:lnTo>
                  <a:lnTo>
                    <a:pt x="120" y="866"/>
                  </a:lnTo>
                  <a:lnTo>
                    <a:pt x="120" y="865"/>
                  </a:lnTo>
                  <a:lnTo>
                    <a:pt x="120" y="864"/>
                  </a:lnTo>
                  <a:lnTo>
                    <a:pt x="119" y="864"/>
                  </a:lnTo>
                  <a:lnTo>
                    <a:pt x="119" y="863"/>
                  </a:lnTo>
                  <a:lnTo>
                    <a:pt x="119" y="862"/>
                  </a:lnTo>
                  <a:lnTo>
                    <a:pt x="118" y="862"/>
                  </a:lnTo>
                  <a:lnTo>
                    <a:pt x="119" y="862"/>
                  </a:lnTo>
                  <a:lnTo>
                    <a:pt x="119" y="860"/>
                  </a:lnTo>
                  <a:lnTo>
                    <a:pt x="120" y="859"/>
                  </a:lnTo>
                  <a:lnTo>
                    <a:pt x="121" y="859"/>
                  </a:lnTo>
                  <a:lnTo>
                    <a:pt x="121" y="858"/>
                  </a:lnTo>
                  <a:lnTo>
                    <a:pt x="121" y="857"/>
                  </a:lnTo>
                  <a:lnTo>
                    <a:pt x="121" y="856"/>
                  </a:lnTo>
                  <a:lnTo>
                    <a:pt x="122" y="855"/>
                  </a:lnTo>
                  <a:lnTo>
                    <a:pt x="122" y="854"/>
                  </a:lnTo>
                  <a:lnTo>
                    <a:pt x="121" y="854"/>
                  </a:lnTo>
                  <a:lnTo>
                    <a:pt x="122" y="854"/>
                  </a:lnTo>
                  <a:lnTo>
                    <a:pt x="122" y="853"/>
                  </a:lnTo>
                  <a:lnTo>
                    <a:pt x="121" y="853"/>
                  </a:lnTo>
                  <a:lnTo>
                    <a:pt x="121" y="851"/>
                  </a:lnTo>
                  <a:lnTo>
                    <a:pt x="120" y="851"/>
                  </a:lnTo>
                  <a:lnTo>
                    <a:pt x="120" y="850"/>
                  </a:lnTo>
                  <a:lnTo>
                    <a:pt x="119" y="850"/>
                  </a:lnTo>
                  <a:lnTo>
                    <a:pt x="119" y="848"/>
                  </a:lnTo>
                  <a:lnTo>
                    <a:pt x="119" y="847"/>
                  </a:lnTo>
                  <a:lnTo>
                    <a:pt x="118" y="847"/>
                  </a:lnTo>
                  <a:lnTo>
                    <a:pt x="118" y="846"/>
                  </a:lnTo>
                  <a:lnTo>
                    <a:pt x="116" y="845"/>
                  </a:lnTo>
                  <a:lnTo>
                    <a:pt x="116" y="843"/>
                  </a:lnTo>
                  <a:lnTo>
                    <a:pt x="115" y="843"/>
                  </a:lnTo>
                  <a:lnTo>
                    <a:pt x="115" y="842"/>
                  </a:lnTo>
                  <a:lnTo>
                    <a:pt x="115" y="841"/>
                  </a:lnTo>
                  <a:lnTo>
                    <a:pt x="114" y="841"/>
                  </a:lnTo>
                  <a:lnTo>
                    <a:pt x="113" y="840"/>
                  </a:lnTo>
                  <a:lnTo>
                    <a:pt x="113" y="839"/>
                  </a:lnTo>
                  <a:lnTo>
                    <a:pt x="113" y="838"/>
                  </a:lnTo>
                  <a:lnTo>
                    <a:pt x="112" y="838"/>
                  </a:lnTo>
                  <a:lnTo>
                    <a:pt x="113" y="838"/>
                  </a:lnTo>
                  <a:lnTo>
                    <a:pt x="113" y="837"/>
                  </a:lnTo>
                  <a:lnTo>
                    <a:pt x="114" y="837"/>
                  </a:lnTo>
                  <a:lnTo>
                    <a:pt x="114" y="835"/>
                  </a:lnTo>
                  <a:lnTo>
                    <a:pt x="115" y="835"/>
                  </a:lnTo>
                  <a:lnTo>
                    <a:pt x="115" y="834"/>
                  </a:lnTo>
                  <a:lnTo>
                    <a:pt x="116" y="834"/>
                  </a:lnTo>
                  <a:lnTo>
                    <a:pt x="116" y="833"/>
                  </a:lnTo>
                  <a:lnTo>
                    <a:pt x="116" y="832"/>
                  </a:lnTo>
                  <a:lnTo>
                    <a:pt x="118" y="832"/>
                  </a:lnTo>
                  <a:lnTo>
                    <a:pt x="118" y="831"/>
                  </a:lnTo>
                  <a:lnTo>
                    <a:pt x="118" y="830"/>
                  </a:lnTo>
                  <a:lnTo>
                    <a:pt x="119" y="829"/>
                  </a:lnTo>
                  <a:lnTo>
                    <a:pt x="120" y="828"/>
                  </a:lnTo>
                  <a:lnTo>
                    <a:pt x="121" y="828"/>
                  </a:lnTo>
                  <a:lnTo>
                    <a:pt x="121" y="826"/>
                  </a:lnTo>
                  <a:lnTo>
                    <a:pt x="122" y="826"/>
                  </a:lnTo>
                  <a:lnTo>
                    <a:pt x="122" y="825"/>
                  </a:lnTo>
                  <a:lnTo>
                    <a:pt x="122" y="824"/>
                  </a:lnTo>
                  <a:lnTo>
                    <a:pt x="123" y="824"/>
                  </a:lnTo>
                  <a:lnTo>
                    <a:pt x="123" y="823"/>
                  </a:lnTo>
                  <a:lnTo>
                    <a:pt x="123" y="822"/>
                  </a:lnTo>
                  <a:lnTo>
                    <a:pt x="123" y="821"/>
                  </a:lnTo>
                  <a:lnTo>
                    <a:pt x="124" y="821"/>
                  </a:lnTo>
                  <a:lnTo>
                    <a:pt x="124" y="820"/>
                  </a:lnTo>
                  <a:lnTo>
                    <a:pt x="126" y="820"/>
                  </a:lnTo>
                  <a:lnTo>
                    <a:pt x="126" y="818"/>
                  </a:lnTo>
                  <a:lnTo>
                    <a:pt x="126" y="817"/>
                  </a:lnTo>
                  <a:lnTo>
                    <a:pt x="126" y="816"/>
                  </a:lnTo>
                  <a:lnTo>
                    <a:pt x="124" y="816"/>
                  </a:lnTo>
                  <a:lnTo>
                    <a:pt x="124" y="815"/>
                  </a:lnTo>
                  <a:lnTo>
                    <a:pt x="124" y="814"/>
                  </a:lnTo>
                  <a:lnTo>
                    <a:pt x="124" y="813"/>
                  </a:lnTo>
                  <a:lnTo>
                    <a:pt x="123" y="812"/>
                  </a:lnTo>
                  <a:lnTo>
                    <a:pt x="123" y="811"/>
                  </a:lnTo>
                  <a:lnTo>
                    <a:pt x="123" y="809"/>
                  </a:lnTo>
                  <a:lnTo>
                    <a:pt x="124" y="809"/>
                  </a:lnTo>
                  <a:lnTo>
                    <a:pt x="124" y="808"/>
                  </a:lnTo>
                  <a:lnTo>
                    <a:pt x="126" y="807"/>
                  </a:lnTo>
                  <a:lnTo>
                    <a:pt x="126" y="806"/>
                  </a:lnTo>
                  <a:lnTo>
                    <a:pt x="127" y="805"/>
                  </a:lnTo>
                  <a:lnTo>
                    <a:pt x="127" y="803"/>
                  </a:lnTo>
                  <a:lnTo>
                    <a:pt x="128" y="803"/>
                  </a:lnTo>
                  <a:lnTo>
                    <a:pt x="128" y="801"/>
                  </a:lnTo>
                  <a:lnTo>
                    <a:pt x="128" y="800"/>
                  </a:lnTo>
                  <a:lnTo>
                    <a:pt x="128" y="799"/>
                  </a:lnTo>
                  <a:lnTo>
                    <a:pt x="129" y="798"/>
                  </a:lnTo>
                  <a:lnTo>
                    <a:pt x="129" y="797"/>
                  </a:lnTo>
                  <a:lnTo>
                    <a:pt x="130" y="797"/>
                  </a:lnTo>
                  <a:lnTo>
                    <a:pt x="130" y="796"/>
                  </a:lnTo>
                  <a:lnTo>
                    <a:pt x="130" y="795"/>
                  </a:lnTo>
                  <a:lnTo>
                    <a:pt x="131" y="795"/>
                  </a:lnTo>
                  <a:lnTo>
                    <a:pt x="130" y="795"/>
                  </a:lnTo>
                  <a:lnTo>
                    <a:pt x="129" y="795"/>
                  </a:lnTo>
                  <a:lnTo>
                    <a:pt x="129" y="793"/>
                  </a:lnTo>
                  <a:lnTo>
                    <a:pt x="128" y="793"/>
                  </a:lnTo>
                  <a:lnTo>
                    <a:pt x="128" y="795"/>
                  </a:lnTo>
                  <a:lnTo>
                    <a:pt x="127" y="795"/>
                  </a:lnTo>
                  <a:lnTo>
                    <a:pt x="126" y="795"/>
                  </a:lnTo>
                  <a:lnTo>
                    <a:pt x="124" y="795"/>
                  </a:lnTo>
                  <a:lnTo>
                    <a:pt x="124" y="793"/>
                  </a:lnTo>
                  <a:lnTo>
                    <a:pt x="123" y="793"/>
                  </a:lnTo>
                  <a:lnTo>
                    <a:pt x="123" y="792"/>
                  </a:lnTo>
                  <a:lnTo>
                    <a:pt x="122" y="792"/>
                  </a:lnTo>
                  <a:lnTo>
                    <a:pt x="121" y="792"/>
                  </a:lnTo>
                  <a:lnTo>
                    <a:pt x="119" y="793"/>
                  </a:lnTo>
                  <a:lnTo>
                    <a:pt x="116" y="795"/>
                  </a:lnTo>
                  <a:lnTo>
                    <a:pt x="115" y="795"/>
                  </a:lnTo>
                  <a:lnTo>
                    <a:pt x="115" y="796"/>
                  </a:lnTo>
                  <a:lnTo>
                    <a:pt x="114" y="796"/>
                  </a:lnTo>
                  <a:lnTo>
                    <a:pt x="113" y="796"/>
                  </a:lnTo>
                  <a:lnTo>
                    <a:pt x="112" y="796"/>
                  </a:lnTo>
                  <a:lnTo>
                    <a:pt x="111" y="796"/>
                  </a:lnTo>
                  <a:lnTo>
                    <a:pt x="110" y="796"/>
                  </a:lnTo>
                  <a:lnTo>
                    <a:pt x="110" y="795"/>
                  </a:lnTo>
                  <a:lnTo>
                    <a:pt x="109" y="795"/>
                  </a:lnTo>
                  <a:lnTo>
                    <a:pt x="109" y="793"/>
                  </a:lnTo>
                  <a:lnTo>
                    <a:pt x="107" y="792"/>
                  </a:lnTo>
                  <a:lnTo>
                    <a:pt x="106" y="792"/>
                  </a:lnTo>
                  <a:lnTo>
                    <a:pt x="105" y="792"/>
                  </a:lnTo>
                  <a:lnTo>
                    <a:pt x="104" y="792"/>
                  </a:lnTo>
                  <a:lnTo>
                    <a:pt x="104" y="791"/>
                  </a:lnTo>
                  <a:lnTo>
                    <a:pt x="103" y="791"/>
                  </a:lnTo>
                  <a:lnTo>
                    <a:pt x="102" y="791"/>
                  </a:lnTo>
                  <a:lnTo>
                    <a:pt x="102" y="792"/>
                  </a:lnTo>
                  <a:lnTo>
                    <a:pt x="101" y="792"/>
                  </a:lnTo>
                  <a:lnTo>
                    <a:pt x="99" y="792"/>
                  </a:lnTo>
                  <a:lnTo>
                    <a:pt x="98" y="792"/>
                  </a:lnTo>
                  <a:lnTo>
                    <a:pt x="97" y="792"/>
                  </a:lnTo>
                  <a:lnTo>
                    <a:pt x="96" y="792"/>
                  </a:lnTo>
                  <a:lnTo>
                    <a:pt x="95" y="792"/>
                  </a:lnTo>
                  <a:lnTo>
                    <a:pt x="94" y="791"/>
                  </a:lnTo>
                  <a:lnTo>
                    <a:pt x="93" y="791"/>
                  </a:lnTo>
                  <a:lnTo>
                    <a:pt x="92" y="791"/>
                  </a:lnTo>
                  <a:lnTo>
                    <a:pt x="90" y="791"/>
                  </a:lnTo>
                  <a:lnTo>
                    <a:pt x="89" y="791"/>
                  </a:lnTo>
                  <a:lnTo>
                    <a:pt x="88" y="791"/>
                  </a:lnTo>
                  <a:lnTo>
                    <a:pt x="87" y="791"/>
                  </a:lnTo>
                  <a:lnTo>
                    <a:pt x="86" y="791"/>
                  </a:lnTo>
                  <a:lnTo>
                    <a:pt x="85" y="790"/>
                  </a:lnTo>
                  <a:lnTo>
                    <a:pt x="84" y="790"/>
                  </a:lnTo>
                  <a:lnTo>
                    <a:pt x="83" y="790"/>
                  </a:lnTo>
                  <a:lnTo>
                    <a:pt x="83" y="791"/>
                  </a:lnTo>
                  <a:lnTo>
                    <a:pt x="83" y="790"/>
                  </a:lnTo>
                  <a:lnTo>
                    <a:pt x="81" y="790"/>
                  </a:lnTo>
                  <a:lnTo>
                    <a:pt x="80" y="790"/>
                  </a:lnTo>
                  <a:lnTo>
                    <a:pt x="79" y="790"/>
                  </a:lnTo>
                  <a:lnTo>
                    <a:pt x="78" y="790"/>
                  </a:lnTo>
                  <a:lnTo>
                    <a:pt x="78" y="789"/>
                  </a:lnTo>
                  <a:lnTo>
                    <a:pt x="77" y="789"/>
                  </a:lnTo>
                  <a:lnTo>
                    <a:pt x="76" y="789"/>
                  </a:lnTo>
                  <a:lnTo>
                    <a:pt x="76" y="788"/>
                  </a:lnTo>
                  <a:lnTo>
                    <a:pt x="75" y="788"/>
                  </a:lnTo>
                  <a:lnTo>
                    <a:pt x="73" y="788"/>
                  </a:lnTo>
                  <a:lnTo>
                    <a:pt x="73" y="787"/>
                  </a:lnTo>
                  <a:lnTo>
                    <a:pt x="72" y="787"/>
                  </a:lnTo>
                  <a:lnTo>
                    <a:pt x="71" y="787"/>
                  </a:lnTo>
                  <a:lnTo>
                    <a:pt x="71" y="786"/>
                  </a:lnTo>
                  <a:lnTo>
                    <a:pt x="71" y="784"/>
                  </a:lnTo>
                  <a:lnTo>
                    <a:pt x="70" y="784"/>
                  </a:lnTo>
                  <a:lnTo>
                    <a:pt x="70" y="783"/>
                  </a:lnTo>
                  <a:lnTo>
                    <a:pt x="71" y="783"/>
                  </a:lnTo>
                  <a:lnTo>
                    <a:pt x="71" y="782"/>
                  </a:lnTo>
                  <a:lnTo>
                    <a:pt x="70" y="782"/>
                  </a:lnTo>
                  <a:lnTo>
                    <a:pt x="69" y="782"/>
                  </a:lnTo>
                  <a:lnTo>
                    <a:pt x="69" y="781"/>
                  </a:lnTo>
                  <a:lnTo>
                    <a:pt x="68" y="781"/>
                  </a:lnTo>
                  <a:lnTo>
                    <a:pt x="67" y="781"/>
                  </a:lnTo>
                  <a:lnTo>
                    <a:pt x="66" y="781"/>
                  </a:lnTo>
                  <a:lnTo>
                    <a:pt x="64" y="781"/>
                  </a:lnTo>
                  <a:lnTo>
                    <a:pt x="64" y="782"/>
                  </a:lnTo>
                  <a:lnTo>
                    <a:pt x="64" y="781"/>
                  </a:lnTo>
                  <a:lnTo>
                    <a:pt x="64" y="782"/>
                  </a:lnTo>
                  <a:lnTo>
                    <a:pt x="63" y="782"/>
                  </a:lnTo>
                  <a:lnTo>
                    <a:pt x="62" y="782"/>
                  </a:lnTo>
                  <a:lnTo>
                    <a:pt x="62" y="781"/>
                  </a:lnTo>
                  <a:lnTo>
                    <a:pt x="62" y="782"/>
                  </a:lnTo>
                  <a:lnTo>
                    <a:pt x="62" y="781"/>
                  </a:lnTo>
                  <a:lnTo>
                    <a:pt x="62" y="782"/>
                  </a:lnTo>
                  <a:lnTo>
                    <a:pt x="61" y="782"/>
                  </a:lnTo>
                  <a:lnTo>
                    <a:pt x="61" y="781"/>
                  </a:lnTo>
                  <a:lnTo>
                    <a:pt x="60" y="781"/>
                  </a:lnTo>
                  <a:lnTo>
                    <a:pt x="59" y="782"/>
                  </a:lnTo>
                  <a:lnTo>
                    <a:pt x="58" y="782"/>
                  </a:lnTo>
                  <a:lnTo>
                    <a:pt x="57" y="782"/>
                  </a:lnTo>
                  <a:lnTo>
                    <a:pt x="55" y="782"/>
                  </a:lnTo>
                  <a:lnTo>
                    <a:pt x="54" y="782"/>
                  </a:lnTo>
                  <a:lnTo>
                    <a:pt x="53" y="782"/>
                  </a:lnTo>
                  <a:lnTo>
                    <a:pt x="53" y="783"/>
                  </a:lnTo>
                  <a:lnTo>
                    <a:pt x="52" y="783"/>
                  </a:lnTo>
                  <a:lnTo>
                    <a:pt x="51" y="783"/>
                  </a:lnTo>
                  <a:lnTo>
                    <a:pt x="50" y="783"/>
                  </a:lnTo>
                  <a:lnTo>
                    <a:pt x="49" y="783"/>
                  </a:lnTo>
                  <a:lnTo>
                    <a:pt x="47" y="783"/>
                  </a:lnTo>
                  <a:lnTo>
                    <a:pt x="46" y="783"/>
                  </a:lnTo>
                  <a:lnTo>
                    <a:pt x="46" y="784"/>
                  </a:lnTo>
                  <a:lnTo>
                    <a:pt x="45" y="784"/>
                  </a:lnTo>
                  <a:lnTo>
                    <a:pt x="45" y="786"/>
                  </a:lnTo>
                  <a:lnTo>
                    <a:pt x="44" y="786"/>
                  </a:lnTo>
                  <a:lnTo>
                    <a:pt x="43" y="787"/>
                  </a:lnTo>
                  <a:lnTo>
                    <a:pt x="43" y="786"/>
                  </a:lnTo>
                  <a:lnTo>
                    <a:pt x="43" y="784"/>
                  </a:lnTo>
                  <a:lnTo>
                    <a:pt x="42" y="784"/>
                  </a:lnTo>
                  <a:lnTo>
                    <a:pt x="42" y="783"/>
                  </a:lnTo>
                  <a:lnTo>
                    <a:pt x="42" y="782"/>
                  </a:lnTo>
                  <a:lnTo>
                    <a:pt x="41" y="782"/>
                  </a:lnTo>
                  <a:lnTo>
                    <a:pt x="40" y="782"/>
                  </a:lnTo>
                  <a:lnTo>
                    <a:pt x="40" y="781"/>
                  </a:lnTo>
                  <a:lnTo>
                    <a:pt x="38" y="780"/>
                  </a:lnTo>
                  <a:lnTo>
                    <a:pt x="40" y="780"/>
                  </a:lnTo>
                  <a:lnTo>
                    <a:pt x="38" y="780"/>
                  </a:lnTo>
                  <a:lnTo>
                    <a:pt x="38" y="779"/>
                  </a:lnTo>
                  <a:lnTo>
                    <a:pt x="37" y="779"/>
                  </a:lnTo>
                  <a:lnTo>
                    <a:pt x="37" y="778"/>
                  </a:lnTo>
                  <a:lnTo>
                    <a:pt x="36" y="776"/>
                  </a:lnTo>
                  <a:lnTo>
                    <a:pt x="36" y="775"/>
                  </a:lnTo>
                  <a:lnTo>
                    <a:pt x="35" y="775"/>
                  </a:lnTo>
                  <a:lnTo>
                    <a:pt x="34" y="775"/>
                  </a:lnTo>
                  <a:lnTo>
                    <a:pt x="34" y="776"/>
                  </a:lnTo>
                  <a:lnTo>
                    <a:pt x="33" y="776"/>
                  </a:lnTo>
                  <a:lnTo>
                    <a:pt x="32" y="776"/>
                  </a:lnTo>
                  <a:lnTo>
                    <a:pt x="30" y="776"/>
                  </a:lnTo>
                  <a:lnTo>
                    <a:pt x="29" y="776"/>
                  </a:lnTo>
                  <a:lnTo>
                    <a:pt x="28" y="776"/>
                  </a:lnTo>
                  <a:lnTo>
                    <a:pt x="27" y="776"/>
                  </a:lnTo>
                  <a:lnTo>
                    <a:pt x="26" y="776"/>
                  </a:lnTo>
                  <a:lnTo>
                    <a:pt x="26" y="775"/>
                  </a:lnTo>
                  <a:lnTo>
                    <a:pt x="25" y="774"/>
                  </a:lnTo>
                  <a:lnTo>
                    <a:pt x="25" y="773"/>
                  </a:lnTo>
                  <a:lnTo>
                    <a:pt x="25" y="772"/>
                  </a:lnTo>
                  <a:lnTo>
                    <a:pt x="24" y="772"/>
                  </a:lnTo>
                  <a:lnTo>
                    <a:pt x="24" y="771"/>
                  </a:lnTo>
                  <a:lnTo>
                    <a:pt x="24" y="770"/>
                  </a:lnTo>
                  <a:lnTo>
                    <a:pt x="24" y="768"/>
                  </a:lnTo>
                  <a:lnTo>
                    <a:pt x="24" y="767"/>
                  </a:lnTo>
                  <a:lnTo>
                    <a:pt x="24" y="766"/>
                  </a:lnTo>
                  <a:lnTo>
                    <a:pt x="24" y="765"/>
                  </a:lnTo>
                  <a:lnTo>
                    <a:pt x="23" y="765"/>
                  </a:lnTo>
                  <a:lnTo>
                    <a:pt x="23" y="764"/>
                  </a:lnTo>
                  <a:lnTo>
                    <a:pt x="23" y="763"/>
                  </a:lnTo>
                  <a:lnTo>
                    <a:pt x="23" y="762"/>
                  </a:lnTo>
                  <a:lnTo>
                    <a:pt x="23" y="761"/>
                  </a:lnTo>
                  <a:lnTo>
                    <a:pt x="23" y="759"/>
                  </a:lnTo>
                  <a:lnTo>
                    <a:pt x="23" y="758"/>
                  </a:lnTo>
                  <a:lnTo>
                    <a:pt x="21" y="758"/>
                  </a:lnTo>
                  <a:lnTo>
                    <a:pt x="21" y="757"/>
                  </a:lnTo>
                  <a:lnTo>
                    <a:pt x="21" y="756"/>
                  </a:lnTo>
                  <a:lnTo>
                    <a:pt x="20" y="755"/>
                  </a:lnTo>
                  <a:lnTo>
                    <a:pt x="20" y="754"/>
                  </a:lnTo>
                  <a:lnTo>
                    <a:pt x="19" y="753"/>
                  </a:lnTo>
                  <a:lnTo>
                    <a:pt x="19" y="751"/>
                  </a:lnTo>
                  <a:lnTo>
                    <a:pt x="18" y="750"/>
                  </a:lnTo>
                  <a:lnTo>
                    <a:pt x="18" y="749"/>
                  </a:lnTo>
                  <a:lnTo>
                    <a:pt x="18" y="748"/>
                  </a:lnTo>
                  <a:lnTo>
                    <a:pt x="18" y="747"/>
                  </a:lnTo>
                  <a:lnTo>
                    <a:pt x="18" y="746"/>
                  </a:lnTo>
                  <a:lnTo>
                    <a:pt x="19" y="746"/>
                  </a:lnTo>
                  <a:lnTo>
                    <a:pt x="19" y="745"/>
                  </a:lnTo>
                  <a:lnTo>
                    <a:pt x="19" y="744"/>
                  </a:lnTo>
                  <a:lnTo>
                    <a:pt x="20" y="744"/>
                  </a:lnTo>
                  <a:lnTo>
                    <a:pt x="19" y="742"/>
                  </a:lnTo>
                  <a:lnTo>
                    <a:pt x="20" y="742"/>
                  </a:lnTo>
                  <a:lnTo>
                    <a:pt x="20" y="741"/>
                  </a:lnTo>
                  <a:lnTo>
                    <a:pt x="20" y="740"/>
                  </a:lnTo>
                  <a:lnTo>
                    <a:pt x="20" y="739"/>
                  </a:lnTo>
                  <a:lnTo>
                    <a:pt x="20" y="738"/>
                  </a:lnTo>
                  <a:lnTo>
                    <a:pt x="20" y="737"/>
                  </a:lnTo>
                  <a:lnTo>
                    <a:pt x="19" y="737"/>
                  </a:lnTo>
                  <a:lnTo>
                    <a:pt x="19" y="736"/>
                  </a:lnTo>
                  <a:lnTo>
                    <a:pt x="20" y="736"/>
                  </a:lnTo>
                  <a:lnTo>
                    <a:pt x="20" y="734"/>
                  </a:lnTo>
                  <a:lnTo>
                    <a:pt x="21" y="734"/>
                  </a:lnTo>
                  <a:lnTo>
                    <a:pt x="21" y="733"/>
                  </a:lnTo>
                  <a:lnTo>
                    <a:pt x="23" y="733"/>
                  </a:lnTo>
                  <a:lnTo>
                    <a:pt x="23" y="732"/>
                  </a:lnTo>
                  <a:lnTo>
                    <a:pt x="23" y="731"/>
                  </a:lnTo>
                  <a:lnTo>
                    <a:pt x="24" y="731"/>
                  </a:lnTo>
                  <a:lnTo>
                    <a:pt x="25" y="731"/>
                  </a:lnTo>
                  <a:lnTo>
                    <a:pt x="25" y="730"/>
                  </a:lnTo>
                  <a:lnTo>
                    <a:pt x="25" y="729"/>
                  </a:lnTo>
                  <a:lnTo>
                    <a:pt x="26" y="729"/>
                  </a:lnTo>
                  <a:lnTo>
                    <a:pt x="26" y="728"/>
                  </a:lnTo>
                  <a:lnTo>
                    <a:pt x="27" y="728"/>
                  </a:lnTo>
                  <a:lnTo>
                    <a:pt x="28" y="728"/>
                  </a:lnTo>
                  <a:lnTo>
                    <a:pt x="28" y="726"/>
                  </a:lnTo>
                  <a:lnTo>
                    <a:pt x="29" y="726"/>
                  </a:lnTo>
                  <a:lnTo>
                    <a:pt x="29" y="725"/>
                  </a:lnTo>
                  <a:lnTo>
                    <a:pt x="30" y="725"/>
                  </a:lnTo>
                  <a:lnTo>
                    <a:pt x="30" y="724"/>
                  </a:lnTo>
                  <a:lnTo>
                    <a:pt x="30" y="723"/>
                  </a:lnTo>
                  <a:lnTo>
                    <a:pt x="32" y="723"/>
                  </a:lnTo>
                  <a:lnTo>
                    <a:pt x="32" y="722"/>
                  </a:lnTo>
                  <a:lnTo>
                    <a:pt x="33" y="722"/>
                  </a:lnTo>
                  <a:lnTo>
                    <a:pt x="34" y="722"/>
                  </a:lnTo>
                  <a:lnTo>
                    <a:pt x="34" y="721"/>
                  </a:lnTo>
                  <a:lnTo>
                    <a:pt x="34" y="720"/>
                  </a:lnTo>
                  <a:lnTo>
                    <a:pt x="34" y="719"/>
                  </a:lnTo>
                  <a:lnTo>
                    <a:pt x="35" y="719"/>
                  </a:lnTo>
                  <a:lnTo>
                    <a:pt x="35" y="717"/>
                  </a:lnTo>
                  <a:lnTo>
                    <a:pt x="34" y="717"/>
                  </a:lnTo>
                  <a:lnTo>
                    <a:pt x="35" y="717"/>
                  </a:lnTo>
                  <a:lnTo>
                    <a:pt x="35" y="716"/>
                  </a:lnTo>
                  <a:lnTo>
                    <a:pt x="35" y="715"/>
                  </a:lnTo>
                  <a:lnTo>
                    <a:pt x="35" y="714"/>
                  </a:lnTo>
                  <a:lnTo>
                    <a:pt x="35" y="713"/>
                  </a:lnTo>
                  <a:lnTo>
                    <a:pt x="36" y="713"/>
                  </a:lnTo>
                  <a:lnTo>
                    <a:pt x="37" y="712"/>
                  </a:lnTo>
                  <a:lnTo>
                    <a:pt x="38" y="712"/>
                  </a:lnTo>
                  <a:lnTo>
                    <a:pt x="38" y="711"/>
                  </a:lnTo>
                  <a:lnTo>
                    <a:pt x="40" y="711"/>
                  </a:lnTo>
                  <a:lnTo>
                    <a:pt x="40" y="709"/>
                  </a:lnTo>
                  <a:lnTo>
                    <a:pt x="41" y="709"/>
                  </a:lnTo>
                  <a:lnTo>
                    <a:pt x="41" y="708"/>
                  </a:lnTo>
                  <a:lnTo>
                    <a:pt x="42" y="708"/>
                  </a:lnTo>
                  <a:lnTo>
                    <a:pt x="38" y="697"/>
                  </a:lnTo>
                  <a:lnTo>
                    <a:pt x="37" y="692"/>
                  </a:lnTo>
                  <a:lnTo>
                    <a:pt x="37" y="691"/>
                  </a:lnTo>
                  <a:lnTo>
                    <a:pt x="36" y="688"/>
                  </a:lnTo>
                  <a:lnTo>
                    <a:pt x="36" y="687"/>
                  </a:lnTo>
                  <a:lnTo>
                    <a:pt x="35" y="683"/>
                  </a:lnTo>
                  <a:lnTo>
                    <a:pt x="32" y="675"/>
                  </a:lnTo>
                  <a:lnTo>
                    <a:pt x="33" y="675"/>
                  </a:lnTo>
                  <a:lnTo>
                    <a:pt x="32" y="674"/>
                  </a:lnTo>
                  <a:lnTo>
                    <a:pt x="33" y="674"/>
                  </a:lnTo>
                  <a:lnTo>
                    <a:pt x="33" y="673"/>
                  </a:lnTo>
                  <a:lnTo>
                    <a:pt x="33" y="672"/>
                  </a:lnTo>
                  <a:lnTo>
                    <a:pt x="34" y="672"/>
                  </a:lnTo>
                  <a:lnTo>
                    <a:pt x="34" y="671"/>
                  </a:lnTo>
                  <a:lnTo>
                    <a:pt x="35" y="671"/>
                  </a:lnTo>
                  <a:lnTo>
                    <a:pt x="35" y="670"/>
                  </a:lnTo>
                  <a:lnTo>
                    <a:pt x="36" y="669"/>
                  </a:lnTo>
                  <a:lnTo>
                    <a:pt x="36" y="667"/>
                  </a:lnTo>
                  <a:lnTo>
                    <a:pt x="36" y="666"/>
                  </a:lnTo>
                  <a:lnTo>
                    <a:pt x="37" y="665"/>
                  </a:lnTo>
                  <a:lnTo>
                    <a:pt x="37" y="664"/>
                  </a:lnTo>
                  <a:lnTo>
                    <a:pt x="37" y="663"/>
                  </a:lnTo>
                  <a:lnTo>
                    <a:pt x="38" y="663"/>
                  </a:lnTo>
                  <a:lnTo>
                    <a:pt x="40" y="663"/>
                  </a:lnTo>
                  <a:lnTo>
                    <a:pt x="38" y="663"/>
                  </a:lnTo>
                  <a:lnTo>
                    <a:pt x="38" y="662"/>
                  </a:lnTo>
                  <a:lnTo>
                    <a:pt x="38" y="661"/>
                  </a:lnTo>
                  <a:lnTo>
                    <a:pt x="38" y="659"/>
                  </a:lnTo>
                  <a:lnTo>
                    <a:pt x="40" y="659"/>
                  </a:lnTo>
                  <a:lnTo>
                    <a:pt x="41" y="658"/>
                  </a:lnTo>
                  <a:lnTo>
                    <a:pt x="42" y="658"/>
                  </a:lnTo>
                  <a:lnTo>
                    <a:pt x="43" y="658"/>
                  </a:lnTo>
                  <a:lnTo>
                    <a:pt x="43" y="657"/>
                  </a:lnTo>
                  <a:lnTo>
                    <a:pt x="43" y="656"/>
                  </a:lnTo>
                  <a:lnTo>
                    <a:pt x="43" y="655"/>
                  </a:lnTo>
                  <a:lnTo>
                    <a:pt x="44" y="655"/>
                  </a:lnTo>
                  <a:lnTo>
                    <a:pt x="44" y="654"/>
                  </a:lnTo>
                  <a:lnTo>
                    <a:pt x="45" y="654"/>
                  </a:lnTo>
                  <a:lnTo>
                    <a:pt x="45" y="653"/>
                  </a:lnTo>
                  <a:lnTo>
                    <a:pt x="45" y="652"/>
                  </a:lnTo>
                  <a:lnTo>
                    <a:pt x="46" y="652"/>
                  </a:lnTo>
                  <a:lnTo>
                    <a:pt x="46" y="650"/>
                  </a:lnTo>
                  <a:lnTo>
                    <a:pt x="46" y="649"/>
                  </a:lnTo>
                  <a:lnTo>
                    <a:pt x="47" y="649"/>
                  </a:lnTo>
                  <a:lnTo>
                    <a:pt x="49" y="649"/>
                  </a:lnTo>
                  <a:lnTo>
                    <a:pt x="50" y="648"/>
                  </a:lnTo>
                  <a:lnTo>
                    <a:pt x="50" y="647"/>
                  </a:lnTo>
                  <a:lnTo>
                    <a:pt x="51" y="647"/>
                  </a:lnTo>
                  <a:lnTo>
                    <a:pt x="51" y="646"/>
                  </a:lnTo>
                  <a:lnTo>
                    <a:pt x="51" y="645"/>
                  </a:lnTo>
                  <a:lnTo>
                    <a:pt x="51" y="644"/>
                  </a:lnTo>
                  <a:lnTo>
                    <a:pt x="51" y="642"/>
                  </a:lnTo>
                  <a:lnTo>
                    <a:pt x="51" y="641"/>
                  </a:lnTo>
                  <a:lnTo>
                    <a:pt x="51" y="640"/>
                  </a:lnTo>
                  <a:lnTo>
                    <a:pt x="51" y="639"/>
                  </a:lnTo>
                  <a:lnTo>
                    <a:pt x="51" y="638"/>
                  </a:lnTo>
                  <a:lnTo>
                    <a:pt x="51" y="637"/>
                  </a:lnTo>
                  <a:lnTo>
                    <a:pt x="51" y="636"/>
                  </a:lnTo>
                  <a:lnTo>
                    <a:pt x="50" y="636"/>
                  </a:lnTo>
                  <a:lnTo>
                    <a:pt x="50" y="634"/>
                  </a:lnTo>
                  <a:lnTo>
                    <a:pt x="51" y="634"/>
                  </a:lnTo>
                  <a:lnTo>
                    <a:pt x="50" y="634"/>
                  </a:lnTo>
                  <a:lnTo>
                    <a:pt x="51" y="633"/>
                  </a:lnTo>
                  <a:lnTo>
                    <a:pt x="51" y="632"/>
                  </a:lnTo>
                  <a:lnTo>
                    <a:pt x="52" y="632"/>
                  </a:lnTo>
                  <a:lnTo>
                    <a:pt x="52" y="631"/>
                  </a:lnTo>
                  <a:lnTo>
                    <a:pt x="53" y="632"/>
                  </a:lnTo>
                  <a:lnTo>
                    <a:pt x="53" y="631"/>
                  </a:lnTo>
                  <a:lnTo>
                    <a:pt x="54" y="631"/>
                  </a:lnTo>
                  <a:lnTo>
                    <a:pt x="55" y="630"/>
                  </a:lnTo>
                  <a:lnTo>
                    <a:pt x="57" y="630"/>
                  </a:lnTo>
                  <a:lnTo>
                    <a:pt x="58" y="630"/>
                  </a:lnTo>
                  <a:lnTo>
                    <a:pt x="59" y="630"/>
                  </a:lnTo>
                  <a:lnTo>
                    <a:pt x="60" y="630"/>
                  </a:lnTo>
                  <a:lnTo>
                    <a:pt x="61" y="630"/>
                  </a:lnTo>
                  <a:lnTo>
                    <a:pt x="61" y="629"/>
                  </a:lnTo>
                  <a:lnTo>
                    <a:pt x="62" y="628"/>
                  </a:lnTo>
                  <a:lnTo>
                    <a:pt x="62" y="627"/>
                  </a:lnTo>
                  <a:lnTo>
                    <a:pt x="63" y="627"/>
                  </a:lnTo>
                  <a:lnTo>
                    <a:pt x="64" y="625"/>
                  </a:lnTo>
                  <a:lnTo>
                    <a:pt x="64" y="624"/>
                  </a:lnTo>
                  <a:lnTo>
                    <a:pt x="64" y="623"/>
                  </a:lnTo>
                  <a:lnTo>
                    <a:pt x="64" y="622"/>
                  </a:lnTo>
                  <a:lnTo>
                    <a:pt x="66" y="622"/>
                  </a:lnTo>
                  <a:lnTo>
                    <a:pt x="66" y="621"/>
                  </a:lnTo>
                  <a:lnTo>
                    <a:pt x="67" y="621"/>
                  </a:lnTo>
                  <a:lnTo>
                    <a:pt x="68" y="620"/>
                  </a:lnTo>
                  <a:lnTo>
                    <a:pt x="68" y="619"/>
                  </a:lnTo>
                  <a:lnTo>
                    <a:pt x="68" y="617"/>
                  </a:lnTo>
                  <a:lnTo>
                    <a:pt x="68" y="616"/>
                  </a:lnTo>
                  <a:lnTo>
                    <a:pt x="68" y="615"/>
                  </a:lnTo>
                  <a:lnTo>
                    <a:pt x="68" y="614"/>
                  </a:lnTo>
                  <a:lnTo>
                    <a:pt x="69" y="612"/>
                  </a:lnTo>
                  <a:lnTo>
                    <a:pt x="70" y="611"/>
                  </a:lnTo>
                  <a:lnTo>
                    <a:pt x="70" y="609"/>
                  </a:lnTo>
                  <a:lnTo>
                    <a:pt x="71" y="608"/>
                  </a:lnTo>
                  <a:lnTo>
                    <a:pt x="73" y="608"/>
                  </a:lnTo>
                  <a:lnTo>
                    <a:pt x="77" y="607"/>
                  </a:lnTo>
                  <a:lnTo>
                    <a:pt x="81" y="604"/>
                  </a:lnTo>
                  <a:lnTo>
                    <a:pt x="83" y="603"/>
                  </a:lnTo>
                  <a:lnTo>
                    <a:pt x="85" y="600"/>
                  </a:lnTo>
                  <a:lnTo>
                    <a:pt x="86" y="598"/>
                  </a:lnTo>
                  <a:lnTo>
                    <a:pt x="86" y="596"/>
                  </a:lnTo>
                  <a:lnTo>
                    <a:pt x="85" y="592"/>
                  </a:lnTo>
                  <a:lnTo>
                    <a:pt x="86" y="591"/>
                  </a:lnTo>
                  <a:lnTo>
                    <a:pt x="87" y="590"/>
                  </a:lnTo>
                  <a:lnTo>
                    <a:pt x="88" y="589"/>
                  </a:lnTo>
                  <a:lnTo>
                    <a:pt x="89" y="586"/>
                  </a:lnTo>
                  <a:lnTo>
                    <a:pt x="90" y="585"/>
                  </a:lnTo>
                  <a:lnTo>
                    <a:pt x="92" y="582"/>
                  </a:lnTo>
                  <a:lnTo>
                    <a:pt x="90" y="579"/>
                  </a:lnTo>
                  <a:lnTo>
                    <a:pt x="90" y="574"/>
                  </a:lnTo>
                  <a:lnTo>
                    <a:pt x="90" y="571"/>
                  </a:lnTo>
                  <a:lnTo>
                    <a:pt x="92" y="569"/>
                  </a:lnTo>
                  <a:lnTo>
                    <a:pt x="92" y="567"/>
                  </a:lnTo>
                  <a:lnTo>
                    <a:pt x="93" y="566"/>
                  </a:lnTo>
                  <a:lnTo>
                    <a:pt x="94" y="565"/>
                  </a:lnTo>
                  <a:lnTo>
                    <a:pt x="94" y="564"/>
                  </a:lnTo>
                  <a:lnTo>
                    <a:pt x="95" y="564"/>
                  </a:lnTo>
                  <a:lnTo>
                    <a:pt x="95" y="563"/>
                  </a:lnTo>
                  <a:lnTo>
                    <a:pt x="96" y="562"/>
                  </a:lnTo>
                  <a:lnTo>
                    <a:pt x="96" y="561"/>
                  </a:lnTo>
                  <a:lnTo>
                    <a:pt x="96" y="560"/>
                  </a:lnTo>
                  <a:lnTo>
                    <a:pt x="96" y="558"/>
                  </a:lnTo>
                  <a:lnTo>
                    <a:pt x="96" y="557"/>
                  </a:lnTo>
                  <a:lnTo>
                    <a:pt x="95" y="555"/>
                  </a:lnTo>
                  <a:lnTo>
                    <a:pt x="94" y="555"/>
                  </a:lnTo>
                  <a:lnTo>
                    <a:pt x="94" y="553"/>
                  </a:lnTo>
                  <a:lnTo>
                    <a:pt x="92" y="553"/>
                  </a:lnTo>
                  <a:lnTo>
                    <a:pt x="90" y="549"/>
                  </a:lnTo>
                  <a:lnTo>
                    <a:pt x="90" y="548"/>
                  </a:lnTo>
                  <a:lnTo>
                    <a:pt x="90" y="546"/>
                  </a:lnTo>
                  <a:lnTo>
                    <a:pt x="89" y="545"/>
                  </a:lnTo>
                  <a:lnTo>
                    <a:pt x="88" y="545"/>
                  </a:lnTo>
                  <a:lnTo>
                    <a:pt x="87" y="544"/>
                  </a:lnTo>
                  <a:lnTo>
                    <a:pt x="86" y="544"/>
                  </a:lnTo>
                  <a:lnTo>
                    <a:pt x="86" y="542"/>
                  </a:lnTo>
                  <a:lnTo>
                    <a:pt x="85" y="544"/>
                  </a:lnTo>
                  <a:lnTo>
                    <a:pt x="84" y="544"/>
                  </a:lnTo>
                  <a:lnTo>
                    <a:pt x="83" y="545"/>
                  </a:lnTo>
                  <a:lnTo>
                    <a:pt x="83" y="546"/>
                  </a:lnTo>
                  <a:lnTo>
                    <a:pt x="81" y="547"/>
                  </a:lnTo>
                  <a:lnTo>
                    <a:pt x="80" y="547"/>
                  </a:lnTo>
                  <a:lnTo>
                    <a:pt x="79" y="547"/>
                  </a:lnTo>
                  <a:lnTo>
                    <a:pt x="78" y="547"/>
                  </a:lnTo>
                  <a:lnTo>
                    <a:pt x="77" y="546"/>
                  </a:lnTo>
                  <a:lnTo>
                    <a:pt x="77" y="545"/>
                  </a:lnTo>
                  <a:lnTo>
                    <a:pt x="76" y="544"/>
                  </a:lnTo>
                  <a:lnTo>
                    <a:pt x="75" y="542"/>
                  </a:lnTo>
                  <a:lnTo>
                    <a:pt x="75" y="541"/>
                  </a:lnTo>
                  <a:lnTo>
                    <a:pt x="75" y="540"/>
                  </a:lnTo>
                  <a:lnTo>
                    <a:pt x="73" y="540"/>
                  </a:lnTo>
                  <a:lnTo>
                    <a:pt x="72" y="540"/>
                  </a:lnTo>
                  <a:lnTo>
                    <a:pt x="72" y="539"/>
                  </a:lnTo>
                  <a:lnTo>
                    <a:pt x="71" y="539"/>
                  </a:lnTo>
                  <a:lnTo>
                    <a:pt x="70" y="539"/>
                  </a:lnTo>
                  <a:lnTo>
                    <a:pt x="70" y="538"/>
                  </a:lnTo>
                  <a:lnTo>
                    <a:pt x="69" y="538"/>
                  </a:lnTo>
                  <a:lnTo>
                    <a:pt x="69" y="537"/>
                  </a:lnTo>
                  <a:lnTo>
                    <a:pt x="68" y="537"/>
                  </a:lnTo>
                  <a:lnTo>
                    <a:pt x="68" y="536"/>
                  </a:lnTo>
                  <a:lnTo>
                    <a:pt x="67" y="536"/>
                  </a:lnTo>
                  <a:lnTo>
                    <a:pt x="67" y="535"/>
                  </a:lnTo>
                  <a:lnTo>
                    <a:pt x="67" y="533"/>
                  </a:lnTo>
                  <a:lnTo>
                    <a:pt x="66" y="533"/>
                  </a:lnTo>
                  <a:lnTo>
                    <a:pt x="66" y="532"/>
                  </a:lnTo>
                  <a:lnTo>
                    <a:pt x="64" y="532"/>
                  </a:lnTo>
                  <a:lnTo>
                    <a:pt x="63" y="532"/>
                  </a:lnTo>
                  <a:lnTo>
                    <a:pt x="62" y="532"/>
                  </a:lnTo>
                  <a:lnTo>
                    <a:pt x="61" y="532"/>
                  </a:lnTo>
                  <a:lnTo>
                    <a:pt x="61" y="531"/>
                  </a:lnTo>
                  <a:lnTo>
                    <a:pt x="60" y="531"/>
                  </a:lnTo>
                  <a:lnTo>
                    <a:pt x="60" y="530"/>
                  </a:lnTo>
                  <a:lnTo>
                    <a:pt x="59" y="530"/>
                  </a:lnTo>
                  <a:lnTo>
                    <a:pt x="59" y="529"/>
                  </a:lnTo>
                  <a:lnTo>
                    <a:pt x="59" y="528"/>
                  </a:lnTo>
                  <a:lnTo>
                    <a:pt x="59" y="527"/>
                  </a:lnTo>
                  <a:lnTo>
                    <a:pt x="60" y="527"/>
                  </a:lnTo>
                  <a:lnTo>
                    <a:pt x="60" y="525"/>
                  </a:lnTo>
                  <a:lnTo>
                    <a:pt x="60" y="524"/>
                  </a:lnTo>
                  <a:lnTo>
                    <a:pt x="61" y="523"/>
                  </a:lnTo>
                  <a:lnTo>
                    <a:pt x="61" y="522"/>
                  </a:lnTo>
                  <a:lnTo>
                    <a:pt x="60" y="522"/>
                  </a:lnTo>
                  <a:lnTo>
                    <a:pt x="60" y="521"/>
                  </a:lnTo>
                  <a:lnTo>
                    <a:pt x="59" y="521"/>
                  </a:lnTo>
                  <a:lnTo>
                    <a:pt x="59" y="520"/>
                  </a:lnTo>
                  <a:lnTo>
                    <a:pt x="59" y="519"/>
                  </a:lnTo>
                  <a:lnTo>
                    <a:pt x="58" y="517"/>
                  </a:lnTo>
                  <a:lnTo>
                    <a:pt x="57" y="516"/>
                  </a:lnTo>
                  <a:lnTo>
                    <a:pt x="57" y="515"/>
                  </a:lnTo>
                  <a:lnTo>
                    <a:pt x="57" y="514"/>
                  </a:lnTo>
                  <a:lnTo>
                    <a:pt x="55" y="514"/>
                  </a:lnTo>
                  <a:lnTo>
                    <a:pt x="55" y="513"/>
                  </a:lnTo>
                  <a:lnTo>
                    <a:pt x="54" y="513"/>
                  </a:lnTo>
                  <a:lnTo>
                    <a:pt x="53" y="513"/>
                  </a:lnTo>
                  <a:lnTo>
                    <a:pt x="52" y="513"/>
                  </a:lnTo>
                  <a:lnTo>
                    <a:pt x="52" y="512"/>
                  </a:lnTo>
                  <a:lnTo>
                    <a:pt x="51" y="511"/>
                  </a:lnTo>
                  <a:lnTo>
                    <a:pt x="51" y="510"/>
                  </a:lnTo>
                  <a:lnTo>
                    <a:pt x="51" y="508"/>
                  </a:lnTo>
                  <a:lnTo>
                    <a:pt x="50" y="508"/>
                  </a:lnTo>
                  <a:lnTo>
                    <a:pt x="49" y="508"/>
                  </a:lnTo>
                  <a:lnTo>
                    <a:pt x="49" y="507"/>
                  </a:lnTo>
                  <a:lnTo>
                    <a:pt x="47" y="508"/>
                  </a:lnTo>
                  <a:lnTo>
                    <a:pt x="47" y="507"/>
                  </a:lnTo>
                  <a:lnTo>
                    <a:pt x="46" y="507"/>
                  </a:lnTo>
                  <a:lnTo>
                    <a:pt x="46" y="508"/>
                  </a:lnTo>
                  <a:lnTo>
                    <a:pt x="45" y="507"/>
                  </a:lnTo>
                  <a:lnTo>
                    <a:pt x="45" y="506"/>
                  </a:lnTo>
                  <a:lnTo>
                    <a:pt x="44" y="505"/>
                  </a:lnTo>
                  <a:lnTo>
                    <a:pt x="43" y="505"/>
                  </a:lnTo>
                  <a:lnTo>
                    <a:pt x="42" y="504"/>
                  </a:lnTo>
                  <a:lnTo>
                    <a:pt x="42" y="503"/>
                  </a:lnTo>
                  <a:lnTo>
                    <a:pt x="41" y="503"/>
                  </a:lnTo>
                  <a:lnTo>
                    <a:pt x="37" y="500"/>
                  </a:lnTo>
                  <a:lnTo>
                    <a:pt x="36" y="500"/>
                  </a:lnTo>
                  <a:lnTo>
                    <a:pt x="36" y="502"/>
                  </a:lnTo>
                  <a:lnTo>
                    <a:pt x="36" y="500"/>
                  </a:lnTo>
                  <a:lnTo>
                    <a:pt x="35" y="502"/>
                  </a:lnTo>
                  <a:lnTo>
                    <a:pt x="34" y="502"/>
                  </a:lnTo>
                  <a:lnTo>
                    <a:pt x="33" y="502"/>
                  </a:lnTo>
                  <a:lnTo>
                    <a:pt x="32" y="502"/>
                  </a:lnTo>
                  <a:lnTo>
                    <a:pt x="32" y="503"/>
                  </a:lnTo>
                  <a:lnTo>
                    <a:pt x="32" y="502"/>
                  </a:lnTo>
                  <a:lnTo>
                    <a:pt x="32" y="503"/>
                  </a:lnTo>
                  <a:lnTo>
                    <a:pt x="30" y="502"/>
                  </a:lnTo>
                  <a:lnTo>
                    <a:pt x="30" y="500"/>
                  </a:lnTo>
                  <a:lnTo>
                    <a:pt x="29" y="500"/>
                  </a:lnTo>
                  <a:lnTo>
                    <a:pt x="29" y="499"/>
                  </a:lnTo>
                  <a:lnTo>
                    <a:pt x="29" y="498"/>
                  </a:lnTo>
                  <a:lnTo>
                    <a:pt x="28" y="498"/>
                  </a:lnTo>
                  <a:lnTo>
                    <a:pt x="28" y="497"/>
                  </a:lnTo>
                  <a:lnTo>
                    <a:pt x="27" y="491"/>
                  </a:lnTo>
                  <a:lnTo>
                    <a:pt x="28" y="490"/>
                  </a:lnTo>
                  <a:lnTo>
                    <a:pt x="29" y="488"/>
                  </a:lnTo>
                  <a:lnTo>
                    <a:pt x="28" y="488"/>
                  </a:lnTo>
                  <a:lnTo>
                    <a:pt x="28" y="487"/>
                  </a:lnTo>
                  <a:lnTo>
                    <a:pt x="28" y="486"/>
                  </a:lnTo>
                  <a:lnTo>
                    <a:pt x="27" y="486"/>
                  </a:lnTo>
                  <a:lnTo>
                    <a:pt x="27" y="485"/>
                  </a:lnTo>
                  <a:lnTo>
                    <a:pt x="26" y="485"/>
                  </a:lnTo>
                  <a:lnTo>
                    <a:pt x="26" y="482"/>
                  </a:lnTo>
                  <a:lnTo>
                    <a:pt x="25" y="482"/>
                  </a:lnTo>
                  <a:lnTo>
                    <a:pt x="24" y="482"/>
                  </a:lnTo>
                  <a:lnTo>
                    <a:pt x="23" y="482"/>
                  </a:lnTo>
                  <a:lnTo>
                    <a:pt x="21" y="483"/>
                  </a:lnTo>
                  <a:lnTo>
                    <a:pt x="20" y="483"/>
                  </a:lnTo>
                  <a:lnTo>
                    <a:pt x="19" y="483"/>
                  </a:lnTo>
                  <a:lnTo>
                    <a:pt x="18" y="483"/>
                  </a:lnTo>
                  <a:lnTo>
                    <a:pt x="17" y="483"/>
                  </a:lnTo>
                  <a:lnTo>
                    <a:pt x="16" y="483"/>
                  </a:lnTo>
                  <a:lnTo>
                    <a:pt x="16" y="482"/>
                  </a:lnTo>
                  <a:lnTo>
                    <a:pt x="15" y="482"/>
                  </a:lnTo>
                  <a:lnTo>
                    <a:pt x="14" y="482"/>
                  </a:lnTo>
                  <a:lnTo>
                    <a:pt x="14" y="481"/>
                  </a:lnTo>
                  <a:lnTo>
                    <a:pt x="15" y="481"/>
                  </a:lnTo>
                  <a:lnTo>
                    <a:pt x="15" y="480"/>
                  </a:lnTo>
                  <a:lnTo>
                    <a:pt x="15" y="479"/>
                  </a:lnTo>
                  <a:lnTo>
                    <a:pt x="15" y="478"/>
                  </a:lnTo>
                  <a:lnTo>
                    <a:pt x="15" y="477"/>
                  </a:lnTo>
                  <a:lnTo>
                    <a:pt x="14" y="475"/>
                  </a:lnTo>
                  <a:lnTo>
                    <a:pt x="12" y="474"/>
                  </a:lnTo>
                  <a:lnTo>
                    <a:pt x="12" y="473"/>
                  </a:lnTo>
                  <a:lnTo>
                    <a:pt x="11" y="473"/>
                  </a:lnTo>
                  <a:lnTo>
                    <a:pt x="11" y="472"/>
                  </a:lnTo>
                  <a:lnTo>
                    <a:pt x="11" y="471"/>
                  </a:lnTo>
                  <a:lnTo>
                    <a:pt x="10" y="471"/>
                  </a:lnTo>
                  <a:lnTo>
                    <a:pt x="10" y="470"/>
                  </a:lnTo>
                  <a:lnTo>
                    <a:pt x="10" y="469"/>
                  </a:lnTo>
                  <a:lnTo>
                    <a:pt x="9" y="468"/>
                  </a:lnTo>
                  <a:lnTo>
                    <a:pt x="9" y="466"/>
                  </a:lnTo>
                  <a:lnTo>
                    <a:pt x="9" y="465"/>
                  </a:lnTo>
                  <a:lnTo>
                    <a:pt x="7" y="463"/>
                  </a:lnTo>
                  <a:lnTo>
                    <a:pt x="7" y="462"/>
                  </a:lnTo>
                  <a:lnTo>
                    <a:pt x="4" y="461"/>
                  </a:lnTo>
                  <a:lnTo>
                    <a:pt x="3" y="460"/>
                  </a:lnTo>
                  <a:lnTo>
                    <a:pt x="3" y="458"/>
                  </a:lnTo>
                  <a:lnTo>
                    <a:pt x="3" y="457"/>
                  </a:lnTo>
                  <a:lnTo>
                    <a:pt x="2" y="457"/>
                  </a:lnTo>
                  <a:lnTo>
                    <a:pt x="2" y="456"/>
                  </a:lnTo>
                  <a:lnTo>
                    <a:pt x="1" y="456"/>
                  </a:lnTo>
                  <a:lnTo>
                    <a:pt x="1" y="455"/>
                  </a:lnTo>
                  <a:lnTo>
                    <a:pt x="1" y="454"/>
                  </a:lnTo>
                  <a:lnTo>
                    <a:pt x="1" y="453"/>
                  </a:lnTo>
                  <a:lnTo>
                    <a:pt x="1" y="452"/>
                  </a:lnTo>
                  <a:lnTo>
                    <a:pt x="1" y="450"/>
                  </a:lnTo>
                  <a:lnTo>
                    <a:pt x="1" y="449"/>
                  </a:lnTo>
                  <a:lnTo>
                    <a:pt x="0" y="448"/>
                  </a:lnTo>
                  <a:lnTo>
                    <a:pt x="0" y="444"/>
                  </a:lnTo>
                  <a:lnTo>
                    <a:pt x="1" y="440"/>
                  </a:lnTo>
                  <a:lnTo>
                    <a:pt x="2" y="440"/>
                  </a:lnTo>
                  <a:lnTo>
                    <a:pt x="2" y="439"/>
                  </a:lnTo>
                  <a:lnTo>
                    <a:pt x="3" y="439"/>
                  </a:lnTo>
                  <a:lnTo>
                    <a:pt x="3" y="438"/>
                  </a:lnTo>
                  <a:lnTo>
                    <a:pt x="4" y="438"/>
                  </a:lnTo>
                  <a:lnTo>
                    <a:pt x="4" y="437"/>
                  </a:lnTo>
                  <a:lnTo>
                    <a:pt x="6" y="437"/>
                  </a:lnTo>
                  <a:lnTo>
                    <a:pt x="6" y="436"/>
                  </a:lnTo>
                  <a:lnTo>
                    <a:pt x="6" y="435"/>
                  </a:lnTo>
                  <a:lnTo>
                    <a:pt x="7" y="435"/>
                  </a:lnTo>
                  <a:lnTo>
                    <a:pt x="8" y="435"/>
                  </a:lnTo>
                  <a:lnTo>
                    <a:pt x="9" y="435"/>
                  </a:lnTo>
                  <a:lnTo>
                    <a:pt x="9" y="433"/>
                  </a:lnTo>
                  <a:lnTo>
                    <a:pt x="10" y="432"/>
                  </a:lnTo>
                  <a:lnTo>
                    <a:pt x="11" y="432"/>
                  </a:lnTo>
                  <a:lnTo>
                    <a:pt x="12" y="432"/>
                  </a:lnTo>
                  <a:lnTo>
                    <a:pt x="12" y="431"/>
                  </a:lnTo>
                  <a:lnTo>
                    <a:pt x="12" y="432"/>
                  </a:lnTo>
                  <a:lnTo>
                    <a:pt x="12" y="431"/>
                  </a:lnTo>
                  <a:lnTo>
                    <a:pt x="14" y="432"/>
                  </a:lnTo>
                  <a:lnTo>
                    <a:pt x="14" y="431"/>
                  </a:lnTo>
                  <a:lnTo>
                    <a:pt x="15" y="431"/>
                  </a:lnTo>
                  <a:lnTo>
                    <a:pt x="15" y="432"/>
                  </a:lnTo>
                  <a:lnTo>
                    <a:pt x="16" y="432"/>
                  </a:lnTo>
                  <a:lnTo>
                    <a:pt x="17" y="432"/>
                  </a:lnTo>
                  <a:lnTo>
                    <a:pt x="18" y="432"/>
                  </a:lnTo>
                  <a:lnTo>
                    <a:pt x="18" y="431"/>
                  </a:lnTo>
                  <a:lnTo>
                    <a:pt x="18" y="432"/>
                  </a:lnTo>
                  <a:lnTo>
                    <a:pt x="19" y="432"/>
                  </a:lnTo>
                  <a:lnTo>
                    <a:pt x="19" y="431"/>
                  </a:lnTo>
                  <a:lnTo>
                    <a:pt x="19" y="432"/>
                  </a:lnTo>
                  <a:lnTo>
                    <a:pt x="20" y="431"/>
                  </a:lnTo>
                  <a:lnTo>
                    <a:pt x="20" y="432"/>
                  </a:lnTo>
                  <a:lnTo>
                    <a:pt x="20" y="431"/>
                  </a:lnTo>
                  <a:lnTo>
                    <a:pt x="21" y="431"/>
                  </a:lnTo>
                  <a:lnTo>
                    <a:pt x="23" y="431"/>
                  </a:lnTo>
                  <a:lnTo>
                    <a:pt x="23" y="430"/>
                  </a:lnTo>
                  <a:lnTo>
                    <a:pt x="24" y="430"/>
                  </a:lnTo>
                  <a:lnTo>
                    <a:pt x="24" y="429"/>
                  </a:lnTo>
                  <a:lnTo>
                    <a:pt x="25" y="429"/>
                  </a:lnTo>
                  <a:lnTo>
                    <a:pt x="25" y="428"/>
                  </a:lnTo>
                  <a:lnTo>
                    <a:pt x="26" y="428"/>
                  </a:lnTo>
                  <a:lnTo>
                    <a:pt x="26" y="427"/>
                  </a:lnTo>
                  <a:lnTo>
                    <a:pt x="27" y="425"/>
                  </a:lnTo>
                  <a:lnTo>
                    <a:pt x="28" y="424"/>
                  </a:lnTo>
                  <a:lnTo>
                    <a:pt x="28" y="423"/>
                  </a:lnTo>
                  <a:lnTo>
                    <a:pt x="28" y="422"/>
                  </a:lnTo>
                  <a:lnTo>
                    <a:pt x="29" y="422"/>
                  </a:lnTo>
                  <a:lnTo>
                    <a:pt x="28" y="422"/>
                  </a:lnTo>
                  <a:lnTo>
                    <a:pt x="29" y="422"/>
                  </a:lnTo>
                  <a:lnTo>
                    <a:pt x="29" y="421"/>
                  </a:lnTo>
                  <a:lnTo>
                    <a:pt x="29" y="420"/>
                  </a:lnTo>
                  <a:lnTo>
                    <a:pt x="30" y="420"/>
                  </a:lnTo>
                  <a:lnTo>
                    <a:pt x="32" y="420"/>
                  </a:lnTo>
                  <a:lnTo>
                    <a:pt x="32" y="419"/>
                  </a:lnTo>
                  <a:lnTo>
                    <a:pt x="33" y="419"/>
                  </a:lnTo>
                  <a:lnTo>
                    <a:pt x="33" y="418"/>
                  </a:lnTo>
                  <a:lnTo>
                    <a:pt x="34" y="418"/>
                  </a:lnTo>
                  <a:lnTo>
                    <a:pt x="35" y="418"/>
                  </a:lnTo>
                  <a:lnTo>
                    <a:pt x="35" y="416"/>
                  </a:lnTo>
                  <a:lnTo>
                    <a:pt x="35" y="415"/>
                  </a:lnTo>
                  <a:lnTo>
                    <a:pt x="36" y="415"/>
                  </a:lnTo>
                  <a:lnTo>
                    <a:pt x="36" y="414"/>
                  </a:lnTo>
                  <a:lnTo>
                    <a:pt x="36" y="413"/>
                  </a:lnTo>
                  <a:lnTo>
                    <a:pt x="37" y="413"/>
                  </a:lnTo>
                  <a:lnTo>
                    <a:pt x="37" y="412"/>
                  </a:lnTo>
                  <a:lnTo>
                    <a:pt x="37" y="411"/>
                  </a:lnTo>
                  <a:lnTo>
                    <a:pt x="36" y="411"/>
                  </a:lnTo>
                  <a:lnTo>
                    <a:pt x="36" y="410"/>
                  </a:lnTo>
                  <a:lnTo>
                    <a:pt x="37" y="410"/>
                  </a:lnTo>
                  <a:lnTo>
                    <a:pt x="36" y="410"/>
                  </a:lnTo>
                  <a:lnTo>
                    <a:pt x="37" y="410"/>
                  </a:lnTo>
                  <a:lnTo>
                    <a:pt x="37" y="408"/>
                  </a:lnTo>
                  <a:lnTo>
                    <a:pt x="37" y="407"/>
                  </a:lnTo>
                  <a:lnTo>
                    <a:pt x="36" y="407"/>
                  </a:lnTo>
                  <a:lnTo>
                    <a:pt x="36" y="406"/>
                  </a:lnTo>
                  <a:lnTo>
                    <a:pt x="35" y="407"/>
                  </a:lnTo>
                  <a:lnTo>
                    <a:pt x="35" y="406"/>
                  </a:lnTo>
                  <a:lnTo>
                    <a:pt x="34" y="406"/>
                  </a:lnTo>
                  <a:lnTo>
                    <a:pt x="34" y="405"/>
                  </a:lnTo>
                  <a:lnTo>
                    <a:pt x="34" y="404"/>
                  </a:lnTo>
                  <a:lnTo>
                    <a:pt x="33" y="404"/>
                  </a:lnTo>
                  <a:lnTo>
                    <a:pt x="33" y="403"/>
                  </a:lnTo>
                  <a:lnTo>
                    <a:pt x="33" y="402"/>
                  </a:lnTo>
                  <a:lnTo>
                    <a:pt x="33" y="401"/>
                  </a:lnTo>
                  <a:lnTo>
                    <a:pt x="33" y="399"/>
                  </a:lnTo>
                  <a:lnTo>
                    <a:pt x="33" y="398"/>
                  </a:lnTo>
                  <a:lnTo>
                    <a:pt x="33" y="397"/>
                  </a:lnTo>
                  <a:lnTo>
                    <a:pt x="34" y="397"/>
                  </a:lnTo>
                  <a:lnTo>
                    <a:pt x="34" y="396"/>
                  </a:lnTo>
                  <a:lnTo>
                    <a:pt x="34" y="395"/>
                  </a:lnTo>
                  <a:lnTo>
                    <a:pt x="34" y="394"/>
                  </a:lnTo>
                  <a:lnTo>
                    <a:pt x="34" y="393"/>
                  </a:lnTo>
                  <a:lnTo>
                    <a:pt x="35" y="393"/>
                  </a:lnTo>
                  <a:lnTo>
                    <a:pt x="36" y="391"/>
                  </a:lnTo>
                  <a:lnTo>
                    <a:pt x="53" y="341"/>
                  </a:lnTo>
                  <a:lnTo>
                    <a:pt x="53" y="343"/>
                  </a:lnTo>
                  <a:lnTo>
                    <a:pt x="54" y="344"/>
                  </a:lnTo>
                  <a:lnTo>
                    <a:pt x="55" y="344"/>
                  </a:lnTo>
                  <a:lnTo>
                    <a:pt x="57" y="346"/>
                  </a:lnTo>
                  <a:lnTo>
                    <a:pt x="87" y="386"/>
                  </a:lnTo>
                  <a:lnTo>
                    <a:pt x="90" y="389"/>
                  </a:lnTo>
                  <a:lnTo>
                    <a:pt x="92" y="390"/>
                  </a:lnTo>
                  <a:lnTo>
                    <a:pt x="93" y="393"/>
                  </a:lnTo>
                  <a:lnTo>
                    <a:pt x="94" y="395"/>
                  </a:lnTo>
                  <a:lnTo>
                    <a:pt x="95" y="396"/>
                  </a:lnTo>
                  <a:lnTo>
                    <a:pt x="95" y="397"/>
                  </a:lnTo>
                  <a:lnTo>
                    <a:pt x="96" y="397"/>
                  </a:lnTo>
                  <a:lnTo>
                    <a:pt x="97" y="398"/>
                  </a:lnTo>
                  <a:lnTo>
                    <a:pt x="99" y="401"/>
                  </a:lnTo>
                  <a:lnTo>
                    <a:pt x="101" y="401"/>
                  </a:lnTo>
                  <a:lnTo>
                    <a:pt x="101" y="402"/>
                  </a:lnTo>
                  <a:lnTo>
                    <a:pt x="102" y="403"/>
                  </a:lnTo>
                  <a:lnTo>
                    <a:pt x="103" y="404"/>
                  </a:lnTo>
                  <a:lnTo>
                    <a:pt x="106" y="408"/>
                  </a:lnTo>
                  <a:lnTo>
                    <a:pt x="106" y="410"/>
                  </a:lnTo>
                  <a:lnTo>
                    <a:pt x="107" y="410"/>
                  </a:lnTo>
                  <a:lnTo>
                    <a:pt x="107" y="411"/>
                  </a:lnTo>
                  <a:lnTo>
                    <a:pt x="109" y="411"/>
                  </a:lnTo>
                  <a:lnTo>
                    <a:pt x="110" y="411"/>
                  </a:lnTo>
                  <a:lnTo>
                    <a:pt x="112" y="413"/>
                  </a:lnTo>
                  <a:lnTo>
                    <a:pt x="113" y="413"/>
                  </a:lnTo>
                  <a:lnTo>
                    <a:pt x="113" y="414"/>
                  </a:lnTo>
                  <a:lnTo>
                    <a:pt x="114" y="414"/>
                  </a:lnTo>
                  <a:lnTo>
                    <a:pt x="114" y="415"/>
                  </a:lnTo>
                  <a:lnTo>
                    <a:pt x="116" y="418"/>
                  </a:lnTo>
                  <a:lnTo>
                    <a:pt x="118" y="418"/>
                  </a:lnTo>
                  <a:lnTo>
                    <a:pt x="118" y="419"/>
                  </a:lnTo>
                  <a:lnTo>
                    <a:pt x="118" y="420"/>
                  </a:lnTo>
                  <a:lnTo>
                    <a:pt x="119" y="420"/>
                  </a:lnTo>
                  <a:lnTo>
                    <a:pt x="119" y="421"/>
                  </a:lnTo>
                  <a:lnTo>
                    <a:pt x="119" y="423"/>
                  </a:lnTo>
                  <a:lnTo>
                    <a:pt x="119" y="424"/>
                  </a:lnTo>
                  <a:lnTo>
                    <a:pt x="120" y="427"/>
                  </a:lnTo>
                  <a:lnTo>
                    <a:pt x="120" y="431"/>
                  </a:lnTo>
                  <a:lnTo>
                    <a:pt x="120" y="432"/>
                  </a:lnTo>
                  <a:lnTo>
                    <a:pt x="120" y="433"/>
                  </a:lnTo>
                  <a:lnTo>
                    <a:pt x="120" y="435"/>
                  </a:lnTo>
                  <a:lnTo>
                    <a:pt x="120" y="436"/>
                  </a:lnTo>
                  <a:lnTo>
                    <a:pt x="120" y="437"/>
                  </a:lnTo>
                  <a:lnTo>
                    <a:pt x="119" y="438"/>
                  </a:lnTo>
                  <a:lnTo>
                    <a:pt x="119" y="439"/>
                  </a:lnTo>
                  <a:lnTo>
                    <a:pt x="119" y="440"/>
                  </a:lnTo>
                  <a:lnTo>
                    <a:pt x="118" y="440"/>
                  </a:lnTo>
                  <a:lnTo>
                    <a:pt x="118" y="443"/>
                  </a:lnTo>
                  <a:lnTo>
                    <a:pt x="115" y="447"/>
                  </a:lnTo>
                  <a:lnTo>
                    <a:pt x="114" y="448"/>
                  </a:lnTo>
                  <a:lnTo>
                    <a:pt x="114" y="449"/>
                  </a:lnTo>
                  <a:lnTo>
                    <a:pt x="114" y="450"/>
                  </a:lnTo>
                  <a:lnTo>
                    <a:pt x="114" y="452"/>
                  </a:lnTo>
                  <a:lnTo>
                    <a:pt x="115" y="452"/>
                  </a:lnTo>
                  <a:lnTo>
                    <a:pt x="115" y="453"/>
                  </a:lnTo>
                  <a:lnTo>
                    <a:pt x="115" y="454"/>
                  </a:lnTo>
                  <a:lnTo>
                    <a:pt x="116" y="454"/>
                  </a:lnTo>
                  <a:lnTo>
                    <a:pt x="116" y="455"/>
                  </a:lnTo>
                  <a:lnTo>
                    <a:pt x="118" y="455"/>
                  </a:lnTo>
                  <a:lnTo>
                    <a:pt x="119" y="456"/>
                  </a:lnTo>
                  <a:lnTo>
                    <a:pt x="120" y="456"/>
                  </a:lnTo>
                  <a:lnTo>
                    <a:pt x="120" y="457"/>
                  </a:lnTo>
                  <a:lnTo>
                    <a:pt x="121" y="457"/>
                  </a:lnTo>
                  <a:lnTo>
                    <a:pt x="121" y="458"/>
                  </a:lnTo>
                  <a:lnTo>
                    <a:pt x="123" y="462"/>
                  </a:lnTo>
                  <a:lnTo>
                    <a:pt x="123" y="463"/>
                  </a:lnTo>
                  <a:lnTo>
                    <a:pt x="124" y="463"/>
                  </a:lnTo>
                  <a:lnTo>
                    <a:pt x="127" y="469"/>
                  </a:lnTo>
                  <a:lnTo>
                    <a:pt x="127" y="470"/>
                  </a:lnTo>
                  <a:lnTo>
                    <a:pt x="128" y="470"/>
                  </a:lnTo>
                  <a:lnTo>
                    <a:pt x="128" y="471"/>
                  </a:lnTo>
                  <a:lnTo>
                    <a:pt x="129" y="471"/>
                  </a:lnTo>
                  <a:lnTo>
                    <a:pt x="129" y="472"/>
                  </a:lnTo>
                  <a:lnTo>
                    <a:pt x="130" y="473"/>
                  </a:lnTo>
                  <a:lnTo>
                    <a:pt x="131" y="473"/>
                  </a:lnTo>
                  <a:lnTo>
                    <a:pt x="132" y="474"/>
                  </a:lnTo>
                  <a:lnTo>
                    <a:pt x="133" y="474"/>
                  </a:lnTo>
                  <a:lnTo>
                    <a:pt x="135" y="474"/>
                  </a:lnTo>
                  <a:lnTo>
                    <a:pt x="136" y="474"/>
                  </a:lnTo>
                  <a:lnTo>
                    <a:pt x="137" y="474"/>
                  </a:lnTo>
                  <a:lnTo>
                    <a:pt x="138" y="474"/>
                  </a:lnTo>
                  <a:lnTo>
                    <a:pt x="146" y="473"/>
                  </a:lnTo>
                  <a:lnTo>
                    <a:pt x="148" y="473"/>
                  </a:lnTo>
                  <a:lnTo>
                    <a:pt x="149" y="473"/>
                  </a:lnTo>
                  <a:lnTo>
                    <a:pt x="150" y="473"/>
                  </a:lnTo>
                  <a:lnTo>
                    <a:pt x="152" y="473"/>
                  </a:lnTo>
                  <a:lnTo>
                    <a:pt x="153" y="474"/>
                  </a:lnTo>
                  <a:lnTo>
                    <a:pt x="154" y="474"/>
                  </a:lnTo>
                  <a:lnTo>
                    <a:pt x="154" y="475"/>
                  </a:lnTo>
                  <a:lnTo>
                    <a:pt x="155" y="475"/>
                  </a:lnTo>
                  <a:lnTo>
                    <a:pt x="163" y="487"/>
                  </a:lnTo>
                  <a:lnTo>
                    <a:pt x="164" y="487"/>
                  </a:lnTo>
                  <a:lnTo>
                    <a:pt x="164" y="488"/>
                  </a:lnTo>
                  <a:lnTo>
                    <a:pt x="164" y="489"/>
                  </a:lnTo>
                  <a:lnTo>
                    <a:pt x="165" y="489"/>
                  </a:lnTo>
                  <a:lnTo>
                    <a:pt x="165" y="490"/>
                  </a:lnTo>
                  <a:lnTo>
                    <a:pt x="166" y="495"/>
                  </a:lnTo>
                  <a:lnTo>
                    <a:pt x="166" y="496"/>
                  </a:lnTo>
                  <a:lnTo>
                    <a:pt x="166" y="497"/>
                  </a:lnTo>
                  <a:lnTo>
                    <a:pt x="166" y="498"/>
                  </a:lnTo>
                  <a:lnTo>
                    <a:pt x="166" y="499"/>
                  </a:lnTo>
                  <a:lnTo>
                    <a:pt x="166" y="503"/>
                  </a:lnTo>
                  <a:lnTo>
                    <a:pt x="165" y="505"/>
                  </a:lnTo>
                  <a:lnTo>
                    <a:pt x="165" y="506"/>
                  </a:lnTo>
                  <a:lnTo>
                    <a:pt x="165" y="507"/>
                  </a:lnTo>
                  <a:lnTo>
                    <a:pt x="165" y="508"/>
                  </a:lnTo>
                  <a:lnTo>
                    <a:pt x="166" y="508"/>
                  </a:lnTo>
                  <a:lnTo>
                    <a:pt x="166" y="510"/>
                  </a:lnTo>
                  <a:lnTo>
                    <a:pt x="166" y="511"/>
                  </a:lnTo>
                  <a:lnTo>
                    <a:pt x="167" y="513"/>
                  </a:lnTo>
                  <a:lnTo>
                    <a:pt x="167" y="514"/>
                  </a:lnTo>
                  <a:lnTo>
                    <a:pt x="167" y="515"/>
                  </a:lnTo>
                  <a:lnTo>
                    <a:pt x="167" y="517"/>
                  </a:lnTo>
                  <a:lnTo>
                    <a:pt x="167" y="519"/>
                  </a:lnTo>
                  <a:lnTo>
                    <a:pt x="167" y="520"/>
                  </a:lnTo>
                  <a:lnTo>
                    <a:pt x="169" y="520"/>
                  </a:lnTo>
                  <a:lnTo>
                    <a:pt x="169" y="521"/>
                  </a:lnTo>
                  <a:lnTo>
                    <a:pt x="169" y="523"/>
                  </a:lnTo>
                  <a:lnTo>
                    <a:pt x="170" y="525"/>
                  </a:lnTo>
                  <a:lnTo>
                    <a:pt x="170" y="527"/>
                  </a:lnTo>
                  <a:lnTo>
                    <a:pt x="170" y="528"/>
                  </a:lnTo>
                  <a:lnTo>
                    <a:pt x="170" y="529"/>
                  </a:lnTo>
                  <a:lnTo>
                    <a:pt x="170" y="531"/>
                  </a:lnTo>
                  <a:lnTo>
                    <a:pt x="170" y="532"/>
                  </a:lnTo>
                  <a:lnTo>
                    <a:pt x="170" y="533"/>
                  </a:lnTo>
                  <a:lnTo>
                    <a:pt x="171" y="535"/>
                  </a:lnTo>
                  <a:lnTo>
                    <a:pt x="171" y="536"/>
                  </a:lnTo>
                  <a:lnTo>
                    <a:pt x="171" y="537"/>
                  </a:lnTo>
                  <a:lnTo>
                    <a:pt x="172" y="537"/>
                  </a:lnTo>
                  <a:lnTo>
                    <a:pt x="172" y="538"/>
                  </a:lnTo>
                  <a:lnTo>
                    <a:pt x="173" y="539"/>
                  </a:lnTo>
                  <a:lnTo>
                    <a:pt x="174" y="539"/>
                  </a:lnTo>
                  <a:lnTo>
                    <a:pt x="175" y="540"/>
                  </a:lnTo>
                  <a:lnTo>
                    <a:pt x="175" y="541"/>
                  </a:lnTo>
                  <a:lnTo>
                    <a:pt x="176" y="541"/>
                  </a:lnTo>
                  <a:lnTo>
                    <a:pt x="178" y="542"/>
                  </a:lnTo>
                  <a:lnTo>
                    <a:pt x="181" y="544"/>
                  </a:lnTo>
                  <a:lnTo>
                    <a:pt x="182" y="544"/>
                  </a:lnTo>
                  <a:lnTo>
                    <a:pt x="182" y="545"/>
                  </a:lnTo>
                  <a:lnTo>
                    <a:pt x="183" y="545"/>
                  </a:lnTo>
                  <a:lnTo>
                    <a:pt x="183" y="546"/>
                  </a:lnTo>
                  <a:lnTo>
                    <a:pt x="184" y="546"/>
                  </a:lnTo>
                  <a:lnTo>
                    <a:pt x="184" y="547"/>
                  </a:lnTo>
                  <a:lnTo>
                    <a:pt x="185" y="547"/>
                  </a:lnTo>
                  <a:lnTo>
                    <a:pt x="192" y="555"/>
                  </a:lnTo>
                  <a:lnTo>
                    <a:pt x="193" y="555"/>
                  </a:lnTo>
                  <a:lnTo>
                    <a:pt x="193" y="556"/>
                  </a:lnTo>
                  <a:lnTo>
                    <a:pt x="195" y="556"/>
                  </a:lnTo>
                  <a:lnTo>
                    <a:pt x="195" y="557"/>
                  </a:lnTo>
                  <a:lnTo>
                    <a:pt x="195" y="558"/>
                  </a:lnTo>
                  <a:lnTo>
                    <a:pt x="196" y="558"/>
                  </a:lnTo>
                  <a:lnTo>
                    <a:pt x="196" y="560"/>
                  </a:lnTo>
                  <a:lnTo>
                    <a:pt x="196" y="562"/>
                  </a:lnTo>
                  <a:lnTo>
                    <a:pt x="196" y="563"/>
                  </a:lnTo>
                  <a:lnTo>
                    <a:pt x="197" y="565"/>
                  </a:lnTo>
                  <a:lnTo>
                    <a:pt x="197" y="569"/>
                  </a:lnTo>
                  <a:lnTo>
                    <a:pt x="198" y="571"/>
                  </a:lnTo>
                  <a:lnTo>
                    <a:pt x="198" y="572"/>
                  </a:lnTo>
                  <a:lnTo>
                    <a:pt x="198" y="575"/>
                  </a:lnTo>
                  <a:lnTo>
                    <a:pt x="198" y="577"/>
                  </a:lnTo>
                  <a:lnTo>
                    <a:pt x="199" y="577"/>
                  </a:lnTo>
                  <a:lnTo>
                    <a:pt x="199" y="578"/>
                  </a:lnTo>
                  <a:lnTo>
                    <a:pt x="199" y="579"/>
                  </a:lnTo>
                  <a:lnTo>
                    <a:pt x="200" y="580"/>
                  </a:lnTo>
                  <a:lnTo>
                    <a:pt x="200" y="581"/>
                  </a:lnTo>
                  <a:lnTo>
                    <a:pt x="201" y="581"/>
                  </a:lnTo>
                  <a:lnTo>
                    <a:pt x="205" y="587"/>
                  </a:lnTo>
                  <a:lnTo>
                    <a:pt x="209" y="591"/>
                  </a:lnTo>
                  <a:lnTo>
                    <a:pt x="209" y="592"/>
                  </a:lnTo>
                  <a:lnTo>
                    <a:pt x="210" y="592"/>
                  </a:lnTo>
                  <a:lnTo>
                    <a:pt x="214" y="596"/>
                  </a:lnTo>
                  <a:lnTo>
                    <a:pt x="215" y="597"/>
                  </a:lnTo>
                  <a:lnTo>
                    <a:pt x="216" y="598"/>
                  </a:lnTo>
                  <a:lnTo>
                    <a:pt x="221" y="602"/>
                  </a:lnTo>
                  <a:lnTo>
                    <a:pt x="222" y="603"/>
                  </a:lnTo>
                  <a:lnTo>
                    <a:pt x="222" y="604"/>
                  </a:lnTo>
                  <a:lnTo>
                    <a:pt x="223" y="604"/>
                  </a:lnTo>
                  <a:lnTo>
                    <a:pt x="223" y="605"/>
                  </a:lnTo>
                  <a:lnTo>
                    <a:pt x="223" y="606"/>
                  </a:lnTo>
                  <a:lnTo>
                    <a:pt x="224" y="614"/>
                  </a:lnTo>
                  <a:lnTo>
                    <a:pt x="224" y="615"/>
                  </a:lnTo>
                  <a:lnTo>
                    <a:pt x="224" y="616"/>
                  </a:lnTo>
                  <a:lnTo>
                    <a:pt x="225" y="616"/>
                  </a:lnTo>
                  <a:lnTo>
                    <a:pt x="225" y="617"/>
                  </a:lnTo>
                  <a:lnTo>
                    <a:pt x="228" y="621"/>
                  </a:lnTo>
                  <a:lnTo>
                    <a:pt x="228" y="622"/>
                  </a:lnTo>
                  <a:lnTo>
                    <a:pt x="230" y="622"/>
                  </a:lnTo>
                  <a:lnTo>
                    <a:pt x="230" y="623"/>
                  </a:lnTo>
                  <a:lnTo>
                    <a:pt x="230" y="624"/>
                  </a:lnTo>
                  <a:lnTo>
                    <a:pt x="230" y="625"/>
                  </a:lnTo>
                  <a:lnTo>
                    <a:pt x="231" y="625"/>
                  </a:lnTo>
                  <a:lnTo>
                    <a:pt x="231" y="627"/>
                  </a:lnTo>
                  <a:lnTo>
                    <a:pt x="231" y="628"/>
                  </a:lnTo>
                  <a:lnTo>
                    <a:pt x="232" y="628"/>
                  </a:lnTo>
                  <a:lnTo>
                    <a:pt x="232" y="629"/>
                  </a:lnTo>
                  <a:lnTo>
                    <a:pt x="233" y="629"/>
                  </a:lnTo>
                  <a:lnTo>
                    <a:pt x="234" y="630"/>
                  </a:lnTo>
                  <a:lnTo>
                    <a:pt x="235" y="630"/>
                  </a:lnTo>
                  <a:lnTo>
                    <a:pt x="235" y="631"/>
                  </a:lnTo>
                  <a:lnTo>
                    <a:pt x="236" y="631"/>
                  </a:lnTo>
                  <a:lnTo>
                    <a:pt x="236" y="632"/>
                  </a:lnTo>
                  <a:lnTo>
                    <a:pt x="238" y="632"/>
                  </a:lnTo>
                  <a:lnTo>
                    <a:pt x="238" y="633"/>
                  </a:lnTo>
                  <a:lnTo>
                    <a:pt x="238" y="634"/>
                  </a:lnTo>
                  <a:lnTo>
                    <a:pt x="238" y="636"/>
                  </a:lnTo>
                  <a:lnTo>
                    <a:pt x="238" y="638"/>
                  </a:lnTo>
                  <a:lnTo>
                    <a:pt x="238" y="639"/>
                  </a:lnTo>
                  <a:lnTo>
                    <a:pt x="238" y="640"/>
                  </a:lnTo>
                  <a:lnTo>
                    <a:pt x="238" y="641"/>
                  </a:lnTo>
                  <a:lnTo>
                    <a:pt x="238" y="642"/>
                  </a:lnTo>
                  <a:lnTo>
                    <a:pt x="238" y="644"/>
                  </a:lnTo>
                  <a:lnTo>
                    <a:pt x="238" y="645"/>
                  </a:lnTo>
                  <a:lnTo>
                    <a:pt x="238" y="646"/>
                  </a:lnTo>
                  <a:lnTo>
                    <a:pt x="239" y="646"/>
                  </a:lnTo>
                  <a:lnTo>
                    <a:pt x="239" y="647"/>
                  </a:lnTo>
                  <a:lnTo>
                    <a:pt x="239" y="648"/>
                  </a:lnTo>
                  <a:lnTo>
                    <a:pt x="240" y="648"/>
                  </a:lnTo>
                  <a:lnTo>
                    <a:pt x="241" y="649"/>
                  </a:lnTo>
                  <a:lnTo>
                    <a:pt x="242" y="649"/>
                  </a:lnTo>
                  <a:lnTo>
                    <a:pt x="242" y="650"/>
                  </a:lnTo>
                  <a:lnTo>
                    <a:pt x="243" y="650"/>
                  </a:lnTo>
                  <a:lnTo>
                    <a:pt x="243" y="652"/>
                  </a:lnTo>
                  <a:lnTo>
                    <a:pt x="243" y="653"/>
                  </a:lnTo>
                  <a:lnTo>
                    <a:pt x="243" y="654"/>
                  </a:lnTo>
                  <a:lnTo>
                    <a:pt x="243" y="655"/>
                  </a:lnTo>
                  <a:lnTo>
                    <a:pt x="244" y="655"/>
                  </a:lnTo>
                  <a:lnTo>
                    <a:pt x="244" y="656"/>
                  </a:lnTo>
                  <a:lnTo>
                    <a:pt x="244" y="657"/>
                  </a:lnTo>
                  <a:lnTo>
                    <a:pt x="244" y="658"/>
                  </a:lnTo>
                  <a:lnTo>
                    <a:pt x="244" y="659"/>
                  </a:lnTo>
                  <a:lnTo>
                    <a:pt x="245" y="659"/>
                  </a:lnTo>
                  <a:lnTo>
                    <a:pt x="245" y="661"/>
                  </a:lnTo>
                  <a:lnTo>
                    <a:pt x="245" y="663"/>
                  </a:lnTo>
                  <a:lnTo>
                    <a:pt x="245" y="665"/>
                  </a:lnTo>
                  <a:lnTo>
                    <a:pt x="245" y="666"/>
                  </a:lnTo>
                  <a:lnTo>
                    <a:pt x="247" y="667"/>
                  </a:lnTo>
                  <a:lnTo>
                    <a:pt x="247" y="669"/>
                  </a:lnTo>
                  <a:lnTo>
                    <a:pt x="247" y="670"/>
                  </a:lnTo>
                  <a:lnTo>
                    <a:pt x="247" y="671"/>
                  </a:lnTo>
                  <a:lnTo>
                    <a:pt x="247" y="672"/>
                  </a:lnTo>
                  <a:lnTo>
                    <a:pt x="247" y="673"/>
                  </a:lnTo>
                  <a:lnTo>
                    <a:pt x="247" y="674"/>
                  </a:lnTo>
                  <a:lnTo>
                    <a:pt x="248" y="674"/>
                  </a:lnTo>
                  <a:lnTo>
                    <a:pt x="248" y="675"/>
                  </a:lnTo>
                  <a:lnTo>
                    <a:pt x="249" y="675"/>
                  </a:lnTo>
                  <a:lnTo>
                    <a:pt x="250" y="675"/>
                  </a:lnTo>
                  <a:lnTo>
                    <a:pt x="251" y="676"/>
                  </a:lnTo>
                  <a:lnTo>
                    <a:pt x="252" y="676"/>
                  </a:lnTo>
                  <a:lnTo>
                    <a:pt x="252" y="678"/>
                  </a:lnTo>
                  <a:lnTo>
                    <a:pt x="253" y="678"/>
                  </a:lnTo>
                  <a:lnTo>
                    <a:pt x="253" y="679"/>
                  </a:lnTo>
                  <a:lnTo>
                    <a:pt x="254" y="679"/>
                  </a:lnTo>
                  <a:lnTo>
                    <a:pt x="256" y="679"/>
                  </a:lnTo>
                  <a:lnTo>
                    <a:pt x="256" y="680"/>
                  </a:lnTo>
                  <a:lnTo>
                    <a:pt x="257" y="680"/>
                  </a:lnTo>
                  <a:lnTo>
                    <a:pt x="257" y="681"/>
                  </a:lnTo>
                  <a:lnTo>
                    <a:pt x="258" y="682"/>
                  </a:lnTo>
                  <a:lnTo>
                    <a:pt x="258" y="683"/>
                  </a:lnTo>
                  <a:lnTo>
                    <a:pt x="259" y="684"/>
                  </a:lnTo>
                  <a:lnTo>
                    <a:pt x="260" y="686"/>
                  </a:lnTo>
                  <a:lnTo>
                    <a:pt x="261" y="686"/>
                  </a:lnTo>
                  <a:lnTo>
                    <a:pt x="261" y="687"/>
                  </a:lnTo>
                  <a:lnTo>
                    <a:pt x="261" y="688"/>
                  </a:lnTo>
                  <a:lnTo>
                    <a:pt x="262" y="688"/>
                  </a:lnTo>
                  <a:lnTo>
                    <a:pt x="262" y="689"/>
                  </a:lnTo>
                  <a:lnTo>
                    <a:pt x="262" y="690"/>
                  </a:lnTo>
                  <a:lnTo>
                    <a:pt x="262" y="691"/>
                  </a:lnTo>
                  <a:lnTo>
                    <a:pt x="264" y="691"/>
                  </a:lnTo>
                  <a:lnTo>
                    <a:pt x="264" y="692"/>
                  </a:lnTo>
                  <a:lnTo>
                    <a:pt x="265" y="694"/>
                  </a:lnTo>
                  <a:lnTo>
                    <a:pt x="265" y="695"/>
                  </a:lnTo>
                  <a:lnTo>
                    <a:pt x="266" y="695"/>
                  </a:lnTo>
                  <a:lnTo>
                    <a:pt x="266" y="696"/>
                  </a:lnTo>
                  <a:lnTo>
                    <a:pt x="267" y="696"/>
                  </a:lnTo>
                  <a:lnTo>
                    <a:pt x="267" y="697"/>
                  </a:lnTo>
                  <a:lnTo>
                    <a:pt x="268" y="698"/>
                  </a:lnTo>
                  <a:lnTo>
                    <a:pt x="268" y="699"/>
                  </a:lnTo>
                  <a:lnTo>
                    <a:pt x="268" y="700"/>
                  </a:lnTo>
                  <a:lnTo>
                    <a:pt x="268" y="701"/>
                  </a:lnTo>
                  <a:lnTo>
                    <a:pt x="269" y="701"/>
                  </a:lnTo>
                  <a:lnTo>
                    <a:pt x="269" y="700"/>
                  </a:lnTo>
                  <a:lnTo>
                    <a:pt x="270" y="700"/>
                  </a:lnTo>
                  <a:lnTo>
                    <a:pt x="271" y="700"/>
                  </a:lnTo>
                  <a:lnTo>
                    <a:pt x="273" y="700"/>
                  </a:lnTo>
                  <a:lnTo>
                    <a:pt x="274" y="700"/>
                  </a:lnTo>
                  <a:lnTo>
                    <a:pt x="274" y="699"/>
                  </a:lnTo>
                  <a:lnTo>
                    <a:pt x="275" y="699"/>
                  </a:lnTo>
                  <a:lnTo>
                    <a:pt x="276" y="699"/>
                  </a:lnTo>
                  <a:lnTo>
                    <a:pt x="276" y="698"/>
                  </a:lnTo>
                  <a:lnTo>
                    <a:pt x="277" y="698"/>
                  </a:lnTo>
                  <a:lnTo>
                    <a:pt x="277" y="697"/>
                  </a:lnTo>
                  <a:lnTo>
                    <a:pt x="278" y="697"/>
                  </a:lnTo>
                  <a:lnTo>
                    <a:pt x="279" y="697"/>
                  </a:lnTo>
                  <a:lnTo>
                    <a:pt x="281" y="697"/>
                  </a:lnTo>
                  <a:lnTo>
                    <a:pt x="282" y="696"/>
                  </a:lnTo>
                  <a:lnTo>
                    <a:pt x="283" y="696"/>
                  </a:lnTo>
                  <a:lnTo>
                    <a:pt x="283" y="695"/>
                  </a:lnTo>
                  <a:lnTo>
                    <a:pt x="284" y="695"/>
                  </a:lnTo>
                  <a:lnTo>
                    <a:pt x="285" y="694"/>
                  </a:lnTo>
                  <a:lnTo>
                    <a:pt x="286" y="694"/>
                  </a:lnTo>
                  <a:lnTo>
                    <a:pt x="287" y="694"/>
                  </a:lnTo>
                  <a:lnTo>
                    <a:pt x="287" y="692"/>
                  </a:lnTo>
                  <a:lnTo>
                    <a:pt x="288" y="692"/>
                  </a:lnTo>
                  <a:lnTo>
                    <a:pt x="288" y="691"/>
                  </a:lnTo>
                  <a:lnTo>
                    <a:pt x="290" y="691"/>
                  </a:lnTo>
                  <a:lnTo>
                    <a:pt x="290" y="690"/>
                  </a:lnTo>
                  <a:lnTo>
                    <a:pt x="291" y="690"/>
                  </a:lnTo>
                  <a:lnTo>
                    <a:pt x="292" y="689"/>
                  </a:lnTo>
                  <a:lnTo>
                    <a:pt x="293" y="689"/>
                  </a:lnTo>
                  <a:lnTo>
                    <a:pt x="294" y="689"/>
                  </a:lnTo>
                  <a:lnTo>
                    <a:pt x="295" y="688"/>
                  </a:lnTo>
                  <a:lnTo>
                    <a:pt x="296" y="688"/>
                  </a:lnTo>
                  <a:lnTo>
                    <a:pt x="296" y="687"/>
                  </a:lnTo>
                  <a:lnTo>
                    <a:pt x="297" y="686"/>
                  </a:lnTo>
                  <a:lnTo>
                    <a:pt x="300" y="684"/>
                  </a:lnTo>
                  <a:lnTo>
                    <a:pt x="300" y="683"/>
                  </a:lnTo>
                  <a:lnTo>
                    <a:pt x="301" y="683"/>
                  </a:lnTo>
                  <a:lnTo>
                    <a:pt x="302" y="683"/>
                  </a:lnTo>
                  <a:lnTo>
                    <a:pt x="302" y="682"/>
                  </a:lnTo>
                  <a:lnTo>
                    <a:pt x="303" y="682"/>
                  </a:lnTo>
                  <a:lnTo>
                    <a:pt x="309" y="681"/>
                  </a:lnTo>
                  <a:lnTo>
                    <a:pt x="310" y="681"/>
                  </a:lnTo>
                  <a:lnTo>
                    <a:pt x="310" y="682"/>
                  </a:lnTo>
                  <a:lnTo>
                    <a:pt x="311" y="682"/>
                  </a:lnTo>
                  <a:lnTo>
                    <a:pt x="311" y="683"/>
                  </a:lnTo>
                  <a:lnTo>
                    <a:pt x="312" y="683"/>
                  </a:lnTo>
                  <a:lnTo>
                    <a:pt x="313" y="683"/>
                  </a:lnTo>
                  <a:lnTo>
                    <a:pt x="314" y="684"/>
                  </a:lnTo>
                  <a:lnTo>
                    <a:pt x="316" y="683"/>
                  </a:lnTo>
                  <a:lnTo>
                    <a:pt x="317" y="683"/>
                  </a:lnTo>
                  <a:lnTo>
                    <a:pt x="318" y="683"/>
                  </a:lnTo>
                  <a:lnTo>
                    <a:pt x="318" y="682"/>
                  </a:lnTo>
                  <a:lnTo>
                    <a:pt x="318" y="683"/>
                  </a:lnTo>
                  <a:lnTo>
                    <a:pt x="319" y="682"/>
                  </a:lnTo>
                  <a:lnTo>
                    <a:pt x="320" y="682"/>
                  </a:lnTo>
                  <a:lnTo>
                    <a:pt x="320" y="681"/>
                  </a:lnTo>
                  <a:lnTo>
                    <a:pt x="321" y="681"/>
                  </a:lnTo>
                  <a:lnTo>
                    <a:pt x="322" y="681"/>
                  </a:lnTo>
                  <a:lnTo>
                    <a:pt x="324" y="681"/>
                  </a:lnTo>
                  <a:lnTo>
                    <a:pt x="324" y="680"/>
                  </a:lnTo>
                  <a:lnTo>
                    <a:pt x="325" y="680"/>
                  </a:lnTo>
                  <a:lnTo>
                    <a:pt x="326" y="680"/>
                  </a:lnTo>
                  <a:lnTo>
                    <a:pt x="327" y="679"/>
                  </a:lnTo>
                  <a:lnTo>
                    <a:pt x="328" y="679"/>
                  </a:lnTo>
                  <a:lnTo>
                    <a:pt x="328" y="678"/>
                  </a:lnTo>
                  <a:lnTo>
                    <a:pt x="329" y="678"/>
                  </a:lnTo>
                  <a:lnTo>
                    <a:pt x="329" y="676"/>
                  </a:lnTo>
                  <a:lnTo>
                    <a:pt x="330" y="676"/>
                  </a:lnTo>
                  <a:lnTo>
                    <a:pt x="330" y="675"/>
                  </a:lnTo>
                  <a:lnTo>
                    <a:pt x="331" y="675"/>
                  </a:lnTo>
                  <a:lnTo>
                    <a:pt x="331" y="674"/>
                  </a:lnTo>
                  <a:lnTo>
                    <a:pt x="333" y="674"/>
                  </a:lnTo>
                  <a:lnTo>
                    <a:pt x="333" y="673"/>
                  </a:lnTo>
                  <a:lnTo>
                    <a:pt x="334" y="672"/>
                  </a:lnTo>
                  <a:lnTo>
                    <a:pt x="334" y="671"/>
                  </a:lnTo>
                  <a:lnTo>
                    <a:pt x="335" y="671"/>
                  </a:lnTo>
                  <a:lnTo>
                    <a:pt x="336" y="671"/>
                  </a:lnTo>
                  <a:lnTo>
                    <a:pt x="337" y="671"/>
                  </a:lnTo>
                  <a:lnTo>
                    <a:pt x="338" y="671"/>
                  </a:lnTo>
                  <a:lnTo>
                    <a:pt x="338" y="670"/>
                  </a:lnTo>
                  <a:lnTo>
                    <a:pt x="339" y="670"/>
                  </a:lnTo>
                  <a:lnTo>
                    <a:pt x="339" y="669"/>
                  </a:lnTo>
                  <a:lnTo>
                    <a:pt x="340" y="667"/>
                  </a:lnTo>
                  <a:lnTo>
                    <a:pt x="342" y="667"/>
                  </a:lnTo>
                  <a:lnTo>
                    <a:pt x="343" y="667"/>
                  </a:lnTo>
                  <a:lnTo>
                    <a:pt x="344" y="666"/>
                  </a:lnTo>
                  <a:lnTo>
                    <a:pt x="345" y="666"/>
                  </a:lnTo>
                  <a:lnTo>
                    <a:pt x="345" y="665"/>
                  </a:lnTo>
                  <a:lnTo>
                    <a:pt x="346" y="665"/>
                  </a:lnTo>
                  <a:lnTo>
                    <a:pt x="346" y="664"/>
                  </a:lnTo>
                  <a:lnTo>
                    <a:pt x="347" y="664"/>
                  </a:lnTo>
                  <a:lnTo>
                    <a:pt x="347" y="663"/>
                  </a:lnTo>
                  <a:lnTo>
                    <a:pt x="348" y="663"/>
                  </a:lnTo>
                  <a:lnTo>
                    <a:pt x="348" y="662"/>
                  </a:lnTo>
                  <a:lnTo>
                    <a:pt x="350" y="662"/>
                  </a:lnTo>
                  <a:lnTo>
                    <a:pt x="350" y="661"/>
                  </a:lnTo>
                  <a:lnTo>
                    <a:pt x="351" y="661"/>
                  </a:lnTo>
                  <a:lnTo>
                    <a:pt x="351" y="659"/>
                  </a:lnTo>
                  <a:lnTo>
                    <a:pt x="351" y="658"/>
                  </a:lnTo>
                  <a:lnTo>
                    <a:pt x="352" y="658"/>
                  </a:lnTo>
                  <a:lnTo>
                    <a:pt x="353" y="657"/>
                  </a:lnTo>
                  <a:lnTo>
                    <a:pt x="354" y="657"/>
                  </a:lnTo>
                  <a:lnTo>
                    <a:pt x="354" y="656"/>
                  </a:lnTo>
                  <a:lnTo>
                    <a:pt x="353" y="655"/>
                  </a:lnTo>
                  <a:lnTo>
                    <a:pt x="355" y="654"/>
                  </a:lnTo>
                  <a:lnTo>
                    <a:pt x="356" y="653"/>
                  </a:lnTo>
                  <a:lnTo>
                    <a:pt x="356" y="652"/>
                  </a:lnTo>
                  <a:lnTo>
                    <a:pt x="357" y="652"/>
                  </a:lnTo>
                  <a:lnTo>
                    <a:pt x="357" y="650"/>
                  </a:lnTo>
                  <a:lnTo>
                    <a:pt x="359" y="649"/>
                  </a:lnTo>
                  <a:lnTo>
                    <a:pt x="359" y="648"/>
                  </a:lnTo>
                  <a:lnTo>
                    <a:pt x="360" y="648"/>
                  </a:lnTo>
                  <a:lnTo>
                    <a:pt x="361" y="648"/>
                  </a:lnTo>
                  <a:lnTo>
                    <a:pt x="362" y="647"/>
                  </a:lnTo>
                  <a:lnTo>
                    <a:pt x="361" y="647"/>
                  </a:lnTo>
                  <a:lnTo>
                    <a:pt x="361" y="646"/>
                  </a:lnTo>
                  <a:lnTo>
                    <a:pt x="360" y="646"/>
                  </a:lnTo>
                  <a:lnTo>
                    <a:pt x="360" y="645"/>
                  </a:lnTo>
                  <a:lnTo>
                    <a:pt x="360" y="644"/>
                  </a:lnTo>
                  <a:lnTo>
                    <a:pt x="361" y="644"/>
                  </a:lnTo>
                  <a:lnTo>
                    <a:pt x="361" y="641"/>
                  </a:lnTo>
                  <a:lnTo>
                    <a:pt x="361" y="640"/>
                  </a:lnTo>
                  <a:lnTo>
                    <a:pt x="360" y="639"/>
                  </a:lnTo>
                  <a:lnTo>
                    <a:pt x="361" y="638"/>
                  </a:lnTo>
                  <a:lnTo>
                    <a:pt x="361" y="637"/>
                  </a:lnTo>
                  <a:lnTo>
                    <a:pt x="361" y="636"/>
                  </a:lnTo>
                  <a:lnTo>
                    <a:pt x="362" y="636"/>
                  </a:lnTo>
                  <a:lnTo>
                    <a:pt x="362" y="634"/>
                  </a:lnTo>
                  <a:lnTo>
                    <a:pt x="362" y="633"/>
                  </a:lnTo>
                  <a:lnTo>
                    <a:pt x="362" y="632"/>
                  </a:lnTo>
                  <a:lnTo>
                    <a:pt x="363" y="631"/>
                  </a:lnTo>
                  <a:lnTo>
                    <a:pt x="363" y="630"/>
                  </a:lnTo>
                  <a:lnTo>
                    <a:pt x="363" y="629"/>
                  </a:lnTo>
                  <a:lnTo>
                    <a:pt x="364" y="629"/>
                  </a:lnTo>
                  <a:lnTo>
                    <a:pt x="364" y="628"/>
                  </a:lnTo>
                  <a:lnTo>
                    <a:pt x="365" y="628"/>
                  </a:lnTo>
                  <a:lnTo>
                    <a:pt x="365" y="627"/>
                  </a:lnTo>
                  <a:lnTo>
                    <a:pt x="365" y="628"/>
                  </a:lnTo>
                  <a:lnTo>
                    <a:pt x="366" y="628"/>
                  </a:lnTo>
                  <a:lnTo>
                    <a:pt x="368" y="628"/>
                  </a:lnTo>
                  <a:lnTo>
                    <a:pt x="369" y="628"/>
                  </a:lnTo>
                  <a:lnTo>
                    <a:pt x="370" y="628"/>
                  </a:lnTo>
                  <a:lnTo>
                    <a:pt x="371" y="628"/>
                  </a:lnTo>
                  <a:lnTo>
                    <a:pt x="372" y="628"/>
                  </a:lnTo>
                  <a:lnTo>
                    <a:pt x="373" y="628"/>
                  </a:lnTo>
                  <a:lnTo>
                    <a:pt x="374" y="628"/>
                  </a:lnTo>
                  <a:lnTo>
                    <a:pt x="376" y="628"/>
                  </a:lnTo>
                  <a:lnTo>
                    <a:pt x="377" y="628"/>
                  </a:lnTo>
                  <a:lnTo>
                    <a:pt x="378" y="627"/>
                  </a:lnTo>
                  <a:lnTo>
                    <a:pt x="379" y="627"/>
                  </a:lnTo>
                  <a:lnTo>
                    <a:pt x="380" y="627"/>
                  </a:lnTo>
                  <a:lnTo>
                    <a:pt x="380" y="625"/>
                  </a:lnTo>
                  <a:lnTo>
                    <a:pt x="381" y="625"/>
                  </a:lnTo>
                  <a:lnTo>
                    <a:pt x="382" y="625"/>
                  </a:lnTo>
                  <a:lnTo>
                    <a:pt x="382" y="624"/>
                  </a:lnTo>
                  <a:lnTo>
                    <a:pt x="383" y="623"/>
                  </a:lnTo>
                  <a:lnTo>
                    <a:pt x="383" y="622"/>
                  </a:lnTo>
                  <a:lnTo>
                    <a:pt x="385" y="621"/>
                  </a:lnTo>
                  <a:lnTo>
                    <a:pt x="386" y="621"/>
                  </a:lnTo>
                  <a:lnTo>
                    <a:pt x="387" y="620"/>
                  </a:lnTo>
                  <a:lnTo>
                    <a:pt x="389" y="619"/>
                  </a:lnTo>
                  <a:lnTo>
                    <a:pt x="390" y="619"/>
                  </a:lnTo>
                  <a:lnTo>
                    <a:pt x="390" y="617"/>
                  </a:lnTo>
                  <a:lnTo>
                    <a:pt x="391" y="616"/>
                  </a:lnTo>
                  <a:lnTo>
                    <a:pt x="391" y="615"/>
                  </a:lnTo>
                  <a:lnTo>
                    <a:pt x="391" y="614"/>
                  </a:lnTo>
                  <a:lnTo>
                    <a:pt x="391" y="613"/>
                  </a:lnTo>
                  <a:lnTo>
                    <a:pt x="391" y="612"/>
                  </a:lnTo>
                  <a:lnTo>
                    <a:pt x="391" y="611"/>
                  </a:lnTo>
                  <a:lnTo>
                    <a:pt x="393" y="609"/>
                  </a:lnTo>
                  <a:lnTo>
                    <a:pt x="393" y="608"/>
                  </a:lnTo>
                  <a:lnTo>
                    <a:pt x="394" y="607"/>
                  </a:lnTo>
                  <a:lnTo>
                    <a:pt x="394" y="606"/>
                  </a:lnTo>
                  <a:lnTo>
                    <a:pt x="395" y="605"/>
                  </a:lnTo>
                  <a:lnTo>
                    <a:pt x="395" y="604"/>
                  </a:lnTo>
                  <a:lnTo>
                    <a:pt x="396" y="604"/>
                  </a:lnTo>
                  <a:lnTo>
                    <a:pt x="397" y="604"/>
                  </a:lnTo>
                  <a:lnTo>
                    <a:pt x="398" y="604"/>
                  </a:lnTo>
                  <a:lnTo>
                    <a:pt x="399" y="604"/>
                  </a:lnTo>
                  <a:lnTo>
                    <a:pt x="400" y="604"/>
                  </a:lnTo>
                  <a:lnTo>
                    <a:pt x="402" y="603"/>
                  </a:lnTo>
                  <a:lnTo>
                    <a:pt x="403" y="602"/>
                  </a:lnTo>
                  <a:lnTo>
                    <a:pt x="404" y="600"/>
                  </a:lnTo>
                  <a:lnTo>
                    <a:pt x="405" y="599"/>
                  </a:lnTo>
                  <a:lnTo>
                    <a:pt x="406" y="598"/>
                  </a:lnTo>
                  <a:lnTo>
                    <a:pt x="406" y="597"/>
                  </a:lnTo>
                  <a:lnTo>
                    <a:pt x="407" y="596"/>
                  </a:lnTo>
                  <a:lnTo>
                    <a:pt x="407" y="595"/>
                  </a:lnTo>
                  <a:lnTo>
                    <a:pt x="408" y="595"/>
                  </a:lnTo>
                  <a:lnTo>
                    <a:pt x="409" y="594"/>
                  </a:lnTo>
                  <a:lnTo>
                    <a:pt x="409" y="592"/>
                  </a:lnTo>
                  <a:lnTo>
                    <a:pt x="411" y="592"/>
                  </a:lnTo>
                  <a:lnTo>
                    <a:pt x="412" y="591"/>
                  </a:lnTo>
                  <a:lnTo>
                    <a:pt x="413" y="590"/>
                  </a:lnTo>
                  <a:lnTo>
                    <a:pt x="413" y="589"/>
                  </a:lnTo>
                  <a:lnTo>
                    <a:pt x="413" y="588"/>
                  </a:lnTo>
                  <a:lnTo>
                    <a:pt x="414" y="588"/>
                  </a:lnTo>
                  <a:lnTo>
                    <a:pt x="414" y="587"/>
                  </a:lnTo>
                  <a:lnTo>
                    <a:pt x="415" y="586"/>
                  </a:lnTo>
                  <a:lnTo>
                    <a:pt x="416" y="585"/>
                  </a:lnTo>
                  <a:lnTo>
                    <a:pt x="416" y="583"/>
                  </a:lnTo>
                  <a:lnTo>
                    <a:pt x="417" y="583"/>
                  </a:lnTo>
                  <a:lnTo>
                    <a:pt x="417" y="582"/>
                  </a:lnTo>
                  <a:lnTo>
                    <a:pt x="419" y="581"/>
                  </a:lnTo>
                  <a:lnTo>
                    <a:pt x="419" y="580"/>
                  </a:lnTo>
                  <a:lnTo>
                    <a:pt x="420" y="580"/>
                  </a:lnTo>
                  <a:lnTo>
                    <a:pt x="421" y="580"/>
                  </a:lnTo>
                  <a:lnTo>
                    <a:pt x="422" y="581"/>
                  </a:lnTo>
                  <a:lnTo>
                    <a:pt x="423" y="581"/>
                  </a:lnTo>
                  <a:lnTo>
                    <a:pt x="424" y="581"/>
                  </a:lnTo>
                  <a:lnTo>
                    <a:pt x="426" y="580"/>
                  </a:lnTo>
                  <a:lnTo>
                    <a:pt x="428" y="579"/>
                  </a:lnTo>
                  <a:lnTo>
                    <a:pt x="429" y="579"/>
                  </a:lnTo>
                  <a:lnTo>
                    <a:pt x="429" y="578"/>
                  </a:lnTo>
                  <a:lnTo>
                    <a:pt x="430" y="578"/>
                  </a:lnTo>
                  <a:lnTo>
                    <a:pt x="430" y="577"/>
                  </a:lnTo>
                  <a:lnTo>
                    <a:pt x="430" y="575"/>
                  </a:lnTo>
                  <a:lnTo>
                    <a:pt x="430" y="574"/>
                  </a:lnTo>
                  <a:lnTo>
                    <a:pt x="431" y="574"/>
                  </a:lnTo>
                  <a:lnTo>
                    <a:pt x="431" y="573"/>
                  </a:lnTo>
                  <a:lnTo>
                    <a:pt x="429" y="566"/>
                  </a:lnTo>
                  <a:lnTo>
                    <a:pt x="428" y="561"/>
                  </a:lnTo>
                  <a:lnTo>
                    <a:pt x="428" y="560"/>
                  </a:lnTo>
                  <a:lnTo>
                    <a:pt x="428" y="558"/>
                  </a:lnTo>
                  <a:lnTo>
                    <a:pt x="429" y="558"/>
                  </a:lnTo>
                  <a:lnTo>
                    <a:pt x="430" y="557"/>
                  </a:lnTo>
                  <a:lnTo>
                    <a:pt x="431" y="556"/>
                  </a:lnTo>
                  <a:lnTo>
                    <a:pt x="434" y="556"/>
                  </a:lnTo>
                  <a:lnTo>
                    <a:pt x="436" y="556"/>
                  </a:lnTo>
                  <a:lnTo>
                    <a:pt x="436" y="555"/>
                  </a:lnTo>
                  <a:lnTo>
                    <a:pt x="437" y="555"/>
                  </a:lnTo>
                  <a:lnTo>
                    <a:pt x="436" y="553"/>
                  </a:lnTo>
                  <a:lnTo>
                    <a:pt x="436" y="552"/>
                  </a:lnTo>
                  <a:lnTo>
                    <a:pt x="436" y="550"/>
                  </a:lnTo>
                  <a:lnTo>
                    <a:pt x="438" y="550"/>
                  </a:lnTo>
                  <a:lnTo>
                    <a:pt x="439" y="550"/>
                  </a:lnTo>
                  <a:lnTo>
                    <a:pt x="437" y="548"/>
                  </a:lnTo>
                  <a:lnTo>
                    <a:pt x="436" y="547"/>
                  </a:lnTo>
                  <a:lnTo>
                    <a:pt x="431" y="541"/>
                  </a:lnTo>
                  <a:lnTo>
                    <a:pt x="430" y="528"/>
                  </a:lnTo>
                  <a:lnTo>
                    <a:pt x="442" y="514"/>
                  </a:lnTo>
                  <a:lnTo>
                    <a:pt x="464" y="490"/>
                  </a:lnTo>
                  <a:lnTo>
                    <a:pt x="465" y="490"/>
                  </a:lnTo>
                  <a:lnTo>
                    <a:pt x="466" y="491"/>
                  </a:lnTo>
                  <a:lnTo>
                    <a:pt x="467" y="491"/>
                  </a:lnTo>
                  <a:lnTo>
                    <a:pt x="467" y="493"/>
                  </a:lnTo>
                  <a:lnTo>
                    <a:pt x="468" y="493"/>
                  </a:lnTo>
                  <a:lnTo>
                    <a:pt x="469" y="493"/>
                  </a:lnTo>
                  <a:lnTo>
                    <a:pt x="471" y="493"/>
                  </a:lnTo>
                  <a:lnTo>
                    <a:pt x="472" y="494"/>
                  </a:lnTo>
                  <a:lnTo>
                    <a:pt x="473" y="494"/>
                  </a:lnTo>
                  <a:lnTo>
                    <a:pt x="474" y="494"/>
                  </a:lnTo>
                  <a:lnTo>
                    <a:pt x="475" y="495"/>
                  </a:lnTo>
                  <a:lnTo>
                    <a:pt x="476" y="494"/>
                  </a:lnTo>
                  <a:lnTo>
                    <a:pt x="477" y="494"/>
                  </a:lnTo>
                  <a:lnTo>
                    <a:pt x="480" y="494"/>
                  </a:lnTo>
                  <a:lnTo>
                    <a:pt x="481" y="494"/>
                  </a:lnTo>
                  <a:lnTo>
                    <a:pt x="482" y="494"/>
                  </a:lnTo>
                  <a:lnTo>
                    <a:pt x="483" y="494"/>
                  </a:lnTo>
                  <a:lnTo>
                    <a:pt x="484" y="494"/>
                  </a:lnTo>
                  <a:lnTo>
                    <a:pt x="484" y="493"/>
                  </a:lnTo>
                  <a:lnTo>
                    <a:pt x="485" y="493"/>
                  </a:lnTo>
                  <a:lnTo>
                    <a:pt x="486" y="493"/>
                  </a:lnTo>
                  <a:lnTo>
                    <a:pt x="488" y="493"/>
                  </a:lnTo>
                  <a:lnTo>
                    <a:pt x="489" y="493"/>
                  </a:lnTo>
                  <a:lnTo>
                    <a:pt x="490" y="493"/>
                  </a:lnTo>
                  <a:lnTo>
                    <a:pt x="490" y="491"/>
                  </a:lnTo>
                  <a:lnTo>
                    <a:pt x="491" y="491"/>
                  </a:lnTo>
                  <a:lnTo>
                    <a:pt x="491" y="490"/>
                  </a:lnTo>
                  <a:lnTo>
                    <a:pt x="492" y="490"/>
                  </a:lnTo>
                  <a:lnTo>
                    <a:pt x="493" y="489"/>
                  </a:lnTo>
                  <a:lnTo>
                    <a:pt x="495" y="489"/>
                  </a:lnTo>
                  <a:lnTo>
                    <a:pt x="497" y="488"/>
                  </a:lnTo>
                  <a:lnTo>
                    <a:pt x="498" y="487"/>
                  </a:lnTo>
                  <a:lnTo>
                    <a:pt x="499" y="486"/>
                  </a:lnTo>
                  <a:lnTo>
                    <a:pt x="500" y="485"/>
                  </a:lnTo>
                  <a:lnTo>
                    <a:pt x="500" y="483"/>
                  </a:lnTo>
                  <a:lnTo>
                    <a:pt x="501" y="483"/>
                  </a:lnTo>
                  <a:lnTo>
                    <a:pt x="501" y="481"/>
                  </a:lnTo>
                  <a:lnTo>
                    <a:pt x="502" y="481"/>
                  </a:lnTo>
                  <a:lnTo>
                    <a:pt x="502" y="480"/>
                  </a:lnTo>
                  <a:lnTo>
                    <a:pt x="503" y="479"/>
                  </a:lnTo>
                  <a:lnTo>
                    <a:pt x="505" y="479"/>
                  </a:lnTo>
                  <a:lnTo>
                    <a:pt x="506" y="478"/>
                  </a:lnTo>
                  <a:lnTo>
                    <a:pt x="506" y="477"/>
                  </a:lnTo>
                  <a:lnTo>
                    <a:pt x="507" y="477"/>
                  </a:lnTo>
                  <a:lnTo>
                    <a:pt x="506" y="475"/>
                  </a:lnTo>
                  <a:lnTo>
                    <a:pt x="505" y="474"/>
                  </a:lnTo>
                  <a:lnTo>
                    <a:pt x="505" y="473"/>
                  </a:lnTo>
                  <a:lnTo>
                    <a:pt x="505" y="472"/>
                  </a:lnTo>
                  <a:lnTo>
                    <a:pt x="505" y="471"/>
                  </a:lnTo>
                  <a:lnTo>
                    <a:pt x="505" y="470"/>
                  </a:lnTo>
                  <a:lnTo>
                    <a:pt x="505" y="469"/>
                  </a:lnTo>
                  <a:lnTo>
                    <a:pt x="503" y="468"/>
                  </a:lnTo>
                  <a:lnTo>
                    <a:pt x="503" y="466"/>
                  </a:lnTo>
                  <a:lnTo>
                    <a:pt x="505" y="466"/>
                  </a:lnTo>
                  <a:lnTo>
                    <a:pt x="505" y="465"/>
                  </a:lnTo>
                  <a:lnTo>
                    <a:pt x="506" y="465"/>
                  </a:lnTo>
                  <a:lnTo>
                    <a:pt x="505" y="464"/>
                  </a:lnTo>
                  <a:lnTo>
                    <a:pt x="505" y="463"/>
                  </a:lnTo>
                  <a:lnTo>
                    <a:pt x="505" y="462"/>
                  </a:lnTo>
                  <a:lnTo>
                    <a:pt x="505" y="461"/>
                  </a:lnTo>
                  <a:lnTo>
                    <a:pt x="506" y="461"/>
                  </a:lnTo>
                  <a:lnTo>
                    <a:pt x="506" y="460"/>
                  </a:lnTo>
                  <a:lnTo>
                    <a:pt x="505" y="458"/>
                  </a:lnTo>
                  <a:lnTo>
                    <a:pt x="505" y="457"/>
                  </a:lnTo>
                  <a:lnTo>
                    <a:pt x="505" y="456"/>
                  </a:lnTo>
                  <a:lnTo>
                    <a:pt x="506" y="456"/>
                  </a:lnTo>
                  <a:lnTo>
                    <a:pt x="506" y="455"/>
                  </a:lnTo>
                  <a:lnTo>
                    <a:pt x="505" y="455"/>
                  </a:lnTo>
                  <a:lnTo>
                    <a:pt x="505" y="454"/>
                  </a:lnTo>
                  <a:lnTo>
                    <a:pt x="505" y="453"/>
                  </a:lnTo>
                  <a:lnTo>
                    <a:pt x="503" y="453"/>
                  </a:lnTo>
                  <a:lnTo>
                    <a:pt x="505" y="453"/>
                  </a:lnTo>
                  <a:lnTo>
                    <a:pt x="503" y="453"/>
                  </a:lnTo>
                  <a:lnTo>
                    <a:pt x="505" y="452"/>
                  </a:lnTo>
                  <a:lnTo>
                    <a:pt x="505" y="450"/>
                  </a:lnTo>
                  <a:lnTo>
                    <a:pt x="505" y="449"/>
                  </a:lnTo>
                  <a:lnTo>
                    <a:pt x="506" y="448"/>
                  </a:lnTo>
                  <a:lnTo>
                    <a:pt x="506" y="447"/>
                  </a:lnTo>
                  <a:lnTo>
                    <a:pt x="533" y="436"/>
                  </a:lnTo>
                  <a:lnTo>
                    <a:pt x="533" y="435"/>
                  </a:lnTo>
                  <a:lnTo>
                    <a:pt x="534" y="435"/>
                  </a:lnTo>
                  <a:lnTo>
                    <a:pt x="535" y="433"/>
                  </a:lnTo>
                  <a:lnTo>
                    <a:pt x="536" y="435"/>
                  </a:lnTo>
                  <a:lnTo>
                    <a:pt x="537" y="435"/>
                  </a:lnTo>
                  <a:lnTo>
                    <a:pt x="540" y="436"/>
                  </a:lnTo>
                  <a:lnTo>
                    <a:pt x="543" y="436"/>
                  </a:lnTo>
                  <a:lnTo>
                    <a:pt x="544" y="435"/>
                  </a:lnTo>
                  <a:lnTo>
                    <a:pt x="555" y="422"/>
                  </a:lnTo>
                  <a:lnTo>
                    <a:pt x="555" y="423"/>
                  </a:lnTo>
                  <a:lnTo>
                    <a:pt x="557" y="424"/>
                  </a:lnTo>
                  <a:lnTo>
                    <a:pt x="557" y="425"/>
                  </a:lnTo>
                  <a:lnTo>
                    <a:pt x="557" y="427"/>
                  </a:lnTo>
                  <a:lnTo>
                    <a:pt x="558" y="427"/>
                  </a:lnTo>
                  <a:lnTo>
                    <a:pt x="558" y="428"/>
                  </a:lnTo>
                  <a:lnTo>
                    <a:pt x="558" y="429"/>
                  </a:lnTo>
                  <a:lnTo>
                    <a:pt x="558" y="430"/>
                  </a:lnTo>
                  <a:lnTo>
                    <a:pt x="558" y="431"/>
                  </a:lnTo>
                  <a:lnTo>
                    <a:pt x="558" y="432"/>
                  </a:lnTo>
                  <a:lnTo>
                    <a:pt x="558" y="433"/>
                  </a:lnTo>
                  <a:lnTo>
                    <a:pt x="558" y="435"/>
                  </a:lnTo>
                  <a:lnTo>
                    <a:pt x="558" y="436"/>
                  </a:lnTo>
                  <a:lnTo>
                    <a:pt x="558" y="438"/>
                  </a:lnTo>
                  <a:lnTo>
                    <a:pt x="558" y="439"/>
                  </a:lnTo>
                  <a:lnTo>
                    <a:pt x="558" y="440"/>
                  </a:lnTo>
                  <a:lnTo>
                    <a:pt x="557" y="440"/>
                  </a:lnTo>
                  <a:lnTo>
                    <a:pt x="557" y="441"/>
                  </a:lnTo>
                  <a:lnTo>
                    <a:pt x="555" y="441"/>
                  </a:lnTo>
                  <a:lnTo>
                    <a:pt x="555" y="443"/>
                  </a:lnTo>
                  <a:lnTo>
                    <a:pt x="555" y="444"/>
                  </a:lnTo>
                  <a:lnTo>
                    <a:pt x="555" y="445"/>
                  </a:lnTo>
                  <a:lnTo>
                    <a:pt x="554" y="445"/>
                  </a:lnTo>
                  <a:lnTo>
                    <a:pt x="554" y="446"/>
                  </a:lnTo>
                  <a:lnTo>
                    <a:pt x="553" y="446"/>
                  </a:lnTo>
                  <a:lnTo>
                    <a:pt x="554" y="448"/>
                  </a:lnTo>
                  <a:lnTo>
                    <a:pt x="554" y="449"/>
                  </a:lnTo>
                  <a:lnTo>
                    <a:pt x="554" y="450"/>
                  </a:lnTo>
                  <a:lnTo>
                    <a:pt x="555" y="450"/>
                  </a:lnTo>
                  <a:lnTo>
                    <a:pt x="554" y="453"/>
                  </a:lnTo>
                  <a:lnTo>
                    <a:pt x="554" y="454"/>
                  </a:lnTo>
                  <a:lnTo>
                    <a:pt x="553" y="454"/>
                  </a:lnTo>
                  <a:lnTo>
                    <a:pt x="553" y="455"/>
                  </a:lnTo>
                  <a:lnTo>
                    <a:pt x="553" y="456"/>
                  </a:lnTo>
                  <a:lnTo>
                    <a:pt x="553" y="457"/>
                  </a:lnTo>
                  <a:lnTo>
                    <a:pt x="553" y="458"/>
                  </a:lnTo>
                  <a:lnTo>
                    <a:pt x="554" y="460"/>
                  </a:lnTo>
                  <a:lnTo>
                    <a:pt x="555" y="460"/>
                  </a:lnTo>
                  <a:lnTo>
                    <a:pt x="555" y="461"/>
                  </a:lnTo>
                  <a:lnTo>
                    <a:pt x="555" y="462"/>
                  </a:lnTo>
                  <a:lnTo>
                    <a:pt x="555" y="463"/>
                  </a:lnTo>
                  <a:lnTo>
                    <a:pt x="557" y="463"/>
                  </a:lnTo>
                  <a:lnTo>
                    <a:pt x="557" y="464"/>
                  </a:lnTo>
                  <a:lnTo>
                    <a:pt x="558" y="464"/>
                  </a:lnTo>
                  <a:lnTo>
                    <a:pt x="558" y="465"/>
                  </a:lnTo>
                  <a:lnTo>
                    <a:pt x="560" y="468"/>
                  </a:lnTo>
                  <a:lnTo>
                    <a:pt x="560" y="469"/>
                  </a:lnTo>
                  <a:lnTo>
                    <a:pt x="561" y="469"/>
                  </a:lnTo>
                  <a:lnTo>
                    <a:pt x="563" y="469"/>
                  </a:lnTo>
                  <a:lnTo>
                    <a:pt x="564" y="469"/>
                  </a:lnTo>
                  <a:lnTo>
                    <a:pt x="566" y="468"/>
                  </a:lnTo>
                  <a:lnTo>
                    <a:pt x="568" y="468"/>
                  </a:lnTo>
                  <a:lnTo>
                    <a:pt x="569" y="468"/>
                  </a:lnTo>
                  <a:lnTo>
                    <a:pt x="570" y="468"/>
                  </a:lnTo>
                  <a:lnTo>
                    <a:pt x="571" y="468"/>
                  </a:lnTo>
                  <a:lnTo>
                    <a:pt x="572" y="466"/>
                  </a:lnTo>
                  <a:lnTo>
                    <a:pt x="574" y="466"/>
                  </a:lnTo>
                  <a:lnTo>
                    <a:pt x="575" y="466"/>
                  </a:lnTo>
                  <a:lnTo>
                    <a:pt x="576" y="465"/>
                  </a:lnTo>
                  <a:lnTo>
                    <a:pt x="577" y="465"/>
                  </a:lnTo>
                  <a:lnTo>
                    <a:pt x="578" y="465"/>
                  </a:lnTo>
                  <a:lnTo>
                    <a:pt x="579" y="465"/>
                  </a:lnTo>
                  <a:lnTo>
                    <a:pt x="580" y="465"/>
                  </a:lnTo>
                  <a:lnTo>
                    <a:pt x="580" y="464"/>
                  </a:lnTo>
                  <a:lnTo>
                    <a:pt x="581" y="464"/>
                  </a:lnTo>
                  <a:lnTo>
                    <a:pt x="583" y="464"/>
                  </a:lnTo>
                  <a:lnTo>
                    <a:pt x="584" y="464"/>
                  </a:lnTo>
                  <a:lnTo>
                    <a:pt x="585" y="463"/>
                  </a:lnTo>
                  <a:lnTo>
                    <a:pt x="586" y="463"/>
                  </a:lnTo>
                  <a:lnTo>
                    <a:pt x="587" y="463"/>
                  </a:lnTo>
                  <a:lnTo>
                    <a:pt x="587" y="462"/>
                  </a:lnTo>
                  <a:lnTo>
                    <a:pt x="588" y="462"/>
                  </a:lnTo>
                  <a:lnTo>
                    <a:pt x="591" y="461"/>
                  </a:lnTo>
                  <a:lnTo>
                    <a:pt x="592" y="461"/>
                  </a:lnTo>
                  <a:lnTo>
                    <a:pt x="592" y="460"/>
                  </a:lnTo>
                  <a:lnTo>
                    <a:pt x="593" y="460"/>
                  </a:lnTo>
                  <a:lnTo>
                    <a:pt x="595" y="460"/>
                  </a:lnTo>
                  <a:lnTo>
                    <a:pt x="596" y="458"/>
                  </a:lnTo>
                  <a:lnTo>
                    <a:pt x="597" y="458"/>
                  </a:lnTo>
                  <a:lnTo>
                    <a:pt x="598" y="458"/>
                  </a:lnTo>
                  <a:lnTo>
                    <a:pt x="600" y="458"/>
                  </a:lnTo>
                  <a:lnTo>
                    <a:pt x="601" y="458"/>
                  </a:lnTo>
                  <a:lnTo>
                    <a:pt x="603" y="456"/>
                  </a:lnTo>
                  <a:lnTo>
                    <a:pt x="604" y="455"/>
                  </a:lnTo>
                  <a:lnTo>
                    <a:pt x="605" y="455"/>
                  </a:lnTo>
                  <a:lnTo>
                    <a:pt x="605" y="454"/>
                  </a:lnTo>
                  <a:lnTo>
                    <a:pt x="606" y="454"/>
                  </a:lnTo>
                  <a:lnTo>
                    <a:pt x="605" y="454"/>
                  </a:lnTo>
                  <a:lnTo>
                    <a:pt x="606" y="453"/>
                  </a:lnTo>
                  <a:lnTo>
                    <a:pt x="607" y="453"/>
                  </a:lnTo>
                  <a:lnTo>
                    <a:pt x="607" y="452"/>
                  </a:lnTo>
                  <a:lnTo>
                    <a:pt x="609" y="450"/>
                  </a:lnTo>
                  <a:lnTo>
                    <a:pt x="609" y="449"/>
                  </a:lnTo>
                  <a:lnTo>
                    <a:pt x="610" y="449"/>
                  </a:lnTo>
                  <a:lnTo>
                    <a:pt x="611" y="449"/>
                  </a:lnTo>
                  <a:lnTo>
                    <a:pt x="612" y="449"/>
                  </a:lnTo>
                  <a:lnTo>
                    <a:pt x="613" y="448"/>
                  </a:lnTo>
                  <a:lnTo>
                    <a:pt x="614" y="448"/>
                  </a:lnTo>
                  <a:lnTo>
                    <a:pt x="615" y="447"/>
                  </a:lnTo>
                  <a:lnTo>
                    <a:pt x="615" y="446"/>
                  </a:lnTo>
                  <a:lnTo>
                    <a:pt x="617" y="446"/>
                  </a:lnTo>
                  <a:lnTo>
                    <a:pt x="619" y="445"/>
                  </a:lnTo>
                  <a:lnTo>
                    <a:pt x="620" y="445"/>
                  </a:lnTo>
                  <a:lnTo>
                    <a:pt x="620" y="444"/>
                  </a:lnTo>
                  <a:lnTo>
                    <a:pt x="621" y="444"/>
                  </a:lnTo>
                  <a:lnTo>
                    <a:pt x="622" y="443"/>
                  </a:lnTo>
                  <a:lnTo>
                    <a:pt x="623" y="440"/>
                  </a:lnTo>
                  <a:lnTo>
                    <a:pt x="624" y="439"/>
                  </a:lnTo>
                  <a:lnTo>
                    <a:pt x="626" y="438"/>
                  </a:lnTo>
                  <a:lnTo>
                    <a:pt x="626" y="439"/>
                  </a:lnTo>
                  <a:lnTo>
                    <a:pt x="627" y="439"/>
                  </a:lnTo>
                  <a:lnTo>
                    <a:pt x="628" y="439"/>
                  </a:lnTo>
                  <a:lnTo>
                    <a:pt x="629" y="438"/>
                  </a:lnTo>
                  <a:lnTo>
                    <a:pt x="629" y="437"/>
                  </a:lnTo>
                  <a:lnTo>
                    <a:pt x="630" y="436"/>
                  </a:lnTo>
                  <a:lnTo>
                    <a:pt x="631" y="435"/>
                  </a:lnTo>
                  <a:lnTo>
                    <a:pt x="631" y="433"/>
                  </a:lnTo>
                  <a:lnTo>
                    <a:pt x="632" y="432"/>
                  </a:lnTo>
                  <a:lnTo>
                    <a:pt x="633" y="431"/>
                  </a:lnTo>
                  <a:lnTo>
                    <a:pt x="635" y="431"/>
                  </a:lnTo>
                  <a:lnTo>
                    <a:pt x="636" y="431"/>
                  </a:lnTo>
                  <a:lnTo>
                    <a:pt x="637" y="430"/>
                  </a:lnTo>
                  <a:lnTo>
                    <a:pt x="637" y="428"/>
                  </a:lnTo>
                  <a:lnTo>
                    <a:pt x="638" y="428"/>
                  </a:lnTo>
                  <a:lnTo>
                    <a:pt x="639" y="427"/>
                  </a:lnTo>
                  <a:lnTo>
                    <a:pt x="640" y="425"/>
                  </a:lnTo>
                  <a:lnTo>
                    <a:pt x="641" y="424"/>
                  </a:lnTo>
                  <a:lnTo>
                    <a:pt x="643" y="423"/>
                  </a:lnTo>
                  <a:lnTo>
                    <a:pt x="644" y="423"/>
                  </a:lnTo>
                  <a:lnTo>
                    <a:pt x="644" y="422"/>
                  </a:lnTo>
                  <a:lnTo>
                    <a:pt x="645" y="422"/>
                  </a:lnTo>
                  <a:lnTo>
                    <a:pt x="646" y="421"/>
                  </a:lnTo>
                  <a:lnTo>
                    <a:pt x="647" y="420"/>
                  </a:lnTo>
                  <a:lnTo>
                    <a:pt x="648" y="421"/>
                  </a:lnTo>
                  <a:lnTo>
                    <a:pt x="648" y="422"/>
                  </a:lnTo>
                  <a:lnTo>
                    <a:pt x="648" y="423"/>
                  </a:lnTo>
                  <a:lnTo>
                    <a:pt x="649" y="422"/>
                  </a:lnTo>
                  <a:lnTo>
                    <a:pt x="650" y="422"/>
                  </a:lnTo>
                  <a:lnTo>
                    <a:pt x="650" y="421"/>
                  </a:lnTo>
                  <a:lnTo>
                    <a:pt x="652" y="421"/>
                  </a:lnTo>
                  <a:lnTo>
                    <a:pt x="653" y="420"/>
                  </a:lnTo>
                  <a:lnTo>
                    <a:pt x="654" y="420"/>
                  </a:lnTo>
                  <a:lnTo>
                    <a:pt x="655" y="420"/>
                  </a:lnTo>
                  <a:lnTo>
                    <a:pt x="656" y="420"/>
                  </a:lnTo>
                  <a:lnTo>
                    <a:pt x="657" y="419"/>
                  </a:lnTo>
                  <a:lnTo>
                    <a:pt x="658" y="419"/>
                  </a:lnTo>
                  <a:lnTo>
                    <a:pt x="658" y="418"/>
                  </a:lnTo>
                  <a:lnTo>
                    <a:pt x="660" y="418"/>
                  </a:lnTo>
                  <a:lnTo>
                    <a:pt x="660" y="416"/>
                  </a:lnTo>
                  <a:lnTo>
                    <a:pt x="661" y="416"/>
                  </a:lnTo>
                  <a:lnTo>
                    <a:pt x="662" y="416"/>
                  </a:lnTo>
                  <a:lnTo>
                    <a:pt x="663" y="416"/>
                  </a:lnTo>
                  <a:lnTo>
                    <a:pt x="664" y="416"/>
                  </a:lnTo>
                  <a:lnTo>
                    <a:pt x="664" y="415"/>
                  </a:lnTo>
                  <a:lnTo>
                    <a:pt x="665" y="414"/>
                  </a:lnTo>
                  <a:lnTo>
                    <a:pt x="666" y="414"/>
                  </a:lnTo>
                  <a:lnTo>
                    <a:pt x="667" y="414"/>
                  </a:lnTo>
                  <a:lnTo>
                    <a:pt x="669" y="414"/>
                  </a:lnTo>
                  <a:lnTo>
                    <a:pt x="670" y="414"/>
                  </a:lnTo>
                  <a:lnTo>
                    <a:pt x="671" y="414"/>
                  </a:lnTo>
                  <a:lnTo>
                    <a:pt x="672" y="414"/>
                  </a:lnTo>
                  <a:lnTo>
                    <a:pt x="673" y="413"/>
                  </a:lnTo>
                  <a:lnTo>
                    <a:pt x="674" y="414"/>
                  </a:lnTo>
                  <a:lnTo>
                    <a:pt x="675" y="414"/>
                  </a:lnTo>
                  <a:lnTo>
                    <a:pt x="676" y="413"/>
                  </a:lnTo>
                  <a:lnTo>
                    <a:pt x="678" y="413"/>
                  </a:lnTo>
                  <a:lnTo>
                    <a:pt x="679" y="411"/>
                  </a:lnTo>
                  <a:lnTo>
                    <a:pt x="681" y="408"/>
                  </a:lnTo>
                  <a:lnTo>
                    <a:pt x="682" y="407"/>
                  </a:lnTo>
                  <a:lnTo>
                    <a:pt x="683" y="407"/>
                  </a:lnTo>
                  <a:lnTo>
                    <a:pt x="684" y="406"/>
                  </a:lnTo>
                  <a:lnTo>
                    <a:pt x="686" y="406"/>
                  </a:lnTo>
                  <a:lnTo>
                    <a:pt x="687" y="406"/>
                  </a:lnTo>
                  <a:lnTo>
                    <a:pt x="688" y="406"/>
                  </a:lnTo>
                  <a:lnTo>
                    <a:pt x="689" y="408"/>
                  </a:lnTo>
                  <a:lnTo>
                    <a:pt x="690" y="408"/>
                  </a:lnTo>
                  <a:lnTo>
                    <a:pt x="690" y="410"/>
                  </a:lnTo>
                  <a:lnTo>
                    <a:pt x="691" y="410"/>
                  </a:lnTo>
                  <a:lnTo>
                    <a:pt x="692" y="410"/>
                  </a:lnTo>
                  <a:lnTo>
                    <a:pt x="693" y="410"/>
                  </a:lnTo>
                  <a:lnTo>
                    <a:pt x="695" y="410"/>
                  </a:lnTo>
                  <a:lnTo>
                    <a:pt x="696" y="410"/>
                  </a:lnTo>
                  <a:lnTo>
                    <a:pt x="697" y="410"/>
                  </a:lnTo>
                  <a:lnTo>
                    <a:pt x="698" y="410"/>
                  </a:lnTo>
                  <a:lnTo>
                    <a:pt x="699" y="410"/>
                  </a:lnTo>
                  <a:lnTo>
                    <a:pt x="699" y="408"/>
                  </a:lnTo>
                  <a:lnTo>
                    <a:pt x="700" y="408"/>
                  </a:lnTo>
                  <a:lnTo>
                    <a:pt x="700" y="410"/>
                  </a:lnTo>
                  <a:lnTo>
                    <a:pt x="701" y="410"/>
                  </a:lnTo>
                  <a:lnTo>
                    <a:pt x="703" y="410"/>
                  </a:lnTo>
                  <a:lnTo>
                    <a:pt x="704" y="410"/>
                  </a:lnTo>
                  <a:lnTo>
                    <a:pt x="704" y="411"/>
                  </a:lnTo>
                  <a:lnTo>
                    <a:pt x="705" y="411"/>
                  </a:lnTo>
                  <a:lnTo>
                    <a:pt x="705" y="412"/>
                  </a:lnTo>
                  <a:lnTo>
                    <a:pt x="706" y="412"/>
                  </a:lnTo>
                  <a:lnTo>
                    <a:pt x="707" y="413"/>
                  </a:lnTo>
                  <a:lnTo>
                    <a:pt x="708" y="413"/>
                  </a:lnTo>
                  <a:lnTo>
                    <a:pt x="708" y="414"/>
                  </a:lnTo>
                  <a:lnTo>
                    <a:pt x="708" y="415"/>
                  </a:lnTo>
                  <a:lnTo>
                    <a:pt x="708" y="416"/>
                  </a:lnTo>
                  <a:lnTo>
                    <a:pt x="708" y="418"/>
                  </a:lnTo>
                  <a:lnTo>
                    <a:pt x="709" y="419"/>
                  </a:lnTo>
                  <a:lnTo>
                    <a:pt x="712" y="420"/>
                  </a:lnTo>
                  <a:lnTo>
                    <a:pt x="713" y="419"/>
                  </a:lnTo>
                  <a:lnTo>
                    <a:pt x="713" y="418"/>
                  </a:lnTo>
                  <a:lnTo>
                    <a:pt x="714" y="418"/>
                  </a:lnTo>
                  <a:lnTo>
                    <a:pt x="715" y="418"/>
                  </a:lnTo>
                  <a:lnTo>
                    <a:pt x="717" y="418"/>
                  </a:lnTo>
                  <a:lnTo>
                    <a:pt x="718" y="418"/>
                  </a:lnTo>
                  <a:lnTo>
                    <a:pt x="719" y="418"/>
                  </a:lnTo>
                  <a:lnTo>
                    <a:pt x="719" y="416"/>
                  </a:lnTo>
                  <a:lnTo>
                    <a:pt x="721" y="415"/>
                  </a:lnTo>
                  <a:lnTo>
                    <a:pt x="721" y="414"/>
                  </a:lnTo>
                  <a:lnTo>
                    <a:pt x="723" y="413"/>
                  </a:lnTo>
                  <a:lnTo>
                    <a:pt x="723" y="412"/>
                  </a:lnTo>
                  <a:lnTo>
                    <a:pt x="723" y="410"/>
                  </a:lnTo>
                  <a:lnTo>
                    <a:pt x="724" y="408"/>
                  </a:lnTo>
                  <a:lnTo>
                    <a:pt x="726" y="408"/>
                  </a:lnTo>
                  <a:lnTo>
                    <a:pt x="727" y="408"/>
                  </a:lnTo>
                  <a:lnTo>
                    <a:pt x="729" y="407"/>
                  </a:lnTo>
                  <a:lnTo>
                    <a:pt x="730" y="407"/>
                  </a:lnTo>
                  <a:lnTo>
                    <a:pt x="731" y="408"/>
                  </a:lnTo>
                  <a:lnTo>
                    <a:pt x="734" y="416"/>
                  </a:lnTo>
                  <a:lnTo>
                    <a:pt x="735" y="418"/>
                  </a:lnTo>
                  <a:lnTo>
                    <a:pt x="735" y="419"/>
                  </a:lnTo>
                  <a:lnTo>
                    <a:pt x="735" y="420"/>
                  </a:lnTo>
                  <a:lnTo>
                    <a:pt x="735" y="425"/>
                  </a:lnTo>
                  <a:lnTo>
                    <a:pt x="735" y="427"/>
                  </a:lnTo>
                  <a:lnTo>
                    <a:pt x="735" y="428"/>
                  </a:lnTo>
                  <a:lnTo>
                    <a:pt x="736" y="428"/>
                  </a:lnTo>
                  <a:lnTo>
                    <a:pt x="736" y="429"/>
                  </a:lnTo>
                  <a:lnTo>
                    <a:pt x="738" y="429"/>
                  </a:lnTo>
                  <a:lnTo>
                    <a:pt x="739" y="429"/>
                  </a:lnTo>
                  <a:lnTo>
                    <a:pt x="740" y="429"/>
                  </a:lnTo>
                  <a:lnTo>
                    <a:pt x="741" y="429"/>
                  </a:lnTo>
                  <a:lnTo>
                    <a:pt x="742" y="428"/>
                  </a:lnTo>
                  <a:lnTo>
                    <a:pt x="743" y="428"/>
                  </a:lnTo>
                  <a:lnTo>
                    <a:pt x="744" y="427"/>
                  </a:lnTo>
                  <a:lnTo>
                    <a:pt x="746" y="427"/>
                  </a:lnTo>
                  <a:lnTo>
                    <a:pt x="746" y="428"/>
                  </a:lnTo>
                  <a:lnTo>
                    <a:pt x="747" y="428"/>
                  </a:lnTo>
                  <a:lnTo>
                    <a:pt x="748" y="429"/>
                  </a:lnTo>
                  <a:lnTo>
                    <a:pt x="749" y="429"/>
                  </a:lnTo>
                  <a:lnTo>
                    <a:pt x="749" y="430"/>
                  </a:lnTo>
                  <a:lnTo>
                    <a:pt x="750" y="430"/>
                  </a:lnTo>
                  <a:lnTo>
                    <a:pt x="751" y="430"/>
                  </a:lnTo>
                  <a:lnTo>
                    <a:pt x="752" y="429"/>
                  </a:lnTo>
                  <a:lnTo>
                    <a:pt x="753" y="429"/>
                  </a:lnTo>
                  <a:lnTo>
                    <a:pt x="753" y="428"/>
                  </a:lnTo>
                  <a:lnTo>
                    <a:pt x="755" y="427"/>
                  </a:lnTo>
                  <a:lnTo>
                    <a:pt x="755" y="425"/>
                  </a:lnTo>
                  <a:lnTo>
                    <a:pt x="756" y="425"/>
                  </a:lnTo>
                  <a:lnTo>
                    <a:pt x="757" y="424"/>
                  </a:lnTo>
                  <a:lnTo>
                    <a:pt x="757" y="423"/>
                  </a:lnTo>
                  <a:lnTo>
                    <a:pt x="756" y="423"/>
                  </a:lnTo>
                  <a:lnTo>
                    <a:pt x="757" y="422"/>
                  </a:lnTo>
                  <a:lnTo>
                    <a:pt x="758" y="421"/>
                  </a:lnTo>
                  <a:lnTo>
                    <a:pt x="759" y="421"/>
                  </a:lnTo>
                  <a:lnTo>
                    <a:pt x="760" y="421"/>
                  </a:lnTo>
                  <a:lnTo>
                    <a:pt x="761" y="421"/>
                  </a:lnTo>
                  <a:lnTo>
                    <a:pt x="762" y="421"/>
                  </a:lnTo>
                  <a:lnTo>
                    <a:pt x="764" y="421"/>
                  </a:lnTo>
                  <a:lnTo>
                    <a:pt x="765" y="421"/>
                  </a:lnTo>
                  <a:lnTo>
                    <a:pt x="766" y="421"/>
                  </a:lnTo>
                  <a:lnTo>
                    <a:pt x="767" y="421"/>
                  </a:lnTo>
                  <a:lnTo>
                    <a:pt x="768" y="421"/>
                  </a:lnTo>
                  <a:lnTo>
                    <a:pt x="769" y="422"/>
                  </a:lnTo>
                  <a:lnTo>
                    <a:pt x="770" y="422"/>
                  </a:lnTo>
                  <a:lnTo>
                    <a:pt x="772" y="422"/>
                  </a:lnTo>
                  <a:lnTo>
                    <a:pt x="773" y="422"/>
                  </a:lnTo>
                  <a:lnTo>
                    <a:pt x="774" y="422"/>
                  </a:lnTo>
                  <a:lnTo>
                    <a:pt x="775" y="422"/>
                  </a:lnTo>
                  <a:lnTo>
                    <a:pt x="776" y="422"/>
                  </a:lnTo>
                  <a:lnTo>
                    <a:pt x="777" y="422"/>
                  </a:lnTo>
                  <a:lnTo>
                    <a:pt x="777" y="423"/>
                  </a:lnTo>
                  <a:lnTo>
                    <a:pt x="778" y="423"/>
                  </a:lnTo>
                  <a:lnTo>
                    <a:pt x="778" y="422"/>
                  </a:lnTo>
                  <a:lnTo>
                    <a:pt x="779" y="422"/>
                  </a:lnTo>
                  <a:lnTo>
                    <a:pt x="781" y="421"/>
                  </a:lnTo>
                  <a:lnTo>
                    <a:pt x="782" y="421"/>
                  </a:lnTo>
                  <a:lnTo>
                    <a:pt x="783" y="421"/>
                  </a:lnTo>
                  <a:lnTo>
                    <a:pt x="785" y="420"/>
                  </a:lnTo>
                  <a:lnTo>
                    <a:pt x="786" y="420"/>
                  </a:lnTo>
                  <a:lnTo>
                    <a:pt x="787" y="420"/>
                  </a:lnTo>
                  <a:lnTo>
                    <a:pt x="788" y="419"/>
                  </a:lnTo>
                  <a:lnTo>
                    <a:pt x="790" y="419"/>
                  </a:lnTo>
                  <a:lnTo>
                    <a:pt x="791" y="419"/>
                  </a:lnTo>
                  <a:lnTo>
                    <a:pt x="791" y="418"/>
                  </a:lnTo>
                  <a:lnTo>
                    <a:pt x="790" y="416"/>
                  </a:lnTo>
                  <a:lnTo>
                    <a:pt x="790" y="415"/>
                  </a:lnTo>
                  <a:lnTo>
                    <a:pt x="790" y="414"/>
                  </a:lnTo>
                  <a:lnTo>
                    <a:pt x="791" y="411"/>
                  </a:lnTo>
                  <a:lnTo>
                    <a:pt x="792" y="410"/>
                  </a:lnTo>
                  <a:lnTo>
                    <a:pt x="793" y="408"/>
                  </a:lnTo>
                  <a:lnTo>
                    <a:pt x="798" y="406"/>
                  </a:lnTo>
                  <a:lnTo>
                    <a:pt x="800" y="405"/>
                  </a:lnTo>
                  <a:lnTo>
                    <a:pt x="803" y="403"/>
                  </a:lnTo>
                  <a:lnTo>
                    <a:pt x="805" y="402"/>
                  </a:lnTo>
                  <a:lnTo>
                    <a:pt x="807" y="402"/>
                  </a:lnTo>
                  <a:lnTo>
                    <a:pt x="807" y="401"/>
                  </a:lnTo>
                  <a:lnTo>
                    <a:pt x="805" y="399"/>
                  </a:lnTo>
                  <a:lnTo>
                    <a:pt x="804" y="399"/>
                  </a:lnTo>
                  <a:lnTo>
                    <a:pt x="804" y="398"/>
                  </a:lnTo>
                  <a:lnTo>
                    <a:pt x="803" y="397"/>
                  </a:lnTo>
                  <a:lnTo>
                    <a:pt x="802" y="397"/>
                  </a:lnTo>
                  <a:lnTo>
                    <a:pt x="801" y="396"/>
                  </a:lnTo>
                  <a:lnTo>
                    <a:pt x="800" y="395"/>
                  </a:lnTo>
                  <a:lnTo>
                    <a:pt x="799" y="395"/>
                  </a:lnTo>
                  <a:lnTo>
                    <a:pt x="799" y="394"/>
                  </a:lnTo>
                  <a:lnTo>
                    <a:pt x="796" y="394"/>
                  </a:lnTo>
                  <a:lnTo>
                    <a:pt x="795" y="394"/>
                  </a:lnTo>
                  <a:lnTo>
                    <a:pt x="794" y="394"/>
                  </a:lnTo>
                  <a:lnTo>
                    <a:pt x="793" y="393"/>
                  </a:lnTo>
                  <a:lnTo>
                    <a:pt x="792" y="393"/>
                  </a:lnTo>
                  <a:lnTo>
                    <a:pt x="791" y="391"/>
                  </a:lnTo>
                  <a:lnTo>
                    <a:pt x="790" y="391"/>
                  </a:lnTo>
                  <a:lnTo>
                    <a:pt x="787" y="390"/>
                  </a:lnTo>
                  <a:lnTo>
                    <a:pt x="786" y="389"/>
                  </a:lnTo>
                  <a:lnTo>
                    <a:pt x="785" y="389"/>
                  </a:lnTo>
                  <a:lnTo>
                    <a:pt x="784" y="388"/>
                  </a:lnTo>
                  <a:lnTo>
                    <a:pt x="783" y="387"/>
                  </a:lnTo>
                  <a:lnTo>
                    <a:pt x="782" y="386"/>
                  </a:lnTo>
                  <a:lnTo>
                    <a:pt x="781" y="386"/>
                  </a:lnTo>
                  <a:lnTo>
                    <a:pt x="781" y="385"/>
                  </a:lnTo>
                  <a:lnTo>
                    <a:pt x="779" y="385"/>
                  </a:lnTo>
                  <a:lnTo>
                    <a:pt x="783" y="378"/>
                  </a:lnTo>
                  <a:lnTo>
                    <a:pt x="783" y="377"/>
                  </a:lnTo>
                  <a:lnTo>
                    <a:pt x="783" y="376"/>
                  </a:lnTo>
                  <a:lnTo>
                    <a:pt x="785" y="374"/>
                  </a:lnTo>
                  <a:lnTo>
                    <a:pt x="784" y="373"/>
                  </a:lnTo>
                  <a:lnTo>
                    <a:pt x="784" y="372"/>
                  </a:lnTo>
                  <a:lnTo>
                    <a:pt x="785" y="371"/>
                  </a:lnTo>
                  <a:lnTo>
                    <a:pt x="785" y="370"/>
                  </a:lnTo>
                  <a:lnTo>
                    <a:pt x="786" y="370"/>
                  </a:lnTo>
                  <a:lnTo>
                    <a:pt x="787" y="370"/>
                  </a:lnTo>
                  <a:lnTo>
                    <a:pt x="788" y="370"/>
                  </a:lnTo>
                  <a:lnTo>
                    <a:pt x="790" y="370"/>
                  </a:lnTo>
                  <a:lnTo>
                    <a:pt x="790" y="369"/>
                  </a:lnTo>
                  <a:lnTo>
                    <a:pt x="791" y="369"/>
                  </a:lnTo>
                  <a:lnTo>
                    <a:pt x="791" y="368"/>
                  </a:lnTo>
                  <a:lnTo>
                    <a:pt x="792" y="368"/>
                  </a:lnTo>
                  <a:lnTo>
                    <a:pt x="793" y="368"/>
                  </a:lnTo>
                  <a:lnTo>
                    <a:pt x="794" y="368"/>
                  </a:lnTo>
                  <a:lnTo>
                    <a:pt x="795" y="368"/>
                  </a:lnTo>
                  <a:lnTo>
                    <a:pt x="795" y="366"/>
                  </a:lnTo>
                  <a:lnTo>
                    <a:pt x="796" y="366"/>
                  </a:lnTo>
                  <a:lnTo>
                    <a:pt x="798" y="366"/>
                  </a:lnTo>
                  <a:lnTo>
                    <a:pt x="799" y="368"/>
                  </a:lnTo>
                  <a:lnTo>
                    <a:pt x="800" y="368"/>
                  </a:lnTo>
                  <a:lnTo>
                    <a:pt x="801" y="366"/>
                  </a:lnTo>
                  <a:lnTo>
                    <a:pt x="802" y="366"/>
                  </a:lnTo>
                  <a:lnTo>
                    <a:pt x="803" y="366"/>
                  </a:lnTo>
                  <a:lnTo>
                    <a:pt x="804" y="366"/>
                  </a:lnTo>
                  <a:lnTo>
                    <a:pt x="804" y="365"/>
                  </a:lnTo>
                  <a:lnTo>
                    <a:pt x="805" y="365"/>
                  </a:lnTo>
                  <a:lnTo>
                    <a:pt x="805" y="364"/>
                  </a:lnTo>
                  <a:lnTo>
                    <a:pt x="807" y="364"/>
                  </a:lnTo>
                  <a:lnTo>
                    <a:pt x="810" y="364"/>
                  </a:lnTo>
                  <a:lnTo>
                    <a:pt x="813" y="365"/>
                  </a:lnTo>
                  <a:lnTo>
                    <a:pt x="815" y="366"/>
                  </a:lnTo>
                  <a:lnTo>
                    <a:pt x="815" y="365"/>
                  </a:lnTo>
                  <a:lnTo>
                    <a:pt x="816" y="365"/>
                  </a:lnTo>
                  <a:lnTo>
                    <a:pt x="817" y="364"/>
                  </a:lnTo>
                  <a:lnTo>
                    <a:pt x="818" y="363"/>
                  </a:lnTo>
                  <a:lnTo>
                    <a:pt x="819" y="363"/>
                  </a:lnTo>
                  <a:lnTo>
                    <a:pt x="819" y="364"/>
                  </a:lnTo>
                  <a:lnTo>
                    <a:pt x="820" y="363"/>
                  </a:lnTo>
                  <a:lnTo>
                    <a:pt x="821" y="363"/>
                  </a:lnTo>
                  <a:lnTo>
                    <a:pt x="822" y="363"/>
                  </a:lnTo>
                  <a:lnTo>
                    <a:pt x="824" y="363"/>
                  </a:lnTo>
                  <a:lnTo>
                    <a:pt x="825" y="363"/>
                  </a:lnTo>
                  <a:lnTo>
                    <a:pt x="826" y="362"/>
                  </a:lnTo>
                  <a:lnTo>
                    <a:pt x="827" y="362"/>
                  </a:lnTo>
                  <a:lnTo>
                    <a:pt x="827" y="361"/>
                  </a:lnTo>
                  <a:lnTo>
                    <a:pt x="828" y="361"/>
                  </a:lnTo>
                  <a:lnTo>
                    <a:pt x="828" y="360"/>
                  </a:lnTo>
                  <a:lnTo>
                    <a:pt x="829" y="360"/>
                  </a:lnTo>
                  <a:lnTo>
                    <a:pt x="830" y="360"/>
                  </a:lnTo>
                  <a:lnTo>
                    <a:pt x="831" y="358"/>
                  </a:lnTo>
                  <a:lnTo>
                    <a:pt x="831" y="360"/>
                  </a:lnTo>
                  <a:lnTo>
                    <a:pt x="833" y="360"/>
                  </a:lnTo>
                  <a:lnTo>
                    <a:pt x="834" y="360"/>
                  </a:lnTo>
                  <a:lnTo>
                    <a:pt x="834" y="358"/>
                  </a:lnTo>
                  <a:lnTo>
                    <a:pt x="835" y="358"/>
                  </a:lnTo>
                  <a:lnTo>
                    <a:pt x="836" y="358"/>
                  </a:lnTo>
                  <a:lnTo>
                    <a:pt x="836" y="360"/>
                  </a:lnTo>
                  <a:lnTo>
                    <a:pt x="837" y="360"/>
                  </a:lnTo>
                  <a:lnTo>
                    <a:pt x="836" y="361"/>
                  </a:lnTo>
                  <a:lnTo>
                    <a:pt x="837" y="361"/>
                  </a:lnTo>
                  <a:lnTo>
                    <a:pt x="837" y="362"/>
                  </a:lnTo>
                  <a:lnTo>
                    <a:pt x="838" y="363"/>
                  </a:lnTo>
                  <a:lnTo>
                    <a:pt x="838" y="364"/>
                  </a:lnTo>
                  <a:lnTo>
                    <a:pt x="839" y="364"/>
                  </a:lnTo>
                  <a:lnTo>
                    <a:pt x="841" y="364"/>
                  </a:lnTo>
                  <a:lnTo>
                    <a:pt x="842" y="365"/>
                  </a:lnTo>
                  <a:lnTo>
                    <a:pt x="843" y="366"/>
                  </a:lnTo>
                  <a:lnTo>
                    <a:pt x="844" y="366"/>
                  </a:lnTo>
                  <a:lnTo>
                    <a:pt x="845" y="366"/>
                  </a:lnTo>
                  <a:lnTo>
                    <a:pt x="846" y="366"/>
                  </a:lnTo>
                  <a:lnTo>
                    <a:pt x="848" y="368"/>
                  </a:lnTo>
                  <a:lnTo>
                    <a:pt x="850" y="368"/>
                  </a:lnTo>
                  <a:lnTo>
                    <a:pt x="848" y="368"/>
                  </a:lnTo>
                  <a:lnTo>
                    <a:pt x="850" y="366"/>
                  </a:lnTo>
                  <a:lnTo>
                    <a:pt x="850" y="365"/>
                  </a:lnTo>
                  <a:lnTo>
                    <a:pt x="850" y="364"/>
                  </a:lnTo>
                  <a:lnTo>
                    <a:pt x="851" y="364"/>
                  </a:lnTo>
                  <a:lnTo>
                    <a:pt x="851" y="363"/>
                  </a:lnTo>
                  <a:lnTo>
                    <a:pt x="852" y="362"/>
                  </a:lnTo>
                  <a:lnTo>
                    <a:pt x="853" y="362"/>
                  </a:lnTo>
                  <a:lnTo>
                    <a:pt x="853" y="361"/>
                  </a:lnTo>
                  <a:lnTo>
                    <a:pt x="853" y="360"/>
                  </a:lnTo>
                  <a:lnTo>
                    <a:pt x="853" y="358"/>
                  </a:lnTo>
                  <a:lnTo>
                    <a:pt x="853" y="357"/>
                  </a:lnTo>
                  <a:lnTo>
                    <a:pt x="851" y="356"/>
                  </a:lnTo>
                  <a:lnTo>
                    <a:pt x="851" y="355"/>
                  </a:lnTo>
                  <a:lnTo>
                    <a:pt x="851" y="354"/>
                  </a:lnTo>
                  <a:lnTo>
                    <a:pt x="852" y="353"/>
                  </a:lnTo>
                  <a:lnTo>
                    <a:pt x="852" y="352"/>
                  </a:lnTo>
                  <a:lnTo>
                    <a:pt x="853" y="352"/>
                  </a:lnTo>
                  <a:lnTo>
                    <a:pt x="853" y="351"/>
                  </a:lnTo>
                  <a:lnTo>
                    <a:pt x="854" y="351"/>
                  </a:lnTo>
                  <a:lnTo>
                    <a:pt x="855" y="351"/>
                  </a:lnTo>
                  <a:lnTo>
                    <a:pt x="856" y="352"/>
                  </a:lnTo>
                  <a:lnTo>
                    <a:pt x="856" y="351"/>
                  </a:lnTo>
                  <a:lnTo>
                    <a:pt x="858" y="351"/>
                  </a:lnTo>
                  <a:lnTo>
                    <a:pt x="860" y="348"/>
                  </a:lnTo>
                  <a:lnTo>
                    <a:pt x="861" y="348"/>
                  </a:lnTo>
                  <a:lnTo>
                    <a:pt x="861" y="347"/>
                  </a:lnTo>
                  <a:lnTo>
                    <a:pt x="861" y="346"/>
                  </a:lnTo>
                  <a:lnTo>
                    <a:pt x="862" y="346"/>
                  </a:lnTo>
                  <a:lnTo>
                    <a:pt x="862" y="345"/>
                  </a:lnTo>
                  <a:lnTo>
                    <a:pt x="862" y="344"/>
                  </a:lnTo>
                  <a:lnTo>
                    <a:pt x="863" y="343"/>
                  </a:lnTo>
                  <a:lnTo>
                    <a:pt x="863" y="341"/>
                  </a:lnTo>
                  <a:lnTo>
                    <a:pt x="863" y="340"/>
                  </a:lnTo>
                  <a:lnTo>
                    <a:pt x="863" y="339"/>
                  </a:lnTo>
                  <a:lnTo>
                    <a:pt x="863" y="338"/>
                  </a:lnTo>
                  <a:lnTo>
                    <a:pt x="863" y="337"/>
                  </a:lnTo>
                  <a:lnTo>
                    <a:pt x="862" y="337"/>
                  </a:lnTo>
                  <a:lnTo>
                    <a:pt x="862" y="336"/>
                  </a:lnTo>
                  <a:lnTo>
                    <a:pt x="862" y="335"/>
                  </a:lnTo>
                  <a:lnTo>
                    <a:pt x="862" y="334"/>
                  </a:lnTo>
                  <a:lnTo>
                    <a:pt x="862" y="332"/>
                  </a:lnTo>
                  <a:lnTo>
                    <a:pt x="863" y="331"/>
                  </a:lnTo>
                  <a:lnTo>
                    <a:pt x="863" y="330"/>
                  </a:lnTo>
                  <a:lnTo>
                    <a:pt x="864" y="330"/>
                  </a:lnTo>
                  <a:lnTo>
                    <a:pt x="865" y="330"/>
                  </a:lnTo>
                  <a:lnTo>
                    <a:pt x="868" y="329"/>
                  </a:lnTo>
                  <a:lnTo>
                    <a:pt x="869" y="328"/>
                  </a:lnTo>
                  <a:lnTo>
                    <a:pt x="870" y="328"/>
                  </a:lnTo>
                  <a:lnTo>
                    <a:pt x="871" y="328"/>
                  </a:lnTo>
                  <a:lnTo>
                    <a:pt x="872" y="328"/>
                  </a:lnTo>
                  <a:lnTo>
                    <a:pt x="873" y="327"/>
                  </a:lnTo>
                  <a:lnTo>
                    <a:pt x="874" y="327"/>
                  </a:lnTo>
                  <a:lnTo>
                    <a:pt x="876" y="326"/>
                  </a:lnTo>
                  <a:lnTo>
                    <a:pt x="876" y="324"/>
                  </a:lnTo>
                  <a:lnTo>
                    <a:pt x="877" y="323"/>
                  </a:lnTo>
                  <a:lnTo>
                    <a:pt x="878" y="323"/>
                  </a:lnTo>
                  <a:lnTo>
                    <a:pt x="878" y="322"/>
                  </a:lnTo>
                  <a:lnTo>
                    <a:pt x="878" y="321"/>
                  </a:lnTo>
                  <a:lnTo>
                    <a:pt x="879" y="320"/>
                  </a:lnTo>
                  <a:lnTo>
                    <a:pt x="879" y="319"/>
                  </a:lnTo>
                  <a:lnTo>
                    <a:pt x="880" y="318"/>
                  </a:lnTo>
                  <a:lnTo>
                    <a:pt x="887" y="321"/>
                  </a:lnTo>
                  <a:lnTo>
                    <a:pt x="889" y="323"/>
                  </a:lnTo>
                  <a:lnTo>
                    <a:pt x="891" y="324"/>
                  </a:lnTo>
                  <a:lnTo>
                    <a:pt x="896" y="326"/>
                  </a:lnTo>
                  <a:lnTo>
                    <a:pt x="900" y="328"/>
                  </a:lnTo>
                  <a:lnTo>
                    <a:pt x="903" y="329"/>
                  </a:lnTo>
                  <a:lnTo>
                    <a:pt x="933" y="341"/>
                  </a:lnTo>
                  <a:lnTo>
                    <a:pt x="934" y="341"/>
                  </a:lnTo>
                  <a:lnTo>
                    <a:pt x="934" y="343"/>
                  </a:lnTo>
                  <a:lnTo>
                    <a:pt x="936" y="343"/>
                  </a:lnTo>
                  <a:lnTo>
                    <a:pt x="937" y="343"/>
                  </a:lnTo>
                  <a:lnTo>
                    <a:pt x="937" y="344"/>
                  </a:lnTo>
                  <a:lnTo>
                    <a:pt x="938" y="344"/>
                  </a:lnTo>
                  <a:lnTo>
                    <a:pt x="939" y="345"/>
                  </a:lnTo>
                  <a:lnTo>
                    <a:pt x="940" y="345"/>
                  </a:lnTo>
                  <a:lnTo>
                    <a:pt x="941" y="345"/>
                  </a:lnTo>
                  <a:lnTo>
                    <a:pt x="942" y="345"/>
                  </a:lnTo>
                  <a:lnTo>
                    <a:pt x="942" y="346"/>
                  </a:lnTo>
                  <a:lnTo>
                    <a:pt x="943" y="346"/>
                  </a:lnTo>
                  <a:lnTo>
                    <a:pt x="945" y="347"/>
                  </a:lnTo>
                  <a:lnTo>
                    <a:pt x="946" y="347"/>
                  </a:lnTo>
                  <a:lnTo>
                    <a:pt x="946" y="348"/>
                  </a:lnTo>
                  <a:lnTo>
                    <a:pt x="947" y="347"/>
                  </a:lnTo>
                  <a:lnTo>
                    <a:pt x="947" y="348"/>
                  </a:lnTo>
                  <a:lnTo>
                    <a:pt x="948" y="347"/>
                  </a:lnTo>
                  <a:lnTo>
                    <a:pt x="949" y="347"/>
                  </a:lnTo>
                  <a:lnTo>
                    <a:pt x="949" y="348"/>
                  </a:lnTo>
                  <a:lnTo>
                    <a:pt x="950" y="349"/>
                  </a:lnTo>
                  <a:lnTo>
                    <a:pt x="951" y="351"/>
                  </a:lnTo>
                  <a:lnTo>
                    <a:pt x="951" y="352"/>
                  </a:lnTo>
                  <a:lnTo>
                    <a:pt x="953" y="352"/>
                  </a:lnTo>
                  <a:lnTo>
                    <a:pt x="953" y="353"/>
                  </a:lnTo>
                  <a:lnTo>
                    <a:pt x="953" y="354"/>
                  </a:lnTo>
                  <a:lnTo>
                    <a:pt x="954" y="354"/>
                  </a:lnTo>
                  <a:lnTo>
                    <a:pt x="955" y="355"/>
                  </a:lnTo>
                  <a:lnTo>
                    <a:pt x="955" y="356"/>
                  </a:lnTo>
                  <a:lnTo>
                    <a:pt x="956" y="356"/>
                  </a:lnTo>
                  <a:lnTo>
                    <a:pt x="956" y="357"/>
                  </a:lnTo>
                  <a:lnTo>
                    <a:pt x="957" y="357"/>
                  </a:lnTo>
                  <a:lnTo>
                    <a:pt x="958" y="357"/>
                  </a:lnTo>
                  <a:lnTo>
                    <a:pt x="958" y="358"/>
                  </a:lnTo>
                  <a:lnTo>
                    <a:pt x="959" y="358"/>
                  </a:lnTo>
                  <a:lnTo>
                    <a:pt x="960" y="360"/>
                  </a:lnTo>
                  <a:lnTo>
                    <a:pt x="965" y="364"/>
                  </a:lnTo>
                  <a:lnTo>
                    <a:pt x="972" y="362"/>
                  </a:lnTo>
                  <a:lnTo>
                    <a:pt x="973" y="361"/>
                  </a:lnTo>
                  <a:lnTo>
                    <a:pt x="973" y="360"/>
                  </a:lnTo>
                  <a:lnTo>
                    <a:pt x="974" y="357"/>
                  </a:lnTo>
                  <a:lnTo>
                    <a:pt x="979" y="353"/>
                  </a:lnTo>
                  <a:lnTo>
                    <a:pt x="984" y="353"/>
                  </a:lnTo>
                  <a:lnTo>
                    <a:pt x="988" y="352"/>
                  </a:lnTo>
                  <a:lnTo>
                    <a:pt x="990" y="351"/>
                  </a:lnTo>
                  <a:lnTo>
                    <a:pt x="992" y="349"/>
                  </a:lnTo>
                  <a:lnTo>
                    <a:pt x="992" y="348"/>
                  </a:lnTo>
                  <a:lnTo>
                    <a:pt x="992" y="347"/>
                  </a:lnTo>
                  <a:lnTo>
                    <a:pt x="993" y="347"/>
                  </a:lnTo>
                  <a:lnTo>
                    <a:pt x="996" y="347"/>
                  </a:lnTo>
                  <a:lnTo>
                    <a:pt x="997" y="347"/>
                  </a:lnTo>
                  <a:lnTo>
                    <a:pt x="997" y="346"/>
                  </a:lnTo>
                  <a:lnTo>
                    <a:pt x="998" y="346"/>
                  </a:lnTo>
                  <a:lnTo>
                    <a:pt x="998" y="345"/>
                  </a:lnTo>
                  <a:lnTo>
                    <a:pt x="999" y="345"/>
                  </a:lnTo>
                  <a:lnTo>
                    <a:pt x="1000" y="344"/>
                  </a:lnTo>
                  <a:lnTo>
                    <a:pt x="1001" y="343"/>
                  </a:lnTo>
                  <a:lnTo>
                    <a:pt x="1001" y="341"/>
                  </a:lnTo>
                  <a:lnTo>
                    <a:pt x="1002" y="341"/>
                  </a:lnTo>
                  <a:lnTo>
                    <a:pt x="1003" y="340"/>
                  </a:lnTo>
                  <a:lnTo>
                    <a:pt x="1005" y="339"/>
                  </a:lnTo>
                  <a:lnTo>
                    <a:pt x="1006" y="339"/>
                  </a:lnTo>
                  <a:lnTo>
                    <a:pt x="1007" y="338"/>
                  </a:lnTo>
                  <a:lnTo>
                    <a:pt x="1008" y="338"/>
                  </a:lnTo>
                  <a:lnTo>
                    <a:pt x="1009" y="338"/>
                  </a:lnTo>
                  <a:lnTo>
                    <a:pt x="1009" y="337"/>
                  </a:lnTo>
                  <a:lnTo>
                    <a:pt x="1010" y="337"/>
                  </a:lnTo>
                  <a:lnTo>
                    <a:pt x="1010" y="336"/>
                  </a:lnTo>
                  <a:lnTo>
                    <a:pt x="1011" y="336"/>
                  </a:lnTo>
                  <a:lnTo>
                    <a:pt x="1012" y="335"/>
                  </a:lnTo>
                  <a:lnTo>
                    <a:pt x="1012" y="334"/>
                  </a:lnTo>
                  <a:lnTo>
                    <a:pt x="1014" y="332"/>
                  </a:lnTo>
                  <a:lnTo>
                    <a:pt x="1015" y="331"/>
                  </a:lnTo>
                  <a:lnTo>
                    <a:pt x="1015" y="332"/>
                  </a:lnTo>
                  <a:lnTo>
                    <a:pt x="1016" y="331"/>
                  </a:lnTo>
                  <a:lnTo>
                    <a:pt x="1017" y="331"/>
                  </a:lnTo>
                  <a:lnTo>
                    <a:pt x="1018" y="331"/>
                  </a:lnTo>
                  <a:lnTo>
                    <a:pt x="1018" y="330"/>
                  </a:lnTo>
                  <a:lnTo>
                    <a:pt x="1019" y="330"/>
                  </a:lnTo>
                  <a:lnTo>
                    <a:pt x="1020" y="329"/>
                  </a:lnTo>
                  <a:lnTo>
                    <a:pt x="1022" y="328"/>
                  </a:lnTo>
                  <a:lnTo>
                    <a:pt x="1023" y="327"/>
                  </a:lnTo>
                  <a:lnTo>
                    <a:pt x="1023" y="326"/>
                  </a:lnTo>
                  <a:lnTo>
                    <a:pt x="1024" y="324"/>
                  </a:lnTo>
                  <a:lnTo>
                    <a:pt x="1024" y="326"/>
                  </a:lnTo>
                  <a:lnTo>
                    <a:pt x="1025" y="326"/>
                  </a:lnTo>
                  <a:lnTo>
                    <a:pt x="1026" y="326"/>
                  </a:lnTo>
                  <a:lnTo>
                    <a:pt x="1027" y="324"/>
                  </a:lnTo>
                  <a:lnTo>
                    <a:pt x="1028" y="323"/>
                  </a:lnTo>
                  <a:lnTo>
                    <a:pt x="1029" y="322"/>
                  </a:lnTo>
                  <a:lnTo>
                    <a:pt x="1029" y="321"/>
                  </a:lnTo>
                  <a:lnTo>
                    <a:pt x="1031" y="321"/>
                  </a:lnTo>
                  <a:lnTo>
                    <a:pt x="1033" y="320"/>
                  </a:lnTo>
                  <a:lnTo>
                    <a:pt x="1034" y="320"/>
                  </a:lnTo>
                  <a:lnTo>
                    <a:pt x="1036" y="320"/>
                  </a:lnTo>
                  <a:lnTo>
                    <a:pt x="1036" y="318"/>
                  </a:lnTo>
                  <a:lnTo>
                    <a:pt x="1036" y="316"/>
                  </a:lnTo>
                  <a:lnTo>
                    <a:pt x="1037" y="315"/>
                  </a:lnTo>
                  <a:lnTo>
                    <a:pt x="1037" y="314"/>
                  </a:lnTo>
                  <a:lnTo>
                    <a:pt x="1039" y="314"/>
                  </a:lnTo>
                  <a:lnTo>
                    <a:pt x="1040" y="313"/>
                  </a:lnTo>
                  <a:lnTo>
                    <a:pt x="1041" y="312"/>
                  </a:lnTo>
                  <a:lnTo>
                    <a:pt x="1042" y="311"/>
                  </a:lnTo>
                  <a:lnTo>
                    <a:pt x="1043" y="310"/>
                  </a:lnTo>
                  <a:lnTo>
                    <a:pt x="1043" y="309"/>
                  </a:lnTo>
                  <a:lnTo>
                    <a:pt x="1044" y="307"/>
                  </a:lnTo>
                  <a:lnTo>
                    <a:pt x="1045" y="306"/>
                  </a:lnTo>
                  <a:lnTo>
                    <a:pt x="1046" y="305"/>
                  </a:lnTo>
                  <a:lnTo>
                    <a:pt x="1048" y="305"/>
                  </a:lnTo>
                  <a:lnTo>
                    <a:pt x="1049" y="305"/>
                  </a:lnTo>
                  <a:lnTo>
                    <a:pt x="1050" y="304"/>
                  </a:lnTo>
                  <a:lnTo>
                    <a:pt x="1051" y="304"/>
                  </a:lnTo>
                  <a:lnTo>
                    <a:pt x="1051" y="303"/>
                  </a:lnTo>
                  <a:lnTo>
                    <a:pt x="1052" y="302"/>
                  </a:lnTo>
                  <a:lnTo>
                    <a:pt x="1053" y="301"/>
                  </a:lnTo>
                  <a:lnTo>
                    <a:pt x="1054" y="301"/>
                  </a:lnTo>
                  <a:lnTo>
                    <a:pt x="1054" y="299"/>
                  </a:lnTo>
                  <a:lnTo>
                    <a:pt x="1055" y="298"/>
                  </a:lnTo>
                  <a:lnTo>
                    <a:pt x="1055" y="297"/>
                  </a:lnTo>
                  <a:lnTo>
                    <a:pt x="1057" y="296"/>
                  </a:lnTo>
                  <a:lnTo>
                    <a:pt x="1058" y="296"/>
                  </a:lnTo>
                  <a:lnTo>
                    <a:pt x="1084" y="284"/>
                  </a:lnTo>
                  <a:lnTo>
                    <a:pt x="1085" y="282"/>
                  </a:lnTo>
                  <a:lnTo>
                    <a:pt x="1085" y="281"/>
                  </a:lnTo>
                  <a:lnTo>
                    <a:pt x="1085" y="280"/>
                  </a:lnTo>
                  <a:lnTo>
                    <a:pt x="1086" y="280"/>
                  </a:lnTo>
                  <a:lnTo>
                    <a:pt x="1087" y="279"/>
                  </a:lnTo>
                  <a:lnTo>
                    <a:pt x="1087" y="278"/>
                  </a:lnTo>
                  <a:lnTo>
                    <a:pt x="1088" y="278"/>
                  </a:lnTo>
                  <a:lnTo>
                    <a:pt x="1088" y="277"/>
                  </a:lnTo>
                  <a:lnTo>
                    <a:pt x="1089" y="277"/>
                  </a:lnTo>
                  <a:lnTo>
                    <a:pt x="1091" y="276"/>
                  </a:lnTo>
                  <a:lnTo>
                    <a:pt x="1092" y="276"/>
                  </a:lnTo>
                  <a:lnTo>
                    <a:pt x="1093" y="274"/>
                  </a:lnTo>
                  <a:lnTo>
                    <a:pt x="1094" y="274"/>
                  </a:lnTo>
                  <a:lnTo>
                    <a:pt x="1095" y="273"/>
                  </a:lnTo>
                  <a:lnTo>
                    <a:pt x="1096" y="273"/>
                  </a:lnTo>
                  <a:lnTo>
                    <a:pt x="1097" y="272"/>
                  </a:lnTo>
                  <a:lnTo>
                    <a:pt x="1098" y="271"/>
                  </a:lnTo>
                  <a:lnTo>
                    <a:pt x="1100" y="270"/>
                  </a:lnTo>
                  <a:lnTo>
                    <a:pt x="1101" y="269"/>
                  </a:lnTo>
                  <a:lnTo>
                    <a:pt x="1102" y="269"/>
                  </a:lnTo>
                  <a:lnTo>
                    <a:pt x="1103" y="268"/>
                  </a:lnTo>
                  <a:lnTo>
                    <a:pt x="1104" y="266"/>
                  </a:lnTo>
                  <a:lnTo>
                    <a:pt x="1105" y="266"/>
                  </a:lnTo>
                  <a:lnTo>
                    <a:pt x="1106" y="266"/>
                  </a:lnTo>
                  <a:lnTo>
                    <a:pt x="1108" y="266"/>
                  </a:lnTo>
                  <a:lnTo>
                    <a:pt x="1109" y="266"/>
                  </a:lnTo>
                  <a:lnTo>
                    <a:pt x="1109" y="268"/>
                  </a:lnTo>
                  <a:lnTo>
                    <a:pt x="1110" y="268"/>
                  </a:lnTo>
                  <a:lnTo>
                    <a:pt x="1110" y="269"/>
                  </a:lnTo>
                  <a:lnTo>
                    <a:pt x="1111" y="269"/>
                  </a:lnTo>
                  <a:lnTo>
                    <a:pt x="1112" y="269"/>
                  </a:lnTo>
                  <a:lnTo>
                    <a:pt x="1113" y="269"/>
                  </a:lnTo>
                  <a:lnTo>
                    <a:pt x="1117" y="268"/>
                  </a:lnTo>
                  <a:lnTo>
                    <a:pt x="1120" y="268"/>
                  </a:lnTo>
                  <a:lnTo>
                    <a:pt x="1121" y="268"/>
                  </a:lnTo>
                  <a:lnTo>
                    <a:pt x="1122" y="268"/>
                  </a:lnTo>
                  <a:lnTo>
                    <a:pt x="1123" y="266"/>
                  </a:lnTo>
                  <a:lnTo>
                    <a:pt x="1123" y="268"/>
                  </a:lnTo>
                  <a:lnTo>
                    <a:pt x="1125" y="268"/>
                  </a:lnTo>
                  <a:lnTo>
                    <a:pt x="1125" y="266"/>
                  </a:lnTo>
                  <a:lnTo>
                    <a:pt x="1126" y="268"/>
                  </a:lnTo>
                  <a:lnTo>
                    <a:pt x="1128" y="268"/>
                  </a:lnTo>
                  <a:lnTo>
                    <a:pt x="1130" y="268"/>
                  </a:lnTo>
                  <a:lnTo>
                    <a:pt x="1131" y="268"/>
                  </a:lnTo>
                  <a:lnTo>
                    <a:pt x="1132" y="266"/>
                  </a:lnTo>
                  <a:lnTo>
                    <a:pt x="1134" y="266"/>
                  </a:lnTo>
                  <a:lnTo>
                    <a:pt x="1135" y="266"/>
                  </a:lnTo>
                  <a:lnTo>
                    <a:pt x="1136" y="266"/>
                  </a:lnTo>
                  <a:lnTo>
                    <a:pt x="1137" y="266"/>
                  </a:lnTo>
                  <a:lnTo>
                    <a:pt x="1138" y="266"/>
                  </a:lnTo>
                  <a:lnTo>
                    <a:pt x="1139" y="266"/>
                  </a:lnTo>
                  <a:lnTo>
                    <a:pt x="1139" y="265"/>
                  </a:lnTo>
                  <a:lnTo>
                    <a:pt x="1140" y="265"/>
                  </a:lnTo>
                  <a:lnTo>
                    <a:pt x="1141" y="265"/>
                  </a:lnTo>
                  <a:lnTo>
                    <a:pt x="1143" y="264"/>
                  </a:lnTo>
                  <a:lnTo>
                    <a:pt x="1144" y="264"/>
                  </a:lnTo>
                  <a:lnTo>
                    <a:pt x="1147" y="263"/>
                  </a:lnTo>
                  <a:lnTo>
                    <a:pt x="1148" y="263"/>
                  </a:lnTo>
                  <a:lnTo>
                    <a:pt x="1148" y="262"/>
                  </a:lnTo>
                  <a:lnTo>
                    <a:pt x="1149" y="261"/>
                  </a:lnTo>
                  <a:lnTo>
                    <a:pt x="1151" y="261"/>
                  </a:lnTo>
                  <a:lnTo>
                    <a:pt x="1151" y="260"/>
                  </a:lnTo>
                  <a:lnTo>
                    <a:pt x="1152" y="260"/>
                  </a:lnTo>
                  <a:lnTo>
                    <a:pt x="1153" y="260"/>
                  </a:lnTo>
                  <a:lnTo>
                    <a:pt x="1154" y="261"/>
                  </a:lnTo>
                  <a:lnTo>
                    <a:pt x="1155" y="261"/>
                  </a:lnTo>
                  <a:lnTo>
                    <a:pt x="1156" y="261"/>
                  </a:lnTo>
                  <a:lnTo>
                    <a:pt x="1157" y="261"/>
                  </a:lnTo>
                  <a:lnTo>
                    <a:pt x="1158" y="261"/>
                  </a:lnTo>
                  <a:lnTo>
                    <a:pt x="1160" y="260"/>
                  </a:lnTo>
                  <a:lnTo>
                    <a:pt x="1161" y="259"/>
                  </a:lnTo>
                  <a:lnTo>
                    <a:pt x="1162" y="257"/>
                  </a:lnTo>
                  <a:lnTo>
                    <a:pt x="1163" y="256"/>
                  </a:lnTo>
                  <a:lnTo>
                    <a:pt x="1164" y="255"/>
                  </a:lnTo>
                  <a:lnTo>
                    <a:pt x="1165" y="255"/>
                  </a:lnTo>
                  <a:lnTo>
                    <a:pt x="1166" y="254"/>
                  </a:lnTo>
                  <a:lnTo>
                    <a:pt x="1167" y="254"/>
                  </a:lnTo>
                  <a:lnTo>
                    <a:pt x="1169" y="254"/>
                  </a:lnTo>
                  <a:lnTo>
                    <a:pt x="1170" y="254"/>
                  </a:lnTo>
                  <a:lnTo>
                    <a:pt x="1171" y="254"/>
                  </a:lnTo>
                  <a:lnTo>
                    <a:pt x="1172" y="254"/>
                  </a:lnTo>
                  <a:lnTo>
                    <a:pt x="1173" y="254"/>
                  </a:lnTo>
                  <a:lnTo>
                    <a:pt x="1173" y="253"/>
                  </a:lnTo>
                  <a:lnTo>
                    <a:pt x="1174" y="252"/>
                  </a:lnTo>
                  <a:lnTo>
                    <a:pt x="1175" y="251"/>
                  </a:lnTo>
                  <a:lnTo>
                    <a:pt x="1177" y="249"/>
                  </a:lnTo>
                  <a:lnTo>
                    <a:pt x="1177" y="248"/>
                  </a:lnTo>
                  <a:lnTo>
                    <a:pt x="1177" y="247"/>
                  </a:lnTo>
                  <a:lnTo>
                    <a:pt x="1178" y="247"/>
                  </a:lnTo>
                  <a:lnTo>
                    <a:pt x="1179" y="247"/>
                  </a:lnTo>
                  <a:lnTo>
                    <a:pt x="1180" y="247"/>
                  </a:lnTo>
                  <a:lnTo>
                    <a:pt x="1180" y="246"/>
                  </a:lnTo>
                  <a:lnTo>
                    <a:pt x="1181" y="246"/>
                  </a:lnTo>
                  <a:lnTo>
                    <a:pt x="1183" y="247"/>
                  </a:lnTo>
                  <a:lnTo>
                    <a:pt x="1184" y="247"/>
                  </a:lnTo>
                  <a:lnTo>
                    <a:pt x="1184" y="246"/>
                  </a:lnTo>
                  <a:lnTo>
                    <a:pt x="1186" y="245"/>
                  </a:lnTo>
                  <a:lnTo>
                    <a:pt x="1186" y="244"/>
                  </a:lnTo>
                  <a:lnTo>
                    <a:pt x="1184" y="242"/>
                  </a:lnTo>
                  <a:lnTo>
                    <a:pt x="1186" y="242"/>
                  </a:lnTo>
                  <a:lnTo>
                    <a:pt x="1186" y="240"/>
                  </a:lnTo>
                  <a:lnTo>
                    <a:pt x="1187" y="240"/>
                  </a:lnTo>
                  <a:lnTo>
                    <a:pt x="1187" y="239"/>
                  </a:lnTo>
                  <a:lnTo>
                    <a:pt x="1188" y="239"/>
                  </a:lnTo>
                  <a:lnTo>
                    <a:pt x="1189" y="238"/>
                  </a:lnTo>
                  <a:lnTo>
                    <a:pt x="1190" y="238"/>
                  </a:lnTo>
                  <a:lnTo>
                    <a:pt x="1191" y="238"/>
                  </a:lnTo>
                  <a:lnTo>
                    <a:pt x="1192" y="237"/>
                  </a:lnTo>
                  <a:lnTo>
                    <a:pt x="1194" y="237"/>
                  </a:lnTo>
                  <a:lnTo>
                    <a:pt x="1194" y="236"/>
                  </a:lnTo>
                  <a:lnTo>
                    <a:pt x="1194" y="235"/>
                  </a:lnTo>
                  <a:lnTo>
                    <a:pt x="1195" y="234"/>
                  </a:lnTo>
                  <a:lnTo>
                    <a:pt x="1195" y="232"/>
                  </a:lnTo>
                  <a:lnTo>
                    <a:pt x="1196" y="231"/>
                  </a:lnTo>
                  <a:lnTo>
                    <a:pt x="1196" y="230"/>
                  </a:lnTo>
                  <a:lnTo>
                    <a:pt x="1196" y="229"/>
                  </a:lnTo>
                  <a:lnTo>
                    <a:pt x="1197" y="229"/>
                  </a:lnTo>
                  <a:lnTo>
                    <a:pt x="1198" y="228"/>
                  </a:lnTo>
                  <a:lnTo>
                    <a:pt x="1199" y="227"/>
                  </a:lnTo>
                  <a:lnTo>
                    <a:pt x="1200" y="227"/>
                  </a:lnTo>
                  <a:lnTo>
                    <a:pt x="1200" y="226"/>
                  </a:lnTo>
                  <a:lnTo>
                    <a:pt x="1201" y="226"/>
                  </a:lnTo>
                  <a:lnTo>
                    <a:pt x="1203" y="224"/>
                  </a:lnTo>
                  <a:lnTo>
                    <a:pt x="1203" y="223"/>
                  </a:lnTo>
                  <a:lnTo>
                    <a:pt x="1204" y="222"/>
                  </a:lnTo>
                  <a:lnTo>
                    <a:pt x="1205" y="222"/>
                  </a:lnTo>
                  <a:lnTo>
                    <a:pt x="1207" y="222"/>
                  </a:lnTo>
                  <a:lnTo>
                    <a:pt x="1208" y="222"/>
                  </a:lnTo>
                  <a:lnTo>
                    <a:pt x="1209" y="222"/>
                  </a:lnTo>
                  <a:lnTo>
                    <a:pt x="1210" y="222"/>
                  </a:lnTo>
                  <a:lnTo>
                    <a:pt x="1212" y="222"/>
                  </a:lnTo>
                  <a:lnTo>
                    <a:pt x="1213" y="221"/>
                  </a:lnTo>
                  <a:lnTo>
                    <a:pt x="1214" y="221"/>
                  </a:lnTo>
                  <a:lnTo>
                    <a:pt x="1215" y="222"/>
                  </a:lnTo>
                  <a:lnTo>
                    <a:pt x="1220" y="220"/>
                  </a:lnTo>
                  <a:lnTo>
                    <a:pt x="1221" y="219"/>
                  </a:lnTo>
                  <a:lnTo>
                    <a:pt x="1222" y="219"/>
                  </a:lnTo>
                  <a:lnTo>
                    <a:pt x="1222" y="218"/>
                  </a:lnTo>
                  <a:lnTo>
                    <a:pt x="1223" y="218"/>
                  </a:lnTo>
                  <a:lnTo>
                    <a:pt x="1224" y="217"/>
                  </a:lnTo>
                  <a:lnTo>
                    <a:pt x="1225" y="215"/>
                  </a:lnTo>
                  <a:lnTo>
                    <a:pt x="1225" y="217"/>
                  </a:lnTo>
                  <a:lnTo>
                    <a:pt x="1225" y="215"/>
                  </a:lnTo>
                  <a:lnTo>
                    <a:pt x="1226" y="215"/>
                  </a:lnTo>
                  <a:lnTo>
                    <a:pt x="1229" y="215"/>
                  </a:lnTo>
                  <a:lnTo>
                    <a:pt x="1230" y="215"/>
                  </a:lnTo>
                  <a:lnTo>
                    <a:pt x="1230" y="213"/>
                  </a:lnTo>
                  <a:lnTo>
                    <a:pt x="1231" y="213"/>
                  </a:lnTo>
                  <a:lnTo>
                    <a:pt x="1231" y="212"/>
                  </a:lnTo>
                  <a:lnTo>
                    <a:pt x="1232" y="211"/>
                  </a:lnTo>
                  <a:lnTo>
                    <a:pt x="1233" y="210"/>
                  </a:lnTo>
                  <a:lnTo>
                    <a:pt x="1233" y="209"/>
                  </a:lnTo>
                  <a:lnTo>
                    <a:pt x="1233" y="207"/>
                  </a:lnTo>
                  <a:lnTo>
                    <a:pt x="1233" y="206"/>
                  </a:lnTo>
                  <a:lnTo>
                    <a:pt x="1233" y="204"/>
                  </a:lnTo>
                  <a:lnTo>
                    <a:pt x="1233" y="203"/>
                  </a:lnTo>
                  <a:lnTo>
                    <a:pt x="1233" y="202"/>
                  </a:lnTo>
                  <a:lnTo>
                    <a:pt x="1234" y="199"/>
                  </a:lnTo>
                  <a:lnTo>
                    <a:pt x="1235" y="199"/>
                  </a:lnTo>
                  <a:lnTo>
                    <a:pt x="1235" y="198"/>
                  </a:lnTo>
                  <a:lnTo>
                    <a:pt x="1233" y="196"/>
                  </a:lnTo>
                  <a:lnTo>
                    <a:pt x="1233" y="195"/>
                  </a:lnTo>
                  <a:lnTo>
                    <a:pt x="1231" y="194"/>
                  </a:lnTo>
                  <a:lnTo>
                    <a:pt x="1231" y="193"/>
                  </a:lnTo>
                  <a:lnTo>
                    <a:pt x="1231" y="192"/>
                  </a:lnTo>
                  <a:lnTo>
                    <a:pt x="1231" y="190"/>
                  </a:lnTo>
                  <a:lnTo>
                    <a:pt x="1230" y="190"/>
                  </a:lnTo>
                  <a:lnTo>
                    <a:pt x="1230" y="189"/>
                  </a:lnTo>
                  <a:lnTo>
                    <a:pt x="1229" y="188"/>
                  </a:lnTo>
                  <a:lnTo>
                    <a:pt x="1229" y="187"/>
                  </a:lnTo>
                  <a:lnTo>
                    <a:pt x="1230" y="187"/>
                  </a:lnTo>
                  <a:lnTo>
                    <a:pt x="1230" y="186"/>
                  </a:lnTo>
                  <a:lnTo>
                    <a:pt x="1229" y="186"/>
                  </a:lnTo>
                  <a:lnTo>
                    <a:pt x="1229" y="185"/>
                  </a:lnTo>
                  <a:lnTo>
                    <a:pt x="1227" y="185"/>
                  </a:lnTo>
                  <a:lnTo>
                    <a:pt x="1227" y="184"/>
                  </a:lnTo>
                  <a:lnTo>
                    <a:pt x="1226" y="182"/>
                  </a:lnTo>
                  <a:lnTo>
                    <a:pt x="1225" y="181"/>
                  </a:lnTo>
                  <a:lnTo>
                    <a:pt x="1225" y="180"/>
                  </a:lnTo>
                  <a:lnTo>
                    <a:pt x="1224" y="179"/>
                  </a:lnTo>
                  <a:lnTo>
                    <a:pt x="1224" y="178"/>
                  </a:lnTo>
                  <a:lnTo>
                    <a:pt x="1225" y="178"/>
                  </a:lnTo>
                  <a:lnTo>
                    <a:pt x="1225" y="177"/>
                  </a:lnTo>
                  <a:lnTo>
                    <a:pt x="1224" y="177"/>
                  </a:lnTo>
                  <a:lnTo>
                    <a:pt x="1224" y="176"/>
                  </a:lnTo>
                  <a:lnTo>
                    <a:pt x="1225" y="176"/>
                  </a:lnTo>
                  <a:lnTo>
                    <a:pt x="1225" y="175"/>
                  </a:lnTo>
                  <a:lnTo>
                    <a:pt x="1226" y="175"/>
                  </a:lnTo>
                  <a:lnTo>
                    <a:pt x="1227" y="173"/>
                  </a:lnTo>
                  <a:lnTo>
                    <a:pt x="1229" y="173"/>
                  </a:lnTo>
                  <a:lnTo>
                    <a:pt x="1229" y="172"/>
                  </a:lnTo>
                  <a:lnTo>
                    <a:pt x="1230" y="172"/>
                  </a:lnTo>
                  <a:lnTo>
                    <a:pt x="1230" y="171"/>
                  </a:lnTo>
                  <a:lnTo>
                    <a:pt x="1230" y="170"/>
                  </a:lnTo>
                  <a:lnTo>
                    <a:pt x="1231" y="169"/>
                  </a:lnTo>
                  <a:lnTo>
                    <a:pt x="1231" y="168"/>
                  </a:lnTo>
                  <a:lnTo>
                    <a:pt x="1232" y="167"/>
                  </a:lnTo>
                  <a:lnTo>
                    <a:pt x="1233" y="167"/>
                  </a:lnTo>
                  <a:lnTo>
                    <a:pt x="1234" y="167"/>
                  </a:lnTo>
                  <a:lnTo>
                    <a:pt x="1234" y="165"/>
                  </a:lnTo>
                  <a:lnTo>
                    <a:pt x="1235" y="165"/>
                  </a:lnTo>
                  <a:lnTo>
                    <a:pt x="1237" y="164"/>
                  </a:lnTo>
                  <a:lnTo>
                    <a:pt x="1238" y="164"/>
                  </a:lnTo>
                  <a:lnTo>
                    <a:pt x="1239" y="164"/>
                  </a:lnTo>
                  <a:lnTo>
                    <a:pt x="1240" y="164"/>
                  </a:lnTo>
                  <a:lnTo>
                    <a:pt x="1240" y="163"/>
                  </a:lnTo>
                  <a:lnTo>
                    <a:pt x="1241" y="163"/>
                  </a:lnTo>
                  <a:lnTo>
                    <a:pt x="1242" y="162"/>
                  </a:lnTo>
                  <a:lnTo>
                    <a:pt x="1243" y="162"/>
                  </a:lnTo>
                  <a:lnTo>
                    <a:pt x="1244" y="163"/>
                  </a:lnTo>
                  <a:lnTo>
                    <a:pt x="1246" y="163"/>
                  </a:lnTo>
                  <a:lnTo>
                    <a:pt x="1247" y="163"/>
                  </a:lnTo>
                  <a:lnTo>
                    <a:pt x="1248" y="163"/>
                  </a:lnTo>
                  <a:lnTo>
                    <a:pt x="1248" y="162"/>
                  </a:lnTo>
                  <a:lnTo>
                    <a:pt x="1249" y="162"/>
                  </a:lnTo>
                  <a:lnTo>
                    <a:pt x="1249" y="161"/>
                  </a:lnTo>
                  <a:lnTo>
                    <a:pt x="1250" y="161"/>
                  </a:lnTo>
                  <a:lnTo>
                    <a:pt x="1250" y="160"/>
                  </a:lnTo>
                  <a:lnTo>
                    <a:pt x="1251" y="160"/>
                  </a:lnTo>
                  <a:lnTo>
                    <a:pt x="1251" y="159"/>
                  </a:lnTo>
                  <a:lnTo>
                    <a:pt x="1251" y="157"/>
                  </a:lnTo>
                  <a:lnTo>
                    <a:pt x="1252" y="156"/>
                  </a:lnTo>
                  <a:lnTo>
                    <a:pt x="1252" y="155"/>
                  </a:lnTo>
                  <a:lnTo>
                    <a:pt x="1253" y="155"/>
                  </a:lnTo>
                  <a:lnTo>
                    <a:pt x="1253" y="154"/>
                  </a:lnTo>
                  <a:lnTo>
                    <a:pt x="1255" y="153"/>
                  </a:lnTo>
                  <a:lnTo>
                    <a:pt x="1255" y="152"/>
                  </a:lnTo>
                  <a:lnTo>
                    <a:pt x="1256" y="152"/>
                  </a:lnTo>
                  <a:lnTo>
                    <a:pt x="1256" y="151"/>
                  </a:lnTo>
                  <a:lnTo>
                    <a:pt x="1256" y="150"/>
                  </a:lnTo>
                  <a:lnTo>
                    <a:pt x="1257" y="150"/>
                  </a:lnTo>
                  <a:lnTo>
                    <a:pt x="1257" y="148"/>
                  </a:lnTo>
                  <a:lnTo>
                    <a:pt x="1260" y="146"/>
                  </a:lnTo>
                  <a:lnTo>
                    <a:pt x="1261" y="147"/>
                  </a:lnTo>
                  <a:lnTo>
                    <a:pt x="1263" y="147"/>
                  </a:lnTo>
                  <a:lnTo>
                    <a:pt x="1264" y="147"/>
                  </a:lnTo>
                  <a:lnTo>
                    <a:pt x="1265" y="146"/>
                  </a:lnTo>
                  <a:lnTo>
                    <a:pt x="1266" y="146"/>
                  </a:lnTo>
                  <a:lnTo>
                    <a:pt x="1267" y="146"/>
                  </a:lnTo>
                  <a:lnTo>
                    <a:pt x="1270" y="143"/>
                  </a:lnTo>
                  <a:lnTo>
                    <a:pt x="1272" y="143"/>
                  </a:lnTo>
                  <a:lnTo>
                    <a:pt x="1273" y="143"/>
                  </a:lnTo>
                  <a:lnTo>
                    <a:pt x="1276" y="140"/>
                  </a:lnTo>
                  <a:lnTo>
                    <a:pt x="1277" y="139"/>
                  </a:lnTo>
                  <a:lnTo>
                    <a:pt x="1278" y="139"/>
                  </a:lnTo>
                  <a:lnTo>
                    <a:pt x="1281" y="140"/>
                  </a:lnTo>
                  <a:lnTo>
                    <a:pt x="1282" y="140"/>
                  </a:lnTo>
                  <a:lnTo>
                    <a:pt x="1283" y="140"/>
                  </a:lnTo>
                  <a:lnTo>
                    <a:pt x="1284" y="140"/>
                  </a:lnTo>
                  <a:lnTo>
                    <a:pt x="1285" y="139"/>
                  </a:lnTo>
                  <a:lnTo>
                    <a:pt x="1285" y="140"/>
                  </a:lnTo>
                  <a:lnTo>
                    <a:pt x="1286" y="140"/>
                  </a:lnTo>
                  <a:lnTo>
                    <a:pt x="1287" y="142"/>
                  </a:lnTo>
                  <a:lnTo>
                    <a:pt x="1289" y="142"/>
                  </a:lnTo>
                  <a:lnTo>
                    <a:pt x="1290" y="142"/>
                  </a:lnTo>
                  <a:lnTo>
                    <a:pt x="1291" y="142"/>
                  </a:lnTo>
                  <a:lnTo>
                    <a:pt x="1291" y="140"/>
                  </a:lnTo>
                  <a:lnTo>
                    <a:pt x="1292" y="140"/>
                  </a:lnTo>
                  <a:lnTo>
                    <a:pt x="1293" y="140"/>
                  </a:lnTo>
                  <a:lnTo>
                    <a:pt x="1294" y="140"/>
                  </a:lnTo>
                  <a:lnTo>
                    <a:pt x="1295" y="140"/>
                  </a:lnTo>
                  <a:lnTo>
                    <a:pt x="1296" y="142"/>
                  </a:lnTo>
                  <a:lnTo>
                    <a:pt x="1298" y="142"/>
                  </a:lnTo>
                  <a:lnTo>
                    <a:pt x="1298" y="143"/>
                  </a:lnTo>
                  <a:lnTo>
                    <a:pt x="1299" y="143"/>
                  </a:lnTo>
                  <a:lnTo>
                    <a:pt x="1299" y="144"/>
                  </a:lnTo>
                  <a:lnTo>
                    <a:pt x="1300" y="145"/>
                  </a:lnTo>
                  <a:lnTo>
                    <a:pt x="1301" y="145"/>
                  </a:lnTo>
                  <a:lnTo>
                    <a:pt x="1302" y="146"/>
                  </a:lnTo>
                  <a:lnTo>
                    <a:pt x="1303" y="147"/>
                  </a:lnTo>
                  <a:lnTo>
                    <a:pt x="1304" y="147"/>
                  </a:lnTo>
                  <a:lnTo>
                    <a:pt x="1306" y="148"/>
                  </a:lnTo>
                  <a:lnTo>
                    <a:pt x="1307" y="148"/>
                  </a:lnTo>
                  <a:lnTo>
                    <a:pt x="1308" y="148"/>
                  </a:lnTo>
                  <a:lnTo>
                    <a:pt x="1308" y="150"/>
                  </a:lnTo>
                  <a:lnTo>
                    <a:pt x="1309" y="148"/>
                  </a:lnTo>
                  <a:lnTo>
                    <a:pt x="1310" y="148"/>
                  </a:lnTo>
                  <a:lnTo>
                    <a:pt x="1311" y="148"/>
                  </a:lnTo>
                  <a:lnTo>
                    <a:pt x="1312" y="150"/>
                  </a:lnTo>
                  <a:lnTo>
                    <a:pt x="1313" y="150"/>
                  </a:lnTo>
                  <a:lnTo>
                    <a:pt x="1315" y="150"/>
                  </a:lnTo>
                  <a:lnTo>
                    <a:pt x="1316" y="150"/>
                  </a:lnTo>
                  <a:lnTo>
                    <a:pt x="1317" y="150"/>
                  </a:lnTo>
                  <a:lnTo>
                    <a:pt x="1319" y="151"/>
                  </a:lnTo>
                  <a:lnTo>
                    <a:pt x="1319" y="152"/>
                  </a:lnTo>
                  <a:lnTo>
                    <a:pt x="1320" y="152"/>
                  </a:lnTo>
                  <a:lnTo>
                    <a:pt x="1320" y="153"/>
                  </a:lnTo>
                  <a:lnTo>
                    <a:pt x="1321" y="153"/>
                  </a:lnTo>
                  <a:lnTo>
                    <a:pt x="1322" y="153"/>
                  </a:lnTo>
                  <a:lnTo>
                    <a:pt x="1322" y="154"/>
                  </a:lnTo>
                  <a:lnTo>
                    <a:pt x="1324" y="154"/>
                  </a:lnTo>
                  <a:lnTo>
                    <a:pt x="1324" y="155"/>
                  </a:lnTo>
                  <a:lnTo>
                    <a:pt x="1325" y="155"/>
                  </a:lnTo>
                  <a:lnTo>
                    <a:pt x="1325" y="156"/>
                  </a:lnTo>
                  <a:lnTo>
                    <a:pt x="1326" y="156"/>
                  </a:lnTo>
                  <a:lnTo>
                    <a:pt x="1325" y="156"/>
                  </a:lnTo>
                  <a:lnTo>
                    <a:pt x="1326" y="155"/>
                  </a:lnTo>
                  <a:lnTo>
                    <a:pt x="1326" y="154"/>
                  </a:lnTo>
                  <a:lnTo>
                    <a:pt x="1328" y="154"/>
                  </a:lnTo>
                  <a:lnTo>
                    <a:pt x="1330" y="154"/>
                  </a:lnTo>
                  <a:lnTo>
                    <a:pt x="1333" y="154"/>
                  </a:lnTo>
                  <a:lnTo>
                    <a:pt x="1335" y="154"/>
                  </a:lnTo>
                  <a:lnTo>
                    <a:pt x="1336" y="153"/>
                  </a:lnTo>
                  <a:lnTo>
                    <a:pt x="1338" y="152"/>
                  </a:lnTo>
                  <a:lnTo>
                    <a:pt x="1339" y="151"/>
                  </a:lnTo>
                  <a:lnTo>
                    <a:pt x="1341" y="151"/>
                  </a:lnTo>
                  <a:lnTo>
                    <a:pt x="1342" y="151"/>
                  </a:lnTo>
                  <a:lnTo>
                    <a:pt x="1343" y="152"/>
                  </a:lnTo>
                  <a:lnTo>
                    <a:pt x="1344" y="153"/>
                  </a:lnTo>
                  <a:lnTo>
                    <a:pt x="1345" y="153"/>
                  </a:lnTo>
                  <a:lnTo>
                    <a:pt x="1345" y="154"/>
                  </a:lnTo>
                  <a:lnTo>
                    <a:pt x="1346" y="154"/>
                  </a:lnTo>
                  <a:lnTo>
                    <a:pt x="1347" y="155"/>
                  </a:lnTo>
                  <a:lnTo>
                    <a:pt x="1349" y="155"/>
                  </a:lnTo>
                  <a:lnTo>
                    <a:pt x="1350" y="156"/>
                  </a:lnTo>
                  <a:lnTo>
                    <a:pt x="1351" y="156"/>
                  </a:lnTo>
                  <a:lnTo>
                    <a:pt x="1352" y="156"/>
                  </a:lnTo>
                  <a:lnTo>
                    <a:pt x="1353" y="156"/>
                  </a:lnTo>
                  <a:lnTo>
                    <a:pt x="1355" y="156"/>
                  </a:lnTo>
                  <a:lnTo>
                    <a:pt x="1355" y="157"/>
                  </a:lnTo>
                  <a:lnTo>
                    <a:pt x="1356" y="156"/>
                  </a:lnTo>
                  <a:lnTo>
                    <a:pt x="1358" y="156"/>
                  </a:lnTo>
                  <a:lnTo>
                    <a:pt x="1359" y="156"/>
                  </a:lnTo>
                  <a:lnTo>
                    <a:pt x="1359" y="157"/>
                  </a:lnTo>
                  <a:lnTo>
                    <a:pt x="1360" y="160"/>
                  </a:lnTo>
                  <a:lnTo>
                    <a:pt x="1363" y="161"/>
                  </a:lnTo>
                  <a:lnTo>
                    <a:pt x="1364" y="161"/>
                  </a:lnTo>
                  <a:lnTo>
                    <a:pt x="1367" y="161"/>
                  </a:lnTo>
                  <a:lnTo>
                    <a:pt x="1369" y="161"/>
                  </a:lnTo>
                  <a:lnTo>
                    <a:pt x="1370" y="161"/>
                  </a:lnTo>
                  <a:lnTo>
                    <a:pt x="1371" y="161"/>
                  </a:lnTo>
                  <a:lnTo>
                    <a:pt x="1372" y="161"/>
                  </a:lnTo>
                  <a:lnTo>
                    <a:pt x="1373" y="161"/>
                  </a:lnTo>
                  <a:lnTo>
                    <a:pt x="1373" y="162"/>
                  </a:lnTo>
                  <a:lnTo>
                    <a:pt x="1375" y="162"/>
                  </a:lnTo>
                  <a:lnTo>
                    <a:pt x="1376" y="162"/>
                  </a:lnTo>
                  <a:lnTo>
                    <a:pt x="1377" y="163"/>
                  </a:lnTo>
                  <a:lnTo>
                    <a:pt x="1378" y="163"/>
                  </a:lnTo>
                  <a:lnTo>
                    <a:pt x="1379" y="163"/>
                  </a:lnTo>
                  <a:lnTo>
                    <a:pt x="1380" y="163"/>
                  </a:lnTo>
                  <a:lnTo>
                    <a:pt x="1380" y="164"/>
                  </a:lnTo>
                  <a:lnTo>
                    <a:pt x="1381" y="164"/>
                  </a:lnTo>
                  <a:lnTo>
                    <a:pt x="1381" y="165"/>
                  </a:lnTo>
                  <a:lnTo>
                    <a:pt x="1382" y="165"/>
                  </a:lnTo>
                  <a:lnTo>
                    <a:pt x="1382" y="167"/>
                  </a:lnTo>
                  <a:lnTo>
                    <a:pt x="1382" y="168"/>
                  </a:lnTo>
                  <a:lnTo>
                    <a:pt x="1384" y="168"/>
                  </a:lnTo>
                  <a:lnTo>
                    <a:pt x="1384" y="169"/>
                  </a:lnTo>
                  <a:lnTo>
                    <a:pt x="1385" y="169"/>
                  </a:lnTo>
                  <a:lnTo>
                    <a:pt x="1386" y="170"/>
                  </a:lnTo>
                  <a:lnTo>
                    <a:pt x="1386" y="171"/>
                  </a:lnTo>
                  <a:lnTo>
                    <a:pt x="1387" y="171"/>
                  </a:lnTo>
                  <a:lnTo>
                    <a:pt x="1388" y="172"/>
                  </a:lnTo>
                  <a:lnTo>
                    <a:pt x="1389" y="172"/>
                  </a:lnTo>
                  <a:lnTo>
                    <a:pt x="1389" y="173"/>
                  </a:lnTo>
                  <a:lnTo>
                    <a:pt x="1389" y="175"/>
                  </a:lnTo>
                  <a:lnTo>
                    <a:pt x="1390" y="175"/>
                  </a:lnTo>
                  <a:lnTo>
                    <a:pt x="1390" y="176"/>
                  </a:lnTo>
                  <a:lnTo>
                    <a:pt x="1392" y="176"/>
                  </a:lnTo>
                  <a:lnTo>
                    <a:pt x="1392" y="177"/>
                  </a:lnTo>
                  <a:lnTo>
                    <a:pt x="1393" y="177"/>
                  </a:lnTo>
                  <a:lnTo>
                    <a:pt x="1393" y="178"/>
                  </a:lnTo>
                  <a:lnTo>
                    <a:pt x="1394" y="178"/>
                  </a:lnTo>
                  <a:lnTo>
                    <a:pt x="1395" y="178"/>
                  </a:lnTo>
                  <a:lnTo>
                    <a:pt x="1396" y="178"/>
                  </a:lnTo>
                  <a:lnTo>
                    <a:pt x="1398" y="179"/>
                  </a:lnTo>
                  <a:lnTo>
                    <a:pt x="1399" y="179"/>
                  </a:lnTo>
                  <a:lnTo>
                    <a:pt x="1401" y="179"/>
                  </a:lnTo>
                  <a:lnTo>
                    <a:pt x="1402" y="180"/>
                  </a:lnTo>
                  <a:lnTo>
                    <a:pt x="1403" y="181"/>
                  </a:lnTo>
                  <a:lnTo>
                    <a:pt x="1404" y="181"/>
                  </a:lnTo>
                  <a:lnTo>
                    <a:pt x="1405" y="181"/>
                  </a:lnTo>
                  <a:lnTo>
                    <a:pt x="1406" y="180"/>
                  </a:lnTo>
                  <a:lnTo>
                    <a:pt x="1408" y="181"/>
                  </a:lnTo>
                  <a:lnTo>
                    <a:pt x="1410" y="181"/>
                  </a:lnTo>
                  <a:lnTo>
                    <a:pt x="1410" y="182"/>
                  </a:lnTo>
                  <a:lnTo>
                    <a:pt x="1411" y="182"/>
                  </a:lnTo>
                  <a:lnTo>
                    <a:pt x="1412" y="182"/>
                  </a:lnTo>
                  <a:lnTo>
                    <a:pt x="1412" y="184"/>
                  </a:lnTo>
                  <a:lnTo>
                    <a:pt x="1414" y="184"/>
                  </a:lnTo>
                  <a:lnTo>
                    <a:pt x="1415" y="185"/>
                  </a:lnTo>
                  <a:lnTo>
                    <a:pt x="1416" y="185"/>
                  </a:lnTo>
                  <a:lnTo>
                    <a:pt x="1416" y="186"/>
                  </a:lnTo>
                  <a:lnTo>
                    <a:pt x="1418" y="185"/>
                  </a:lnTo>
                  <a:lnTo>
                    <a:pt x="1419" y="185"/>
                  </a:lnTo>
                  <a:lnTo>
                    <a:pt x="1420" y="186"/>
                  </a:lnTo>
                  <a:lnTo>
                    <a:pt x="1421" y="186"/>
                  </a:lnTo>
                  <a:lnTo>
                    <a:pt x="1422" y="185"/>
                  </a:lnTo>
                  <a:lnTo>
                    <a:pt x="1422" y="186"/>
                  </a:lnTo>
                  <a:lnTo>
                    <a:pt x="1423" y="185"/>
                  </a:lnTo>
                  <a:lnTo>
                    <a:pt x="1424" y="186"/>
                  </a:lnTo>
                  <a:lnTo>
                    <a:pt x="1425" y="186"/>
                  </a:lnTo>
                  <a:lnTo>
                    <a:pt x="1427" y="186"/>
                  </a:lnTo>
                  <a:lnTo>
                    <a:pt x="1428" y="186"/>
                  </a:lnTo>
                  <a:lnTo>
                    <a:pt x="1429" y="186"/>
                  </a:lnTo>
                  <a:lnTo>
                    <a:pt x="1430" y="185"/>
                  </a:lnTo>
                  <a:lnTo>
                    <a:pt x="1431" y="185"/>
                  </a:lnTo>
                  <a:lnTo>
                    <a:pt x="1432" y="185"/>
                  </a:lnTo>
                  <a:lnTo>
                    <a:pt x="1434" y="186"/>
                  </a:lnTo>
                  <a:lnTo>
                    <a:pt x="1437" y="186"/>
                  </a:lnTo>
                  <a:lnTo>
                    <a:pt x="1439" y="186"/>
                  </a:lnTo>
                  <a:lnTo>
                    <a:pt x="1440" y="186"/>
                  </a:lnTo>
                  <a:lnTo>
                    <a:pt x="1441" y="186"/>
                  </a:lnTo>
                  <a:lnTo>
                    <a:pt x="1441" y="188"/>
                  </a:lnTo>
                  <a:lnTo>
                    <a:pt x="1441" y="189"/>
                  </a:lnTo>
                  <a:lnTo>
                    <a:pt x="1441" y="190"/>
                  </a:lnTo>
                  <a:lnTo>
                    <a:pt x="1441" y="192"/>
                  </a:lnTo>
                  <a:lnTo>
                    <a:pt x="1441" y="193"/>
                  </a:lnTo>
                  <a:lnTo>
                    <a:pt x="1441" y="194"/>
                  </a:lnTo>
                  <a:lnTo>
                    <a:pt x="1441" y="196"/>
                  </a:lnTo>
                  <a:lnTo>
                    <a:pt x="1442" y="196"/>
                  </a:lnTo>
                  <a:lnTo>
                    <a:pt x="1445" y="198"/>
                  </a:lnTo>
                  <a:lnTo>
                    <a:pt x="1447" y="198"/>
                  </a:lnTo>
                  <a:lnTo>
                    <a:pt x="1447" y="199"/>
                  </a:lnTo>
                  <a:lnTo>
                    <a:pt x="1448" y="202"/>
                  </a:lnTo>
                  <a:lnTo>
                    <a:pt x="1449" y="202"/>
                  </a:lnTo>
                  <a:lnTo>
                    <a:pt x="1450" y="202"/>
                  </a:lnTo>
                  <a:lnTo>
                    <a:pt x="1451" y="202"/>
                  </a:lnTo>
                  <a:lnTo>
                    <a:pt x="1453" y="202"/>
                  </a:lnTo>
                  <a:lnTo>
                    <a:pt x="1454" y="201"/>
                  </a:lnTo>
                  <a:lnTo>
                    <a:pt x="1455" y="201"/>
                  </a:lnTo>
                  <a:lnTo>
                    <a:pt x="1456" y="199"/>
                  </a:lnTo>
                  <a:lnTo>
                    <a:pt x="1459" y="197"/>
                  </a:lnTo>
                  <a:lnTo>
                    <a:pt x="1459" y="198"/>
                  </a:lnTo>
                  <a:lnTo>
                    <a:pt x="1461" y="197"/>
                  </a:lnTo>
                  <a:lnTo>
                    <a:pt x="1462" y="197"/>
                  </a:lnTo>
                  <a:lnTo>
                    <a:pt x="1463" y="197"/>
                  </a:lnTo>
                  <a:lnTo>
                    <a:pt x="1464" y="197"/>
                  </a:lnTo>
                  <a:lnTo>
                    <a:pt x="1465" y="197"/>
                  </a:lnTo>
                  <a:lnTo>
                    <a:pt x="1466" y="197"/>
                  </a:lnTo>
                  <a:lnTo>
                    <a:pt x="1467" y="196"/>
                  </a:lnTo>
                  <a:lnTo>
                    <a:pt x="1468" y="196"/>
                  </a:lnTo>
                  <a:lnTo>
                    <a:pt x="1470" y="196"/>
                  </a:lnTo>
                  <a:lnTo>
                    <a:pt x="1471" y="196"/>
                  </a:lnTo>
                  <a:lnTo>
                    <a:pt x="1472" y="197"/>
                  </a:lnTo>
                  <a:lnTo>
                    <a:pt x="1473" y="197"/>
                  </a:lnTo>
                  <a:lnTo>
                    <a:pt x="1473" y="198"/>
                  </a:lnTo>
                  <a:lnTo>
                    <a:pt x="1474" y="197"/>
                  </a:lnTo>
                  <a:lnTo>
                    <a:pt x="1475" y="196"/>
                  </a:lnTo>
                  <a:lnTo>
                    <a:pt x="1476" y="196"/>
                  </a:lnTo>
                  <a:lnTo>
                    <a:pt x="1477" y="195"/>
                  </a:lnTo>
                  <a:lnTo>
                    <a:pt x="1479" y="195"/>
                  </a:lnTo>
                  <a:lnTo>
                    <a:pt x="1479" y="194"/>
                  </a:lnTo>
                  <a:lnTo>
                    <a:pt x="1480" y="194"/>
                  </a:lnTo>
                  <a:lnTo>
                    <a:pt x="1481" y="194"/>
                  </a:lnTo>
                  <a:lnTo>
                    <a:pt x="1482" y="194"/>
                  </a:lnTo>
                  <a:lnTo>
                    <a:pt x="1484" y="194"/>
                  </a:lnTo>
                  <a:lnTo>
                    <a:pt x="1484" y="193"/>
                  </a:lnTo>
                  <a:lnTo>
                    <a:pt x="1485" y="193"/>
                  </a:lnTo>
                  <a:lnTo>
                    <a:pt x="1488" y="193"/>
                  </a:lnTo>
                  <a:lnTo>
                    <a:pt x="1489" y="193"/>
                  </a:lnTo>
                  <a:lnTo>
                    <a:pt x="1491" y="193"/>
                  </a:lnTo>
                  <a:lnTo>
                    <a:pt x="1492" y="192"/>
                  </a:lnTo>
                  <a:lnTo>
                    <a:pt x="1492" y="193"/>
                  </a:lnTo>
                  <a:lnTo>
                    <a:pt x="1493" y="192"/>
                  </a:lnTo>
                  <a:lnTo>
                    <a:pt x="1494" y="192"/>
                  </a:lnTo>
                  <a:lnTo>
                    <a:pt x="1496" y="192"/>
                  </a:lnTo>
                  <a:lnTo>
                    <a:pt x="1497" y="193"/>
                  </a:lnTo>
                  <a:lnTo>
                    <a:pt x="1498" y="192"/>
                  </a:lnTo>
                  <a:lnTo>
                    <a:pt x="1499" y="192"/>
                  </a:lnTo>
                  <a:lnTo>
                    <a:pt x="1500" y="192"/>
                  </a:lnTo>
                  <a:lnTo>
                    <a:pt x="1501" y="192"/>
                  </a:lnTo>
                  <a:lnTo>
                    <a:pt x="1502" y="192"/>
                  </a:lnTo>
                  <a:lnTo>
                    <a:pt x="1504" y="193"/>
                  </a:lnTo>
                  <a:lnTo>
                    <a:pt x="1505" y="192"/>
                  </a:lnTo>
                  <a:lnTo>
                    <a:pt x="1506" y="192"/>
                  </a:lnTo>
                  <a:lnTo>
                    <a:pt x="1507" y="192"/>
                  </a:lnTo>
                  <a:lnTo>
                    <a:pt x="1510" y="193"/>
                  </a:lnTo>
                  <a:lnTo>
                    <a:pt x="1510" y="192"/>
                  </a:lnTo>
                  <a:lnTo>
                    <a:pt x="1513" y="192"/>
                  </a:lnTo>
                  <a:lnTo>
                    <a:pt x="1514" y="190"/>
                  </a:lnTo>
                  <a:lnTo>
                    <a:pt x="1515" y="190"/>
                  </a:lnTo>
                  <a:lnTo>
                    <a:pt x="1516" y="189"/>
                  </a:lnTo>
                  <a:lnTo>
                    <a:pt x="1517" y="189"/>
                  </a:lnTo>
                  <a:lnTo>
                    <a:pt x="1518" y="189"/>
                  </a:lnTo>
                  <a:lnTo>
                    <a:pt x="1519" y="188"/>
                  </a:lnTo>
                  <a:lnTo>
                    <a:pt x="1520" y="188"/>
                  </a:lnTo>
                  <a:lnTo>
                    <a:pt x="1522" y="188"/>
                  </a:lnTo>
                  <a:lnTo>
                    <a:pt x="1522" y="187"/>
                  </a:lnTo>
                  <a:lnTo>
                    <a:pt x="1523" y="188"/>
                  </a:lnTo>
                  <a:lnTo>
                    <a:pt x="1525" y="187"/>
                  </a:lnTo>
                  <a:lnTo>
                    <a:pt x="1526" y="187"/>
                  </a:lnTo>
                  <a:lnTo>
                    <a:pt x="1526" y="188"/>
                  </a:lnTo>
                  <a:lnTo>
                    <a:pt x="1527" y="188"/>
                  </a:lnTo>
                  <a:lnTo>
                    <a:pt x="1531" y="185"/>
                  </a:lnTo>
                  <a:lnTo>
                    <a:pt x="1532" y="184"/>
                  </a:lnTo>
                  <a:lnTo>
                    <a:pt x="1532" y="182"/>
                  </a:lnTo>
                  <a:lnTo>
                    <a:pt x="1533" y="181"/>
                  </a:lnTo>
                  <a:lnTo>
                    <a:pt x="1534" y="181"/>
                  </a:lnTo>
                  <a:lnTo>
                    <a:pt x="1535" y="181"/>
                  </a:lnTo>
                  <a:lnTo>
                    <a:pt x="1536" y="180"/>
                  </a:lnTo>
                  <a:lnTo>
                    <a:pt x="1537" y="180"/>
                  </a:lnTo>
                  <a:lnTo>
                    <a:pt x="1539" y="180"/>
                  </a:lnTo>
                  <a:lnTo>
                    <a:pt x="1540" y="179"/>
                  </a:lnTo>
                  <a:lnTo>
                    <a:pt x="1541" y="178"/>
                  </a:lnTo>
                  <a:lnTo>
                    <a:pt x="1542" y="178"/>
                  </a:lnTo>
                  <a:lnTo>
                    <a:pt x="1543" y="177"/>
                  </a:lnTo>
                  <a:lnTo>
                    <a:pt x="1544" y="177"/>
                  </a:lnTo>
                  <a:lnTo>
                    <a:pt x="1545" y="177"/>
                  </a:lnTo>
                  <a:lnTo>
                    <a:pt x="1546" y="177"/>
                  </a:lnTo>
                  <a:lnTo>
                    <a:pt x="1548" y="177"/>
                  </a:lnTo>
                  <a:lnTo>
                    <a:pt x="1548" y="178"/>
                  </a:lnTo>
                  <a:lnTo>
                    <a:pt x="1549" y="178"/>
                  </a:lnTo>
                  <a:lnTo>
                    <a:pt x="1550" y="178"/>
                  </a:lnTo>
                  <a:lnTo>
                    <a:pt x="1550" y="177"/>
                  </a:lnTo>
                  <a:lnTo>
                    <a:pt x="1550" y="176"/>
                  </a:lnTo>
                  <a:lnTo>
                    <a:pt x="1551" y="176"/>
                  </a:lnTo>
                  <a:lnTo>
                    <a:pt x="1552" y="176"/>
                  </a:lnTo>
                  <a:lnTo>
                    <a:pt x="1552" y="175"/>
                  </a:lnTo>
                  <a:lnTo>
                    <a:pt x="1553" y="175"/>
                  </a:lnTo>
                  <a:lnTo>
                    <a:pt x="1553" y="173"/>
                  </a:lnTo>
                  <a:lnTo>
                    <a:pt x="1554" y="173"/>
                  </a:lnTo>
                  <a:lnTo>
                    <a:pt x="1554" y="172"/>
                  </a:lnTo>
                  <a:lnTo>
                    <a:pt x="1554" y="171"/>
                  </a:lnTo>
                  <a:lnTo>
                    <a:pt x="1554" y="170"/>
                  </a:lnTo>
                  <a:lnTo>
                    <a:pt x="1556" y="170"/>
                  </a:lnTo>
                  <a:lnTo>
                    <a:pt x="1557" y="168"/>
                  </a:lnTo>
                  <a:lnTo>
                    <a:pt x="1557" y="167"/>
                  </a:lnTo>
                  <a:lnTo>
                    <a:pt x="1558" y="167"/>
                  </a:lnTo>
                  <a:lnTo>
                    <a:pt x="1560" y="167"/>
                  </a:lnTo>
                  <a:lnTo>
                    <a:pt x="1562" y="165"/>
                  </a:lnTo>
                  <a:lnTo>
                    <a:pt x="1563" y="165"/>
                  </a:lnTo>
                  <a:lnTo>
                    <a:pt x="1563" y="164"/>
                  </a:lnTo>
                  <a:lnTo>
                    <a:pt x="1565" y="164"/>
                  </a:lnTo>
                  <a:lnTo>
                    <a:pt x="1566" y="164"/>
                  </a:lnTo>
                  <a:lnTo>
                    <a:pt x="1567" y="164"/>
                  </a:lnTo>
                  <a:lnTo>
                    <a:pt x="1568" y="164"/>
                  </a:lnTo>
                  <a:lnTo>
                    <a:pt x="1569" y="164"/>
                  </a:lnTo>
                  <a:lnTo>
                    <a:pt x="1570" y="164"/>
                  </a:lnTo>
                  <a:lnTo>
                    <a:pt x="1571" y="164"/>
                  </a:lnTo>
                  <a:lnTo>
                    <a:pt x="1571" y="163"/>
                  </a:lnTo>
                  <a:lnTo>
                    <a:pt x="1573" y="163"/>
                  </a:lnTo>
                  <a:lnTo>
                    <a:pt x="1574" y="163"/>
                  </a:lnTo>
                  <a:lnTo>
                    <a:pt x="1574" y="162"/>
                  </a:lnTo>
                  <a:lnTo>
                    <a:pt x="1575" y="162"/>
                  </a:lnTo>
                  <a:lnTo>
                    <a:pt x="1575" y="161"/>
                  </a:lnTo>
                  <a:lnTo>
                    <a:pt x="1576" y="160"/>
                  </a:lnTo>
                  <a:lnTo>
                    <a:pt x="1577" y="159"/>
                  </a:lnTo>
                  <a:lnTo>
                    <a:pt x="1578" y="159"/>
                  </a:lnTo>
                  <a:lnTo>
                    <a:pt x="1578" y="157"/>
                  </a:lnTo>
                  <a:lnTo>
                    <a:pt x="1578" y="156"/>
                  </a:lnTo>
                  <a:lnTo>
                    <a:pt x="1579" y="156"/>
                  </a:lnTo>
                  <a:lnTo>
                    <a:pt x="1579" y="155"/>
                  </a:lnTo>
                  <a:lnTo>
                    <a:pt x="1580" y="155"/>
                  </a:lnTo>
                  <a:lnTo>
                    <a:pt x="1580" y="154"/>
                  </a:lnTo>
                  <a:lnTo>
                    <a:pt x="1583" y="153"/>
                  </a:lnTo>
                  <a:lnTo>
                    <a:pt x="1583" y="150"/>
                  </a:lnTo>
                  <a:lnTo>
                    <a:pt x="1584" y="147"/>
                  </a:lnTo>
                  <a:lnTo>
                    <a:pt x="1585" y="147"/>
                  </a:lnTo>
                  <a:lnTo>
                    <a:pt x="1586" y="145"/>
                  </a:lnTo>
                  <a:lnTo>
                    <a:pt x="1587" y="143"/>
                  </a:lnTo>
                  <a:lnTo>
                    <a:pt x="1588" y="142"/>
                  </a:lnTo>
                  <a:lnTo>
                    <a:pt x="1592" y="142"/>
                  </a:lnTo>
                  <a:lnTo>
                    <a:pt x="1593" y="142"/>
                  </a:lnTo>
                  <a:lnTo>
                    <a:pt x="1595" y="140"/>
                  </a:lnTo>
                  <a:lnTo>
                    <a:pt x="1597" y="142"/>
                  </a:lnTo>
                  <a:lnTo>
                    <a:pt x="1599" y="140"/>
                  </a:lnTo>
                  <a:lnTo>
                    <a:pt x="1601" y="140"/>
                  </a:lnTo>
                  <a:lnTo>
                    <a:pt x="1603" y="140"/>
                  </a:lnTo>
                  <a:lnTo>
                    <a:pt x="1604" y="139"/>
                  </a:lnTo>
                  <a:lnTo>
                    <a:pt x="1605" y="139"/>
                  </a:lnTo>
                  <a:lnTo>
                    <a:pt x="1608" y="139"/>
                  </a:lnTo>
                  <a:lnTo>
                    <a:pt x="1609" y="138"/>
                  </a:lnTo>
                  <a:lnTo>
                    <a:pt x="1610" y="137"/>
                  </a:lnTo>
                  <a:lnTo>
                    <a:pt x="1611" y="137"/>
                  </a:lnTo>
                  <a:lnTo>
                    <a:pt x="1614" y="135"/>
                  </a:lnTo>
                  <a:lnTo>
                    <a:pt x="1617" y="132"/>
                  </a:lnTo>
                  <a:lnTo>
                    <a:pt x="1620" y="129"/>
                  </a:lnTo>
                  <a:lnTo>
                    <a:pt x="1621" y="128"/>
                  </a:lnTo>
                  <a:lnTo>
                    <a:pt x="1622" y="127"/>
                  </a:lnTo>
                  <a:lnTo>
                    <a:pt x="1622" y="123"/>
                  </a:lnTo>
                  <a:lnTo>
                    <a:pt x="1625" y="121"/>
                  </a:lnTo>
                  <a:lnTo>
                    <a:pt x="1625" y="120"/>
                  </a:lnTo>
                  <a:lnTo>
                    <a:pt x="1627" y="119"/>
                  </a:lnTo>
                  <a:lnTo>
                    <a:pt x="1628" y="118"/>
                  </a:lnTo>
                  <a:lnTo>
                    <a:pt x="1628" y="117"/>
                  </a:lnTo>
                  <a:lnTo>
                    <a:pt x="1631" y="114"/>
                  </a:lnTo>
                  <a:lnTo>
                    <a:pt x="1632" y="112"/>
                  </a:lnTo>
                  <a:lnTo>
                    <a:pt x="1635" y="109"/>
                  </a:lnTo>
                  <a:lnTo>
                    <a:pt x="1636" y="107"/>
                  </a:lnTo>
                  <a:lnTo>
                    <a:pt x="1632" y="103"/>
                  </a:lnTo>
                  <a:lnTo>
                    <a:pt x="1631" y="102"/>
                  </a:lnTo>
                  <a:lnTo>
                    <a:pt x="1632" y="97"/>
                  </a:lnTo>
                  <a:lnTo>
                    <a:pt x="1632" y="96"/>
                  </a:lnTo>
                  <a:lnTo>
                    <a:pt x="1634" y="95"/>
                  </a:lnTo>
                  <a:lnTo>
                    <a:pt x="1634" y="94"/>
                  </a:lnTo>
                  <a:lnTo>
                    <a:pt x="1635" y="94"/>
                  </a:lnTo>
                  <a:lnTo>
                    <a:pt x="1634" y="93"/>
                  </a:lnTo>
                  <a:lnTo>
                    <a:pt x="1635" y="93"/>
                  </a:lnTo>
                  <a:lnTo>
                    <a:pt x="1635" y="92"/>
                  </a:lnTo>
                  <a:lnTo>
                    <a:pt x="1634" y="90"/>
                  </a:lnTo>
                  <a:lnTo>
                    <a:pt x="1634" y="89"/>
                  </a:lnTo>
                  <a:lnTo>
                    <a:pt x="1632" y="89"/>
                  </a:lnTo>
                  <a:lnTo>
                    <a:pt x="1634" y="88"/>
                  </a:lnTo>
                  <a:lnTo>
                    <a:pt x="1634" y="87"/>
                  </a:lnTo>
                  <a:lnTo>
                    <a:pt x="1634" y="86"/>
                  </a:lnTo>
                  <a:lnTo>
                    <a:pt x="1632" y="86"/>
                  </a:lnTo>
                  <a:lnTo>
                    <a:pt x="1632" y="85"/>
                  </a:lnTo>
                  <a:lnTo>
                    <a:pt x="1632" y="84"/>
                  </a:lnTo>
                  <a:lnTo>
                    <a:pt x="1632" y="83"/>
                  </a:lnTo>
                  <a:lnTo>
                    <a:pt x="1632" y="81"/>
                  </a:lnTo>
                  <a:lnTo>
                    <a:pt x="1632" y="80"/>
                  </a:lnTo>
                  <a:lnTo>
                    <a:pt x="1632" y="79"/>
                  </a:lnTo>
                  <a:lnTo>
                    <a:pt x="1632" y="78"/>
                  </a:lnTo>
                  <a:lnTo>
                    <a:pt x="1634" y="78"/>
                  </a:lnTo>
                  <a:lnTo>
                    <a:pt x="1634" y="77"/>
                  </a:lnTo>
                  <a:lnTo>
                    <a:pt x="1635" y="77"/>
                  </a:lnTo>
                  <a:lnTo>
                    <a:pt x="1635" y="76"/>
                  </a:lnTo>
                  <a:lnTo>
                    <a:pt x="1636" y="76"/>
                  </a:lnTo>
                  <a:lnTo>
                    <a:pt x="1636" y="75"/>
                  </a:lnTo>
                  <a:lnTo>
                    <a:pt x="1636" y="73"/>
                  </a:lnTo>
                  <a:lnTo>
                    <a:pt x="1636" y="72"/>
                  </a:lnTo>
                  <a:lnTo>
                    <a:pt x="1637" y="72"/>
                  </a:lnTo>
                  <a:lnTo>
                    <a:pt x="1637" y="71"/>
                  </a:lnTo>
                  <a:lnTo>
                    <a:pt x="1637" y="70"/>
                  </a:lnTo>
                  <a:lnTo>
                    <a:pt x="1638" y="69"/>
                  </a:lnTo>
                  <a:lnTo>
                    <a:pt x="1639" y="68"/>
                  </a:lnTo>
                  <a:lnTo>
                    <a:pt x="1639" y="67"/>
                  </a:lnTo>
                  <a:lnTo>
                    <a:pt x="1639" y="65"/>
                  </a:lnTo>
                  <a:lnTo>
                    <a:pt x="1639" y="64"/>
                  </a:lnTo>
                  <a:lnTo>
                    <a:pt x="1640" y="63"/>
                  </a:lnTo>
                  <a:lnTo>
                    <a:pt x="1640" y="62"/>
                  </a:lnTo>
                  <a:lnTo>
                    <a:pt x="1640" y="61"/>
                  </a:lnTo>
                  <a:lnTo>
                    <a:pt x="1642" y="60"/>
                  </a:lnTo>
                  <a:lnTo>
                    <a:pt x="1642" y="59"/>
                  </a:lnTo>
                  <a:lnTo>
                    <a:pt x="1642" y="58"/>
                  </a:lnTo>
                  <a:lnTo>
                    <a:pt x="1642" y="56"/>
                  </a:lnTo>
                  <a:lnTo>
                    <a:pt x="1640" y="56"/>
                  </a:lnTo>
                  <a:lnTo>
                    <a:pt x="1642" y="54"/>
                  </a:lnTo>
                  <a:lnTo>
                    <a:pt x="1642" y="53"/>
                  </a:lnTo>
                  <a:lnTo>
                    <a:pt x="1640" y="52"/>
                  </a:lnTo>
                  <a:lnTo>
                    <a:pt x="1640" y="51"/>
                  </a:lnTo>
                  <a:lnTo>
                    <a:pt x="1639" y="51"/>
                  </a:lnTo>
                  <a:lnTo>
                    <a:pt x="1639" y="50"/>
                  </a:lnTo>
                  <a:lnTo>
                    <a:pt x="1639" y="48"/>
                  </a:lnTo>
                  <a:lnTo>
                    <a:pt x="1639" y="47"/>
                  </a:lnTo>
                  <a:lnTo>
                    <a:pt x="1639" y="46"/>
                  </a:lnTo>
                  <a:lnTo>
                    <a:pt x="1639" y="45"/>
                  </a:lnTo>
                  <a:lnTo>
                    <a:pt x="1639" y="44"/>
                  </a:lnTo>
                  <a:lnTo>
                    <a:pt x="1639" y="43"/>
                  </a:lnTo>
                  <a:lnTo>
                    <a:pt x="1639" y="42"/>
                  </a:lnTo>
                  <a:lnTo>
                    <a:pt x="1639" y="40"/>
                  </a:lnTo>
                  <a:lnTo>
                    <a:pt x="1639" y="39"/>
                  </a:lnTo>
                  <a:lnTo>
                    <a:pt x="1640" y="39"/>
                  </a:lnTo>
                  <a:lnTo>
                    <a:pt x="1639" y="38"/>
                  </a:lnTo>
                  <a:lnTo>
                    <a:pt x="1640" y="37"/>
                  </a:lnTo>
                  <a:lnTo>
                    <a:pt x="1640" y="36"/>
                  </a:lnTo>
                  <a:lnTo>
                    <a:pt x="1642" y="36"/>
                  </a:lnTo>
                  <a:lnTo>
                    <a:pt x="1642" y="35"/>
                  </a:lnTo>
                  <a:lnTo>
                    <a:pt x="1642" y="34"/>
                  </a:lnTo>
                  <a:lnTo>
                    <a:pt x="1643" y="31"/>
                  </a:lnTo>
                  <a:lnTo>
                    <a:pt x="1643" y="30"/>
                  </a:lnTo>
                  <a:lnTo>
                    <a:pt x="1642" y="30"/>
                  </a:lnTo>
                  <a:lnTo>
                    <a:pt x="1643" y="31"/>
                  </a:lnTo>
                  <a:lnTo>
                    <a:pt x="1644" y="31"/>
                  </a:lnTo>
                  <a:lnTo>
                    <a:pt x="1645" y="33"/>
                  </a:lnTo>
                  <a:lnTo>
                    <a:pt x="1645" y="31"/>
                  </a:lnTo>
                  <a:lnTo>
                    <a:pt x="1646" y="31"/>
                  </a:lnTo>
                  <a:lnTo>
                    <a:pt x="1647" y="31"/>
                  </a:lnTo>
                  <a:lnTo>
                    <a:pt x="1648" y="30"/>
                  </a:lnTo>
                  <a:lnTo>
                    <a:pt x="1649" y="30"/>
                  </a:lnTo>
                  <a:lnTo>
                    <a:pt x="1651" y="30"/>
                  </a:lnTo>
                  <a:lnTo>
                    <a:pt x="1653" y="28"/>
                  </a:lnTo>
                  <a:lnTo>
                    <a:pt x="1653" y="27"/>
                  </a:lnTo>
                  <a:lnTo>
                    <a:pt x="1654" y="26"/>
                  </a:lnTo>
                  <a:lnTo>
                    <a:pt x="1654" y="25"/>
                  </a:lnTo>
                  <a:lnTo>
                    <a:pt x="1655" y="23"/>
                  </a:lnTo>
                  <a:lnTo>
                    <a:pt x="1656" y="22"/>
                  </a:lnTo>
                  <a:lnTo>
                    <a:pt x="1657" y="21"/>
                  </a:lnTo>
                  <a:lnTo>
                    <a:pt x="1659" y="19"/>
                  </a:lnTo>
                  <a:lnTo>
                    <a:pt x="1660" y="18"/>
                  </a:lnTo>
                  <a:lnTo>
                    <a:pt x="1660" y="17"/>
                  </a:lnTo>
                  <a:lnTo>
                    <a:pt x="1661" y="15"/>
                  </a:lnTo>
                  <a:lnTo>
                    <a:pt x="1662" y="14"/>
                  </a:lnTo>
                  <a:lnTo>
                    <a:pt x="1662" y="13"/>
                  </a:lnTo>
                  <a:lnTo>
                    <a:pt x="1663" y="13"/>
                  </a:lnTo>
                  <a:lnTo>
                    <a:pt x="1664" y="13"/>
                  </a:lnTo>
                  <a:lnTo>
                    <a:pt x="1665" y="12"/>
                  </a:lnTo>
                  <a:lnTo>
                    <a:pt x="1665" y="11"/>
                  </a:lnTo>
                  <a:lnTo>
                    <a:pt x="1666" y="8"/>
                  </a:lnTo>
                  <a:lnTo>
                    <a:pt x="1670" y="0"/>
                  </a:lnTo>
                  <a:lnTo>
                    <a:pt x="1681" y="2"/>
                  </a:lnTo>
                  <a:lnTo>
                    <a:pt x="1689" y="3"/>
                  </a:lnTo>
                  <a:lnTo>
                    <a:pt x="1690" y="3"/>
                  </a:lnTo>
                  <a:lnTo>
                    <a:pt x="1690" y="5"/>
                  </a:lnTo>
                  <a:lnTo>
                    <a:pt x="1691" y="6"/>
                  </a:lnTo>
                  <a:lnTo>
                    <a:pt x="1691" y="8"/>
                  </a:lnTo>
                  <a:lnTo>
                    <a:pt x="1692" y="9"/>
                  </a:lnTo>
                  <a:lnTo>
                    <a:pt x="1694" y="9"/>
                  </a:lnTo>
                  <a:lnTo>
                    <a:pt x="1692" y="11"/>
                  </a:lnTo>
                  <a:lnTo>
                    <a:pt x="1692" y="14"/>
                  </a:lnTo>
                  <a:lnTo>
                    <a:pt x="1692" y="15"/>
                  </a:lnTo>
                  <a:lnTo>
                    <a:pt x="1692" y="17"/>
                  </a:lnTo>
                  <a:lnTo>
                    <a:pt x="1692" y="18"/>
                  </a:lnTo>
                  <a:lnTo>
                    <a:pt x="1692" y="21"/>
                  </a:lnTo>
                  <a:lnTo>
                    <a:pt x="1691" y="22"/>
                  </a:lnTo>
                  <a:lnTo>
                    <a:pt x="1691" y="23"/>
                  </a:lnTo>
                  <a:lnTo>
                    <a:pt x="1691" y="25"/>
                  </a:lnTo>
                  <a:lnTo>
                    <a:pt x="1691" y="26"/>
                  </a:lnTo>
                  <a:lnTo>
                    <a:pt x="1690" y="27"/>
                  </a:lnTo>
                  <a:lnTo>
                    <a:pt x="1691" y="28"/>
                  </a:lnTo>
                  <a:lnTo>
                    <a:pt x="1691" y="29"/>
                  </a:lnTo>
                  <a:lnTo>
                    <a:pt x="1690" y="29"/>
                  </a:lnTo>
                  <a:lnTo>
                    <a:pt x="1691" y="30"/>
                  </a:lnTo>
                  <a:lnTo>
                    <a:pt x="1691" y="31"/>
                  </a:lnTo>
                  <a:lnTo>
                    <a:pt x="1691" y="34"/>
                  </a:lnTo>
                  <a:lnTo>
                    <a:pt x="1691" y="35"/>
                  </a:lnTo>
                  <a:lnTo>
                    <a:pt x="1691" y="36"/>
                  </a:lnTo>
                  <a:lnTo>
                    <a:pt x="1692" y="36"/>
                  </a:lnTo>
                  <a:lnTo>
                    <a:pt x="1692" y="37"/>
                  </a:lnTo>
                  <a:lnTo>
                    <a:pt x="1692" y="38"/>
                  </a:lnTo>
                  <a:lnTo>
                    <a:pt x="1692" y="39"/>
                  </a:lnTo>
                  <a:lnTo>
                    <a:pt x="1694" y="39"/>
                  </a:lnTo>
                  <a:lnTo>
                    <a:pt x="1694" y="40"/>
                  </a:lnTo>
                  <a:lnTo>
                    <a:pt x="1692" y="40"/>
                  </a:lnTo>
                  <a:lnTo>
                    <a:pt x="1692" y="42"/>
                  </a:lnTo>
                  <a:lnTo>
                    <a:pt x="1692" y="43"/>
                  </a:lnTo>
                  <a:lnTo>
                    <a:pt x="1692" y="44"/>
                  </a:lnTo>
                  <a:lnTo>
                    <a:pt x="1692" y="45"/>
                  </a:lnTo>
                  <a:lnTo>
                    <a:pt x="1692" y="46"/>
                  </a:lnTo>
                  <a:lnTo>
                    <a:pt x="1692" y="47"/>
                  </a:lnTo>
                  <a:lnTo>
                    <a:pt x="1692" y="48"/>
                  </a:lnTo>
                  <a:lnTo>
                    <a:pt x="1692" y="50"/>
                  </a:lnTo>
                  <a:lnTo>
                    <a:pt x="1692" y="51"/>
                  </a:lnTo>
                  <a:lnTo>
                    <a:pt x="1692" y="52"/>
                  </a:lnTo>
                  <a:lnTo>
                    <a:pt x="1692" y="54"/>
                  </a:lnTo>
                  <a:lnTo>
                    <a:pt x="1692" y="55"/>
                  </a:lnTo>
                  <a:lnTo>
                    <a:pt x="1692" y="56"/>
                  </a:lnTo>
                  <a:lnTo>
                    <a:pt x="1691" y="56"/>
                  </a:lnTo>
                  <a:lnTo>
                    <a:pt x="1691" y="58"/>
                  </a:lnTo>
                  <a:lnTo>
                    <a:pt x="1690" y="59"/>
                  </a:lnTo>
                  <a:lnTo>
                    <a:pt x="1689" y="62"/>
                  </a:lnTo>
                  <a:lnTo>
                    <a:pt x="1689" y="67"/>
                  </a:lnTo>
                  <a:lnTo>
                    <a:pt x="1688" y="70"/>
                  </a:lnTo>
                  <a:lnTo>
                    <a:pt x="1687" y="71"/>
                  </a:lnTo>
                  <a:lnTo>
                    <a:pt x="1687" y="72"/>
                  </a:lnTo>
                  <a:lnTo>
                    <a:pt x="1686" y="73"/>
                  </a:lnTo>
                  <a:lnTo>
                    <a:pt x="1685" y="73"/>
                  </a:lnTo>
                  <a:lnTo>
                    <a:pt x="1683" y="76"/>
                  </a:lnTo>
                  <a:lnTo>
                    <a:pt x="1683" y="77"/>
                  </a:lnTo>
                  <a:lnTo>
                    <a:pt x="1682" y="77"/>
                  </a:lnTo>
                  <a:lnTo>
                    <a:pt x="1680" y="78"/>
                  </a:lnTo>
                  <a:lnTo>
                    <a:pt x="1680" y="79"/>
                  </a:lnTo>
                  <a:lnTo>
                    <a:pt x="1680" y="80"/>
                  </a:lnTo>
                  <a:lnTo>
                    <a:pt x="1680" y="81"/>
                  </a:lnTo>
                  <a:lnTo>
                    <a:pt x="1681" y="84"/>
                  </a:lnTo>
                  <a:lnTo>
                    <a:pt x="1681" y="85"/>
                  </a:lnTo>
                  <a:lnTo>
                    <a:pt x="1682" y="85"/>
                  </a:lnTo>
                  <a:lnTo>
                    <a:pt x="1682" y="86"/>
                  </a:lnTo>
                  <a:lnTo>
                    <a:pt x="1681" y="87"/>
                  </a:lnTo>
                  <a:lnTo>
                    <a:pt x="1681" y="88"/>
                  </a:lnTo>
                  <a:lnTo>
                    <a:pt x="1680" y="90"/>
                  </a:lnTo>
                  <a:lnTo>
                    <a:pt x="1681" y="90"/>
                  </a:lnTo>
                  <a:lnTo>
                    <a:pt x="1680" y="93"/>
                  </a:lnTo>
                  <a:lnTo>
                    <a:pt x="1680" y="94"/>
                  </a:lnTo>
                  <a:lnTo>
                    <a:pt x="1680" y="95"/>
                  </a:lnTo>
                  <a:lnTo>
                    <a:pt x="1680" y="96"/>
                  </a:lnTo>
                  <a:lnTo>
                    <a:pt x="1680" y="97"/>
                  </a:lnTo>
                  <a:lnTo>
                    <a:pt x="1679" y="98"/>
                  </a:lnTo>
                  <a:lnTo>
                    <a:pt x="1679" y="100"/>
                  </a:lnTo>
                  <a:lnTo>
                    <a:pt x="1679" y="101"/>
                  </a:lnTo>
                  <a:lnTo>
                    <a:pt x="1678" y="102"/>
                  </a:lnTo>
                  <a:lnTo>
                    <a:pt x="1679" y="102"/>
                  </a:lnTo>
                  <a:lnTo>
                    <a:pt x="1679" y="103"/>
                  </a:lnTo>
                  <a:lnTo>
                    <a:pt x="1680" y="104"/>
                  </a:lnTo>
                  <a:lnTo>
                    <a:pt x="1680" y="105"/>
                  </a:lnTo>
                  <a:lnTo>
                    <a:pt x="1680" y="106"/>
                  </a:lnTo>
                  <a:lnTo>
                    <a:pt x="1682" y="111"/>
                  </a:lnTo>
                  <a:lnTo>
                    <a:pt x="1682" y="112"/>
                  </a:lnTo>
                  <a:lnTo>
                    <a:pt x="1682" y="114"/>
                  </a:lnTo>
                  <a:lnTo>
                    <a:pt x="1685" y="117"/>
                  </a:lnTo>
                  <a:lnTo>
                    <a:pt x="1688" y="121"/>
                  </a:lnTo>
                  <a:lnTo>
                    <a:pt x="1688" y="122"/>
                  </a:lnTo>
                  <a:lnTo>
                    <a:pt x="1689" y="123"/>
                  </a:lnTo>
                  <a:lnTo>
                    <a:pt x="1692" y="130"/>
                  </a:lnTo>
                  <a:lnTo>
                    <a:pt x="1692" y="131"/>
                  </a:lnTo>
                  <a:lnTo>
                    <a:pt x="1692" y="132"/>
                  </a:lnTo>
                  <a:lnTo>
                    <a:pt x="1692" y="135"/>
                  </a:lnTo>
                  <a:lnTo>
                    <a:pt x="1692" y="136"/>
                  </a:lnTo>
                  <a:lnTo>
                    <a:pt x="1694" y="136"/>
                  </a:lnTo>
                  <a:lnTo>
                    <a:pt x="1694" y="137"/>
                  </a:lnTo>
                  <a:lnTo>
                    <a:pt x="1694" y="138"/>
                  </a:lnTo>
                  <a:lnTo>
                    <a:pt x="1695" y="139"/>
                  </a:lnTo>
                  <a:lnTo>
                    <a:pt x="1696" y="139"/>
                  </a:lnTo>
                  <a:lnTo>
                    <a:pt x="1696" y="140"/>
                  </a:lnTo>
                  <a:lnTo>
                    <a:pt x="1696" y="146"/>
                  </a:lnTo>
                  <a:lnTo>
                    <a:pt x="1697" y="147"/>
                  </a:lnTo>
                  <a:lnTo>
                    <a:pt x="1697" y="150"/>
                  </a:lnTo>
                  <a:lnTo>
                    <a:pt x="1697" y="151"/>
                  </a:lnTo>
                  <a:lnTo>
                    <a:pt x="1697" y="152"/>
                  </a:lnTo>
                  <a:lnTo>
                    <a:pt x="1698" y="153"/>
                  </a:lnTo>
                  <a:lnTo>
                    <a:pt x="1698" y="154"/>
                  </a:lnTo>
                  <a:lnTo>
                    <a:pt x="1699" y="154"/>
                  </a:lnTo>
                  <a:lnTo>
                    <a:pt x="1699" y="155"/>
                  </a:lnTo>
                  <a:lnTo>
                    <a:pt x="1699" y="156"/>
                  </a:lnTo>
                  <a:lnTo>
                    <a:pt x="1699" y="157"/>
                  </a:lnTo>
                  <a:lnTo>
                    <a:pt x="1699" y="159"/>
                  </a:lnTo>
                  <a:lnTo>
                    <a:pt x="1700" y="160"/>
                  </a:lnTo>
                  <a:lnTo>
                    <a:pt x="1701" y="161"/>
                  </a:lnTo>
                  <a:lnTo>
                    <a:pt x="1701" y="162"/>
                  </a:lnTo>
                  <a:lnTo>
                    <a:pt x="1701" y="163"/>
                  </a:lnTo>
                  <a:lnTo>
                    <a:pt x="1703" y="164"/>
                  </a:lnTo>
                  <a:lnTo>
                    <a:pt x="1705" y="165"/>
                  </a:lnTo>
                  <a:lnTo>
                    <a:pt x="1706" y="165"/>
                  </a:lnTo>
                  <a:lnTo>
                    <a:pt x="1708" y="167"/>
                  </a:lnTo>
                  <a:lnTo>
                    <a:pt x="1708" y="168"/>
                  </a:lnTo>
                  <a:lnTo>
                    <a:pt x="1709" y="170"/>
                  </a:lnTo>
                  <a:lnTo>
                    <a:pt x="1711" y="170"/>
                  </a:lnTo>
                  <a:lnTo>
                    <a:pt x="1712" y="170"/>
                  </a:lnTo>
                  <a:lnTo>
                    <a:pt x="1713" y="170"/>
                  </a:lnTo>
                  <a:lnTo>
                    <a:pt x="1714" y="170"/>
                  </a:lnTo>
                  <a:lnTo>
                    <a:pt x="1715" y="170"/>
                  </a:lnTo>
                  <a:lnTo>
                    <a:pt x="1716" y="171"/>
                  </a:lnTo>
                  <a:lnTo>
                    <a:pt x="1717" y="172"/>
                  </a:lnTo>
                  <a:lnTo>
                    <a:pt x="1717" y="173"/>
                  </a:lnTo>
                  <a:lnTo>
                    <a:pt x="1718" y="173"/>
                  </a:lnTo>
                  <a:lnTo>
                    <a:pt x="1720" y="175"/>
                  </a:lnTo>
                  <a:lnTo>
                    <a:pt x="1725" y="177"/>
                  </a:lnTo>
                  <a:lnTo>
                    <a:pt x="1726" y="177"/>
                  </a:lnTo>
                  <a:lnTo>
                    <a:pt x="1728" y="177"/>
                  </a:lnTo>
                  <a:lnTo>
                    <a:pt x="1728" y="178"/>
                  </a:lnTo>
                  <a:lnTo>
                    <a:pt x="1729" y="178"/>
                  </a:lnTo>
                  <a:lnTo>
                    <a:pt x="1730" y="178"/>
                  </a:lnTo>
                  <a:lnTo>
                    <a:pt x="1731" y="178"/>
                  </a:lnTo>
                  <a:lnTo>
                    <a:pt x="1732" y="179"/>
                  </a:lnTo>
                  <a:lnTo>
                    <a:pt x="1733" y="179"/>
                  </a:lnTo>
                  <a:lnTo>
                    <a:pt x="1734" y="179"/>
                  </a:lnTo>
                  <a:lnTo>
                    <a:pt x="1735" y="178"/>
                  </a:lnTo>
                  <a:lnTo>
                    <a:pt x="1737" y="177"/>
                  </a:lnTo>
                  <a:lnTo>
                    <a:pt x="1738" y="176"/>
                  </a:lnTo>
                  <a:lnTo>
                    <a:pt x="1739" y="176"/>
                  </a:lnTo>
                  <a:lnTo>
                    <a:pt x="1740" y="176"/>
                  </a:lnTo>
                  <a:lnTo>
                    <a:pt x="1741" y="177"/>
                  </a:lnTo>
                  <a:lnTo>
                    <a:pt x="1741" y="178"/>
                  </a:lnTo>
                  <a:lnTo>
                    <a:pt x="1741" y="179"/>
                  </a:lnTo>
                  <a:lnTo>
                    <a:pt x="1742" y="178"/>
                  </a:lnTo>
                  <a:lnTo>
                    <a:pt x="1742" y="179"/>
                  </a:lnTo>
                  <a:lnTo>
                    <a:pt x="1743" y="179"/>
                  </a:lnTo>
                  <a:lnTo>
                    <a:pt x="1744" y="180"/>
                  </a:lnTo>
                  <a:lnTo>
                    <a:pt x="1747" y="184"/>
                  </a:lnTo>
                  <a:lnTo>
                    <a:pt x="1748" y="186"/>
                  </a:lnTo>
                  <a:lnTo>
                    <a:pt x="1749" y="187"/>
                  </a:lnTo>
                  <a:lnTo>
                    <a:pt x="1750" y="187"/>
                  </a:lnTo>
                  <a:lnTo>
                    <a:pt x="1751" y="187"/>
                  </a:lnTo>
                  <a:lnTo>
                    <a:pt x="1752" y="18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" name="Freeform 41">
              <a:extLst>
                <a:ext uri="{FF2B5EF4-FFF2-40B4-BE49-F238E27FC236}">
                  <a16:creationId xmlns:a16="http://schemas.microsoft.com/office/drawing/2014/main" id="{ADA93FDC-C616-84F1-A131-31C27F2881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84375" y="2103438"/>
              <a:ext cx="1033463" cy="1346200"/>
            </a:xfrm>
            <a:custGeom>
              <a:avLst/>
              <a:gdLst>
                <a:gd name="T0" fmla="*/ 488 w 651"/>
                <a:gd name="T1" fmla="*/ 5 h 848"/>
                <a:gd name="T2" fmla="*/ 482 w 651"/>
                <a:gd name="T3" fmla="*/ 54 h 848"/>
                <a:gd name="T4" fmla="*/ 478 w 651"/>
                <a:gd name="T5" fmla="*/ 92 h 848"/>
                <a:gd name="T6" fmla="*/ 473 w 651"/>
                <a:gd name="T7" fmla="*/ 141 h 848"/>
                <a:gd name="T8" fmla="*/ 498 w 651"/>
                <a:gd name="T9" fmla="*/ 155 h 848"/>
                <a:gd name="T10" fmla="*/ 593 w 651"/>
                <a:gd name="T11" fmla="*/ 170 h 848"/>
                <a:gd name="T12" fmla="*/ 594 w 651"/>
                <a:gd name="T13" fmla="*/ 232 h 848"/>
                <a:gd name="T14" fmla="*/ 573 w 651"/>
                <a:gd name="T15" fmla="*/ 231 h 848"/>
                <a:gd name="T16" fmla="*/ 590 w 651"/>
                <a:gd name="T17" fmla="*/ 288 h 848"/>
                <a:gd name="T18" fmla="*/ 572 w 651"/>
                <a:gd name="T19" fmla="*/ 375 h 848"/>
                <a:gd name="T20" fmla="*/ 618 w 651"/>
                <a:gd name="T21" fmla="*/ 454 h 848"/>
                <a:gd name="T22" fmla="*/ 642 w 651"/>
                <a:gd name="T23" fmla="*/ 510 h 848"/>
                <a:gd name="T24" fmla="*/ 617 w 651"/>
                <a:gd name="T25" fmla="*/ 527 h 848"/>
                <a:gd name="T26" fmla="*/ 584 w 651"/>
                <a:gd name="T27" fmla="*/ 552 h 848"/>
                <a:gd name="T28" fmla="*/ 522 w 651"/>
                <a:gd name="T29" fmla="*/ 667 h 848"/>
                <a:gd name="T30" fmla="*/ 479 w 651"/>
                <a:gd name="T31" fmla="*/ 702 h 848"/>
                <a:gd name="T32" fmla="*/ 400 w 651"/>
                <a:gd name="T33" fmla="*/ 743 h 848"/>
                <a:gd name="T34" fmla="*/ 281 w 651"/>
                <a:gd name="T35" fmla="*/ 825 h 848"/>
                <a:gd name="T36" fmla="*/ 242 w 651"/>
                <a:gd name="T37" fmla="*/ 817 h 848"/>
                <a:gd name="T38" fmla="*/ 223 w 651"/>
                <a:gd name="T39" fmla="*/ 764 h 848"/>
                <a:gd name="T40" fmla="*/ 178 w 651"/>
                <a:gd name="T41" fmla="*/ 742 h 848"/>
                <a:gd name="T42" fmla="*/ 147 w 651"/>
                <a:gd name="T43" fmla="*/ 731 h 848"/>
                <a:gd name="T44" fmla="*/ 78 w 651"/>
                <a:gd name="T45" fmla="*/ 734 h 848"/>
                <a:gd name="T46" fmla="*/ 77 w 651"/>
                <a:gd name="T47" fmla="*/ 698 h 848"/>
                <a:gd name="T48" fmla="*/ 116 w 651"/>
                <a:gd name="T49" fmla="*/ 700 h 848"/>
                <a:gd name="T50" fmla="*/ 143 w 651"/>
                <a:gd name="T51" fmla="*/ 674 h 848"/>
                <a:gd name="T52" fmla="*/ 145 w 651"/>
                <a:gd name="T53" fmla="*/ 659 h 848"/>
                <a:gd name="T54" fmla="*/ 99 w 651"/>
                <a:gd name="T55" fmla="*/ 633 h 848"/>
                <a:gd name="T56" fmla="*/ 65 w 651"/>
                <a:gd name="T57" fmla="*/ 638 h 848"/>
                <a:gd name="T58" fmla="*/ 60 w 651"/>
                <a:gd name="T59" fmla="*/ 591 h 848"/>
                <a:gd name="T60" fmla="*/ 58 w 651"/>
                <a:gd name="T61" fmla="*/ 532 h 848"/>
                <a:gd name="T62" fmla="*/ 101 w 651"/>
                <a:gd name="T63" fmla="*/ 515 h 848"/>
                <a:gd name="T64" fmla="*/ 124 w 651"/>
                <a:gd name="T65" fmla="*/ 492 h 848"/>
                <a:gd name="T66" fmla="*/ 167 w 651"/>
                <a:gd name="T67" fmla="*/ 434 h 848"/>
                <a:gd name="T68" fmla="*/ 195 w 651"/>
                <a:gd name="T69" fmla="*/ 380 h 848"/>
                <a:gd name="T70" fmla="*/ 187 w 651"/>
                <a:gd name="T71" fmla="*/ 360 h 848"/>
                <a:gd name="T72" fmla="*/ 220 w 651"/>
                <a:gd name="T73" fmla="*/ 322 h 848"/>
                <a:gd name="T74" fmla="*/ 229 w 651"/>
                <a:gd name="T75" fmla="*/ 267 h 848"/>
                <a:gd name="T76" fmla="*/ 246 w 651"/>
                <a:gd name="T77" fmla="*/ 248 h 848"/>
                <a:gd name="T78" fmla="*/ 229 w 651"/>
                <a:gd name="T79" fmla="*/ 183 h 848"/>
                <a:gd name="T80" fmla="*/ 204 w 651"/>
                <a:gd name="T81" fmla="*/ 180 h 848"/>
                <a:gd name="T82" fmla="*/ 233 w 651"/>
                <a:gd name="T83" fmla="*/ 125 h 848"/>
                <a:gd name="T84" fmla="*/ 268 w 651"/>
                <a:gd name="T85" fmla="*/ 181 h 848"/>
                <a:gd name="T86" fmla="*/ 299 w 651"/>
                <a:gd name="T87" fmla="*/ 199 h 848"/>
                <a:gd name="T88" fmla="*/ 315 w 651"/>
                <a:gd name="T89" fmla="*/ 226 h 848"/>
                <a:gd name="T90" fmla="*/ 332 w 651"/>
                <a:gd name="T91" fmla="*/ 188 h 848"/>
                <a:gd name="T92" fmla="*/ 357 w 651"/>
                <a:gd name="T93" fmla="*/ 149 h 848"/>
                <a:gd name="T94" fmla="*/ 319 w 651"/>
                <a:gd name="T95" fmla="*/ 46 h 848"/>
                <a:gd name="T96" fmla="*/ 384 w 651"/>
                <a:gd name="T97" fmla="*/ 134 h 848"/>
                <a:gd name="T98" fmla="*/ 153 w 651"/>
                <a:gd name="T99" fmla="*/ 211 h 848"/>
                <a:gd name="T100" fmla="*/ 165 w 651"/>
                <a:gd name="T101" fmla="*/ 270 h 848"/>
                <a:gd name="T102" fmla="*/ 193 w 651"/>
                <a:gd name="T103" fmla="*/ 303 h 848"/>
                <a:gd name="T104" fmla="*/ 149 w 651"/>
                <a:gd name="T105" fmla="*/ 340 h 848"/>
                <a:gd name="T106" fmla="*/ 98 w 651"/>
                <a:gd name="T107" fmla="*/ 338 h 848"/>
                <a:gd name="T108" fmla="*/ 51 w 651"/>
                <a:gd name="T109" fmla="*/ 329 h 848"/>
                <a:gd name="T110" fmla="*/ 95 w 651"/>
                <a:gd name="T111" fmla="*/ 173 h 848"/>
                <a:gd name="T112" fmla="*/ 64 w 651"/>
                <a:gd name="T113" fmla="*/ 402 h 848"/>
                <a:gd name="T114" fmla="*/ 93 w 651"/>
                <a:gd name="T115" fmla="*/ 368 h 848"/>
                <a:gd name="T116" fmla="*/ 118 w 651"/>
                <a:gd name="T117" fmla="*/ 365 h 848"/>
                <a:gd name="T118" fmla="*/ 113 w 651"/>
                <a:gd name="T119" fmla="*/ 417 h 848"/>
                <a:gd name="T120" fmla="*/ 42 w 651"/>
                <a:gd name="T121" fmla="*/ 398 h 848"/>
                <a:gd name="T122" fmla="*/ 8 w 651"/>
                <a:gd name="T123" fmla="*/ 402 h 848"/>
                <a:gd name="T124" fmla="*/ 497 w 651"/>
                <a:gd name="T125" fmla="*/ 104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51" h="848">
                  <a:moveTo>
                    <a:pt x="305" y="40"/>
                  </a:moveTo>
                  <a:lnTo>
                    <a:pt x="306" y="40"/>
                  </a:lnTo>
                  <a:lnTo>
                    <a:pt x="316" y="44"/>
                  </a:lnTo>
                  <a:lnTo>
                    <a:pt x="317" y="44"/>
                  </a:lnTo>
                  <a:lnTo>
                    <a:pt x="323" y="45"/>
                  </a:lnTo>
                  <a:lnTo>
                    <a:pt x="352" y="46"/>
                  </a:lnTo>
                  <a:lnTo>
                    <a:pt x="353" y="46"/>
                  </a:lnTo>
                  <a:lnTo>
                    <a:pt x="354" y="45"/>
                  </a:lnTo>
                  <a:lnTo>
                    <a:pt x="356" y="45"/>
                  </a:lnTo>
                  <a:lnTo>
                    <a:pt x="357" y="46"/>
                  </a:lnTo>
                  <a:lnTo>
                    <a:pt x="358" y="46"/>
                  </a:lnTo>
                  <a:lnTo>
                    <a:pt x="363" y="45"/>
                  </a:lnTo>
                  <a:lnTo>
                    <a:pt x="365" y="45"/>
                  </a:lnTo>
                  <a:lnTo>
                    <a:pt x="368" y="44"/>
                  </a:lnTo>
                  <a:lnTo>
                    <a:pt x="371" y="42"/>
                  </a:lnTo>
                  <a:lnTo>
                    <a:pt x="379" y="41"/>
                  </a:lnTo>
                  <a:lnTo>
                    <a:pt x="383" y="40"/>
                  </a:lnTo>
                  <a:lnTo>
                    <a:pt x="399" y="37"/>
                  </a:lnTo>
                  <a:lnTo>
                    <a:pt x="404" y="36"/>
                  </a:lnTo>
                  <a:lnTo>
                    <a:pt x="413" y="33"/>
                  </a:lnTo>
                  <a:lnTo>
                    <a:pt x="416" y="32"/>
                  </a:lnTo>
                  <a:lnTo>
                    <a:pt x="418" y="32"/>
                  </a:lnTo>
                  <a:lnTo>
                    <a:pt x="418" y="31"/>
                  </a:lnTo>
                  <a:lnTo>
                    <a:pt x="419" y="31"/>
                  </a:lnTo>
                  <a:lnTo>
                    <a:pt x="419" y="32"/>
                  </a:lnTo>
                  <a:lnTo>
                    <a:pt x="420" y="31"/>
                  </a:lnTo>
                  <a:lnTo>
                    <a:pt x="421" y="31"/>
                  </a:lnTo>
                  <a:lnTo>
                    <a:pt x="423" y="31"/>
                  </a:lnTo>
                  <a:lnTo>
                    <a:pt x="426" y="30"/>
                  </a:lnTo>
                  <a:lnTo>
                    <a:pt x="427" y="30"/>
                  </a:lnTo>
                  <a:lnTo>
                    <a:pt x="432" y="27"/>
                  </a:lnTo>
                  <a:lnTo>
                    <a:pt x="437" y="24"/>
                  </a:lnTo>
                  <a:lnTo>
                    <a:pt x="438" y="23"/>
                  </a:lnTo>
                  <a:lnTo>
                    <a:pt x="446" y="20"/>
                  </a:lnTo>
                  <a:lnTo>
                    <a:pt x="455" y="15"/>
                  </a:lnTo>
                  <a:lnTo>
                    <a:pt x="462" y="12"/>
                  </a:lnTo>
                  <a:lnTo>
                    <a:pt x="462" y="11"/>
                  </a:lnTo>
                  <a:lnTo>
                    <a:pt x="463" y="11"/>
                  </a:lnTo>
                  <a:lnTo>
                    <a:pt x="464" y="11"/>
                  </a:lnTo>
                  <a:lnTo>
                    <a:pt x="464" y="10"/>
                  </a:lnTo>
                  <a:lnTo>
                    <a:pt x="464" y="7"/>
                  </a:lnTo>
                  <a:lnTo>
                    <a:pt x="465" y="8"/>
                  </a:lnTo>
                  <a:lnTo>
                    <a:pt x="466" y="8"/>
                  </a:lnTo>
                  <a:lnTo>
                    <a:pt x="468" y="10"/>
                  </a:lnTo>
                  <a:lnTo>
                    <a:pt x="468" y="8"/>
                  </a:lnTo>
                  <a:lnTo>
                    <a:pt x="469" y="8"/>
                  </a:lnTo>
                  <a:lnTo>
                    <a:pt x="470" y="6"/>
                  </a:lnTo>
                  <a:lnTo>
                    <a:pt x="470" y="5"/>
                  </a:lnTo>
                  <a:lnTo>
                    <a:pt x="473" y="2"/>
                  </a:lnTo>
                  <a:lnTo>
                    <a:pt x="478" y="5"/>
                  </a:lnTo>
                  <a:lnTo>
                    <a:pt x="481" y="0"/>
                  </a:lnTo>
                  <a:lnTo>
                    <a:pt x="481" y="2"/>
                  </a:lnTo>
                  <a:lnTo>
                    <a:pt x="483" y="3"/>
                  </a:lnTo>
                  <a:lnTo>
                    <a:pt x="485" y="3"/>
                  </a:lnTo>
                  <a:lnTo>
                    <a:pt x="485" y="2"/>
                  </a:lnTo>
                  <a:lnTo>
                    <a:pt x="486" y="2"/>
                  </a:lnTo>
                  <a:lnTo>
                    <a:pt x="486" y="3"/>
                  </a:lnTo>
                  <a:lnTo>
                    <a:pt x="487" y="3"/>
                  </a:lnTo>
                  <a:lnTo>
                    <a:pt x="487" y="4"/>
                  </a:lnTo>
                  <a:lnTo>
                    <a:pt x="488" y="5"/>
                  </a:lnTo>
                  <a:lnTo>
                    <a:pt x="488" y="6"/>
                  </a:lnTo>
                  <a:lnTo>
                    <a:pt x="489" y="7"/>
                  </a:lnTo>
                  <a:lnTo>
                    <a:pt x="490" y="7"/>
                  </a:lnTo>
                  <a:lnTo>
                    <a:pt x="489" y="10"/>
                  </a:lnTo>
                  <a:lnTo>
                    <a:pt x="490" y="10"/>
                  </a:lnTo>
                  <a:lnTo>
                    <a:pt x="490" y="11"/>
                  </a:lnTo>
                  <a:lnTo>
                    <a:pt x="491" y="12"/>
                  </a:lnTo>
                  <a:lnTo>
                    <a:pt x="491" y="13"/>
                  </a:lnTo>
                  <a:lnTo>
                    <a:pt x="491" y="14"/>
                  </a:lnTo>
                  <a:lnTo>
                    <a:pt x="494" y="12"/>
                  </a:lnTo>
                  <a:lnTo>
                    <a:pt x="495" y="13"/>
                  </a:lnTo>
                  <a:lnTo>
                    <a:pt x="495" y="14"/>
                  </a:lnTo>
                  <a:lnTo>
                    <a:pt x="495" y="15"/>
                  </a:lnTo>
                  <a:lnTo>
                    <a:pt x="494" y="16"/>
                  </a:lnTo>
                  <a:lnTo>
                    <a:pt x="492" y="17"/>
                  </a:lnTo>
                  <a:lnTo>
                    <a:pt x="492" y="19"/>
                  </a:lnTo>
                  <a:lnTo>
                    <a:pt x="491" y="20"/>
                  </a:lnTo>
                  <a:lnTo>
                    <a:pt x="490" y="21"/>
                  </a:lnTo>
                  <a:lnTo>
                    <a:pt x="491" y="22"/>
                  </a:lnTo>
                  <a:lnTo>
                    <a:pt x="492" y="21"/>
                  </a:lnTo>
                  <a:lnTo>
                    <a:pt x="492" y="22"/>
                  </a:lnTo>
                  <a:lnTo>
                    <a:pt x="494" y="22"/>
                  </a:lnTo>
                  <a:lnTo>
                    <a:pt x="495" y="23"/>
                  </a:lnTo>
                  <a:lnTo>
                    <a:pt x="496" y="23"/>
                  </a:lnTo>
                  <a:lnTo>
                    <a:pt x="497" y="24"/>
                  </a:lnTo>
                  <a:lnTo>
                    <a:pt x="497" y="25"/>
                  </a:lnTo>
                  <a:lnTo>
                    <a:pt x="500" y="28"/>
                  </a:lnTo>
                  <a:lnTo>
                    <a:pt x="502" y="29"/>
                  </a:lnTo>
                  <a:lnTo>
                    <a:pt x="503" y="31"/>
                  </a:lnTo>
                  <a:lnTo>
                    <a:pt x="504" y="33"/>
                  </a:lnTo>
                  <a:lnTo>
                    <a:pt x="504" y="35"/>
                  </a:lnTo>
                  <a:lnTo>
                    <a:pt x="503" y="35"/>
                  </a:lnTo>
                  <a:lnTo>
                    <a:pt x="502" y="35"/>
                  </a:lnTo>
                  <a:lnTo>
                    <a:pt x="502" y="36"/>
                  </a:lnTo>
                  <a:lnTo>
                    <a:pt x="500" y="37"/>
                  </a:lnTo>
                  <a:lnTo>
                    <a:pt x="500" y="38"/>
                  </a:lnTo>
                  <a:lnTo>
                    <a:pt x="499" y="38"/>
                  </a:lnTo>
                  <a:lnTo>
                    <a:pt x="499" y="39"/>
                  </a:lnTo>
                  <a:lnTo>
                    <a:pt x="499" y="40"/>
                  </a:lnTo>
                  <a:lnTo>
                    <a:pt x="498" y="40"/>
                  </a:lnTo>
                  <a:lnTo>
                    <a:pt x="498" y="41"/>
                  </a:lnTo>
                  <a:lnTo>
                    <a:pt x="497" y="42"/>
                  </a:lnTo>
                  <a:lnTo>
                    <a:pt x="496" y="44"/>
                  </a:lnTo>
                  <a:lnTo>
                    <a:pt x="492" y="46"/>
                  </a:lnTo>
                  <a:lnTo>
                    <a:pt x="491" y="46"/>
                  </a:lnTo>
                  <a:lnTo>
                    <a:pt x="490" y="47"/>
                  </a:lnTo>
                  <a:lnTo>
                    <a:pt x="489" y="47"/>
                  </a:lnTo>
                  <a:lnTo>
                    <a:pt x="490" y="48"/>
                  </a:lnTo>
                  <a:lnTo>
                    <a:pt x="490" y="49"/>
                  </a:lnTo>
                  <a:lnTo>
                    <a:pt x="489" y="49"/>
                  </a:lnTo>
                  <a:lnTo>
                    <a:pt x="489" y="50"/>
                  </a:lnTo>
                  <a:lnTo>
                    <a:pt x="485" y="52"/>
                  </a:lnTo>
                  <a:lnTo>
                    <a:pt x="485" y="53"/>
                  </a:lnTo>
                  <a:lnTo>
                    <a:pt x="486" y="53"/>
                  </a:lnTo>
                  <a:lnTo>
                    <a:pt x="486" y="54"/>
                  </a:lnTo>
                  <a:lnTo>
                    <a:pt x="485" y="54"/>
                  </a:lnTo>
                  <a:lnTo>
                    <a:pt x="485" y="53"/>
                  </a:lnTo>
                  <a:lnTo>
                    <a:pt x="485" y="54"/>
                  </a:lnTo>
                  <a:lnTo>
                    <a:pt x="483" y="54"/>
                  </a:lnTo>
                  <a:lnTo>
                    <a:pt x="482" y="54"/>
                  </a:lnTo>
                  <a:lnTo>
                    <a:pt x="482" y="57"/>
                  </a:lnTo>
                  <a:lnTo>
                    <a:pt x="482" y="61"/>
                  </a:lnTo>
                  <a:lnTo>
                    <a:pt x="475" y="59"/>
                  </a:lnTo>
                  <a:lnTo>
                    <a:pt x="474" y="62"/>
                  </a:lnTo>
                  <a:lnTo>
                    <a:pt x="474" y="64"/>
                  </a:lnTo>
                  <a:lnTo>
                    <a:pt x="469" y="65"/>
                  </a:lnTo>
                  <a:lnTo>
                    <a:pt x="466" y="65"/>
                  </a:lnTo>
                  <a:lnTo>
                    <a:pt x="466" y="64"/>
                  </a:lnTo>
                  <a:lnTo>
                    <a:pt x="465" y="64"/>
                  </a:lnTo>
                  <a:lnTo>
                    <a:pt x="464" y="65"/>
                  </a:lnTo>
                  <a:lnTo>
                    <a:pt x="463" y="65"/>
                  </a:lnTo>
                  <a:lnTo>
                    <a:pt x="463" y="64"/>
                  </a:lnTo>
                  <a:lnTo>
                    <a:pt x="463" y="65"/>
                  </a:lnTo>
                  <a:lnTo>
                    <a:pt x="462" y="66"/>
                  </a:lnTo>
                  <a:lnTo>
                    <a:pt x="462" y="67"/>
                  </a:lnTo>
                  <a:lnTo>
                    <a:pt x="462" y="69"/>
                  </a:lnTo>
                  <a:lnTo>
                    <a:pt x="463" y="69"/>
                  </a:lnTo>
                  <a:lnTo>
                    <a:pt x="464" y="69"/>
                  </a:lnTo>
                  <a:lnTo>
                    <a:pt x="464" y="70"/>
                  </a:lnTo>
                  <a:lnTo>
                    <a:pt x="465" y="70"/>
                  </a:lnTo>
                  <a:lnTo>
                    <a:pt x="466" y="71"/>
                  </a:lnTo>
                  <a:lnTo>
                    <a:pt x="468" y="72"/>
                  </a:lnTo>
                  <a:lnTo>
                    <a:pt x="469" y="72"/>
                  </a:lnTo>
                  <a:lnTo>
                    <a:pt x="469" y="71"/>
                  </a:lnTo>
                  <a:lnTo>
                    <a:pt x="470" y="71"/>
                  </a:lnTo>
                  <a:lnTo>
                    <a:pt x="471" y="71"/>
                  </a:lnTo>
                  <a:lnTo>
                    <a:pt x="472" y="71"/>
                  </a:lnTo>
                  <a:lnTo>
                    <a:pt x="473" y="71"/>
                  </a:lnTo>
                  <a:lnTo>
                    <a:pt x="474" y="71"/>
                  </a:lnTo>
                  <a:lnTo>
                    <a:pt x="475" y="71"/>
                  </a:lnTo>
                  <a:lnTo>
                    <a:pt x="475" y="72"/>
                  </a:lnTo>
                  <a:lnTo>
                    <a:pt x="475" y="73"/>
                  </a:lnTo>
                  <a:lnTo>
                    <a:pt x="475" y="74"/>
                  </a:lnTo>
                  <a:lnTo>
                    <a:pt x="477" y="74"/>
                  </a:lnTo>
                  <a:lnTo>
                    <a:pt x="477" y="75"/>
                  </a:lnTo>
                  <a:lnTo>
                    <a:pt x="478" y="75"/>
                  </a:lnTo>
                  <a:lnTo>
                    <a:pt x="479" y="75"/>
                  </a:lnTo>
                  <a:lnTo>
                    <a:pt x="479" y="77"/>
                  </a:lnTo>
                  <a:lnTo>
                    <a:pt x="478" y="78"/>
                  </a:lnTo>
                  <a:lnTo>
                    <a:pt x="478" y="79"/>
                  </a:lnTo>
                  <a:lnTo>
                    <a:pt x="477" y="79"/>
                  </a:lnTo>
                  <a:lnTo>
                    <a:pt x="477" y="80"/>
                  </a:lnTo>
                  <a:lnTo>
                    <a:pt x="477" y="81"/>
                  </a:lnTo>
                  <a:lnTo>
                    <a:pt x="475" y="81"/>
                  </a:lnTo>
                  <a:lnTo>
                    <a:pt x="477" y="81"/>
                  </a:lnTo>
                  <a:lnTo>
                    <a:pt x="477" y="82"/>
                  </a:lnTo>
                  <a:lnTo>
                    <a:pt x="477" y="83"/>
                  </a:lnTo>
                  <a:lnTo>
                    <a:pt x="475" y="83"/>
                  </a:lnTo>
                  <a:lnTo>
                    <a:pt x="475" y="84"/>
                  </a:lnTo>
                  <a:lnTo>
                    <a:pt x="475" y="86"/>
                  </a:lnTo>
                  <a:lnTo>
                    <a:pt x="475" y="87"/>
                  </a:lnTo>
                  <a:lnTo>
                    <a:pt x="475" y="88"/>
                  </a:lnTo>
                  <a:lnTo>
                    <a:pt x="477" y="88"/>
                  </a:lnTo>
                  <a:lnTo>
                    <a:pt x="478" y="88"/>
                  </a:lnTo>
                  <a:lnTo>
                    <a:pt x="477" y="88"/>
                  </a:lnTo>
                  <a:lnTo>
                    <a:pt x="478" y="88"/>
                  </a:lnTo>
                  <a:lnTo>
                    <a:pt x="478" y="89"/>
                  </a:lnTo>
                  <a:lnTo>
                    <a:pt x="478" y="90"/>
                  </a:lnTo>
                  <a:lnTo>
                    <a:pt x="478" y="91"/>
                  </a:lnTo>
                  <a:lnTo>
                    <a:pt x="478" y="92"/>
                  </a:lnTo>
                  <a:lnTo>
                    <a:pt x="478" y="94"/>
                  </a:lnTo>
                  <a:lnTo>
                    <a:pt x="477" y="94"/>
                  </a:lnTo>
                  <a:lnTo>
                    <a:pt x="478" y="94"/>
                  </a:lnTo>
                  <a:lnTo>
                    <a:pt x="478" y="95"/>
                  </a:lnTo>
                  <a:lnTo>
                    <a:pt x="478" y="96"/>
                  </a:lnTo>
                  <a:lnTo>
                    <a:pt x="478" y="97"/>
                  </a:lnTo>
                  <a:lnTo>
                    <a:pt x="477" y="98"/>
                  </a:lnTo>
                  <a:lnTo>
                    <a:pt x="475" y="97"/>
                  </a:lnTo>
                  <a:lnTo>
                    <a:pt x="475" y="98"/>
                  </a:lnTo>
                  <a:lnTo>
                    <a:pt x="474" y="98"/>
                  </a:lnTo>
                  <a:lnTo>
                    <a:pt x="473" y="98"/>
                  </a:lnTo>
                  <a:lnTo>
                    <a:pt x="473" y="99"/>
                  </a:lnTo>
                  <a:lnTo>
                    <a:pt x="473" y="100"/>
                  </a:lnTo>
                  <a:lnTo>
                    <a:pt x="473" y="99"/>
                  </a:lnTo>
                  <a:lnTo>
                    <a:pt x="472" y="99"/>
                  </a:lnTo>
                  <a:lnTo>
                    <a:pt x="471" y="99"/>
                  </a:lnTo>
                  <a:lnTo>
                    <a:pt x="471" y="102"/>
                  </a:lnTo>
                  <a:lnTo>
                    <a:pt x="470" y="102"/>
                  </a:lnTo>
                  <a:lnTo>
                    <a:pt x="471" y="102"/>
                  </a:lnTo>
                  <a:lnTo>
                    <a:pt x="472" y="102"/>
                  </a:lnTo>
                  <a:lnTo>
                    <a:pt x="471" y="103"/>
                  </a:lnTo>
                  <a:lnTo>
                    <a:pt x="471" y="104"/>
                  </a:lnTo>
                  <a:lnTo>
                    <a:pt x="472" y="104"/>
                  </a:lnTo>
                  <a:lnTo>
                    <a:pt x="474" y="107"/>
                  </a:lnTo>
                  <a:lnTo>
                    <a:pt x="475" y="111"/>
                  </a:lnTo>
                  <a:lnTo>
                    <a:pt x="477" y="111"/>
                  </a:lnTo>
                  <a:lnTo>
                    <a:pt x="478" y="114"/>
                  </a:lnTo>
                  <a:lnTo>
                    <a:pt x="479" y="114"/>
                  </a:lnTo>
                  <a:lnTo>
                    <a:pt x="479" y="113"/>
                  </a:lnTo>
                  <a:lnTo>
                    <a:pt x="480" y="117"/>
                  </a:lnTo>
                  <a:lnTo>
                    <a:pt x="480" y="119"/>
                  </a:lnTo>
                  <a:lnTo>
                    <a:pt x="479" y="119"/>
                  </a:lnTo>
                  <a:lnTo>
                    <a:pt x="479" y="120"/>
                  </a:lnTo>
                  <a:lnTo>
                    <a:pt x="479" y="121"/>
                  </a:lnTo>
                  <a:lnTo>
                    <a:pt x="479" y="122"/>
                  </a:lnTo>
                  <a:lnTo>
                    <a:pt x="478" y="122"/>
                  </a:lnTo>
                  <a:lnTo>
                    <a:pt x="477" y="122"/>
                  </a:lnTo>
                  <a:lnTo>
                    <a:pt x="477" y="123"/>
                  </a:lnTo>
                  <a:lnTo>
                    <a:pt x="475" y="123"/>
                  </a:lnTo>
                  <a:lnTo>
                    <a:pt x="474" y="123"/>
                  </a:lnTo>
                  <a:lnTo>
                    <a:pt x="474" y="124"/>
                  </a:lnTo>
                  <a:lnTo>
                    <a:pt x="474" y="125"/>
                  </a:lnTo>
                  <a:lnTo>
                    <a:pt x="474" y="126"/>
                  </a:lnTo>
                  <a:lnTo>
                    <a:pt x="474" y="128"/>
                  </a:lnTo>
                  <a:lnTo>
                    <a:pt x="473" y="128"/>
                  </a:lnTo>
                  <a:lnTo>
                    <a:pt x="472" y="128"/>
                  </a:lnTo>
                  <a:lnTo>
                    <a:pt x="473" y="128"/>
                  </a:lnTo>
                  <a:lnTo>
                    <a:pt x="473" y="129"/>
                  </a:lnTo>
                  <a:lnTo>
                    <a:pt x="473" y="130"/>
                  </a:lnTo>
                  <a:lnTo>
                    <a:pt x="473" y="131"/>
                  </a:lnTo>
                  <a:lnTo>
                    <a:pt x="474" y="131"/>
                  </a:lnTo>
                  <a:lnTo>
                    <a:pt x="473" y="131"/>
                  </a:lnTo>
                  <a:lnTo>
                    <a:pt x="473" y="132"/>
                  </a:lnTo>
                  <a:lnTo>
                    <a:pt x="474" y="132"/>
                  </a:lnTo>
                  <a:lnTo>
                    <a:pt x="474" y="133"/>
                  </a:lnTo>
                  <a:lnTo>
                    <a:pt x="474" y="134"/>
                  </a:lnTo>
                  <a:lnTo>
                    <a:pt x="474" y="136"/>
                  </a:lnTo>
                  <a:lnTo>
                    <a:pt x="473" y="138"/>
                  </a:lnTo>
                  <a:lnTo>
                    <a:pt x="473" y="139"/>
                  </a:lnTo>
                  <a:lnTo>
                    <a:pt x="473" y="141"/>
                  </a:lnTo>
                  <a:lnTo>
                    <a:pt x="474" y="144"/>
                  </a:lnTo>
                  <a:lnTo>
                    <a:pt x="474" y="145"/>
                  </a:lnTo>
                  <a:lnTo>
                    <a:pt x="475" y="146"/>
                  </a:lnTo>
                  <a:lnTo>
                    <a:pt x="474" y="147"/>
                  </a:lnTo>
                  <a:lnTo>
                    <a:pt x="473" y="148"/>
                  </a:lnTo>
                  <a:lnTo>
                    <a:pt x="472" y="149"/>
                  </a:lnTo>
                  <a:lnTo>
                    <a:pt x="472" y="150"/>
                  </a:lnTo>
                  <a:lnTo>
                    <a:pt x="470" y="151"/>
                  </a:lnTo>
                  <a:lnTo>
                    <a:pt x="469" y="153"/>
                  </a:lnTo>
                  <a:lnTo>
                    <a:pt x="468" y="154"/>
                  </a:lnTo>
                  <a:lnTo>
                    <a:pt x="466" y="154"/>
                  </a:lnTo>
                  <a:lnTo>
                    <a:pt x="466" y="155"/>
                  </a:lnTo>
                  <a:lnTo>
                    <a:pt x="465" y="155"/>
                  </a:lnTo>
                  <a:lnTo>
                    <a:pt x="464" y="155"/>
                  </a:lnTo>
                  <a:lnTo>
                    <a:pt x="463" y="155"/>
                  </a:lnTo>
                  <a:lnTo>
                    <a:pt x="462" y="156"/>
                  </a:lnTo>
                  <a:lnTo>
                    <a:pt x="461" y="156"/>
                  </a:lnTo>
                  <a:lnTo>
                    <a:pt x="460" y="156"/>
                  </a:lnTo>
                  <a:lnTo>
                    <a:pt x="460" y="157"/>
                  </a:lnTo>
                  <a:lnTo>
                    <a:pt x="459" y="157"/>
                  </a:lnTo>
                  <a:lnTo>
                    <a:pt x="457" y="157"/>
                  </a:lnTo>
                  <a:lnTo>
                    <a:pt x="457" y="158"/>
                  </a:lnTo>
                  <a:lnTo>
                    <a:pt x="456" y="158"/>
                  </a:lnTo>
                  <a:lnTo>
                    <a:pt x="455" y="158"/>
                  </a:lnTo>
                  <a:lnTo>
                    <a:pt x="455" y="159"/>
                  </a:lnTo>
                  <a:lnTo>
                    <a:pt x="456" y="159"/>
                  </a:lnTo>
                  <a:lnTo>
                    <a:pt x="461" y="161"/>
                  </a:lnTo>
                  <a:lnTo>
                    <a:pt x="463" y="162"/>
                  </a:lnTo>
                  <a:lnTo>
                    <a:pt x="463" y="161"/>
                  </a:lnTo>
                  <a:lnTo>
                    <a:pt x="463" y="159"/>
                  </a:lnTo>
                  <a:lnTo>
                    <a:pt x="464" y="158"/>
                  </a:lnTo>
                  <a:lnTo>
                    <a:pt x="465" y="158"/>
                  </a:lnTo>
                  <a:lnTo>
                    <a:pt x="465" y="157"/>
                  </a:lnTo>
                  <a:lnTo>
                    <a:pt x="466" y="157"/>
                  </a:lnTo>
                  <a:lnTo>
                    <a:pt x="468" y="156"/>
                  </a:lnTo>
                  <a:lnTo>
                    <a:pt x="469" y="157"/>
                  </a:lnTo>
                  <a:lnTo>
                    <a:pt x="470" y="157"/>
                  </a:lnTo>
                  <a:lnTo>
                    <a:pt x="471" y="157"/>
                  </a:lnTo>
                  <a:lnTo>
                    <a:pt x="473" y="156"/>
                  </a:lnTo>
                  <a:lnTo>
                    <a:pt x="474" y="156"/>
                  </a:lnTo>
                  <a:lnTo>
                    <a:pt x="475" y="156"/>
                  </a:lnTo>
                  <a:lnTo>
                    <a:pt x="477" y="156"/>
                  </a:lnTo>
                  <a:lnTo>
                    <a:pt x="478" y="156"/>
                  </a:lnTo>
                  <a:lnTo>
                    <a:pt x="480" y="157"/>
                  </a:lnTo>
                  <a:lnTo>
                    <a:pt x="481" y="158"/>
                  </a:lnTo>
                  <a:lnTo>
                    <a:pt x="481" y="159"/>
                  </a:lnTo>
                  <a:lnTo>
                    <a:pt x="482" y="159"/>
                  </a:lnTo>
                  <a:lnTo>
                    <a:pt x="483" y="163"/>
                  </a:lnTo>
                  <a:lnTo>
                    <a:pt x="485" y="163"/>
                  </a:lnTo>
                  <a:lnTo>
                    <a:pt x="485" y="164"/>
                  </a:lnTo>
                  <a:lnTo>
                    <a:pt x="486" y="164"/>
                  </a:lnTo>
                  <a:lnTo>
                    <a:pt x="490" y="157"/>
                  </a:lnTo>
                  <a:lnTo>
                    <a:pt x="490" y="156"/>
                  </a:lnTo>
                  <a:lnTo>
                    <a:pt x="491" y="156"/>
                  </a:lnTo>
                  <a:lnTo>
                    <a:pt x="492" y="155"/>
                  </a:lnTo>
                  <a:lnTo>
                    <a:pt x="494" y="155"/>
                  </a:lnTo>
                  <a:lnTo>
                    <a:pt x="495" y="155"/>
                  </a:lnTo>
                  <a:lnTo>
                    <a:pt x="497" y="155"/>
                  </a:lnTo>
                  <a:lnTo>
                    <a:pt x="498" y="154"/>
                  </a:lnTo>
                  <a:lnTo>
                    <a:pt x="498" y="155"/>
                  </a:lnTo>
                  <a:lnTo>
                    <a:pt x="497" y="155"/>
                  </a:lnTo>
                  <a:lnTo>
                    <a:pt x="497" y="157"/>
                  </a:lnTo>
                  <a:lnTo>
                    <a:pt x="499" y="156"/>
                  </a:lnTo>
                  <a:lnTo>
                    <a:pt x="499" y="159"/>
                  </a:lnTo>
                  <a:lnTo>
                    <a:pt x="499" y="158"/>
                  </a:lnTo>
                  <a:lnTo>
                    <a:pt x="500" y="159"/>
                  </a:lnTo>
                  <a:lnTo>
                    <a:pt x="502" y="161"/>
                  </a:lnTo>
                  <a:lnTo>
                    <a:pt x="503" y="161"/>
                  </a:lnTo>
                  <a:lnTo>
                    <a:pt x="503" y="162"/>
                  </a:lnTo>
                  <a:lnTo>
                    <a:pt x="504" y="162"/>
                  </a:lnTo>
                  <a:lnTo>
                    <a:pt x="504" y="163"/>
                  </a:lnTo>
                  <a:lnTo>
                    <a:pt x="505" y="163"/>
                  </a:lnTo>
                  <a:lnTo>
                    <a:pt x="506" y="163"/>
                  </a:lnTo>
                  <a:lnTo>
                    <a:pt x="507" y="163"/>
                  </a:lnTo>
                  <a:lnTo>
                    <a:pt x="508" y="163"/>
                  </a:lnTo>
                  <a:lnTo>
                    <a:pt x="509" y="163"/>
                  </a:lnTo>
                  <a:lnTo>
                    <a:pt x="511" y="163"/>
                  </a:lnTo>
                  <a:lnTo>
                    <a:pt x="512" y="163"/>
                  </a:lnTo>
                  <a:lnTo>
                    <a:pt x="513" y="159"/>
                  </a:lnTo>
                  <a:lnTo>
                    <a:pt x="518" y="162"/>
                  </a:lnTo>
                  <a:lnTo>
                    <a:pt x="520" y="162"/>
                  </a:lnTo>
                  <a:lnTo>
                    <a:pt x="521" y="162"/>
                  </a:lnTo>
                  <a:lnTo>
                    <a:pt x="525" y="163"/>
                  </a:lnTo>
                  <a:lnTo>
                    <a:pt x="526" y="163"/>
                  </a:lnTo>
                  <a:lnTo>
                    <a:pt x="528" y="163"/>
                  </a:lnTo>
                  <a:lnTo>
                    <a:pt x="529" y="164"/>
                  </a:lnTo>
                  <a:lnTo>
                    <a:pt x="530" y="164"/>
                  </a:lnTo>
                  <a:lnTo>
                    <a:pt x="530" y="165"/>
                  </a:lnTo>
                  <a:lnTo>
                    <a:pt x="531" y="165"/>
                  </a:lnTo>
                  <a:lnTo>
                    <a:pt x="533" y="169"/>
                  </a:lnTo>
                  <a:lnTo>
                    <a:pt x="534" y="169"/>
                  </a:lnTo>
                  <a:lnTo>
                    <a:pt x="534" y="170"/>
                  </a:lnTo>
                  <a:lnTo>
                    <a:pt x="535" y="170"/>
                  </a:lnTo>
                  <a:lnTo>
                    <a:pt x="537" y="171"/>
                  </a:lnTo>
                  <a:lnTo>
                    <a:pt x="540" y="171"/>
                  </a:lnTo>
                  <a:lnTo>
                    <a:pt x="541" y="171"/>
                  </a:lnTo>
                  <a:lnTo>
                    <a:pt x="542" y="172"/>
                  </a:lnTo>
                  <a:lnTo>
                    <a:pt x="547" y="174"/>
                  </a:lnTo>
                  <a:lnTo>
                    <a:pt x="548" y="175"/>
                  </a:lnTo>
                  <a:lnTo>
                    <a:pt x="549" y="175"/>
                  </a:lnTo>
                  <a:lnTo>
                    <a:pt x="550" y="175"/>
                  </a:lnTo>
                  <a:lnTo>
                    <a:pt x="551" y="175"/>
                  </a:lnTo>
                  <a:lnTo>
                    <a:pt x="552" y="174"/>
                  </a:lnTo>
                  <a:lnTo>
                    <a:pt x="555" y="172"/>
                  </a:lnTo>
                  <a:lnTo>
                    <a:pt x="555" y="171"/>
                  </a:lnTo>
                  <a:lnTo>
                    <a:pt x="556" y="171"/>
                  </a:lnTo>
                  <a:lnTo>
                    <a:pt x="557" y="170"/>
                  </a:lnTo>
                  <a:lnTo>
                    <a:pt x="558" y="170"/>
                  </a:lnTo>
                  <a:lnTo>
                    <a:pt x="559" y="170"/>
                  </a:lnTo>
                  <a:lnTo>
                    <a:pt x="565" y="170"/>
                  </a:lnTo>
                  <a:lnTo>
                    <a:pt x="566" y="170"/>
                  </a:lnTo>
                  <a:lnTo>
                    <a:pt x="569" y="171"/>
                  </a:lnTo>
                  <a:lnTo>
                    <a:pt x="571" y="172"/>
                  </a:lnTo>
                  <a:lnTo>
                    <a:pt x="576" y="173"/>
                  </a:lnTo>
                  <a:lnTo>
                    <a:pt x="577" y="173"/>
                  </a:lnTo>
                  <a:lnTo>
                    <a:pt x="578" y="173"/>
                  </a:lnTo>
                  <a:lnTo>
                    <a:pt x="580" y="173"/>
                  </a:lnTo>
                  <a:lnTo>
                    <a:pt x="581" y="173"/>
                  </a:lnTo>
                  <a:lnTo>
                    <a:pt x="582" y="173"/>
                  </a:lnTo>
                  <a:lnTo>
                    <a:pt x="593" y="170"/>
                  </a:lnTo>
                  <a:lnTo>
                    <a:pt x="594" y="170"/>
                  </a:lnTo>
                  <a:lnTo>
                    <a:pt x="595" y="170"/>
                  </a:lnTo>
                  <a:lnTo>
                    <a:pt x="597" y="170"/>
                  </a:lnTo>
                  <a:lnTo>
                    <a:pt x="598" y="170"/>
                  </a:lnTo>
                  <a:lnTo>
                    <a:pt x="599" y="171"/>
                  </a:lnTo>
                  <a:lnTo>
                    <a:pt x="608" y="173"/>
                  </a:lnTo>
                  <a:lnTo>
                    <a:pt x="610" y="174"/>
                  </a:lnTo>
                  <a:lnTo>
                    <a:pt x="612" y="174"/>
                  </a:lnTo>
                  <a:lnTo>
                    <a:pt x="615" y="175"/>
                  </a:lnTo>
                  <a:lnTo>
                    <a:pt x="616" y="175"/>
                  </a:lnTo>
                  <a:lnTo>
                    <a:pt x="617" y="175"/>
                  </a:lnTo>
                  <a:lnTo>
                    <a:pt x="618" y="176"/>
                  </a:lnTo>
                  <a:lnTo>
                    <a:pt x="619" y="176"/>
                  </a:lnTo>
                  <a:lnTo>
                    <a:pt x="621" y="178"/>
                  </a:lnTo>
                  <a:lnTo>
                    <a:pt x="623" y="180"/>
                  </a:lnTo>
                  <a:lnTo>
                    <a:pt x="624" y="180"/>
                  </a:lnTo>
                  <a:lnTo>
                    <a:pt x="624" y="181"/>
                  </a:lnTo>
                  <a:lnTo>
                    <a:pt x="624" y="183"/>
                  </a:lnTo>
                  <a:lnTo>
                    <a:pt x="623" y="189"/>
                  </a:lnTo>
                  <a:lnTo>
                    <a:pt x="623" y="196"/>
                  </a:lnTo>
                  <a:lnTo>
                    <a:pt x="623" y="197"/>
                  </a:lnTo>
                  <a:lnTo>
                    <a:pt x="624" y="203"/>
                  </a:lnTo>
                  <a:lnTo>
                    <a:pt x="625" y="204"/>
                  </a:lnTo>
                  <a:lnTo>
                    <a:pt x="627" y="204"/>
                  </a:lnTo>
                  <a:lnTo>
                    <a:pt x="627" y="205"/>
                  </a:lnTo>
                  <a:lnTo>
                    <a:pt x="628" y="207"/>
                  </a:lnTo>
                  <a:lnTo>
                    <a:pt x="628" y="213"/>
                  </a:lnTo>
                  <a:lnTo>
                    <a:pt x="629" y="215"/>
                  </a:lnTo>
                  <a:lnTo>
                    <a:pt x="629" y="216"/>
                  </a:lnTo>
                  <a:lnTo>
                    <a:pt x="628" y="218"/>
                  </a:lnTo>
                  <a:lnTo>
                    <a:pt x="625" y="222"/>
                  </a:lnTo>
                  <a:lnTo>
                    <a:pt x="624" y="224"/>
                  </a:lnTo>
                  <a:lnTo>
                    <a:pt x="621" y="228"/>
                  </a:lnTo>
                  <a:lnTo>
                    <a:pt x="619" y="230"/>
                  </a:lnTo>
                  <a:lnTo>
                    <a:pt x="617" y="229"/>
                  </a:lnTo>
                  <a:lnTo>
                    <a:pt x="615" y="231"/>
                  </a:lnTo>
                  <a:lnTo>
                    <a:pt x="614" y="232"/>
                  </a:lnTo>
                  <a:lnTo>
                    <a:pt x="612" y="232"/>
                  </a:lnTo>
                  <a:lnTo>
                    <a:pt x="610" y="233"/>
                  </a:lnTo>
                  <a:lnTo>
                    <a:pt x="608" y="236"/>
                  </a:lnTo>
                  <a:lnTo>
                    <a:pt x="607" y="236"/>
                  </a:lnTo>
                  <a:lnTo>
                    <a:pt x="607" y="234"/>
                  </a:lnTo>
                  <a:lnTo>
                    <a:pt x="607" y="233"/>
                  </a:lnTo>
                  <a:lnTo>
                    <a:pt x="606" y="233"/>
                  </a:lnTo>
                  <a:lnTo>
                    <a:pt x="606" y="234"/>
                  </a:lnTo>
                  <a:lnTo>
                    <a:pt x="604" y="234"/>
                  </a:lnTo>
                  <a:lnTo>
                    <a:pt x="606" y="233"/>
                  </a:lnTo>
                  <a:lnTo>
                    <a:pt x="604" y="233"/>
                  </a:lnTo>
                  <a:lnTo>
                    <a:pt x="604" y="232"/>
                  </a:lnTo>
                  <a:lnTo>
                    <a:pt x="603" y="231"/>
                  </a:lnTo>
                  <a:lnTo>
                    <a:pt x="602" y="232"/>
                  </a:lnTo>
                  <a:lnTo>
                    <a:pt x="603" y="232"/>
                  </a:lnTo>
                  <a:lnTo>
                    <a:pt x="602" y="233"/>
                  </a:lnTo>
                  <a:lnTo>
                    <a:pt x="601" y="233"/>
                  </a:lnTo>
                  <a:lnTo>
                    <a:pt x="600" y="233"/>
                  </a:lnTo>
                  <a:lnTo>
                    <a:pt x="599" y="233"/>
                  </a:lnTo>
                  <a:lnTo>
                    <a:pt x="598" y="233"/>
                  </a:lnTo>
                  <a:lnTo>
                    <a:pt x="597" y="232"/>
                  </a:lnTo>
                  <a:lnTo>
                    <a:pt x="595" y="232"/>
                  </a:lnTo>
                  <a:lnTo>
                    <a:pt x="594" y="232"/>
                  </a:lnTo>
                  <a:lnTo>
                    <a:pt x="594" y="231"/>
                  </a:lnTo>
                  <a:lnTo>
                    <a:pt x="594" y="230"/>
                  </a:lnTo>
                  <a:lnTo>
                    <a:pt x="593" y="229"/>
                  </a:lnTo>
                  <a:lnTo>
                    <a:pt x="592" y="228"/>
                  </a:lnTo>
                  <a:lnTo>
                    <a:pt x="593" y="228"/>
                  </a:lnTo>
                  <a:lnTo>
                    <a:pt x="593" y="226"/>
                  </a:lnTo>
                  <a:lnTo>
                    <a:pt x="594" y="226"/>
                  </a:lnTo>
                  <a:lnTo>
                    <a:pt x="594" y="225"/>
                  </a:lnTo>
                  <a:lnTo>
                    <a:pt x="595" y="224"/>
                  </a:lnTo>
                  <a:lnTo>
                    <a:pt x="598" y="226"/>
                  </a:lnTo>
                  <a:lnTo>
                    <a:pt x="598" y="225"/>
                  </a:lnTo>
                  <a:lnTo>
                    <a:pt x="599" y="225"/>
                  </a:lnTo>
                  <a:lnTo>
                    <a:pt x="599" y="224"/>
                  </a:lnTo>
                  <a:lnTo>
                    <a:pt x="600" y="224"/>
                  </a:lnTo>
                  <a:lnTo>
                    <a:pt x="600" y="223"/>
                  </a:lnTo>
                  <a:lnTo>
                    <a:pt x="599" y="222"/>
                  </a:lnTo>
                  <a:lnTo>
                    <a:pt x="598" y="222"/>
                  </a:lnTo>
                  <a:lnTo>
                    <a:pt x="597" y="221"/>
                  </a:lnTo>
                  <a:lnTo>
                    <a:pt x="598" y="221"/>
                  </a:lnTo>
                  <a:lnTo>
                    <a:pt x="597" y="220"/>
                  </a:lnTo>
                  <a:lnTo>
                    <a:pt x="595" y="220"/>
                  </a:lnTo>
                  <a:lnTo>
                    <a:pt x="594" y="220"/>
                  </a:lnTo>
                  <a:lnTo>
                    <a:pt x="593" y="218"/>
                  </a:lnTo>
                  <a:lnTo>
                    <a:pt x="592" y="218"/>
                  </a:lnTo>
                  <a:lnTo>
                    <a:pt x="591" y="218"/>
                  </a:lnTo>
                  <a:lnTo>
                    <a:pt x="591" y="217"/>
                  </a:lnTo>
                  <a:lnTo>
                    <a:pt x="590" y="217"/>
                  </a:lnTo>
                  <a:lnTo>
                    <a:pt x="589" y="218"/>
                  </a:lnTo>
                  <a:lnTo>
                    <a:pt x="587" y="218"/>
                  </a:lnTo>
                  <a:lnTo>
                    <a:pt x="586" y="218"/>
                  </a:lnTo>
                  <a:lnTo>
                    <a:pt x="586" y="217"/>
                  </a:lnTo>
                  <a:lnTo>
                    <a:pt x="587" y="216"/>
                  </a:lnTo>
                  <a:lnTo>
                    <a:pt x="586" y="216"/>
                  </a:lnTo>
                  <a:lnTo>
                    <a:pt x="585" y="216"/>
                  </a:lnTo>
                  <a:lnTo>
                    <a:pt x="584" y="216"/>
                  </a:lnTo>
                  <a:lnTo>
                    <a:pt x="584" y="217"/>
                  </a:lnTo>
                  <a:lnTo>
                    <a:pt x="583" y="217"/>
                  </a:lnTo>
                  <a:lnTo>
                    <a:pt x="584" y="218"/>
                  </a:lnTo>
                  <a:lnTo>
                    <a:pt x="583" y="218"/>
                  </a:lnTo>
                  <a:lnTo>
                    <a:pt x="582" y="218"/>
                  </a:lnTo>
                  <a:lnTo>
                    <a:pt x="582" y="220"/>
                  </a:lnTo>
                  <a:lnTo>
                    <a:pt x="582" y="221"/>
                  </a:lnTo>
                  <a:lnTo>
                    <a:pt x="583" y="221"/>
                  </a:lnTo>
                  <a:lnTo>
                    <a:pt x="582" y="221"/>
                  </a:lnTo>
                  <a:lnTo>
                    <a:pt x="582" y="222"/>
                  </a:lnTo>
                  <a:lnTo>
                    <a:pt x="581" y="223"/>
                  </a:lnTo>
                  <a:lnTo>
                    <a:pt x="581" y="224"/>
                  </a:lnTo>
                  <a:lnTo>
                    <a:pt x="581" y="225"/>
                  </a:lnTo>
                  <a:lnTo>
                    <a:pt x="582" y="225"/>
                  </a:lnTo>
                  <a:lnTo>
                    <a:pt x="582" y="226"/>
                  </a:lnTo>
                  <a:lnTo>
                    <a:pt x="581" y="226"/>
                  </a:lnTo>
                  <a:lnTo>
                    <a:pt x="580" y="228"/>
                  </a:lnTo>
                  <a:lnTo>
                    <a:pt x="578" y="228"/>
                  </a:lnTo>
                  <a:lnTo>
                    <a:pt x="577" y="229"/>
                  </a:lnTo>
                  <a:lnTo>
                    <a:pt x="576" y="229"/>
                  </a:lnTo>
                  <a:lnTo>
                    <a:pt x="575" y="229"/>
                  </a:lnTo>
                  <a:lnTo>
                    <a:pt x="575" y="230"/>
                  </a:lnTo>
                  <a:lnTo>
                    <a:pt x="574" y="230"/>
                  </a:lnTo>
                  <a:lnTo>
                    <a:pt x="574" y="231"/>
                  </a:lnTo>
                  <a:lnTo>
                    <a:pt x="573" y="231"/>
                  </a:lnTo>
                  <a:lnTo>
                    <a:pt x="572" y="231"/>
                  </a:lnTo>
                  <a:lnTo>
                    <a:pt x="572" y="232"/>
                  </a:lnTo>
                  <a:lnTo>
                    <a:pt x="572" y="233"/>
                  </a:lnTo>
                  <a:lnTo>
                    <a:pt x="573" y="233"/>
                  </a:lnTo>
                  <a:lnTo>
                    <a:pt x="574" y="233"/>
                  </a:lnTo>
                  <a:lnTo>
                    <a:pt x="574" y="234"/>
                  </a:lnTo>
                  <a:lnTo>
                    <a:pt x="575" y="234"/>
                  </a:lnTo>
                  <a:lnTo>
                    <a:pt x="575" y="236"/>
                  </a:lnTo>
                  <a:lnTo>
                    <a:pt x="576" y="236"/>
                  </a:lnTo>
                  <a:lnTo>
                    <a:pt x="576" y="237"/>
                  </a:lnTo>
                  <a:lnTo>
                    <a:pt x="576" y="238"/>
                  </a:lnTo>
                  <a:lnTo>
                    <a:pt x="577" y="238"/>
                  </a:lnTo>
                  <a:lnTo>
                    <a:pt x="576" y="238"/>
                  </a:lnTo>
                  <a:lnTo>
                    <a:pt x="576" y="239"/>
                  </a:lnTo>
                  <a:lnTo>
                    <a:pt x="578" y="240"/>
                  </a:lnTo>
                  <a:lnTo>
                    <a:pt x="578" y="241"/>
                  </a:lnTo>
                  <a:lnTo>
                    <a:pt x="580" y="241"/>
                  </a:lnTo>
                  <a:lnTo>
                    <a:pt x="581" y="242"/>
                  </a:lnTo>
                  <a:lnTo>
                    <a:pt x="582" y="242"/>
                  </a:lnTo>
                  <a:lnTo>
                    <a:pt x="582" y="243"/>
                  </a:lnTo>
                  <a:lnTo>
                    <a:pt x="583" y="243"/>
                  </a:lnTo>
                  <a:lnTo>
                    <a:pt x="584" y="243"/>
                  </a:lnTo>
                  <a:lnTo>
                    <a:pt x="585" y="245"/>
                  </a:lnTo>
                  <a:lnTo>
                    <a:pt x="586" y="245"/>
                  </a:lnTo>
                  <a:lnTo>
                    <a:pt x="587" y="246"/>
                  </a:lnTo>
                  <a:lnTo>
                    <a:pt x="589" y="247"/>
                  </a:lnTo>
                  <a:lnTo>
                    <a:pt x="590" y="247"/>
                  </a:lnTo>
                  <a:lnTo>
                    <a:pt x="590" y="248"/>
                  </a:lnTo>
                  <a:lnTo>
                    <a:pt x="591" y="248"/>
                  </a:lnTo>
                  <a:lnTo>
                    <a:pt x="592" y="248"/>
                  </a:lnTo>
                  <a:lnTo>
                    <a:pt x="592" y="249"/>
                  </a:lnTo>
                  <a:lnTo>
                    <a:pt x="593" y="249"/>
                  </a:lnTo>
                  <a:lnTo>
                    <a:pt x="593" y="250"/>
                  </a:lnTo>
                  <a:lnTo>
                    <a:pt x="593" y="251"/>
                  </a:lnTo>
                  <a:lnTo>
                    <a:pt x="594" y="253"/>
                  </a:lnTo>
                  <a:lnTo>
                    <a:pt x="595" y="253"/>
                  </a:lnTo>
                  <a:lnTo>
                    <a:pt x="595" y="254"/>
                  </a:lnTo>
                  <a:lnTo>
                    <a:pt x="597" y="254"/>
                  </a:lnTo>
                  <a:lnTo>
                    <a:pt x="597" y="255"/>
                  </a:lnTo>
                  <a:lnTo>
                    <a:pt x="598" y="255"/>
                  </a:lnTo>
                  <a:lnTo>
                    <a:pt x="598" y="256"/>
                  </a:lnTo>
                  <a:lnTo>
                    <a:pt x="599" y="256"/>
                  </a:lnTo>
                  <a:lnTo>
                    <a:pt x="599" y="257"/>
                  </a:lnTo>
                  <a:lnTo>
                    <a:pt x="599" y="258"/>
                  </a:lnTo>
                  <a:lnTo>
                    <a:pt x="601" y="261"/>
                  </a:lnTo>
                  <a:lnTo>
                    <a:pt x="601" y="262"/>
                  </a:lnTo>
                  <a:lnTo>
                    <a:pt x="600" y="265"/>
                  </a:lnTo>
                  <a:lnTo>
                    <a:pt x="599" y="266"/>
                  </a:lnTo>
                  <a:lnTo>
                    <a:pt x="595" y="267"/>
                  </a:lnTo>
                  <a:lnTo>
                    <a:pt x="593" y="268"/>
                  </a:lnTo>
                  <a:lnTo>
                    <a:pt x="591" y="268"/>
                  </a:lnTo>
                  <a:lnTo>
                    <a:pt x="590" y="270"/>
                  </a:lnTo>
                  <a:lnTo>
                    <a:pt x="589" y="272"/>
                  </a:lnTo>
                  <a:lnTo>
                    <a:pt x="590" y="274"/>
                  </a:lnTo>
                  <a:lnTo>
                    <a:pt x="590" y="276"/>
                  </a:lnTo>
                  <a:lnTo>
                    <a:pt x="590" y="280"/>
                  </a:lnTo>
                  <a:lnTo>
                    <a:pt x="589" y="282"/>
                  </a:lnTo>
                  <a:lnTo>
                    <a:pt x="589" y="284"/>
                  </a:lnTo>
                  <a:lnTo>
                    <a:pt x="590" y="286"/>
                  </a:lnTo>
                  <a:lnTo>
                    <a:pt x="590" y="288"/>
                  </a:lnTo>
                  <a:lnTo>
                    <a:pt x="586" y="289"/>
                  </a:lnTo>
                  <a:lnTo>
                    <a:pt x="584" y="291"/>
                  </a:lnTo>
                  <a:lnTo>
                    <a:pt x="583" y="293"/>
                  </a:lnTo>
                  <a:lnTo>
                    <a:pt x="582" y="295"/>
                  </a:lnTo>
                  <a:lnTo>
                    <a:pt x="581" y="296"/>
                  </a:lnTo>
                  <a:lnTo>
                    <a:pt x="580" y="297"/>
                  </a:lnTo>
                  <a:lnTo>
                    <a:pt x="578" y="300"/>
                  </a:lnTo>
                  <a:lnTo>
                    <a:pt x="578" y="303"/>
                  </a:lnTo>
                  <a:lnTo>
                    <a:pt x="578" y="305"/>
                  </a:lnTo>
                  <a:lnTo>
                    <a:pt x="577" y="307"/>
                  </a:lnTo>
                  <a:lnTo>
                    <a:pt x="577" y="309"/>
                  </a:lnTo>
                  <a:lnTo>
                    <a:pt x="576" y="312"/>
                  </a:lnTo>
                  <a:lnTo>
                    <a:pt x="575" y="314"/>
                  </a:lnTo>
                  <a:lnTo>
                    <a:pt x="574" y="316"/>
                  </a:lnTo>
                  <a:lnTo>
                    <a:pt x="572" y="317"/>
                  </a:lnTo>
                  <a:lnTo>
                    <a:pt x="571" y="320"/>
                  </a:lnTo>
                  <a:lnTo>
                    <a:pt x="571" y="323"/>
                  </a:lnTo>
                  <a:lnTo>
                    <a:pt x="573" y="326"/>
                  </a:lnTo>
                  <a:lnTo>
                    <a:pt x="572" y="329"/>
                  </a:lnTo>
                  <a:lnTo>
                    <a:pt x="571" y="330"/>
                  </a:lnTo>
                  <a:lnTo>
                    <a:pt x="572" y="331"/>
                  </a:lnTo>
                  <a:lnTo>
                    <a:pt x="574" y="333"/>
                  </a:lnTo>
                  <a:lnTo>
                    <a:pt x="574" y="334"/>
                  </a:lnTo>
                  <a:lnTo>
                    <a:pt x="569" y="337"/>
                  </a:lnTo>
                  <a:lnTo>
                    <a:pt x="569" y="338"/>
                  </a:lnTo>
                  <a:lnTo>
                    <a:pt x="569" y="340"/>
                  </a:lnTo>
                  <a:lnTo>
                    <a:pt x="569" y="341"/>
                  </a:lnTo>
                  <a:lnTo>
                    <a:pt x="567" y="342"/>
                  </a:lnTo>
                  <a:lnTo>
                    <a:pt x="566" y="342"/>
                  </a:lnTo>
                  <a:lnTo>
                    <a:pt x="565" y="343"/>
                  </a:lnTo>
                  <a:lnTo>
                    <a:pt x="565" y="345"/>
                  </a:lnTo>
                  <a:lnTo>
                    <a:pt x="565" y="346"/>
                  </a:lnTo>
                  <a:lnTo>
                    <a:pt x="564" y="346"/>
                  </a:lnTo>
                  <a:lnTo>
                    <a:pt x="561" y="348"/>
                  </a:lnTo>
                  <a:lnTo>
                    <a:pt x="560" y="349"/>
                  </a:lnTo>
                  <a:lnTo>
                    <a:pt x="559" y="350"/>
                  </a:lnTo>
                  <a:lnTo>
                    <a:pt x="559" y="351"/>
                  </a:lnTo>
                  <a:lnTo>
                    <a:pt x="560" y="351"/>
                  </a:lnTo>
                  <a:lnTo>
                    <a:pt x="561" y="351"/>
                  </a:lnTo>
                  <a:lnTo>
                    <a:pt x="561" y="353"/>
                  </a:lnTo>
                  <a:lnTo>
                    <a:pt x="561" y="354"/>
                  </a:lnTo>
                  <a:lnTo>
                    <a:pt x="561" y="355"/>
                  </a:lnTo>
                  <a:lnTo>
                    <a:pt x="561" y="357"/>
                  </a:lnTo>
                  <a:lnTo>
                    <a:pt x="563" y="357"/>
                  </a:lnTo>
                  <a:lnTo>
                    <a:pt x="564" y="360"/>
                  </a:lnTo>
                  <a:lnTo>
                    <a:pt x="565" y="360"/>
                  </a:lnTo>
                  <a:lnTo>
                    <a:pt x="565" y="362"/>
                  </a:lnTo>
                  <a:lnTo>
                    <a:pt x="567" y="360"/>
                  </a:lnTo>
                  <a:lnTo>
                    <a:pt x="567" y="362"/>
                  </a:lnTo>
                  <a:lnTo>
                    <a:pt x="567" y="363"/>
                  </a:lnTo>
                  <a:lnTo>
                    <a:pt x="568" y="364"/>
                  </a:lnTo>
                  <a:lnTo>
                    <a:pt x="571" y="365"/>
                  </a:lnTo>
                  <a:lnTo>
                    <a:pt x="571" y="366"/>
                  </a:lnTo>
                  <a:lnTo>
                    <a:pt x="571" y="367"/>
                  </a:lnTo>
                  <a:lnTo>
                    <a:pt x="571" y="368"/>
                  </a:lnTo>
                  <a:lnTo>
                    <a:pt x="572" y="368"/>
                  </a:lnTo>
                  <a:lnTo>
                    <a:pt x="573" y="371"/>
                  </a:lnTo>
                  <a:lnTo>
                    <a:pt x="572" y="372"/>
                  </a:lnTo>
                  <a:lnTo>
                    <a:pt x="572" y="373"/>
                  </a:lnTo>
                  <a:lnTo>
                    <a:pt x="572" y="375"/>
                  </a:lnTo>
                  <a:lnTo>
                    <a:pt x="572" y="376"/>
                  </a:lnTo>
                  <a:lnTo>
                    <a:pt x="572" y="379"/>
                  </a:lnTo>
                  <a:lnTo>
                    <a:pt x="573" y="381"/>
                  </a:lnTo>
                  <a:lnTo>
                    <a:pt x="573" y="383"/>
                  </a:lnTo>
                  <a:lnTo>
                    <a:pt x="573" y="384"/>
                  </a:lnTo>
                  <a:lnTo>
                    <a:pt x="573" y="388"/>
                  </a:lnTo>
                  <a:lnTo>
                    <a:pt x="573" y="389"/>
                  </a:lnTo>
                  <a:lnTo>
                    <a:pt x="572" y="391"/>
                  </a:lnTo>
                  <a:lnTo>
                    <a:pt x="572" y="392"/>
                  </a:lnTo>
                  <a:lnTo>
                    <a:pt x="571" y="395"/>
                  </a:lnTo>
                  <a:lnTo>
                    <a:pt x="568" y="396"/>
                  </a:lnTo>
                  <a:lnTo>
                    <a:pt x="566" y="400"/>
                  </a:lnTo>
                  <a:lnTo>
                    <a:pt x="566" y="404"/>
                  </a:lnTo>
                  <a:lnTo>
                    <a:pt x="565" y="405"/>
                  </a:lnTo>
                  <a:lnTo>
                    <a:pt x="566" y="408"/>
                  </a:lnTo>
                  <a:lnTo>
                    <a:pt x="565" y="409"/>
                  </a:lnTo>
                  <a:lnTo>
                    <a:pt x="565" y="412"/>
                  </a:lnTo>
                  <a:lnTo>
                    <a:pt x="565" y="414"/>
                  </a:lnTo>
                  <a:lnTo>
                    <a:pt x="565" y="417"/>
                  </a:lnTo>
                  <a:lnTo>
                    <a:pt x="566" y="418"/>
                  </a:lnTo>
                  <a:lnTo>
                    <a:pt x="567" y="421"/>
                  </a:lnTo>
                  <a:lnTo>
                    <a:pt x="567" y="423"/>
                  </a:lnTo>
                  <a:lnTo>
                    <a:pt x="568" y="424"/>
                  </a:lnTo>
                  <a:lnTo>
                    <a:pt x="569" y="425"/>
                  </a:lnTo>
                  <a:lnTo>
                    <a:pt x="571" y="427"/>
                  </a:lnTo>
                  <a:lnTo>
                    <a:pt x="572" y="429"/>
                  </a:lnTo>
                  <a:lnTo>
                    <a:pt x="573" y="430"/>
                  </a:lnTo>
                  <a:lnTo>
                    <a:pt x="575" y="431"/>
                  </a:lnTo>
                  <a:lnTo>
                    <a:pt x="576" y="432"/>
                  </a:lnTo>
                  <a:lnTo>
                    <a:pt x="576" y="433"/>
                  </a:lnTo>
                  <a:lnTo>
                    <a:pt x="577" y="432"/>
                  </a:lnTo>
                  <a:lnTo>
                    <a:pt x="578" y="432"/>
                  </a:lnTo>
                  <a:lnTo>
                    <a:pt x="581" y="432"/>
                  </a:lnTo>
                  <a:lnTo>
                    <a:pt x="582" y="432"/>
                  </a:lnTo>
                  <a:lnTo>
                    <a:pt x="583" y="432"/>
                  </a:lnTo>
                  <a:lnTo>
                    <a:pt x="584" y="432"/>
                  </a:lnTo>
                  <a:lnTo>
                    <a:pt x="586" y="432"/>
                  </a:lnTo>
                  <a:lnTo>
                    <a:pt x="587" y="432"/>
                  </a:lnTo>
                  <a:lnTo>
                    <a:pt x="589" y="433"/>
                  </a:lnTo>
                  <a:lnTo>
                    <a:pt x="590" y="433"/>
                  </a:lnTo>
                  <a:lnTo>
                    <a:pt x="595" y="434"/>
                  </a:lnTo>
                  <a:lnTo>
                    <a:pt x="598" y="434"/>
                  </a:lnTo>
                  <a:lnTo>
                    <a:pt x="599" y="434"/>
                  </a:lnTo>
                  <a:lnTo>
                    <a:pt x="603" y="437"/>
                  </a:lnTo>
                  <a:lnTo>
                    <a:pt x="607" y="438"/>
                  </a:lnTo>
                  <a:lnTo>
                    <a:pt x="608" y="438"/>
                  </a:lnTo>
                  <a:lnTo>
                    <a:pt x="609" y="437"/>
                  </a:lnTo>
                  <a:lnTo>
                    <a:pt x="611" y="438"/>
                  </a:lnTo>
                  <a:lnTo>
                    <a:pt x="614" y="439"/>
                  </a:lnTo>
                  <a:lnTo>
                    <a:pt x="616" y="439"/>
                  </a:lnTo>
                  <a:lnTo>
                    <a:pt x="617" y="439"/>
                  </a:lnTo>
                  <a:lnTo>
                    <a:pt x="619" y="440"/>
                  </a:lnTo>
                  <a:lnTo>
                    <a:pt x="620" y="443"/>
                  </a:lnTo>
                  <a:lnTo>
                    <a:pt x="620" y="446"/>
                  </a:lnTo>
                  <a:lnTo>
                    <a:pt x="619" y="447"/>
                  </a:lnTo>
                  <a:lnTo>
                    <a:pt x="619" y="448"/>
                  </a:lnTo>
                  <a:lnTo>
                    <a:pt x="619" y="450"/>
                  </a:lnTo>
                  <a:lnTo>
                    <a:pt x="619" y="451"/>
                  </a:lnTo>
                  <a:lnTo>
                    <a:pt x="618" y="452"/>
                  </a:lnTo>
                  <a:lnTo>
                    <a:pt x="618" y="454"/>
                  </a:lnTo>
                  <a:lnTo>
                    <a:pt x="617" y="454"/>
                  </a:lnTo>
                  <a:lnTo>
                    <a:pt x="617" y="455"/>
                  </a:lnTo>
                  <a:lnTo>
                    <a:pt x="616" y="455"/>
                  </a:lnTo>
                  <a:lnTo>
                    <a:pt x="616" y="456"/>
                  </a:lnTo>
                  <a:lnTo>
                    <a:pt x="616" y="457"/>
                  </a:lnTo>
                  <a:lnTo>
                    <a:pt x="616" y="458"/>
                  </a:lnTo>
                  <a:lnTo>
                    <a:pt x="615" y="458"/>
                  </a:lnTo>
                  <a:lnTo>
                    <a:pt x="615" y="459"/>
                  </a:lnTo>
                  <a:lnTo>
                    <a:pt x="616" y="460"/>
                  </a:lnTo>
                  <a:lnTo>
                    <a:pt x="617" y="460"/>
                  </a:lnTo>
                  <a:lnTo>
                    <a:pt x="619" y="460"/>
                  </a:lnTo>
                  <a:lnTo>
                    <a:pt x="620" y="460"/>
                  </a:lnTo>
                  <a:lnTo>
                    <a:pt x="621" y="460"/>
                  </a:lnTo>
                  <a:lnTo>
                    <a:pt x="623" y="460"/>
                  </a:lnTo>
                  <a:lnTo>
                    <a:pt x="623" y="462"/>
                  </a:lnTo>
                  <a:lnTo>
                    <a:pt x="624" y="462"/>
                  </a:lnTo>
                  <a:lnTo>
                    <a:pt x="625" y="462"/>
                  </a:lnTo>
                  <a:lnTo>
                    <a:pt x="626" y="462"/>
                  </a:lnTo>
                  <a:lnTo>
                    <a:pt x="627" y="462"/>
                  </a:lnTo>
                  <a:lnTo>
                    <a:pt x="628" y="462"/>
                  </a:lnTo>
                  <a:lnTo>
                    <a:pt x="629" y="462"/>
                  </a:lnTo>
                  <a:lnTo>
                    <a:pt x="630" y="462"/>
                  </a:lnTo>
                  <a:lnTo>
                    <a:pt x="632" y="460"/>
                  </a:lnTo>
                  <a:lnTo>
                    <a:pt x="633" y="459"/>
                  </a:lnTo>
                  <a:lnTo>
                    <a:pt x="635" y="466"/>
                  </a:lnTo>
                  <a:lnTo>
                    <a:pt x="636" y="467"/>
                  </a:lnTo>
                  <a:lnTo>
                    <a:pt x="637" y="467"/>
                  </a:lnTo>
                  <a:lnTo>
                    <a:pt x="638" y="469"/>
                  </a:lnTo>
                  <a:lnTo>
                    <a:pt x="641" y="469"/>
                  </a:lnTo>
                  <a:lnTo>
                    <a:pt x="642" y="469"/>
                  </a:lnTo>
                  <a:lnTo>
                    <a:pt x="644" y="471"/>
                  </a:lnTo>
                  <a:lnTo>
                    <a:pt x="646" y="469"/>
                  </a:lnTo>
                  <a:lnTo>
                    <a:pt x="647" y="469"/>
                  </a:lnTo>
                  <a:lnTo>
                    <a:pt x="649" y="471"/>
                  </a:lnTo>
                  <a:lnTo>
                    <a:pt x="651" y="473"/>
                  </a:lnTo>
                  <a:lnTo>
                    <a:pt x="650" y="473"/>
                  </a:lnTo>
                  <a:lnTo>
                    <a:pt x="649" y="474"/>
                  </a:lnTo>
                  <a:lnTo>
                    <a:pt x="646" y="476"/>
                  </a:lnTo>
                  <a:lnTo>
                    <a:pt x="646" y="479"/>
                  </a:lnTo>
                  <a:lnTo>
                    <a:pt x="649" y="483"/>
                  </a:lnTo>
                  <a:lnTo>
                    <a:pt x="646" y="485"/>
                  </a:lnTo>
                  <a:lnTo>
                    <a:pt x="645" y="485"/>
                  </a:lnTo>
                  <a:lnTo>
                    <a:pt x="644" y="487"/>
                  </a:lnTo>
                  <a:lnTo>
                    <a:pt x="643" y="488"/>
                  </a:lnTo>
                  <a:lnTo>
                    <a:pt x="643" y="489"/>
                  </a:lnTo>
                  <a:lnTo>
                    <a:pt x="643" y="490"/>
                  </a:lnTo>
                  <a:lnTo>
                    <a:pt x="644" y="491"/>
                  </a:lnTo>
                  <a:lnTo>
                    <a:pt x="645" y="492"/>
                  </a:lnTo>
                  <a:lnTo>
                    <a:pt x="646" y="496"/>
                  </a:lnTo>
                  <a:lnTo>
                    <a:pt x="645" y="498"/>
                  </a:lnTo>
                  <a:lnTo>
                    <a:pt x="644" y="499"/>
                  </a:lnTo>
                  <a:lnTo>
                    <a:pt x="644" y="500"/>
                  </a:lnTo>
                  <a:lnTo>
                    <a:pt x="643" y="501"/>
                  </a:lnTo>
                  <a:lnTo>
                    <a:pt x="642" y="502"/>
                  </a:lnTo>
                  <a:lnTo>
                    <a:pt x="642" y="505"/>
                  </a:lnTo>
                  <a:lnTo>
                    <a:pt x="643" y="506"/>
                  </a:lnTo>
                  <a:lnTo>
                    <a:pt x="643" y="507"/>
                  </a:lnTo>
                  <a:lnTo>
                    <a:pt x="643" y="508"/>
                  </a:lnTo>
                  <a:lnTo>
                    <a:pt x="642" y="509"/>
                  </a:lnTo>
                  <a:lnTo>
                    <a:pt x="642" y="510"/>
                  </a:lnTo>
                  <a:lnTo>
                    <a:pt x="642" y="512"/>
                  </a:lnTo>
                  <a:lnTo>
                    <a:pt x="642" y="513"/>
                  </a:lnTo>
                  <a:lnTo>
                    <a:pt x="642" y="514"/>
                  </a:lnTo>
                  <a:lnTo>
                    <a:pt x="642" y="515"/>
                  </a:lnTo>
                  <a:lnTo>
                    <a:pt x="641" y="517"/>
                  </a:lnTo>
                  <a:lnTo>
                    <a:pt x="641" y="519"/>
                  </a:lnTo>
                  <a:lnTo>
                    <a:pt x="641" y="521"/>
                  </a:lnTo>
                  <a:lnTo>
                    <a:pt x="640" y="521"/>
                  </a:lnTo>
                  <a:lnTo>
                    <a:pt x="640" y="522"/>
                  </a:lnTo>
                  <a:lnTo>
                    <a:pt x="640" y="525"/>
                  </a:lnTo>
                  <a:lnTo>
                    <a:pt x="642" y="524"/>
                  </a:lnTo>
                  <a:lnTo>
                    <a:pt x="643" y="524"/>
                  </a:lnTo>
                  <a:lnTo>
                    <a:pt x="645" y="524"/>
                  </a:lnTo>
                  <a:lnTo>
                    <a:pt x="647" y="524"/>
                  </a:lnTo>
                  <a:lnTo>
                    <a:pt x="645" y="526"/>
                  </a:lnTo>
                  <a:lnTo>
                    <a:pt x="636" y="534"/>
                  </a:lnTo>
                  <a:lnTo>
                    <a:pt x="632" y="536"/>
                  </a:lnTo>
                  <a:lnTo>
                    <a:pt x="632" y="538"/>
                  </a:lnTo>
                  <a:lnTo>
                    <a:pt x="632" y="539"/>
                  </a:lnTo>
                  <a:lnTo>
                    <a:pt x="630" y="540"/>
                  </a:lnTo>
                  <a:lnTo>
                    <a:pt x="629" y="540"/>
                  </a:lnTo>
                  <a:lnTo>
                    <a:pt x="629" y="541"/>
                  </a:lnTo>
                  <a:lnTo>
                    <a:pt x="629" y="542"/>
                  </a:lnTo>
                  <a:lnTo>
                    <a:pt x="628" y="542"/>
                  </a:lnTo>
                  <a:lnTo>
                    <a:pt x="628" y="543"/>
                  </a:lnTo>
                  <a:lnTo>
                    <a:pt x="628" y="544"/>
                  </a:lnTo>
                  <a:lnTo>
                    <a:pt x="628" y="546"/>
                  </a:lnTo>
                  <a:lnTo>
                    <a:pt x="627" y="547"/>
                  </a:lnTo>
                  <a:lnTo>
                    <a:pt x="628" y="547"/>
                  </a:lnTo>
                  <a:lnTo>
                    <a:pt x="627" y="547"/>
                  </a:lnTo>
                  <a:lnTo>
                    <a:pt x="627" y="548"/>
                  </a:lnTo>
                  <a:lnTo>
                    <a:pt x="627" y="549"/>
                  </a:lnTo>
                  <a:lnTo>
                    <a:pt x="626" y="548"/>
                  </a:lnTo>
                  <a:lnTo>
                    <a:pt x="626" y="547"/>
                  </a:lnTo>
                  <a:lnTo>
                    <a:pt x="626" y="546"/>
                  </a:lnTo>
                  <a:lnTo>
                    <a:pt x="625" y="546"/>
                  </a:lnTo>
                  <a:lnTo>
                    <a:pt x="625" y="544"/>
                  </a:lnTo>
                  <a:lnTo>
                    <a:pt x="626" y="544"/>
                  </a:lnTo>
                  <a:lnTo>
                    <a:pt x="625" y="542"/>
                  </a:lnTo>
                  <a:lnTo>
                    <a:pt x="625" y="541"/>
                  </a:lnTo>
                  <a:lnTo>
                    <a:pt x="626" y="540"/>
                  </a:lnTo>
                  <a:lnTo>
                    <a:pt x="625" y="540"/>
                  </a:lnTo>
                  <a:lnTo>
                    <a:pt x="625" y="539"/>
                  </a:lnTo>
                  <a:lnTo>
                    <a:pt x="625" y="538"/>
                  </a:lnTo>
                  <a:lnTo>
                    <a:pt x="624" y="538"/>
                  </a:lnTo>
                  <a:lnTo>
                    <a:pt x="623" y="538"/>
                  </a:lnTo>
                  <a:lnTo>
                    <a:pt x="621" y="538"/>
                  </a:lnTo>
                  <a:lnTo>
                    <a:pt x="621" y="536"/>
                  </a:lnTo>
                  <a:lnTo>
                    <a:pt x="620" y="536"/>
                  </a:lnTo>
                  <a:lnTo>
                    <a:pt x="620" y="535"/>
                  </a:lnTo>
                  <a:lnTo>
                    <a:pt x="620" y="534"/>
                  </a:lnTo>
                  <a:lnTo>
                    <a:pt x="620" y="533"/>
                  </a:lnTo>
                  <a:lnTo>
                    <a:pt x="620" y="532"/>
                  </a:lnTo>
                  <a:lnTo>
                    <a:pt x="620" y="531"/>
                  </a:lnTo>
                  <a:lnTo>
                    <a:pt x="620" y="530"/>
                  </a:lnTo>
                  <a:lnTo>
                    <a:pt x="619" y="530"/>
                  </a:lnTo>
                  <a:lnTo>
                    <a:pt x="618" y="530"/>
                  </a:lnTo>
                  <a:lnTo>
                    <a:pt x="618" y="529"/>
                  </a:lnTo>
                  <a:lnTo>
                    <a:pt x="617" y="529"/>
                  </a:lnTo>
                  <a:lnTo>
                    <a:pt x="617" y="527"/>
                  </a:lnTo>
                  <a:lnTo>
                    <a:pt x="616" y="527"/>
                  </a:lnTo>
                  <a:lnTo>
                    <a:pt x="616" y="526"/>
                  </a:lnTo>
                  <a:lnTo>
                    <a:pt x="615" y="525"/>
                  </a:lnTo>
                  <a:lnTo>
                    <a:pt x="614" y="525"/>
                  </a:lnTo>
                  <a:lnTo>
                    <a:pt x="612" y="525"/>
                  </a:lnTo>
                  <a:lnTo>
                    <a:pt x="611" y="525"/>
                  </a:lnTo>
                  <a:lnTo>
                    <a:pt x="610" y="525"/>
                  </a:lnTo>
                  <a:lnTo>
                    <a:pt x="609" y="525"/>
                  </a:lnTo>
                  <a:lnTo>
                    <a:pt x="608" y="525"/>
                  </a:lnTo>
                  <a:lnTo>
                    <a:pt x="607" y="525"/>
                  </a:lnTo>
                  <a:lnTo>
                    <a:pt x="606" y="525"/>
                  </a:lnTo>
                  <a:lnTo>
                    <a:pt x="604" y="525"/>
                  </a:lnTo>
                  <a:lnTo>
                    <a:pt x="604" y="526"/>
                  </a:lnTo>
                  <a:lnTo>
                    <a:pt x="603" y="526"/>
                  </a:lnTo>
                  <a:lnTo>
                    <a:pt x="602" y="526"/>
                  </a:lnTo>
                  <a:lnTo>
                    <a:pt x="601" y="525"/>
                  </a:lnTo>
                  <a:lnTo>
                    <a:pt x="600" y="525"/>
                  </a:lnTo>
                  <a:lnTo>
                    <a:pt x="600" y="526"/>
                  </a:lnTo>
                  <a:lnTo>
                    <a:pt x="599" y="526"/>
                  </a:lnTo>
                  <a:lnTo>
                    <a:pt x="598" y="526"/>
                  </a:lnTo>
                  <a:lnTo>
                    <a:pt x="597" y="526"/>
                  </a:lnTo>
                  <a:lnTo>
                    <a:pt x="597" y="525"/>
                  </a:lnTo>
                  <a:lnTo>
                    <a:pt x="597" y="526"/>
                  </a:lnTo>
                  <a:lnTo>
                    <a:pt x="595" y="526"/>
                  </a:lnTo>
                  <a:lnTo>
                    <a:pt x="594" y="526"/>
                  </a:lnTo>
                  <a:lnTo>
                    <a:pt x="594" y="525"/>
                  </a:lnTo>
                  <a:lnTo>
                    <a:pt x="593" y="525"/>
                  </a:lnTo>
                  <a:lnTo>
                    <a:pt x="592" y="525"/>
                  </a:lnTo>
                  <a:lnTo>
                    <a:pt x="591" y="525"/>
                  </a:lnTo>
                  <a:lnTo>
                    <a:pt x="590" y="526"/>
                  </a:lnTo>
                  <a:lnTo>
                    <a:pt x="592" y="530"/>
                  </a:lnTo>
                  <a:lnTo>
                    <a:pt x="593" y="532"/>
                  </a:lnTo>
                  <a:lnTo>
                    <a:pt x="593" y="533"/>
                  </a:lnTo>
                  <a:lnTo>
                    <a:pt x="594" y="533"/>
                  </a:lnTo>
                  <a:lnTo>
                    <a:pt x="594" y="534"/>
                  </a:lnTo>
                  <a:lnTo>
                    <a:pt x="594" y="535"/>
                  </a:lnTo>
                  <a:lnTo>
                    <a:pt x="595" y="535"/>
                  </a:lnTo>
                  <a:lnTo>
                    <a:pt x="595" y="536"/>
                  </a:lnTo>
                  <a:lnTo>
                    <a:pt x="597" y="538"/>
                  </a:lnTo>
                  <a:lnTo>
                    <a:pt x="597" y="539"/>
                  </a:lnTo>
                  <a:lnTo>
                    <a:pt x="597" y="540"/>
                  </a:lnTo>
                  <a:lnTo>
                    <a:pt x="598" y="540"/>
                  </a:lnTo>
                  <a:lnTo>
                    <a:pt x="598" y="541"/>
                  </a:lnTo>
                  <a:lnTo>
                    <a:pt x="599" y="546"/>
                  </a:lnTo>
                  <a:lnTo>
                    <a:pt x="598" y="548"/>
                  </a:lnTo>
                  <a:lnTo>
                    <a:pt x="597" y="549"/>
                  </a:lnTo>
                  <a:lnTo>
                    <a:pt x="595" y="550"/>
                  </a:lnTo>
                  <a:lnTo>
                    <a:pt x="594" y="550"/>
                  </a:lnTo>
                  <a:lnTo>
                    <a:pt x="594" y="551"/>
                  </a:lnTo>
                  <a:lnTo>
                    <a:pt x="593" y="551"/>
                  </a:lnTo>
                  <a:lnTo>
                    <a:pt x="592" y="552"/>
                  </a:lnTo>
                  <a:lnTo>
                    <a:pt x="592" y="551"/>
                  </a:lnTo>
                  <a:lnTo>
                    <a:pt x="592" y="552"/>
                  </a:lnTo>
                  <a:lnTo>
                    <a:pt x="591" y="552"/>
                  </a:lnTo>
                  <a:lnTo>
                    <a:pt x="590" y="552"/>
                  </a:lnTo>
                  <a:lnTo>
                    <a:pt x="589" y="552"/>
                  </a:lnTo>
                  <a:lnTo>
                    <a:pt x="587" y="552"/>
                  </a:lnTo>
                  <a:lnTo>
                    <a:pt x="586" y="552"/>
                  </a:lnTo>
                  <a:lnTo>
                    <a:pt x="585" y="552"/>
                  </a:lnTo>
                  <a:lnTo>
                    <a:pt x="584" y="552"/>
                  </a:lnTo>
                  <a:lnTo>
                    <a:pt x="583" y="552"/>
                  </a:lnTo>
                  <a:lnTo>
                    <a:pt x="583" y="554"/>
                  </a:lnTo>
                  <a:lnTo>
                    <a:pt x="582" y="554"/>
                  </a:lnTo>
                  <a:lnTo>
                    <a:pt x="581" y="563"/>
                  </a:lnTo>
                  <a:lnTo>
                    <a:pt x="581" y="572"/>
                  </a:lnTo>
                  <a:lnTo>
                    <a:pt x="581" y="575"/>
                  </a:lnTo>
                  <a:lnTo>
                    <a:pt x="586" y="580"/>
                  </a:lnTo>
                  <a:lnTo>
                    <a:pt x="587" y="583"/>
                  </a:lnTo>
                  <a:lnTo>
                    <a:pt x="585" y="593"/>
                  </a:lnTo>
                  <a:lnTo>
                    <a:pt x="583" y="607"/>
                  </a:lnTo>
                  <a:lnTo>
                    <a:pt x="587" y="615"/>
                  </a:lnTo>
                  <a:lnTo>
                    <a:pt x="590" y="619"/>
                  </a:lnTo>
                  <a:lnTo>
                    <a:pt x="584" y="622"/>
                  </a:lnTo>
                  <a:lnTo>
                    <a:pt x="581" y="624"/>
                  </a:lnTo>
                  <a:lnTo>
                    <a:pt x="580" y="630"/>
                  </a:lnTo>
                  <a:lnTo>
                    <a:pt x="576" y="635"/>
                  </a:lnTo>
                  <a:lnTo>
                    <a:pt x="572" y="638"/>
                  </a:lnTo>
                  <a:lnTo>
                    <a:pt x="567" y="639"/>
                  </a:lnTo>
                  <a:lnTo>
                    <a:pt x="566" y="639"/>
                  </a:lnTo>
                  <a:lnTo>
                    <a:pt x="565" y="639"/>
                  </a:lnTo>
                  <a:lnTo>
                    <a:pt x="565" y="638"/>
                  </a:lnTo>
                  <a:lnTo>
                    <a:pt x="564" y="638"/>
                  </a:lnTo>
                  <a:lnTo>
                    <a:pt x="563" y="638"/>
                  </a:lnTo>
                  <a:lnTo>
                    <a:pt x="563" y="636"/>
                  </a:lnTo>
                  <a:lnTo>
                    <a:pt x="563" y="638"/>
                  </a:lnTo>
                  <a:lnTo>
                    <a:pt x="563" y="636"/>
                  </a:lnTo>
                  <a:lnTo>
                    <a:pt x="561" y="636"/>
                  </a:lnTo>
                  <a:lnTo>
                    <a:pt x="560" y="636"/>
                  </a:lnTo>
                  <a:lnTo>
                    <a:pt x="559" y="635"/>
                  </a:lnTo>
                  <a:lnTo>
                    <a:pt x="558" y="635"/>
                  </a:lnTo>
                  <a:lnTo>
                    <a:pt x="557" y="635"/>
                  </a:lnTo>
                  <a:lnTo>
                    <a:pt x="557" y="634"/>
                  </a:lnTo>
                  <a:lnTo>
                    <a:pt x="556" y="634"/>
                  </a:lnTo>
                  <a:lnTo>
                    <a:pt x="551" y="632"/>
                  </a:lnTo>
                  <a:lnTo>
                    <a:pt x="549" y="631"/>
                  </a:lnTo>
                  <a:lnTo>
                    <a:pt x="549" y="632"/>
                  </a:lnTo>
                  <a:lnTo>
                    <a:pt x="548" y="633"/>
                  </a:lnTo>
                  <a:lnTo>
                    <a:pt x="546" y="635"/>
                  </a:lnTo>
                  <a:lnTo>
                    <a:pt x="544" y="636"/>
                  </a:lnTo>
                  <a:lnTo>
                    <a:pt x="544" y="638"/>
                  </a:lnTo>
                  <a:lnTo>
                    <a:pt x="543" y="638"/>
                  </a:lnTo>
                  <a:lnTo>
                    <a:pt x="543" y="639"/>
                  </a:lnTo>
                  <a:lnTo>
                    <a:pt x="542" y="639"/>
                  </a:lnTo>
                  <a:lnTo>
                    <a:pt x="541" y="640"/>
                  </a:lnTo>
                  <a:lnTo>
                    <a:pt x="540" y="641"/>
                  </a:lnTo>
                  <a:lnTo>
                    <a:pt x="539" y="642"/>
                  </a:lnTo>
                  <a:lnTo>
                    <a:pt x="539" y="643"/>
                  </a:lnTo>
                  <a:lnTo>
                    <a:pt x="538" y="644"/>
                  </a:lnTo>
                  <a:lnTo>
                    <a:pt x="537" y="646"/>
                  </a:lnTo>
                  <a:lnTo>
                    <a:pt x="537" y="647"/>
                  </a:lnTo>
                  <a:lnTo>
                    <a:pt x="535" y="647"/>
                  </a:lnTo>
                  <a:lnTo>
                    <a:pt x="535" y="649"/>
                  </a:lnTo>
                  <a:lnTo>
                    <a:pt x="534" y="650"/>
                  </a:lnTo>
                  <a:lnTo>
                    <a:pt x="532" y="652"/>
                  </a:lnTo>
                  <a:lnTo>
                    <a:pt x="531" y="656"/>
                  </a:lnTo>
                  <a:lnTo>
                    <a:pt x="528" y="663"/>
                  </a:lnTo>
                  <a:lnTo>
                    <a:pt x="525" y="664"/>
                  </a:lnTo>
                  <a:lnTo>
                    <a:pt x="524" y="665"/>
                  </a:lnTo>
                  <a:lnTo>
                    <a:pt x="523" y="667"/>
                  </a:lnTo>
                  <a:lnTo>
                    <a:pt x="522" y="667"/>
                  </a:lnTo>
                  <a:lnTo>
                    <a:pt x="522" y="668"/>
                  </a:lnTo>
                  <a:lnTo>
                    <a:pt x="521" y="668"/>
                  </a:lnTo>
                  <a:lnTo>
                    <a:pt x="520" y="669"/>
                  </a:lnTo>
                  <a:lnTo>
                    <a:pt x="518" y="669"/>
                  </a:lnTo>
                  <a:lnTo>
                    <a:pt x="517" y="671"/>
                  </a:lnTo>
                  <a:lnTo>
                    <a:pt x="516" y="671"/>
                  </a:lnTo>
                  <a:lnTo>
                    <a:pt x="516" y="672"/>
                  </a:lnTo>
                  <a:lnTo>
                    <a:pt x="515" y="673"/>
                  </a:lnTo>
                  <a:lnTo>
                    <a:pt x="514" y="673"/>
                  </a:lnTo>
                  <a:lnTo>
                    <a:pt x="511" y="674"/>
                  </a:lnTo>
                  <a:lnTo>
                    <a:pt x="509" y="675"/>
                  </a:lnTo>
                  <a:lnTo>
                    <a:pt x="507" y="675"/>
                  </a:lnTo>
                  <a:lnTo>
                    <a:pt x="507" y="676"/>
                  </a:lnTo>
                  <a:lnTo>
                    <a:pt x="505" y="676"/>
                  </a:lnTo>
                  <a:lnTo>
                    <a:pt x="504" y="676"/>
                  </a:lnTo>
                  <a:lnTo>
                    <a:pt x="503" y="676"/>
                  </a:lnTo>
                  <a:lnTo>
                    <a:pt x="502" y="677"/>
                  </a:lnTo>
                  <a:lnTo>
                    <a:pt x="500" y="677"/>
                  </a:lnTo>
                  <a:lnTo>
                    <a:pt x="500" y="678"/>
                  </a:lnTo>
                  <a:lnTo>
                    <a:pt x="499" y="680"/>
                  </a:lnTo>
                  <a:lnTo>
                    <a:pt x="498" y="681"/>
                  </a:lnTo>
                  <a:lnTo>
                    <a:pt x="498" y="680"/>
                  </a:lnTo>
                  <a:lnTo>
                    <a:pt x="497" y="680"/>
                  </a:lnTo>
                  <a:lnTo>
                    <a:pt x="497" y="681"/>
                  </a:lnTo>
                  <a:lnTo>
                    <a:pt x="496" y="681"/>
                  </a:lnTo>
                  <a:lnTo>
                    <a:pt x="496" y="682"/>
                  </a:lnTo>
                  <a:lnTo>
                    <a:pt x="495" y="682"/>
                  </a:lnTo>
                  <a:lnTo>
                    <a:pt x="494" y="682"/>
                  </a:lnTo>
                  <a:lnTo>
                    <a:pt x="492" y="683"/>
                  </a:lnTo>
                  <a:lnTo>
                    <a:pt x="491" y="683"/>
                  </a:lnTo>
                  <a:lnTo>
                    <a:pt x="491" y="684"/>
                  </a:lnTo>
                  <a:lnTo>
                    <a:pt x="490" y="684"/>
                  </a:lnTo>
                  <a:lnTo>
                    <a:pt x="490" y="685"/>
                  </a:lnTo>
                  <a:lnTo>
                    <a:pt x="489" y="685"/>
                  </a:lnTo>
                  <a:lnTo>
                    <a:pt x="489" y="686"/>
                  </a:lnTo>
                  <a:lnTo>
                    <a:pt x="489" y="688"/>
                  </a:lnTo>
                  <a:lnTo>
                    <a:pt x="488" y="688"/>
                  </a:lnTo>
                  <a:lnTo>
                    <a:pt x="489" y="688"/>
                  </a:lnTo>
                  <a:lnTo>
                    <a:pt x="488" y="688"/>
                  </a:lnTo>
                  <a:lnTo>
                    <a:pt x="488" y="689"/>
                  </a:lnTo>
                  <a:lnTo>
                    <a:pt x="488" y="690"/>
                  </a:lnTo>
                  <a:lnTo>
                    <a:pt x="487" y="690"/>
                  </a:lnTo>
                  <a:lnTo>
                    <a:pt x="487" y="691"/>
                  </a:lnTo>
                  <a:lnTo>
                    <a:pt x="486" y="691"/>
                  </a:lnTo>
                  <a:lnTo>
                    <a:pt x="486" y="692"/>
                  </a:lnTo>
                  <a:lnTo>
                    <a:pt x="485" y="693"/>
                  </a:lnTo>
                  <a:lnTo>
                    <a:pt x="485" y="694"/>
                  </a:lnTo>
                  <a:lnTo>
                    <a:pt x="483" y="694"/>
                  </a:lnTo>
                  <a:lnTo>
                    <a:pt x="483" y="696"/>
                  </a:lnTo>
                  <a:lnTo>
                    <a:pt x="483" y="697"/>
                  </a:lnTo>
                  <a:lnTo>
                    <a:pt x="482" y="697"/>
                  </a:lnTo>
                  <a:lnTo>
                    <a:pt x="482" y="698"/>
                  </a:lnTo>
                  <a:lnTo>
                    <a:pt x="481" y="698"/>
                  </a:lnTo>
                  <a:lnTo>
                    <a:pt x="481" y="699"/>
                  </a:lnTo>
                  <a:lnTo>
                    <a:pt x="481" y="700"/>
                  </a:lnTo>
                  <a:lnTo>
                    <a:pt x="480" y="700"/>
                  </a:lnTo>
                  <a:lnTo>
                    <a:pt x="479" y="700"/>
                  </a:lnTo>
                  <a:lnTo>
                    <a:pt x="479" y="701"/>
                  </a:lnTo>
                  <a:lnTo>
                    <a:pt x="478" y="701"/>
                  </a:lnTo>
                  <a:lnTo>
                    <a:pt x="479" y="702"/>
                  </a:lnTo>
                  <a:lnTo>
                    <a:pt x="478" y="702"/>
                  </a:lnTo>
                  <a:lnTo>
                    <a:pt x="478" y="703"/>
                  </a:lnTo>
                  <a:lnTo>
                    <a:pt x="475" y="706"/>
                  </a:lnTo>
                  <a:lnTo>
                    <a:pt x="473" y="708"/>
                  </a:lnTo>
                  <a:lnTo>
                    <a:pt x="470" y="701"/>
                  </a:lnTo>
                  <a:lnTo>
                    <a:pt x="466" y="697"/>
                  </a:lnTo>
                  <a:lnTo>
                    <a:pt x="466" y="696"/>
                  </a:lnTo>
                  <a:lnTo>
                    <a:pt x="466" y="694"/>
                  </a:lnTo>
                  <a:lnTo>
                    <a:pt x="462" y="691"/>
                  </a:lnTo>
                  <a:lnTo>
                    <a:pt x="459" y="688"/>
                  </a:lnTo>
                  <a:lnTo>
                    <a:pt x="457" y="688"/>
                  </a:lnTo>
                  <a:lnTo>
                    <a:pt x="456" y="690"/>
                  </a:lnTo>
                  <a:lnTo>
                    <a:pt x="453" y="693"/>
                  </a:lnTo>
                  <a:lnTo>
                    <a:pt x="447" y="699"/>
                  </a:lnTo>
                  <a:lnTo>
                    <a:pt x="446" y="700"/>
                  </a:lnTo>
                  <a:lnTo>
                    <a:pt x="445" y="700"/>
                  </a:lnTo>
                  <a:lnTo>
                    <a:pt x="445" y="701"/>
                  </a:lnTo>
                  <a:lnTo>
                    <a:pt x="444" y="701"/>
                  </a:lnTo>
                  <a:lnTo>
                    <a:pt x="444" y="702"/>
                  </a:lnTo>
                  <a:lnTo>
                    <a:pt x="443" y="702"/>
                  </a:lnTo>
                  <a:lnTo>
                    <a:pt x="442" y="702"/>
                  </a:lnTo>
                  <a:lnTo>
                    <a:pt x="442" y="703"/>
                  </a:lnTo>
                  <a:lnTo>
                    <a:pt x="440" y="705"/>
                  </a:lnTo>
                  <a:lnTo>
                    <a:pt x="439" y="705"/>
                  </a:lnTo>
                  <a:lnTo>
                    <a:pt x="439" y="706"/>
                  </a:lnTo>
                  <a:lnTo>
                    <a:pt x="438" y="706"/>
                  </a:lnTo>
                  <a:lnTo>
                    <a:pt x="438" y="707"/>
                  </a:lnTo>
                  <a:lnTo>
                    <a:pt x="437" y="707"/>
                  </a:lnTo>
                  <a:lnTo>
                    <a:pt x="436" y="707"/>
                  </a:lnTo>
                  <a:lnTo>
                    <a:pt x="436" y="708"/>
                  </a:lnTo>
                  <a:lnTo>
                    <a:pt x="435" y="708"/>
                  </a:lnTo>
                  <a:lnTo>
                    <a:pt x="434" y="709"/>
                  </a:lnTo>
                  <a:lnTo>
                    <a:pt x="432" y="709"/>
                  </a:lnTo>
                  <a:lnTo>
                    <a:pt x="431" y="710"/>
                  </a:lnTo>
                  <a:lnTo>
                    <a:pt x="431" y="711"/>
                  </a:lnTo>
                  <a:lnTo>
                    <a:pt x="430" y="711"/>
                  </a:lnTo>
                  <a:lnTo>
                    <a:pt x="429" y="713"/>
                  </a:lnTo>
                  <a:lnTo>
                    <a:pt x="429" y="714"/>
                  </a:lnTo>
                  <a:lnTo>
                    <a:pt x="428" y="714"/>
                  </a:lnTo>
                  <a:lnTo>
                    <a:pt x="427" y="714"/>
                  </a:lnTo>
                  <a:lnTo>
                    <a:pt x="427" y="715"/>
                  </a:lnTo>
                  <a:lnTo>
                    <a:pt x="426" y="715"/>
                  </a:lnTo>
                  <a:lnTo>
                    <a:pt x="425" y="716"/>
                  </a:lnTo>
                  <a:lnTo>
                    <a:pt x="423" y="716"/>
                  </a:lnTo>
                  <a:lnTo>
                    <a:pt x="422" y="716"/>
                  </a:lnTo>
                  <a:lnTo>
                    <a:pt x="421" y="716"/>
                  </a:lnTo>
                  <a:lnTo>
                    <a:pt x="420" y="716"/>
                  </a:lnTo>
                  <a:lnTo>
                    <a:pt x="419" y="716"/>
                  </a:lnTo>
                  <a:lnTo>
                    <a:pt x="418" y="716"/>
                  </a:lnTo>
                  <a:lnTo>
                    <a:pt x="417" y="715"/>
                  </a:lnTo>
                  <a:lnTo>
                    <a:pt x="416" y="715"/>
                  </a:lnTo>
                  <a:lnTo>
                    <a:pt x="414" y="714"/>
                  </a:lnTo>
                  <a:lnTo>
                    <a:pt x="413" y="714"/>
                  </a:lnTo>
                  <a:lnTo>
                    <a:pt x="412" y="714"/>
                  </a:lnTo>
                  <a:lnTo>
                    <a:pt x="411" y="715"/>
                  </a:lnTo>
                  <a:lnTo>
                    <a:pt x="409" y="716"/>
                  </a:lnTo>
                  <a:lnTo>
                    <a:pt x="408" y="723"/>
                  </a:lnTo>
                  <a:lnTo>
                    <a:pt x="401" y="736"/>
                  </a:lnTo>
                  <a:lnTo>
                    <a:pt x="401" y="741"/>
                  </a:lnTo>
                  <a:lnTo>
                    <a:pt x="400" y="743"/>
                  </a:lnTo>
                  <a:lnTo>
                    <a:pt x="400" y="744"/>
                  </a:lnTo>
                  <a:lnTo>
                    <a:pt x="395" y="749"/>
                  </a:lnTo>
                  <a:lnTo>
                    <a:pt x="393" y="750"/>
                  </a:lnTo>
                  <a:lnTo>
                    <a:pt x="389" y="751"/>
                  </a:lnTo>
                  <a:lnTo>
                    <a:pt x="391" y="752"/>
                  </a:lnTo>
                  <a:lnTo>
                    <a:pt x="388" y="755"/>
                  </a:lnTo>
                  <a:lnTo>
                    <a:pt x="386" y="758"/>
                  </a:lnTo>
                  <a:lnTo>
                    <a:pt x="382" y="760"/>
                  </a:lnTo>
                  <a:lnTo>
                    <a:pt x="376" y="764"/>
                  </a:lnTo>
                  <a:lnTo>
                    <a:pt x="375" y="764"/>
                  </a:lnTo>
                  <a:lnTo>
                    <a:pt x="374" y="764"/>
                  </a:lnTo>
                  <a:lnTo>
                    <a:pt x="373" y="765"/>
                  </a:lnTo>
                  <a:lnTo>
                    <a:pt x="371" y="767"/>
                  </a:lnTo>
                  <a:lnTo>
                    <a:pt x="369" y="768"/>
                  </a:lnTo>
                  <a:lnTo>
                    <a:pt x="369" y="769"/>
                  </a:lnTo>
                  <a:lnTo>
                    <a:pt x="369" y="770"/>
                  </a:lnTo>
                  <a:lnTo>
                    <a:pt x="368" y="772"/>
                  </a:lnTo>
                  <a:lnTo>
                    <a:pt x="366" y="774"/>
                  </a:lnTo>
                  <a:lnTo>
                    <a:pt x="363" y="775"/>
                  </a:lnTo>
                  <a:lnTo>
                    <a:pt x="361" y="774"/>
                  </a:lnTo>
                  <a:lnTo>
                    <a:pt x="358" y="774"/>
                  </a:lnTo>
                  <a:lnTo>
                    <a:pt x="356" y="775"/>
                  </a:lnTo>
                  <a:lnTo>
                    <a:pt x="351" y="775"/>
                  </a:lnTo>
                  <a:lnTo>
                    <a:pt x="350" y="774"/>
                  </a:lnTo>
                  <a:lnTo>
                    <a:pt x="344" y="774"/>
                  </a:lnTo>
                  <a:lnTo>
                    <a:pt x="342" y="773"/>
                  </a:lnTo>
                  <a:lnTo>
                    <a:pt x="340" y="773"/>
                  </a:lnTo>
                  <a:lnTo>
                    <a:pt x="334" y="776"/>
                  </a:lnTo>
                  <a:lnTo>
                    <a:pt x="332" y="775"/>
                  </a:lnTo>
                  <a:lnTo>
                    <a:pt x="327" y="773"/>
                  </a:lnTo>
                  <a:lnTo>
                    <a:pt x="323" y="775"/>
                  </a:lnTo>
                  <a:lnTo>
                    <a:pt x="322" y="777"/>
                  </a:lnTo>
                  <a:lnTo>
                    <a:pt x="320" y="778"/>
                  </a:lnTo>
                  <a:lnTo>
                    <a:pt x="316" y="782"/>
                  </a:lnTo>
                  <a:lnTo>
                    <a:pt x="313" y="783"/>
                  </a:lnTo>
                  <a:lnTo>
                    <a:pt x="310" y="785"/>
                  </a:lnTo>
                  <a:lnTo>
                    <a:pt x="309" y="787"/>
                  </a:lnTo>
                  <a:lnTo>
                    <a:pt x="308" y="789"/>
                  </a:lnTo>
                  <a:lnTo>
                    <a:pt x="307" y="789"/>
                  </a:lnTo>
                  <a:lnTo>
                    <a:pt x="306" y="791"/>
                  </a:lnTo>
                  <a:lnTo>
                    <a:pt x="304" y="792"/>
                  </a:lnTo>
                  <a:lnTo>
                    <a:pt x="300" y="793"/>
                  </a:lnTo>
                  <a:lnTo>
                    <a:pt x="300" y="794"/>
                  </a:lnTo>
                  <a:lnTo>
                    <a:pt x="299" y="795"/>
                  </a:lnTo>
                  <a:lnTo>
                    <a:pt x="297" y="797"/>
                  </a:lnTo>
                  <a:lnTo>
                    <a:pt x="294" y="800"/>
                  </a:lnTo>
                  <a:lnTo>
                    <a:pt x="291" y="803"/>
                  </a:lnTo>
                  <a:lnTo>
                    <a:pt x="289" y="806"/>
                  </a:lnTo>
                  <a:lnTo>
                    <a:pt x="289" y="807"/>
                  </a:lnTo>
                  <a:lnTo>
                    <a:pt x="288" y="808"/>
                  </a:lnTo>
                  <a:lnTo>
                    <a:pt x="288" y="809"/>
                  </a:lnTo>
                  <a:lnTo>
                    <a:pt x="285" y="810"/>
                  </a:lnTo>
                  <a:lnTo>
                    <a:pt x="283" y="812"/>
                  </a:lnTo>
                  <a:lnTo>
                    <a:pt x="282" y="814"/>
                  </a:lnTo>
                  <a:lnTo>
                    <a:pt x="282" y="815"/>
                  </a:lnTo>
                  <a:lnTo>
                    <a:pt x="281" y="816"/>
                  </a:lnTo>
                  <a:lnTo>
                    <a:pt x="282" y="817"/>
                  </a:lnTo>
                  <a:lnTo>
                    <a:pt x="282" y="819"/>
                  </a:lnTo>
                  <a:lnTo>
                    <a:pt x="281" y="820"/>
                  </a:lnTo>
                  <a:lnTo>
                    <a:pt x="281" y="825"/>
                  </a:lnTo>
                  <a:lnTo>
                    <a:pt x="280" y="826"/>
                  </a:lnTo>
                  <a:lnTo>
                    <a:pt x="280" y="827"/>
                  </a:lnTo>
                  <a:lnTo>
                    <a:pt x="280" y="828"/>
                  </a:lnTo>
                  <a:lnTo>
                    <a:pt x="280" y="830"/>
                  </a:lnTo>
                  <a:lnTo>
                    <a:pt x="279" y="832"/>
                  </a:lnTo>
                  <a:lnTo>
                    <a:pt x="279" y="834"/>
                  </a:lnTo>
                  <a:lnTo>
                    <a:pt x="277" y="834"/>
                  </a:lnTo>
                  <a:lnTo>
                    <a:pt x="277" y="833"/>
                  </a:lnTo>
                  <a:lnTo>
                    <a:pt x="276" y="834"/>
                  </a:lnTo>
                  <a:lnTo>
                    <a:pt x="272" y="835"/>
                  </a:lnTo>
                  <a:lnTo>
                    <a:pt x="271" y="836"/>
                  </a:lnTo>
                  <a:lnTo>
                    <a:pt x="270" y="836"/>
                  </a:lnTo>
                  <a:lnTo>
                    <a:pt x="268" y="837"/>
                  </a:lnTo>
                  <a:lnTo>
                    <a:pt x="267" y="839"/>
                  </a:lnTo>
                  <a:lnTo>
                    <a:pt x="266" y="839"/>
                  </a:lnTo>
                  <a:lnTo>
                    <a:pt x="264" y="840"/>
                  </a:lnTo>
                  <a:lnTo>
                    <a:pt x="263" y="840"/>
                  </a:lnTo>
                  <a:lnTo>
                    <a:pt x="263" y="841"/>
                  </a:lnTo>
                  <a:lnTo>
                    <a:pt x="262" y="841"/>
                  </a:lnTo>
                  <a:lnTo>
                    <a:pt x="261" y="842"/>
                  </a:lnTo>
                  <a:lnTo>
                    <a:pt x="259" y="842"/>
                  </a:lnTo>
                  <a:lnTo>
                    <a:pt x="259" y="843"/>
                  </a:lnTo>
                  <a:lnTo>
                    <a:pt x="258" y="843"/>
                  </a:lnTo>
                  <a:lnTo>
                    <a:pt x="257" y="843"/>
                  </a:lnTo>
                  <a:lnTo>
                    <a:pt x="257" y="844"/>
                  </a:lnTo>
                  <a:lnTo>
                    <a:pt x="256" y="844"/>
                  </a:lnTo>
                  <a:lnTo>
                    <a:pt x="255" y="845"/>
                  </a:lnTo>
                  <a:lnTo>
                    <a:pt x="254" y="845"/>
                  </a:lnTo>
                  <a:lnTo>
                    <a:pt x="253" y="847"/>
                  </a:lnTo>
                  <a:lnTo>
                    <a:pt x="251" y="847"/>
                  </a:lnTo>
                  <a:lnTo>
                    <a:pt x="249" y="848"/>
                  </a:lnTo>
                  <a:lnTo>
                    <a:pt x="248" y="848"/>
                  </a:lnTo>
                  <a:lnTo>
                    <a:pt x="247" y="848"/>
                  </a:lnTo>
                  <a:lnTo>
                    <a:pt x="245" y="848"/>
                  </a:lnTo>
                  <a:lnTo>
                    <a:pt x="244" y="848"/>
                  </a:lnTo>
                  <a:lnTo>
                    <a:pt x="242" y="847"/>
                  </a:lnTo>
                  <a:lnTo>
                    <a:pt x="244" y="845"/>
                  </a:lnTo>
                  <a:lnTo>
                    <a:pt x="244" y="844"/>
                  </a:lnTo>
                  <a:lnTo>
                    <a:pt x="245" y="843"/>
                  </a:lnTo>
                  <a:lnTo>
                    <a:pt x="246" y="842"/>
                  </a:lnTo>
                  <a:lnTo>
                    <a:pt x="248" y="839"/>
                  </a:lnTo>
                  <a:lnTo>
                    <a:pt x="248" y="837"/>
                  </a:lnTo>
                  <a:lnTo>
                    <a:pt x="249" y="836"/>
                  </a:lnTo>
                  <a:lnTo>
                    <a:pt x="249" y="835"/>
                  </a:lnTo>
                  <a:lnTo>
                    <a:pt x="250" y="834"/>
                  </a:lnTo>
                  <a:lnTo>
                    <a:pt x="250" y="833"/>
                  </a:lnTo>
                  <a:lnTo>
                    <a:pt x="251" y="833"/>
                  </a:lnTo>
                  <a:lnTo>
                    <a:pt x="251" y="832"/>
                  </a:lnTo>
                  <a:lnTo>
                    <a:pt x="251" y="831"/>
                  </a:lnTo>
                  <a:lnTo>
                    <a:pt x="250" y="830"/>
                  </a:lnTo>
                  <a:lnTo>
                    <a:pt x="250" y="828"/>
                  </a:lnTo>
                  <a:lnTo>
                    <a:pt x="250" y="827"/>
                  </a:lnTo>
                  <a:lnTo>
                    <a:pt x="249" y="826"/>
                  </a:lnTo>
                  <a:lnTo>
                    <a:pt x="249" y="825"/>
                  </a:lnTo>
                  <a:lnTo>
                    <a:pt x="248" y="825"/>
                  </a:lnTo>
                  <a:lnTo>
                    <a:pt x="247" y="824"/>
                  </a:lnTo>
                  <a:lnTo>
                    <a:pt x="246" y="822"/>
                  </a:lnTo>
                  <a:lnTo>
                    <a:pt x="244" y="820"/>
                  </a:lnTo>
                  <a:lnTo>
                    <a:pt x="244" y="819"/>
                  </a:lnTo>
                  <a:lnTo>
                    <a:pt x="242" y="817"/>
                  </a:lnTo>
                  <a:lnTo>
                    <a:pt x="241" y="817"/>
                  </a:lnTo>
                  <a:lnTo>
                    <a:pt x="240" y="817"/>
                  </a:lnTo>
                  <a:lnTo>
                    <a:pt x="239" y="817"/>
                  </a:lnTo>
                  <a:lnTo>
                    <a:pt x="239" y="816"/>
                  </a:lnTo>
                  <a:lnTo>
                    <a:pt x="239" y="815"/>
                  </a:lnTo>
                  <a:lnTo>
                    <a:pt x="239" y="814"/>
                  </a:lnTo>
                  <a:lnTo>
                    <a:pt x="238" y="814"/>
                  </a:lnTo>
                  <a:lnTo>
                    <a:pt x="238" y="811"/>
                  </a:lnTo>
                  <a:lnTo>
                    <a:pt x="238" y="809"/>
                  </a:lnTo>
                  <a:lnTo>
                    <a:pt x="238" y="808"/>
                  </a:lnTo>
                  <a:lnTo>
                    <a:pt x="238" y="807"/>
                  </a:lnTo>
                  <a:lnTo>
                    <a:pt x="238" y="805"/>
                  </a:lnTo>
                  <a:lnTo>
                    <a:pt x="238" y="803"/>
                  </a:lnTo>
                  <a:lnTo>
                    <a:pt x="238" y="802"/>
                  </a:lnTo>
                  <a:lnTo>
                    <a:pt x="238" y="801"/>
                  </a:lnTo>
                  <a:lnTo>
                    <a:pt x="238" y="800"/>
                  </a:lnTo>
                  <a:lnTo>
                    <a:pt x="238" y="798"/>
                  </a:lnTo>
                  <a:lnTo>
                    <a:pt x="238" y="797"/>
                  </a:lnTo>
                  <a:lnTo>
                    <a:pt x="237" y="795"/>
                  </a:lnTo>
                  <a:lnTo>
                    <a:pt x="238" y="795"/>
                  </a:lnTo>
                  <a:lnTo>
                    <a:pt x="238" y="794"/>
                  </a:lnTo>
                  <a:lnTo>
                    <a:pt x="239" y="794"/>
                  </a:lnTo>
                  <a:lnTo>
                    <a:pt x="240" y="793"/>
                  </a:lnTo>
                  <a:lnTo>
                    <a:pt x="241" y="792"/>
                  </a:lnTo>
                  <a:lnTo>
                    <a:pt x="239" y="791"/>
                  </a:lnTo>
                  <a:lnTo>
                    <a:pt x="237" y="790"/>
                  </a:lnTo>
                  <a:lnTo>
                    <a:pt x="237" y="789"/>
                  </a:lnTo>
                  <a:lnTo>
                    <a:pt x="236" y="787"/>
                  </a:lnTo>
                  <a:lnTo>
                    <a:pt x="235" y="786"/>
                  </a:lnTo>
                  <a:lnTo>
                    <a:pt x="235" y="785"/>
                  </a:lnTo>
                  <a:lnTo>
                    <a:pt x="235" y="784"/>
                  </a:lnTo>
                  <a:lnTo>
                    <a:pt x="233" y="784"/>
                  </a:lnTo>
                  <a:lnTo>
                    <a:pt x="233" y="783"/>
                  </a:lnTo>
                  <a:lnTo>
                    <a:pt x="233" y="782"/>
                  </a:lnTo>
                  <a:lnTo>
                    <a:pt x="233" y="781"/>
                  </a:lnTo>
                  <a:lnTo>
                    <a:pt x="233" y="780"/>
                  </a:lnTo>
                  <a:lnTo>
                    <a:pt x="232" y="780"/>
                  </a:lnTo>
                  <a:lnTo>
                    <a:pt x="232" y="778"/>
                  </a:lnTo>
                  <a:lnTo>
                    <a:pt x="232" y="777"/>
                  </a:lnTo>
                  <a:lnTo>
                    <a:pt x="232" y="776"/>
                  </a:lnTo>
                  <a:lnTo>
                    <a:pt x="232" y="775"/>
                  </a:lnTo>
                  <a:lnTo>
                    <a:pt x="232" y="774"/>
                  </a:lnTo>
                  <a:lnTo>
                    <a:pt x="232" y="773"/>
                  </a:lnTo>
                  <a:lnTo>
                    <a:pt x="232" y="772"/>
                  </a:lnTo>
                  <a:lnTo>
                    <a:pt x="233" y="772"/>
                  </a:lnTo>
                  <a:lnTo>
                    <a:pt x="232" y="770"/>
                  </a:lnTo>
                  <a:lnTo>
                    <a:pt x="232" y="769"/>
                  </a:lnTo>
                  <a:lnTo>
                    <a:pt x="232" y="768"/>
                  </a:lnTo>
                  <a:lnTo>
                    <a:pt x="231" y="768"/>
                  </a:lnTo>
                  <a:lnTo>
                    <a:pt x="230" y="768"/>
                  </a:lnTo>
                  <a:lnTo>
                    <a:pt x="229" y="768"/>
                  </a:lnTo>
                  <a:lnTo>
                    <a:pt x="229" y="767"/>
                  </a:lnTo>
                  <a:lnTo>
                    <a:pt x="228" y="767"/>
                  </a:lnTo>
                  <a:lnTo>
                    <a:pt x="227" y="767"/>
                  </a:lnTo>
                  <a:lnTo>
                    <a:pt x="227" y="766"/>
                  </a:lnTo>
                  <a:lnTo>
                    <a:pt x="225" y="766"/>
                  </a:lnTo>
                  <a:lnTo>
                    <a:pt x="224" y="766"/>
                  </a:lnTo>
                  <a:lnTo>
                    <a:pt x="224" y="765"/>
                  </a:lnTo>
                  <a:lnTo>
                    <a:pt x="224" y="764"/>
                  </a:lnTo>
                  <a:lnTo>
                    <a:pt x="223" y="764"/>
                  </a:lnTo>
                  <a:lnTo>
                    <a:pt x="224" y="763"/>
                  </a:lnTo>
                  <a:lnTo>
                    <a:pt x="223" y="763"/>
                  </a:lnTo>
                  <a:lnTo>
                    <a:pt x="223" y="761"/>
                  </a:lnTo>
                  <a:lnTo>
                    <a:pt x="222" y="760"/>
                  </a:lnTo>
                  <a:lnTo>
                    <a:pt x="221" y="760"/>
                  </a:lnTo>
                  <a:lnTo>
                    <a:pt x="222" y="760"/>
                  </a:lnTo>
                  <a:lnTo>
                    <a:pt x="221" y="760"/>
                  </a:lnTo>
                  <a:lnTo>
                    <a:pt x="221" y="759"/>
                  </a:lnTo>
                  <a:lnTo>
                    <a:pt x="220" y="759"/>
                  </a:lnTo>
                  <a:lnTo>
                    <a:pt x="220" y="758"/>
                  </a:lnTo>
                  <a:lnTo>
                    <a:pt x="219" y="758"/>
                  </a:lnTo>
                  <a:lnTo>
                    <a:pt x="218" y="757"/>
                  </a:lnTo>
                  <a:lnTo>
                    <a:pt x="216" y="757"/>
                  </a:lnTo>
                  <a:lnTo>
                    <a:pt x="215" y="756"/>
                  </a:lnTo>
                  <a:lnTo>
                    <a:pt x="215" y="755"/>
                  </a:lnTo>
                  <a:lnTo>
                    <a:pt x="214" y="755"/>
                  </a:lnTo>
                  <a:lnTo>
                    <a:pt x="214" y="753"/>
                  </a:lnTo>
                  <a:lnTo>
                    <a:pt x="213" y="753"/>
                  </a:lnTo>
                  <a:lnTo>
                    <a:pt x="213" y="752"/>
                  </a:lnTo>
                  <a:lnTo>
                    <a:pt x="212" y="752"/>
                  </a:lnTo>
                  <a:lnTo>
                    <a:pt x="211" y="752"/>
                  </a:lnTo>
                  <a:lnTo>
                    <a:pt x="210" y="751"/>
                  </a:lnTo>
                  <a:lnTo>
                    <a:pt x="210" y="752"/>
                  </a:lnTo>
                  <a:lnTo>
                    <a:pt x="208" y="752"/>
                  </a:lnTo>
                  <a:lnTo>
                    <a:pt x="207" y="752"/>
                  </a:lnTo>
                  <a:lnTo>
                    <a:pt x="207" y="753"/>
                  </a:lnTo>
                  <a:lnTo>
                    <a:pt x="206" y="753"/>
                  </a:lnTo>
                  <a:lnTo>
                    <a:pt x="205" y="753"/>
                  </a:lnTo>
                  <a:lnTo>
                    <a:pt x="204" y="753"/>
                  </a:lnTo>
                  <a:lnTo>
                    <a:pt x="203" y="753"/>
                  </a:lnTo>
                  <a:lnTo>
                    <a:pt x="202" y="753"/>
                  </a:lnTo>
                  <a:lnTo>
                    <a:pt x="202" y="752"/>
                  </a:lnTo>
                  <a:lnTo>
                    <a:pt x="201" y="752"/>
                  </a:lnTo>
                  <a:lnTo>
                    <a:pt x="199" y="753"/>
                  </a:lnTo>
                  <a:lnTo>
                    <a:pt x="198" y="753"/>
                  </a:lnTo>
                  <a:lnTo>
                    <a:pt x="197" y="753"/>
                  </a:lnTo>
                  <a:lnTo>
                    <a:pt x="196" y="753"/>
                  </a:lnTo>
                  <a:lnTo>
                    <a:pt x="195" y="753"/>
                  </a:lnTo>
                  <a:lnTo>
                    <a:pt x="194" y="753"/>
                  </a:lnTo>
                  <a:lnTo>
                    <a:pt x="193" y="752"/>
                  </a:lnTo>
                  <a:lnTo>
                    <a:pt x="192" y="752"/>
                  </a:lnTo>
                  <a:lnTo>
                    <a:pt x="192" y="751"/>
                  </a:lnTo>
                  <a:lnTo>
                    <a:pt x="192" y="750"/>
                  </a:lnTo>
                  <a:lnTo>
                    <a:pt x="190" y="750"/>
                  </a:lnTo>
                  <a:lnTo>
                    <a:pt x="189" y="749"/>
                  </a:lnTo>
                  <a:lnTo>
                    <a:pt x="189" y="748"/>
                  </a:lnTo>
                  <a:lnTo>
                    <a:pt x="188" y="748"/>
                  </a:lnTo>
                  <a:lnTo>
                    <a:pt x="187" y="748"/>
                  </a:lnTo>
                  <a:lnTo>
                    <a:pt x="187" y="749"/>
                  </a:lnTo>
                  <a:lnTo>
                    <a:pt x="186" y="748"/>
                  </a:lnTo>
                  <a:lnTo>
                    <a:pt x="186" y="747"/>
                  </a:lnTo>
                  <a:lnTo>
                    <a:pt x="185" y="747"/>
                  </a:lnTo>
                  <a:lnTo>
                    <a:pt x="185" y="745"/>
                  </a:lnTo>
                  <a:lnTo>
                    <a:pt x="185" y="744"/>
                  </a:lnTo>
                  <a:lnTo>
                    <a:pt x="184" y="743"/>
                  </a:lnTo>
                  <a:lnTo>
                    <a:pt x="181" y="743"/>
                  </a:lnTo>
                  <a:lnTo>
                    <a:pt x="181" y="742"/>
                  </a:lnTo>
                  <a:lnTo>
                    <a:pt x="180" y="743"/>
                  </a:lnTo>
                  <a:lnTo>
                    <a:pt x="179" y="742"/>
                  </a:lnTo>
                  <a:lnTo>
                    <a:pt x="178" y="742"/>
                  </a:lnTo>
                  <a:lnTo>
                    <a:pt x="178" y="741"/>
                  </a:lnTo>
                  <a:lnTo>
                    <a:pt x="177" y="741"/>
                  </a:lnTo>
                  <a:lnTo>
                    <a:pt x="176" y="741"/>
                  </a:lnTo>
                  <a:lnTo>
                    <a:pt x="176" y="740"/>
                  </a:lnTo>
                  <a:lnTo>
                    <a:pt x="175" y="740"/>
                  </a:lnTo>
                  <a:lnTo>
                    <a:pt x="175" y="739"/>
                  </a:lnTo>
                  <a:lnTo>
                    <a:pt x="175" y="740"/>
                  </a:lnTo>
                  <a:lnTo>
                    <a:pt x="173" y="740"/>
                  </a:lnTo>
                  <a:lnTo>
                    <a:pt x="172" y="740"/>
                  </a:lnTo>
                  <a:lnTo>
                    <a:pt x="172" y="739"/>
                  </a:lnTo>
                  <a:lnTo>
                    <a:pt x="171" y="739"/>
                  </a:lnTo>
                  <a:lnTo>
                    <a:pt x="171" y="738"/>
                  </a:lnTo>
                  <a:lnTo>
                    <a:pt x="171" y="736"/>
                  </a:lnTo>
                  <a:lnTo>
                    <a:pt x="170" y="735"/>
                  </a:lnTo>
                  <a:lnTo>
                    <a:pt x="169" y="735"/>
                  </a:lnTo>
                  <a:lnTo>
                    <a:pt x="169" y="736"/>
                  </a:lnTo>
                  <a:lnTo>
                    <a:pt x="168" y="736"/>
                  </a:lnTo>
                  <a:lnTo>
                    <a:pt x="167" y="736"/>
                  </a:lnTo>
                  <a:lnTo>
                    <a:pt x="165" y="736"/>
                  </a:lnTo>
                  <a:lnTo>
                    <a:pt x="164" y="736"/>
                  </a:lnTo>
                  <a:lnTo>
                    <a:pt x="163" y="736"/>
                  </a:lnTo>
                  <a:lnTo>
                    <a:pt x="162" y="735"/>
                  </a:lnTo>
                  <a:lnTo>
                    <a:pt x="161" y="735"/>
                  </a:lnTo>
                  <a:lnTo>
                    <a:pt x="160" y="735"/>
                  </a:lnTo>
                  <a:lnTo>
                    <a:pt x="159" y="735"/>
                  </a:lnTo>
                  <a:lnTo>
                    <a:pt x="160" y="736"/>
                  </a:lnTo>
                  <a:lnTo>
                    <a:pt x="159" y="738"/>
                  </a:lnTo>
                  <a:lnTo>
                    <a:pt x="158" y="739"/>
                  </a:lnTo>
                  <a:lnTo>
                    <a:pt x="158" y="740"/>
                  </a:lnTo>
                  <a:lnTo>
                    <a:pt x="156" y="740"/>
                  </a:lnTo>
                  <a:lnTo>
                    <a:pt x="156" y="741"/>
                  </a:lnTo>
                  <a:lnTo>
                    <a:pt x="155" y="741"/>
                  </a:lnTo>
                  <a:lnTo>
                    <a:pt x="154" y="741"/>
                  </a:lnTo>
                  <a:lnTo>
                    <a:pt x="154" y="742"/>
                  </a:lnTo>
                  <a:lnTo>
                    <a:pt x="154" y="743"/>
                  </a:lnTo>
                  <a:lnTo>
                    <a:pt x="153" y="743"/>
                  </a:lnTo>
                  <a:lnTo>
                    <a:pt x="153" y="742"/>
                  </a:lnTo>
                  <a:lnTo>
                    <a:pt x="153" y="741"/>
                  </a:lnTo>
                  <a:lnTo>
                    <a:pt x="153" y="740"/>
                  </a:lnTo>
                  <a:lnTo>
                    <a:pt x="153" y="739"/>
                  </a:lnTo>
                  <a:lnTo>
                    <a:pt x="153" y="738"/>
                  </a:lnTo>
                  <a:lnTo>
                    <a:pt x="153" y="736"/>
                  </a:lnTo>
                  <a:lnTo>
                    <a:pt x="154" y="735"/>
                  </a:lnTo>
                  <a:lnTo>
                    <a:pt x="154" y="734"/>
                  </a:lnTo>
                  <a:lnTo>
                    <a:pt x="155" y="734"/>
                  </a:lnTo>
                  <a:lnTo>
                    <a:pt x="155" y="733"/>
                  </a:lnTo>
                  <a:lnTo>
                    <a:pt x="155" y="731"/>
                  </a:lnTo>
                  <a:lnTo>
                    <a:pt x="155" y="730"/>
                  </a:lnTo>
                  <a:lnTo>
                    <a:pt x="155" y="728"/>
                  </a:lnTo>
                  <a:lnTo>
                    <a:pt x="155" y="727"/>
                  </a:lnTo>
                  <a:lnTo>
                    <a:pt x="155" y="726"/>
                  </a:lnTo>
                  <a:lnTo>
                    <a:pt x="155" y="725"/>
                  </a:lnTo>
                  <a:lnTo>
                    <a:pt x="154" y="725"/>
                  </a:lnTo>
                  <a:lnTo>
                    <a:pt x="154" y="724"/>
                  </a:lnTo>
                  <a:lnTo>
                    <a:pt x="154" y="725"/>
                  </a:lnTo>
                  <a:lnTo>
                    <a:pt x="153" y="726"/>
                  </a:lnTo>
                  <a:lnTo>
                    <a:pt x="151" y="727"/>
                  </a:lnTo>
                  <a:lnTo>
                    <a:pt x="150" y="728"/>
                  </a:lnTo>
                  <a:lnTo>
                    <a:pt x="149" y="730"/>
                  </a:lnTo>
                  <a:lnTo>
                    <a:pt x="147" y="731"/>
                  </a:lnTo>
                  <a:lnTo>
                    <a:pt x="145" y="732"/>
                  </a:lnTo>
                  <a:lnTo>
                    <a:pt x="144" y="733"/>
                  </a:lnTo>
                  <a:lnTo>
                    <a:pt x="141" y="735"/>
                  </a:lnTo>
                  <a:lnTo>
                    <a:pt x="139" y="735"/>
                  </a:lnTo>
                  <a:lnTo>
                    <a:pt x="139" y="736"/>
                  </a:lnTo>
                  <a:lnTo>
                    <a:pt x="138" y="736"/>
                  </a:lnTo>
                  <a:lnTo>
                    <a:pt x="137" y="740"/>
                  </a:lnTo>
                  <a:lnTo>
                    <a:pt x="136" y="740"/>
                  </a:lnTo>
                  <a:lnTo>
                    <a:pt x="135" y="741"/>
                  </a:lnTo>
                  <a:lnTo>
                    <a:pt x="134" y="743"/>
                  </a:lnTo>
                  <a:lnTo>
                    <a:pt x="132" y="745"/>
                  </a:lnTo>
                  <a:lnTo>
                    <a:pt x="129" y="749"/>
                  </a:lnTo>
                  <a:lnTo>
                    <a:pt x="126" y="751"/>
                  </a:lnTo>
                  <a:lnTo>
                    <a:pt x="124" y="753"/>
                  </a:lnTo>
                  <a:lnTo>
                    <a:pt x="122" y="755"/>
                  </a:lnTo>
                  <a:lnTo>
                    <a:pt x="121" y="757"/>
                  </a:lnTo>
                  <a:lnTo>
                    <a:pt x="121" y="759"/>
                  </a:lnTo>
                  <a:lnTo>
                    <a:pt x="120" y="760"/>
                  </a:lnTo>
                  <a:lnTo>
                    <a:pt x="119" y="764"/>
                  </a:lnTo>
                  <a:lnTo>
                    <a:pt x="118" y="765"/>
                  </a:lnTo>
                  <a:lnTo>
                    <a:pt x="116" y="765"/>
                  </a:lnTo>
                  <a:lnTo>
                    <a:pt x="115" y="765"/>
                  </a:lnTo>
                  <a:lnTo>
                    <a:pt x="113" y="765"/>
                  </a:lnTo>
                  <a:lnTo>
                    <a:pt x="110" y="765"/>
                  </a:lnTo>
                  <a:lnTo>
                    <a:pt x="109" y="765"/>
                  </a:lnTo>
                  <a:lnTo>
                    <a:pt x="106" y="765"/>
                  </a:lnTo>
                  <a:lnTo>
                    <a:pt x="104" y="764"/>
                  </a:lnTo>
                  <a:lnTo>
                    <a:pt x="103" y="763"/>
                  </a:lnTo>
                  <a:lnTo>
                    <a:pt x="103" y="761"/>
                  </a:lnTo>
                  <a:lnTo>
                    <a:pt x="102" y="760"/>
                  </a:lnTo>
                  <a:lnTo>
                    <a:pt x="102" y="759"/>
                  </a:lnTo>
                  <a:lnTo>
                    <a:pt x="101" y="760"/>
                  </a:lnTo>
                  <a:lnTo>
                    <a:pt x="101" y="759"/>
                  </a:lnTo>
                  <a:lnTo>
                    <a:pt x="99" y="760"/>
                  </a:lnTo>
                  <a:lnTo>
                    <a:pt x="99" y="759"/>
                  </a:lnTo>
                  <a:lnTo>
                    <a:pt x="98" y="759"/>
                  </a:lnTo>
                  <a:lnTo>
                    <a:pt x="96" y="758"/>
                  </a:lnTo>
                  <a:lnTo>
                    <a:pt x="96" y="757"/>
                  </a:lnTo>
                  <a:lnTo>
                    <a:pt x="95" y="757"/>
                  </a:lnTo>
                  <a:lnTo>
                    <a:pt x="94" y="756"/>
                  </a:lnTo>
                  <a:lnTo>
                    <a:pt x="91" y="751"/>
                  </a:lnTo>
                  <a:lnTo>
                    <a:pt x="89" y="747"/>
                  </a:lnTo>
                  <a:lnTo>
                    <a:pt x="89" y="745"/>
                  </a:lnTo>
                  <a:lnTo>
                    <a:pt x="89" y="744"/>
                  </a:lnTo>
                  <a:lnTo>
                    <a:pt x="89" y="743"/>
                  </a:lnTo>
                  <a:lnTo>
                    <a:pt x="87" y="742"/>
                  </a:lnTo>
                  <a:lnTo>
                    <a:pt x="87" y="741"/>
                  </a:lnTo>
                  <a:lnTo>
                    <a:pt x="87" y="740"/>
                  </a:lnTo>
                  <a:lnTo>
                    <a:pt x="87" y="739"/>
                  </a:lnTo>
                  <a:lnTo>
                    <a:pt x="87" y="738"/>
                  </a:lnTo>
                  <a:lnTo>
                    <a:pt x="87" y="736"/>
                  </a:lnTo>
                  <a:lnTo>
                    <a:pt x="86" y="736"/>
                  </a:lnTo>
                  <a:lnTo>
                    <a:pt x="85" y="736"/>
                  </a:lnTo>
                  <a:lnTo>
                    <a:pt x="84" y="736"/>
                  </a:lnTo>
                  <a:lnTo>
                    <a:pt x="83" y="736"/>
                  </a:lnTo>
                  <a:lnTo>
                    <a:pt x="82" y="736"/>
                  </a:lnTo>
                  <a:lnTo>
                    <a:pt x="81" y="736"/>
                  </a:lnTo>
                  <a:lnTo>
                    <a:pt x="80" y="736"/>
                  </a:lnTo>
                  <a:lnTo>
                    <a:pt x="80" y="735"/>
                  </a:lnTo>
                  <a:lnTo>
                    <a:pt x="78" y="734"/>
                  </a:lnTo>
                  <a:lnTo>
                    <a:pt x="78" y="733"/>
                  </a:lnTo>
                  <a:lnTo>
                    <a:pt x="77" y="732"/>
                  </a:lnTo>
                  <a:lnTo>
                    <a:pt x="76" y="732"/>
                  </a:lnTo>
                  <a:lnTo>
                    <a:pt x="76" y="731"/>
                  </a:lnTo>
                  <a:lnTo>
                    <a:pt x="75" y="731"/>
                  </a:lnTo>
                  <a:lnTo>
                    <a:pt x="75" y="730"/>
                  </a:lnTo>
                  <a:lnTo>
                    <a:pt x="74" y="730"/>
                  </a:lnTo>
                  <a:lnTo>
                    <a:pt x="74" y="728"/>
                  </a:lnTo>
                  <a:lnTo>
                    <a:pt x="73" y="727"/>
                  </a:lnTo>
                  <a:lnTo>
                    <a:pt x="72" y="724"/>
                  </a:lnTo>
                  <a:lnTo>
                    <a:pt x="72" y="723"/>
                  </a:lnTo>
                  <a:lnTo>
                    <a:pt x="70" y="722"/>
                  </a:lnTo>
                  <a:lnTo>
                    <a:pt x="70" y="720"/>
                  </a:lnTo>
                  <a:lnTo>
                    <a:pt x="69" y="720"/>
                  </a:lnTo>
                  <a:lnTo>
                    <a:pt x="69" y="719"/>
                  </a:lnTo>
                  <a:lnTo>
                    <a:pt x="68" y="719"/>
                  </a:lnTo>
                  <a:lnTo>
                    <a:pt x="68" y="718"/>
                  </a:lnTo>
                  <a:lnTo>
                    <a:pt x="67" y="718"/>
                  </a:lnTo>
                  <a:lnTo>
                    <a:pt x="67" y="717"/>
                  </a:lnTo>
                  <a:lnTo>
                    <a:pt x="67" y="716"/>
                  </a:lnTo>
                  <a:lnTo>
                    <a:pt x="68" y="716"/>
                  </a:lnTo>
                  <a:lnTo>
                    <a:pt x="67" y="716"/>
                  </a:lnTo>
                  <a:lnTo>
                    <a:pt x="68" y="716"/>
                  </a:lnTo>
                  <a:lnTo>
                    <a:pt x="68" y="715"/>
                  </a:lnTo>
                  <a:lnTo>
                    <a:pt x="68" y="714"/>
                  </a:lnTo>
                  <a:lnTo>
                    <a:pt x="69" y="714"/>
                  </a:lnTo>
                  <a:lnTo>
                    <a:pt x="69" y="713"/>
                  </a:lnTo>
                  <a:lnTo>
                    <a:pt x="70" y="713"/>
                  </a:lnTo>
                  <a:lnTo>
                    <a:pt x="70" y="711"/>
                  </a:lnTo>
                  <a:lnTo>
                    <a:pt x="70" y="710"/>
                  </a:lnTo>
                  <a:lnTo>
                    <a:pt x="72" y="710"/>
                  </a:lnTo>
                  <a:lnTo>
                    <a:pt x="72" y="709"/>
                  </a:lnTo>
                  <a:lnTo>
                    <a:pt x="72" y="708"/>
                  </a:lnTo>
                  <a:lnTo>
                    <a:pt x="73" y="708"/>
                  </a:lnTo>
                  <a:lnTo>
                    <a:pt x="73" y="707"/>
                  </a:lnTo>
                  <a:lnTo>
                    <a:pt x="74" y="707"/>
                  </a:lnTo>
                  <a:lnTo>
                    <a:pt x="73" y="707"/>
                  </a:lnTo>
                  <a:lnTo>
                    <a:pt x="73" y="706"/>
                  </a:lnTo>
                  <a:lnTo>
                    <a:pt x="74" y="706"/>
                  </a:lnTo>
                  <a:lnTo>
                    <a:pt x="73" y="706"/>
                  </a:lnTo>
                  <a:lnTo>
                    <a:pt x="74" y="706"/>
                  </a:lnTo>
                  <a:lnTo>
                    <a:pt x="74" y="705"/>
                  </a:lnTo>
                  <a:lnTo>
                    <a:pt x="74" y="703"/>
                  </a:lnTo>
                  <a:lnTo>
                    <a:pt x="74" y="705"/>
                  </a:lnTo>
                  <a:lnTo>
                    <a:pt x="74" y="703"/>
                  </a:lnTo>
                  <a:lnTo>
                    <a:pt x="74" y="702"/>
                  </a:lnTo>
                  <a:lnTo>
                    <a:pt x="75" y="702"/>
                  </a:lnTo>
                  <a:lnTo>
                    <a:pt x="74" y="701"/>
                  </a:lnTo>
                  <a:lnTo>
                    <a:pt x="75" y="701"/>
                  </a:lnTo>
                  <a:lnTo>
                    <a:pt x="74" y="701"/>
                  </a:lnTo>
                  <a:lnTo>
                    <a:pt x="75" y="701"/>
                  </a:lnTo>
                  <a:lnTo>
                    <a:pt x="75" y="700"/>
                  </a:lnTo>
                  <a:lnTo>
                    <a:pt x="74" y="700"/>
                  </a:lnTo>
                  <a:lnTo>
                    <a:pt x="75" y="700"/>
                  </a:lnTo>
                  <a:lnTo>
                    <a:pt x="75" y="699"/>
                  </a:lnTo>
                  <a:lnTo>
                    <a:pt x="76" y="699"/>
                  </a:lnTo>
                  <a:lnTo>
                    <a:pt x="76" y="698"/>
                  </a:lnTo>
                  <a:lnTo>
                    <a:pt x="76" y="699"/>
                  </a:lnTo>
                  <a:lnTo>
                    <a:pt x="76" y="698"/>
                  </a:lnTo>
                  <a:lnTo>
                    <a:pt x="77" y="698"/>
                  </a:lnTo>
                  <a:lnTo>
                    <a:pt x="77" y="697"/>
                  </a:lnTo>
                  <a:lnTo>
                    <a:pt x="77" y="696"/>
                  </a:lnTo>
                  <a:lnTo>
                    <a:pt x="77" y="697"/>
                  </a:lnTo>
                  <a:lnTo>
                    <a:pt x="77" y="696"/>
                  </a:lnTo>
                  <a:lnTo>
                    <a:pt x="78" y="696"/>
                  </a:lnTo>
                  <a:lnTo>
                    <a:pt x="78" y="694"/>
                  </a:lnTo>
                  <a:lnTo>
                    <a:pt x="80" y="694"/>
                  </a:lnTo>
                  <a:lnTo>
                    <a:pt x="80" y="693"/>
                  </a:lnTo>
                  <a:lnTo>
                    <a:pt x="81" y="693"/>
                  </a:lnTo>
                  <a:lnTo>
                    <a:pt x="81" y="692"/>
                  </a:lnTo>
                  <a:lnTo>
                    <a:pt x="82" y="692"/>
                  </a:lnTo>
                  <a:lnTo>
                    <a:pt x="82" y="691"/>
                  </a:lnTo>
                  <a:lnTo>
                    <a:pt x="82" y="690"/>
                  </a:lnTo>
                  <a:lnTo>
                    <a:pt x="83" y="690"/>
                  </a:lnTo>
                  <a:lnTo>
                    <a:pt x="84" y="690"/>
                  </a:lnTo>
                  <a:lnTo>
                    <a:pt x="84" y="691"/>
                  </a:lnTo>
                  <a:lnTo>
                    <a:pt x="83" y="693"/>
                  </a:lnTo>
                  <a:lnTo>
                    <a:pt x="82" y="693"/>
                  </a:lnTo>
                  <a:lnTo>
                    <a:pt x="81" y="696"/>
                  </a:lnTo>
                  <a:lnTo>
                    <a:pt x="81" y="697"/>
                  </a:lnTo>
                  <a:lnTo>
                    <a:pt x="82" y="697"/>
                  </a:lnTo>
                  <a:lnTo>
                    <a:pt x="82" y="698"/>
                  </a:lnTo>
                  <a:lnTo>
                    <a:pt x="84" y="698"/>
                  </a:lnTo>
                  <a:lnTo>
                    <a:pt x="85" y="698"/>
                  </a:lnTo>
                  <a:lnTo>
                    <a:pt x="86" y="698"/>
                  </a:lnTo>
                  <a:lnTo>
                    <a:pt x="86" y="699"/>
                  </a:lnTo>
                  <a:lnTo>
                    <a:pt x="87" y="699"/>
                  </a:lnTo>
                  <a:lnTo>
                    <a:pt x="89" y="699"/>
                  </a:lnTo>
                  <a:lnTo>
                    <a:pt x="89" y="698"/>
                  </a:lnTo>
                  <a:lnTo>
                    <a:pt x="90" y="698"/>
                  </a:lnTo>
                  <a:lnTo>
                    <a:pt x="91" y="698"/>
                  </a:lnTo>
                  <a:lnTo>
                    <a:pt x="93" y="698"/>
                  </a:lnTo>
                  <a:lnTo>
                    <a:pt x="94" y="698"/>
                  </a:lnTo>
                  <a:lnTo>
                    <a:pt x="95" y="698"/>
                  </a:lnTo>
                  <a:lnTo>
                    <a:pt x="96" y="698"/>
                  </a:lnTo>
                  <a:lnTo>
                    <a:pt x="98" y="698"/>
                  </a:lnTo>
                  <a:lnTo>
                    <a:pt x="99" y="698"/>
                  </a:lnTo>
                  <a:lnTo>
                    <a:pt x="99" y="697"/>
                  </a:lnTo>
                  <a:lnTo>
                    <a:pt x="100" y="697"/>
                  </a:lnTo>
                  <a:lnTo>
                    <a:pt x="101" y="697"/>
                  </a:lnTo>
                  <a:lnTo>
                    <a:pt x="102" y="697"/>
                  </a:lnTo>
                  <a:lnTo>
                    <a:pt x="102" y="696"/>
                  </a:lnTo>
                  <a:lnTo>
                    <a:pt x="108" y="693"/>
                  </a:lnTo>
                  <a:lnTo>
                    <a:pt x="109" y="693"/>
                  </a:lnTo>
                  <a:lnTo>
                    <a:pt x="110" y="693"/>
                  </a:lnTo>
                  <a:lnTo>
                    <a:pt x="110" y="692"/>
                  </a:lnTo>
                  <a:lnTo>
                    <a:pt x="110" y="693"/>
                  </a:lnTo>
                  <a:lnTo>
                    <a:pt x="111" y="693"/>
                  </a:lnTo>
                  <a:lnTo>
                    <a:pt x="112" y="693"/>
                  </a:lnTo>
                  <a:lnTo>
                    <a:pt x="112" y="694"/>
                  </a:lnTo>
                  <a:lnTo>
                    <a:pt x="112" y="696"/>
                  </a:lnTo>
                  <a:lnTo>
                    <a:pt x="113" y="696"/>
                  </a:lnTo>
                  <a:lnTo>
                    <a:pt x="113" y="697"/>
                  </a:lnTo>
                  <a:lnTo>
                    <a:pt x="113" y="698"/>
                  </a:lnTo>
                  <a:lnTo>
                    <a:pt x="113" y="699"/>
                  </a:lnTo>
                  <a:lnTo>
                    <a:pt x="113" y="700"/>
                  </a:lnTo>
                  <a:lnTo>
                    <a:pt x="115" y="700"/>
                  </a:lnTo>
                  <a:lnTo>
                    <a:pt x="115" y="699"/>
                  </a:lnTo>
                  <a:lnTo>
                    <a:pt x="115" y="700"/>
                  </a:lnTo>
                  <a:lnTo>
                    <a:pt x="116" y="700"/>
                  </a:lnTo>
                  <a:lnTo>
                    <a:pt x="116" y="701"/>
                  </a:lnTo>
                  <a:lnTo>
                    <a:pt x="117" y="701"/>
                  </a:lnTo>
                  <a:lnTo>
                    <a:pt x="117" y="702"/>
                  </a:lnTo>
                  <a:lnTo>
                    <a:pt x="116" y="703"/>
                  </a:lnTo>
                  <a:lnTo>
                    <a:pt x="116" y="705"/>
                  </a:lnTo>
                  <a:lnTo>
                    <a:pt x="116" y="706"/>
                  </a:lnTo>
                  <a:lnTo>
                    <a:pt x="116" y="707"/>
                  </a:lnTo>
                  <a:lnTo>
                    <a:pt x="116" y="708"/>
                  </a:lnTo>
                  <a:lnTo>
                    <a:pt x="116" y="709"/>
                  </a:lnTo>
                  <a:lnTo>
                    <a:pt x="117" y="709"/>
                  </a:lnTo>
                  <a:lnTo>
                    <a:pt x="118" y="709"/>
                  </a:lnTo>
                  <a:lnTo>
                    <a:pt x="119" y="708"/>
                  </a:lnTo>
                  <a:lnTo>
                    <a:pt x="119" y="706"/>
                  </a:lnTo>
                  <a:lnTo>
                    <a:pt x="119" y="705"/>
                  </a:lnTo>
                  <a:lnTo>
                    <a:pt x="119" y="703"/>
                  </a:lnTo>
                  <a:lnTo>
                    <a:pt x="119" y="702"/>
                  </a:lnTo>
                  <a:lnTo>
                    <a:pt x="121" y="702"/>
                  </a:lnTo>
                  <a:lnTo>
                    <a:pt x="121" y="701"/>
                  </a:lnTo>
                  <a:lnTo>
                    <a:pt x="121" y="700"/>
                  </a:lnTo>
                  <a:lnTo>
                    <a:pt x="122" y="699"/>
                  </a:lnTo>
                  <a:lnTo>
                    <a:pt x="121" y="698"/>
                  </a:lnTo>
                  <a:lnTo>
                    <a:pt x="122" y="697"/>
                  </a:lnTo>
                  <a:lnTo>
                    <a:pt x="122" y="696"/>
                  </a:lnTo>
                  <a:lnTo>
                    <a:pt x="124" y="696"/>
                  </a:lnTo>
                  <a:lnTo>
                    <a:pt x="124" y="694"/>
                  </a:lnTo>
                  <a:lnTo>
                    <a:pt x="125" y="694"/>
                  </a:lnTo>
                  <a:lnTo>
                    <a:pt x="124" y="694"/>
                  </a:lnTo>
                  <a:lnTo>
                    <a:pt x="125" y="693"/>
                  </a:lnTo>
                  <a:lnTo>
                    <a:pt x="126" y="693"/>
                  </a:lnTo>
                  <a:lnTo>
                    <a:pt x="126" y="692"/>
                  </a:lnTo>
                  <a:lnTo>
                    <a:pt x="126" y="691"/>
                  </a:lnTo>
                  <a:lnTo>
                    <a:pt x="127" y="691"/>
                  </a:lnTo>
                  <a:lnTo>
                    <a:pt x="127" y="690"/>
                  </a:lnTo>
                  <a:lnTo>
                    <a:pt x="128" y="689"/>
                  </a:lnTo>
                  <a:lnTo>
                    <a:pt x="129" y="689"/>
                  </a:lnTo>
                  <a:lnTo>
                    <a:pt x="129" y="688"/>
                  </a:lnTo>
                  <a:lnTo>
                    <a:pt x="130" y="688"/>
                  </a:lnTo>
                  <a:lnTo>
                    <a:pt x="130" y="686"/>
                  </a:lnTo>
                  <a:lnTo>
                    <a:pt x="132" y="686"/>
                  </a:lnTo>
                  <a:lnTo>
                    <a:pt x="132" y="685"/>
                  </a:lnTo>
                  <a:lnTo>
                    <a:pt x="133" y="685"/>
                  </a:lnTo>
                  <a:lnTo>
                    <a:pt x="133" y="684"/>
                  </a:lnTo>
                  <a:lnTo>
                    <a:pt x="134" y="684"/>
                  </a:lnTo>
                  <a:lnTo>
                    <a:pt x="134" y="683"/>
                  </a:lnTo>
                  <a:lnTo>
                    <a:pt x="135" y="683"/>
                  </a:lnTo>
                  <a:lnTo>
                    <a:pt x="136" y="683"/>
                  </a:lnTo>
                  <a:lnTo>
                    <a:pt x="136" y="682"/>
                  </a:lnTo>
                  <a:lnTo>
                    <a:pt x="136" y="681"/>
                  </a:lnTo>
                  <a:lnTo>
                    <a:pt x="137" y="681"/>
                  </a:lnTo>
                  <a:lnTo>
                    <a:pt x="137" y="680"/>
                  </a:lnTo>
                  <a:lnTo>
                    <a:pt x="137" y="678"/>
                  </a:lnTo>
                  <a:lnTo>
                    <a:pt x="138" y="678"/>
                  </a:lnTo>
                  <a:lnTo>
                    <a:pt x="138" y="677"/>
                  </a:lnTo>
                  <a:lnTo>
                    <a:pt x="139" y="677"/>
                  </a:lnTo>
                  <a:lnTo>
                    <a:pt x="139" y="676"/>
                  </a:lnTo>
                  <a:lnTo>
                    <a:pt x="141" y="676"/>
                  </a:lnTo>
                  <a:lnTo>
                    <a:pt x="141" y="675"/>
                  </a:lnTo>
                  <a:lnTo>
                    <a:pt x="142" y="675"/>
                  </a:lnTo>
                  <a:lnTo>
                    <a:pt x="142" y="674"/>
                  </a:lnTo>
                  <a:lnTo>
                    <a:pt x="143" y="674"/>
                  </a:lnTo>
                  <a:lnTo>
                    <a:pt x="143" y="673"/>
                  </a:lnTo>
                  <a:lnTo>
                    <a:pt x="144" y="672"/>
                  </a:lnTo>
                  <a:lnTo>
                    <a:pt x="145" y="669"/>
                  </a:lnTo>
                  <a:lnTo>
                    <a:pt x="146" y="668"/>
                  </a:lnTo>
                  <a:lnTo>
                    <a:pt x="147" y="668"/>
                  </a:lnTo>
                  <a:lnTo>
                    <a:pt x="147" y="669"/>
                  </a:lnTo>
                  <a:lnTo>
                    <a:pt x="149" y="669"/>
                  </a:lnTo>
                  <a:lnTo>
                    <a:pt x="149" y="668"/>
                  </a:lnTo>
                  <a:lnTo>
                    <a:pt x="150" y="668"/>
                  </a:lnTo>
                  <a:lnTo>
                    <a:pt x="150" y="669"/>
                  </a:lnTo>
                  <a:lnTo>
                    <a:pt x="150" y="668"/>
                  </a:lnTo>
                  <a:lnTo>
                    <a:pt x="150" y="667"/>
                  </a:lnTo>
                  <a:lnTo>
                    <a:pt x="151" y="667"/>
                  </a:lnTo>
                  <a:lnTo>
                    <a:pt x="152" y="667"/>
                  </a:lnTo>
                  <a:lnTo>
                    <a:pt x="152" y="666"/>
                  </a:lnTo>
                  <a:lnTo>
                    <a:pt x="153" y="666"/>
                  </a:lnTo>
                  <a:lnTo>
                    <a:pt x="153" y="667"/>
                  </a:lnTo>
                  <a:lnTo>
                    <a:pt x="153" y="666"/>
                  </a:lnTo>
                  <a:lnTo>
                    <a:pt x="154" y="666"/>
                  </a:lnTo>
                  <a:lnTo>
                    <a:pt x="154" y="665"/>
                  </a:lnTo>
                  <a:lnTo>
                    <a:pt x="155" y="665"/>
                  </a:lnTo>
                  <a:lnTo>
                    <a:pt x="155" y="666"/>
                  </a:lnTo>
                  <a:lnTo>
                    <a:pt x="156" y="666"/>
                  </a:lnTo>
                  <a:lnTo>
                    <a:pt x="158" y="666"/>
                  </a:lnTo>
                  <a:lnTo>
                    <a:pt x="159" y="665"/>
                  </a:lnTo>
                  <a:lnTo>
                    <a:pt x="161" y="664"/>
                  </a:lnTo>
                  <a:lnTo>
                    <a:pt x="160" y="664"/>
                  </a:lnTo>
                  <a:lnTo>
                    <a:pt x="161" y="664"/>
                  </a:lnTo>
                  <a:lnTo>
                    <a:pt x="158" y="660"/>
                  </a:lnTo>
                  <a:lnTo>
                    <a:pt x="158" y="659"/>
                  </a:lnTo>
                  <a:lnTo>
                    <a:pt x="158" y="658"/>
                  </a:lnTo>
                  <a:lnTo>
                    <a:pt x="159" y="657"/>
                  </a:lnTo>
                  <a:lnTo>
                    <a:pt x="158" y="656"/>
                  </a:lnTo>
                  <a:lnTo>
                    <a:pt x="158" y="655"/>
                  </a:lnTo>
                  <a:lnTo>
                    <a:pt x="159" y="655"/>
                  </a:lnTo>
                  <a:lnTo>
                    <a:pt x="159" y="653"/>
                  </a:lnTo>
                  <a:lnTo>
                    <a:pt x="159" y="652"/>
                  </a:lnTo>
                  <a:lnTo>
                    <a:pt x="160" y="651"/>
                  </a:lnTo>
                  <a:lnTo>
                    <a:pt x="160" y="650"/>
                  </a:lnTo>
                  <a:lnTo>
                    <a:pt x="159" y="651"/>
                  </a:lnTo>
                  <a:lnTo>
                    <a:pt x="158" y="650"/>
                  </a:lnTo>
                  <a:lnTo>
                    <a:pt x="156" y="650"/>
                  </a:lnTo>
                  <a:lnTo>
                    <a:pt x="155" y="650"/>
                  </a:lnTo>
                  <a:lnTo>
                    <a:pt x="154" y="651"/>
                  </a:lnTo>
                  <a:lnTo>
                    <a:pt x="153" y="652"/>
                  </a:lnTo>
                  <a:lnTo>
                    <a:pt x="152" y="652"/>
                  </a:lnTo>
                  <a:lnTo>
                    <a:pt x="152" y="653"/>
                  </a:lnTo>
                  <a:lnTo>
                    <a:pt x="151" y="653"/>
                  </a:lnTo>
                  <a:lnTo>
                    <a:pt x="150" y="653"/>
                  </a:lnTo>
                  <a:lnTo>
                    <a:pt x="149" y="655"/>
                  </a:lnTo>
                  <a:lnTo>
                    <a:pt x="147" y="655"/>
                  </a:lnTo>
                  <a:lnTo>
                    <a:pt x="147" y="653"/>
                  </a:lnTo>
                  <a:lnTo>
                    <a:pt x="146" y="653"/>
                  </a:lnTo>
                  <a:lnTo>
                    <a:pt x="146" y="655"/>
                  </a:lnTo>
                  <a:lnTo>
                    <a:pt x="145" y="655"/>
                  </a:lnTo>
                  <a:lnTo>
                    <a:pt x="145" y="656"/>
                  </a:lnTo>
                  <a:lnTo>
                    <a:pt x="145" y="657"/>
                  </a:lnTo>
                  <a:lnTo>
                    <a:pt x="144" y="658"/>
                  </a:lnTo>
                  <a:lnTo>
                    <a:pt x="145" y="658"/>
                  </a:lnTo>
                  <a:lnTo>
                    <a:pt x="145" y="659"/>
                  </a:lnTo>
                  <a:lnTo>
                    <a:pt x="145" y="660"/>
                  </a:lnTo>
                  <a:lnTo>
                    <a:pt x="144" y="660"/>
                  </a:lnTo>
                  <a:lnTo>
                    <a:pt x="144" y="661"/>
                  </a:lnTo>
                  <a:lnTo>
                    <a:pt x="143" y="661"/>
                  </a:lnTo>
                  <a:lnTo>
                    <a:pt x="143" y="663"/>
                  </a:lnTo>
                  <a:lnTo>
                    <a:pt x="141" y="660"/>
                  </a:lnTo>
                  <a:lnTo>
                    <a:pt x="139" y="657"/>
                  </a:lnTo>
                  <a:lnTo>
                    <a:pt x="138" y="657"/>
                  </a:lnTo>
                  <a:lnTo>
                    <a:pt x="138" y="656"/>
                  </a:lnTo>
                  <a:lnTo>
                    <a:pt x="138" y="655"/>
                  </a:lnTo>
                  <a:lnTo>
                    <a:pt x="137" y="655"/>
                  </a:lnTo>
                  <a:lnTo>
                    <a:pt x="136" y="655"/>
                  </a:lnTo>
                  <a:lnTo>
                    <a:pt x="136" y="656"/>
                  </a:lnTo>
                  <a:lnTo>
                    <a:pt x="135" y="656"/>
                  </a:lnTo>
                  <a:lnTo>
                    <a:pt x="135" y="657"/>
                  </a:lnTo>
                  <a:lnTo>
                    <a:pt x="134" y="657"/>
                  </a:lnTo>
                  <a:lnTo>
                    <a:pt x="133" y="657"/>
                  </a:lnTo>
                  <a:lnTo>
                    <a:pt x="133" y="658"/>
                  </a:lnTo>
                  <a:lnTo>
                    <a:pt x="132" y="656"/>
                  </a:lnTo>
                  <a:lnTo>
                    <a:pt x="130" y="653"/>
                  </a:lnTo>
                  <a:lnTo>
                    <a:pt x="130" y="652"/>
                  </a:lnTo>
                  <a:lnTo>
                    <a:pt x="129" y="651"/>
                  </a:lnTo>
                  <a:lnTo>
                    <a:pt x="129" y="650"/>
                  </a:lnTo>
                  <a:lnTo>
                    <a:pt x="128" y="648"/>
                  </a:lnTo>
                  <a:lnTo>
                    <a:pt x="128" y="647"/>
                  </a:lnTo>
                  <a:lnTo>
                    <a:pt x="127" y="647"/>
                  </a:lnTo>
                  <a:lnTo>
                    <a:pt x="127" y="646"/>
                  </a:lnTo>
                  <a:lnTo>
                    <a:pt x="126" y="642"/>
                  </a:lnTo>
                  <a:lnTo>
                    <a:pt x="126" y="643"/>
                  </a:lnTo>
                  <a:lnTo>
                    <a:pt x="124" y="642"/>
                  </a:lnTo>
                  <a:lnTo>
                    <a:pt x="122" y="641"/>
                  </a:lnTo>
                  <a:lnTo>
                    <a:pt x="124" y="640"/>
                  </a:lnTo>
                  <a:lnTo>
                    <a:pt x="121" y="639"/>
                  </a:lnTo>
                  <a:lnTo>
                    <a:pt x="120" y="638"/>
                  </a:lnTo>
                  <a:lnTo>
                    <a:pt x="119" y="638"/>
                  </a:lnTo>
                  <a:lnTo>
                    <a:pt x="118" y="636"/>
                  </a:lnTo>
                  <a:lnTo>
                    <a:pt x="117" y="636"/>
                  </a:lnTo>
                  <a:lnTo>
                    <a:pt x="118" y="635"/>
                  </a:lnTo>
                  <a:lnTo>
                    <a:pt x="117" y="635"/>
                  </a:lnTo>
                  <a:lnTo>
                    <a:pt x="116" y="635"/>
                  </a:lnTo>
                  <a:lnTo>
                    <a:pt x="115" y="635"/>
                  </a:lnTo>
                  <a:lnTo>
                    <a:pt x="113" y="634"/>
                  </a:lnTo>
                  <a:lnTo>
                    <a:pt x="110" y="632"/>
                  </a:lnTo>
                  <a:lnTo>
                    <a:pt x="110" y="633"/>
                  </a:lnTo>
                  <a:lnTo>
                    <a:pt x="109" y="633"/>
                  </a:lnTo>
                  <a:lnTo>
                    <a:pt x="109" y="634"/>
                  </a:lnTo>
                  <a:lnTo>
                    <a:pt x="108" y="633"/>
                  </a:lnTo>
                  <a:lnTo>
                    <a:pt x="107" y="632"/>
                  </a:lnTo>
                  <a:lnTo>
                    <a:pt x="107" y="631"/>
                  </a:lnTo>
                  <a:lnTo>
                    <a:pt x="106" y="631"/>
                  </a:lnTo>
                  <a:lnTo>
                    <a:pt x="106" y="630"/>
                  </a:lnTo>
                  <a:lnTo>
                    <a:pt x="104" y="630"/>
                  </a:lnTo>
                  <a:lnTo>
                    <a:pt x="103" y="630"/>
                  </a:lnTo>
                  <a:lnTo>
                    <a:pt x="103" y="631"/>
                  </a:lnTo>
                  <a:lnTo>
                    <a:pt x="102" y="631"/>
                  </a:lnTo>
                  <a:lnTo>
                    <a:pt x="101" y="632"/>
                  </a:lnTo>
                  <a:lnTo>
                    <a:pt x="101" y="631"/>
                  </a:lnTo>
                  <a:lnTo>
                    <a:pt x="100" y="631"/>
                  </a:lnTo>
                  <a:lnTo>
                    <a:pt x="100" y="632"/>
                  </a:lnTo>
                  <a:lnTo>
                    <a:pt x="99" y="633"/>
                  </a:lnTo>
                  <a:lnTo>
                    <a:pt x="99" y="634"/>
                  </a:lnTo>
                  <a:lnTo>
                    <a:pt x="98" y="635"/>
                  </a:lnTo>
                  <a:lnTo>
                    <a:pt x="98" y="636"/>
                  </a:lnTo>
                  <a:lnTo>
                    <a:pt x="96" y="636"/>
                  </a:lnTo>
                  <a:lnTo>
                    <a:pt x="95" y="638"/>
                  </a:lnTo>
                  <a:lnTo>
                    <a:pt x="94" y="639"/>
                  </a:lnTo>
                  <a:lnTo>
                    <a:pt x="94" y="640"/>
                  </a:lnTo>
                  <a:lnTo>
                    <a:pt x="94" y="641"/>
                  </a:lnTo>
                  <a:lnTo>
                    <a:pt x="93" y="641"/>
                  </a:lnTo>
                  <a:lnTo>
                    <a:pt x="92" y="641"/>
                  </a:lnTo>
                  <a:lnTo>
                    <a:pt x="92" y="642"/>
                  </a:lnTo>
                  <a:lnTo>
                    <a:pt x="91" y="642"/>
                  </a:lnTo>
                  <a:lnTo>
                    <a:pt x="87" y="641"/>
                  </a:lnTo>
                  <a:lnTo>
                    <a:pt x="86" y="641"/>
                  </a:lnTo>
                  <a:lnTo>
                    <a:pt x="85" y="640"/>
                  </a:lnTo>
                  <a:lnTo>
                    <a:pt x="85" y="639"/>
                  </a:lnTo>
                  <a:lnTo>
                    <a:pt x="85" y="640"/>
                  </a:lnTo>
                  <a:lnTo>
                    <a:pt x="85" y="639"/>
                  </a:lnTo>
                  <a:lnTo>
                    <a:pt x="84" y="639"/>
                  </a:lnTo>
                  <a:lnTo>
                    <a:pt x="84" y="638"/>
                  </a:lnTo>
                  <a:lnTo>
                    <a:pt x="83" y="639"/>
                  </a:lnTo>
                  <a:lnTo>
                    <a:pt x="83" y="638"/>
                  </a:lnTo>
                  <a:lnTo>
                    <a:pt x="83" y="639"/>
                  </a:lnTo>
                  <a:lnTo>
                    <a:pt x="82" y="639"/>
                  </a:lnTo>
                  <a:lnTo>
                    <a:pt x="81" y="639"/>
                  </a:lnTo>
                  <a:lnTo>
                    <a:pt x="81" y="638"/>
                  </a:lnTo>
                  <a:lnTo>
                    <a:pt x="80" y="638"/>
                  </a:lnTo>
                  <a:lnTo>
                    <a:pt x="80" y="636"/>
                  </a:lnTo>
                  <a:lnTo>
                    <a:pt x="80" y="635"/>
                  </a:lnTo>
                  <a:lnTo>
                    <a:pt x="78" y="635"/>
                  </a:lnTo>
                  <a:lnTo>
                    <a:pt x="78" y="634"/>
                  </a:lnTo>
                  <a:lnTo>
                    <a:pt x="78" y="633"/>
                  </a:lnTo>
                  <a:lnTo>
                    <a:pt x="78" y="632"/>
                  </a:lnTo>
                  <a:lnTo>
                    <a:pt x="78" y="631"/>
                  </a:lnTo>
                  <a:lnTo>
                    <a:pt x="77" y="631"/>
                  </a:lnTo>
                  <a:lnTo>
                    <a:pt x="77" y="630"/>
                  </a:lnTo>
                  <a:lnTo>
                    <a:pt x="76" y="630"/>
                  </a:lnTo>
                  <a:lnTo>
                    <a:pt x="76" y="628"/>
                  </a:lnTo>
                  <a:lnTo>
                    <a:pt x="74" y="628"/>
                  </a:lnTo>
                  <a:lnTo>
                    <a:pt x="74" y="627"/>
                  </a:lnTo>
                  <a:lnTo>
                    <a:pt x="73" y="627"/>
                  </a:lnTo>
                  <a:lnTo>
                    <a:pt x="72" y="627"/>
                  </a:lnTo>
                  <a:lnTo>
                    <a:pt x="70" y="626"/>
                  </a:lnTo>
                  <a:lnTo>
                    <a:pt x="70" y="627"/>
                  </a:lnTo>
                  <a:lnTo>
                    <a:pt x="70" y="628"/>
                  </a:lnTo>
                  <a:lnTo>
                    <a:pt x="70" y="630"/>
                  </a:lnTo>
                  <a:lnTo>
                    <a:pt x="69" y="630"/>
                  </a:lnTo>
                  <a:lnTo>
                    <a:pt x="69" y="631"/>
                  </a:lnTo>
                  <a:lnTo>
                    <a:pt x="69" y="632"/>
                  </a:lnTo>
                  <a:lnTo>
                    <a:pt x="68" y="633"/>
                  </a:lnTo>
                  <a:lnTo>
                    <a:pt x="68" y="634"/>
                  </a:lnTo>
                  <a:lnTo>
                    <a:pt x="68" y="635"/>
                  </a:lnTo>
                  <a:lnTo>
                    <a:pt x="69" y="635"/>
                  </a:lnTo>
                  <a:lnTo>
                    <a:pt x="69" y="636"/>
                  </a:lnTo>
                  <a:lnTo>
                    <a:pt x="69" y="638"/>
                  </a:lnTo>
                  <a:lnTo>
                    <a:pt x="68" y="638"/>
                  </a:lnTo>
                  <a:lnTo>
                    <a:pt x="68" y="636"/>
                  </a:lnTo>
                  <a:lnTo>
                    <a:pt x="67" y="636"/>
                  </a:lnTo>
                  <a:lnTo>
                    <a:pt x="66" y="636"/>
                  </a:lnTo>
                  <a:lnTo>
                    <a:pt x="65" y="638"/>
                  </a:lnTo>
                  <a:lnTo>
                    <a:pt x="64" y="639"/>
                  </a:lnTo>
                  <a:lnTo>
                    <a:pt x="61" y="638"/>
                  </a:lnTo>
                  <a:lnTo>
                    <a:pt x="60" y="640"/>
                  </a:lnTo>
                  <a:lnTo>
                    <a:pt x="59" y="640"/>
                  </a:lnTo>
                  <a:lnTo>
                    <a:pt x="59" y="641"/>
                  </a:lnTo>
                  <a:lnTo>
                    <a:pt x="59" y="642"/>
                  </a:lnTo>
                  <a:lnTo>
                    <a:pt x="58" y="642"/>
                  </a:lnTo>
                  <a:lnTo>
                    <a:pt x="58" y="643"/>
                  </a:lnTo>
                  <a:lnTo>
                    <a:pt x="56" y="643"/>
                  </a:lnTo>
                  <a:lnTo>
                    <a:pt x="55" y="643"/>
                  </a:lnTo>
                  <a:lnTo>
                    <a:pt x="53" y="643"/>
                  </a:lnTo>
                  <a:lnTo>
                    <a:pt x="51" y="642"/>
                  </a:lnTo>
                  <a:lnTo>
                    <a:pt x="51" y="641"/>
                  </a:lnTo>
                  <a:lnTo>
                    <a:pt x="51" y="640"/>
                  </a:lnTo>
                  <a:lnTo>
                    <a:pt x="52" y="640"/>
                  </a:lnTo>
                  <a:lnTo>
                    <a:pt x="52" y="639"/>
                  </a:lnTo>
                  <a:lnTo>
                    <a:pt x="52" y="638"/>
                  </a:lnTo>
                  <a:lnTo>
                    <a:pt x="52" y="636"/>
                  </a:lnTo>
                  <a:lnTo>
                    <a:pt x="52" y="635"/>
                  </a:lnTo>
                  <a:lnTo>
                    <a:pt x="53" y="635"/>
                  </a:lnTo>
                  <a:lnTo>
                    <a:pt x="53" y="634"/>
                  </a:lnTo>
                  <a:lnTo>
                    <a:pt x="55" y="634"/>
                  </a:lnTo>
                  <a:lnTo>
                    <a:pt x="55" y="633"/>
                  </a:lnTo>
                  <a:lnTo>
                    <a:pt x="55" y="632"/>
                  </a:lnTo>
                  <a:lnTo>
                    <a:pt x="56" y="631"/>
                  </a:lnTo>
                  <a:lnTo>
                    <a:pt x="56" y="630"/>
                  </a:lnTo>
                  <a:lnTo>
                    <a:pt x="55" y="628"/>
                  </a:lnTo>
                  <a:lnTo>
                    <a:pt x="56" y="628"/>
                  </a:lnTo>
                  <a:lnTo>
                    <a:pt x="55" y="628"/>
                  </a:lnTo>
                  <a:lnTo>
                    <a:pt x="55" y="627"/>
                  </a:lnTo>
                  <a:lnTo>
                    <a:pt x="56" y="627"/>
                  </a:lnTo>
                  <a:lnTo>
                    <a:pt x="56" y="626"/>
                  </a:lnTo>
                  <a:lnTo>
                    <a:pt x="55" y="626"/>
                  </a:lnTo>
                  <a:lnTo>
                    <a:pt x="55" y="625"/>
                  </a:lnTo>
                  <a:lnTo>
                    <a:pt x="55" y="624"/>
                  </a:lnTo>
                  <a:lnTo>
                    <a:pt x="56" y="624"/>
                  </a:lnTo>
                  <a:lnTo>
                    <a:pt x="56" y="623"/>
                  </a:lnTo>
                  <a:lnTo>
                    <a:pt x="56" y="622"/>
                  </a:lnTo>
                  <a:lnTo>
                    <a:pt x="56" y="621"/>
                  </a:lnTo>
                  <a:lnTo>
                    <a:pt x="56" y="619"/>
                  </a:lnTo>
                  <a:lnTo>
                    <a:pt x="57" y="619"/>
                  </a:lnTo>
                  <a:lnTo>
                    <a:pt x="56" y="619"/>
                  </a:lnTo>
                  <a:lnTo>
                    <a:pt x="56" y="618"/>
                  </a:lnTo>
                  <a:lnTo>
                    <a:pt x="57" y="618"/>
                  </a:lnTo>
                  <a:lnTo>
                    <a:pt x="57" y="617"/>
                  </a:lnTo>
                  <a:lnTo>
                    <a:pt x="58" y="616"/>
                  </a:lnTo>
                  <a:lnTo>
                    <a:pt x="57" y="615"/>
                  </a:lnTo>
                  <a:lnTo>
                    <a:pt x="56" y="610"/>
                  </a:lnTo>
                  <a:lnTo>
                    <a:pt x="55" y="607"/>
                  </a:lnTo>
                  <a:lnTo>
                    <a:pt x="55" y="606"/>
                  </a:lnTo>
                  <a:lnTo>
                    <a:pt x="56" y="605"/>
                  </a:lnTo>
                  <a:lnTo>
                    <a:pt x="58" y="604"/>
                  </a:lnTo>
                  <a:lnTo>
                    <a:pt x="59" y="604"/>
                  </a:lnTo>
                  <a:lnTo>
                    <a:pt x="59" y="601"/>
                  </a:lnTo>
                  <a:lnTo>
                    <a:pt x="59" y="600"/>
                  </a:lnTo>
                  <a:lnTo>
                    <a:pt x="59" y="598"/>
                  </a:lnTo>
                  <a:lnTo>
                    <a:pt x="59" y="597"/>
                  </a:lnTo>
                  <a:lnTo>
                    <a:pt x="60" y="594"/>
                  </a:lnTo>
                  <a:lnTo>
                    <a:pt x="60" y="592"/>
                  </a:lnTo>
                  <a:lnTo>
                    <a:pt x="60" y="591"/>
                  </a:lnTo>
                  <a:lnTo>
                    <a:pt x="60" y="590"/>
                  </a:lnTo>
                  <a:lnTo>
                    <a:pt x="59" y="586"/>
                  </a:lnTo>
                  <a:lnTo>
                    <a:pt x="59" y="585"/>
                  </a:lnTo>
                  <a:lnTo>
                    <a:pt x="59" y="584"/>
                  </a:lnTo>
                  <a:lnTo>
                    <a:pt x="59" y="583"/>
                  </a:lnTo>
                  <a:lnTo>
                    <a:pt x="58" y="582"/>
                  </a:lnTo>
                  <a:lnTo>
                    <a:pt x="59" y="582"/>
                  </a:lnTo>
                  <a:lnTo>
                    <a:pt x="59" y="581"/>
                  </a:lnTo>
                  <a:lnTo>
                    <a:pt x="59" y="580"/>
                  </a:lnTo>
                  <a:lnTo>
                    <a:pt x="59" y="579"/>
                  </a:lnTo>
                  <a:lnTo>
                    <a:pt x="59" y="577"/>
                  </a:lnTo>
                  <a:lnTo>
                    <a:pt x="59" y="576"/>
                  </a:lnTo>
                  <a:lnTo>
                    <a:pt x="59" y="575"/>
                  </a:lnTo>
                  <a:lnTo>
                    <a:pt x="60" y="573"/>
                  </a:lnTo>
                  <a:lnTo>
                    <a:pt x="60" y="572"/>
                  </a:lnTo>
                  <a:lnTo>
                    <a:pt x="60" y="571"/>
                  </a:lnTo>
                  <a:lnTo>
                    <a:pt x="59" y="571"/>
                  </a:lnTo>
                  <a:lnTo>
                    <a:pt x="59" y="569"/>
                  </a:lnTo>
                  <a:lnTo>
                    <a:pt x="59" y="568"/>
                  </a:lnTo>
                  <a:lnTo>
                    <a:pt x="59" y="567"/>
                  </a:lnTo>
                  <a:lnTo>
                    <a:pt x="58" y="567"/>
                  </a:lnTo>
                  <a:lnTo>
                    <a:pt x="58" y="566"/>
                  </a:lnTo>
                  <a:lnTo>
                    <a:pt x="59" y="566"/>
                  </a:lnTo>
                  <a:lnTo>
                    <a:pt x="59" y="565"/>
                  </a:lnTo>
                  <a:lnTo>
                    <a:pt x="59" y="564"/>
                  </a:lnTo>
                  <a:lnTo>
                    <a:pt x="58" y="564"/>
                  </a:lnTo>
                  <a:lnTo>
                    <a:pt x="58" y="563"/>
                  </a:lnTo>
                  <a:lnTo>
                    <a:pt x="57" y="563"/>
                  </a:lnTo>
                  <a:lnTo>
                    <a:pt x="57" y="561"/>
                  </a:lnTo>
                  <a:lnTo>
                    <a:pt x="57" y="560"/>
                  </a:lnTo>
                  <a:lnTo>
                    <a:pt x="56" y="560"/>
                  </a:lnTo>
                  <a:lnTo>
                    <a:pt x="55" y="560"/>
                  </a:lnTo>
                  <a:lnTo>
                    <a:pt x="55" y="559"/>
                  </a:lnTo>
                  <a:lnTo>
                    <a:pt x="55" y="558"/>
                  </a:lnTo>
                  <a:lnTo>
                    <a:pt x="55" y="557"/>
                  </a:lnTo>
                  <a:lnTo>
                    <a:pt x="53" y="556"/>
                  </a:lnTo>
                  <a:lnTo>
                    <a:pt x="53" y="555"/>
                  </a:lnTo>
                  <a:lnTo>
                    <a:pt x="53" y="554"/>
                  </a:lnTo>
                  <a:lnTo>
                    <a:pt x="53" y="552"/>
                  </a:lnTo>
                  <a:lnTo>
                    <a:pt x="55" y="552"/>
                  </a:lnTo>
                  <a:lnTo>
                    <a:pt x="56" y="550"/>
                  </a:lnTo>
                  <a:lnTo>
                    <a:pt x="56" y="549"/>
                  </a:lnTo>
                  <a:lnTo>
                    <a:pt x="56" y="548"/>
                  </a:lnTo>
                  <a:lnTo>
                    <a:pt x="56" y="547"/>
                  </a:lnTo>
                  <a:lnTo>
                    <a:pt x="56" y="546"/>
                  </a:lnTo>
                  <a:lnTo>
                    <a:pt x="57" y="543"/>
                  </a:lnTo>
                  <a:lnTo>
                    <a:pt x="58" y="541"/>
                  </a:lnTo>
                  <a:lnTo>
                    <a:pt x="59" y="539"/>
                  </a:lnTo>
                  <a:lnTo>
                    <a:pt x="59" y="540"/>
                  </a:lnTo>
                  <a:lnTo>
                    <a:pt x="60" y="540"/>
                  </a:lnTo>
                  <a:lnTo>
                    <a:pt x="60" y="539"/>
                  </a:lnTo>
                  <a:lnTo>
                    <a:pt x="60" y="536"/>
                  </a:lnTo>
                  <a:lnTo>
                    <a:pt x="59" y="536"/>
                  </a:lnTo>
                  <a:lnTo>
                    <a:pt x="58" y="535"/>
                  </a:lnTo>
                  <a:lnTo>
                    <a:pt x="57" y="535"/>
                  </a:lnTo>
                  <a:lnTo>
                    <a:pt x="57" y="534"/>
                  </a:lnTo>
                  <a:lnTo>
                    <a:pt x="56" y="534"/>
                  </a:lnTo>
                  <a:lnTo>
                    <a:pt x="56" y="533"/>
                  </a:lnTo>
                  <a:lnTo>
                    <a:pt x="56" y="532"/>
                  </a:lnTo>
                  <a:lnTo>
                    <a:pt x="58" y="532"/>
                  </a:lnTo>
                  <a:lnTo>
                    <a:pt x="59" y="532"/>
                  </a:lnTo>
                  <a:lnTo>
                    <a:pt x="60" y="531"/>
                  </a:lnTo>
                  <a:lnTo>
                    <a:pt x="61" y="531"/>
                  </a:lnTo>
                  <a:lnTo>
                    <a:pt x="63" y="531"/>
                  </a:lnTo>
                  <a:lnTo>
                    <a:pt x="63" y="530"/>
                  </a:lnTo>
                  <a:lnTo>
                    <a:pt x="63" y="531"/>
                  </a:lnTo>
                  <a:lnTo>
                    <a:pt x="64" y="530"/>
                  </a:lnTo>
                  <a:lnTo>
                    <a:pt x="65" y="530"/>
                  </a:lnTo>
                  <a:lnTo>
                    <a:pt x="66" y="531"/>
                  </a:lnTo>
                  <a:lnTo>
                    <a:pt x="67" y="531"/>
                  </a:lnTo>
                  <a:lnTo>
                    <a:pt x="68" y="531"/>
                  </a:lnTo>
                  <a:lnTo>
                    <a:pt x="68" y="530"/>
                  </a:lnTo>
                  <a:lnTo>
                    <a:pt x="68" y="531"/>
                  </a:lnTo>
                  <a:lnTo>
                    <a:pt x="68" y="532"/>
                  </a:lnTo>
                  <a:lnTo>
                    <a:pt x="69" y="532"/>
                  </a:lnTo>
                  <a:lnTo>
                    <a:pt x="70" y="531"/>
                  </a:lnTo>
                  <a:lnTo>
                    <a:pt x="70" y="532"/>
                  </a:lnTo>
                  <a:lnTo>
                    <a:pt x="72" y="532"/>
                  </a:lnTo>
                  <a:lnTo>
                    <a:pt x="72" y="533"/>
                  </a:lnTo>
                  <a:lnTo>
                    <a:pt x="72" y="534"/>
                  </a:lnTo>
                  <a:lnTo>
                    <a:pt x="73" y="534"/>
                  </a:lnTo>
                  <a:lnTo>
                    <a:pt x="74" y="534"/>
                  </a:lnTo>
                  <a:lnTo>
                    <a:pt x="75" y="534"/>
                  </a:lnTo>
                  <a:lnTo>
                    <a:pt x="76" y="534"/>
                  </a:lnTo>
                  <a:lnTo>
                    <a:pt x="76" y="533"/>
                  </a:lnTo>
                  <a:lnTo>
                    <a:pt x="75" y="533"/>
                  </a:lnTo>
                  <a:lnTo>
                    <a:pt x="75" y="532"/>
                  </a:lnTo>
                  <a:lnTo>
                    <a:pt x="75" y="531"/>
                  </a:lnTo>
                  <a:lnTo>
                    <a:pt x="76" y="530"/>
                  </a:lnTo>
                  <a:lnTo>
                    <a:pt x="77" y="529"/>
                  </a:lnTo>
                  <a:lnTo>
                    <a:pt x="78" y="529"/>
                  </a:lnTo>
                  <a:lnTo>
                    <a:pt x="78" y="527"/>
                  </a:lnTo>
                  <a:lnTo>
                    <a:pt x="80" y="526"/>
                  </a:lnTo>
                  <a:lnTo>
                    <a:pt x="80" y="525"/>
                  </a:lnTo>
                  <a:lnTo>
                    <a:pt x="81" y="524"/>
                  </a:lnTo>
                  <a:lnTo>
                    <a:pt x="81" y="523"/>
                  </a:lnTo>
                  <a:lnTo>
                    <a:pt x="82" y="522"/>
                  </a:lnTo>
                  <a:lnTo>
                    <a:pt x="83" y="521"/>
                  </a:lnTo>
                  <a:lnTo>
                    <a:pt x="83" y="519"/>
                  </a:lnTo>
                  <a:lnTo>
                    <a:pt x="84" y="518"/>
                  </a:lnTo>
                  <a:lnTo>
                    <a:pt x="84" y="517"/>
                  </a:lnTo>
                  <a:lnTo>
                    <a:pt x="85" y="516"/>
                  </a:lnTo>
                  <a:lnTo>
                    <a:pt x="86" y="516"/>
                  </a:lnTo>
                  <a:lnTo>
                    <a:pt x="86" y="515"/>
                  </a:lnTo>
                  <a:lnTo>
                    <a:pt x="87" y="515"/>
                  </a:lnTo>
                  <a:lnTo>
                    <a:pt x="89" y="516"/>
                  </a:lnTo>
                  <a:lnTo>
                    <a:pt x="90" y="516"/>
                  </a:lnTo>
                  <a:lnTo>
                    <a:pt x="90" y="515"/>
                  </a:lnTo>
                  <a:lnTo>
                    <a:pt x="91" y="514"/>
                  </a:lnTo>
                  <a:lnTo>
                    <a:pt x="91" y="513"/>
                  </a:lnTo>
                  <a:lnTo>
                    <a:pt x="92" y="513"/>
                  </a:lnTo>
                  <a:lnTo>
                    <a:pt x="93" y="513"/>
                  </a:lnTo>
                  <a:lnTo>
                    <a:pt x="94" y="514"/>
                  </a:lnTo>
                  <a:lnTo>
                    <a:pt x="94" y="513"/>
                  </a:lnTo>
                  <a:lnTo>
                    <a:pt x="95" y="513"/>
                  </a:lnTo>
                  <a:lnTo>
                    <a:pt x="96" y="513"/>
                  </a:lnTo>
                  <a:lnTo>
                    <a:pt x="96" y="512"/>
                  </a:lnTo>
                  <a:lnTo>
                    <a:pt x="100" y="514"/>
                  </a:lnTo>
                  <a:lnTo>
                    <a:pt x="100" y="515"/>
                  </a:lnTo>
                  <a:lnTo>
                    <a:pt x="101" y="515"/>
                  </a:lnTo>
                  <a:lnTo>
                    <a:pt x="102" y="515"/>
                  </a:lnTo>
                  <a:lnTo>
                    <a:pt x="101" y="516"/>
                  </a:lnTo>
                  <a:lnTo>
                    <a:pt x="101" y="517"/>
                  </a:lnTo>
                  <a:lnTo>
                    <a:pt x="100" y="517"/>
                  </a:lnTo>
                  <a:lnTo>
                    <a:pt x="101" y="518"/>
                  </a:lnTo>
                  <a:lnTo>
                    <a:pt x="102" y="518"/>
                  </a:lnTo>
                  <a:lnTo>
                    <a:pt x="102" y="519"/>
                  </a:lnTo>
                  <a:lnTo>
                    <a:pt x="103" y="518"/>
                  </a:lnTo>
                  <a:lnTo>
                    <a:pt x="106" y="519"/>
                  </a:lnTo>
                  <a:lnTo>
                    <a:pt x="107" y="519"/>
                  </a:lnTo>
                  <a:lnTo>
                    <a:pt x="108" y="521"/>
                  </a:lnTo>
                  <a:lnTo>
                    <a:pt x="109" y="521"/>
                  </a:lnTo>
                  <a:lnTo>
                    <a:pt x="109" y="522"/>
                  </a:lnTo>
                  <a:lnTo>
                    <a:pt x="110" y="522"/>
                  </a:lnTo>
                  <a:lnTo>
                    <a:pt x="112" y="523"/>
                  </a:lnTo>
                  <a:lnTo>
                    <a:pt x="112" y="522"/>
                  </a:lnTo>
                  <a:lnTo>
                    <a:pt x="113" y="522"/>
                  </a:lnTo>
                  <a:lnTo>
                    <a:pt x="115" y="521"/>
                  </a:lnTo>
                  <a:lnTo>
                    <a:pt x="115" y="519"/>
                  </a:lnTo>
                  <a:lnTo>
                    <a:pt x="116" y="519"/>
                  </a:lnTo>
                  <a:lnTo>
                    <a:pt x="116" y="518"/>
                  </a:lnTo>
                  <a:lnTo>
                    <a:pt x="117" y="518"/>
                  </a:lnTo>
                  <a:lnTo>
                    <a:pt x="117" y="517"/>
                  </a:lnTo>
                  <a:lnTo>
                    <a:pt x="118" y="516"/>
                  </a:lnTo>
                  <a:lnTo>
                    <a:pt x="119" y="516"/>
                  </a:lnTo>
                  <a:lnTo>
                    <a:pt x="120" y="517"/>
                  </a:lnTo>
                  <a:lnTo>
                    <a:pt x="121" y="518"/>
                  </a:lnTo>
                  <a:lnTo>
                    <a:pt x="122" y="518"/>
                  </a:lnTo>
                  <a:lnTo>
                    <a:pt x="124" y="518"/>
                  </a:lnTo>
                  <a:lnTo>
                    <a:pt x="124" y="517"/>
                  </a:lnTo>
                  <a:lnTo>
                    <a:pt x="125" y="517"/>
                  </a:lnTo>
                  <a:lnTo>
                    <a:pt x="126" y="516"/>
                  </a:lnTo>
                  <a:lnTo>
                    <a:pt x="127" y="515"/>
                  </a:lnTo>
                  <a:lnTo>
                    <a:pt x="126" y="513"/>
                  </a:lnTo>
                  <a:lnTo>
                    <a:pt x="127" y="512"/>
                  </a:lnTo>
                  <a:lnTo>
                    <a:pt x="125" y="510"/>
                  </a:lnTo>
                  <a:lnTo>
                    <a:pt x="122" y="509"/>
                  </a:lnTo>
                  <a:lnTo>
                    <a:pt x="124" y="507"/>
                  </a:lnTo>
                  <a:lnTo>
                    <a:pt x="125" y="507"/>
                  </a:lnTo>
                  <a:lnTo>
                    <a:pt x="125" y="506"/>
                  </a:lnTo>
                  <a:lnTo>
                    <a:pt x="126" y="505"/>
                  </a:lnTo>
                  <a:lnTo>
                    <a:pt x="126" y="504"/>
                  </a:lnTo>
                  <a:lnTo>
                    <a:pt x="126" y="502"/>
                  </a:lnTo>
                  <a:lnTo>
                    <a:pt x="127" y="501"/>
                  </a:lnTo>
                  <a:lnTo>
                    <a:pt x="127" y="500"/>
                  </a:lnTo>
                  <a:lnTo>
                    <a:pt x="128" y="500"/>
                  </a:lnTo>
                  <a:lnTo>
                    <a:pt x="128" y="499"/>
                  </a:lnTo>
                  <a:lnTo>
                    <a:pt x="129" y="498"/>
                  </a:lnTo>
                  <a:lnTo>
                    <a:pt x="130" y="497"/>
                  </a:lnTo>
                  <a:lnTo>
                    <a:pt x="129" y="496"/>
                  </a:lnTo>
                  <a:lnTo>
                    <a:pt x="129" y="494"/>
                  </a:lnTo>
                  <a:lnTo>
                    <a:pt x="128" y="494"/>
                  </a:lnTo>
                  <a:lnTo>
                    <a:pt x="128" y="493"/>
                  </a:lnTo>
                  <a:lnTo>
                    <a:pt x="127" y="493"/>
                  </a:lnTo>
                  <a:lnTo>
                    <a:pt x="127" y="494"/>
                  </a:lnTo>
                  <a:lnTo>
                    <a:pt x="127" y="493"/>
                  </a:lnTo>
                  <a:lnTo>
                    <a:pt x="126" y="493"/>
                  </a:lnTo>
                  <a:lnTo>
                    <a:pt x="125" y="493"/>
                  </a:lnTo>
                  <a:lnTo>
                    <a:pt x="125" y="492"/>
                  </a:lnTo>
                  <a:lnTo>
                    <a:pt x="124" y="492"/>
                  </a:lnTo>
                  <a:lnTo>
                    <a:pt x="124" y="491"/>
                  </a:lnTo>
                  <a:lnTo>
                    <a:pt x="122" y="491"/>
                  </a:lnTo>
                  <a:lnTo>
                    <a:pt x="122" y="489"/>
                  </a:lnTo>
                  <a:lnTo>
                    <a:pt x="122" y="488"/>
                  </a:lnTo>
                  <a:lnTo>
                    <a:pt x="122" y="487"/>
                  </a:lnTo>
                  <a:lnTo>
                    <a:pt x="121" y="485"/>
                  </a:lnTo>
                  <a:lnTo>
                    <a:pt x="121" y="484"/>
                  </a:lnTo>
                  <a:lnTo>
                    <a:pt x="124" y="484"/>
                  </a:lnTo>
                  <a:lnTo>
                    <a:pt x="124" y="483"/>
                  </a:lnTo>
                  <a:lnTo>
                    <a:pt x="124" y="482"/>
                  </a:lnTo>
                  <a:lnTo>
                    <a:pt x="125" y="481"/>
                  </a:lnTo>
                  <a:lnTo>
                    <a:pt x="125" y="480"/>
                  </a:lnTo>
                  <a:lnTo>
                    <a:pt x="126" y="480"/>
                  </a:lnTo>
                  <a:lnTo>
                    <a:pt x="127" y="477"/>
                  </a:lnTo>
                  <a:lnTo>
                    <a:pt x="128" y="479"/>
                  </a:lnTo>
                  <a:lnTo>
                    <a:pt x="129" y="479"/>
                  </a:lnTo>
                  <a:lnTo>
                    <a:pt x="132" y="481"/>
                  </a:lnTo>
                  <a:lnTo>
                    <a:pt x="134" y="480"/>
                  </a:lnTo>
                  <a:lnTo>
                    <a:pt x="134" y="479"/>
                  </a:lnTo>
                  <a:lnTo>
                    <a:pt x="137" y="475"/>
                  </a:lnTo>
                  <a:lnTo>
                    <a:pt x="141" y="472"/>
                  </a:lnTo>
                  <a:lnTo>
                    <a:pt x="143" y="472"/>
                  </a:lnTo>
                  <a:lnTo>
                    <a:pt x="144" y="469"/>
                  </a:lnTo>
                  <a:lnTo>
                    <a:pt x="144" y="468"/>
                  </a:lnTo>
                  <a:lnTo>
                    <a:pt x="145" y="468"/>
                  </a:lnTo>
                  <a:lnTo>
                    <a:pt x="146" y="468"/>
                  </a:lnTo>
                  <a:lnTo>
                    <a:pt x="146" y="467"/>
                  </a:lnTo>
                  <a:lnTo>
                    <a:pt x="146" y="466"/>
                  </a:lnTo>
                  <a:lnTo>
                    <a:pt x="147" y="465"/>
                  </a:lnTo>
                  <a:lnTo>
                    <a:pt x="149" y="466"/>
                  </a:lnTo>
                  <a:lnTo>
                    <a:pt x="150" y="465"/>
                  </a:lnTo>
                  <a:lnTo>
                    <a:pt x="150" y="464"/>
                  </a:lnTo>
                  <a:lnTo>
                    <a:pt x="151" y="464"/>
                  </a:lnTo>
                  <a:lnTo>
                    <a:pt x="151" y="463"/>
                  </a:lnTo>
                  <a:lnTo>
                    <a:pt x="151" y="462"/>
                  </a:lnTo>
                  <a:lnTo>
                    <a:pt x="152" y="460"/>
                  </a:lnTo>
                  <a:lnTo>
                    <a:pt x="151" y="460"/>
                  </a:lnTo>
                  <a:lnTo>
                    <a:pt x="153" y="457"/>
                  </a:lnTo>
                  <a:lnTo>
                    <a:pt x="153" y="456"/>
                  </a:lnTo>
                  <a:lnTo>
                    <a:pt x="154" y="456"/>
                  </a:lnTo>
                  <a:lnTo>
                    <a:pt x="154" y="455"/>
                  </a:lnTo>
                  <a:lnTo>
                    <a:pt x="153" y="455"/>
                  </a:lnTo>
                  <a:lnTo>
                    <a:pt x="153" y="454"/>
                  </a:lnTo>
                  <a:lnTo>
                    <a:pt x="152" y="454"/>
                  </a:lnTo>
                  <a:lnTo>
                    <a:pt x="152" y="452"/>
                  </a:lnTo>
                  <a:lnTo>
                    <a:pt x="153" y="451"/>
                  </a:lnTo>
                  <a:lnTo>
                    <a:pt x="154" y="448"/>
                  </a:lnTo>
                  <a:lnTo>
                    <a:pt x="155" y="447"/>
                  </a:lnTo>
                  <a:lnTo>
                    <a:pt x="156" y="447"/>
                  </a:lnTo>
                  <a:lnTo>
                    <a:pt x="158" y="446"/>
                  </a:lnTo>
                  <a:lnTo>
                    <a:pt x="158" y="445"/>
                  </a:lnTo>
                  <a:lnTo>
                    <a:pt x="159" y="442"/>
                  </a:lnTo>
                  <a:lnTo>
                    <a:pt x="160" y="441"/>
                  </a:lnTo>
                  <a:lnTo>
                    <a:pt x="161" y="440"/>
                  </a:lnTo>
                  <a:lnTo>
                    <a:pt x="162" y="438"/>
                  </a:lnTo>
                  <a:lnTo>
                    <a:pt x="163" y="437"/>
                  </a:lnTo>
                  <a:lnTo>
                    <a:pt x="164" y="435"/>
                  </a:lnTo>
                  <a:lnTo>
                    <a:pt x="165" y="437"/>
                  </a:lnTo>
                  <a:lnTo>
                    <a:pt x="165" y="435"/>
                  </a:lnTo>
                  <a:lnTo>
                    <a:pt x="167" y="434"/>
                  </a:lnTo>
                  <a:lnTo>
                    <a:pt x="168" y="434"/>
                  </a:lnTo>
                  <a:lnTo>
                    <a:pt x="168" y="433"/>
                  </a:lnTo>
                  <a:lnTo>
                    <a:pt x="169" y="433"/>
                  </a:lnTo>
                  <a:lnTo>
                    <a:pt x="170" y="432"/>
                  </a:lnTo>
                  <a:lnTo>
                    <a:pt x="171" y="430"/>
                  </a:lnTo>
                  <a:lnTo>
                    <a:pt x="173" y="430"/>
                  </a:lnTo>
                  <a:lnTo>
                    <a:pt x="176" y="429"/>
                  </a:lnTo>
                  <a:lnTo>
                    <a:pt x="176" y="427"/>
                  </a:lnTo>
                  <a:lnTo>
                    <a:pt x="177" y="427"/>
                  </a:lnTo>
                  <a:lnTo>
                    <a:pt x="178" y="427"/>
                  </a:lnTo>
                  <a:lnTo>
                    <a:pt x="178" y="429"/>
                  </a:lnTo>
                  <a:lnTo>
                    <a:pt x="179" y="427"/>
                  </a:lnTo>
                  <a:lnTo>
                    <a:pt x="179" y="426"/>
                  </a:lnTo>
                  <a:lnTo>
                    <a:pt x="180" y="426"/>
                  </a:lnTo>
                  <a:lnTo>
                    <a:pt x="180" y="425"/>
                  </a:lnTo>
                  <a:lnTo>
                    <a:pt x="181" y="425"/>
                  </a:lnTo>
                  <a:lnTo>
                    <a:pt x="181" y="424"/>
                  </a:lnTo>
                  <a:lnTo>
                    <a:pt x="182" y="423"/>
                  </a:lnTo>
                  <a:lnTo>
                    <a:pt x="182" y="422"/>
                  </a:lnTo>
                  <a:lnTo>
                    <a:pt x="184" y="421"/>
                  </a:lnTo>
                  <a:lnTo>
                    <a:pt x="185" y="420"/>
                  </a:lnTo>
                  <a:lnTo>
                    <a:pt x="186" y="418"/>
                  </a:lnTo>
                  <a:lnTo>
                    <a:pt x="187" y="416"/>
                  </a:lnTo>
                  <a:lnTo>
                    <a:pt x="188" y="415"/>
                  </a:lnTo>
                  <a:lnTo>
                    <a:pt x="189" y="414"/>
                  </a:lnTo>
                  <a:lnTo>
                    <a:pt x="192" y="412"/>
                  </a:lnTo>
                  <a:lnTo>
                    <a:pt x="195" y="409"/>
                  </a:lnTo>
                  <a:lnTo>
                    <a:pt x="195" y="408"/>
                  </a:lnTo>
                  <a:lnTo>
                    <a:pt x="196" y="408"/>
                  </a:lnTo>
                  <a:lnTo>
                    <a:pt x="196" y="407"/>
                  </a:lnTo>
                  <a:lnTo>
                    <a:pt x="197" y="407"/>
                  </a:lnTo>
                  <a:lnTo>
                    <a:pt x="197" y="406"/>
                  </a:lnTo>
                  <a:lnTo>
                    <a:pt x="197" y="405"/>
                  </a:lnTo>
                  <a:lnTo>
                    <a:pt x="196" y="405"/>
                  </a:lnTo>
                  <a:lnTo>
                    <a:pt x="196" y="404"/>
                  </a:lnTo>
                  <a:lnTo>
                    <a:pt x="196" y="402"/>
                  </a:lnTo>
                  <a:lnTo>
                    <a:pt x="197" y="402"/>
                  </a:lnTo>
                  <a:lnTo>
                    <a:pt x="197" y="401"/>
                  </a:lnTo>
                  <a:lnTo>
                    <a:pt x="197" y="400"/>
                  </a:lnTo>
                  <a:lnTo>
                    <a:pt x="198" y="399"/>
                  </a:lnTo>
                  <a:lnTo>
                    <a:pt x="198" y="397"/>
                  </a:lnTo>
                  <a:lnTo>
                    <a:pt x="199" y="396"/>
                  </a:lnTo>
                  <a:lnTo>
                    <a:pt x="201" y="396"/>
                  </a:lnTo>
                  <a:lnTo>
                    <a:pt x="201" y="395"/>
                  </a:lnTo>
                  <a:lnTo>
                    <a:pt x="201" y="393"/>
                  </a:lnTo>
                  <a:lnTo>
                    <a:pt x="202" y="392"/>
                  </a:lnTo>
                  <a:lnTo>
                    <a:pt x="202" y="390"/>
                  </a:lnTo>
                  <a:lnTo>
                    <a:pt x="202" y="389"/>
                  </a:lnTo>
                  <a:lnTo>
                    <a:pt x="201" y="389"/>
                  </a:lnTo>
                  <a:lnTo>
                    <a:pt x="201" y="388"/>
                  </a:lnTo>
                  <a:lnTo>
                    <a:pt x="199" y="387"/>
                  </a:lnTo>
                  <a:lnTo>
                    <a:pt x="199" y="385"/>
                  </a:lnTo>
                  <a:lnTo>
                    <a:pt x="199" y="384"/>
                  </a:lnTo>
                  <a:lnTo>
                    <a:pt x="199" y="383"/>
                  </a:lnTo>
                  <a:lnTo>
                    <a:pt x="198" y="383"/>
                  </a:lnTo>
                  <a:lnTo>
                    <a:pt x="197" y="382"/>
                  </a:lnTo>
                  <a:lnTo>
                    <a:pt x="196" y="382"/>
                  </a:lnTo>
                  <a:lnTo>
                    <a:pt x="196" y="381"/>
                  </a:lnTo>
                  <a:lnTo>
                    <a:pt x="195" y="381"/>
                  </a:lnTo>
                  <a:lnTo>
                    <a:pt x="195" y="380"/>
                  </a:lnTo>
                  <a:lnTo>
                    <a:pt x="194" y="380"/>
                  </a:lnTo>
                  <a:lnTo>
                    <a:pt x="194" y="379"/>
                  </a:lnTo>
                  <a:lnTo>
                    <a:pt x="193" y="379"/>
                  </a:lnTo>
                  <a:lnTo>
                    <a:pt x="193" y="377"/>
                  </a:lnTo>
                  <a:lnTo>
                    <a:pt x="192" y="376"/>
                  </a:lnTo>
                  <a:lnTo>
                    <a:pt x="190" y="376"/>
                  </a:lnTo>
                  <a:lnTo>
                    <a:pt x="189" y="376"/>
                  </a:lnTo>
                  <a:lnTo>
                    <a:pt x="188" y="376"/>
                  </a:lnTo>
                  <a:lnTo>
                    <a:pt x="188" y="377"/>
                  </a:lnTo>
                  <a:lnTo>
                    <a:pt x="187" y="377"/>
                  </a:lnTo>
                  <a:lnTo>
                    <a:pt x="187" y="379"/>
                  </a:lnTo>
                  <a:lnTo>
                    <a:pt x="186" y="379"/>
                  </a:lnTo>
                  <a:lnTo>
                    <a:pt x="185" y="379"/>
                  </a:lnTo>
                  <a:lnTo>
                    <a:pt x="184" y="379"/>
                  </a:lnTo>
                  <a:lnTo>
                    <a:pt x="184" y="380"/>
                  </a:lnTo>
                  <a:lnTo>
                    <a:pt x="182" y="380"/>
                  </a:lnTo>
                  <a:lnTo>
                    <a:pt x="181" y="380"/>
                  </a:lnTo>
                  <a:lnTo>
                    <a:pt x="180" y="380"/>
                  </a:lnTo>
                  <a:lnTo>
                    <a:pt x="180" y="379"/>
                  </a:lnTo>
                  <a:lnTo>
                    <a:pt x="179" y="379"/>
                  </a:lnTo>
                  <a:lnTo>
                    <a:pt x="179" y="377"/>
                  </a:lnTo>
                  <a:lnTo>
                    <a:pt x="179" y="376"/>
                  </a:lnTo>
                  <a:lnTo>
                    <a:pt x="178" y="376"/>
                  </a:lnTo>
                  <a:lnTo>
                    <a:pt x="178" y="375"/>
                  </a:lnTo>
                  <a:lnTo>
                    <a:pt x="177" y="375"/>
                  </a:lnTo>
                  <a:lnTo>
                    <a:pt x="177" y="376"/>
                  </a:lnTo>
                  <a:lnTo>
                    <a:pt x="176" y="376"/>
                  </a:lnTo>
                  <a:lnTo>
                    <a:pt x="176" y="377"/>
                  </a:lnTo>
                  <a:lnTo>
                    <a:pt x="175" y="376"/>
                  </a:lnTo>
                  <a:lnTo>
                    <a:pt x="173" y="376"/>
                  </a:lnTo>
                  <a:lnTo>
                    <a:pt x="172" y="375"/>
                  </a:lnTo>
                  <a:lnTo>
                    <a:pt x="172" y="376"/>
                  </a:lnTo>
                  <a:lnTo>
                    <a:pt x="171" y="377"/>
                  </a:lnTo>
                  <a:lnTo>
                    <a:pt x="171" y="376"/>
                  </a:lnTo>
                  <a:lnTo>
                    <a:pt x="170" y="375"/>
                  </a:lnTo>
                  <a:lnTo>
                    <a:pt x="170" y="376"/>
                  </a:lnTo>
                  <a:lnTo>
                    <a:pt x="170" y="375"/>
                  </a:lnTo>
                  <a:lnTo>
                    <a:pt x="171" y="373"/>
                  </a:lnTo>
                  <a:lnTo>
                    <a:pt x="169" y="372"/>
                  </a:lnTo>
                  <a:lnTo>
                    <a:pt x="169" y="371"/>
                  </a:lnTo>
                  <a:lnTo>
                    <a:pt x="170" y="370"/>
                  </a:lnTo>
                  <a:lnTo>
                    <a:pt x="170" y="368"/>
                  </a:lnTo>
                  <a:lnTo>
                    <a:pt x="171" y="368"/>
                  </a:lnTo>
                  <a:lnTo>
                    <a:pt x="171" y="367"/>
                  </a:lnTo>
                  <a:lnTo>
                    <a:pt x="172" y="366"/>
                  </a:lnTo>
                  <a:lnTo>
                    <a:pt x="172" y="365"/>
                  </a:lnTo>
                  <a:lnTo>
                    <a:pt x="173" y="365"/>
                  </a:lnTo>
                  <a:lnTo>
                    <a:pt x="175" y="364"/>
                  </a:lnTo>
                  <a:lnTo>
                    <a:pt x="176" y="363"/>
                  </a:lnTo>
                  <a:lnTo>
                    <a:pt x="177" y="364"/>
                  </a:lnTo>
                  <a:lnTo>
                    <a:pt x="178" y="364"/>
                  </a:lnTo>
                  <a:lnTo>
                    <a:pt x="179" y="365"/>
                  </a:lnTo>
                  <a:lnTo>
                    <a:pt x="178" y="365"/>
                  </a:lnTo>
                  <a:lnTo>
                    <a:pt x="178" y="366"/>
                  </a:lnTo>
                  <a:lnTo>
                    <a:pt x="180" y="367"/>
                  </a:lnTo>
                  <a:lnTo>
                    <a:pt x="181" y="367"/>
                  </a:lnTo>
                  <a:lnTo>
                    <a:pt x="184" y="364"/>
                  </a:lnTo>
                  <a:lnTo>
                    <a:pt x="185" y="363"/>
                  </a:lnTo>
                  <a:lnTo>
                    <a:pt x="186" y="362"/>
                  </a:lnTo>
                  <a:lnTo>
                    <a:pt x="187" y="360"/>
                  </a:lnTo>
                  <a:lnTo>
                    <a:pt x="187" y="359"/>
                  </a:lnTo>
                  <a:lnTo>
                    <a:pt x="188" y="359"/>
                  </a:lnTo>
                  <a:lnTo>
                    <a:pt x="188" y="358"/>
                  </a:lnTo>
                  <a:lnTo>
                    <a:pt x="189" y="357"/>
                  </a:lnTo>
                  <a:lnTo>
                    <a:pt x="190" y="356"/>
                  </a:lnTo>
                  <a:lnTo>
                    <a:pt x="190" y="355"/>
                  </a:lnTo>
                  <a:lnTo>
                    <a:pt x="192" y="355"/>
                  </a:lnTo>
                  <a:lnTo>
                    <a:pt x="192" y="354"/>
                  </a:lnTo>
                  <a:lnTo>
                    <a:pt x="193" y="354"/>
                  </a:lnTo>
                  <a:lnTo>
                    <a:pt x="193" y="353"/>
                  </a:lnTo>
                  <a:lnTo>
                    <a:pt x="194" y="353"/>
                  </a:lnTo>
                  <a:lnTo>
                    <a:pt x="194" y="351"/>
                  </a:lnTo>
                  <a:lnTo>
                    <a:pt x="195" y="351"/>
                  </a:lnTo>
                  <a:lnTo>
                    <a:pt x="196" y="350"/>
                  </a:lnTo>
                  <a:lnTo>
                    <a:pt x="196" y="349"/>
                  </a:lnTo>
                  <a:lnTo>
                    <a:pt x="195" y="349"/>
                  </a:lnTo>
                  <a:lnTo>
                    <a:pt x="193" y="349"/>
                  </a:lnTo>
                  <a:lnTo>
                    <a:pt x="194" y="346"/>
                  </a:lnTo>
                  <a:lnTo>
                    <a:pt x="193" y="345"/>
                  </a:lnTo>
                  <a:lnTo>
                    <a:pt x="194" y="343"/>
                  </a:lnTo>
                  <a:lnTo>
                    <a:pt x="195" y="342"/>
                  </a:lnTo>
                  <a:lnTo>
                    <a:pt x="196" y="341"/>
                  </a:lnTo>
                  <a:lnTo>
                    <a:pt x="197" y="341"/>
                  </a:lnTo>
                  <a:lnTo>
                    <a:pt x="198" y="340"/>
                  </a:lnTo>
                  <a:lnTo>
                    <a:pt x="199" y="339"/>
                  </a:lnTo>
                  <a:lnTo>
                    <a:pt x="199" y="337"/>
                  </a:lnTo>
                  <a:lnTo>
                    <a:pt x="199" y="335"/>
                  </a:lnTo>
                  <a:lnTo>
                    <a:pt x="201" y="335"/>
                  </a:lnTo>
                  <a:lnTo>
                    <a:pt x="201" y="337"/>
                  </a:lnTo>
                  <a:lnTo>
                    <a:pt x="202" y="335"/>
                  </a:lnTo>
                  <a:lnTo>
                    <a:pt x="202" y="334"/>
                  </a:lnTo>
                  <a:lnTo>
                    <a:pt x="203" y="333"/>
                  </a:lnTo>
                  <a:lnTo>
                    <a:pt x="203" y="332"/>
                  </a:lnTo>
                  <a:lnTo>
                    <a:pt x="204" y="332"/>
                  </a:lnTo>
                  <a:lnTo>
                    <a:pt x="205" y="331"/>
                  </a:lnTo>
                  <a:lnTo>
                    <a:pt x="205" y="332"/>
                  </a:lnTo>
                  <a:lnTo>
                    <a:pt x="206" y="332"/>
                  </a:lnTo>
                  <a:lnTo>
                    <a:pt x="206" y="331"/>
                  </a:lnTo>
                  <a:lnTo>
                    <a:pt x="207" y="331"/>
                  </a:lnTo>
                  <a:lnTo>
                    <a:pt x="207" y="332"/>
                  </a:lnTo>
                  <a:lnTo>
                    <a:pt x="208" y="332"/>
                  </a:lnTo>
                  <a:lnTo>
                    <a:pt x="210" y="333"/>
                  </a:lnTo>
                  <a:lnTo>
                    <a:pt x="211" y="333"/>
                  </a:lnTo>
                  <a:lnTo>
                    <a:pt x="212" y="333"/>
                  </a:lnTo>
                  <a:lnTo>
                    <a:pt x="212" y="332"/>
                  </a:lnTo>
                  <a:lnTo>
                    <a:pt x="213" y="331"/>
                  </a:lnTo>
                  <a:lnTo>
                    <a:pt x="213" y="330"/>
                  </a:lnTo>
                  <a:lnTo>
                    <a:pt x="214" y="330"/>
                  </a:lnTo>
                  <a:lnTo>
                    <a:pt x="214" y="329"/>
                  </a:lnTo>
                  <a:lnTo>
                    <a:pt x="215" y="329"/>
                  </a:lnTo>
                  <a:lnTo>
                    <a:pt x="216" y="328"/>
                  </a:lnTo>
                  <a:lnTo>
                    <a:pt x="218" y="328"/>
                  </a:lnTo>
                  <a:lnTo>
                    <a:pt x="219" y="326"/>
                  </a:lnTo>
                  <a:lnTo>
                    <a:pt x="220" y="325"/>
                  </a:lnTo>
                  <a:lnTo>
                    <a:pt x="219" y="325"/>
                  </a:lnTo>
                  <a:lnTo>
                    <a:pt x="219" y="324"/>
                  </a:lnTo>
                  <a:lnTo>
                    <a:pt x="219" y="323"/>
                  </a:lnTo>
                  <a:lnTo>
                    <a:pt x="220" y="323"/>
                  </a:lnTo>
                  <a:lnTo>
                    <a:pt x="221" y="323"/>
                  </a:lnTo>
                  <a:lnTo>
                    <a:pt x="220" y="322"/>
                  </a:lnTo>
                  <a:lnTo>
                    <a:pt x="219" y="322"/>
                  </a:lnTo>
                  <a:lnTo>
                    <a:pt x="219" y="321"/>
                  </a:lnTo>
                  <a:lnTo>
                    <a:pt x="219" y="320"/>
                  </a:lnTo>
                  <a:lnTo>
                    <a:pt x="219" y="318"/>
                  </a:lnTo>
                  <a:lnTo>
                    <a:pt x="218" y="317"/>
                  </a:lnTo>
                  <a:lnTo>
                    <a:pt x="219" y="317"/>
                  </a:lnTo>
                  <a:lnTo>
                    <a:pt x="219" y="316"/>
                  </a:lnTo>
                  <a:lnTo>
                    <a:pt x="220" y="316"/>
                  </a:lnTo>
                  <a:lnTo>
                    <a:pt x="220" y="315"/>
                  </a:lnTo>
                  <a:lnTo>
                    <a:pt x="221" y="314"/>
                  </a:lnTo>
                  <a:lnTo>
                    <a:pt x="221" y="313"/>
                  </a:lnTo>
                  <a:lnTo>
                    <a:pt x="222" y="312"/>
                  </a:lnTo>
                  <a:lnTo>
                    <a:pt x="223" y="310"/>
                  </a:lnTo>
                  <a:lnTo>
                    <a:pt x="224" y="310"/>
                  </a:lnTo>
                  <a:lnTo>
                    <a:pt x="224" y="309"/>
                  </a:lnTo>
                  <a:lnTo>
                    <a:pt x="225" y="308"/>
                  </a:lnTo>
                  <a:lnTo>
                    <a:pt x="227" y="307"/>
                  </a:lnTo>
                  <a:lnTo>
                    <a:pt x="228" y="307"/>
                  </a:lnTo>
                  <a:lnTo>
                    <a:pt x="228" y="306"/>
                  </a:lnTo>
                  <a:lnTo>
                    <a:pt x="228" y="305"/>
                  </a:lnTo>
                  <a:lnTo>
                    <a:pt x="229" y="305"/>
                  </a:lnTo>
                  <a:lnTo>
                    <a:pt x="229" y="304"/>
                  </a:lnTo>
                  <a:lnTo>
                    <a:pt x="228" y="304"/>
                  </a:lnTo>
                  <a:lnTo>
                    <a:pt x="228" y="303"/>
                  </a:lnTo>
                  <a:lnTo>
                    <a:pt x="227" y="303"/>
                  </a:lnTo>
                  <a:lnTo>
                    <a:pt x="227" y="301"/>
                  </a:lnTo>
                  <a:lnTo>
                    <a:pt x="225" y="301"/>
                  </a:lnTo>
                  <a:lnTo>
                    <a:pt x="227" y="300"/>
                  </a:lnTo>
                  <a:lnTo>
                    <a:pt x="225" y="298"/>
                  </a:lnTo>
                  <a:lnTo>
                    <a:pt x="224" y="297"/>
                  </a:lnTo>
                  <a:lnTo>
                    <a:pt x="223" y="296"/>
                  </a:lnTo>
                  <a:lnTo>
                    <a:pt x="222" y="295"/>
                  </a:lnTo>
                  <a:lnTo>
                    <a:pt x="222" y="293"/>
                  </a:lnTo>
                  <a:lnTo>
                    <a:pt x="221" y="293"/>
                  </a:lnTo>
                  <a:lnTo>
                    <a:pt x="221" y="292"/>
                  </a:lnTo>
                  <a:lnTo>
                    <a:pt x="220" y="291"/>
                  </a:lnTo>
                  <a:lnTo>
                    <a:pt x="221" y="290"/>
                  </a:lnTo>
                  <a:lnTo>
                    <a:pt x="220" y="289"/>
                  </a:lnTo>
                  <a:lnTo>
                    <a:pt x="220" y="288"/>
                  </a:lnTo>
                  <a:lnTo>
                    <a:pt x="220" y="287"/>
                  </a:lnTo>
                  <a:lnTo>
                    <a:pt x="219" y="287"/>
                  </a:lnTo>
                  <a:lnTo>
                    <a:pt x="219" y="286"/>
                  </a:lnTo>
                  <a:lnTo>
                    <a:pt x="219" y="284"/>
                  </a:lnTo>
                  <a:lnTo>
                    <a:pt x="220" y="284"/>
                  </a:lnTo>
                  <a:lnTo>
                    <a:pt x="220" y="283"/>
                  </a:lnTo>
                  <a:lnTo>
                    <a:pt x="221" y="282"/>
                  </a:lnTo>
                  <a:lnTo>
                    <a:pt x="222" y="282"/>
                  </a:lnTo>
                  <a:lnTo>
                    <a:pt x="222" y="281"/>
                  </a:lnTo>
                  <a:lnTo>
                    <a:pt x="221" y="281"/>
                  </a:lnTo>
                  <a:lnTo>
                    <a:pt x="220" y="280"/>
                  </a:lnTo>
                  <a:lnTo>
                    <a:pt x="220" y="279"/>
                  </a:lnTo>
                  <a:lnTo>
                    <a:pt x="221" y="279"/>
                  </a:lnTo>
                  <a:lnTo>
                    <a:pt x="221" y="278"/>
                  </a:lnTo>
                  <a:lnTo>
                    <a:pt x="222" y="275"/>
                  </a:lnTo>
                  <a:lnTo>
                    <a:pt x="223" y="273"/>
                  </a:lnTo>
                  <a:lnTo>
                    <a:pt x="223" y="272"/>
                  </a:lnTo>
                  <a:lnTo>
                    <a:pt x="224" y="271"/>
                  </a:lnTo>
                  <a:lnTo>
                    <a:pt x="225" y="268"/>
                  </a:lnTo>
                  <a:lnTo>
                    <a:pt x="228" y="266"/>
                  </a:lnTo>
                  <a:lnTo>
                    <a:pt x="229" y="267"/>
                  </a:lnTo>
                  <a:lnTo>
                    <a:pt x="230" y="267"/>
                  </a:lnTo>
                  <a:lnTo>
                    <a:pt x="231" y="268"/>
                  </a:lnTo>
                  <a:lnTo>
                    <a:pt x="230" y="268"/>
                  </a:lnTo>
                  <a:lnTo>
                    <a:pt x="231" y="268"/>
                  </a:lnTo>
                  <a:lnTo>
                    <a:pt x="231" y="270"/>
                  </a:lnTo>
                  <a:lnTo>
                    <a:pt x="232" y="270"/>
                  </a:lnTo>
                  <a:lnTo>
                    <a:pt x="232" y="271"/>
                  </a:lnTo>
                  <a:lnTo>
                    <a:pt x="233" y="271"/>
                  </a:lnTo>
                  <a:lnTo>
                    <a:pt x="233" y="272"/>
                  </a:lnTo>
                  <a:lnTo>
                    <a:pt x="235" y="272"/>
                  </a:lnTo>
                  <a:lnTo>
                    <a:pt x="236" y="271"/>
                  </a:lnTo>
                  <a:lnTo>
                    <a:pt x="236" y="272"/>
                  </a:lnTo>
                  <a:lnTo>
                    <a:pt x="237" y="272"/>
                  </a:lnTo>
                  <a:lnTo>
                    <a:pt x="237" y="273"/>
                  </a:lnTo>
                  <a:lnTo>
                    <a:pt x="237" y="274"/>
                  </a:lnTo>
                  <a:lnTo>
                    <a:pt x="239" y="274"/>
                  </a:lnTo>
                  <a:lnTo>
                    <a:pt x="240" y="274"/>
                  </a:lnTo>
                  <a:lnTo>
                    <a:pt x="241" y="274"/>
                  </a:lnTo>
                  <a:lnTo>
                    <a:pt x="242" y="274"/>
                  </a:lnTo>
                  <a:lnTo>
                    <a:pt x="244" y="274"/>
                  </a:lnTo>
                  <a:lnTo>
                    <a:pt x="245" y="274"/>
                  </a:lnTo>
                  <a:lnTo>
                    <a:pt x="245" y="275"/>
                  </a:lnTo>
                  <a:lnTo>
                    <a:pt x="246" y="275"/>
                  </a:lnTo>
                  <a:lnTo>
                    <a:pt x="247" y="275"/>
                  </a:lnTo>
                  <a:lnTo>
                    <a:pt x="248" y="275"/>
                  </a:lnTo>
                  <a:lnTo>
                    <a:pt x="248" y="274"/>
                  </a:lnTo>
                  <a:lnTo>
                    <a:pt x="248" y="273"/>
                  </a:lnTo>
                  <a:lnTo>
                    <a:pt x="249" y="273"/>
                  </a:lnTo>
                  <a:lnTo>
                    <a:pt x="249" y="272"/>
                  </a:lnTo>
                  <a:lnTo>
                    <a:pt x="250" y="272"/>
                  </a:lnTo>
                  <a:lnTo>
                    <a:pt x="250" y="271"/>
                  </a:lnTo>
                  <a:lnTo>
                    <a:pt x="251" y="271"/>
                  </a:lnTo>
                  <a:lnTo>
                    <a:pt x="251" y="270"/>
                  </a:lnTo>
                  <a:lnTo>
                    <a:pt x="253" y="270"/>
                  </a:lnTo>
                  <a:lnTo>
                    <a:pt x="253" y="268"/>
                  </a:lnTo>
                  <a:lnTo>
                    <a:pt x="253" y="267"/>
                  </a:lnTo>
                  <a:lnTo>
                    <a:pt x="253" y="266"/>
                  </a:lnTo>
                  <a:lnTo>
                    <a:pt x="254" y="265"/>
                  </a:lnTo>
                  <a:lnTo>
                    <a:pt x="254" y="264"/>
                  </a:lnTo>
                  <a:lnTo>
                    <a:pt x="255" y="264"/>
                  </a:lnTo>
                  <a:lnTo>
                    <a:pt x="255" y="263"/>
                  </a:lnTo>
                  <a:lnTo>
                    <a:pt x="255" y="262"/>
                  </a:lnTo>
                  <a:lnTo>
                    <a:pt x="256" y="261"/>
                  </a:lnTo>
                  <a:lnTo>
                    <a:pt x="256" y="259"/>
                  </a:lnTo>
                  <a:lnTo>
                    <a:pt x="255" y="259"/>
                  </a:lnTo>
                  <a:lnTo>
                    <a:pt x="255" y="258"/>
                  </a:lnTo>
                  <a:lnTo>
                    <a:pt x="254" y="258"/>
                  </a:lnTo>
                  <a:lnTo>
                    <a:pt x="253" y="258"/>
                  </a:lnTo>
                  <a:lnTo>
                    <a:pt x="251" y="257"/>
                  </a:lnTo>
                  <a:lnTo>
                    <a:pt x="250" y="257"/>
                  </a:lnTo>
                  <a:lnTo>
                    <a:pt x="250" y="256"/>
                  </a:lnTo>
                  <a:lnTo>
                    <a:pt x="249" y="256"/>
                  </a:lnTo>
                  <a:lnTo>
                    <a:pt x="249" y="255"/>
                  </a:lnTo>
                  <a:lnTo>
                    <a:pt x="249" y="254"/>
                  </a:lnTo>
                  <a:lnTo>
                    <a:pt x="249" y="253"/>
                  </a:lnTo>
                  <a:lnTo>
                    <a:pt x="250" y="253"/>
                  </a:lnTo>
                  <a:lnTo>
                    <a:pt x="249" y="253"/>
                  </a:lnTo>
                  <a:lnTo>
                    <a:pt x="249" y="251"/>
                  </a:lnTo>
                  <a:lnTo>
                    <a:pt x="246" y="249"/>
                  </a:lnTo>
                  <a:lnTo>
                    <a:pt x="246" y="248"/>
                  </a:lnTo>
                  <a:lnTo>
                    <a:pt x="247" y="247"/>
                  </a:lnTo>
                  <a:lnTo>
                    <a:pt x="248" y="248"/>
                  </a:lnTo>
                  <a:lnTo>
                    <a:pt x="249" y="248"/>
                  </a:lnTo>
                  <a:lnTo>
                    <a:pt x="251" y="246"/>
                  </a:lnTo>
                  <a:lnTo>
                    <a:pt x="250" y="245"/>
                  </a:lnTo>
                  <a:lnTo>
                    <a:pt x="251" y="243"/>
                  </a:lnTo>
                  <a:lnTo>
                    <a:pt x="250" y="242"/>
                  </a:lnTo>
                  <a:lnTo>
                    <a:pt x="249" y="242"/>
                  </a:lnTo>
                  <a:lnTo>
                    <a:pt x="250" y="241"/>
                  </a:lnTo>
                  <a:lnTo>
                    <a:pt x="249" y="240"/>
                  </a:lnTo>
                  <a:lnTo>
                    <a:pt x="248" y="240"/>
                  </a:lnTo>
                  <a:lnTo>
                    <a:pt x="247" y="239"/>
                  </a:lnTo>
                  <a:lnTo>
                    <a:pt x="246" y="239"/>
                  </a:lnTo>
                  <a:lnTo>
                    <a:pt x="245" y="239"/>
                  </a:lnTo>
                  <a:lnTo>
                    <a:pt x="245" y="240"/>
                  </a:lnTo>
                  <a:lnTo>
                    <a:pt x="244" y="240"/>
                  </a:lnTo>
                  <a:lnTo>
                    <a:pt x="244" y="239"/>
                  </a:lnTo>
                  <a:lnTo>
                    <a:pt x="242" y="238"/>
                  </a:lnTo>
                  <a:lnTo>
                    <a:pt x="244" y="237"/>
                  </a:lnTo>
                  <a:lnTo>
                    <a:pt x="241" y="233"/>
                  </a:lnTo>
                  <a:lnTo>
                    <a:pt x="240" y="233"/>
                  </a:lnTo>
                  <a:lnTo>
                    <a:pt x="240" y="232"/>
                  </a:lnTo>
                  <a:lnTo>
                    <a:pt x="240" y="231"/>
                  </a:lnTo>
                  <a:lnTo>
                    <a:pt x="241" y="230"/>
                  </a:lnTo>
                  <a:lnTo>
                    <a:pt x="241" y="229"/>
                  </a:lnTo>
                  <a:lnTo>
                    <a:pt x="242" y="229"/>
                  </a:lnTo>
                  <a:lnTo>
                    <a:pt x="240" y="226"/>
                  </a:lnTo>
                  <a:lnTo>
                    <a:pt x="244" y="222"/>
                  </a:lnTo>
                  <a:lnTo>
                    <a:pt x="240" y="217"/>
                  </a:lnTo>
                  <a:lnTo>
                    <a:pt x="242" y="211"/>
                  </a:lnTo>
                  <a:lnTo>
                    <a:pt x="244" y="209"/>
                  </a:lnTo>
                  <a:lnTo>
                    <a:pt x="245" y="208"/>
                  </a:lnTo>
                  <a:lnTo>
                    <a:pt x="246" y="207"/>
                  </a:lnTo>
                  <a:lnTo>
                    <a:pt x="247" y="206"/>
                  </a:lnTo>
                  <a:lnTo>
                    <a:pt x="249" y="203"/>
                  </a:lnTo>
                  <a:lnTo>
                    <a:pt x="250" y="200"/>
                  </a:lnTo>
                  <a:lnTo>
                    <a:pt x="253" y="198"/>
                  </a:lnTo>
                  <a:lnTo>
                    <a:pt x="251" y="197"/>
                  </a:lnTo>
                  <a:lnTo>
                    <a:pt x="249" y="195"/>
                  </a:lnTo>
                  <a:lnTo>
                    <a:pt x="248" y="192"/>
                  </a:lnTo>
                  <a:lnTo>
                    <a:pt x="247" y="191"/>
                  </a:lnTo>
                  <a:lnTo>
                    <a:pt x="246" y="190"/>
                  </a:lnTo>
                  <a:lnTo>
                    <a:pt x="246" y="189"/>
                  </a:lnTo>
                  <a:lnTo>
                    <a:pt x="245" y="188"/>
                  </a:lnTo>
                  <a:lnTo>
                    <a:pt x="244" y="187"/>
                  </a:lnTo>
                  <a:lnTo>
                    <a:pt x="244" y="186"/>
                  </a:lnTo>
                  <a:lnTo>
                    <a:pt x="242" y="184"/>
                  </a:lnTo>
                  <a:lnTo>
                    <a:pt x="241" y="182"/>
                  </a:lnTo>
                  <a:lnTo>
                    <a:pt x="240" y="182"/>
                  </a:lnTo>
                  <a:lnTo>
                    <a:pt x="239" y="182"/>
                  </a:lnTo>
                  <a:lnTo>
                    <a:pt x="239" y="181"/>
                  </a:lnTo>
                  <a:lnTo>
                    <a:pt x="238" y="181"/>
                  </a:lnTo>
                  <a:lnTo>
                    <a:pt x="238" y="180"/>
                  </a:lnTo>
                  <a:lnTo>
                    <a:pt x="237" y="179"/>
                  </a:lnTo>
                  <a:lnTo>
                    <a:pt x="237" y="178"/>
                  </a:lnTo>
                  <a:lnTo>
                    <a:pt x="233" y="179"/>
                  </a:lnTo>
                  <a:lnTo>
                    <a:pt x="235" y="181"/>
                  </a:lnTo>
                  <a:lnTo>
                    <a:pt x="232" y="182"/>
                  </a:lnTo>
                  <a:lnTo>
                    <a:pt x="231" y="182"/>
                  </a:lnTo>
                  <a:lnTo>
                    <a:pt x="229" y="183"/>
                  </a:lnTo>
                  <a:lnTo>
                    <a:pt x="227" y="184"/>
                  </a:lnTo>
                  <a:lnTo>
                    <a:pt x="225" y="184"/>
                  </a:lnTo>
                  <a:lnTo>
                    <a:pt x="225" y="183"/>
                  </a:lnTo>
                  <a:lnTo>
                    <a:pt x="225" y="182"/>
                  </a:lnTo>
                  <a:lnTo>
                    <a:pt x="224" y="183"/>
                  </a:lnTo>
                  <a:lnTo>
                    <a:pt x="224" y="184"/>
                  </a:lnTo>
                  <a:lnTo>
                    <a:pt x="223" y="184"/>
                  </a:lnTo>
                  <a:lnTo>
                    <a:pt x="221" y="187"/>
                  </a:lnTo>
                  <a:lnTo>
                    <a:pt x="222" y="190"/>
                  </a:lnTo>
                  <a:lnTo>
                    <a:pt x="222" y="191"/>
                  </a:lnTo>
                  <a:lnTo>
                    <a:pt x="223" y="191"/>
                  </a:lnTo>
                  <a:lnTo>
                    <a:pt x="223" y="192"/>
                  </a:lnTo>
                  <a:lnTo>
                    <a:pt x="224" y="192"/>
                  </a:lnTo>
                  <a:lnTo>
                    <a:pt x="225" y="192"/>
                  </a:lnTo>
                  <a:lnTo>
                    <a:pt x="228" y="198"/>
                  </a:lnTo>
                  <a:lnTo>
                    <a:pt x="227" y="198"/>
                  </a:lnTo>
                  <a:lnTo>
                    <a:pt x="228" y="199"/>
                  </a:lnTo>
                  <a:lnTo>
                    <a:pt x="227" y="199"/>
                  </a:lnTo>
                  <a:lnTo>
                    <a:pt x="228" y="200"/>
                  </a:lnTo>
                  <a:lnTo>
                    <a:pt x="230" y="204"/>
                  </a:lnTo>
                  <a:lnTo>
                    <a:pt x="232" y="207"/>
                  </a:lnTo>
                  <a:lnTo>
                    <a:pt x="228" y="211"/>
                  </a:lnTo>
                  <a:lnTo>
                    <a:pt x="225" y="207"/>
                  </a:lnTo>
                  <a:lnTo>
                    <a:pt x="225" y="206"/>
                  </a:lnTo>
                  <a:lnTo>
                    <a:pt x="223" y="201"/>
                  </a:lnTo>
                  <a:lnTo>
                    <a:pt x="221" y="203"/>
                  </a:lnTo>
                  <a:lnTo>
                    <a:pt x="220" y="200"/>
                  </a:lnTo>
                  <a:lnTo>
                    <a:pt x="219" y="200"/>
                  </a:lnTo>
                  <a:lnTo>
                    <a:pt x="218" y="198"/>
                  </a:lnTo>
                  <a:lnTo>
                    <a:pt x="218" y="197"/>
                  </a:lnTo>
                  <a:lnTo>
                    <a:pt x="216" y="197"/>
                  </a:lnTo>
                  <a:lnTo>
                    <a:pt x="218" y="197"/>
                  </a:lnTo>
                  <a:lnTo>
                    <a:pt x="216" y="196"/>
                  </a:lnTo>
                  <a:lnTo>
                    <a:pt x="215" y="196"/>
                  </a:lnTo>
                  <a:lnTo>
                    <a:pt x="214" y="197"/>
                  </a:lnTo>
                  <a:lnTo>
                    <a:pt x="214" y="196"/>
                  </a:lnTo>
                  <a:lnTo>
                    <a:pt x="214" y="197"/>
                  </a:lnTo>
                  <a:lnTo>
                    <a:pt x="213" y="195"/>
                  </a:lnTo>
                  <a:lnTo>
                    <a:pt x="214" y="195"/>
                  </a:lnTo>
                  <a:lnTo>
                    <a:pt x="215" y="195"/>
                  </a:lnTo>
                  <a:lnTo>
                    <a:pt x="214" y="194"/>
                  </a:lnTo>
                  <a:lnTo>
                    <a:pt x="214" y="192"/>
                  </a:lnTo>
                  <a:lnTo>
                    <a:pt x="214" y="191"/>
                  </a:lnTo>
                  <a:lnTo>
                    <a:pt x="213" y="191"/>
                  </a:lnTo>
                  <a:lnTo>
                    <a:pt x="212" y="191"/>
                  </a:lnTo>
                  <a:lnTo>
                    <a:pt x="212" y="190"/>
                  </a:lnTo>
                  <a:lnTo>
                    <a:pt x="211" y="190"/>
                  </a:lnTo>
                  <a:lnTo>
                    <a:pt x="211" y="189"/>
                  </a:lnTo>
                  <a:lnTo>
                    <a:pt x="211" y="188"/>
                  </a:lnTo>
                  <a:lnTo>
                    <a:pt x="210" y="188"/>
                  </a:lnTo>
                  <a:lnTo>
                    <a:pt x="210" y="187"/>
                  </a:lnTo>
                  <a:lnTo>
                    <a:pt x="208" y="186"/>
                  </a:lnTo>
                  <a:lnTo>
                    <a:pt x="208" y="184"/>
                  </a:lnTo>
                  <a:lnTo>
                    <a:pt x="207" y="184"/>
                  </a:lnTo>
                  <a:lnTo>
                    <a:pt x="207" y="183"/>
                  </a:lnTo>
                  <a:lnTo>
                    <a:pt x="206" y="183"/>
                  </a:lnTo>
                  <a:lnTo>
                    <a:pt x="205" y="183"/>
                  </a:lnTo>
                  <a:lnTo>
                    <a:pt x="204" y="182"/>
                  </a:lnTo>
                  <a:lnTo>
                    <a:pt x="204" y="181"/>
                  </a:lnTo>
                  <a:lnTo>
                    <a:pt x="204" y="180"/>
                  </a:lnTo>
                  <a:lnTo>
                    <a:pt x="204" y="179"/>
                  </a:lnTo>
                  <a:lnTo>
                    <a:pt x="203" y="179"/>
                  </a:lnTo>
                  <a:lnTo>
                    <a:pt x="202" y="179"/>
                  </a:lnTo>
                  <a:lnTo>
                    <a:pt x="202" y="178"/>
                  </a:lnTo>
                  <a:lnTo>
                    <a:pt x="202" y="176"/>
                  </a:lnTo>
                  <a:lnTo>
                    <a:pt x="201" y="174"/>
                  </a:lnTo>
                  <a:lnTo>
                    <a:pt x="198" y="175"/>
                  </a:lnTo>
                  <a:lnTo>
                    <a:pt x="197" y="172"/>
                  </a:lnTo>
                  <a:lnTo>
                    <a:pt x="196" y="172"/>
                  </a:lnTo>
                  <a:lnTo>
                    <a:pt x="196" y="170"/>
                  </a:lnTo>
                  <a:lnTo>
                    <a:pt x="195" y="170"/>
                  </a:lnTo>
                  <a:lnTo>
                    <a:pt x="194" y="170"/>
                  </a:lnTo>
                  <a:lnTo>
                    <a:pt x="193" y="170"/>
                  </a:lnTo>
                  <a:lnTo>
                    <a:pt x="193" y="169"/>
                  </a:lnTo>
                  <a:lnTo>
                    <a:pt x="192" y="169"/>
                  </a:lnTo>
                  <a:lnTo>
                    <a:pt x="190" y="169"/>
                  </a:lnTo>
                  <a:lnTo>
                    <a:pt x="190" y="170"/>
                  </a:lnTo>
                  <a:lnTo>
                    <a:pt x="189" y="170"/>
                  </a:lnTo>
                  <a:lnTo>
                    <a:pt x="188" y="170"/>
                  </a:lnTo>
                  <a:lnTo>
                    <a:pt x="188" y="169"/>
                  </a:lnTo>
                  <a:lnTo>
                    <a:pt x="187" y="169"/>
                  </a:lnTo>
                  <a:lnTo>
                    <a:pt x="187" y="167"/>
                  </a:lnTo>
                  <a:lnTo>
                    <a:pt x="186" y="167"/>
                  </a:lnTo>
                  <a:lnTo>
                    <a:pt x="186" y="166"/>
                  </a:lnTo>
                  <a:lnTo>
                    <a:pt x="186" y="165"/>
                  </a:lnTo>
                  <a:lnTo>
                    <a:pt x="187" y="165"/>
                  </a:lnTo>
                  <a:lnTo>
                    <a:pt x="188" y="165"/>
                  </a:lnTo>
                  <a:lnTo>
                    <a:pt x="188" y="164"/>
                  </a:lnTo>
                  <a:lnTo>
                    <a:pt x="189" y="164"/>
                  </a:lnTo>
                  <a:lnTo>
                    <a:pt x="189" y="163"/>
                  </a:lnTo>
                  <a:lnTo>
                    <a:pt x="190" y="163"/>
                  </a:lnTo>
                  <a:lnTo>
                    <a:pt x="189" y="163"/>
                  </a:lnTo>
                  <a:lnTo>
                    <a:pt x="190" y="162"/>
                  </a:lnTo>
                  <a:lnTo>
                    <a:pt x="190" y="163"/>
                  </a:lnTo>
                  <a:lnTo>
                    <a:pt x="190" y="162"/>
                  </a:lnTo>
                  <a:lnTo>
                    <a:pt x="192" y="162"/>
                  </a:lnTo>
                  <a:lnTo>
                    <a:pt x="192" y="161"/>
                  </a:lnTo>
                  <a:lnTo>
                    <a:pt x="193" y="161"/>
                  </a:lnTo>
                  <a:lnTo>
                    <a:pt x="193" y="159"/>
                  </a:lnTo>
                  <a:lnTo>
                    <a:pt x="192" y="158"/>
                  </a:lnTo>
                  <a:lnTo>
                    <a:pt x="190" y="157"/>
                  </a:lnTo>
                  <a:lnTo>
                    <a:pt x="189" y="157"/>
                  </a:lnTo>
                  <a:lnTo>
                    <a:pt x="188" y="156"/>
                  </a:lnTo>
                  <a:lnTo>
                    <a:pt x="187" y="154"/>
                  </a:lnTo>
                  <a:lnTo>
                    <a:pt x="186" y="154"/>
                  </a:lnTo>
                  <a:lnTo>
                    <a:pt x="184" y="150"/>
                  </a:lnTo>
                  <a:lnTo>
                    <a:pt x="159" y="121"/>
                  </a:lnTo>
                  <a:lnTo>
                    <a:pt x="169" y="107"/>
                  </a:lnTo>
                  <a:lnTo>
                    <a:pt x="192" y="79"/>
                  </a:lnTo>
                  <a:lnTo>
                    <a:pt x="225" y="117"/>
                  </a:lnTo>
                  <a:lnTo>
                    <a:pt x="228" y="122"/>
                  </a:lnTo>
                  <a:lnTo>
                    <a:pt x="229" y="123"/>
                  </a:lnTo>
                  <a:lnTo>
                    <a:pt x="229" y="122"/>
                  </a:lnTo>
                  <a:lnTo>
                    <a:pt x="229" y="123"/>
                  </a:lnTo>
                  <a:lnTo>
                    <a:pt x="230" y="123"/>
                  </a:lnTo>
                  <a:lnTo>
                    <a:pt x="230" y="124"/>
                  </a:lnTo>
                  <a:lnTo>
                    <a:pt x="231" y="124"/>
                  </a:lnTo>
                  <a:lnTo>
                    <a:pt x="232" y="124"/>
                  </a:lnTo>
                  <a:lnTo>
                    <a:pt x="232" y="125"/>
                  </a:lnTo>
                  <a:lnTo>
                    <a:pt x="233" y="125"/>
                  </a:lnTo>
                  <a:lnTo>
                    <a:pt x="233" y="126"/>
                  </a:lnTo>
                  <a:lnTo>
                    <a:pt x="235" y="128"/>
                  </a:lnTo>
                  <a:lnTo>
                    <a:pt x="236" y="126"/>
                  </a:lnTo>
                  <a:lnTo>
                    <a:pt x="237" y="126"/>
                  </a:lnTo>
                  <a:lnTo>
                    <a:pt x="238" y="128"/>
                  </a:lnTo>
                  <a:lnTo>
                    <a:pt x="238" y="126"/>
                  </a:lnTo>
                  <a:lnTo>
                    <a:pt x="239" y="126"/>
                  </a:lnTo>
                  <a:lnTo>
                    <a:pt x="239" y="125"/>
                  </a:lnTo>
                  <a:lnTo>
                    <a:pt x="240" y="125"/>
                  </a:lnTo>
                  <a:lnTo>
                    <a:pt x="240" y="124"/>
                  </a:lnTo>
                  <a:lnTo>
                    <a:pt x="241" y="124"/>
                  </a:lnTo>
                  <a:lnTo>
                    <a:pt x="242" y="125"/>
                  </a:lnTo>
                  <a:lnTo>
                    <a:pt x="245" y="125"/>
                  </a:lnTo>
                  <a:lnTo>
                    <a:pt x="245" y="126"/>
                  </a:lnTo>
                  <a:lnTo>
                    <a:pt x="246" y="126"/>
                  </a:lnTo>
                  <a:lnTo>
                    <a:pt x="247" y="128"/>
                  </a:lnTo>
                  <a:lnTo>
                    <a:pt x="248" y="128"/>
                  </a:lnTo>
                  <a:lnTo>
                    <a:pt x="249" y="129"/>
                  </a:lnTo>
                  <a:lnTo>
                    <a:pt x="250" y="130"/>
                  </a:lnTo>
                  <a:lnTo>
                    <a:pt x="250" y="131"/>
                  </a:lnTo>
                  <a:lnTo>
                    <a:pt x="251" y="132"/>
                  </a:lnTo>
                  <a:lnTo>
                    <a:pt x="248" y="134"/>
                  </a:lnTo>
                  <a:lnTo>
                    <a:pt x="245" y="139"/>
                  </a:lnTo>
                  <a:lnTo>
                    <a:pt x="248" y="141"/>
                  </a:lnTo>
                  <a:lnTo>
                    <a:pt x="245" y="145"/>
                  </a:lnTo>
                  <a:lnTo>
                    <a:pt x="247" y="147"/>
                  </a:lnTo>
                  <a:lnTo>
                    <a:pt x="248" y="148"/>
                  </a:lnTo>
                  <a:lnTo>
                    <a:pt x="248" y="149"/>
                  </a:lnTo>
                  <a:lnTo>
                    <a:pt x="249" y="149"/>
                  </a:lnTo>
                  <a:lnTo>
                    <a:pt x="249" y="150"/>
                  </a:lnTo>
                  <a:lnTo>
                    <a:pt x="250" y="153"/>
                  </a:lnTo>
                  <a:lnTo>
                    <a:pt x="251" y="153"/>
                  </a:lnTo>
                  <a:lnTo>
                    <a:pt x="251" y="154"/>
                  </a:lnTo>
                  <a:lnTo>
                    <a:pt x="253" y="154"/>
                  </a:lnTo>
                  <a:lnTo>
                    <a:pt x="253" y="155"/>
                  </a:lnTo>
                  <a:lnTo>
                    <a:pt x="254" y="155"/>
                  </a:lnTo>
                  <a:lnTo>
                    <a:pt x="254" y="156"/>
                  </a:lnTo>
                  <a:lnTo>
                    <a:pt x="255" y="156"/>
                  </a:lnTo>
                  <a:lnTo>
                    <a:pt x="255" y="157"/>
                  </a:lnTo>
                  <a:lnTo>
                    <a:pt x="256" y="158"/>
                  </a:lnTo>
                  <a:lnTo>
                    <a:pt x="257" y="158"/>
                  </a:lnTo>
                  <a:lnTo>
                    <a:pt x="257" y="159"/>
                  </a:lnTo>
                  <a:lnTo>
                    <a:pt x="258" y="161"/>
                  </a:lnTo>
                  <a:lnTo>
                    <a:pt x="259" y="162"/>
                  </a:lnTo>
                  <a:lnTo>
                    <a:pt x="261" y="163"/>
                  </a:lnTo>
                  <a:lnTo>
                    <a:pt x="263" y="165"/>
                  </a:lnTo>
                  <a:lnTo>
                    <a:pt x="265" y="166"/>
                  </a:lnTo>
                  <a:lnTo>
                    <a:pt x="266" y="169"/>
                  </a:lnTo>
                  <a:lnTo>
                    <a:pt x="267" y="169"/>
                  </a:lnTo>
                  <a:lnTo>
                    <a:pt x="268" y="171"/>
                  </a:lnTo>
                  <a:lnTo>
                    <a:pt x="270" y="172"/>
                  </a:lnTo>
                  <a:lnTo>
                    <a:pt x="272" y="174"/>
                  </a:lnTo>
                  <a:lnTo>
                    <a:pt x="273" y="174"/>
                  </a:lnTo>
                  <a:lnTo>
                    <a:pt x="273" y="175"/>
                  </a:lnTo>
                  <a:lnTo>
                    <a:pt x="273" y="176"/>
                  </a:lnTo>
                  <a:lnTo>
                    <a:pt x="272" y="178"/>
                  </a:lnTo>
                  <a:lnTo>
                    <a:pt x="271" y="179"/>
                  </a:lnTo>
                  <a:lnTo>
                    <a:pt x="270" y="180"/>
                  </a:lnTo>
                  <a:lnTo>
                    <a:pt x="268" y="180"/>
                  </a:lnTo>
                  <a:lnTo>
                    <a:pt x="268" y="181"/>
                  </a:lnTo>
                  <a:lnTo>
                    <a:pt x="267" y="181"/>
                  </a:lnTo>
                  <a:lnTo>
                    <a:pt x="264" y="186"/>
                  </a:lnTo>
                  <a:lnTo>
                    <a:pt x="263" y="186"/>
                  </a:lnTo>
                  <a:lnTo>
                    <a:pt x="258" y="190"/>
                  </a:lnTo>
                  <a:lnTo>
                    <a:pt x="257" y="190"/>
                  </a:lnTo>
                  <a:lnTo>
                    <a:pt x="258" y="191"/>
                  </a:lnTo>
                  <a:lnTo>
                    <a:pt x="258" y="192"/>
                  </a:lnTo>
                  <a:lnTo>
                    <a:pt x="259" y="192"/>
                  </a:lnTo>
                  <a:lnTo>
                    <a:pt x="259" y="194"/>
                  </a:lnTo>
                  <a:lnTo>
                    <a:pt x="261" y="194"/>
                  </a:lnTo>
                  <a:lnTo>
                    <a:pt x="261" y="195"/>
                  </a:lnTo>
                  <a:lnTo>
                    <a:pt x="262" y="196"/>
                  </a:lnTo>
                  <a:lnTo>
                    <a:pt x="263" y="197"/>
                  </a:lnTo>
                  <a:lnTo>
                    <a:pt x="264" y="197"/>
                  </a:lnTo>
                  <a:lnTo>
                    <a:pt x="264" y="198"/>
                  </a:lnTo>
                  <a:lnTo>
                    <a:pt x="265" y="198"/>
                  </a:lnTo>
                  <a:lnTo>
                    <a:pt x="266" y="198"/>
                  </a:lnTo>
                  <a:lnTo>
                    <a:pt x="267" y="198"/>
                  </a:lnTo>
                  <a:lnTo>
                    <a:pt x="268" y="198"/>
                  </a:lnTo>
                  <a:lnTo>
                    <a:pt x="270" y="199"/>
                  </a:lnTo>
                  <a:lnTo>
                    <a:pt x="271" y="199"/>
                  </a:lnTo>
                  <a:lnTo>
                    <a:pt x="272" y="199"/>
                  </a:lnTo>
                  <a:lnTo>
                    <a:pt x="272" y="198"/>
                  </a:lnTo>
                  <a:lnTo>
                    <a:pt x="272" y="197"/>
                  </a:lnTo>
                  <a:lnTo>
                    <a:pt x="273" y="197"/>
                  </a:lnTo>
                  <a:lnTo>
                    <a:pt x="273" y="196"/>
                  </a:lnTo>
                  <a:lnTo>
                    <a:pt x="274" y="196"/>
                  </a:lnTo>
                  <a:lnTo>
                    <a:pt x="275" y="196"/>
                  </a:lnTo>
                  <a:lnTo>
                    <a:pt x="276" y="196"/>
                  </a:lnTo>
                  <a:lnTo>
                    <a:pt x="275" y="196"/>
                  </a:lnTo>
                  <a:lnTo>
                    <a:pt x="275" y="195"/>
                  </a:lnTo>
                  <a:lnTo>
                    <a:pt x="276" y="195"/>
                  </a:lnTo>
                  <a:lnTo>
                    <a:pt x="277" y="194"/>
                  </a:lnTo>
                  <a:lnTo>
                    <a:pt x="277" y="192"/>
                  </a:lnTo>
                  <a:lnTo>
                    <a:pt x="279" y="194"/>
                  </a:lnTo>
                  <a:lnTo>
                    <a:pt x="280" y="194"/>
                  </a:lnTo>
                  <a:lnTo>
                    <a:pt x="279" y="194"/>
                  </a:lnTo>
                  <a:lnTo>
                    <a:pt x="279" y="192"/>
                  </a:lnTo>
                  <a:lnTo>
                    <a:pt x="279" y="191"/>
                  </a:lnTo>
                  <a:lnTo>
                    <a:pt x="280" y="191"/>
                  </a:lnTo>
                  <a:lnTo>
                    <a:pt x="280" y="190"/>
                  </a:lnTo>
                  <a:lnTo>
                    <a:pt x="280" y="189"/>
                  </a:lnTo>
                  <a:lnTo>
                    <a:pt x="280" y="188"/>
                  </a:lnTo>
                  <a:lnTo>
                    <a:pt x="282" y="189"/>
                  </a:lnTo>
                  <a:lnTo>
                    <a:pt x="282" y="190"/>
                  </a:lnTo>
                  <a:lnTo>
                    <a:pt x="284" y="192"/>
                  </a:lnTo>
                  <a:lnTo>
                    <a:pt x="285" y="194"/>
                  </a:lnTo>
                  <a:lnTo>
                    <a:pt x="289" y="192"/>
                  </a:lnTo>
                  <a:lnTo>
                    <a:pt x="289" y="194"/>
                  </a:lnTo>
                  <a:lnTo>
                    <a:pt x="290" y="194"/>
                  </a:lnTo>
                  <a:lnTo>
                    <a:pt x="290" y="195"/>
                  </a:lnTo>
                  <a:lnTo>
                    <a:pt x="291" y="195"/>
                  </a:lnTo>
                  <a:lnTo>
                    <a:pt x="292" y="195"/>
                  </a:lnTo>
                  <a:lnTo>
                    <a:pt x="292" y="196"/>
                  </a:lnTo>
                  <a:lnTo>
                    <a:pt x="293" y="196"/>
                  </a:lnTo>
                  <a:lnTo>
                    <a:pt x="294" y="196"/>
                  </a:lnTo>
                  <a:lnTo>
                    <a:pt x="296" y="196"/>
                  </a:lnTo>
                  <a:lnTo>
                    <a:pt x="297" y="196"/>
                  </a:lnTo>
                  <a:lnTo>
                    <a:pt x="299" y="198"/>
                  </a:lnTo>
                  <a:lnTo>
                    <a:pt x="299" y="199"/>
                  </a:lnTo>
                  <a:lnTo>
                    <a:pt x="300" y="199"/>
                  </a:lnTo>
                  <a:lnTo>
                    <a:pt x="300" y="200"/>
                  </a:lnTo>
                  <a:lnTo>
                    <a:pt x="299" y="200"/>
                  </a:lnTo>
                  <a:lnTo>
                    <a:pt x="298" y="201"/>
                  </a:lnTo>
                  <a:lnTo>
                    <a:pt x="298" y="203"/>
                  </a:lnTo>
                  <a:lnTo>
                    <a:pt x="297" y="203"/>
                  </a:lnTo>
                  <a:lnTo>
                    <a:pt x="297" y="204"/>
                  </a:lnTo>
                  <a:lnTo>
                    <a:pt x="297" y="205"/>
                  </a:lnTo>
                  <a:lnTo>
                    <a:pt x="296" y="206"/>
                  </a:lnTo>
                  <a:lnTo>
                    <a:pt x="296" y="207"/>
                  </a:lnTo>
                  <a:lnTo>
                    <a:pt x="294" y="208"/>
                  </a:lnTo>
                  <a:lnTo>
                    <a:pt x="294" y="209"/>
                  </a:lnTo>
                  <a:lnTo>
                    <a:pt x="293" y="209"/>
                  </a:lnTo>
                  <a:lnTo>
                    <a:pt x="294" y="211"/>
                  </a:lnTo>
                  <a:lnTo>
                    <a:pt x="296" y="212"/>
                  </a:lnTo>
                  <a:lnTo>
                    <a:pt x="298" y="214"/>
                  </a:lnTo>
                  <a:lnTo>
                    <a:pt x="299" y="215"/>
                  </a:lnTo>
                  <a:lnTo>
                    <a:pt x="300" y="215"/>
                  </a:lnTo>
                  <a:lnTo>
                    <a:pt x="300" y="216"/>
                  </a:lnTo>
                  <a:lnTo>
                    <a:pt x="301" y="217"/>
                  </a:lnTo>
                  <a:lnTo>
                    <a:pt x="302" y="217"/>
                  </a:lnTo>
                  <a:lnTo>
                    <a:pt x="304" y="218"/>
                  </a:lnTo>
                  <a:lnTo>
                    <a:pt x="304" y="220"/>
                  </a:lnTo>
                  <a:lnTo>
                    <a:pt x="302" y="221"/>
                  </a:lnTo>
                  <a:lnTo>
                    <a:pt x="301" y="221"/>
                  </a:lnTo>
                  <a:lnTo>
                    <a:pt x="301" y="222"/>
                  </a:lnTo>
                  <a:lnTo>
                    <a:pt x="300" y="222"/>
                  </a:lnTo>
                  <a:lnTo>
                    <a:pt x="299" y="222"/>
                  </a:lnTo>
                  <a:lnTo>
                    <a:pt x="298" y="222"/>
                  </a:lnTo>
                  <a:lnTo>
                    <a:pt x="298" y="223"/>
                  </a:lnTo>
                  <a:lnTo>
                    <a:pt x="297" y="223"/>
                  </a:lnTo>
                  <a:lnTo>
                    <a:pt x="298" y="223"/>
                  </a:lnTo>
                  <a:lnTo>
                    <a:pt x="298" y="224"/>
                  </a:lnTo>
                  <a:lnTo>
                    <a:pt x="298" y="225"/>
                  </a:lnTo>
                  <a:lnTo>
                    <a:pt x="298" y="226"/>
                  </a:lnTo>
                  <a:lnTo>
                    <a:pt x="296" y="228"/>
                  </a:lnTo>
                  <a:lnTo>
                    <a:pt x="296" y="229"/>
                  </a:lnTo>
                  <a:lnTo>
                    <a:pt x="293" y="230"/>
                  </a:lnTo>
                  <a:lnTo>
                    <a:pt x="293" y="232"/>
                  </a:lnTo>
                  <a:lnTo>
                    <a:pt x="293" y="233"/>
                  </a:lnTo>
                  <a:lnTo>
                    <a:pt x="293" y="234"/>
                  </a:lnTo>
                  <a:lnTo>
                    <a:pt x="294" y="236"/>
                  </a:lnTo>
                  <a:lnTo>
                    <a:pt x="296" y="237"/>
                  </a:lnTo>
                  <a:lnTo>
                    <a:pt x="297" y="236"/>
                  </a:lnTo>
                  <a:lnTo>
                    <a:pt x="299" y="238"/>
                  </a:lnTo>
                  <a:lnTo>
                    <a:pt x="299" y="239"/>
                  </a:lnTo>
                  <a:lnTo>
                    <a:pt x="300" y="240"/>
                  </a:lnTo>
                  <a:lnTo>
                    <a:pt x="301" y="240"/>
                  </a:lnTo>
                  <a:lnTo>
                    <a:pt x="304" y="237"/>
                  </a:lnTo>
                  <a:lnTo>
                    <a:pt x="307" y="239"/>
                  </a:lnTo>
                  <a:lnTo>
                    <a:pt x="308" y="237"/>
                  </a:lnTo>
                  <a:lnTo>
                    <a:pt x="309" y="237"/>
                  </a:lnTo>
                  <a:lnTo>
                    <a:pt x="309" y="236"/>
                  </a:lnTo>
                  <a:lnTo>
                    <a:pt x="309" y="234"/>
                  </a:lnTo>
                  <a:lnTo>
                    <a:pt x="310" y="233"/>
                  </a:lnTo>
                  <a:lnTo>
                    <a:pt x="310" y="232"/>
                  </a:lnTo>
                  <a:lnTo>
                    <a:pt x="311" y="231"/>
                  </a:lnTo>
                  <a:lnTo>
                    <a:pt x="314" y="226"/>
                  </a:lnTo>
                  <a:lnTo>
                    <a:pt x="315" y="228"/>
                  </a:lnTo>
                  <a:lnTo>
                    <a:pt x="315" y="226"/>
                  </a:lnTo>
                  <a:lnTo>
                    <a:pt x="315" y="225"/>
                  </a:lnTo>
                  <a:lnTo>
                    <a:pt x="316" y="225"/>
                  </a:lnTo>
                  <a:lnTo>
                    <a:pt x="317" y="225"/>
                  </a:lnTo>
                  <a:lnTo>
                    <a:pt x="318" y="225"/>
                  </a:lnTo>
                  <a:lnTo>
                    <a:pt x="317" y="225"/>
                  </a:lnTo>
                  <a:lnTo>
                    <a:pt x="317" y="224"/>
                  </a:lnTo>
                  <a:lnTo>
                    <a:pt x="318" y="224"/>
                  </a:lnTo>
                  <a:lnTo>
                    <a:pt x="318" y="223"/>
                  </a:lnTo>
                  <a:lnTo>
                    <a:pt x="319" y="223"/>
                  </a:lnTo>
                  <a:lnTo>
                    <a:pt x="319" y="222"/>
                  </a:lnTo>
                  <a:lnTo>
                    <a:pt x="319" y="221"/>
                  </a:lnTo>
                  <a:lnTo>
                    <a:pt x="320" y="220"/>
                  </a:lnTo>
                  <a:lnTo>
                    <a:pt x="320" y="221"/>
                  </a:lnTo>
                  <a:lnTo>
                    <a:pt x="320" y="220"/>
                  </a:lnTo>
                  <a:lnTo>
                    <a:pt x="320" y="218"/>
                  </a:lnTo>
                  <a:lnTo>
                    <a:pt x="322" y="218"/>
                  </a:lnTo>
                  <a:lnTo>
                    <a:pt x="322" y="217"/>
                  </a:lnTo>
                  <a:lnTo>
                    <a:pt x="322" y="216"/>
                  </a:lnTo>
                  <a:lnTo>
                    <a:pt x="323" y="216"/>
                  </a:lnTo>
                  <a:lnTo>
                    <a:pt x="323" y="215"/>
                  </a:lnTo>
                  <a:lnTo>
                    <a:pt x="324" y="215"/>
                  </a:lnTo>
                  <a:lnTo>
                    <a:pt x="324" y="214"/>
                  </a:lnTo>
                  <a:lnTo>
                    <a:pt x="325" y="214"/>
                  </a:lnTo>
                  <a:lnTo>
                    <a:pt x="325" y="213"/>
                  </a:lnTo>
                  <a:lnTo>
                    <a:pt x="325" y="212"/>
                  </a:lnTo>
                  <a:lnTo>
                    <a:pt x="326" y="212"/>
                  </a:lnTo>
                  <a:lnTo>
                    <a:pt x="326" y="211"/>
                  </a:lnTo>
                  <a:lnTo>
                    <a:pt x="326" y="209"/>
                  </a:lnTo>
                  <a:lnTo>
                    <a:pt x="327" y="209"/>
                  </a:lnTo>
                  <a:lnTo>
                    <a:pt x="327" y="208"/>
                  </a:lnTo>
                  <a:lnTo>
                    <a:pt x="328" y="208"/>
                  </a:lnTo>
                  <a:lnTo>
                    <a:pt x="330" y="208"/>
                  </a:lnTo>
                  <a:lnTo>
                    <a:pt x="330" y="207"/>
                  </a:lnTo>
                  <a:lnTo>
                    <a:pt x="331" y="207"/>
                  </a:lnTo>
                  <a:lnTo>
                    <a:pt x="331" y="206"/>
                  </a:lnTo>
                  <a:lnTo>
                    <a:pt x="332" y="206"/>
                  </a:lnTo>
                  <a:lnTo>
                    <a:pt x="331" y="206"/>
                  </a:lnTo>
                  <a:lnTo>
                    <a:pt x="331" y="205"/>
                  </a:lnTo>
                  <a:lnTo>
                    <a:pt x="332" y="205"/>
                  </a:lnTo>
                  <a:lnTo>
                    <a:pt x="332" y="204"/>
                  </a:lnTo>
                  <a:lnTo>
                    <a:pt x="333" y="204"/>
                  </a:lnTo>
                  <a:lnTo>
                    <a:pt x="333" y="203"/>
                  </a:lnTo>
                  <a:lnTo>
                    <a:pt x="333" y="204"/>
                  </a:lnTo>
                  <a:lnTo>
                    <a:pt x="334" y="204"/>
                  </a:lnTo>
                  <a:lnTo>
                    <a:pt x="334" y="203"/>
                  </a:lnTo>
                  <a:lnTo>
                    <a:pt x="334" y="201"/>
                  </a:lnTo>
                  <a:lnTo>
                    <a:pt x="335" y="201"/>
                  </a:lnTo>
                  <a:lnTo>
                    <a:pt x="335" y="200"/>
                  </a:lnTo>
                  <a:lnTo>
                    <a:pt x="335" y="199"/>
                  </a:lnTo>
                  <a:lnTo>
                    <a:pt x="335" y="198"/>
                  </a:lnTo>
                  <a:lnTo>
                    <a:pt x="334" y="197"/>
                  </a:lnTo>
                  <a:lnTo>
                    <a:pt x="334" y="196"/>
                  </a:lnTo>
                  <a:lnTo>
                    <a:pt x="334" y="195"/>
                  </a:lnTo>
                  <a:lnTo>
                    <a:pt x="333" y="194"/>
                  </a:lnTo>
                  <a:lnTo>
                    <a:pt x="332" y="194"/>
                  </a:lnTo>
                  <a:lnTo>
                    <a:pt x="332" y="191"/>
                  </a:lnTo>
                  <a:lnTo>
                    <a:pt x="332" y="190"/>
                  </a:lnTo>
                  <a:lnTo>
                    <a:pt x="332" y="189"/>
                  </a:lnTo>
                  <a:lnTo>
                    <a:pt x="333" y="189"/>
                  </a:lnTo>
                  <a:lnTo>
                    <a:pt x="332" y="188"/>
                  </a:lnTo>
                  <a:lnTo>
                    <a:pt x="328" y="189"/>
                  </a:lnTo>
                  <a:lnTo>
                    <a:pt x="330" y="189"/>
                  </a:lnTo>
                  <a:lnTo>
                    <a:pt x="327" y="190"/>
                  </a:lnTo>
                  <a:lnTo>
                    <a:pt x="326" y="190"/>
                  </a:lnTo>
                  <a:lnTo>
                    <a:pt x="326" y="186"/>
                  </a:lnTo>
                  <a:lnTo>
                    <a:pt x="326" y="183"/>
                  </a:lnTo>
                  <a:lnTo>
                    <a:pt x="328" y="182"/>
                  </a:lnTo>
                  <a:lnTo>
                    <a:pt x="328" y="181"/>
                  </a:lnTo>
                  <a:lnTo>
                    <a:pt x="330" y="181"/>
                  </a:lnTo>
                  <a:lnTo>
                    <a:pt x="330" y="180"/>
                  </a:lnTo>
                  <a:lnTo>
                    <a:pt x="330" y="179"/>
                  </a:lnTo>
                  <a:lnTo>
                    <a:pt x="328" y="179"/>
                  </a:lnTo>
                  <a:lnTo>
                    <a:pt x="333" y="178"/>
                  </a:lnTo>
                  <a:lnTo>
                    <a:pt x="333" y="179"/>
                  </a:lnTo>
                  <a:lnTo>
                    <a:pt x="337" y="176"/>
                  </a:lnTo>
                  <a:lnTo>
                    <a:pt x="335" y="174"/>
                  </a:lnTo>
                  <a:lnTo>
                    <a:pt x="339" y="173"/>
                  </a:lnTo>
                  <a:lnTo>
                    <a:pt x="340" y="173"/>
                  </a:lnTo>
                  <a:lnTo>
                    <a:pt x="340" y="172"/>
                  </a:lnTo>
                  <a:lnTo>
                    <a:pt x="341" y="172"/>
                  </a:lnTo>
                  <a:lnTo>
                    <a:pt x="342" y="171"/>
                  </a:lnTo>
                  <a:lnTo>
                    <a:pt x="343" y="171"/>
                  </a:lnTo>
                  <a:lnTo>
                    <a:pt x="343" y="170"/>
                  </a:lnTo>
                  <a:lnTo>
                    <a:pt x="344" y="170"/>
                  </a:lnTo>
                  <a:lnTo>
                    <a:pt x="344" y="169"/>
                  </a:lnTo>
                  <a:lnTo>
                    <a:pt x="345" y="169"/>
                  </a:lnTo>
                  <a:lnTo>
                    <a:pt x="344" y="169"/>
                  </a:lnTo>
                  <a:lnTo>
                    <a:pt x="344" y="167"/>
                  </a:lnTo>
                  <a:lnTo>
                    <a:pt x="342" y="169"/>
                  </a:lnTo>
                  <a:lnTo>
                    <a:pt x="342" y="167"/>
                  </a:lnTo>
                  <a:lnTo>
                    <a:pt x="342" y="169"/>
                  </a:lnTo>
                  <a:lnTo>
                    <a:pt x="341" y="167"/>
                  </a:lnTo>
                  <a:lnTo>
                    <a:pt x="340" y="169"/>
                  </a:lnTo>
                  <a:lnTo>
                    <a:pt x="340" y="167"/>
                  </a:lnTo>
                  <a:lnTo>
                    <a:pt x="340" y="166"/>
                  </a:lnTo>
                  <a:lnTo>
                    <a:pt x="341" y="166"/>
                  </a:lnTo>
                  <a:lnTo>
                    <a:pt x="342" y="166"/>
                  </a:lnTo>
                  <a:lnTo>
                    <a:pt x="343" y="166"/>
                  </a:lnTo>
                  <a:lnTo>
                    <a:pt x="344" y="166"/>
                  </a:lnTo>
                  <a:lnTo>
                    <a:pt x="344" y="165"/>
                  </a:lnTo>
                  <a:lnTo>
                    <a:pt x="347" y="165"/>
                  </a:lnTo>
                  <a:lnTo>
                    <a:pt x="349" y="165"/>
                  </a:lnTo>
                  <a:lnTo>
                    <a:pt x="350" y="165"/>
                  </a:lnTo>
                  <a:lnTo>
                    <a:pt x="351" y="164"/>
                  </a:lnTo>
                  <a:lnTo>
                    <a:pt x="352" y="164"/>
                  </a:lnTo>
                  <a:lnTo>
                    <a:pt x="352" y="163"/>
                  </a:lnTo>
                  <a:lnTo>
                    <a:pt x="352" y="162"/>
                  </a:lnTo>
                  <a:lnTo>
                    <a:pt x="353" y="162"/>
                  </a:lnTo>
                  <a:lnTo>
                    <a:pt x="352" y="161"/>
                  </a:lnTo>
                  <a:lnTo>
                    <a:pt x="354" y="159"/>
                  </a:lnTo>
                  <a:lnTo>
                    <a:pt x="351" y="157"/>
                  </a:lnTo>
                  <a:lnTo>
                    <a:pt x="354" y="155"/>
                  </a:lnTo>
                  <a:lnTo>
                    <a:pt x="356" y="155"/>
                  </a:lnTo>
                  <a:lnTo>
                    <a:pt x="356" y="154"/>
                  </a:lnTo>
                  <a:lnTo>
                    <a:pt x="357" y="154"/>
                  </a:lnTo>
                  <a:lnTo>
                    <a:pt x="356" y="153"/>
                  </a:lnTo>
                  <a:lnTo>
                    <a:pt x="359" y="151"/>
                  </a:lnTo>
                  <a:lnTo>
                    <a:pt x="358" y="148"/>
                  </a:lnTo>
                  <a:lnTo>
                    <a:pt x="357" y="148"/>
                  </a:lnTo>
                  <a:lnTo>
                    <a:pt x="357" y="149"/>
                  </a:lnTo>
                  <a:lnTo>
                    <a:pt x="356" y="148"/>
                  </a:lnTo>
                  <a:lnTo>
                    <a:pt x="353" y="146"/>
                  </a:lnTo>
                  <a:lnTo>
                    <a:pt x="352" y="145"/>
                  </a:lnTo>
                  <a:lnTo>
                    <a:pt x="351" y="142"/>
                  </a:lnTo>
                  <a:lnTo>
                    <a:pt x="350" y="141"/>
                  </a:lnTo>
                  <a:lnTo>
                    <a:pt x="350" y="140"/>
                  </a:lnTo>
                  <a:lnTo>
                    <a:pt x="337" y="123"/>
                  </a:lnTo>
                  <a:lnTo>
                    <a:pt x="325" y="105"/>
                  </a:lnTo>
                  <a:lnTo>
                    <a:pt x="324" y="104"/>
                  </a:lnTo>
                  <a:lnTo>
                    <a:pt x="324" y="103"/>
                  </a:lnTo>
                  <a:lnTo>
                    <a:pt x="323" y="103"/>
                  </a:lnTo>
                  <a:lnTo>
                    <a:pt x="323" y="102"/>
                  </a:lnTo>
                  <a:lnTo>
                    <a:pt x="324" y="102"/>
                  </a:lnTo>
                  <a:lnTo>
                    <a:pt x="324" y="100"/>
                  </a:lnTo>
                  <a:lnTo>
                    <a:pt x="325" y="99"/>
                  </a:lnTo>
                  <a:lnTo>
                    <a:pt x="325" y="98"/>
                  </a:lnTo>
                  <a:lnTo>
                    <a:pt x="326" y="98"/>
                  </a:lnTo>
                  <a:lnTo>
                    <a:pt x="326" y="97"/>
                  </a:lnTo>
                  <a:lnTo>
                    <a:pt x="326" y="96"/>
                  </a:lnTo>
                  <a:lnTo>
                    <a:pt x="326" y="95"/>
                  </a:lnTo>
                  <a:lnTo>
                    <a:pt x="326" y="94"/>
                  </a:lnTo>
                  <a:lnTo>
                    <a:pt x="326" y="92"/>
                  </a:lnTo>
                  <a:lnTo>
                    <a:pt x="326" y="91"/>
                  </a:lnTo>
                  <a:lnTo>
                    <a:pt x="326" y="90"/>
                  </a:lnTo>
                  <a:lnTo>
                    <a:pt x="326" y="89"/>
                  </a:lnTo>
                  <a:lnTo>
                    <a:pt x="325" y="88"/>
                  </a:lnTo>
                  <a:lnTo>
                    <a:pt x="325" y="87"/>
                  </a:lnTo>
                  <a:lnTo>
                    <a:pt x="326" y="87"/>
                  </a:lnTo>
                  <a:lnTo>
                    <a:pt x="326" y="86"/>
                  </a:lnTo>
                  <a:lnTo>
                    <a:pt x="325" y="86"/>
                  </a:lnTo>
                  <a:lnTo>
                    <a:pt x="325" y="82"/>
                  </a:lnTo>
                  <a:lnTo>
                    <a:pt x="324" y="82"/>
                  </a:lnTo>
                  <a:lnTo>
                    <a:pt x="324" y="81"/>
                  </a:lnTo>
                  <a:lnTo>
                    <a:pt x="324" y="80"/>
                  </a:lnTo>
                  <a:lnTo>
                    <a:pt x="324" y="79"/>
                  </a:lnTo>
                  <a:lnTo>
                    <a:pt x="323" y="79"/>
                  </a:lnTo>
                  <a:lnTo>
                    <a:pt x="322" y="78"/>
                  </a:lnTo>
                  <a:lnTo>
                    <a:pt x="322" y="77"/>
                  </a:lnTo>
                  <a:lnTo>
                    <a:pt x="325" y="77"/>
                  </a:lnTo>
                  <a:lnTo>
                    <a:pt x="324" y="72"/>
                  </a:lnTo>
                  <a:lnTo>
                    <a:pt x="324" y="73"/>
                  </a:lnTo>
                  <a:lnTo>
                    <a:pt x="324" y="72"/>
                  </a:lnTo>
                  <a:lnTo>
                    <a:pt x="323" y="71"/>
                  </a:lnTo>
                  <a:lnTo>
                    <a:pt x="324" y="70"/>
                  </a:lnTo>
                  <a:lnTo>
                    <a:pt x="323" y="66"/>
                  </a:lnTo>
                  <a:lnTo>
                    <a:pt x="324" y="66"/>
                  </a:lnTo>
                  <a:lnTo>
                    <a:pt x="325" y="65"/>
                  </a:lnTo>
                  <a:lnTo>
                    <a:pt x="323" y="62"/>
                  </a:lnTo>
                  <a:lnTo>
                    <a:pt x="326" y="59"/>
                  </a:lnTo>
                  <a:lnTo>
                    <a:pt x="326" y="58"/>
                  </a:lnTo>
                  <a:lnTo>
                    <a:pt x="326" y="57"/>
                  </a:lnTo>
                  <a:lnTo>
                    <a:pt x="325" y="57"/>
                  </a:lnTo>
                  <a:lnTo>
                    <a:pt x="328" y="54"/>
                  </a:lnTo>
                  <a:lnTo>
                    <a:pt x="326" y="50"/>
                  </a:lnTo>
                  <a:lnTo>
                    <a:pt x="325" y="50"/>
                  </a:lnTo>
                  <a:lnTo>
                    <a:pt x="325" y="49"/>
                  </a:lnTo>
                  <a:lnTo>
                    <a:pt x="324" y="49"/>
                  </a:lnTo>
                  <a:lnTo>
                    <a:pt x="322" y="48"/>
                  </a:lnTo>
                  <a:lnTo>
                    <a:pt x="320" y="47"/>
                  </a:lnTo>
                  <a:lnTo>
                    <a:pt x="319" y="46"/>
                  </a:lnTo>
                  <a:lnTo>
                    <a:pt x="318" y="45"/>
                  </a:lnTo>
                  <a:lnTo>
                    <a:pt x="317" y="45"/>
                  </a:lnTo>
                  <a:lnTo>
                    <a:pt x="317" y="44"/>
                  </a:lnTo>
                  <a:lnTo>
                    <a:pt x="316" y="44"/>
                  </a:lnTo>
                  <a:lnTo>
                    <a:pt x="315" y="44"/>
                  </a:lnTo>
                  <a:lnTo>
                    <a:pt x="308" y="41"/>
                  </a:lnTo>
                  <a:lnTo>
                    <a:pt x="306" y="40"/>
                  </a:lnTo>
                  <a:lnTo>
                    <a:pt x="305" y="40"/>
                  </a:lnTo>
                  <a:close/>
                  <a:moveTo>
                    <a:pt x="385" y="156"/>
                  </a:moveTo>
                  <a:lnTo>
                    <a:pt x="385" y="158"/>
                  </a:lnTo>
                  <a:lnTo>
                    <a:pt x="387" y="159"/>
                  </a:lnTo>
                  <a:lnTo>
                    <a:pt x="388" y="159"/>
                  </a:lnTo>
                  <a:lnTo>
                    <a:pt x="389" y="158"/>
                  </a:lnTo>
                  <a:lnTo>
                    <a:pt x="389" y="157"/>
                  </a:lnTo>
                  <a:lnTo>
                    <a:pt x="391" y="156"/>
                  </a:lnTo>
                  <a:lnTo>
                    <a:pt x="393" y="153"/>
                  </a:lnTo>
                  <a:lnTo>
                    <a:pt x="394" y="153"/>
                  </a:lnTo>
                  <a:lnTo>
                    <a:pt x="395" y="151"/>
                  </a:lnTo>
                  <a:lnTo>
                    <a:pt x="396" y="151"/>
                  </a:lnTo>
                  <a:lnTo>
                    <a:pt x="397" y="150"/>
                  </a:lnTo>
                  <a:lnTo>
                    <a:pt x="399" y="150"/>
                  </a:lnTo>
                  <a:lnTo>
                    <a:pt x="399" y="149"/>
                  </a:lnTo>
                  <a:lnTo>
                    <a:pt x="400" y="149"/>
                  </a:lnTo>
                  <a:lnTo>
                    <a:pt x="401" y="149"/>
                  </a:lnTo>
                  <a:lnTo>
                    <a:pt x="401" y="148"/>
                  </a:lnTo>
                  <a:lnTo>
                    <a:pt x="402" y="149"/>
                  </a:lnTo>
                  <a:lnTo>
                    <a:pt x="402" y="148"/>
                  </a:lnTo>
                  <a:lnTo>
                    <a:pt x="404" y="148"/>
                  </a:lnTo>
                  <a:lnTo>
                    <a:pt x="404" y="147"/>
                  </a:lnTo>
                  <a:lnTo>
                    <a:pt x="404" y="146"/>
                  </a:lnTo>
                  <a:lnTo>
                    <a:pt x="403" y="146"/>
                  </a:lnTo>
                  <a:lnTo>
                    <a:pt x="403" y="145"/>
                  </a:lnTo>
                  <a:lnTo>
                    <a:pt x="402" y="144"/>
                  </a:lnTo>
                  <a:lnTo>
                    <a:pt x="402" y="142"/>
                  </a:lnTo>
                  <a:lnTo>
                    <a:pt x="402" y="141"/>
                  </a:lnTo>
                  <a:lnTo>
                    <a:pt x="402" y="140"/>
                  </a:lnTo>
                  <a:lnTo>
                    <a:pt x="402" y="139"/>
                  </a:lnTo>
                  <a:lnTo>
                    <a:pt x="402" y="138"/>
                  </a:lnTo>
                  <a:lnTo>
                    <a:pt x="402" y="137"/>
                  </a:lnTo>
                  <a:lnTo>
                    <a:pt x="402" y="136"/>
                  </a:lnTo>
                  <a:lnTo>
                    <a:pt x="402" y="134"/>
                  </a:lnTo>
                  <a:lnTo>
                    <a:pt x="402" y="133"/>
                  </a:lnTo>
                  <a:lnTo>
                    <a:pt x="402" y="132"/>
                  </a:lnTo>
                  <a:lnTo>
                    <a:pt x="401" y="131"/>
                  </a:lnTo>
                  <a:lnTo>
                    <a:pt x="400" y="131"/>
                  </a:lnTo>
                  <a:lnTo>
                    <a:pt x="399" y="131"/>
                  </a:lnTo>
                  <a:lnTo>
                    <a:pt x="396" y="132"/>
                  </a:lnTo>
                  <a:lnTo>
                    <a:pt x="394" y="132"/>
                  </a:lnTo>
                  <a:lnTo>
                    <a:pt x="394" y="133"/>
                  </a:lnTo>
                  <a:lnTo>
                    <a:pt x="393" y="133"/>
                  </a:lnTo>
                  <a:lnTo>
                    <a:pt x="392" y="133"/>
                  </a:lnTo>
                  <a:lnTo>
                    <a:pt x="393" y="132"/>
                  </a:lnTo>
                  <a:lnTo>
                    <a:pt x="393" y="131"/>
                  </a:lnTo>
                  <a:lnTo>
                    <a:pt x="392" y="131"/>
                  </a:lnTo>
                  <a:lnTo>
                    <a:pt x="391" y="132"/>
                  </a:lnTo>
                  <a:lnTo>
                    <a:pt x="388" y="133"/>
                  </a:lnTo>
                  <a:lnTo>
                    <a:pt x="387" y="133"/>
                  </a:lnTo>
                  <a:lnTo>
                    <a:pt x="386" y="133"/>
                  </a:lnTo>
                  <a:lnTo>
                    <a:pt x="385" y="134"/>
                  </a:lnTo>
                  <a:lnTo>
                    <a:pt x="384" y="134"/>
                  </a:lnTo>
                  <a:lnTo>
                    <a:pt x="383" y="134"/>
                  </a:lnTo>
                  <a:lnTo>
                    <a:pt x="382" y="136"/>
                  </a:lnTo>
                  <a:lnTo>
                    <a:pt x="380" y="136"/>
                  </a:lnTo>
                  <a:lnTo>
                    <a:pt x="380" y="138"/>
                  </a:lnTo>
                  <a:lnTo>
                    <a:pt x="380" y="140"/>
                  </a:lnTo>
                  <a:lnTo>
                    <a:pt x="379" y="144"/>
                  </a:lnTo>
                  <a:lnTo>
                    <a:pt x="379" y="145"/>
                  </a:lnTo>
                  <a:lnTo>
                    <a:pt x="379" y="146"/>
                  </a:lnTo>
                  <a:lnTo>
                    <a:pt x="380" y="146"/>
                  </a:lnTo>
                  <a:lnTo>
                    <a:pt x="380" y="147"/>
                  </a:lnTo>
                  <a:lnTo>
                    <a:pt x="382" y="147"/>
                  </a:lnTo>
                  <a:lnTo>
                    <a:pt x="382" y="148"/>
                  </a:lnTo>
                  <a:lnTo>
                    <a:pt x="383" y="148"/>
                  </a:lnTo>
                  <a:lnTo>
                    <a:pt x="385" y="151"/>
                  </a:lnTo>
                  <a:lnTo>
                    <a:pt x="384" y="151"/>
                  </a:lnTo>
                  <a:lnTo>
                    <a:pt x="384" y="153"/>
                  </a:lnTo>
                  <a:lnTo>
                    <a:pt x="385" y="154"/>
                  </a:lnTo>
                  <a:lnTo>
                    <a:pt x="385" y="155"/>
                  </a:lnTo>
                  <a:lnTo>
                    <a:pt x="384" y="155"/>
                  </a:lnTo>
                  <a:lnTo>
                    <a:pt x="385" y="156"/>
                  </a:lnTo>
                  <a:close/>
                  <a:moveTo>
                    <a:pt x="127" y="144"/>
                  </a:moveTo>
                  <a:lnTo>
                    <a:pt x="153" y="179"/>
                  </a:lnTo>
                  <a:lnTo>
                    <a:pt x="156" y="181"/>
                  </a:lnTo>
                  <a:lnTo>
                    <a:pt x="158" y="183"/>
                  </a:lnTo>
                  <a:lnTo>
                    <a:pt x="159" y="183"/>
                  </a:lnTo>
                  <a:lnTo>
                    <a:pt x="159" y="182"/>
                  </a:lnTo>
                  <a:lnTo>
                    <a:pt x="160" y="184"/>
                  </a:lnTo>
                  <a:lnTo>
                    <a:pt x="161" y="183"/>
                  </a:lnTo>
                  <a:lnTo>
                    <a:pt x="162" y="186"/>
                  </a:lnTo>
                  <a:lnTo>
                    <a:pt x="163" y="186"/>
                  </a:lnTo>
                  <a:lnTo>
                    <a:pt x="165" y="189"/>
                  </a:lnTo>
                  <a:lnTo>
                    <a:pt x="167" y="188"/>
                  </a:lnTo>
                  <a:lnTo>
                    <a:pt x="169" y="190"/>
                  </a:lnTo>
                  <a:lnTo>
                    <a:pt x="170" y="189"/>
                  </a:lnTo>
                  <a:lnTo>
                    <a:pt x="172" y="188"/>
                  </a:lnTo>
                  <a:lnTo>
                    <a:pt x="173" y="189"/>
                  </a:lnTo>
                  <a:lnTo>
                    <a:pt x="175" y="190"/>
                  </a:lnTo>
                  <a:lnTo>
                    <a:pt x="182" y="201"/>
                  </a:lnTo>
                  <a:lnTo>
                    <a:pt x="180" y="203"/>
                  </a:lnTo>
                  <a:lnTo>
                    <a:pt x="179" y="204"/>
                  </a:lnTo>
                  <a:lnTo>
                    <a:pt x="178" y="204"/>
                  </a:lnTo>
                  <a:lnTo>
                    <a:pt x="178" y="205"/>
                  </a:lnTo>
                  <a:lnTo>
                    <a:pt x="176" y="206"/>
                  </a:lnTo>
                  <a:lnTo>
                    <a:pt x="173" y="207"/>
                  </a:lnTo>
                  <a:lnTo>
                    <a:pt x="171" y="204"/>
                  </a:lnTo>
                  <a:lnTo>
                    <a:pt x="169" y="205"/>
                  </a:lnTo>
                  <a:lnTo>
                    <a:pt x="168" y="205"/>
                  </a:lnTo>
                  <a:lnTo>
                    <a:pt x="167" y="205"/>
                  </a:lnTo>
                  <a:lnTo>
                    <a:pt x="167" y="206"/>
                  </a:lnTo>
                  <a:lnTo>
                    <a:pt x="165" y="206"/>
                  </a:lnTo>
                  <a:lnTo>
                    <a:pt x="165" y="207"/>
                  </a:lnTo>
                  <a:lnTo>
                    <a:pt x="163" y="208"/>
                  </a:lnTo>
                  <a:lnTo>
                    <a:pt x="162" y="208"/>
                  </a:lnTo>
                  <a:lnTo>
                    <a:pt x="161" y="208"/>
                  </a:lnTo>
                  <a:lnTo>
                    <a:pt x="160" y="207"/>
                  </a:lnTo>
                  <a:lnTo>
                    <a:pt x="159" y="208"/>
                  </a:lnTo>
                  <a:lnTo>
                    <a:pt x="158" y="209"/>
                  </a:lnTo>
                  <a:lnTo>
                    <a:pt x="156" y="209"/>
                  </a:lnTo>
                  <a:lnTo>
                    <a:pt x="155" y="211"/>
                  </a:lnTo>
                  <a:lnTo>
                    <a:pt x="153" y="211"/>
                  </a:lnTo>
                  <a:lnTo>
                    <a:pt x="154" y="212"/>
                  </a:lnTo>
                  <a:lnTo>
                    <a:pt x="155" y="213"/>
                  </a:lnTo>
                  <a:lnTo>
                    <a:pt x="155" y="214"/>
                  </a:lnTo>
                  <a:lnTo>
                    <a:pt x="155" y="215"/>
                  </a:lnTo>
                  <a:lnTo>
                    <a:pt x="158" y="214"/>
                  </a:lnTo>
                  <a:lnTo>
                    <a:pt x="158" y="216"/>
                  </a:lnTo>
                  <a:lnTo>
                    <a:pt x="163" y="214"/>
                  </a:lnTo>
                  <a:lnTo>
                    <a:pt x="164" y="214"/>
                  </a:lnTo>
                  <a:lnTo>
                    <a:pt x="164" y="213"/>
                  </a:lnTo>
                  <a:lnTo>
                    <a:pt x="165" y="213"/>
                  </a:lnTo>
                  <a:lnTo>
                    <a:pt x="167" y="213"/>
                  </a:lnTo>
                  <a:lnTo>
                    <a:pt x="168" y="213"/>
                  </a:lnTo>
                  <a:lnTo>
                    <a:pt x="169" y="212"/>
                  </a:lnTo>
                  <a:lnTo>
                    <a:pt x="170" y="212"/>
                  </a:lnTo>
                  <a:lnTo>
                    <a:pt x="173" y="211"/>
                  </a:lnTo>
                  <a:lnTo>
                    <a:pt x="173" y="209"/>
                  </a:lnTo>
                  <a:lnTo>
                    <a:pt x="175" y="209"/>
                  </a:lnTo>
                  <a:lnTo>
                    <a:pt x="175" y="211"/>
                  </a:lnTo>
                  <a:lnTo>
                    <a:pt x="176" y="211"/>
                  </a:lnTo>
                  <a:lnTo>
                    <a:pt x="176" y="212"/>
                  </a:lnTo>
                  <a:lnTo>
                    <a:pt x="177" y="212"/>
                  </a:lnTo>
                  <a:lnTo>
                    <a:pt x="177" y="213"/>
                  </a:lnTo>
                  <a:lnTo>
                    <a:pt x="178" y="214"/>
                  </a:lnTo>
                  <a:lnTo>
                    <a:pt x="179" y="213"/>
                  </a:lnTo>
                  <a:lnTo>
                    <a:pt x="179" y="214"/>
                  </a:lnTo>
                  <a:lnTo>
                    <a:pt x="180" y="214"/>
                  </a:lnTo>
                  <a:lnTo>
                    <a:pt x="180" y="215"/>
                  </a:lnTo>
                  <a:lnTo>
                    <a:pt x="181" y="217"/>
                  </a:lnTo>
                  <a:lnTo>
                    <a:pt x="184" y="217"/>
                  </a:lnTo>
                  <a:lnTo>
                    <a:pt x="185" y="220"/>
                  </a:lnTo>
                  <a:lnTo>
                    <a:pt x="186" y="218"/>
                  </a:lnTo>
                  <a:lnTo>
                    <a:pt x="187" y="222"/>
                  </a:lnTo>
                  <a:lnTo>
                    <a:pt x="188" y="224"/>
                  </a:lnTo>
                  <a:lnTo>
                    <a:pt x="189" y="226"/>
                  </a:lnTo>
                  <a:lnTo>
                    <a:pt x="190" y="226"/>
                  </a:lnTo>
                  <a:lnTo>
                    <a:pt x="190" y="225"/>
                  </a:lnTo>
                  <a:lnTo>
                    <a:pt x="192" y="228"/>
                  </a:lnTo>
                  <a:lnTo>
                    <a:pt x="193" y="229"/>
                  </a:lnTo>
                  <a:lnTo>
                    <a:pt x="182" y="236"/>
                  </a:lnTo>
                  <a:lnTo>
                    <a:pt x="181" y="238"/>
                  </a:lnTo>
                  <a:lnTo>
                    <a:pt x="176" y="243"/>
                  </a:lnTo>
                  <a:lnTo>
                    <a:pt x="172" y="249"/>
                  </a:lnTo>
                  <a:lnTo>
                    <a:pt x="171" y="250"/>
                  </a:lnTo>
                  <a:lnTo>
                    <a:pt x="172" y="250"/>
                  </a:lnTo>
                  <a:lnTo>
                    <a:pt x="171" y="253"/>
                  </a:lnTo>
                  <a:lnTo>
                    <a:pt x="170" y="254"/>
                  </a:lnTo>
                  <a:lnTo>
                    <a:pt x="169" y="256"/>
                  </a:lnTo>
                  <a:lnTo>
                    <a:pt x="169" y="257"/>
                  </a:lnTo>
                  <a:lnTo>
                    <a:pt x="169" y="258"/>
                  </a:lnTo>
                  <a:lnTo>
                    <a:pt x="169" y="261"/>
                  </a:lnTo>
                  <a:lnTo>
                    <a:pt x="169" y="262"/>
                  </a:lnTo>
                  <a:lnTo>
                    <a:pt x="169" y="263"/>
                  </a:lnTo>
                  <a:lnTo>
                    <a:pt x="168" y="265"/>
                  </a:lnTo>
                  <a:lnTo>
                    <a:pt x="168" y="266"/>
                  </a:lnTo>
                  <a:lnTo>
                    <a:pt x="167" y="266"/>
                  </a:lnTo>
                  <a:lnTo>
                    <a:pt x="168" y="266"/>
                  </a:lnTo>
                  <a:lnTo>
                    <a:pt x="168" y="267"/>
                  </a:lnTo>
                  <a:lnTo>
                    <a:pt x="167" y="267"/>
                  </a:lnTo>
                  <a:lnTo>
                    <a:pt x="167" y="268"/>
                  </a:lnTo>
                  <a:lnTo>
                    <a:pt x="165" y="270"/>
                  </a:lnTo>
                  <a:lnTo>
                    <a:pt x="165" y="271"/>
                  </a:lnTo>
                  <a:lnTo>
                    <a:pt x="167" y="272"/>
                  </a:lnTo>
                  <a:lnTo>
                    <a:pt x="168" y="274"/>
                  </a:lnTo>
                  <a:lnTo>
                    <a:pt x="168" y="275"/>
                  </a:lnTo>
                  <a:lnTo>
                    <a:pt x="168" y="276"/>
                  </a:lnTo>
                  <a:lnTo>
                    <a:pt x="169" y="278"/>
                  </a:lnTo>
                  <a:lnTo>
                    <a:pt x="170" y="278"/>
                  </a:lnTo>
                  <a:lnTo>
                    <a:pt x="170" y="279"/>
                  </a:lnTo>
                  <a:lnTo>
                    <a:pt x="170" y="280"/>
                  </a:lnTo>
                  <a:lnTo>
                    <a:pt x="169" y="281"/>
                  </a:lnTo>
                  <a:lnTo>
                    <a:pt x="170" y="281"/>
                  </a:lnTo>
                  <a:lnTo>
                    <a:pt x="170" y="282"/>
                  </a:lnTo>
                  <a:lnTo>
                    <a:pt x="171" y="282"/>
                  </a:lnTo>
                  <a:lnTo>
                    <a:pt x="170" y="282"/>
                  </a:lnTo>
                  <a:lnTo>
                    <a:pt x="170" y="283"/>
                  </a:lnTo>
                  <a:lnTo>
                    <a:pt x="170" y="284"/>
                  </a:lnTo>
                  <a:lnTo>
                    <a:pt x="170" y="286"/>
                  </a:lnTo>
                  <a:lnTo>
                    <a:pt x="171" y="287"/>
                  </a:lnTo>
                  <a:lnTo>
                    <a:pt x="171" y="288"/>
                  </a:lnTo>
                  <a:lnTo>
                    <a:pt x="171" y="289"/>
                  </a:lnTo>
                  <a:lnTo>
                    <a:pt x="172" y="289"/>
                  </a:lnTo>
                  <a:lnTo>
                    <a:pt x="171" y="289"/>
                  </a:lnTo>
                  <a:lnTo>
                    <a:pt x="171" y="290"/>
                  </a:lnTo>
                  <a:lnTo>
                    <a:pt x="170" y="291"/>
                  </a:lnTo>
                  <a:lnTo>
                    <a:pt x="170" y="292"/>
                  </a:lnTo>
                  <a:lnTo>
                    <a:pt x="169" y="295"/>
                  </a:lnTo>
                  <a:lnTo>
                    <a:pt x="168" y="296"/>
                  </a:lnTo>
                  <a:lnTo>
                    <a:pt x="167" y="297"/>
                  </a:lnTo>
                  <a:lnTo>
                    <a:pt x="165" y="298"/>
                  </a:lnTo>
                  <a:lnTo>
                    <a:pt x="167" y="299"/>
                  </a:lnTo>
                  <a:lnTo>
                    <a:pt x="165" y="299"/>
                  </a:lnTo>
                  <a:lnTo>
                    <a:pt x="168" y="300"/>
                  </a:lnTo>
                  <a:lnTo>
                    <a:pt x="172" y="303"/>
                  </a:lnTo>
                  <a:lnTo>
                    <a:pt x="175" y="300"/>
                  </a:lnTo>
                  <a:lnTo>
                    <a:pt x="177" y="298"/>
                  </a:lnTo>
                  <a:lnTo>
                    <a:pt x="176" y="297"/>
                  </a:lnTo>
                  <a:lnTo>
                    <a:pt x="177" y="296"/>
                  </a:lnTo>
                  <a:lnTo>
                    <a:pt x="178" y="295"/>
                  </a:lnTo>
                  <a:lnTo>
                    <a:pt x="178" y="293"/>
                  </a:lnTo>
                  <a:lnTo>
                    <a:pt x="179" y="293"/>
                  </a:lnTo>
                  <a:lnTo>
                    <a:pt x="180" y="293"/>
                  </a:lnTo>
                  <a:lnTo>
                    <a:pt x="180" y="292"/>
                  </a:lnTo>
                  <a:lnTo>
                    <a:pt x="181" y="292"/>
                  </a:lnTo>
                  <a:lnTo>
                    <a:pt x="182" y="293"/>
                  </a:lnTo>
                  <a:lnTo>
                    <a:pt x="184" y="293"/>
                  </a:lnTo>
                  <a:lnTo>
                    <a:pt x="184" y="295"/>
                  </a:lnTo>
                  <a:lnTo>
                    <a:pt x="185" y="295"/>
                  </a:lnTo>
                  <a:lnTo>
                    <a:pt x="186" y="295"/>
                  </a:lnTo>
                  <a:lnTo>
                    <a:pt x="187" y="295"/>
                  </a:lnTo>
                  <a:lnTo>
                    <a:pt x="188" y="295"/>
                  </a:lnTo>
                  <a:lnTo>
                    <a:pt x="189" y="295"/>
                  </a:lnTo>
                  <a:lnTo>
                    <a:pt x="189" y="296"/>
                  </a:lnTo>
                  <a:lnTo>
                    <a:pt x="189" y="297"/>
                  </a:lnTo>
                  <a:lnTo>
                    <a:pt x="190" y="297"/>
                  </a:lnTo>
                  <a:lnTo>
                    <a:pt x="192" y="298"/>
                  </a:lnTo>
                  <a:lnTo>
                    <a:pt x="193" y="298"/>
                  </a:lnTo>
                  <a:lnTo>
                    <a:pt x="193" y="299"/>
                  </a:lnTo>
                  <a:lnTo>
                    <a:pt x="193" y="300"/>
                  </a:lnTo>
                  <a:lnTo>
                    <a:pt x="193" y="301"/>
                  </a:lnTo>
                  <a:lnTo>
                    <a:pt x="193" y="303"/>
                  </a:lnTo>
                  <a:lnTo>
                    <a:pt x="192" y="304"/>
                  </a:lnTo>
                  <a:lnTo>
                    <a:pt x="190" y="304"/>
                  </a:lnTo>
                  <a:lnTo>
                    <a:pt x="190" y="305"/>
                  </a:lnTo>
                  <a:lnTo>
                    <a:pt x="189" y="305"/>
                  </a:lnTo>
                  <a:lnTo>
                    <a:pt x="189" y="306"/>
                  </a:lnTo>
                  <a:lnTo>
                    <a:pt x="188" y="306"/>
                  </a:lnTo>
                  <a:lnTo>
                    <a:pt x="188" y="307"/>
                  </a:lnTo>
                  <a:lnTo>
                    <a:pt x="188" y="309"/>
                  </a:lnTo>
                  <a:lnTo>
                    <a:pt x="187" y="309"/>
                  </a:lnTo>
                  <a:lnTo>
                    <a:pt x="187" y="310"/>
                  </a:lnTo>
                  <a:lnTo>
                    <a:pt x="186" y="310"/>
                  </a:lnTo>
                  <a:lnTo>
                    <a:pt x="185" y="312"/>
                  </a:lnTo>
                  <a:lnTo>
                    <a:pt x="182" y="312"/>
                  </a:lnTo>
                  <a:lnTo>
                    <a:pt x="182" y="313"/>
                  </a:lnTo>
                  <a:lnTo>
                    <a:pt x="182" y="314"/>
                  </a:lnTo>
                  <a:lnTo>
                    <a:pt x="182" y="315"/>
                  </a:lnTo>
                  <a:lnTo>
                    <a:pt x="182" y="316"/>
                  </a:lnTo>
                  <a:lnTo>
                    <a:pt x="181" y="316"/>
                  </a:lnTo>
                  <a:lnTo>
                    <a:pt x="181" y="317"/>
                  </a:lnTo>
                  <a:lnTo>
                    <a:pt x="180" y="318"/>
                  </a:lnTo>
                  <a:lnTo>
                    <a:pt x="180" y="320"/>
                  </a:lnTo>
                  <a:lnTo>
                    <a:pt x="180" y="321"/>
                  </a:lnTo>
                  <a:lnTo>
                    <a:pt x="179" y="322"/>
                  </a:lnTo>
                  <a:lnTo>
                    <a:pt x="179" y="323"/>
                  </a:lnTo>
                  <a:lnTo>
                    <a:pt x="178" y="323"/>
                  </a:lnTo>
                  <a:lnTo>
                    <a:pt x="178" y="324"/>
                  </a:lnTo>
                  <a:lnTo>
                    <a:pt x="178" y="325"/>
                  </a:lnTo>
                  <a:lnTo>
                    <a:pt x="178" y="326"/>
                  </a:lnTo>
                  <a:lnTo>
                    <a:pt x="178" y="328"/>
                  </a:lnTo>
                  <a:lnTo>
                    <a:pt x="178" y="330"/>
                  </a:lnTo>
                  <a:lnTo>
                    <a:pt x="178" y="331"/>
                  </a:lnTo>
                  <a:lnTo>
                    <a:pt x="177" y="332"/>
                  </a:lnTo>
                  <a:lnTo>
                    <a:pt x="177" y="333"/>
                  </a:lnTo>
                  <a:lnTo>
                    <a:pt x="176" y="333"/>
                  </a:lnTo>
                  <a:lnTo>
                    <a:pt x="175" y="334"/>
                  </a:lnTo>
                  <a:lnTo>
                    <a:pt x="173" y="334"/>
                  </a:lnTo>
                  <a:lnTo>
                    <a:pt x="173" y="335"/>
                  </a:lnTo>
                  <a:lnTo>
                    <a:pt x="172" y="337"/>
                  </a:lnTo>
                  <a:lnTo>
                    <a:pt x="172" y="338"/>
                  </a:lnTo>
                  <a:lnTo>
                    <a:pt x="171" y="338"/>
                  </a:lnTo>
                  <a:lnTo>
                    <a:pt x="170" y="337"/>
                  </a:lnTo>
                  <a:lnTo>
                    <a:pt x="170" y="335"/>
                  </a:lnTo>
                  <a:lnTo>
                    <a:pt x="169" y="334"/>
                  </a:lnTo>
                  <a:lnTo>
                    <a:pt x="170" y="333"/>
                  </a:lnTo>
                  <a:lnTo>
                    <a:pt x="171" y="333"/>
                  </a:lnTo>
                  <a:lnTo>
                    <a:pt x="170" y="332"/>
                  </a:lnTo>
                  <a:lnTo>
                    <a:pt x="168" y="332"/>
                  </a:lnTo>
                  <a:lnTo>
                    <a:pt x="167" y="333"/>
                  </a:lnTo>
                  <a:lnTo>
                    <a:pt x="165" y="335"/>
                  </a:lnTo>
                  <a:lnTo>
                    <a:pt x="164" y="334"/>
                  </a:lnTo>
                  <a:lnTo>
                    <a:pt x="160" y="335"/>
                  </a:lnTo>
                  <a:lnTo>
                    <a:pt x="161" y="338"/>
                  </a:lnTo>
                  <a:lnTo>
                    <a:pt x="160" y="338"/>
                  </a:lnTo>
                  <a:lnTo>
                    <a:pt x="159" y="338"/>
                  </a:lnTo>
                  <a:lnTo>
                    <a:pt x="159" y="339"/>
                  </a:lnTo>
                  <a:lnTo>
                    <a:pt x="155" y="339"/>
                  </a:lnTo>
                  <a:lnTo>
                    <a:pt x="154" y="341"/>
                  </a:lnTo>
                  <a:lnTo>
                    <a:pt x="153" y="341"/>
                  </a:lnTo>
                  <a:lnTo>
                    <a:pt x="151" y="340"/>
                  </a:lnTo>
                  <a:lnTo>
                    <a:pt x="149" y="340"/>
                  </a:lnTo>
                  <a:lnTo>
                    <a:pt x="143" y="342"/>
                  </a:lnTo>
                  <a:lnTo>
                    <a:pt x="139" y="345"/>
                  </a:lnTo>
                  <a:lnTo>
                    <a:pt x="139" y="343"/>
                  </a:lnTo>
                  <a:lnTo>
                    <a:pt x="139" y="342"/>
                  </a:lnTo>
                  <a:lnTo>
                    <a:pt x="138" y="342"/>
                  </a:lnTo>
                  <a:lnTo>
                    <a:pt x="138" y="343"/>
                  </a:lnTo>
                  <a:lnTo>
                    <a:pt x="137" y="343"/>
                  </a:lnTo>
                  <a:lnTo>
                    <a:pt x="136" y="342"/>
                  </a:lnTo>
                  <a:lnTo>
                    <a:pt x="135" y="342"/>
                  </a:lnTo>
                  <a:lnTo>
                    <a:pt x="135" y="341"/>
                  </a:lnTo>
                  <a:lnTo>
                    <a:pt x="133" y="339"/>
                  </a:lnTo>
                  <a:lnTo>
                    <a:pt x="132" y="340"/>
                  </a:lnTo>
                  <a:lnTo>
                    <a:pt x="130" y="339"/>
                  </a:lnTo>
                  <a:lnTo>
                    <a:pt x="129" y="339"/>
                  </a:lnTo>
                  <a:lnTo>
                    <a:pt x="129" y="338"/>
                  </a:lnTo>
                  <a:lnTo>
                    <a:pt x="128" y="338"/>
                  </a:lnTo>
                  <a:lnTo>
                    <a:pt x="126" y="337"/>
                  </a:lnTo>
                  <a:lnTo>
                    <a:pt x="125" y="337"/>
                  </a:lnTo>
                  <a:lnTo>
                    <a:pt x="125" y="335"/>
                  </a:lnTo>
                  <a:lnTo>
                    <a:pt x="124" y="335"/>
                  </a:lnTo>
                  <a:lnTo>
                    <a:pt x="122" y="334"/>
                  </a:lnTo>
                  <a:lnTo>
                    <a:pt x="122" y="333"/>
                  </a:lnTo>
                  <a:lnTo>
                    <a:pt x="121" y="332"/>
                  </a:lnTo>
                  <a:lnTo>
                    <a:pt x="122" y="332"/>
                  </a:lnTo>
                  <a:lnTo>
                    <a:pt x="122" y="331"/>
                  </a:lnTo>
                  <a:lnTo>
                    <a:pt x="124" y="331"/>
                  </a:lnTo>
                  <a:lnTo>
                    <a:pt x="124" y="330"/>
                  </a:lnTo>
                  <a:lnTo>
                    <a:pt x="122" y="328"/>
                  </a:lnTo>
                  <a:lnTo>
                    <a:pt x="122" y="329"/>
                  </a:lnTo>
                  <a:lnTo>
                    <a:pt x="121" y="328"/>
                  </a:lnTo>
                  <a:lnTo>
                    <a:pt x="120" y="326"/>
                  </a:lnTo>
                  <a:lnTo>
                    <a:pt x="119" y="325"/>
                  </a:lnTo>
                  <a:lnTo>
                    <a:pt x="118" y="326"/>
                  </a:lnTo>
                  <a:lnTo>
                    <a:pt x="117" y="328"/>
                  </a:lnTo>
                  <a:lnTo>
                    <a:pt x="116" y="328"/>
                  </a:lnTo>
                  <a:lnTo>
                    <a:pt x="115" y="328"/>
                  </a:lnTo>
                  <a:lnTo>
                    <a:pt x="115" y="329"/>
                  </a:lnTo>
                  <a:lnTo>
                    <a:pt x="113" y="329"/>
                  </a:lnTo>
                  <a:lnTo>
                    <a:pt x="112" y="329"/>
                  </a:lnTo>
                  <a:lnTo>
                    <a:pt x="111" y="329"/>
                  </a:lnTo>
                  <a:lnTo>
                    <a:pt x="110" y="330"/>
                  </a:lnTo>
                  <a:lnTo>
                    <a:pt x="109" y="331"/>
                  </a:lnTo>
                  <a:lnTo>
                    <a:pt x="110" y="332"/>
                  </a:lnTo>
                  <a:lnTo>
                    <a:pt x="110" y="333"/>
                  </a:lnTo>
                  <a:lnTo>
                    <a:pt x="109" y="334"/>
                  </a:lnTo>
                  <a:lnTo>
                    <a:pt x="108" y="335"/>
                  </a:lnTo>
                  <a:lnTo>
                    <a:pt x="107" y="335"/>
                  </a:lnTo>
                  <a:lnTo>
                    <a:pt x="107" y="337"/>
                  </a:lnTo>
                  <a:lnTo>
                    <a:pt x="106" y="337"/>
                  </a:lnTo>
                  <a:lnTo>
                    <a:pt x="106" y="338"/>
                  </a:lnTo>
                  <a:lnTo>
                    <a:pt x="104" y="338"/>
                  </a:lnTo>
                  <a:lnTo>
                    <a:pt x="104" y="339"/>
                  </a:lnTo>
                  <a:lnTo>
                    <a:pt x="103" y="339"/>
                  </a:lnTo>
                  <a:lnTo>
                    <a:pt x="102" y="339"/>
                  </a:lnTo>
                  <a:lnTo>
                    <a:pt x="102" y="338"/>
                  </a:lnTo>
                  <a:lnTo>
                    <a:pt x="101" y="337"/>
                  </a:lnTo>
                  <a:lnTo>
                    <a:pt x="100" y="337"/>
                  </a:lnTo>
                  <a:lnTo>
                    <a:pt x="99" y="335"/>
                  </a:lnTo>
                  <a:lnTo>
                    <a:pt x="98" y="337"/>
                  </a:lnTo>
                  <a:lnTo>
                    <a:pt x="98" y="338"/>
                  </a:lnTo>
                  <a:lnTo>
                    <a:pt x="98" y="339"/>
                  </a:lnTo>
                  <a:lnTo>
                    <a:pt x="98" y="340"/>
                  </a:lnTo>
                  <a:lnTo>
                    <a:pt x="96" y="340"/>
                  </a:lnTo>
                  <a:lnTo>
                    <a:pt x="95" y="341"/>
                  </a:lnTo>
                  <a:lnTo>
                    <a:pt x="94" y="341"/>
                  </a:lnTo>
                  <a:lnTo>
                    <a:pt x="95" y="342"/>
                  </a:lnTo>
                  <a:lnTo>
                    <a:pt x="95" y="343"/>
                  </a:lnTo>
                  <a:lnTo>
                    <a:pt x="94" y="343"/>
                  </a:lnTo>
                  <a:lnTo>
                    <a:pt x="93" y="345"/>
                  </a:lnTo>
                  <a:lnTo>
                    <a:pt x="92" y="345"/>
                  </a:lnTo>
                  <a:lnTo>
                    <a:pt x="91" y="345"/>
                  </a:lnTo>
                  <a:lnTo>
                    <a:pt x="90" y="343"/>
                  </a:lnTo>
                  <a:lnTo>
                    <a:pt x="89" y="343"/>
                  </a:lnTo>
                  <a:lnTo>
                    <a:pt x="87" y="342"/>
                  </a:lnTo>
                  <a:lnTo>
                    <a:pt x="86" y="342"/>
                  </a:lnTo>
                  <a:lnTo>
                    <a:pt x="86" y="343"/>
                  </a:lnTo>
                  <a:lnTo>
                    <a:pt x="85" y="346"/>
                  </a:lnTo>
                  <a:lnTo>
                    <a:pt x="85" y="347"/>
                  </a:lnTo>
                  <a:lnTo>
                    <a:pt x="84" y="348"/>
                  </a:lnTo>
                  <a:lnTo>
                    <a:pt x="84" y="347"/>
                  </a:lnTo>
                  <a:lnTo>
                    <a:pt x="83" y="347"/>
                  </a:lnTo>
                  <a:lnTo>
                    <a:pt x="83" y="346"/>
                  </a:lnTo>
                  <a:lnTo>
                    <a:pt x="83" y="345"/>
                  </a:lnTo>
                  <a:lnTo>
                    <a:pt x="82" y="345"/>
                  </a:lnTo>
                  <a:lnTo>
                    <a:pt x="82" y="343"/>
                  </a:lnTo>
                  <a:lnTo>
                    <a:pt x="82" y="345"/>
                  </a:lnTo>
                  <a:lnTo>
                    <a:pt x="82" y="343"/>
                  </a:lnTo>
                  <a:lnTo>
                    <a:pt x="81" y="343"/>
                  </a:lnTo>
                  <a:lnTo>
                    <a:pt x="81" y="342"/>
                  </a:lnTo>
                  <a:lnTo>
                    <a:pt x="80" y="342"/>
                  </a:lnTo>
                  <a:lnTo>
                    <a:pt x="80" y="341"/>
                  </a:lnTo>
                  <a:lnTo>
                    <a:pt x="78" y="341"/>
                  </a:lnTo>
                  <a:lnTo>
                    <a:pt x="77" y="340"/>
                  </a:lnTo>
                  <a:lnTo>
                    <a:pt x="77" y="339"/>
                  </a:lnTo>
                  <a:lnTo>
                    <a:pt x="76" y="339"/>
                  </a:lnTo>
                  <a:lnTo>
                    <a:pt x="76" y="340"/>
                  </a:lnTo>
                  <a:lnTo>
                    <a:pt x="75" y="340"/>
                  </a:lnTo>
                  <a:lnTo>
                    <a:pt x="74" y="340"/>
                  </a:lnTo>
                  <a:lnTo>
                    <a:pt x="73" y="339"/>
                  </a:lnTo>
                  <a:lnTo>
                    <a:pt x="72" y="339"/>
                  </a:lnTo>
                  <a:lnTo>
                    <a:pt x="72" y="338"/>
                  </a:lnTo>
                  <a:lnTo>
                    <a:pt x="73" y="337"/>
                  </a:lnTo>
                  <a:lnTo>
                    <a:pt x="72" y="335"/>
                  </a:lnTo>
                  <a:lnTo>
                    <a:pt x="70" y="334"/>
                  </a:lnTo>
                  <a:lnTo>
                    <a:pt x="68" y="331"/>
                  </a:lnTo>
                  <a:lnTo>
                    <a:pt x="67" y="331"/>
                  </a:lnTo>
                  <a:lnTo>
                    <a:pt x="66" y="330"/>
                  </a:lnTo>
                  <a:lnTo>
                    <a:pt x="65" y="330"/>
                  </a:lnTo>
                  <a:lnTo>
                    <a:pt x="64" y="329"/>
                  </a:lnTo>
                  <a:lnTo>
                    <a:pt x="63" y="330"/>
                  </a:lnTo>
                  <a:lnTo>
                    <a:pt x="63" y="329"/>
                  </a:lnTo>
                  <a:lnTo>
                    <a:pt x="59" y="331"/>
                  </a:lnTo>
                  <a:lnTo>
                    <a:pt x="58" y="330"/>
                  </a:lnTo>
                  <a:lnTo>
                    <a:pt x="58" y="331"/>
                  </a:lnTo>
                  <a:lnTo>
                    <a:pt x="57" y="332"/>
                  </a:lnTo>
                  <a:lnTo>
                    <a:pt x="56" y="331"/>
                  </a:lnTo>
                  <a:lnTo>
                    <a:pt x="55" y="331"/>
                  </a:lnTo>
                  <a:lnTo>
                    <a:pt x="52" y="330"/>
                  </a:lnTo>
                  <a:lnTo>
                    <a:pt x="53" y="330"/>
                  </a:lnTo>
                  <a:lnTo>
                    <a:pt x="51" y="329"/>
                  </a:lnTo>
                  <a:lnTo>
                    <a:pt x="50" y="326"/>
                  </a:lnTo>
                  <a:lnTo>
                    <a:pt x="50" y="325"/>
                  </a:lnTo>
                  <a:lnTo>
                    <a:pt x="49" y="325"/>
                  </a:lnTo>
                  <a:lnTo>
                    <a:pt x="49" y="324"/>
                  </a:lnTo>
                  <a:lnTo>
                    <a:pt x="48" y="324"/>
                  </a:lnTo>
                  <a:lnTo>
                    <a:pt x="48" y="323"/>
                  </a:lnTo>
                  <a:lnTo>
                    <a:pt x="46" y="322"/>
                  </a:lnTo>
                  <a:lnTo>
                    <a:pt x="44" y="320"/>
                  </a:lnTo>
                  <a:lnTo>
                    <a:pt x="43" y="320"/>
                  </a:lnTo>
                  <a:lnTo>
                    <a:pt x="42" y="318"/>
                  </a:lnTo>
                  <a:lnTo>
                    <a:pt x="42" y="317"/>
                  </a:lnTo>
                  <a:lnTo>
                    <a:pt x="41" y="316"/>
                  </a:lnTo>
                  <a:lnTo>
                    <a:pt x="40" y="318"/>
                  </a:lnTo>
                  <a:lnTo>
                    <a:pt x="39" y="317"/>
                  </a:lnTo>
                  <a:lnTo>
                    <a:pt x="39" y="320"/>
                  </a:lnTo>
                  <a:lnTo>
                    <a:pt x="37" y="322"/>
                  </a:lnTo>
                  <a:lnTo>
                    <a:pt x="35" y="323"/>
                  </a:lnTo>
                  <a:lnTo>
                    <a:pt x="34" y="322"/>
                  </a:lnTo>
                  <a:lnTo>
                    <a:pt x="34" y="321"/>
                  </a:lnTo>
                  <a:lnTo>
                    <a:pt x="35" y="321"/>
                  </a:lnTo>
                  <a:lnTo>
                    <a:pt x="35" y="320"/>
                  </a:lnTo>
                  <a:lnTo>
                    <a:pt x="35" y="318"/>
                  </a:lnTo>
                  <a:lnTo>
                    <a:pt x="35" y="317"/>
                  </a:lnTo>
                  <a:lnTo>
                    <a:pt x="37" y="316"/>
                  </a:lnTo>
                  <a:lnTo>
                    <a:pt x="38" y="315"/>
                  </a:lnTo>
                  <a:lnTo>
                    <a:pt x="39" y="314"/>
                  </a:lnTo>
                  <a:lnTo>
                    <a:pt x="40" y="313"/>
                  </a:lnTo>
                  <a:lnTo>
                    <a:pt x="41" y="312"/>
                  </a:lnTo>
                  <a:lnTo>
                    <a:pt x="42" y="312"/>
                  </a:lnTo>
                  <a:lnTo>
                    <a:pt x="42" y="310"/>
                  </a:lnTo>
                  <a:lnTo>
                    <a:pt x="43" y="310"/>
                  </a:lnTo>
                  <a:lnTo>
                    <a:pt x="44" y="310"/>
                  </a:lnTo>
                  <a:lnTo>
                    <a:pt x="46" y="309"/>
                  </a:lnTo>
                  <a:lnTo>
                    <a:pt x="44" y="309"/>
                  </a:lnTo>
                  <a:lnTo>
                    <a:pt x="44" y="308"/>
                  </a:lnTo>
                  <a:lnTo>
                    <a:pt x="46" y="307"/>
                  </a:lnTo>
                  <a:lnTo>
                    <a:pt x="43" y="305"/>
                  </a:lnTo>
                  <a:lnTo>
                    <a:pt x="42" y="303"/>
                  </a:lnTo>
                  <a:lnTo>
                    <a:pt x="39" y="305"/>
                  </a:lnTo>
                  <a:lnTo>
                    <a:pt x="38" y="306"/>
                  </a:lnTo>
                  <a:lnTo>
                    <a:pt x="35" y="303"/>
                  </a:lnTo>
                  <a:lnTo>
                    <a:pt x="34" y="301"/>
                  </a:lnTo>
                  <a:lnTo>
                    <a:pt x="33" y="301"/>
                  </a:lnTo>
                  <a:lnTo>
                    <a:pt x="33" y="300"/>
                  </a:lnTo>
                  <a:lnTo>
                    <a:pt x="32" y="300"/>
                  </a:lnTo>
                  <a:lnTo>
                    <a:pt x="32" y="299"/>
                  </a:lnTo>
                  <a:lnTo>
                    <a:pt x="31" y="299"/>
                  </a:lnTo>
                  <a:lnTo>
                    <a:pt x="31" y="298"/>
                  </a:lnTo>
                  <a:lnTo>
                    <a:pt x="30" y="298"/>
                  </a:lnTo>
                  <a:lnTo>
                    <a:pt x="30" y="297"/>
                  </a:lnTo>
                  <a:lnTo>
                    <a:pt x="29" y="297"/>
                  </a:lnTo>
                  <a:lnTo>
                    <a:pt x="29" y="296"/>
                  </a:lnTo>
                  <a:lnTo>
                    <a:pt x="27" y="296"/>
                  </a:lnTo>
                  <a:lnTo>
                    <a:pt x="27" y="295"/>
                  </a:lnTo>
                  <a:lnTo>
                    <a:pt x="26" y="293"/>
                  </a:lnTo>
                  <a:lnTo>
                    <a:pt x="25" y="293"/>
                  </a:lnTo>
                  <a:lnTo>
                    <a:pt x="0" y="265"/>
                  </a:lnTo>
                  <a:lnTo>
                    <a:pt x="39" y="228"/>
                  </a:lnTo>
                  <a:lnTo>
                    <a:pt x="43" y="223"/>
                  </a:lnTo>
                  <a:lnTo>
                    <a:pt x="95" y="173"/>
                  </a:lnTo>
                  <a:lnTo>
                    <a:pt x="127" y="144"/>
                  </a:lnTo>
                  <a:close/>
                  <a:moveTo>
                    <a:pt x="65" y="416"/>
                  </a:moveTo>
                  <a:lnTo>
                    <a:pt x="64" y="416"/>
                  </a:lnTo>
                  <a:lnTo>
                    <a:pt x="63" y="415"/>
                  </a:lnTo>
                  <a:lnTo>
                    <a:pt x="61" y="415"/>
                  </a:lnTo>
                  <a:lnTo>
                    <a:pt x="61" y="416"/>
                  </a:lnTo>
                  <a:lnTo>
                    <a:pt x="60" y="417"/>
                  </a:lnTo>
                  <a:lnTo>
                    <a:pt x="59" y="417"/>
                  </a:lnTo>
                  <a:lnTo>
                    <a:pt x="59" y="416"/>
                  </a:lnTo>
                  <a:lnTo>
                    <a:pt x="58" y="416"/>
                  </a:lnTo>
                  <a:lnTo>
                    <a:pt x="57" y="417"/>
                  </a:lnTo>
                  <a:lnTo>
                    <a:pt x="57" y="416"/>
                  </a:lnTo>
                  <a:lnTo>
                    <a:pt x="56" y="416"/>
                  </a:lnTo>
                  <a:lnTo>
                    <a:pt x="56" y="417"/>
                  </a:lnTo>
                  <a:lnTo>
                    <a:pt x="55" y="417"/>
                  </a:lnTo>
                  <a:lnTo>
                    <a:pt x="53" y="416"/>
                  </a:lnTo>
                  <a:lnTo>
                    <a:pt x="53" y="417"/>
                  </a:lnTo>
                  <a:lnTo>
                    <a:pt x="52" y="417"/>
                  </a:lnTo>
                  <a:lnTo>
                    <a:pt x="51" y="417"/>
                  </a:lnTo>
                  <a:lnTo>
                    <a:pt x="50" y="417"/>
                  </a:lnTo>
                  <a:lnTo>
                    <a:pt x="50" y="416"/>
                  </a:lnTo>
                  <a:lnTo>
                    <a:pt x="49" y="416"/>
                  </a:lnTo>
                  <a:lnTo>
                    <a:pt x="49" y="415"/>
                  </a:lnTo>
                  <a:lnTo>
                    <a:pt x="48" y="415"/>
                  </a:lnTo>
                  <a:lnTo>
                    <a:pt x="47" y="415"/>
                  </a:lnTo>
                  <a:lnTo>
                    <a:pt x="47" y="414"/>
                  </a:lnTo>
                  <a:lnTo>
                    <a:pt x="46" y="414"/>
                  </a:lnTo>
                  <a:lnTo>
                    <a:pt x="47" y="414"/>
                  </a:lnTo>
                  <a:lnTo>
                    <a:pt x="46" y="414"/>
                  </a:lnTo>
                  <a:lnTo>
                    <a:pt x="46" y="413"/>
                  </a:lnTo>
                  <a:lnTo>
                    <a:pt x="46" y="412"/>
                  </a:lnTo>
                  <a:lnTo>
                    <a:pt x="47" y="412"/>
                  </a:lnTo>
                  <a:lnTo>
                    <a:pt x="48" y="412"/>
                  </a:lnTo>
                  <a:lnTo>
                    <a:pt x="49" y="409"/>
                  </a:lnTo>
                  <a:lnTo>
                    <a:pt x="48" y="409"/>
                  </a:lnTo>
                  <a:lnTo>
                    <a:pt x="49" y="409"/>
                  </a:lnTo>
                  <a:lnTo>
                    <a:pt x="49" y="408"/>
                  </a:lnTo>
                  <a:lnTo>
                    <a:pt x="49" y="407"/>
                  </a:lnTo>
                  <a:lnTo>
                    <a:pt x="50" y="406"/>
                  </a:lnTo>
                  <a:lnTo>
                    <a:pt x="51" y="405"/>
                  </a:lnTo>
                  <a:lnTo>
                    <a:pt x="51" y="404"/>
                  </a:lnTo>
                  <a:lnTo>
                    <a:pt x="51" y="402"/>
                  </a:lnTo>
                  <a:lnTo>
                    <a:pt x="52" y="402"/>
                  </a:lnTo>
                  <a:lnTo>
                    <a:pt x="52" y="404"/>
                  </a:lnTo>
                  <a:lnTo>
                    <a:pt x="53" y="404"/>
                  </a:lnTo>
                  <a:lnTo>
                    <a:pt x="53" y="402"/>
                  </a:lnTo>
                  <a:lnTo>
                    <a:pt x="53" y="401"/>
                  </a:lnTo>
                  <a:lnTo>
                    <a:pt x="55" y="401"/>
                  </a:lnTo>
                  <a:lnTo>
                    <a:pt x="55" y="402"/>
                  </a:lnTo>
                  <a:lnTo>
                    <a:pt x="55" y="404"/>
                  </a:lnTo>
                  <a:lnTo>
                    <a:pt x="55" y="405"/>
                  </a:lnTo>
                  <a:lnTo>
                    <a:pt x="56" y="405"/>
                  </a:lnTo>
                  <a:lnTo>
                    <a:pt x="57" y="405"/>
                  </a:lnTo>
                  <a:lnTo>
                    <a:pt x="58" y="405"/>
                  </a:lnTo>
                  <a:lnTo>
                    <a:pt x="58" y="404"/>
                  </a:lnTo>
                  <a:lnTo>
                    <a:pt x="59" y="404"/>
                  </a:lnTo>
                  <a:lnTo>
                    <a:pt x="60" y="402"/>
                  </a:lnTo>
                  <a:lnTo>
                    <a:pt x="61" y="401"/>
                  </a:lnTo>
                  <a:lnTo>
                    <a:pt x="63" y="401"/>
                  </a:lnTo>
                  <a:lnTo>
                    <a:pt x="64" y="402"/>
                  </a:lnTo>
                  <a:lnTo>
                    <a:pt x="64" y="404"/>
                  </a:lnTo>
                  <a:lnTo>
                    <a:pt x="64" y="402"/>
                  </a:lnTo>
                  <a:lnTo>
                    <a:pt x="65" y="402"/>
                  </a:lnTo>
                  <a:lnTo>
                    <a:pt x="66" y="402"/>
                  </a:lnTo>
                  <a:lnTo>
                    <a:pt x="66" y="401"/>
                  </a:lnTo>
                  <a:lnTo>
                    <a:pt x="67" y="401"/>
                  </a:lnTo>
                  <a:lnTo>
                    <a:pt x="68" y="401"/>
                  </a:lnTo>
                  <a:lnTo>
                    <a:pt x="68" y="400"/>
                  </a:lnTo>
                  <a:lnTo>
                    <a:pt x="69" y="400"/>
                  </a:lnTo>
                  <a:lnTo>
                    <a:pt x="70" y="400"/>
                  </a:lnTo>
                  <a:lnTo>
                    <a:pt x="72" y="400"/>
                  </a:lnTo>
                  <a:lnTo>
                    <a:pt x="73" y="400"/>
                  </a:lnTo>
                  <a:lnTo>
                    <a:pt x="74" y="400"/>
                  </a:lnTo>
                  <a:lnTo>
                    <a:pt x="74" y="399"/>
                  </a:lnTo>
                  <a:lnTo>
                    <a:pt x="75" y="399"/>
                  </a:lnTo>
                  <a:lnTo>
                    <a:pt x="75" y="398"/>
                  </a:lnTo>
                  <a:lnTo>
                    <a:pt x="74" y="397"/>
                  </a:lnTo>
                  <a:lnTo>
                    <a:pt x="74" y="396"/>
                  </a:lnTo>
                  <a:lnTo>
                    <a:pt x="75" y="395"/>
                  </a:lnTo>
                  <a:lnTo>
                    <a:pt x="76" y="393"/>
                  </a:lnTo>
                  <a:lnTo>
                    <a:pt x="77" y="392"/>
                  </a:lnTo>
                  <a:lnTo>
                    <a:pt x="78" y="392"/>
                  </a:lnTo>
                  <a:lnTo>
                    <a:pt x="78" y="391"/>
                  </a:lnTo>
                  <a:lnTo>
                    <a:pt x="80" y="390"/>
                  </a:lnTo>
                  <a:lnTo>
                    <a:pt x="80" y="389"/>
                  </a:lnTo>
                  <a:lnTo>
                    <a:pt x="80" y="388"/>
                  </a:lnTo>
                  <a:lnTo>
                    <a:pt x="81" y="388"/>
                  </a:lnTo>
                  <a:lnTo>
                    <a:pt x="81" y="387"/>
                  </a:lnTo>
                  <a:lnTo>
                    <a:pt x="81" y="385"/>
                  </a:lnTo>
                  <a:lnTo>
                    <a:pt x="81" y="387"/>
                  </a:lnTo>
                  <a:lnTo>
                    <a:pt x="82" y="387"/>
                  </a:lnTo>
                  <a:lnTo>
                    <a:pt x="83" y="385"/>
                  </a:lnTo>
                  <a:lnTo>
                    <a:pt x="82" y="384"/>
                  </a:lnTo>
                  <a:lnTo>
                    <a:pt x="83" y="384"/>
                  </a:lnTo>
                  <a:lnTo>
                    <a:pt x="83" y="383"/>
                  </a:lnTo>
                  <a:lnTo>
                    <a:pt x="84" y="383"/>
                  </a:lnTo>
                  <a:lnTo>
                    <a:pt x="84" y="382"/>
                  </a:lnTo>
                  <a:lnTo>
                    <a:pt x="85" y="382"/>
                  </a:lnTo>
                  <a:lnTo>
                    <a:pt x="85" y="381"/>
                  </a:lnTo>
                  <a:lnTo>
                    <a:pt x="86" y="381"/>
                  </a:lnTo>
                  <a:lnTo>
                    <a:pt x="85" y="381"/>
                  </a:lnTo>
                  <a:lnTo>
                    <a:pt x="85" y="380"/>
                  </a:lnTo>
                  <a:lnTo>
                    <a:pt x="85" y="379"/>
                  </a:lnTo>
                  <a:lnTo>
                    <a:pt x="86" y="379"/>
                  </a:lnTo>
                  <a:lnTo>
                    <a:pt x="87" y="379"/>
                  </a:lnTo>
                  <a:lnTo>
                    <a:pt x="87" y="377"/>
                  </a:lnTo>
                  <a:lnTo>
                    <a:pt x="89" y="377"/>
                  </a:lnTo>
                  <a:lnTo>
                    <a:pt x="89" y="376"/>
                  </a:lnTo>
                  <a:lnTo>
                    <a:pt x="90" y="376"/>
                  </a:lnTo>
                  <a:lnTo>
                    <a:pt x="90" y="375"/>
                  </a:lnTo>
                  <a:lnTo>
                    <a:pt x="89" y="375"/>
                  </a:lnTo>
                  <a:lnTo>
                    <a:pt x="87" y="375"/>
                  </a:lnTo>
                  <a:lnTo>
                    <a:pt x="87" y="374"/>
                  </a:lnTo>
                  <a:lnTo>
                    <a:pt x="87" y="373"/>
                  </a:lnTo>
                  <a:lnTo>
                    <a:pt x="89" y="373"/>
                  </a:lnTo>
                  <a:lnTo>
                    <a:pt x="89" y="372"/>
                  </a:lnTo>
                  <a:lnTo>
                    <a:pt x="90" y="372"/>
                  </a:lnTo>
                  <a:lnTo>
                    <a:pt x="91" y="371"/>
                  </a:lnTo>
                  <a:lnTo>
                    <a:pt x="92" y="370"/>
                  </a:lnTo>
                  <a:lnTo>
                    <a:pt x="93" y="368"/>
                  </a:lnTo>
                  <a:lnTo>
                    <a:pt x="94" y="367"/>
                  </a:lnTo>
                  <a:lnTo>
                    <a:pt x="95" y="366"/>
                  </a:lnTo>
                  <a:lnTo>
                    <a:pt x="95" y="365"/>
                  </a:lnTo>
                  <a:lnTo>
                    <a:pt x="96" y="365"/>
                  </a:lnTo>
                  <a:lnTo>
                    <a:pt x="98" y="364"/>
                  </a:lnTo>
                  <a:lnTo>
                    <a:pt x="99" y="364"/>
                  </a:lnTo>
                  <a:lnTo>
                    <a:pt x="100" y="363"/>
                  </a:lnTo>
                  <a:lnTo>
                    <a:pt x="100" y="362"/>
                  </a:lnTo>
                  <a:lnTo>
                    <a:pt x="101" y="362"/>
                  </a:lnTo>
                  <a:lnTo>
                    <a:pt x="103" y="360"/>
                  </a:lnTo>
                  <a:lnTo>
                    <a:pt x="104" y="358"/>
                  </a:lnTo>
                  <a:lnTo>
                    <a:pt x="103" y="357"/>
                  </a:lnTo>
                  <a:lnTo>
                    <a:pt x="104" y="356"/>
                  </a:lnTo>
                  <a:lnTo>
                    <a:pt x="106" y="355"/>
                  </a:lnTo>
                  <a:lnTo>
                    <a:pt x="108" y="351"/>
                  </a:lnTo>
                  <a:lnTo>
                    <a:pt x="108" y="350"/>
                  </a:lnTo>
                  <a:lnTo>
                    <a:pt x="107" y="350"/>
                  </a:lnTo>
                  <a:lnTo>
                    <a:pt x="106" y="350"/>
                  </a:lnTo>
                  <a:lnTo>
                    <a:pt x="106" y="349"/>
                  </a:lnTo>
                  <a:lnTo>
                    <a:pt x="106" y="348"/>
                  </a:lnTo>
                  <a:lnTo>
                    <a:pt x="107" y="347"/>
                  </a:lnTo>
                  <a:lnTo>
                    <a:pt x="107" y="346"/>
                  </a:lnTo>
                  <a:lnTo>
                    <a:pt x="107" y="345"/>
                  </a:lnTo>
                  <a:lnTo>
                    <a:pt x="108" y="345"/>
                  </a:lnTo>
                  <a:lnTo>
                    <a:pt x="108" y="347"/>
                  </a:lnTo>
                  <a:lnTo>
                    <a:pt x="107" y="347"/>
                  </a:lnTo>
                  <a:lnTo>
                    <a:pt x="109" y="347"/>
                  </a:lnTo>
                  <a:lnTo>
                    <a:pt x="110" y="347"/>
                  </a:lnTo>
                  <a:lnTo>
                    <a:pt x="111" y="346"/>
                  </a:lnTo>
                  <a:lnTo>
                    <a:pt x="112" y="346"/>
                  </a:lnTo>
                  <a:lnTo>
                    <a:pt x="112" y="345"/>
                  </a:lnTo>
                  <a:lnTo>
                    <a:pt x="112" y="346"/>
                  </a:lnTo>
                  <a:lnTo>
                    <a:pt x="111" y="346"/>
                  </a:lnTo>
                  <a:lnTo>
                    <a:pt x="111" y="347"/>
                  </a:lnTo>
                  <a:lnTo>
                    <a:pt x="111" y="348"/>
                  </a:lnTo>
                  <a:lnTo>
                    <a:pt x="111" y="349"/>
                  </a:lnTo>
                  <a:lnTo>
                    <a:pt x="112" y="349"/>
                  </a:lnTo>
                  <a:lnTo>
                    <a:pt x="113" y="349"/>
                  </a:lnTo>
                  <a:lnTo>
                    <a:pt x="115" y="349"/>
                  </a:lnTo>
                  <a:lnTo>
                    <a:pt x="116" y="351"/>
                  </a:lnTo>
                  <a:lnTo>
                    <a:pt x="116" y="353"/>
                  </a:lnTo>
                  <a:lnTo>
                    <a:pt x="116" y="354"/>
                  </a:lnTo>
                  <a:lnTo>
                    <a:pt x="117" y="355"/>
                  </a:lnTo>
                  <a:lnTo>
                    <a:pt x="116" y="355"/>
                  </a:lnTo>
                  <a:lnTo>
                    <a:pt x="117" y="355"/>
                  </a:lnTo>
                  <a:lnTo>
                    <a:pt x="117" y="356"/>
                  </a:lnTo>
                  <a:lnTo>
                    <a:pt x="118" y="356"/>
                  </a:lnTo>
                  <a:lnTo>
                    <a:pt x="118" y="357"/>
                  </a:lnTo>
                  <a:lnTo>
                    <a:pt x="119" y="357"/>
                  </a:lnTo>
                  <a:lnTo>
                    <a:pt x="120" y="357"/>
                  </a:lnTo>
                  <a:lnTo>
                    <a:pt x="119" y="358"/>
                  </a:lnTo>
                  <a:lnTo>
                    <a:pt x="119" y="359"/>
                  </a:lnTo>
                  <a:lnTo>
                    <a:pt x="119" y="360"/>
                  </a:lnTo>
                  <a:lnTo>
                    <a:pt x="119" y="362"/>
                  </a:lnTo>
                  <a:lnTo>
                    <a:pt x="118" y="362"/>
                  </a:lnTo>
                  <a:lnTo>
                    <a:pt x="118" y="363"/>
                  </a:lnTo>
                  <a:lnTo>
                    <a:pt x="117" y="363"/>
                  </a:lnTo>
                  <a:lnTo>
                    <a:pt x="118" y="363"/>
                  </a:lnTo>
                  <a:lnTo>
                    <a:pt x="118" y="364"/>
                  </a:lnTo>
                  <a:lnTo>
                    <a:pt x="118" y="365"/>
                  </a:lnTo>
                  <a:lnTo>
                    <a:pt x="119" y="365"/>
                  </a:lnTo>
                  <a:lnTo>
                    <a:pt x="119" y="364"/>
                  </a:lnTo>
                  <a:lnTo>
                    <a:pt x="118" y="364"/>
                  </a:lnTo>
                  <a:lnTo>
                    <a:pt x="119" y="364"/>
                  </a:lnTo>
                  <a:lnTo>
                    <a:pt x="120" y="364"/>
                  </a:lnTo>
                  <a:lnTo>
                    <a:pt x="120" y="363"/>
                  </a:lnTo>
                  <a:lnTo>
                    <a:pt x="121" y="363"/>
                  </a:lnTo>
                  <a:lnTo>
                    <a:pt x="122" y="363"/>
                  </a:lnTo>
                  <a:lnTo>
                    <a:pt x="122" y="362"/>
                  </a:lnTo>
                  <a:lnTo>
                    <a:pt x="124" y="362"/>
                  </a:lnTo>
                  <a:lnTo>
                    <a:pt x="124" y="363"/>
                  </a:lnTo>
                  <a:lnTo>
                    <a:pt x="125" y="363"/>
                  </a:lnTo>
                  <a:lnTo>
                    <a:pt x="125" y="364"/>
                  </a:lnTo>
                  <a:lnTo>
                    <a:pt x="126" y="365"/>
                  </a:lnTo>
                  <a:lnTo>
                    <a:pt x="127" y="365"/>
                  </a:lnTo>
                  <a:lnTo>
                    <a:pt x="127" y="366"/>
                  </a:lnTo>
                  <a:lnTo>
                    <a:pt x="127" y="367"/>
                  </a:lnTo>
                  <a:lnTo>
                    <a:pt x="128" y="368"/>
                  </a:lnTo>
                  <a:lnTo>
                    <a:pt x="129" y="368"/>
                  </a:lnTo>
                  <a:lnTo>
                    <a:pt x="129" y="370"/>
                  </a:lnTo>
                  <a:lnTo>
                    <a:pt x="130" y="370"/>
                  </a:lnTo>
                  <a:lnTo>
                    <a:pt x="132" y="370"/>
                  </a:lnTo>
                  <a:lnTo>
                    <a:pt x="133" y="371"/>
                  </a:lnTo>
                  <a:lnTo>
                    <a:pt x="134" y="371"/>
                  </a:lnTo>
                  <a:lnTo>
                    <a:pt x="134" y="372"/>
                  </a:lnTo>
                  <a:lnTo>
                    <a:pt x="134" y="371"/>
                  </a:lnTo>
                  <a:lnTo>
                    <a:pt x="135" y="372"/>
                  </a:lnTo>
                  <a:lnTo>
                    <a:pt x="137" y="373"/>
                  </a:lnTo>
                  <a:lnTo>
                    <a:pt x="136" y="374"/>
                  </a:lnTo>
                  <a:lnTo>
                    <a:pt x="136" y="375"/>
                  </a:lnTo>
                  <a:lnTo>
                    <a:pt x="135" y="376"/>
                  </a:lnTo>
                  <a:lnTo>
                    <a:pt x="136" y="376"/>
                  </a:lnTo>
                  <a:lnTo>
                    <a:pt x="139" y="380"/>
                  </a:lnTo>
                  <a:lnTo>
                    <a:pt x="141" y="380"/>
                  </a:lnTo>
                  <a:lnTo>
                    <a:pt x="142" y="382"/>
                  </a:lnTo>
                  <a:lnTo>
                    <a:pt x="138" y="388"/>
                  </a:lnTo>
                  <a:lnTo>
                    <a:pt x="134" y="395"/>
                  </a:lnTo>
                  <a:lnTo>
                    <a:pt x="132" y="398"/>
                  </a:lnTo>
                  <a:lnTo>
                    <a:pt x="129" y="401"/>
                  </a:lnTo>
                  <a:lnTo>
                    <a:pt x="126" y="407"/>
                  </a:lnTo>
                  <a:lnTo>
                    <a:pt x="125" y="409"/>
                  </a:lnTo>
                  <a:lnTo>
                    <a:pt x="126" y="410"/>
                  </a:lnTo>
                  <a:lnTo>
                    <a:pt x="126" y="412"/>
                  </a:lnTo>
                  <a:lnTo>
                    <a:pt x="125" y="413"/>
                  </a:lnTo>
                  <a:lnTo>
                    <a:pt x="126" y="413"/>
                  </a:lnTo>
                  <a:lnTo>
                    <a:pt x="126" y="414"/>
                  </a:lnTo>
                  <a:lnTo>
                    <a:pt x="127" y="414"/>
                  </a:lnTo>
                  <a:lnTo>
                    <a:pt x="127" y="415"/>
                  </a:lnTo>
                  <a:lnTo>
                    <a:pt x="127" y="416"/>
                  </a:lnTo>
                  <a:lnTo>
                    <a:pt x="126" y="416"/>
                  </a:lnTo>
                  <a:lnTo>
                    <a:pt x="125" y="417"/>
                  </a:lnTo>
                  <a:lnTo>
                    <a:pt x="125" y="418"/>
                  </a:lnTo>
                  <a:lnTo>
                    <a:pt x="124" y="418"/>
                  </a:lnTo>
                  <a:lnTo>
                    <a:pt x="122" y="418"/>
                  </a:lnTo>
                  <a:lnTo>
                    <a:pt x="121" y="420"/>
                  </a:lnTo>
                  <a:lnTo>
                    <a:pt x="119" y="418"/>
                  </a:lnTo>
                  <a:lnTo>
                    <a:pt x="118" y="418"/>
                  </a:lnTo>
                  <a:lnTo>
                    <a:pt x="117" y="418"/>
                  </a:lnTo>
                  <a:lnTo>
                    <a:pt x="117" y="417"/>
                  </a:lnTo>
                  <a:lnTo>
                    <a:pt x="113" y="417"/>
                  </a:lnTo>
                  <a:lnTo>
                    <a:pt x="111" y="417"/>
                  </a:lnTo>
                  <a:lnTo>
                    <a:pt x="107" y="415"/>
                  </a:lnTo>
                  <a:lnTo>
                    <a:pt x="106" y="415"/>
                  </a:lnTo>
                  <a:lnTo>
                    <a:pt x="103" y="413"/>
                  </a:lnTo>
                  <a:lnTo>
                    <a:pt x="102" y="413"/>
                  </a:lnTo>
                  <a:lnTo>
                    <a:pt x="102" y="412"/>
                  </a:lnTo>
                  <a:lnTo>
                    <a:pt x="99" y="409"/>
                  </a:lnTo>
                  <a:lnTo>
                    <a:pt x="98" y="408"/>
                  </a:lnTo>
                  <a:lnTo>
                    <a:pt x="96" y="407"/>
                  </a:lnTo>
                  <a:lnTo>
                    <a:pt x="95" y="407"/>
                  </a:lnTo>
                  <a:lnTo>
                    <a:pt x="95" y="406"/>
                  </a:lnTo>
                  <a:lnTo>
                    <a:pt x="94" y="407"/>
                  </a:lnTo>
                  <a:lnTo>
                    <a:pt x="93" y="406"/>
                  </a:lnTo>
                  <a:lnTo>
                    <a:pt x="92" y="406"/>
                  </a:lnTo>
                  <a:lnTo>
                    <a:pt x="92" y="405"/>
                  </a:lnTo>
                  <a:lnTo>
                    <a:pt x="91" y="404"/>
                  </a:lnTo>
                  <a:lnTo>
                    <a:pt x="90" y="404"/>
                  </a:lnTo>
                  <a:lnTo>
                    <a:pt x="89" y="405"/>
                  </a:lnTo>
                  <a:lnTo>
                    <a:pt x="87" y="404"/>
                  </a:lnTo>
                  <a:lnTo>
                    <a:pt x="86" y="404"/>
                  </a:lnTo>
                  <a:lnTo>
                    <a:pt x="86" y="405"/>
                  </a:lnTo>
                  <a:lnTo>
                    <a:pt x="83" y="405"/>
                  </a:lnTo>
                  <a:lnTo>
                    <a:pt x="81" y="405"/>
                  </a:lnTo>
                  <a:lnTo>
                    <a:pt x="80" y="405"/>
                  </a:lnTo>
                  <a:lnTo>
                    <a:pt x="76" y="406"/>
                  </a:lnTo>
                  <a:lnTo>
                    <a:pt x="76" y="407"/>
                  </a:lnTo>
                  <a:lnTo>
                    <a:pt x="75" y="407"/>
                  </a:lnTo>
                  <a:lnTo>
                    <a:pt x="75" y="408"/>
                  </a:lnTo>
                  <a:lnTo>
                    <a:pt x="74" y="409"/>
                  </a:lnTo>
                  <a:lnTo>
                    <a:pt x="73" y="410"/>
                  </a:lnTo>
                  <a:lnTo>
                    <a:pt x="73" y="412"/>
                  </a:lnTo>
                  <a:lnTo>
                    <a:pt x="72" y="412"/>
                  </a:lnTo>
                  <a:lnTo>
                    <a:pt x="72" y="413"/>
                  </a:lnTo>
                  <a:lnTo>
                    <a:pt x="70" y="413"/>
                  </a:lnTo>
                  <a:lnTo>
                    <a:pt x="70" y="414"/>
                  </a:lnTo>
                  <a:lnTo>
                    <a:pt x="69" y="414"/>
                  </a:lnTo>
                  <a:lnTo>
                    <a:pt x="69" y="415"/>
                  </a:lnTo>
                  <a:lnTo>
                    <a:pt x="68" y="415"/>
                  </a:lnTo>
                  <a:lnTo>
                    <a:pt x="67" y="415"/>
                  </a:lnTo>
                  <a:lnTo>
                    <a:pt x="66" y="416"/>
                  </a:lnTo>
                  <a:lnTo>
                    <a:pt x="65" y="416"/>
                  </a:lnTo>
                  <a:close/>
                  <a:moveTo>
                    <a:pt x="31" y="379"/>
                  </a:moveTo>
                  <a:lnTo>
                    <a:pt x="34" y="382"/>
                  </a:lnTo>
                  <a:lnTo>
                    <a:pt x="37" y="381"/>
                  </a:lnTo>
                  <a:lnTo>
                    <a:pt x="37" y="380"/>
                  </a:lnTo>
                  <a:lnTo>
                    <a:pt x="41" y="383"/>
                  </a:lnTo>
                  <a:lnTo>
                    <a:pt x="42" y="383"/>
                  </a:lnTo>
                  <a:lnTo>
                    <a:pt x="43" y="384"/>
                  </a:lnTo>
                  <a:lnTo>
                    <a:pt x="44" y="384"/>
                  </a:lnTo>
                  <a:lnTo>
                    <a:pt x="44" y="385"/>
                  </a:lnTo>
                  <a:lnTo>
                    <a:pt x="43" y="385"/>
                  </a:lnTo>
                  <a:lnTo>
                    <a:pt x="43" y="387"/>
                  </a:lnTo>
                  <a:lnTo>
                    <a:pt x="42" y="387"/>
                  </a:lnTo>
                  <a:lnTo>
                    <a:pt x="42" y="388"/>
                  </a:lnTo>
                  <a:lnTo>
                    <a:pt x="42" y="390"/>
                  </a:lnTo>
                  <a:lnTo>
                    <a:pt x="42" y="391"/>
                  </a:lnTo>
                  <a:lnTo>
                    <a:pt x="42" y="392"/>
                  </a:lnTo>
                  <a:lnTo>
                    <a:pt x="42" y="393"/>
                  </a:lnTo>
                  <a:lnTo>
                    <a:pt x="42" y="395"/>
                  </a:lnTo>
                  <a:lnTo>
                    <a:pt x="42" y="398"/>
                  </a:lnTo>
                  <a:lnTo>
                    <a:pt x="42" y="400"/>
                  </a:lnTo>
                  <a:lnTo>
                    <a:pt x="41" y="402"/>
                  </a:lnTo>
                  <a:lnTo>
                    <a:pt x="42" y="402"/>
                  </a:lnTo>
                  <a:lnTo>
                    <a:pt x="41" y="404"/>
                  </a:lnTo>
                  <a:lnTo>
                    <a:pt x="41" y="405"/>
                  </a:lnTo>
                  <a:lnTo>
                    <a:pt x="40" y="405"/>
                  </a:lnTo>
                  <a:lnTo>
                    <a:pt x="40" y="406"/>
                  </a:lnTo>
                  <a:lnTo>
                    <a:pt x="40" y="407"/>
                  </a:lnTo>
                  <a:lnTo>
                    <a:pt x="39" y="408"/>
                  </a:lnTo>
                  <a:lnTo>
                    <a:pt x="38" y="408"/>
                  </a:lnTo>
                  <a:lnTo>
                    <a:pt x="38" y="409"/>
                  </a:lnTo>
                  <a:lnTo>
                    <a:pt x="37" y="409"/>
                  </a:lnTo>
                  <a:lnTo>
                    <a:pt x="37" y="410"/>
                  </a:lnTo>
                  <a:lnTo>
                    <a:pt x="35" y="410"/>
                  </a:lnTo>
                  <a:lnTo>
                    <a:pt x="35" y="412"/>
                  </a:lnTo>
                  <a:lnTo>
                    <a:pt x="34" y="412"/>
                  </a:lnTo>
                  <a:lnTo>
                    <a:pt x="34" y="413"/>
                  </a:lnTo>
                  <a:lnTo>
                    <a:pt x="34" y="414"/>
                  </a:lnTo>
                  <a:lnTo>
                    <a:pt x="34" y="415"/>
                  </a:lnTo>
                  <a:lnTo>
                    <a:pt x="34" y="416"/>
                  </a:lnTo>
                  <a:lnTo>
                    <a:pt x="33" y="416"/>
                  </a:lnTo>
                  <a:lnTo>
                    <a:pt x="34" y="417"/>
                  </a:lnTo>
                  <a:lnTo>
                    <a:pt x="33" y="418"/>
                  </a:lnTo>
                  <a:lnTo>
                    <a:pt x="31" y="422"/>
                  </a:lnTo>
                  <a:lnTo>
                    <a:pt x="27" y="425"/>
                  </a:lnTo>
                  <a:lnTo>
                    <a:pt x="24" y="427"/>
                  </a:lnTo>
                  <a:lnTo>
                    <a:pt x="23" y="427"/>
                  </a:lnTo>
                  <a:lnTo>
                    <a:pt x="20" y="430"/>
                  </a:lnTo>
                  <a:lnTo>
                    <a:pt x="20" y="429"/>
                  </a:lnTo>
                  <a:lnTo>
                    <a:pt x="18" y="429"/>
                  </a:lnTo>
                  <a:lnTo>
                    <a:pt x="18" y="427"/>
                  </a:lnTo>
                  <a:lnTo>
                    <a:pt x="17" y="426"/>
                  </a:lnTo>
                  <a:lnTo>
                    <a:pt x="18" y="426"/>
                  </a:lnTo>
                  <a:lnTo>
                    <a:pt x="17" y="425"/>
                  </a:lnTo>
                  <a:lnTo>
                    <a:pt x="16" y="424"/>
                  </a:lnTo>
                  <a:lnTo>
                    <a:pt x="15" y="423"/>
                  </a:lnTo>
                  <a:lnTo>
                    <a:pt x="16" y="423"/>
                  </a:lnTo>
                  <a:lnTo>
                    <a:pt x="17" y="422"/>
                  </a:lnTo>
                  <a:lnTo>
                    <a:pt x="17" y="421"/>
                  </a:lnTo>
                  <a:lnTo>
                    <a:pt x="17" y="420"/>
                  </a:lnTo>
                  <a:lnTo>
                    <a:pt x="16" y="418"/>
                  </a:lnTo>
                  <a:lnTo>
                    <a:pt x="16" y="417"/>
                  </a:lnTo>
                  <a:lnTo>
                    <a:pt x="15" y="417"/>
                  </a:lnTo>
                  <a:lnTo>
                    <a:pt x="14" y="416"/>
                  </a:lnTo>
                  <a:lnTo>
                    <a:pt x="13" y="416"/>
                  </a:lnTo>
                  <a:lnTo>
                    <a:pt x="13" y="415"/>
                  </a:lnTo>
                  <a:lnTo>
                    <a:pt x="12" y="415"/>
                  </a:lnTo>
                  <a:lnTo>
                    <a:pt x="10" y="414"/>
                  </a:lnTo>
                  <a:lnTo>
                    <a:pt x="8" y="414"/>
                  </a:lnTo>
                  <a:lnTo>
                    <a:pt x="7" y="413"/>
                  </a:lnTo>
                  <a:lnTo>
                    <a:pt x="7" y="410"/>
                  </a:lnTo>
                  <a:lnTo>
                    <a:pt x="6" y="410"/>
                  </a:lnTo>
                  <a:lnTo>
                    <a:pt x="6" y="408"/>
                  </a:lnTo>
                  <a:lnTo>
                    <a:pt x="6" y="407"/>
                  </a:lnTo>
                  <a:lnTo>
                    <a:pt x="7" y="407"/>
                  </a:lnTo>
                  <a:lnTo>
                    <a:pt x="7" y="406"/>
                  </a:lnTo>
                  <a:lnTo>
                    <a:pt x="7" y="405"/>
                  </a:lnTo>
                  <a:lnTo>
                    <a:pt x="8" y="405"/>
                  </a:lnTo>
                  <a:lnTo>
                    <a:pt x="8" y="404"/>
                  </a:lnTo>
                  <a:lnTo>
                    <a:pt x="8" y="402"/>
                  </a:lnTo>
                  <a:lnTo>
                    <a:pt x="9" y="402"/>
                  </a:lnTo>
                  <a:lnTo>
                    <a:pt x="9" y="401"/>
                  </a:lnTo>
                  <a:lnTo>
                    <a:pt x="10" y="400"/>
                  </a:lnTo>
                  <a:lnTo>
                    <a:pt x="12" y="400"/>
                  </a:lnTo>
                  <a:lnTo>
                    <a:pt x="13" y="400"/>
                  </a:lnTo>
                  <a:lnTo>
                    <a:pt x="14" y="400"/>
                  </a:lnTo>
                  <a:lnTo>
                    <a:pt x="15" y="400"/>
                  </a:lnTo>
                  <a:lnTo>
                    <a:pt x="16" y="400"/>
                  </a:lnTo>
                  <a:lnTo>
                    <a:pt x="16" y="399"/>
                  </a:lnTo>
                  <a:lnTo>
                    <a:pt x="16" y="398"/>
                  </a:lnTo>
                  <a:lnTo>
                    <a:pt x="17" y="398"/>
                  </a:lnTo>
                  <a:lnTo>
                    <a:pt x="17" y="397"/>
                  </a:lnTo>
                  <a:lnTo>
                    <a:pt x="23" y="391"/>
                  </a:lnTo>
                  <a:lnTo>
                    <a:pt x="24" y="391"/>
                  </a:lnTo>
                  <a:lnTo>
                    <a:pt x="24" y="390"/>
                  </a:lnTo>
                  <a:lnTo>
                    <a:pt x="25" y="390"/>
                  </a:lnTo>
                  <a:lnTo>
                    <a:pt x="25" y="389"/>
                  </a:lnTo>
                  <a:lnTo>
                    <a:pt x="26" y="388"/>
                  </a:lnTo>
                  <a:lnTo>
                    <a:pt x="27" y="385"/>
                  </a:lnTo>
                  <a:lnTo>
                    <a:pt x="29" y="383"/>
                  </a:lnTo>
                  <a:lnTo>
                    <a:pt x="31" y="379"/>
                  </a:lnTo>
                  <a:close/>
                  <a:moveTo>
                    <a:pt x="503" y="111"/>
                  </a:moveTo>
                  <a:lnTo>
                    <a:pt x="503" y="116"/>
                  </a:lnTo>
                  <a:lnTo>
                    <a:pt x="499" y="116"/>
                  </a:lnTo>
                  <a:lnTo>
                    <a:pt x="498" y="116"/>
                  </a:lnTo>
                  <a:lnTo>
                    <a:pt x="498" y="117"/>
                  </a:lnTo>
                  <a:lnTo>
                    <a:pt x="497" y="117"/>
                  </a:lnTo>
                  <a:lnTo>
                    <a:pt x="497" y="119"/>
                  </a:lnTo>
                  <a:lnTo>
                    <a:pt x="496" y="119"/>
                  </a:lnTo>
                  <a:lnTo>
                    <a:pt x="495" y="120"/>
                  </a:lnTo>
                  <a:lnTo>
                    <a:pt x="494" y="120"/>
                  </a:lnTo>
                  <a:lnTo>
                    <a:pt x="490" y="121"/>
                  </a:lnTo>
                  <a:lnTo>
                    <a:pt x="489" y="122"/>
                  </a:lnTo>
                  <a:lnTo>
                    <a:pt x="488" y="122"/>
                  </a:lnTo>
                  <a:lnTo>
                    <a:pt x="488" y="123"/>
                  </a:lnTo>
                  <a:lnTo>
                    <a:pt x="487" y="123"/>
                  </a:lnTo>
                  <a:lnTo>
                    <a:pt x="487" y="124"/>
                  </a:lnTo>
                  <a:lnTo>
                    <a:pt x="486" y="123"/>
                  </a:lnTo>
                  <a:lnTo>
                    <a:pt x="486" y="122"/>
                  </a:lnTo>
                  <a:lnTo>
                    <a:pt x="485" y="121"/>
                  </a:lnTo>
                  <a:lnTo>
                    <a:pt x="485" y="120"/>
                  </a:lnTo>
                  <a:lnTo>
                    <a:pt x="485" y="119"/>
                  </a:lnTo>
                  <a:lnTo>
                    <a:pt x="483" y="115"/>
                  </a:lnTo>
                  <a:lnTo>
                    <a:pt x="483" y="114"/>
                  </a:lnTo>
                  <a:lnTo>
                    <a:pt x="483" y="113"/>
                  </a:lnTo>
                  <a:lnTo>
                    <a:pt x="485" y="113"/>
                  </a:lnTo>
                  <a:lnTo>
                    <a:pt x="486" y="114"/>
                  </a:lnTo>
                  <a:lnTo>
                    <a:pt x="486" y="113"/>
                  </a:lnTo>
                  <a:lnTo>
                    <a:pt x="487" y="113"/>
                  </a:lnTo>
                  <a:lnTo>
                    <a:pt x="486" y="113"/>
                  </a:lnTo>
                  <a:lnTo>
                    <a:pt x="486" y="112"/>
                  </a:lnTo>
                  <a:lnTo>
                    <a:pt x="486" y="111"/>
                  </a:lnTo>
                  <a:lnTo>
                    <a:pt x="488" y="109"/>
                  </a:lnTo>
                  <a:lnTo>
                    <a:pt x="489" y="108"/>
                  </a:lnTo>
                  <a:lnTo>
                    <a:pt x="490" y="107"/>
                  </a:lnTo>
                  <a:lnTo>
                    <a:pt x="491" y="107"/>
                  </a:lnTo>
                  <a:lnTo>
                    <a:pt x="494" y="106"/>
                  </a:lnTo>
                  <a:lnTo>
                    <a:pt x="494" y="107"/>
                  </a:lnTo>
                  <a:lnTo>
                    <a:pt x="497" y="105"/>
                  </a:lnTo>
                  <a:lnTo>
                    <a:pt x="497" y="104"/>
                  </a:lnTo>
                  <a:lnTo>
                    <a:pt x="497" y="103"/>
                  </a:lnTo>
                  <a:lnTo>
                    <a:pt x="496" y="103"/>
                  </a:lnTo>
                  <a:lnTo>
                    <a:pt x="497" y="102"/>
                  </a:lnTo>
                  <a:lnTo>
                    <a:pt x="498" y="100"/>
                  </a:lnTo>
                  <a:lnTo>
                    <a:pt x="499" y="102"/>
                  </a:lnTo>
                  <a:lnTo>
                    <a:pt x="500" y="103"/>
                  </a:lnTo>
                  <a:lnTo>
                    <a:pt x="502" y="103"/>
                  </a:lnTo>
                  <a:lnTo>
                    <a:pt x="503" y="103"/>
                  </a:lnTo>
                  <a:lnTo>
                    <a:pt x="503" y="104"/>
                  </a:lnTo>
                  <a:lnTo>
                    <a:pt x="503" y="105"/>
                  </a:lnTo>
                  <a:lnTo>
                    <a:pt x="503" y="106"/>
                  </a:lnTo>
                  <a:lnTo>
                    <a:pt x="503" y="107"/>
                  </a:lnTo>
                  <a:lnTo>
                    <a:pt x="503" y="109"/>
                  </a:lnTo>
                  <a:lnTo>
                    <a:pt x="503" y="111"/>
                  </a:lnTo>
                  <a:close/>
                  <a:moveTo>
                    <a:pt x="233" y="268"/>
                  </a:moveTo>
                  <a:lnTo>
                    <a:pt x="233" y="267"/>
                  </a:lnTo>
                  <a:lnTo>
                    <a:pt x="235" y="267"/>
                  </a:lnTo>
                  <a:lnTo>
                    <a:pt x="235" y="268"/>
                  </a:lnTo>
                  <a:lnTo>
                    <a:pt x="233" y="270"/>
                  </a:lnTo>
                  <a:lnTo>
                    <a:pt x="233" y="26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77">
              <a:extLst>
                <a:ext uri="{FF2B5EF4-FFF2-40B4-BE49-F238E27FC236}">
                  <a16:creationId xmlns:a16="http://schemas.microsoft.com/office/drawing/2014/main" id="{ED9D0D4C-774D-4972-2959-7F3D035AB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1588" y="1922463"/>
              <a:ext cx="2992438" cy="2133600"/>
            </a:xfrm>
            <a:custGeom>
              <a:avLst/>
              <a:gdLst>
                <a:gd name="T0" fmla="*/ 47 w 1885"/>
                <a:gd name="T1" fmla="*/ 557 h 1344"/>
                <a:gd name="T2" fmla="*/ 162 w 1885"/>
                <a:gd name="T3" fmla="*/ 505 h 1344"/>
                <a:gd name="T4" fmla="*/ 232 w 1885"/>
                <a:gd name="T5" fmla="*/ 389 h 1344"/>
                <a:gd name="T6" fmla="*/ 341 w 1885"/>
                <a:gd name="T7" fmla="*/ 395 h 1344"/>
                <a:gd name="T8" fmla="*/ 470 w 1885"/>
                <a:gd name="T9" fmla="*/ 326 h 1344"/>
                <a:gd name="T10" fmla="*/ 578 w 1885"/>
                <a:gd name="T11" fmla="*/ 248 h 1344"/>
                <a:gd name="T12" fmla="*/ 715 w 1885"/>
                <a:gd name="T13" fmla="*/ 254 h 1344"/>
                <a:gd name="T14" fmla="*/ 839 w 1885"/>
                <a:gd name="T15" fmla="*/ 226 h 1344"/>
                <a:gd name="T16" fmla="*/ 836 w 1885"/>
                <a:gd name="T17" fmla="*/ 35 h 1344"/>
                <a:gd name="T18" fmla="*/ 959 w 1885"/>
                <a:gd name="T19" fmla="*/ 4 h 1344"/>
                <a:gd name="T20" fmla="*/ 1049 w 1885"/>
                <a:gd name="T21" fmla="*/ 12 h 1344"/>
                <a:gd name="T22" fmla="*/ 1144 w 1885"/>
                <a:gd name="T23" fmla="*/ 36 h 1344"/>
                <a:gd name="T24" fmla="*/ 1230 w 1885"/>
                <a:gd name="T25" fmla="*/ 54 h 1344"/>
                <a:gd name="T26" fmla="*/ 1236 w 1885"/>
                <a:gd name="T27" fmla="*/ 146 h 1344"/>
                <a:gd name="T28" fmla="*/ 1303 w 1885"/>
                <a:gd name="T29" fmla="*/ 214 h 1344"/>
                <a:gd name="T30" fmla="*/ 1394 w 1885"/>
                <a:gd name="T31" fmla="*/ 237 h 1344"/>
                <a:gd name="T32" fmla="*/ 1467 w 1885"/>
                <a:gd name="T33" fmla="*/ 303 h 1344"/>
                <a:gd name="T34" fmla="*/ 1561 w 1885"/>
                <a:gd name="T35" fmla="*/ 283 h 1344"/>
                <a:gd name="T36" fmla="*/ 1607 w 1885"/>
                <a:gd name="T37" fmla="*/ 202 h 1344"/>
                <a:gd name="T38" fmla="*/ 1698 w 1885"/>
                <a:gd name="T39" fmla="*/ 135 h 1344"/>
                <a:gd name="T40" fmla="*/ 1782 w 1885"/>
                <a:gd name="T41" fmla="*/ 92 h 1344"/>
                <a:gd name="T42" fmla="*/ 1856 w 1885"/>
                <a:gd name="T43" fmla="*/ 155 h 1344"/>
                <a:gd name="T44" fmla="*/ 1842 w 1885"/>
                <a:gd name="T45" fmla="*/ 312 h 1344"/>
                <a:gd name="T46" fmla="*/ 1825 w 1885"/>
                <a:gd name="T47" fmla="*/ 414 h 1344"/>
                <a:gd name="T48" fmla="*/ 1779 w 1885"/>
                <a:gd name="T49" fmla="*/ 531 h 1344"/>
                <a:gd name="T50" fmla="*/ 1872 w 1885"/>
                <a:gd name="T51" fmla="*/ 630 h 1344"/>
                <a:gd name="T52" fmla="*/ 1870 w 1885"/>
                <a:gd name="T53" fmla="*/ 735 h 1344"/>
                <a:gd name="T54" fmla="*/ 1751 w 1885"/>
                <a:gd name="T55" fmla="*/ 732 h 1344"/>
                <a:gd name="T56" fmla="*/ 1667 w 1885"/>
                <a:gd name="T57" fmla="*/ 711 h 1344"/>
                <a:gd name="T58" fmla="*/ 1578 w 1885"/>
                <a:gd name="T59" fmla="*/ 638 h 1344"/>
                <a:gd name="T60" fmla="*/ 1485 w 1885"/>
                <a:gd name="T61" fmla="*/ 694 h 1344"/>
                <a:gd name="T62" fmla="*/ 1438 w 1885"/>
                <a:gd name="T63" fmla="*/ 782 h 1344"/>
                <a:gd name="T64" fmla="*/ 1435 w 1885"/>
                <a:gd name="T65" fmla="*/ 892 h 1344"/>
                <a:gd name="T66" fmla="*/ 1508 w 1885"/>
                <a:gd name="T67" fmla="*/ 933 h 1344"/>
                <a:gd name="T68" fmla="*/ 1560 w 1885"/>
                <a:gd name="T69" fmla="*/ 986 h 1344"/>
                <a:gd name="T70" fmla="*/ 1506 w 1885"/>
                <a:gd name="T71" fmla="*/ 1078 h 1344"/>
                <a:gd name="T72" fmla="*/ 1573 w 1885"/>
                <a:gd name="T73" fmla="*/ 1170 h 1344"/>
                <a:gd name="T74" fmla="*/ 1457 w 1885"/>
                <a:gd name="T75" fmla="*/ 1209 h 1344"/>
                <a:gd name="T76" fmla="*/ 1391 w 1885"/>
                <a:gd name="T77" fmla="*/ 1146 h 1344"/>
                <a:gd name="T78" fmla="*/ 1389 w 1885"/>
                <a:gd name="T79" fmla="*/ 1057 h 1344"/>
                <a:gd name="T80" fmla="*/ 1305 w 1885"/>
                <a:gd name="T81" fmla="*/ 1018 h 1344"/>
                <a:gd name="T82" fmla="*/ 1210 w 1885"/>
                <a:gd name="T83" fmla="*/ 1054 h 1344"/>
                <a:gd name="T84" fmla="*/ 1110 w 1885"/>
                <a:gd name="T85" fmla="*/ 1076 h 1344"/>
                <a:gd name="T86" fmla="*/ 1072 w 1885"/>
                <a:gd name="T87" fmla="*/ 1142 h 1344"/>
                <a:gd name="T88" fmla="*/ 977 w 1885"/>
                <a:gd name="T89" fmla="*/ 1148 h 1344"/>
                <a:gd name="T90" fmla="*/ 892 w 1885"/>
                <a:gd name="T91" fmla="*/ 1085 h 1344"/>
                <a:gd name="T92" fmla="*/ 843 w 1885"/>
                <a:gd name="T93" fmla="*/ 999 h 1344"/>
                <a:gd name="T94" fmla="*/ 837 w 1885"/>
                <a:gd name="T95" fmla="*/ 879 h 1344"/>
                <a:gd name="T96" fmla="*/ 766 w 1885"/>
                <a:gd name="T97" fmla="*/ 887 h 1344"/>
                <a:gd name="T98" fmla="*/ 677 w 1885"/>
                <a:gd name="T99" fmla="*/ 844 h 1344"/>
                <a:gd name="T100" fmla="*/ 622 w 1885"/>
                <a:gd name="T101" fmla="*/ 925 h 1344"/>
                <a:gd name="T102" fmla="*/ 656 w 1885"/>
                <a:gd name="T103" fmla="*/ 1022 h 1344"/>
                <a:gd name="T104" fmla="*/ 673 w 1885"/>
                <a:gd name="T105" fmla="*/ 1108 h 1344"/>
                <a:gd name="T106" fmla="*/ 629 w 1885"/>
                <a:gd name="T107" fmla="*/ 1202 h 1344"/>
                <a:gd name="T108" fmla="*/ 582 w 1885"/>
                <a:gd name="T109" fmla="*/ 1282 h 1344"/>
                <a:gd name="T110" fmla="*/ 507 w 1885"/>
                <a:gd name="T111" fmla="*/ 1323 h 1344"/>
                <a:gd name="T112" fmla="*/ 431 w 1885"/>
                <a:gd name="T113" fmla="*/ 1152 h 1344"/>
                <a:gd name="T114" fmla="*/ 458 w 1885"/>
                <a:gd name="T115" fmla="*/ 1025 h 1344"/>
                <a:gd name="T116" fmla="*/ 450 w 1885"/>
                <a:gd name="T117" fmla="*/ 897 h 1344"/>
                <a:gd name="T118" fmla="*/ 381 w 1885"/>
                <a:gd name="T119" fmla="*/ 805 h 1344"/>
                <a:gd name="T120" fmla="*/ 377 w 1885"/>
                <a:gd name="T121" fmla="*/ 700 h 1344"/>
                <a:gd name="T122" fmla="*/ 270 w 1885"/>
                <a:gd name="T123" fmla="*/ 708 h 1344"/>
                <a:gd name="T124" fmla="*/ 86 w 1885"/>
                <a:gd name="T125" fmla="*/ 748 h 1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85" h="1344">
                  <a:moveTo>
                    <a:pt x="29" y="742"/>
                  </a:moveTo>
                  <a:lnTo>
                    <a:pt x="33" y="729"/>
                  </a:lnTo>
                  <a:lnTo>
                    <a:pt x="31" y="722"/>
                  </a:lnTo>
                  <a:lnTo>
                    <a:pt x="31" y="719"/>
                  </a:lnTo>
                  <a:lnTo>
                    <a:pt x="28" y="714"/>
                  </a:lnTo>
                  <a:lnTo>
                    <a:pt x="27" y="714"/>
                  </a:lnTo>
                  <a:lnTo>
                    <a:pt x="27" y="713"/>
                  </a:lnTo>
                  <a:lnTo>
                    <a:pt x="28" y="712"/>
                  </a:lnTo>
                  <a:lnTo>
                    <a:pt x="28" y="711"/>
                  </a:lnTo>
                  <a:lnTo>
                    <a:pt x="27" y="711"/>
                  </a:lnTo>
                  <a:lnTo>
                    <a:pt x="27" y="710"/>
                  </a:lnTo>
                  <a:lnTo>
                    <a:pt x="28" y="710"/>
                  </a:lnTo>
                  <a:lnTo>
                    <a:pt x="27" y="710"/>
                  </a:lnTo>
                  <a:lnTo>
                    <a:pt x="28" y="708"/>
                  </a:lnTo>
                  <a:lnTo>
                    <a:pt x="28" y="707"/>
                  </a:lnTo>
                  <a:lnTo>
                    <a:pt x="28" y="706"/>
                  </a:lnTo>
                  <a:lnTo>
                    <a:pt x="29" y="705"/>
                  </a:lnTo>
                  <a:lnTo>
                    <a:pt x="29" y="704"/>
                  </a:lnTo>
                  <a:lnTo>
                    <a:pt x="30" y="704"/>
                  </a:lnTo>
                  <a:lnTo>
                    <a:pt x="30" y="703"/>
                  </a:lnTo>
                  <a:lnTo>
                    <a:pt x="29" y="703"/>
                  </a:lnTo>
                  <a:lnTo>
                    <a:pt x="29" y="700"/>
                  </a:lnTo>
                  <a:lnTo>
                    <a:pt x="29" y="699"/>
                  </a:lnTo>
                  <a:lnTo>
                    <a:pt x="28" y="699"/>
                  </a:lnTo>
                  <a:lnTo>
                    <a:pt x="28" y="698"/>
                  </a:lnTo>
                  <a:lnTo>
                    <a:pt x="28" y="690"/>
                  </a:lnTo>
                  <a:lnTo>
                    <a:pt x="29" y="688"/>
                  </a:lnTo>
                  <a:lnTo>
                    <a:pt x="27" y="682"/>
                  </a:lnTo>
                  <a:lnTo>
                    <a:pt x="26" y="682"/>
                  </a:lnTo>
                  <a:lnTo>
                    <a:pt x="25" y="682"/>
                  </a:lnTo>
                  <a:lnTo>
                    <a:pt x="24" y="682"/>
                  </a:lnTo>
                  <a:lnTo>
                    <a:pt x="22" y="682"/>
                  </a:lnTo>
                  <a:lnTo>
                    <a:pt x="21" y="682"/>
                  </a:lnTo>
                  <a:lnTo>
                    <a:pt x="18" y="682"/>
                  </a:lnTo>
                  <a:lnTo>
                    <a:pt x="17" y="681"/>
                  </a:lnTo>
                  <a:lnTo>
                    <a:pt x="16" y="681"/>
                  </a:lnTo>
                  <a:lnTo>
                    <a:pt x="14" y="680"/>
                  </a:lnTo>
                  <a:lnTo>
                    <a:pt x="13" y="680"/>
                  </a:lnTo>
                  <a:lnTo>
                    <a:pt x="13" y="679"/>
                  </a:lnTo>
                  <a:lnTo>
                    <a:pt x="13" y="678"/>
                  </a:lnTo>
                  <a:lnTo>
                    <a:pt x="12" y="677"/>
                  </a:lnTo>
                  <a:lnTo>
                    <a:pt x="11" y="677"/>
                  </a:lnTo>
                  <a:lnTo>
                    <a:pt x="11" y="675"/>
                  </a:lnTo>
                  <a:lnTo>
                    <a:pt x="10" y="675"/>
                  </a:lnTo>
                  <a:lnTo>
                    <a:pt x="9" y="674"/>
                  </a:lnTo>
                  <a:lnTo>
                    <a:pt x="8" y="674"/>
                  </a:lnTo>
                  <a:lnTo>
                    <a:pt x="8" y="673"/>
                  </a:lnTo>
                  <a:lnTo>
                    <a:pt x="7" y="673"/>
                  </a:lnTo>
                  <a:lnTo>
                    <a:pt x="8" y="672"/>
                  </a:lnTo>
                  <a:lnTo>
                    <a:pt x="7" y="671"/>
                  </a:lnTo>
                  <a:lnTo>
                    <a:pt x="7" y="670"/>
                  </a:lnTo>
                  <a:lnTo>
                    <a:pt x="7" y="669"/>
                  </a:lnTo>
                  <a:lnTo>
                    <a:pt x="5" y="668"/>
                  </a:lnTo>
                  <a:lnTo>
                    <a:pt x="5" y="666"/>
                  </a:lnTo>
                  <a:lnTo>
                    <a:pt x="5" y="665"/>
                  </a:lnTo>
                  <a:lnTo>
                    <a:pt x="4" y="665"/>
                  </a:lnTo>
                  <a:lnTo>
                    <a:pt x="4" y="664"/>
                  </a:lnTo>
                  <a:lnTo>
                    <a:pt x="3" y="664"/>
                  </a:lnTo>
                  <a:lnTo>
                    <a:pt x="2" y="663"/>
                  </a:lnTo>
                  <a:lnTo>
                    <a:pt x="1" y="662"/>
                  </a:lnTo>
                  <a:lnTo>
                    <a:pt x="0" y="662"/>
                  </a:lnTo>
                  <a:lnTo>
                    <a:pt x="0" y="661"/>
                  </a:lnTo>
                  <a:lnTo>
                    <a:pt x="0" y="660"/>
                  </a:lnTo>
                  <a:lnTo>
                    <a:pt x="0" y="657"/>
                  </a:lnTo>
                  <a:lnTo>
                    <a:pt x="1" y="656"/>
                  </a:lnTo>
                  <a:lnTo>
                    <a:pt x="1" y="655"/>
                  </a:lnTo>
                  <a:lnTo>
                    <a:pt x="2" y="654"/>
                  </a:lnTo>
                  <a:lnTo>
                    <a:pt x="3" y="653"/>
                  </a:lnTo>
                  <a:lnTo>
                    <a:pt x="4" y="653"/>
                  </a:lnTo>
                  <a:lnTo>
                    <a:pt x="5" y="652"/>
                  </a:lnTo>
                  <a:lnTo>
                    <a:pt x="7" y="650"/>
                  </a:lnTo>
                  <a:lnTo>
                    <a:pt x="7" y="649"/>
                  </a:lnTo>
                  <a:lnTo>
                    <a:pt x="5" y="647"/>
                  </a:lnTo>
                  <a:lnTo>
                    <a:pt x="5" y="646"/>
                  </a:lnTo>
                  <a:lnTo>
                    <a:pt x="7" y="645"/>
                  </a:lnTo>
                  <a:lnTo>
                    <a:pt x="7" y="644"/>
                  </a:lnTo>
                  <a:lnTo>
                    <a:pt x="7" y="643"/>
                  </a:lnTo>
                  <a:lnTo>
                    <a:pt x="7" y="641"/>
                  </a:lnTo>
                  <a:lnTo>
                    <a:pt x="7" y="640"/>
                  </a:lnTo>
                  <a:lnTo>
                    <a:pt x="4" y="640"/>
                  </a:lnTo>
                  <a:lnTo>
                    <a:pt x="3" y="638"/>
                  </a:lnTo>
                  <a:lnTo>
                    <a:pt x="8" y="631"/>
                  </a:lnTo>
                  <a:lnTo>
                    <a:pt x="10" y="629"/>
                  </a:lnTo>
                  <a:lnTo>
                    <a:pt x="14" y="629"/>
                  </a:lnTo>
                  <a:lnTo>
                    <a:pt x="20" y="624"/>
                  </a:lnTo>
                  <a:lnTo>
                    <a:pt x="22" y="620"/>
                  </a:lnTo>
                  <a:lnTo>
                    <a:pt x="25" y="618"/>
                  </a:lnTo>
                  <a:lnTo>
                    <a:pt x="27" y="615"/>
                  </a:lnTo>
                  <a:lnTo>
                    <a:pt x="26" y="610"/>
                  </a:lnTo>
                  <a:lnTo>
                    <a:pt x="22" y="606"/>
                  </a:lnTo>
                  <a:lnTo>
                    <a:pt x="22" y="605"/>
                  </a:lnTo>
                  <a:lnTo>
                    <a:pt x="22" y="604"/>
                  </a:lnTo>
                  <a:lnTo>
                    <a:pt x="22" y="603"/>
                  </a:lnTo>
                  <a:lnTo>
                    <a:pt x="22" y="602"/>
                  </a:lnTo>
                  <a:lnTo>
                    <a:pt x="22" y="599"/>
                  </a:lnTo>
                  <a:lnTo>
                    <a:pt x="22" y="598"/>
                  </a:lnTo>
                  <a:lnTo>
                    <a:pt x="22" y="597"/>
                  </a:lnTo>
                  <a:lnTo>
                    <a:pt x="22" y="596"/>
                  </a:lnTo>
                  <a:lnTo>
                    <a:pt x="22" y="595"/>
                  </a:lnTo>
                  <a:lnTo>
                    <a:pt x="22" y="594"/>
                  </a:lnTo>
                  <a:lnTo>
                    <a:pt x="21" y="591"/>
                  </a:lnTo>
                  <a:lnTo>
                    <a:pt x="21" y="590"/>
                  </a:lnTo>
                  <a:lnTo>
                    <a:pt x="21" y="589"/>
                  </a:lnTo>
                  <a:lnTo>
                    <a:pt x="22" y="588"/>
                  </a:lnTo>
                  <a:lnTo>
                    <a:pt x="24" y="587"/>
                  </a:lnTo>
                  <a:lnTo>
                    <a:pt x="24" y="586"/>
                  </a:lnTo>
                  <a:lnTo>
                    <a:pt x="24" y="585"/>
                  </a:lnTo>
                  <a:lnTo>
                    <a:pt x="22" y="583"/>
                  </a:lnTo>
                  <a:lnTo>
                    <a:pt x="22" y="582"/>
                  </a:lnTo>
                  <a:lnTo>
                    <a:pt x="22" y="580"/>
                  </a:lnTo>
                  <a:lnTo>
                    <a:pt x="22" y="579"/>
                  </a:lnTo>
                  <a:lnTo>
                    <a:pt x="21" y="578"/>
                  </a:lnTo>
                  <a:lnTo>
                    <a:pt x="21" y="577"/>
                  </a:lnTo>
                  <a:lnTo>
                    <a:pt x="22" y="574"/>
                  </a:lnTo>
                  <a:lnTo>
                    <a:pt x="24" y="572"/>
                  </a:lnTo>
                  <a:lnTo>
                    <a:pt x="25" y="571"/>
                  </a:lnTo>
                  <a:lnTo>
                    <a:pt x="26" y="570"/>
                  </a:lnTo>
                  <a:lnTo>
                    <a:pt x="29" y="570"/>
                  </a:lnTo>
                  <a:lnTo>
                    <a:pt x="29" y="571"/>
                  </a:lnTo>
                  <a:lnTo>
                    <a:pt x="30" y="571"/>
                  </a:lnTo>
                  <a:lnTo>
                    <a:pt x="33" y="571"/>
                  </a:lnTo>
                  <a:lnTo>
                    <a:pt x="34" y="571"/>
                  </a:lnTo>
                  <a:lnTo>
                    <a:pt x="35" y="571"/>
                  </a:lnTo>
                  <a:lnTo>
                    <a:pt x="37" y="568"/>
                  </a:lnTo>
                  <a:lnTo>
                    <a:pt x="38" y="566"/>
                  </a:lnTo>
                  <a:lnTo>
                    <a:pt x="39" y="564"/>
                  </a:lnTo>
                  <a:lnTo>
                    <a:pt x="39" y="563"/>
                  </a:lnTo>
                  <a:lnTo>
                    <a:pt x="39" y="562"/>
                  </a:lnTo>
                  <a:lnTo>
                    <a:pt x="39" y="561"/>
                  </a:lnTo>
                  <a:lnTo>
                    <a:pt x="40" y="560"/>
                  </a:lnTo>
                  <a:lnTo>
                    <a:pt x="44" y="559"/>
                  </a:lnTo>
                  <a:lnTo>
                    <a:pt x="45" y="559"/>
                  </a:lnTo>
                  <a:lnTo>
                    <a:pt x="46" y="557"/>
                  </a:lnTo>
                  <a:lnTo>
                    <a:pt x="47" y="557"/>
                  </a:lnTo>
                  <a:lnTo>
                    <a:pt x="48" y="557"/>
                  </a:lnTo>
                  <a:lnTo>
                    <a:pt x="50" y="557"/>
                  </a:lnTo>
                  <a:lnTo>
                    <a:pt x="51" y="557"/>
                  </a:lnTo>
                  <a:lnTo>
                    <a:pt x="51" y="559"/>
                  </a:lnTo>
                  <a:lnTo>
                    <a:pt x="52" y="559"/>
                  </a:lnTo>
                  <a:lnTo>
                    <a:pt x="53" y="559"/>
                  </a:lnTo>
                  <a:lnTo>
                    <a:pt x="53" y="560"/>
                  </a:lnTo>
                  <a:lnTo>
                    <a:pt x="53" y="561"/>
                  </a:lnTo>
                  <a:lnTo>
                    <a:pt x="55" y="562"/>
                  </a:lnTo>
                  <a:lnTo>
                    <a:pt x="57" y="563"/>
                  </a:lnTo>
                  <a:lnTo>
                    <a:pt x="59" y="563"/>
                  </a:lnTo>
                  <a:lnTo>
                    <a:pt x="59" y="562"/>
                  </a:lnTo>
                  <a:lnTo>
                    <a:pt x="60" y="562"/>
                  </a:lnTo>
                  <a:lnTo>
                    <a:pt x="62" y="561"/>
                  </a:lnTo>
                  <a:lnTo>
                    <a:pt x="63" y="560"/>
                  </a:lnTo>
                  <a:lnTo>
                    <a:pt x="64" y="560"/>
                  </a:lnTo>
                  <a:lnTo>
                    <a:pt x="65" y="559"/>
                  </a:lnTo>
                  <a:lnTo>
                    <a:pt x="67" y="557"/>
                  </a:lnTo>
                  <a:lnTo>
                    <a:pt x="67" y="556"/>
                  </a:lnTo>
                  <a:lnTo>
                    <a:pt x="67" y="555"/>
                  </a:lnTo>
                  <a:lnTo>
                    <a:pt x="67" y="554"/>
                  </a:lnTo>
                  <a:lnTo>
                    <a:pt x="67" y="553"/>
                  </a:lnTo>
                  <a:lnTo>
                    <a:pt x="68" y="552"/>
                  </a:lnTo>
                  <a:lnTo>
                    <a:pt x="69" y="552"/>
                  </a:lnTo>
                  <a:lnTo>
                    <a:pt x="71" y="552"/>
                  </a:lnTo>
                  <a:lnTo>
                    <a:pt x="72" y="552"/>
                  </a:lnTo>
                  <a:lnTo>
                    <a:pt x="73" y="552"/>
                  </a:lnTo>
                  <a:lnTo>
                    <a:pt x="74" y="552"/>
                  </a:lnTo>
                  <a:lnTo>
                    <a:pt x="77" y="551"/>
                  </a:lnTo>
                  <a:lnTo>
                    <a:pt x="77" y="549"/>
                  </a:lnTo>
                  <a:lnTo>
                    <a:pt x="78" y="549"/>
                  </a:lnTo>
                  <a:lnTo>
                    <a:pt x="79" y="548"/>
                  </a:lnTo>
                  <a:lnTo>
                    <a:pt x="79" y="547"/>
                  </a:lnTo>
                  <a:lnTo>
                    <a:pt x="80" y="547"/>
                  </a:lnTo>
                  <a:lnTo>
                    <a:pt x="80" y="546"/>
                  </a:lnTo>
                  <a:lnTo>
                    <a:pt x="81" y="545"/>
                  </a:lnTo>
                  <a:lnTo>
                    <a:pt x="82" y="544"/>
                  </a:lnTo>
                  <a:lnTo>
                    <a:pt x="83" y="544"/>
                  </a:lnTo>
                  <a:lnTo>
                    <a:pt x="85" y="543"/>
                  </a:lnTo>
                  <a:lnTo>
                    <a:pt x="87" y="540"/>
                  </a:lnTo>
                  <a:lnTo>
                    <a:pt x="89" y="539"/>
                  </a:lnTo>
                  <a:lnTo>
                    <a:pt x="91" y="538"/>
                  </a:lnTo>
                  <a:lnTo>
                    <a:pt x="91" y="537"/>
                  </a:lnTo>
                  <a:lnTo>
                    <a:pt x="94" y="537"/>
                  </a:lnTo>
                  <a:lnTo>
                    <a:pt x="95" y="536"/>
                  </a:lnTo>
                  <a:lnTo>
                    <a:pt x="95" y="535"/>
                  </a:lnTo>
                  <a:lnTo>
                    <a:pt x="96" y="535"/>
                  </a:lnTo>
                  <a:lnTo>
                    <a:pt x="96" y="534"/>
                  </a:lnTo>
                  <a:lnTo>
                    <a:pt x="98" y="530"/>
                  </a:lnTo>
                  <a:lnTo>
                    <a:pt x="98" y="529"/>
                  </a:lnTo>
                  <a:lnTo>
                    <a:pt x="97" y="528"/>
                  </a:lnTo>
                  <a:lnTo>
                    <a:pt x="93" y="519"/>
                  </a:lnTo>
                  <a:lnTo>
                    <a:pt x="93" y="518"/>
                  </a:lnTo>
                  <a:lnTo>
                    <a:pt x="94" y="516"/>
                  </a:lnTo>
                  <a:lnTo>
                    <a:pt x="94" y="515"/>
                  </a:lnTo>
                  <a:lnTo>
                    <a:pt x="94" y="514"/>
                  </a:lnTo>
                  <a:lnTo>
                    <a:pt x="95" y="512"/>
                  </a:lnTo>
                  <a:lnTo>
                    <a:pt x="96" y="512"/>
                  </a:lnTo>
                  <a:lnTo>
                    <a:pt x="96" y="511"/>
                  </a:lnTo>
                  <a:lnTo>
                    <a:pt x="96" y="510"/>
                  </a:lnTo>
                  <a:lnTo>
                    <a:pt x="96" y="509"/>
                  </a:lnTo>
                  <a:lnTo>
                    <a:pt x="96" y="507"/>
                  </a:lnTo>
                  <a:lnTo>
                    <a:pt x="98" y="507"/>
                  </a:lnTo>
                  <a:lnTo>
                    <a:pt x="99" y="506"/>
                  </a:lnTo>
                  <a:lnTo>
                    <a:pt x="99" y="505"/>
                  </a:lnTo>
                  <a:lnTo>
                    <a:pt x="102" y="504"/>
                  </a:lnTo>
                  <a:lnTo>
                    <a:pt x="103" y="503"/>
                  </a:lnTo>
                  <a:lnTo>
                    <a:pt x="105" y="501"/>
                  </a:lnTo>
                  <a:lnTo>
                    <a:pt x="106" y="499"/>
                  </a:lnTo>
                  <a:lnTo>
                    <a:pt x="107" y="499"/>
                  </a:lnTo>
                  <a:lnTo>
                    <a:pt x="107" y="498"/>
                  </a:lnTo>
                  <a:lnTo>
                    <a:pt x="108" y="498"/>
                  </a:lnTo>
                  <a:lnTo>
                    <a:pt x="110" y="497"/>
                  </a:lnTo>
                  <a:lnTo>
                    <a:pt x="111" y="497"/>
                  </a:lnTo>
                  <a:lnTo>
                    <a:pt x="111" y="496"/>
                  </a:lnTo>
                  <a:lnTo>
                    <a:pt x="113" y="496"/>
                  </a:lnTo>
                  <a:lnTo>
                    <a:pt x="113" y="495"/>
                  </a:lnTo>
                  <a:lnTo>
                    <a:pt x="114" y="495"/>
                  </a:lnTo>
                  <a:lnTo>
                    <a:pt x="115" y="494"/>
                  </a:lnTo>
                  <a:lnTo>
                    <a:pt x="116" y="495"/>
                  </a:lnTo>
                  <a:lnTo>
                    <a:pt x="117" y="495"/>
                  </a:lnTo>
                  <a:lnTo>
                    <a:pt x="119" y="495"/>
                  </a:lnTo>
                  <a:lnTo>
                    <a:pt x="119" y="496"/>
                  </a:lnTo>
                  <a:lnTo>
                    <a:pt x="117" y="496"/>
                  </a:lnTo>
                  <a:lnTo>
                    <a:pt x="119" y="497"/>
                  </a:lnTo>
                  <a:lnTo>
                    <a:pt x="119" y="498"/>
                  </a:lnTo>
                  <a:lnTo>
                    <a:pt x="119" y="499"/>
                  </a:lnTo>
                  <a:lnTo>
                    <a:pt x="119" y="501"/>
                  </a:lnTo>
                  <a:lnTo>
                    <a:pt x="120" y="501"/>
                  </a:lnTo>
                  <a:lnTo>
                    <a:pt x="121" y="501"/>
                  </a:lnTo>
                  <a:lnTo>
                    <a:pt x="121" y="502"/>
                  </a:lnTo>
                  <a:lnTo>
                    <a:pt x="122" y="502"/>
                  </a:lnTo>
                  <a:lnTo>
                    <a:pt x="122" y="503"/>
                  </a:lnTo>
                  <a:lnTo>
                    <a:pt x="122" y="504"/>
                  </a:lnTo>
                  <a:lnTo>
                    <a:pt x="123" y="505"/>
                  </a:lnTo>
                  <a:lnTo>
                    <a:pt x="124" y="506"/>
                  </a:lnTo>
                  <a:lnTo>
                    <a:pt x="125" y="507"/>
                  </a:lnTo>
                  <a:lnTo>
                    <a:pt x="124" y="509"/>
                  </a:lnTo>
                  <a:lnTo>
                    <a:pt x="125" y="510"/>
                  </a:lnTo>
                  <a:lnTo>
                    <a:pt x="125" y="511"/>
                  </a:lnTo>
                  <a:lnTo>
                    <a:pt x="126" y="511"/>
                  </a:lnTo>
                  <a:lnTo>
                    <a:pt x="126" y="512"/>
                  </a:lnTo>
                  <a:lnTo>
                    <a:pt x="126" y="513"/>
                  </a:lnTo>
                  <a:lnTo>
                    <a:pt x="128" y="513"/>
                  </a:lnTo>
                  <a:lnTo>
                    <a:pt x="129" y="513"/>
                  </a:lnTo>
                  <a:lnTo>
                    <a:pt x="129" y="514"/>
                  </a:lnTo>
                  <a:lnTo>
                    <a:pt x="130" y="514"/>
                  </a:lnTo>
                  <a:lnTo>
                    <a:pt x="131" y="516"/>
                  </a:lnTo>
                  <a:lnTo>
                    <a:pt x="131" y="519"/>
                  </a:lnTo>
                  <a:lnTo>
                    <a:pt x="133" y="518"/>
                  </a:lnTo>
                  <a:lnTo>
                    <a:pt x="134" y="516"/>
                  </a:lnTo>
                  <a:lnTo>
                    <a:pt x="136" y="516"/>
                  </a:lnTo>
                  <a:lnTo>
                    <a:pt x="137" y="515"/>
                  </a:lnTo>
                  <a:lnTo>
                    <a:pt x="138" y="515"/>
                  </a:lnTo>
                  <a:lnTo>
                    <a:pt x="139" y="515"/>
                  </a:lnTo>
                  <a:lnTo>
                    <a:pt x="140" y="514"/>
                  </a:lnTo>
                  <a:lnTo>
                    <a:pt x="141" y="514"/>
                  </a:lnTo>
                  <a:lnTo>
                    <a:pt x="143" y="514"/>
                  </a:lnTo>
                  <a:lnTo>
                    <a:pt x="145" y="513"/>
                  </a:lnTo>
                  <a:lnTo>
                    <a:pt x="146" y="513"/>
                  </a:lnTo>
                  <a:lnTo>
                    <a:pt x="147" y="513"/>
                  </a:lnTo>
                  <a:lnTo>
                    <a:pt x="148" y="513"/>
                  </a:lnTo>
                  <a:lnTo>
                    <a:pt x="149" y="513"/>
                  </a:lnTo>
                  <a:lnTo>
                    <a:pt x="150" y="513"/>
                  </a:lnTo>
                  <a:lnTo>
                    <a:pt x="151" y="512"/>
                  </a:lnTo>
                  <a:lnTo>
                    <a:pt x="152" y="511"/>
                  </a:lnTo>
                  <a:lnTo>
                    <a:pt x="154" y="510"/>
                  </a:lnTo>
                  <a:lnTo>
                    <a:pt x="155" y="509"/>
                  </a:lnTo>
                  <a:lnTo>
                    <a:pt x="157" y="509"/>
                  </a:lnTo>
                  <a:lnTo>
                    <a:pt x="158" y="507"/>
                  </a:lnTo>
                  <a:lnTo>
                    <a:pt x="158" y="509"/>
                  </a:lnTo>
                  <a:lnTo>
                    <a:pt x="159" y="507"/>
                  </a:lnTo>
                  <a:lnTo>
                    <a:pt x="160" y="506"/>
                  </a:lnTo>
                  <a:lnTo>
                    <a:pt x="162" y="505"/>
                  </a:lnTo>
                  <a:lnTo>
                    <a:pt x="163" y="505"/>
                  </a:lnTo>
                  <a:lnTo>
                    <a:pt x="160" y="498"/>
                  </a:lnTo>
                  <a:lnTo>
                    <a:pt x="160" y="494"/>
                  </a:lnTo>
                  <a:lnTo>
                    <a:pt x="160" y="493"/>
                  </a:lnTo>
                  <a:lnTo>
                    <a:pt x="160" y="491"/>
                  </a:lnTo>
                  <a:lnTo>
                    <a:pt x="162" y="490"/>
                  </a:lnTo>
                  <a:lnTo>
                    <a:pt x="163" y="489"/>
                  </a:lnTo>
                  <a:lnTo>
                    <a:pt x="163" y="488"/>
                  </a:lnTo>
                  <a:lnTo>
                    <a:pt x="164" y="487"/>
                  </a:lnTo>
                  <a:lnTo>
                    <a:pt x="164" y="486"/>
                  </a:lnTo>
                  <a:lnTo>
                    <a:pt x="164" y="484"/>
                  </a:lnTo>
                  <a:lnTo>
                    <a:pt x="163" y="481"/>
                  </a:lnTo>
                  <a:lnTo>
                    <a:pt x="164" y="481"/>
                  </a:lnTo>
                  <a:lnTo>
                    <a:pt x="164" y="480"/>
                  </a:lnTo>
                  <a:lnTo>
                    <a:pt x="164" y="478"/>
                  </a:lnTo>
                  <a:lnTo>
                    <a:pt x="165" y="477"/>
                  </a:lnTo>
                  <a:lnTo>
                    <a:pt x="165" y="476"/>
                  </a:lnTo>
                  <a:lnTo>
                    <a:pt x="166" y="474"/>
                  </a:lnTo>
                  <a:lnTo>
                    <a:pt x="167" y="473"/>
                  </a:lnTo>
                  <a:lnTo>
                    <a:pt x="168" y="473"/>
                  </a:lnTo>
                  <a:lnTo>
                    <a:pt x="168" y="472"/>
                  </a:lnTo>
                  <a:lnTo>
                    <a:pt x="168" y="471"/>
                  </a:lnTo>
                  <a:lnTo>
                    <a:pt x="168" y="470"/>
                  </a:lnTo>
                  <a:lnTo>
                    <a:pt x="167" y="469"/>
                  </a:lnTo>
                  <a:lnTo>
                    <a:pt x="167" y="468"/>
                  </a:lnTo>
                  <a:lnTo>
                    <a:pt x="168" y="468"/>
                  </a:lnTo>
                  <a:lnTo>
                    <a:pt x="168" y="467"/>
                  </a:lnTo>
                  <a:lnTo>
                    <a:pt x="169" y="467"/>
                  </a:lnTo>
                  <a:lnTo>
                    <a:pt x="171" y="465"/>
                  </a:lnTo>
                  <a:lnTo>
                    <a:pt x="172" y="465"/>
                  </a:lnTo>
                  <a:lnTo>
                    <a:pt x="172" y="464"/>
                  </a:lnTo>
                  <a:lnTo>
                    <a:pt x="173" y="464"/>
                  </a:lnTo>
                  <a:lnTo>
                    <a:pt x="173" y="463"/>
                  </a:lnTo>
                  <a:lnTo>
                    <a:pt x="174" y="462"/>
                  </a:lnTo>
                  <a:lnTo>
                    <a:pt x="175" y="462"/>
                  </a:lnTo>
                  <a:lnTo>
                    <a:pt x="176" y="462"/>
                  </a:lnTo>
                  <a:lnTo>
                    <a:pt x="177" y="462"/>
                  </a:lnTo>
                  <a:lnTo>
                    <a:pt x="179" y="463"/>
                  </a:lnTo>
                  <a:lnTo>
                    <a:pt x="180" y="464"/>
                  </a:lnTo>
                  <a:lnTo>
                    <a:pt x="181" y="464"/>
                  </a:lnTo>
                  <a:lnTo>
                    <a:pt x="182" y="463"/>
                  </a:lnTo>
                  <a:lnTo>
                    <a:pt x="182" y="462"/>
                  </a:lnTo>
                  <a:lnTo>
                    <a:pt x="184" y="460"/>
                  </a:lnTo>
                  <a:lnTo>
                    <a:pt x="182" y="457"/>
                  </a:lnTo>
                  <a:lnTo>
                    <a:pt x="181" y="456"/>
                  </a:lnTo>
                  <a:lnTo>
                    <a:pt x="180" y="454"/>
                  </a:lnTo>
                  <a:lnTo>
                    <a:pt x="180" y="451"/>
                  </a:lnTo>
                  <a:lnTo>
                    <a:pt x="180" y="449"/>
                  </a:lnTo>
                  <a:lnTo>
                    <a:pt x="180" y="447"/>
                  </a:lnTo>
                  <a:lnTo>
                    <a:pt x="179" y="446"/>
                  </a:lnTo>
                  <a:lnTo>
                    <a:pt x="179" y="445"/>
                  </a:lnTo>
                  <a:lnTo>
                    <a:pt x="177" y="444"/>
                  </a:lnTo>
                  <a:lnTo>
                    <a:pt x="177" y="443"/>
                  </a:lnTo>
                  <a:lnTo>
                    <a:pt x="177" y="442"/>
                  </a:lnTo>
                  <a:lnTo>
                    <a:pt x="177" y="440"/>
                  </a:lnTo>
                  <a:lnTo>
                    <a:pt x="177" y="439"/>
                  </a:lnTo>
                  <a:lnTo>
                    <a:pt x="179" y="438"/>
                  </a:lnTo>
                  <a:lnTo>
                    <a:pt x="177" y="437"/>
                  </a:lnTo>
                  <a:lnTo>
                    <a:pt x="177" y="436"/>
                  </a:lnTo>
                  <a:lnTo>
                    <a:pt x="177" y="435"/>
                  </a:lnTo>
                  <a:lnTo>
                    <a:pt x="177" y="434"/>
                  </a:lnTo>
                  <a:lnTo>
                    <a:pt x="177" y="432"/>
                  </a:lnTo>
                  <a:lnTo>
                    <a:pt x="176" y="431"/>
                  </a:lnTo>
                  <a:lnTo>
                    <a:pt x="175" y="430"/>
                  </a:lnTo>
                  <a:lnTo>
                    <a:pt x="175" y="429"/>
                  </a:lnTo>
                  <a:lnTo>
                    <a:pt x="175" y="428"/>
                  </a:lnTo>
                  <a:lnTo>
                    <a:pt x="176" y="427"/>
                  </a:lnTo>
                  <a:lnTo>
                    <a:pt x="176" y="426"/>
                  </a:lnTo>
                  <a:lnTo>
                    <a:pt x="176" y="424"/>
                  </a:lnTo>
                  <a:lnTo>
                    <a:pt x="176" y="423"/>
                  </a:lnTo>
                  <a:lnTo>
                    <a:pt x="177" y="422"/>
                  </a:lnTo>
                  <a:lnTo>
                    <a:pt x="179" y="422"/>
                  </a:lnTo>
                  <a:lnTo>
                    <a:pt x="180" y="422"/>
                  </a:lnTo>
                  <a:lnTo>
                    <a:pt x="180" y="421"/>
                  </a:lnTo>
                  <a:lnTo>
                    <a:pt x="181" y="421"/>
                  </a:lnTo>
                  <a:lnTo>
                    <a:pt x="181" y="420"/>
                  </a:lnTo>
                  <a:lnTo>
                    <a:pt x="182" y="420"/>
                  </a:lnTo>
                  <a:lnTo>
                    <a:pt x="182" y="419"/>
                  </a:lnTo>
                  <a:lnTo>
                    <a:pt x="183" y="418"/>
                  </a:lnTo>
                  <a:lnTo>
                    <a:pt x="184" y="418"/>
                  </a:lnTo>
                  <a:lnTo>
                    <a:pt x="185" y="418"/>
                  </a:lnTo>
                  <a:lnTo>
                    <a:pt x="186" y="418"/>
                  </a:lnTo>
                  <a:lnTo>
                    <a:pt x="188" y="418"/>
                  </a:lnTo>
                  <a:lnTo>
                    <a:pt x="190" y="420"/>
                  </a:lnTo>
                  <a:lnTo>
                    <a:pt x="192" y="420"/>
                  </a:lnTo>
                  <a:lnTo>
                    <a:pt x="193" y="420"/>
                  </a:lnTo>
                  <a:lnTo>
                    <a:pt x="194" y="420"/>
                  </a:lnTo>
                  <a:lnTo>
                    <a:pt x="195" y="420"/>
                  </a:lnTo>
                  <a:lnTo>
                    <a:pt x="197" y="420"/>
                  </a:lnTo>
                  <a:lnTo>
                    <a:pt x="198" y="420"/>
                  </a:lnTo>
                  <a:lnTo>
                    <a:pt x="197" y="420"/>
                  </a:lnTo>
                  <a:lnTo>
                    <a:pt x="197" y="419"/>
                  </a:lnTo>
                  <a:lnTo>
                    <a:pt x="197" y="418"/>
                  </a:lnTo>
                  <a:lnTo>
                    <a:pt x="195" y="415"/>
                  </a:lnTo>
                  <a:lnTo>
                    <a:pt x="197" y="414"/>
                  </a:lnTo>
                  <a:lnTo>
                    <a:pt x="197" y="413"/>
                  </a:lnTo>
                  <a:lnTo>
                    <a:pt x="198" y="412"/>
                  </a:lnTo>
                  <a:lnTo>
                    <a:pt x="200" y="412"/>
                  </a:lnTo>
                  <a:lnTo>
                    <a:pt x="200" y="411"/>
                  </a:lnTo>
                  <a:lnTo>
                    <a:pt x="201" y="411"/>
                  </a:lnTo>
                  <a:lnTo>
                    <a:pt x="202" y="410"/>
                  </a:lnTo>
                  <a:lnTo>
                    <a:pt x="203" y="409"/>
                  </a:lnTo>
                  <a:lnTo>
                    <a:pt x="205" y="407"/>
                  </a:lnTo>
                  <a:lnTo>
                    <a:pt x="206" y="406"/>
                  </a:lnTo>
                  <a:lnTo>
                    <a:pt x="207" y="405"/>
                  </a:lnTo>
                  <a:lnTo>
                    <a:pt x="207" y="404"/>
                  </a:lnTo>
                  <a:lnTo>
                    <a:pt x="208" y="403"/>
                  </a:lnTo>
                  <a:lnTo>
                    <a:pt x="209" y="402"/>
                  </a:lnTo>
                  <a:lnTo>
                    <a:pt x="211" y="402"/>
                  </a:lnTo>
                  <a:lnTo>
                    <a:pt x="212" y="402"/>
                  </a:lnTo>
                  <a:lnTo>
                    <a:pt x="212" y="401"/>
                  </a:lnTo>
                  <a:lnTo>
                    <a:pt x="214" y="401"/>
                  </a:lnTo>
                  <a:lnTo>
                    <a:pt x="215" y="401"/>
                  </a:lnTo>
                  <a:lnTo>
                    <a:pt x="216" y="401"/>
                  </a:lnTo>
                  <a:lnTo>
                    <a:pt x="217" y="401"/>
                  </a:lnTo>
                  <a:lnTo>
                    <a:pt x="218" y="401"/>
                  </a:lnTo>
                  <a:lnTo>
                    <a:pt x="219" y="400"/>
                  </a:lnTo>
                  <a:lnTo>
                    <a:pt x="219" y="398"/>
                  </a:lnTo>
                  <a:lnTo>
                    <a:pt x="220" y="398"/>
                  </a:lnTo>
                  <a:lnTo>
                    <a:pt x="222" y="398"/>
                  </a:lnTo>
                  <a:lnTo>
                    <a:pt x="223" y="397"/>
                  </a:lnTo>
                  <a:lnTo>
                    <a:pt x="224" y="397"/>
                  </a:lnTo>
                  <a:lnTo>
                    <a:pt x="224" y="396"/>
                  </a:lnTo>
                  <a:lnTo>
                    <a:pt x="224" y="395"/>
                  </a:lnTo>
                  <a:lnTo>
                    <a:pt x="225" y="394"/>
                  </a:lnTo>
                  <a:lnTo>
                    <a:pt x="225" y="393"/>
                  </a:lnTo>
                  <a:lnTo>
                    <a:pt x="225" y="392"/>
                  </a:lnTo>
                  <a:lnTo>
                    <a:pt x="226" y="392"/>
                  </a:lnTo>
                  <a:lnTo>
                    <a:pt x="226" y="390"/>
                  </a:lnTo>
                  <a:lnTo>
                    <a:pt x="227" y="390"/>
                  </a:lnTo>
                  <a:lnTo>
                    <a:pt x="228" y="390"/>
                  </a:lnTo>
                  <a:lnTo>
                    <a:pt x="229" y="390"/>
                  </a:lnTo>
                  <a:lnTo>
                    <a:pt x="231" y="389"/>
                  </a:lnTo>
                  <a:lnTo>
                    <a:pt x="232" y="389"/>
                  </a:lnTo>
                  <a:lnTo>
                    <a:pt x="233" y="389"/>
                  </a:lnTo>
                  <a:lnTo>
                    <a:pt x="234" y="389"/>
                  </a:lnTo>
                  <a:lnTo>
                    <a:pt x="235" y="389"/>
                  </a:lnTo>
                  <a:lnTo>
                    <a:pt x="236" y="388"/>
                  </a:lnTo>
                  <a:lnTo>
                    <a:pt x="237" y="388"/>
                  </a:lnTo>
                  <a:lnTo>
                    <a:pt x="240" y="388"/>
                  </a:lnTo>
                  <a:lnTo>
                    <a:pt x="240" y="389"/>
                  </a:lnTo>
                  <a:lnTo>
                    <a:pt x="241" y="389"/>
                  </a:lnTo>
                  <a:lnTo>
                    <a:pt x="242" y="389"/>
                  </a:lnTo>
                  <a:lnTo>
                    <a:pt x="243" y="389"/>
                  </a:lnTo>
                  <a:lnTo>
                    <a:pt x="244" y="389"/>
                  </a:lnTo>
                  <a:lnTo>
                    <a:pt x="246" y="388"/>
                  </a:lnTo>
                  <a:lnTo>
                    <a:pt x="248" y="388"/>
                  </a:lnTo>
                  <a:lnTo>
                    <a:pt x="249" y="388"/>
                  </a:lnTo>
                  <a:lnTo>
                    <a:pt x="250" y="389"/>
                  </a:lnTo>
                  <a:lnTo>
                    <a:pt x="250" y="390"/>
                  </a:lnTo>
                  <a:lnTo>
                    <a:pt x="250" y="392"/>
                  </a:lnTo>
                  <a:lnTo>
                    <a:pt x="251" y="392"/>
                  </a:lnTo>
                  <a:lnTo>
                    <a:pt x="252" y="393"/>
                  </a:lnTo>
                  <a:lnTo>
                    <a:pt x="253" y="393"/>
                  </a:lnTo>
                  <a:lnTo>
                    <a:pt x="254" y="394"/>
                  </a:lnTo>
                  <a:lnTo>
                    <a:pt x="255" y="394"/>
                  </a:lnTo>
                  <a:lnTo>
                    <a:pt x="257" y="394"/>
                  </a:lnTo>
                  <a:lnTo>
                    <a:pt x="258" y="394"/>
                  </a:lnTo>
                  <a:lnTo>
                    <a:pt x="259" y="394"/>
                  </a:lnTo>
                  <a:lnTo>
                    <a:pt x="260" y="394"/>
                  </a:lnTo>
                  <a:lnTo>
                    <a:pt x="260" y="393"/>
                  </a:lnTo>
                  <a:lnTo>
                    <a:pt x="261" y="393"/>
                  </a:lnTo>
                  <a:lnTo>
                    <a:pt x="261" y="394"/>
                  </a:lnTo>
                  <a:lnTo>
                    <a:pt x="261" y="393"/>
                  </a:lnTo>
                  <a:lnTo>
                    <a:pt x="262" y="393"/>
                  </a:lnTo>
                  <a:lnTo>
                    <a:pt x="263" y="393"/>
                  </a:lnTo>
                  <a:lnTo>
                    <a:pt x="264" y="393"/>
                  </a:lnTo>
                  <a:lnTo>
                    <a:pt x="264" y="394"/>
                  </a:lnTo>
                  <a:lnTo>
                    <a:pt x="264" y="395"/>
                  </a:lnTo>
                  <a:lnTo>
                    <a:pt x="264" y="396"/>
                  </a:lnTo>
                  <a:lnTo>
                    <a:pt x="264" y="395"/>
                  </a:lnTo>
                  <a:lnTo>
                    <a:pt x="264" y="396"/>
                  </a:lnTo>
                  <a:lnTo>
                    <a:pt x="264" y="397"/>
                  </a:lnTo>
                  <a:lnTo>
                    <a:pt x="264" y="398"/>
                  </a:lnTo>
                  <a:lnTo>
                    <a:pt x="264" y="400"/>
                  </a:lnTo>
                  <a:lnTo>
                    <a:pt x="266" y="400"/>
                  </a:lnTo>
                  <a:lnTo>
                    <a:pt x="266" y="401"/>
                  </a:lnTo>
                  <a:lnTo>
                    <a:pt x="266" y="402"/>
                  </a:lnTo>
                  <a:lnTo>
                    <a:pt x="266" y="401"/>
                  </a:lnTo>
                  <a:lnTo>
                    <a:pt x="264" y="402"/>
                  </a:lnTo>
                  <a:lnTo>
                    <a:pt x="264" y="403"/>
                  </a:lnTo>
                  <a:lnTo>
                    <a:pt x="264" y="404"/>
                  </a:lnTo>
                  <a:lnTo>
                    <a:pt x="264" y="405"/>
                  </a:lnTo>
                  <a:lnTo>
                    <a:pt x="263" y="406"/>
                  </a:lnTo>
                  <a:lnTo>
                    <a:pt x="263" y="407"/>
                  </a:lnTo>
                  <a:lnTo>
                    <a:pt x="264" y="407"/>
                  </a:lnTo>
                  <a:lnTo>
                    <a:pt x="264" y="409"/>
                  </a:lnTo>
                  <a:lnTo>
                    <a:pt x="266" y="409"/>
                  </a:lnTo>
                  <a:lnTo>
                    <a:pt x="266" y="410"/>
                  </a:lnTo>
                  <a:lnTo>
                    <a:pt x="266" y="411"/>
                  </a:lnTo>
                  <a:lnTo>
                    <a:pt x="267" y="411"/>
                  </a:lnTo>
                  <a:lnTo>
                    <a:pt x="268" y="411"/>
                  </a:lnTo>
                  <a:lnTo>
                    <a:pt x="269" y="411"/>
                  </a:lnTo>
                  <a:lnTo>
                    <a:pt x="269" y="412"/>
                  </a:lnTo>
                  <a:lnTo>
                    <a:pt x="270" y="412"/>
                  </a:lnTo>
                  <a:lnTo>
                    <a:pt x="271" y="412"/>
                  </a:lnTo>
                  <a:lnTo>
                    <a:pt x="272" y="412"/>
                  </a:lnTo>
                  <a:lnTo>
                    <a:pt x="274" y="412"/>
                  </a:lnTo>
                  <a:lnTo>
                    <a:pt x="275" y="412"/>
                  </a:lnTo>
                  <a:lnTo>
                    <a:pt x="276" y="412"/>
                  </a:lnTo>
                  <a:lnTo>
                    <a:pt x="277" y="412"/>
                  </a:lnTo>
                  <a:lnTo>
                    <a:pt x="278" y="413"/>
                  </a:lnTo>
                  <a:lnTo>
                    <a:pt x="278" y="414"/>
                  </a:lnTo>
                  <a:lnTo>
                    <a:pt x="279" y="414"/>
                  </a:lnTo>
                  <a:lnTo>
                    <a:pt x="280" y="413"/>
                  </a:lnTo>
                  <a:lnTo>
                    <a:pt x="281" y="413"/>
                  </a:lnTo>
                  <a:lnTo>
                    <a:pt x="281" y="412"/>
                  </a:lnTo>
                  <a:lnTo>
                    <a:pt x="283" y="412"/>
                  </a:lnTo>
                  <a:lnTo>
                    <a:pt x="284" y="412"/>
                  </a:lnTo>
                  <a:lnTo>
                    <a:pt x="285" y="412"/>
                  </a:lnTo>
                  <a:lnTo>
                    <a:pt x="285" y="411"/>
                  </a:lnTo>
                  <a:lnTo>
                    <a:pt x="286" y="411"/>
                  </a:lnTo>
                  <a:lnTo>
                    <a:pt x="287" y="411"/>
                  </a:lnTo>
                  <a:lnTo>
                    <a:pt x="288" y="411"/>
                  </a:lnTo>
                  <a:lnTo>
                    <a:pt x="289" y="410"/>
                  </a:lnTo>
                  <a:lnTo>
                    <a:pt x="291" y="410"/>
                  </a:lnTo>
                  <a:lnTo>
                    <a:pt x="292" y="410"/>
                  </a:lnTo>
                  <a:lnTo>
                    <a:pt x="292" y="409"/>
                  </a:lnTo>
                  <a:lnTo>
                    <a:pt x="292" y="407"/>
                  </a:lnTo>
                  <a:lnTo>
                    <a:pt x="293" y="407"/>
                  </a:lnTo>
                  <a:lnTo>
                    <a:pt x="294" y="406"/>
                  </a:lnTo>
                  <a:lnTo>
                    <a:pt x="295" y="406"/>
                  </a:lnTo>
                  <a:lnTo>
                    <a:pt x="295" y="405"/>
                  </a:lnTo>
                  <a:lnTo>
                    <a:pt x="296" y="405"/>
                  </a:lnTo>
                  <a:lnTo>
                    <a:pt x="297" y="405"/>
                  </a:lnTo>
                  <a:lnTo>
                    <a:pt x="298" y="405"/>
                  </a:lnTo>
                  <a:lnTo>
                    <a:pt x="300" y="405"/>
                  </a:lnTo>
                  <a:lnTo>
                    <a:pt x="301" y="405"/>
                  </a:lnTo>
                  <a:lnTo>
                    <a:pt x="302" y="405"/>
                  </a:lnTo>
                  <a:lnTo>
                    <a:pt x="302" y="404"/>
                  </a:lnTo>
                  <a:lnTo>
                    <a:pt x="303" y="403"/>
                  </a:lnTo>
                  <a:lnTo>
                    <a:pt x="303" y="402"/>
                  </a:lnTo>
                  <a:lnTo>
                    <a:pt x="304" y="402"/>
                  </a:lnTo>
                  <a:lnTo>
                    <a:pt x="304" y="401"/>
                  </a:lnTo>
                  <a:lnTo>
                    <a:pt x="305" y="401"/>
                  </a:lnTo>
                  <a:lnTo>
                    <a:pt x="307" y="402"/>
                  </a:lnTo>
                  <a:lnTo>
                    <a:pt x="309" y="402"/>
                  </a:lnTo>
                  <a:lnTo>
                    <a:pt x="312" y="401"/>
                  </a:lnTo>
                  <a:lnTo>
                    <a:pt x="312" y="400"/>
                  </a:lnTo>
                  <a:lnTo>
                    <a:pt x="313" y="400"/>
                  </a:lnTo>
                  <a:lnTo>
                    <a:pt x="314" y="400"/>
                  </a:lnTo>
                  <a:lnTo>
                    <a:pt x="315" y="400"/>
                  </a:lnTo>
                  <a:lnTo>
                    <a:pt x="317" y="398"/>
                  </a:lnTo>
                  <a:lnTo>
                    <a:pt x="318" y="398"/>
                  </a:lnTo>
                  <a:lnTo>
                    <a:pt x="319" y="398"/>
                  </a:lnTo>
                  <a:lnTo>
                    <a:pt x="320" y="398"/>
                  </a:lnTo>
                  <a:lnTo>
                    <a:pt x="322" y="398"/>
                  </a:lnTo>
                  <a:lnTo>
                    <a:pt x="322" y="397"/>
                  </a:lnTo>
                  <a:lnTo>
                    <a:pt x="323" y="397"/>
                  </a:lnTo>
                  <a:lnTo>
                    <a:pt x="324" y="397"/>
                  </a:lnTo>
                  <a:lnTo>
                    <a:pt x="326" y="397"/>
                  </a:lnTo>
                  <a:lnTo>
                    <a:pt x="327" y="397"/>
                  </a:lnTo>
                  <a:lnTo>
                    <a:pt x="328" y="397"/>
                  </a:lnTo>
                  <a:lnTo>
                    <a:pt x="328" y="396"/>
                  </a:lnTo>
                  <a:lnTo>
                    <a:pt x="329" y="396"/>
                  </a:lnTo>
                  <a:lnTo>
                    <a:pt x="329" y="397"/>
                  </a:lnTo>
                  <a:lnTo>
                    <a:pt x="330" y="397"/>
                  </a:lnTo>
                  <a:lnTo>
                    <a:pt x="331" y="397"/>
                  </a:lnTo>
                  <a:lnTo>
                    <a:pt x="332" y="397"/>
                  </a:lnTo>
                  <a:lnTo>
                    <a:pt x="334" y="397"/>
                  </a:lnTo>
                  <a:lnTo>
                    <a:pt x="334" y="396"/>
                  </a:lnTo>
                  <a:lnTo>
                    <a:pt x="335" y="396"/>
                  </a:lnTo>
                  <a:lnTo>
                    <a:pt x="336" y="396"/>
                  </a:lnTo>
                  <a:lnTo>
                    <a:pt x="337" y="395"/>
                  </a:lnTo>
                  <a:lnTo>
                    <a:pt x="338" y="395"/>
                  </a:lnTo>
                  <a:lnTo>
                    <a:pt x="339" y="395"/>
                  </a:lnTo>
                  <a:lnTo>
                    <a:pt x="340" y="395"/>
                  </a:lnTo>
                  <a:lnTo>
                    <a:pt x="341" y="395"/>
                  </a:lnTo>
                  <a:lnTo>
                    <a:pt x="343" y="395"/>
                  </a:lnTo>
                  <a:lnTo>
                    <a:pt x="345" y="394"/>
                  </a:lnTo>
                  <a:lnTo>
                    <a:pt x="346" y="393"/>
                  </a:lnTo>
                  <a:lnTo>
                    <a:pt x="347" y="393"/>
                  </a:lnTo>
                  <a:lnTo>
                    <a:pt x="348" y="392"/>
                  </a:lnTo>
                  <a:lnTo>
                    <a:pt x="350" y="392"/>
                  </a:lnTo>
                  <a:lnTo>
                    <a:pt x="361" y="390"/>
                  </a:lnTo>
                  <a:lnTo>
                    <a:pt x="370" y="384"/>
                  </a:lnTo>
                  <a:lnTo>
                    <a:pt x="372" y="381"/>
                  </a:lnTo>
                  <a:lnTo>
                    <a:pt x="373" y="375"/>
                  </a:lnTo>
                  <a:lnTo>
                    <a:pt x="375" y="370"/>
                  </a:lnTo>
                  <a:lnTo>
                    <a:pt x="378" y="369"/>
                  </a:lnTo>
                  <a:lnTo>
                    <a:pt x="379" y="362"/>
                  </a:lnTo>
                  <a:lnTo>
                    <a:pt x="381" y="360"/>
                  </a:lnTo>
                  <a:lnTo>
                    <a:pt x="381" y="359"/>
                  </a:lnTo>
                  <a:lnTo>
                    <a:pt x="381" y="357"/>
                  </a:lnTo>
                  <a:lnTo>
                    <a:pt x="383" y="356"/>
                  </a:lnTo>
                  <a:lnTo>
                    <a:pt x="386" y="354"/>
                  </a:lnTo>
                  <a:lnTo>
                    <a:pt x="386" y="353"/>
                  </a:lnTo>
                  <a:lnTo>
                    <a:pt x="386" y="352"/>
                  </a:lnTo>
                  <a:lnTo>
                    <a:pt x="386" y="351"/>
                  </a:lnTo>
                  <a:lnTo>
                    <a:pt x="386" y="350"/>
                  </a:lnTo>
                  <a:lnTo>
                    <a:pt x="386" y="348"/>
                  </a:lnTo>
                  <a:lnTo>
                    <a:pt x="386" y="347"/>
                  </a:lnTo>
                  <a:lnTo>
                    <a:pt x="387" y="345"/>
                  </a:lnTo>
                  <a:lnTo>
                    <a:pt x="387" y="344"/>
                  </a:lnTo>
                  <a:lnTo>
                    <a:pt x="388" y="344"/>
                  </a:lnTo>
                  <a:lnTo>
                    <a:pt x="388" y="343"/>
                  </a:lnTo>
                  <a:lnTo>
                    <a:pt x="388" y="342"/>
                  </a:lnTo>
                  <a:lnTo>
                    <a:pt x="389" y="340"/>
                  </a:lnTo>
                  <a:lnTo>
                    <a:pt x="389" y="339"/>
                  </a:lnTo>
                  <a:lnTo>
                    <a:pt x="390" y="337"/>
                  </a:lnTo>
                  <a:lnTo>
                    <a:pt x="391" y="336"/>
                  </a:lnTo>
                  <a:lnTo>
                    <a:pt x="392" y="336"/>
                  </a:lnTo>
                  <a:lnTo>
                    <a:pt x="393" y="334"/>
                  </a:lnTo>
                  <a:lnTo>
                    <a:pt x="395" y="334"/>
                  </a:lnTo>
                  <a:lnTo>
                    <a:pt x="396" y="334"/>
                  </a:lnTo>
                  <a:lnTo>
                    <a:pt x="397" y="332"/>
                  </a:lnTo>
                  <a:lnTo>
                    <a:pt x="397" y="331"/>
                  </a:lnTo>
                  <a:lnTo>
                    <a:pt x="398" y="331"/>
                  </a:lnTo>
                  <a:lnTo>
                    <a:pt x="397" y="330"/>
                  </a:lnTo>
                  <a:lnTo>
                    <a:pt x="397" y="329"/>
                  </a:lnTo>
                  <a:lnTo>
                    <a:pt x="397" y="328"/>
                  </a:lnTo>
                  <a:lnTo>
                    <a:pt x="397" y="327"/>
                  </a:lnTo>
                  <a:lnTo>
                    <a:pt x="396" y="325"/>
                  </a:lnTo>
                  <a:lnTo>
                    <a:pt x="396" y="323"/>
                  </a:lnTo>
                  <a:lnTo>
                    <a:pt x="396" y="322"/>
                  </a:lnTo>
                  <a:lnTo>
                    <a:pt x="396" y="321"/>
                  </a:lnTo>
                  <a:lnTo>
                    <a:pt x="396" y="320"/>
                  </a:lnTo>
                  <a:lnTo>
                    <a:pt x="396" y="319"/>
                  </a:lnTo>
                  <a:lnTo>
                    <a:pt x="396" y="318"/>
                  </a:lnTo>
                  <a:lnTo>
                    <a:pt x="396" y="317"/>
                  </a:lnTo>
                  <a:lnTo>
                    <a:pt x="396" y="312"/>
                  </a:lnTo>
                  <a:lnTo>
                    <a:pt x="396" y="310"/>
                  </a:lnTo>
                  <a:lnTo>
                    <a:pt x="397" y="309"/>
                  </a:lnTo>
                  <a:lnTo>
                    <a:pt x="398" y="309"/>
                  </a:lnTo>
                  <a:lnTo>
                    <a:pt x="398" y="308"/>
                  </a:lnTo>
                  <a:lnTo>
                    <a:pt x="399" y="306"/>
                  </a:lnTo>
                  <a:lnTo>
                    <a:pt x="400" y="306"/>
                  </a:lnTo>
                  <a:lnTo>
                    <a:pt x="401" y="306"/>
                  </a:lnTo>
                  <a:lnTo>
                    <a:pt x="403" y="306"/>
                  </a:lnTo>
                  <a:lnTo>
                    <a:pt x="404" y="305"/>
                  </a:lnTo>
                  <a:lnTo>
                    <a:pt x="406" y="304"/>
                  </a:lnTo>
                  <a:lnTo>
                    <a:pt x="406" y="303"/>
                  </a:lnTo>
                  <a:lnTo>
                    <a:pt x="407" y="303"/>
                  </a:lnTo>
                  <a:lnTo>
                    <a:pt x="407" y="302"/>
                  </a:lnTo>
                  <a:lnTo>
                    <a:pt x="408" y="302"/>
                  </a:lnTo>
                  <a:lnTo>
                    <a:pt x="409" y="301"/>
                  </a:lnTo>
                  <a:lnTo>
                    <a:pt x="409" y="300"/>
                  </a:lnTo>
                  <a:lnTo>
                    <a:pt x="412" y="296"/>
                  </a:lnTo>
                  <a:lnTo>
                    <a:pt x="413" y="296"/>
                  </a:lnTo>
                  <a:lnTo>
                    <a:pt x="416" y="294"/>
                  </a:lnTo>
                  <a:lnTo>
                    <a:pt x="416" y="295"/>
                  </a:lnTo>
                  <a:lnTo>
                    <a:pt x="417" y="295"/>
                  </a:lnTo>
                  <a:lnTo>
                    <a:pt x="417" y="294"/>
                  </a:lnTo>
                  <a:lnTo>
                    <a:pt x="418" y="294"/>
                  </a:lnTo>
                  <a:lnTo>
                    <a:pt x="418" y="295"/>
                  </a:lnTo>
                  <a:lnTo>
                    <a:pt x="419" y="295"/>
                  </a:lnTo>
                  <a:lnTo>
                    <a:pt x="421" y="295"/>
                  </a:lnTo>
                  <a:lnTo>
                    <a:pt x="421" y="294"/>
                  </a:lnTo>
                  <a:lnTo>
                    <a:pt x="422" y="294"/>
                  </a:lnTo>
                  <a:lnTo>
                    <a:pt x="423" y="294"/>
                  </a:lnTo>
                  <a:lnTo>
                    <a:pt x="424" y="294"/>
                  </a:lnTo>
                  <a:lnTo>
                    <a:pt x="425" y="294"/>
                  </a:lnTo>
                  <a:lnTo>
                    <a:pt x="426" y="294"/>
                  </a:lnTo>
                  <a:lnTo>
                    <a:pt x="427" y="294"/>
                  </a:lnTo>
                  <a:lnTo>
                    <a:pt x="429" y="294"/>
                  </a:lnTo>
                  <a:lnTo>
                    <a:pt x="429" y="295"/>
                  </a:lnTo>
                  <a:lnTo>
                    <a:pt x="430" y="295"/>
                  </a:lnTo>
                  <a:lnTo>
                    <a:pt x="431" y="295"/>
                  </a:lnTo>
                  <a:lnTo>
                    <a:pt x="431" y="296"/>
                  </a:lnTo>
                  <a:lnTo>
                    <a:pt x="432" y="296"/>
                  </a:lnTo>
                  <a:lnTo>
                    <a:pt x="433" y="296"/>
                  </a:lnTo>
                  <a:lnTo>
                    <a:pt x="434" y="296"/>
                  </a:lnTo>
                  <a:lnTo>
                    <a:pt x="434" y="297"/>
                  </a:lnTo>
                  <a:lnTo>
                    <a:pt x="435" y="297"/>
                  </a:lnTo>
                  <a:lnTo>
                    <a:pt x="436" y="297"/>
                  </a:lnTo>
                  <a:lnTo>
                    <a:pt x="436" y="298"/>
                  </a:lnTo>
                  <a:lnTo>
                    <a:pt x="438" y="298"/>
                  </a:lnTo>
                  <a:lnTo>
                    <a:pt x="439" y="298"/>
                  </a:lnTo>
                  <a:lnTo>
                    <a:pt x="440" y="298"/>
                  </a:lnTo>
                  <a:lnTo>
                    <a:pt x="441" y="298"/>
                  </a:lnTo>
                  <a:lnTo>
                    <a:pt x="442" y="298"/>
                  </a:lnTo>
                  <a:lnTo>
                    <a:pt x="443" y="298"/>
                  </a:lnTo>
                  <a:lnTo>
                    <a:pt x="443" y="300"/>
                  </a:lnTo>
                  <a:lnTo>
                    <a:pt x="444" y="300"/>
                  </a:lnTo>
                  <a:lnTo>
                    <a:pt x="446" y="300"/>
                  </a:lnTo>
                  <a:lnTo>
                    <a:pt x="447" y="300"/>
                  </a:lnTo>
                  <a:lnTo>
                    <a:pt x="447" y="301"/>
                  </a:lnTo>
                  <a:lnTo>
                    <a:pt x="447" y="302"/>
                  </a:lnTo>
                  <a:lnTo>
                    <a:pt x="446" y="302"/>
                  </a:lnTo>
                  <a:lnTo>
                    <a:pt x="446" y="303"/>
                  </a:lnTo>
                  <a:lnTo>
                    <a:pt x="447" y="303"/>
                  </a:lnTo>
                  <a:lnTo>
                    <a:pt x="447" y="304"/>
                  </a:lnTo>
                  <a:lnTo>
                    <a:pt x="447" y="305"/>
                  </a:lnTo>
                  <a:lnTo>
                    <a:pt x="448" y="305"/>
                  </a:lnTo>
                  <a:lnTo>
                    <a:pt x="448" y="306"/>
                  </a:lnTo>
                  <a:lnTo>
                    <a:pt x="449" y="306"/>
                  </a:lnTo>
                  <a:lnTo>
                    <a:pt x="453" y="313"/>
                  </a:lnTo>
                  <a:lnTo>
                    <a:pt x="456" y="317"/>
                  </a:lnTo>
                  <a:lnTo>
                    <a:pt x="456" y="322"/>
                  </a:lnTo>
                  <a:lnTo>
                    <a:pt x="457" y="326"/>
                  </a:lnTo>
                  <a:lnTo>
                    <a:pt x="457" y="327"/>
                  </a:lnTo>
                  <a:lnTo>
                    <a:pt x="461" y="329"/>
                  </a:lnTo>
                  <a:lnTo>
                    <a:pt x="464" y="330"/>
                  </a:lnTo>
                  <a:lnTo>
                    <a:pt x="465" y="330"/>
                  </a:lnTo>
                  <a:lnTo>
                    <a:pt x="465" y="329"/>
                  </a:lnTo>
                  <a:lnTo>
                    <a:pt x="466" y="329"/>
                  </a:lnTo>
                  <a:lnTo>
                    <a:pt x="466" y="328"/>
                  </a:lnTo>
                  <a:lnTo>
                    <a:pt x="467" y="327"/>
                  </a:lnTo>
                  <a:lnTo>
                    <a:pt x="468" y="327"/>
                  </a:lnTo>
                  <a:lnTo>
                    <a:pt x="469" y="327"/>
                  </a:lnTo>
                  <a:lnTo>
                    <a:pt x="469" y="326"/>
                  </a:lnTo>
                  <a:lnTo>
                    <a:pt x="470" y="326"/>
                  </a:lnTo>
                  <a:lnTo>
                    <a:pt x="470" y="325"/>
                  </a:lnTo>
                  <a:lnTo>
                    <a:pt x="472" y="325"/>
                  </a:lnTo>
                  <a:lnTo>
                    <a:pt x="472" y="323"/>
                  </a:lnTo>
                  <a:lnTo>
                    <a:pt x="473" y="323"/>
                  </a:lnTo>
                  <a:lnTo>
                    <a:pt x="474" y="323"/>
                  </a:lnTo>
                  <a:lnTo>
                    <a:pt x="475" y="323"/>
                  </a:lnTo>
                  <a:lnTo>
                    <a:pt x="476" y="323"/>
                  </a:lnTo>
                  <a:lnTo>
                    <a:pt x="476" y="322"/>
                  </a:lnTo>
                  <a:lnTo>
                    <a:pt x="477" y="322"/>
                  </a:lnTo>
                  <a:lnTo>
                    <a:pt x="478" y="322"/>
                  </a:lnTo>
                  <a:lnTo>
                    <a:pt x="478" y="321"/>
                  </a:lnTo>
                  <a:lnTo>
                    <a:pt x="479" y="321"/>
                  </a:lnTo>
                  <a:lnTo>
                    <a:pt x="479" y="320"/>
                  </a:lnTo>
                  <a:lnTo>
                    <a:pt x="481" y="319"/>
                  </a:lnTo>
                  <a:lnTo>
                    <a:pt x="481" y="318"/>
                  </a:lnTo>
                  <a:lnTo>
                    <a:pt x="482" y="317"/>
                  </a:lnTo>
                  <a:lnTo>
                    <a:pt x="483" y="317"/>
                  </a:lnTo>
                  <a:lnTo>
                    <a:pt x="483" y="315"/>
                  </a:lnTo>
                  <a:lnTo>
                    <a:pt x="484" y="315"/>
                  </a:lnTo>
                  <a:lnTo>
                    <a:pt x="485" y="315"/>
                  </a:lnTo>
                  <a:lnTo>
                    <a:pt x="486" y="315"/>
                  </a:lnTo>
                  <a:lnTo>
                    <a:pt x="487" y="315"/>
                  </a:lnTo>
                  <a:lnTo>
                    <a:pt x="487" y="314"/>
                  </a:lnTo>
                  <a:lnTo>
                    <a:pt x="489" y="313"/>
                  </a:lnTo>
                  <a:lnTo>
                    <a:pt x="491" y="312"/>
                  </a:lnTo>
                  <a:lnTo>
                    <a:pt x="492" y="312"/>
                  </a:lnTo>
                  <a:lnTo>
                    <a:pt x="493" y="312"/>
                  </a:lnTo>
                  <a:lnTo>
                    <a:pt x="493" y="311"/>
                  </a:lnTo>
                  <a:lnTo>
                    <a:pt x="493" y="310"/>
                  </a:lnTo>
                  <a:lnTo>
                    <a:pt x="494" y="310"/>
                  </a:lnTo>
                  <a:lnTo>
                    <a:pt x="494" y="309"/>
                  </a:lnTo>
                  <a:lnTo>
                    <a:pt x="494" y="308"/>
                  </a:lnTo>
                  <a:lnTo>
                    <a:pt x="494" y="306"/>
                  </a:lnTo>
                  <a:lnTo>
                    <a:pt x="495" y="306"/>
                  </a:lnTo>
                  <a:lnTo>
                    <a:pt x="495" y="305"/>
                  </a:lnTo>
                  <a:lnTo>
                    <a:pt x="496" y="305"/>
                  </a:lnTo>
                  <a:lnTo>
                    <a:pt x="496" y="304"/>
                  </a:lnTo>
                  <a:lnTo>
                    <a:pt x="498" y="304"/>
                  </a:lnTo>
                  <a:lnTo>
                    <a:pt x="496" y="304"/>
                  </a:lnTo>
                  <a:lnTo>
                    <a:pt x="496" y="303"/>
                  </a:lnTo>
                  <a:lnTo>
                    <a:pt x="498" y="303"/>
                  </a:lnTo>
                  <a:lnTo>
                    <a:pt x="498" y="302"/>
                  </a:lnTo>
                  <a:lnTo>
                    <a:pt x="498" y="301"/>
                  </a:lnTo>
                  <a:lnTo>
                    <a:pt x="498" y="300"/>
                  </a:lnTo>
                  <a:lnTo>
                    <a:pt x="499" y="300"/>
                  </a:lnTo>
                  <a:lnTo>
                    <a:pt x="499" y="298"/>
                  </a:lnTo>
                  <a:lnTo>
                    <a:pt x="500" y="298"/>
                  </a:lnTo>
                  <a:lnTo>
                    <a:pt x="500" y="297"/>
                  </a:lnTo>
                  <a:lnTo>
                    <a:pt x="501" y="297"/>
                  </a:lnTo>
                  <a:lnTo>
                    <a:pt x="501" y="296"/>
                  </a:lnTo>
                  <a:lnTo>
                    <a:pt x="502" y="296"/>
                  </a:lnTo>
                  <a:lnTo>
                    <a:pt x="503" y="296"/>
                  </a:lnTo>
                  <a:lnTo>
                    <a:pt x="504" y="296"/>
                  </a:lnTo>
                  <a:lnTo>
                    <a:pt x="505" y="297"/>
                  </a:lnTo>
                  <a:lnTo>
                    <a:pt x="505" y="296"/>
                  </a:lnTo>
                  <a:lnTo>
                    <a:pt x="507" y="296"/>
                  </a:lnTo>
                  <a:lnTo>
                    <a:pt x="507" y="295"/>
                  </a:lnTo>
                  <a:lnTo>
                    <a:pt x="508" y="295"/>
                  </a:lnTo>
                  <a:lnTo>
                    <a:pt x="509" y="295"/>
                  </a:lnTo>
                  <a:lnTo>
                    <a:pt x="509" y="294"/>
                  </a:lnTo>
                  <a:lnTo>
                    <a:pt x="510" y="294"/>
                  </a:lnTo>
                  <a:lnTo>
                    <a:pt x="505" y="285"/>
                  </a:lnTo>
                  <a:lnTo>
                    <a:pt x="507" y="286"/>
                  </a:lnTo>
                  <a:lnTo>
                    <a:pt x="508" y="286"/>
                  </a:lnTo>
                  <a:lnTo>
                    <a:pt x="509" y="286"/>
                  </a:lnTo>
                  <a:lnTo>
                    <a:pt x="510" y="286"/>
                  </a:lnTo>
                  <a:lnTo>
                    <a:pt x="511" y="286"/>
                  </a:lnTo>
                  <a:lnTo>
                    <a:pt x="512" y="286"/>
                  </a:lnTo>
                  <a:lnTo>
                    <a:pt x="513" y="286"/>
                  </a:lnTo>
                  <a:lnTo>
                    <a:pt x="521" y="286"/>
                  </a:lnTo>
                  <a:lnTo>
                    <a:pt x="530" y="286"/>
                  </a:lnTo>
                  <a:lnTo>
                    <a:pt x="535" y="286"/>
                  </a:lnTo>
                  <a:lnTo>
                    <a:pt x="535" y="287"/>
                  </a:lnTo>
                  <a:lnTo>
                    <a:pt x="536" y="287"/>
                  </a:lnTo>
                  <a:lnTo>
                    <a:pt x="538" y="287"/>
                  </a:lnTo>
                  <a:lnTo>
                    <a:pt x="539" y="288"/>
                  </a:lnTo>
                  <a:lnTo>
                    <a:pt x="542" y="289"/>
                  </a:lnTo>
                  <a:lnTo>
                    <a:pt x="542" y="288"/>
                  </a:lnTo>
                  <a:lnTo>
                    <a:pt x="543" y="288"/>
                  </a:lnTo>
                  <a:lnTo>
                    <a:pt x="543" y="287"/>
                  </a:lnTo>
                  <a:lnTo>
                    <a:pt x="544" y="287"/>
                  </a:lnTo>
                  <a:lnTo>
                    <a:pt x="544" y="286"/>
                  </a:lnTo>
                  <a:lnTo>
                    <a:pt x="545" y="286"/>
                  </a:lnTo>
                  <a:lnTo>
                    <a:pt x="546" y="286"/>
                  </a:lnTo>
                  <a:lnTo>
                    <a:pt x="546" y="285"/>
                  </a:lnTo>
                  <a:lnTo>
                    <a:pt x="547" y="285"/>
                  </a:lnTo>
                  <a:lnTo>
                    <a:pt x="548" y="285"/>
                  </a:lnTo>
                  <a:lnTo>
                    <a:pt x="548" y="284"/>
                  </a:lnTo>
                  <a:lnTo>
                    <a:pt x="550" y="284"/>
                  </a:lnTo>
                  <a:lnTo>
                    <a:pt x="551" y="284"/>
                  </a:lnTo>
                  <a:lnTo>
                    <a:pt x="551" y="283"/>
                  </a:lnTo>
                  <a:lnTo>
                    <a:pt x="552" y="284"/>
                  </a:lnTo>
                  <a:lnTo>
                    <a:pt x="553" y="284"/>
                  </a:lnTo>
                  <a:lnTo>
                    <a:pt x="553" y="283"/>
                  </a:lnTo>
                  <a:lnTo>
                    <a:pt x="554" y="283"/>
                  </a:lnTo>
                  <a:lnTo>
                    <a:pt x="554" y="281"/>
                  </a:lnTo>
                  <a:lnTo>
                    <a:pt x="555" y="280"/>
                  </a:lnTo>
                  <a:lnTo>
                    <a:pt x="556" y="279"/>
                  </a:lnTo>
                  <a:lnTo>
                    <a:pt x="558" y="279"/>
                  </a:lnTo>
                  <a:lnTo>
                    <a:pt x="558" y="278"/>
                  </a:lnTo>
                  <a:lnTo>
                    <a:pt x="559" y="277"/>
                  </a:lnTo>
                  <a:lnTo>
                    <a:pt x="559" y="276"/>
                  </a:lnTo>
                  <a:lnTo>
                    <a:pt x="559" y="275"/>
                  </a:lnTo>
                  <a:lnTo>
                    <a:pt x="560" y="273"/>
                  </a:lnTo>
                  <a:lnTo>
                    <a:pt x="560" y="272"/>
                  </a:lnTo>
                  <a:lnTo>
                    <a:pt x="561" y="272"/>
                  </a:lnTo>
                  <a:lnTo>
                    <a:pt x="562" y="272"/>
                  </a:lnTo>
                  <a:lnTo>
                    <a:pt x="562" y="271"/>
                  </a:lnTo>
                  <a:lnTo>
                    <a:pt x="563" y="270"/>
                  </a:lnTo>
                  <a:lnTo>
                    <a:pt x="564" y="270"/>
                  </a:lnTo>
                  <a:lnTo>
                    <a:pt x="567" y="265"/>
                  </a:lnTo>
                  <a:lnTo>
                    <a:pt x="567" y="267"/>
                  </a:lnTo>
                  <a:lnTo>
                    <a:pt x="568" y="267"/>
                  </a:lnTo>
                  <a:lnTo>
                    <a:pt x="568" y="265"/>
                  </a:lnTo>
                  <a:lnTo>
                    <a:pt x="568" y="264"/>
                  </a:lnTo>
                  <a:lnTo>
                    <a:pt x="569" y="264"/>
                  </a:lnTo>
                  <a:lnTo>
                    <a:pt x="569" y="263"/>
                  </a:lnTo>
                  <a:lnTo>
                    <a:pt x="570" y="263"/>
                  </a:lnTo>
                  <a:lnTo>
                    <a:pt x="570" y="262"/>
                  </a:lnTo>
                  <a:lnTo>
                    <a:pt x="571" y="262"/>
                  </a:lnTo>
                  <a:lnTo>
                    <a:pt x="571" y="261"/>
                  </a:lnTo>
                  <a:lnTo>
                    <a:pt x="572" y="260"/>
                  </a:lnTo>
                  <a:lnTo>
                    <a:pt x="572" y="259"/>
                  </a:lnTo>
                  <a:lnTo>
                    <a:pt x="573" y="258"/>
                  </a:lnTo>
                  <a:lnTo>
                    <a:pt x="574" y="256"/>
                  </a:lnTo>
                  <a:lnTo>
                    <a:pt x="574" y="255"/>
                  </a:lnTo>
                  <a:lnTo>
                    <a:pt x="576" y="255"/>
                  </a:lnTo>
                  <a:lnTo>
                    <a:pt x="576" y="254"/>
                  </a:lnTo>
                  <a:lnTo>
                    <a:pt x="576" y="253"/>
                  </a:lnTo>
                  <a:lnTo>
                    <a:pt x="577" y="252"/>
                  </a:lnTo>
                  <a:lnTo>
                    <a:pt x="578" y="252"/>
                  </a:lnTo>
                  <a:lnTo>
                    <a:pt x="578" y="251"/>
                  </a:lnTo>
                  <a:lnTo>
                    <a:pt x="578" y="250"/>
                  </a:lnTo>
                  <a:lnTo>
                    <a:pt x="578" y="248"/>
                  </a:lnTo>
                  <a:lnTo>
                    <a:pt x="579" y="247"/>
                  </a:lnTo>
                  <a:lnTo>
                    <a:pt x="579" y="246"/>
                  </a:lnTo>
                  <a:lnTo>
                    <a:pt x="579" y="245"/>
                  </a:lnTo>
                  <a:lnTo>
                    <a:pt x="580" y="245"/>
                  </a:lnTo>
                  <a:lnTo>
                    <a:pt x="581" y="244"/>
                  </a:lnTo>
                  <a:lnTo>
                    <a:pt x="582" y="244"/>
                  </a:lnTo>
                  <a:lnTo>
                    <a:pt x="584" y="244"/>
                  </a:lnTo>
                  <a:lnTo>
                    <a:pt x="585" y="243"/>
                  </a:lnTo>
                  <a:lnTo>
                    <a:pt x="586" y="243"/>
                  </a:lnTo>
                  <a:lnTo>
                    <a:pt x="586" y="242"/>
                  </a:lnTo>
                  <a:lnTo>
                    <a:pt x="587" y="242"/>
                  </a:lnTo>
                  <a:lnTo>
                    <a:pt x="587" y="240"/>
                  </a:lnTo>
                  <a:lnTo>
                    <a:pt x="588" y="240"/>
                  </a:lnTo>
                  <a:lnTo>
                    <a:pt x="589" y="240"/>
                  </a:lnTo>
                  <a:lnTo>
                    <a:pt x="590" y="240"/>
                  </a:lnTo>
                  <a:lnTo>
                    <a:pt x="591" y="240"/>
                  </a:lnTo>
                  <a:lnTo>
                    <a:pt x="591" y="242"/>
                  </a:lnTo>
                  <a:lnTo>
                    <a:pt x="593" y="242"/>
                  </a:lnTo>
                  <a:lnTo>
                    <a:pt x="594" y="242"/>
                  </a:lnTo>
                  <a:lnTo>
                    <a:pt x="594" y="240"/>
                  </a:lnTo>
                  <a:lnTo>
                    <a:pt x="594" y="239"/>
                  </a:lnTo>
                  <a:lnTo>
                    <a:pt x="594" y="238"/>
                  </a:lnTo>
                  <a:lnTo>
                    <a:pt x="595" y="237"/>
                  </a:lnTo>
                  <a:lnTo>
                    <a:pt x="595" y="236"/>
                  </a:lnTo>
                  <a:lnTo>
                    <a:pt x="596" y="236"/>
                  </a:lnTo>
                  <a:lnTo>
                    <a:pt x="596" y="235"/>
                  </a:lnTo>
                  <a:lnTo>
                    <a:pt x="597" y="235"/>
                  </a:lnTo>
                  <a:lnTo>
                    <a:pt x="597" y="234"/>
                  </a:lnTo>
                  <a:lnTo>
                    <a:pt x="597" y="233"/>
                  </a:lnTo>
                  <a:lnTo>
                    <a:pt x="597" y="231"/>
                  </a:lnTo>
                  <a:lnTo>
                    <a:pt x="598" y="231"/>
                  </a:lnTo>
                  <a:lnTo>
                    <a:pt x="599" y="230"/>
                  </a:lnTo>
                  <a:lnTo>
                    <a:pt x="601" y="230"/>
                  </a:lnTo>
                  <a:lnTo>
                    <a:pt x="602" y="229"/>
                  </a:lnTo>
                  <a:lnTo>
                    <a:pt x="607" y="234"/>
                  </a:lnTo>
                  <a:lnTo>
                    <a:pt x="608" y="235"/>
                  </a:lnTo>
                  <a:lnTo>
                    <a:pt x="608" y="236"/>
                  </a:lnTo>
                  <a:lnTo>
                    <a:pt x="610" y="237"/>
                  </a:lnTo>
                  <a:lnTo>
                    <a:pt x="610" y="238"/>
                  </a:lnTo>
                  <a:lnTo>
                    <a:pt x="610" y="239"/>
                  </a:lnTo>
                  <a:lnTo>
                    <a:pt x="611" y="239"/>
                  </a:lnTo>
                  <a:lnTo>
                    <a:pt x="611" y="240"/>
                  </a:lnTo>
                  <a:lnTo>
                    <a:pt x="615" y="244"/>
                  </a:lnTo>
                  <a:lnTo>
                    <a:pt x="616" y="244"/>
                  </a:lnTo>
                  <a:lnTo>
                    <a:pt x="617" y="245"/>
                  </a:lnTo>
                  <a:lnTo>
                    <a:pt x="619" y="246"/>
                  </a:lnTo>
                  <a:lnTo>
                    <a:pt x="620" y="247"/>
                  </a:lnTo>
                  <a:lnTo>
                    <a:pt x="621" y="247"/>
                  </a:lnTo>
                  <a:lnTo>
                    <a:pt x="622" y="247"/>
                  </a:lnTo>
                  <a:lnTo>
                    <a:pt x="622" y="246"/>
                  </a:lnTo>
                  <a:lnTo>
                    <a:pt x="623" y="246"/>
                  </a:lnTo>
                  <a:lnTo>
                    <a:pt x="624" y="245"/>
                  </a:lnTo>
                  <a:lnTo>
                    <a:pt x="625" y="245"/>
                  </a:lnTo>
                  <a:lnTo>
                    <a:pt x="625" y="244"/>
                  </a:lnTo>
                  <a:lnTo>
                    <a:pt x="627" y="244"/>
                  </a:lnTo>
                  <a:lnTo>
                    <a:pt x="627" y="243"/>
                  </a:lnTo>
                  <a:lnTo>
                    <a:pt x="628" y="243"/>
                  </a:lnTo>
                  <a:lnTo>
                    <a:pt x="629" y="242"/>
                  </a:lnTo>
                  <a:lnTo>
                    <a:pt x="630" y="242"/>
                  </a:lnTo>
                  <a:lnTo>
                    <a:pt x="631" y="242"/>
                  </a:lnTo>
                  <a:lnTo>
                    <a:pt x="632" y="242"/>
                  </a:lnTo>
                  <a:lnTo>
                    <a:pt x="634" y="242"/>
                  </a:lnTo>
                  <a:lnTo>
                    <a:pt x="636" y="243"/>
                  </a:lnTo>
                  <a:lnTo>
                    <a:pt x="637" y="243"/>
                  </a:lnTo>
                  <a:lnTo>
                    <a:pt x="638" y="244"/>
                  </a:lnTo>
                  <a:lnTo>
                    <a:pt x="639" y="244"/>
                  </a:lnTo>
                  <a:lnTo>
                    <a:pt x="640" y="244"/>
                  </a:lnTo>
                  <a:lnTo>
                    <a:pt x="640" y="245"/>
                  </a:lnTo>
                  <a:lnTo>
                    <a:pt x="641" y="245"/>
                  </a:lnTo>
                  <a:lnTo>
                    <a:pt x="641" y="244"/>
                  </a:lnTo>
                  <a:lnTo>
                    <a:pt x="642" y="244"/>
                  </a:lnTo>
                  <a:lnTo>
                    <a:pt x="642" y="243"/>
                  </a:lnTo>
                  <a:lnTo>
                    <a:pt x="644" y="243"/>
                  </a:lnTo>
                  <a:lnTo>
                    <a:pt x="644" y="242"/>
                  </a:lnTo>
                  <a:lnTo>
                    <a:pt x="645" y="242"/>
                  </a:lnTo>
                  <a:lnTo>
                    <a:pt x="646" y="242"/>
                  </a:lnTo>
                  <a:lnTo>
                    <a:pt x="647" y="242"/>
                  </a:lnTo>
                  <a:lnTo>
                    <a:pt x="648" y="242"/>
                  </a:lnTo>
                  <a:lnTo>
                    <a:pt x="649" y="242"/>
                  </a:lnTo>
                  <a:lnTo>
                    <a:pt x="649" y="243"/>
                  </a:lnTo>
                  <a:lnTo>
                    <a:pt x="651" y="243"/>
                  </a:lnTo>
                  <a:lnTo>
                    <a:pt x="653" y="243"/>
                  </a:lnTo>
                  <a:lnTo>
                    <a:pt x="654" y="243"/>
                  </a:lnTo>
                  <a:lnTo>
                    <a:pt x="655" y="244"/>
                  </a:lnTo>
                  <a:lnTo>
                    <a:pt x="656" y="244"/>
                  </a:lnTo>
                  <a:lnTo>
                    <a:pt x="657" y="243"/>
                  </a:lnTo>
                  <a:lnTo>
                    <a:pt x="658" y="243"/>
                  </a:lnTo>
                  <a:lnTo>
                    <a:pt x="659" y="243"/>
                  </a:lnTo>
                  <a:lnTo>
                    <a:pt x="662" y="243"/>
                  </a:lnTo>
                  <a:lnTo>
                    <a:pt x="663" y="243"/>
                  </a:lnTo>
                  <a:lnTo>
                    <a:pt x="664" y="243"/>
                  </a:lnTo>
                  <a:lnTo>
                    <a:pt x="665" y="244"/>
                  </a:lnTo>
                  <a:lnTo>
                    <a:pt x="666" y="244"/>
                  </a:lnTo>
                  <a:lnTo>
                    <a:pt x="667" y="244"/>
                  </a:lnTo>
                  <a:lnTo>
                    <a:pt x="668" y="245"/>
                  </a:lnTo>
                  <a:lnTo>
                    <a:pt x="670" y="247"/>
                  </a:lnTo>
                  <a:lnTo>
                    <a:pt x="671" y="247"/>
                  </a:lnTo>
                  <a:lnTo>
                    <a:pt x="671" y="248"/>
                  </a:lnTo>
                  <a:lnTo>
                    <a:pt x="672" y="248"/>
                  </a:lnTo>
                  <a:lnTo>
                    <a:pt x="672" y="250"/>
                  </a:lnTo>
                  <a:lnTo>
                    <a:pt x="674" y="250"/>
                  </a:lnTo>
                  <a:lnTo>
                    <a:pt x="675" y="250"/>
                  </a:lnTo>
                  <a:lnTo>
                    <a:pt x="676" y="251"/>
                  </a:lnTo>
                  <a:lnTo>
                    <a:pt x="677" y="251"/>
                  </a:lnTo>
                  <a:lnTo>
                    <a:pt x="679" y="250"/>
                  </a:lnTo>
                  <a:lnTo>
                    <a:pt x="680" y="251"/>
                  </a:lnTo>
                  <a:lnTo>
                    <a:pt x="681" y="250"/>
                  </a:lnTo>
                  <a:lnTo>
                    <a:pt x="682" y="250"/>
                  </a:lnTo>
                  <a:lnTo>
                    <a:pt x="683" y="248"/>
                  </a:lnTo>
                  <a:lnTo>
                    <a:pt x="684" y="248"/>
                  </a:lnTo>
                  <a:lnTo>
                    <a:pt x="685" y="248"/>
                  </a:lnTo>
                  <a:lnTo>
                    <a:pt x="686" y="248"/>
                  </a:lnTo>
                  <a:lnTo>
                    <a:pt x="688" y="248"/>
                  </a:lnTo>
                  <a:lnTo>
                    <a:pt x="689" y="248"/>
                  </a:lnTo>
                  <a:lnTo>
                    <a:pt x="690" y="247"/>
                  </a:lnTo>
                  <a:lnTo>
                    <a:pt x="691" y="247"/>
                  </a:lnTo>
                  <a:lnTo>
                    <a:pt x="692" y="248"/>
                  </a:lnTo>
                  <a:lnTo>
                    <a:pt x="693" y="248"/>
                  </a:lnTo>
                  <a:lnTo>
                    <a:pt x="693" y="247"/>
                  </a:lnTo>
                  <a:lnTo>
                    <a:pt x="696" y="251"/>
                  </a:lnTo>
                  <a:lnTo>
                    <a:pt x="699" y="253"/>
                  </a:lnTo>
                  <a:lnTo>
                    <a:pt x="698" y="253"/>
                  </a:lnTo>
                  <a:lnTo>
                    <a:pt x="699" y="253"/>
                  </a:lnTo>
                  <a:lnTo>
                    <a:pt x="700" y="253"/>
                  </a:lnTo>
                  <a:lnTo>
                    <a:pt x="700" y="252"/>
                  </a:lnTo>
                  <a:lnTo>
                    <a:pt x="701" y="252"/>
                  </a:lnTo>
                  <a:lnTo>
                    <a:pt x="702" y="251"/>
                  </a:lnTo>
                  <a:lnTo>
                    <a:pt x="705" y="252"/>
                  </a:lnTo>
                  <a:lnTo>
                    <a:pt x="706" y="252"/>
                  </a:lnTo>
                  <a:lnTo>
                    <a:pt x="707" y="252"/>
                  </a:lnTo>
                  <a:lnTo>
                    <a:pt x="708" y="252"/>
                  </a:lnTo>
                  <a:lnTo>
                    <a:pt x="709" y="253"/>
                  </a:lnTo>
                  <a:lnTo>
                    <a:pt x="711" y="253"/>
                  </a:lnTo>
                  <a:lnTo>
                    <a:pt x="715" y="254"/>
                  </a:lnTo>
                  <a:lnTo>
                    <a:pt x="716" y="254"/>
                  </a:lnTo>
                  <a:lnTo>
                    <a:pt x="717" y="254"/>
                  </a:lnTo>
                  <a:lnTo>
                    <a:pt x="718" y="254"/>
                  </a:lnTo>
                  <a:lnTo>
                    <a:pt x="720" y="254"/>
                  </a:lnTo>
                  <a:lnTo>
                    <a:pt x="722" y="255"/>
                  </a:lnTo>
                  <a:lnTo>
                    <a:pt x="723" y="254"/>
                  </a:lnTo>
                  <a:lnTo>
                    <a:pt x="724" y="254"/>
                  </a:lnTo>
                  <a:lnTo>
                    <a:pt x="724" y="253"/>
                  </a:lnTo>
                  <a:lnTo>
                    <a:pt x="726" y="254"/>
                  </a:lnTo>
                  <a:lnTo>
                    <a:pt x="727" y="254"/>
                  </a:lnTo>
                  <a:lnTo>
                    <a:pt x="728" y="254"/>
                  </a:lnTo>
                  <a:lnTo>
                    <a:pt x="731" y="254"/>
                  </a:lnTo>
                  <a:lnTo>
                    <a:pt x="732" y="254"/>
                  </a:lnTo>
                  <a:lnTo>
                    <a:pt x="733" y="254"/>
                  </a:lnTo>
                  <a:lnTo>
                    <a:pt x="734" y="254"/>
                  </a:lnTo>
                  <a:lnTo>
                    <a:pt x="735" y="254"/>
                  </a:lnTo>
                  <a:lnTo>
                    <a:pt x="735" y="253"/>
                  </a:lnTo>
                  <a:lnTo>
                    <a:pt x="737" y="253"/>
                  </a:lnTo>
                  <a:lnTo>
                    <a:pt x="743" y="254"/>
                  </a:lnTo>
                  <a:lnTo>
                    <a:pt x="744" y="255"/>
                  </a:lnTo>
                  <a:lnTo>
                    <a:pt x="745" y="255"/>
                  </a:lnTo>
                  <a:lnTo>
                    <a:pt x="748" y="258"/>
                  </a:lnTo>
                  <a:lnTo>
                    <a:pt x="749" y="259"/>
                  </a:lnTo>
                  <a:lnTo>
                    <a:pt x="751" y="260"/>
                  </a:lnTo>
                  <a:lnTo>
                    <a:pt x="753" y="260"/>
                  </a:lnTo>
                  <a:lnTo>
                    <a:pt x="754" y="260"/>
                  </a:lnTo>
                  <a:lnTo>
                    <a:pt x="756" y="260"/>
                  </a:lnTo>
                  <a:lnTo>
                    <a:pt x="756" y="261"/>
                  </a:lnTo>
                  <a:lnTo>
                    <a:pt x="757" y="261"/>
                  </a:lnTo>
                  <a:lnTo>
                    <a:pt x="758" y="261"/>
                  </a:lnTo>
                  <a:lnTo>
                    <a:pt x="759" y="261"/>
                  </a:lnTo>
                  <a:lnTo>
                    <a:pt x="760" y="261"/>
                  </a:lnTo>
                  <a:lnTo>
                    <a:pt x="761" y="261"/>
                  </a:lnTo>
                  <a:lnTo>
                    <a:pt x="762" y="261"/>
                  </a:lnTo>
                  <a:lnTo>
                    <a:pt x="763" y="261"/>
                  </a:lnTo>
                  <a:lnTo>
                    <a:pt x="765" y="261"/>
                  </a:lnTo>
                  <a:lnTo>
                    <a:pt x="766" y="261"/>
                  </a:lnTo>
                  <a:lnTo>
                    <a:pt x="767" y="261"/>
                  </a:lnTo>
                  <a:lnTo>
                    <a:pt x="768" y="262"/>
                  </a:lnTo>
                  <a:lnTo>
                    <a:pt x="769" y="262"/>
                  </a:lnTo>
                  <a:lnTo>
                    <a:pt x="770" y="262"/>
                  </a:lnTo>
                  <a:lnTo>
                    <a:pt x="771" y="262"/>
                  </a:lnTo>
                  <a:lnTo>
                    <a:pt x="772" y="263"/>
                  </a:lnTo>
                  <a:lnTo>
                    <a:pt x="774" y="263"/>
                  </a:lnTo>
                  <a:lnTo>
                    <a:pt x="774" y="264"/>
                  </a:lnTo>
                  <a:lnTo>
                    <a:pt x="775" y="264"/>
                  </a:lnTo>
                  <a:lnTo>
                    <a:pt x="776" y="264"/>
                  </a:lnTo>
                  <a:lnTo>
                    <a:pt x="777" y="264"/>
                  </a:lnTo>
                  <a:lnTo>
                    <a:pt x="778" y="265"/>
                  </a:lnTo>
                  <a:lnTo>
                    <a:pt x="779" y="265"/>
                  </a:lnTo>
                  <a:lnTo>
                    <a:pt x="780" y="267"/>
                  </a:lnTo>
                  <a:lnTo>
                    <a:pt x="782" y="267"/>
                  </a:lnTo>
                  <a:lnTo>
                    <a:pt x="783" y="267"/>
                  </a:lnTo>
                  <a:lnTo>
                    <a:pt x="785" y="270"/>
                  </a:lnTo>
                  <a:lnTo>
                    <a:pt x="786" y="270"/>
                  </a:lnTo>
                  <a:lnTo>
                    <a:pt x="787" y="270"/>
                  </a:lnTo>
                  <a:lnTo>
                    <a:pt x="787" y="271"/>
                  </a:lnTo>
                  <a:lnTo>
                    <a:pt x="787" y="270"/>
                  </a:lnTo>
                  <a:lnTo>
                    <a:pt x="788" y="270"/>
                  </a:lnTo>
                  <a:lnTo>
                    <a:pt x="788" y="271"/>
                  </a:lnTo>
                  <a:lnTo>
                    <a:pt x="789" y="271"/>
                  </a:lnTo>
                  <a:lnTo>
                    <a:pt x="791" y="271"/>
                  </a:lnTo>
                  <a:lnTo>
                    <a:pt x="791" y="272"/>
                  </a:lnTo>
                  <a:lnTo>
                    <a:pt x="792" y="273"/>
                  </a:lnTo>
                  <a:lnTo>
                    <a:pt x="793" y="273"/>
                  </a:lnTo>
                  <a:lnTo>
                    <a:pt x="793" y="275"/>
                  </a:lnTo>
                  <a:lnTo>
                    <a:pt x="793" y="276"/>
                  </a:lnTo>
                  <a:lnTo>
                    <a:pt x="794" y="276"/>
                  </a:lnTo>
                  <a:lnTo>
                    <a:pt x="795" y="277"/>
                  </a:lnTo>
                  <a:lnTo>
                    <a:pt x="795" y="278"/>
                  </a:lnTo>
                  <a:lnTo>
                    <a:pt x="796" y="279"/>
                  </a:lnTo>
                  <a:lnTo>
                    <a:pt x="797" y="279"/>
                  </a:lnTo>
                  <a:lnTo>
                    <a:pt x="798" y="280"/>
                  </a:lnTo>
                  <a:lnTo>
                    <a:pt x="798" y="281"/>
                  </a:lnTo>
                  <a:lnTo>
                    <a:pt x="800" y="281"/>
                  </a:lnTo>
                  <a:lnTo>
                    <a:pt x="801" y="283"/>
                  </a:lnTo>
                  <a:lnTo>
                    <a:pt x="802" y="284"/>
                  </a:lnTo>
                  <a:lnTo>
                    <a:pt x="803" y="284"/>
                  </a:lnTo>
                  <a:lnTo>
                    <a:pt x="803" y="285"/>
                  </a:lnTo>
                  <a:lnTo>
                    <a:pt x="804" y="285"/>
                  </a:lnTo>
                  <a:lnTo>
                    <a:pt x="805" y="287"/>
                  </a:lnTo>
                  <a:lnTo>
                    <a:pt x="806" y="287"/>
                  </a:lnTo>
                  <a:lnTo>
                    <a:pt x="808" y="288"/>
                  </a:lnTo>
                  <a:lnTo>
                    <a:pt x="809" y="287"/>
                  </a:lnTo>
                  <a:lnTo>
                    <a:pt x="811" y="286"/>
                  </a:lnTo>
                  <a:lnTo>
                    <a:pt x="811" y="285"/>
                  </a:lnTo>
                  <a:lnTo>
                    <a:pt x="811" y="284"/>
                  </a:lnTo>
                  <a:lnTo>
                    <a:pt x="812" y="283"/>
                  </a:lnTo>
                  <a:lnTo>
                    <a:pt x="813" y="280"/>
                  </a:lnTo>
                  <a:lnTo>
                    <a:pt x="813" y="279"/>
                  </a:lnTo>
                  <a:lnTo>
                    <a:pt x="813" y="277"/>
                  </a:lnTo>
                  <a:lnTo>
                    <a:pt x="814" y="276"/>
                  </a:lnTo>
                  <a:lnTo>
                    <a:pt x="813" y="275"/>
                  </a:lnTo>
                  <a:lnTo>
                    <a:pt x="813" y="273"/>
                  </a:lnTo>
                  <a:lnTo>
                    <a:pt x="813" y="271"/>
                  </a:lnTo>
                  <a:lnTo>
                    <a:pt x="812" y="271"/>
                  </a:lnTo>
                  <a:lnTo>
                    <a:pt x="812" y="270"/>
                  </a:lnTo>
                  <a:lnTo>
                    <a:pt x="812" y="269"/>
                  </a:lnTo>
                  <a:lnTo>
                    <a:pt x="813" y="269"/>
                  </a:lnTo>
                  <a:lnTo>
                    <a:pt x="813" y="268"/>
                  </a:lnTo>
                  <a:lnTo>
                    <a:pt x="817" y="268"/>
                  </a:lnTo>
                  <a:lnTo>
                    <a:pt x="819" y="268"/>
                  </a:lnTo>
                  <a:lnTo>
                    <a:pt x="820" y="268"/>
                  </a:lnTo>
                  <a:lnTo>
                    <a:pt x="821" y="268"/>
                  </a:lnTo>
                  <a:lnTo>
                    <a:pt x="822" y="268"/>
                  </a:lnTo>
                  <a:lnTo>
                    <a:pt x="823" y="268"/>
                  </a:lnTo>
                  <a:lnTo>
                    <a:pt x="825" y="269"/>
                  </a:lnTo>
                  <a:lnTo>
                    <a:pt x="825" y="268"/>
                  </a:lnTo>
                  <a:lnTo>
                    <a:pt x="826" y="267"/>
                  </a:lnTo>
                  <a:lnTo>
                    <a:pt x="827" y="263"/>
                  </a:lnTo>
                  <a:lnTo>
                    <a:pt x="827" y="262"/>
                  </a:lnTo>
                  <a:lnTo>
                    <a:pt x="827" y="261"/>
                  </a:lnTo>
                  <a:lnTo>
                    <a:pt x="827" y="260"/>
                  </a:lnTo>
                  <a:lnTo>
                    <a:pt x="828" y="260"/>
                  </a:lnTo>
                  <a:lnTo>
                    <a:pt x="827" y="259"/>
                  </a:lnTo>
                  <a:lnTo>
                    <a:pt x="827" y="256"/>
                  </a:lnTo>
                  <a:lnTo>
                    <a:pt x="827" y="255"/>
                  </a:lnTo>
                  <a:lnTo>
                    <a:pt x="826" y="254"/>
                  </a:lnTo>
                  <a:lnTo>
                    <a:pt x="826" y="253"/>
                  </a:lnTo>
                  <a:lnTo>
                    <a:pt x="826" y="252"/>
                  </a:lnTo>
                  <a:lnTo>
                    <a:pt x="825" y="251"/>
                  </a:lnTo>
                  <a:lnTo>
                    <a:pt x="825" y="247"/>
                  </a:lnTo>
                  <a:lnTo>
                    <a:pt x="828" y="245"/>
                  </a:lnTo>
                  <a:lnTo>
                    <a:pt x="829" y="244"/>
                  </a:lnTo>
                  <a:lnTo>
                    <a:pt x="829" y="243"/>
                  </a:lnTo>
                  <a:lnTo>
                    <a:pt x="830" y="242"/>
                  </a:lnTo>
                  <a:lnTo>
                    <a:pt x="832" y="239"/>
                  </a:lnTo>
                  <a:lnTo>
                    <a:pt x="832" y="238"/>
                  </a:lnTo>
                  <a:lnTo>
                    <a:pt x="835" y="237"/>
                  </a:lnTo>
                  <a:lnTo>
                    <a:pt x="837" y="236"/>
                  </a:lnTo>
                  <a:lnTo>
                    <a:pt x="839" y="235"/>
                  </a:lnTo>
                  <a:lnTo>
                    <a:pt x="843" y="231"/>
                  </a:lnTo>
                  <a:lnTo>
                    <a:pt x="845" y="229"/>
                  </a:lnTo>
                  <a:lnTo>
                    <a:pt x="839" y="226"/>
                  </a:lnTo>
                  <a:lnTo>
                    <a:pt x="838" y="226"/>
                  </a:lnTo>
                  <a:lnTo>
                    <a:pt x="838" y="225"/>
                  </a:lnTo>
                  <a:lnTo>
                    <a:pt x="837" y="225"/>
                  </a:lnTo>
                  <a:lnTo>
                    <a:pt x="836" y="223"/>
                  </a:lnTo>
                  <a:lnTo>
                    <a:pt x="836" y="222"/>
                  </a:lnTo>
                  <a:lnTo>
                    <a:pt x="835" y="220"/>
                  </a:lnTo>
                  <a:lnTo>
                    <a:pt x="835" y="217"/>
                  </a:lnTo>
                  <a:lnTo>
                    <a:pt x="836" y="214"/>
                  </a:lnTo>
                  <a:lnTo>
                    <a:pt x="836" y="212"/>
                  </a:lnTo>
                  <a:lnTo>
                    <a:pt x="837" y="209"/>
                  </a:lnTo>
                  <a:lnTo>
                    <a:pt x="840" y="205"/>
                  </a:lnTo>
                  <a:lnTo>
                    <a:pt x="843" y="202"/>
                  </a:lnTo>
                  <a:lnTo>
                    <a:pt x="843" y="201"/>
                  </a:lnTo>
                  <a:lnTo>
                    <a:pt x="843" y="197"/>
                  </a:lnTo>
                  <a:lnTo>
                    <a:pt x="843" y="194"/>
                  </a:lnTo>
                  <a:lnTo>
                    <a:pt x="847" y="193"/>
                  </a:lnTo>
                  <a:lnTo>
                    <a:pt x="848" y="192"/>
                  </a:lnTo>
                  <a:lnTo>
                    <a:pt x="851" y="191"/>
                  </a:lnTo>
                  <a:lnTo>
                    <a:pt x="849" y="188"/>
                  </a:lnTo>
                  <a:lnTo>
                    <a:pt x="851" y="187"/>
                  </a:lnTo>
                  <a:lnTo>
                    <a:pt x="853" y="187"/>
                  </a:lnTo>
                  <a:lnTo>
                    <a:pt x="852" y="186"/>
                  </a:lnTo>
                  <a:lnTo>
                    <a:pt x="852" y="185"/>
                  </a:lnTo>
                  <a:lnTo>
                    <a:pt x="852" y="184"/>
                  </a:lnTo>
                  <a:lnTo>
                    <a:pt x="853" y="184"/>
                  </a:lnTo>
                  <a:lnTo>
                    <a:pt x="853" y="183"/>
                  </a:lnTo>
                  <a:lnTo>
                    <a:pt x="853" y="181"/>
                  </a:lnTo>
                  <a:lnTo>
                    <a:pt x="854" y="180"/>
                  </a:lnTo>
                  <a:lnTo>
                    <a:pt x="855" y="180"/>
                  </a:lnTo>
                  <a:lnTo>
                    <a:pt x="855" y="179"/>
                  </a:lnTo>
                  <a:lnTo>
                    <a:pt x="855" y="178"/>
                  </a:lnTo>
                  <a:lnTo>
                    <a:pt x="855" y="177"/>
                  </a:lnTo>
                  <a:lnTo>
                    <a:pt x="855" y="176"/>
                  </a:lnTo>
                  <a:lnTo>
                    <a:pt x="856" y="176"/>
                  </a:lnTo>
                  <a:lnTo>
                    <a:pt x="856" y="175"/>
                  </a:lnTo>
                  <a:lnTo>
                    <a:pt x="856" y="172"/>
                  </a:lnTo>
                  <a:lnTo>
                    <a:pt x="857" y="173"/>
                  </a:lnTo>
                  <a:lnTo>
                    <a:pt x="858" y="173"/>
                  </a:lnTo>
                  <a:lnTo>
                    <a:pt x="860" y="173"/>
                  </a:lnTo>
                  <a:lnTo>
                    <a:pt x="860" y="172"/>
                  </a:lnTo>
                  <a:lnTo>
                    <a:pt x="860" y="171"/>
                  </a:lnTo>
                  <a:lnTo>
                    <a:pt x="860" y="170"/>
                  </a:lnTo>
                  <a:lnTo>
                    <a:pt x="860" y="169"/>
                  </a:lnTo>
                  <a:lnTo>
                    <a:pt x="861" y="168"/>
                  </a:lnTo>
                  <a:lnTo>
                    <a:pt x="861" y="167"/>
                  </a:lnTo>
                  <a:lnTo>
                    <a:pt x="862" y="167"/>
                  </a:lnTo>
                  <a:lnTo>
                    <a:pt x="862" y="166"/>
                  </a:lnTo>
                  <a:lnTo>
                    <a:pt x="863" y="166"/>
                  </a:lnTo>
                  <a:lnTo>
                    <a:pt x="864" y="166"/>
                  </a:lnTo>
                  <a:lnTo>
                    <a:pt x="865" y="166"/>
                  </a:lnTo>
                  <a:lnTo>
                    <a:pt x="866" y="166"/>
                  </a:lnTo>
                  <a:lnTo>
                    <a:pt x="868" y="164"/>
                  </a:lnTo>
                  <a:lnTo>
                    <a:pt x="869" y="164"/>
                  </a:lnTo>
                  <a:lnTo>
                    <a:pt x="870" y="164"/>
                  </a:lnTo>
                  <a:lnTo>
                    <a:pt x="872" y="164"/>
                  </a:lnTo>
                  <a:lnTo>
                    <a:pt x="873" y="163"/>
                  </a:lnTo>
                  <a:lnTo>
                    <a:pt x="874" y="163"/>
                  </a:lnTo>
                  <a:lnTo>
                    <a:pt x="874" y="162"/>
                  </a:lnTo>
                  <a:lnTo>
                    <a:pt x="875" y="162"/>
                  </a:lnTo>
                  <a:lnTo>
                    <a:pt x="874" y="161"/>
                  </a:lnTo>
                  <a:lnTo>
                    <a:pt x="874" y="160"/>
                  </a:lnTo>
                  <a:lnTo>
                    <a:pt x="874" y="159"/>
                  </a:lnTo>
                  <a:lnTo>
                    <a:pt x="874" y="156"/>
                  </a:lnTo>
                  <a:lnTo>
                    <a:pt x="874" y="153"/>
                  </a:lnTo>
                  <a:lnTo>
                    <a:pt x="873" y="152"/>
                  </a:lnTo>
                  <a:lnTo>
                    <a:pt x="873" y="151"/>
                  </a:lnTo>
                  <a:lnTo>
                    <a:pt x="874" y="151"/>
                  </a:lnTo>
                  <a:lnTo>
                    <a:pt x="874" y="150"/>
                  </a:lnTo>
                  <a:lnTo>
                    <a:pt x="874" y="149"/>
                  </a:lnTo>
                  <a:lnTo>
                    <a:pt x="873" y="146"/>
                  </a:lnTo>
                  <a:lnTo>
                    <a:pt x="873" y="145"/>
                  </a:lnTo>
                  <a:lnTo>
                    <a:pt x="873" y="144"/>
                  </a:lnTo>
                  <a:lnTo>
                    <a:pt x="873" y="143"/>
                  </a:lnTo>
                  <a:lnTo>
                    <a:pt x="874" y="143"/>
                  </a:lnTo>
                  <a:lnTo>
                    <a:pt x="874" y="142"/>
                  </a:lnTo>
                  <a:lnTo>
                    <a:pt x="875" y="141"/>
                  </a:lnTo>
                  <a:lnTo>
                    <a:pt x="875" y="139"/>
                  </a:lnTo>
                  <a:lnTo>
                    <a:pt x="877" y="139"/>
                  </a:lnTo>
                  <a:lnTo>
                    <a:pt x="877" y="138"/>
                  </a:lnTo>
                  <a:lnTo>
                    <a:pt x="878" y="138"/>
                  </a:lnTo>
                  <a:lnTo>
                    <a:pt x="879" y="138"/>
                  </a:lnTo>
                  <a:lnTo>
                    <a:pt x="880" y="138"/>
                  </a:lnTo>
                  <a:lnTo>
                    <a:pt x="881" y="138"/>
                  </a:lnTo>
                  <a:lnTo>
                    <a:pt x="882" y="138"/>
                  </a:lnTo>
                  <a:lnTo>
                    <a:pt x="882" y="137"/>
                  </a:lnTo>
                  <a:lnTo>
                    <a:pt x="883" y="137"/>
                  </a:lnTo>
                  <a:lnTo>
                    <a:pt x="883" y="136"/>
                  </a:lnTo>
                  <a:lnTo>
                    <a:pt x="884" y="136"/>
                  </a:lnTo>
                  <a:lnTo>
                    <a:pt x="886" y="136"/>
                  </a:lnTo>
                  <a:lnTo>
                    <a:pt x="886" y="135"/>
                  </a:lnTo>
                  <a:lnTo>
                    <a:pt x="886" y="136"/>
                  </a:lnTo>
                  <a:lnTo>
                    <a:pt x="887" y="136"/>
                  </a:lnTo>
                  <a:lnTo>
                    <a:pt x="888" y="136"/>
                  </a:lnTo>
                  <a:lnTo>
                    <a:pt x="888" y="135"/>
                  </a:lnTo>
                  <a:lnTo>
                    <a:pt x="889" y="135"/>
                  </a:lnTo>
                  <a:lnTo>
                    <a:pt x="890" y="135"/>
                  </a:lnTo>
                  <a:lnTo>
                    <a:pt x="891" y="135"/>
                  </a:lnTo>
                  <a:lnTo>
                    <a:pt x="892" y="135"/>
                  </a:lnTo>
                  <a:lnTo>
                    <a:pt x="894" y="135"/>
                  </a:lnTo>
                  <a:lnTo>
                    <a:pt x="895" y="135"/>
                  </a:lnTo>
                  <a:lnTo>
                    <a:pt x="896" y="135"/>
                  </a:lnTo>
                  <a:lnTo>
                    <a:pt x="897" y="135"/>
                  </a:lnTo>
                  <a:lnTo>
                    <a:pt x="898" y="134"/>
                  </a:lnTo>
                  <a:lnTo>
                    <a:pt x="899" y="133"/>
                  </a:lnTo>
                  <a:lnTo>
                    <a:pt x="900" y="131"/>
                  </a:lnTo>
                  <a:lnTo>
                    <a:pt x="901" y="131"/>
                  </a:lnTo>
                  <a:lnTo>
                    <a:pt x="900" y="130"/>
                  </a:lnTo>
                  <a:lnTo>
                    <a:pt x="895" y="124"/>
                  </a:lnTo>
                  <a:lnTo>
                    <a:pt x="892" y="120"/>
                  </a:lnTo>
                  <a:lnTo>
                    <a:pt x="887" y="113"/>
                  </a:lnTo>
                  <a:lnTo>
                    <a:pt x="884" y="110"/>
                  </a:lnTo>
                  <a:lnTo>
                    <a:pt x="877" y="101"/>
                  </a:lnTo>
                  <a:lnTo>
                    <a:pt x="875" y="100"/>
                  </a:lnTo>
                  <a:lnTo>
                    <a:pt x="873" y="97"/>
                  </a:lnTo>
                  <a:lnTo>
                    <a:pt x="873" y="96"/>
                  </a:lnTo>
                  <a:lnTo>
                    <a:pt x="869" y="91"/>
                  </a:lnTo>
                  <a:lnTo>
                    <a:pt x="865" y="85"/>
                  </a:lnTo>
                  <a:lnTo>
                    <a:pt x="865" y="84"/>
                  </a:lnTo>
                  <a:lnTo>
                    <a:pt x="864" y="84"/>
                  </a:lnTo>
                  <a:lnTo>
                    <a:pt x="864" y="83"/>
                  </a:lnTo>
                  <a:lnTo>
                    <a:pt x="864" y="81"/>
                  </a:lnTo>
                  <a:lnTo>
                    <a:pt x="864" y="80"/>
                  </a:lnTo>
                  <a:lnTo>
                    <a:pt x="863" y="78"/>
                  </a:lnTo>
                  <a:lnTo>
                    <a:pt x="863" y="77"/>
                  </a:lnTo>
                  <a:lnTo>
                    <a:pt x="862" y="75"/>
                  </a:lnTo>
                  <a:lnTo>
                    <a:pt x="861" y="71"/>
                  </a:lnTo>
                  <a:lnTo>
                    <a:pt x="860" y="69"/>
                  </a:lnTo>
                  <a:lnTo>
                    <a:pt x="857" y="66"/>
                  </a:lnTo>
                  <a:lnTo>
                    <a:pt x="851" y="55"/>
                  </a:lnTo>
                  <a:lnTo>
                    <a:pt x="846" y="50"/>
                  </a:lnTo>
                  <a:lnTo>
                    <a:pt x="845" y="47"/>
                  </a:lnTo>
                  <a:lnTo>
                    <a:pt x="840" y="42"/>
                  </a:lnTo>
                  <a:lnTo>
                    <a:pt x="838" y="38"/>
                  </a:lnTo>
                  <a:lnTo>
                    <a:pt x="836" y="35"/>
                  </a:lnTo>
                  <a:lnTo>
                    <a:pt x="834" y="33"/>
                  </a:lnTo>
                  <a:lnTo>
                    <a:pt x="832" y="30"/>
                  </a:lnTo>
                  <a:lnTo>
                    <a:pt x="830" y="27"/>
                  </a:lnTo>
                  <a:lnTo>
                    <a:pt x="829" y="25"/>
                  </a:lnTo>
                  <a:lnTo>
                    <a:pt x="828" y="21"/>
                  </a:lnTo>
                  <a:lnTo>
                    <a:pt x="829" y="20"/>
                  </a:lnTo>
                  <a:lnTo>
                    <a:pt x="828" y="19"/>
                  </a:lnTo>
                  <a:lnTo>
                    <a:pt x="829" y="17"/>
                  </a:lnTo>
                  <a:lnTo>
                    <a:pt x="830" y="16"/>
                  </a:lnTo>
                  <a:lnTo>
                    <a:pt x="831" y="16"/>
                  </a:lnTo>
                  <a:lnTo>
                    <a:pt x="832" y="14"/>
                  </a:lnTo>
                  <a:lnTo>
                    <a:pt x="834" y="14"/>
                  </a:lnTo>
                  <a:lnTo>
                    <a:pt x="834" y="17"/>
                  </a:lnTo>
                  <a:lnTo>
                    <a:pt x="834" y="18"/>
                  </a:lnTo>
                  <a:lnTo>
                    <a:pt x="834" y="20"/>
                  </a:lnTo>
                  <a:lnTo>
                    <a:pt x="835" y="21"/>
                  </a:lnTo>
                  <a:lnTo>
                    <a:pt x="835" y="22"/>
                  </a:lnTo>
                  <a:lnTo>
                    <a:pt x="836" y="25"/>
                  </a:lnTo>
                  <a:lnTo>
                    <a:pt x="838" y="25"/>
                  </a:lnTo>
                  <a:lnTo>
                    <a:pt x="838" y="24"/>
                  </a:lnTo>
                  <a:lnTo>
                    <a:pt x="840" y="19"/>
                  </a:lnTo>
                  <a:lnTo>
                    <a:pt x="841" y="17"/>
                  </a:lnTo>
                  <a:lnTo>
                    <a:pt x="843" y="16"/>
                  </a:lnTo>
                  <a:lnTo>
                    <a:pt x="843" y="14"/>
                  </a:lnTo>
                  <a:lnTo>
                    <a:pt x="844" y="13"/>
                  </a:lnTo>
                  <a:lnTo>
                    <a:pt x="845" y="13"/>
                  </a:lnTo>
                  <a:lnTo>
                    <a:pt x="846" y="14"/>
                  </a:lnTo>
                  <a:lnTo>
                    <a:pt x="849" y="17"/>
                  </a:lnTo>
                  <a:lnTo>
                    <a:pt x="852" y="17"/>
                  </a:lnTo>
                  <a:lnTo>
                    <a:pt x="852" y="16"/>
                  </a:lnTo>
                  <a:lnTo>
                    <a:pt x="852" y="14"/>
                  </a:lnTo>
                  <a:lnTo>
                    <a:pt x="852" y="12"/>
                  </a:lnTo>
                  <a:lnTo>
                    <a:pt x="853" y="13"/>
                  </a:lnTo>
                  <a:lnTo>
                    <a:pt x="854" y="13"/>
                  </a:lnTo>
                  <a:lnTo>
                    <a:pt x="855" y="13"/>
                  </a:lnTo>
                  <a:lnTo>
                    <a:pt x="864" y="12"/>
                  </a:lnTo>
                  <a:lnTo>
                    <a:pt x="866" y="12"/>
                  </a:lnTo>
                  <a:lnTo>
                    <a:pt x="866" y="11"/>
                  </a:lnTo>
                  <a:lnTo>
                    <a:pt x="868" y="10"/>
                  </a:lnTo>
                  <a:lnTo>
                    <a:pt x="869" y="9"/>
                  </a:lnTo>
                  <a:lnTo>
                    <a:pt x="869" y="8"/>
                  </a:lnTo>
                  <a:lnTo>
                    <a:pt x="877" y="5"/>
                  </a:lnTo>
                  <a:lnTo>
                    <a:pt x="882" y="3"/>
                  </a:lnTo>
                  <a:lnTo>
                    <a:pt x="883" y="3"/>
                  </a:lnTo>
                  <a:lnTo>
                    <a:pt x="884" y="3"/>
                  </a:lnTo>
                  <a:lnTo>
                    <a:pt x="886" y="2"/>
                  </a:lnTo>
                  <a:lnTo>
                    <a:pt x="887" y="2"/>
                  </a:lnTo>
                  <a:lnTo>
                    <a:pt x="887" y="1"/>
                  </a:lnTo>
                  <a:lnTo>
                    <a:pt x="888" y="1"/>
                  </a:lnTo>
                  <a:lnTo>
                    <a:pt x="889" y="1"/>
                  </a:lnTo>
                  <a:lnTo>
                    <a:pt x="890" y="0"/>
                  </a:lnTo>
                  <a:lnTo>
                    <a:pt x="891" y="0"/>
                  </a:lnTo>
                  <a:lnTo>
                    <a:pt x="892" y="0"/>
                  </a:lnTo>
                  <a:lnTo>
                    <a:pt x="894" y="1"/>
                  </a:lnTo>
                  <a:lnTo>
                    <a:pt x="895" y="1"/>
                  </a:lnTo>
                  <a:lnTo>
                    <a:pt x="896" y="1"/>
                  </a:lnTo>
                  <a:lnTo>
                    <a:pt x="896" y="2"/>
                  </a:lnTo>
                  <a:lnTo>
                    <a:pt x="897" y="3"/>
                  </a:lnTo>
                  <a:lnTo>
                    <a:pt x="898" y="4"/>
                  </a:lnTo>
                  <a:lnTo>
                    <a:pt x="899" y="4"/>
                  </a:lnTo>
                  <a:lnTo>
                    <a:pt x="900" y="4"/>
                  </a:lnTo>
                  <a:lnTo>
                    <a:pt x="900" y="5"/>
                  </a:lnTo>
                  <a:lnTo>
                    <a:pt x="901" y="5"/>
                  </a:lnTo>
                  <a:lnTo>
                    <a:pt x="903" y="7"/>
                  </a:lnTo>
                  <a:lnTo>
                    <a:pt x="903" y="8"/>
                  </a:lnTo>
                  <a:lnTo>
                    <a:pt x="904" y="8"/>
                  </a:lnTo>
                  <a:lnTo>
                    <a:pt x="904" y="9"/>
                  </a:lnTo>
                  <a:lnTo>
                    <a:pt x="905" y="9"/>
                  </a:lnTo>
                  <a:lnTo>
                    <a:pt x="905" y="10"/>
                  </a:lnTo>
                  <a:lnTo>
                    <a:pt x="906" y="10"/>
                  </a:lnTo>
                  <a:lnTo>
                    <a:pt x="906" y="11"/>
                  </a:lnTo>
                  <a:lnTo>
                    <a:pt x="906" y="14"/>
                  </a:lnTo>
                  <a:lnTo>
                    <a:pt x="906" y="16"/>
                  </a:lnTo>
                  <a:lnTo>
                    <a:pt x="906" y="17"/>
                  </a:lnTo>
                  <a:lnTo>
                    <a:pt x="906" y="18"/>
                  </a:lnTo>
                  <a:lnTo>
                    <a:pt x="907" y="18"/>
                  </a:lnTo>
                  <a:lnTo>
                    <a:pt x="907" y="19"/>
                  </a:lnTo>
                  <a:lnTo>
                    <a:pt x="907" y="20"/>
                  </a:lnTo>
                  <a:lnTo>
                    <a:pt x="907" y="21"/>
                  </a:lnTo>
                  <a:lnTo>
                    <a:pt x="908" y="21"/>
                  </a:lnTo>
                  <a:lnTo>
                    <a:pt x="908" y="22"/>
                  </a:lnTo>
                  <a:lnTo>
                    <a:pt x="911" y="24"/>
                  </a:lnTo>
                  <a:lnTo>
                    <a:pt x="912" y="24"/>
                  </a:lnTo>
                  <a:lnTo>
                    <a:pt x="913" y="24"/>
                  </a:lnTo>
                  <a:lnTo>
                    <a:pt x="914" y="24"/>
                  </a:lnTo>
                  <a:lnTo>
                    <a:pt x="914" y="22"/>
                  </a:lnTo>
                  <a:lnTo>
                    <a:pt x="915" y="22"/>
                  </a:lnTo>
                  <a:lnTo>
                    <a:pt x="916" y="22"/>
                  </a:lnTo>
                  <a:lnTo>
                    <a:pt x="916" y="21"/>
                  </a:lnTo>
                  <a:lnTo>
                    <a:pt x="917" y="20"/>
                  </a:lnTo>
                  <a:lnTo>
                    <a:pt x="918" y="20"/>
                  </a:lnTo>
                  <a:lnTo>
                    <a:pt x="920" y="19"/>
                  </a:lnTo>
                  <a:lnTo>
                    <a:pt x="921" y="19"/>
                  </a:lnTo>
                  <a:lnTo>
                    <a:pt x="922" y="19"/>
                  </a:lnTo>
                  <a:lnTo>
                    <a:pt x="923" y="18"/>
                  </a:lnTo>
                  <a:lnTo>
                    <a:pt x="924" y="18"/>
                  </a:lnTo>
                  <a:lnTo>
                    <a:pt x="925" y="18"/>
                  </a:lnTo>
                  <a:lnTo>
                    <a:pt x="926" y="17"/>
                  </a:lnTo>
                  <a:lnTo>
                    <a:pt x="927" y="17"/>
                  </a:lnTo>
                  <a:lnTo>
                    <a:pt x="929" y="17"/>
                  </a:lnTo>
                  <a:lnTo>
                    <a:pt x="930" y="16"/>
                  </a:lnTo>
                  <a:lnTo>
                    <a:pt x="931" y="16"/>
                  </a:lnTo>
                  <a:lnTo>
                    <a:pt x="931" y="17"/>
                  </a:lnTo>
                  <a:lnTo>
                    <a:pt x="932" y="16"/>
                  </a:lnTo>
                  <a:lnTo>
                    <a:pt x="932" y="17"/>
                  </a:lnTo>
                  <a:lnTo>
                    <a:pt x="933" y="17"/>
                  </a:lnTo>
                  <a:lnTo>
                    <a:pt x="934" y="17"/>
                  </a:lnTo>
                  <a:lnTo>
                    <a:pt x="935" y="17"/>
                  </a:lnTo>
                  <a:lnTo>
                    <a:pt x="937" y="16"/>
                  </a:lnTo>
                  <a:lnTo>
                    <a:pt x="938" y="14"/>
                  </a:lnTo>
                  <a:lnTo>
                    <a:pt x="939" y="14"/>
                  </a:lnTo>
                  <a:lnTo>
                    <a:pt x="940" y="13"/>
                  </a:lnTo>
                  <a:lnTo>
                    <a:pt x="941" y="13"/>
                  </a:lnTo>
                  <a:lnTo>
                    <a:pt x="942" y="13"/>
                  </a:lnTo>
                  <a:lnTo>
                    <a:pt x="942" y="12"/>
                  </a:lnTo>
                  <a:lnTo>
                    <a:pt x="943" y="11"/>
                  </a:lnTo>
                  <a:lnTo>
                    <a:pt x="944" y="11"/>
                  </a:lnTo>
                  <a:lnTo>
                    <a:pt x="944" y="10"/>
                  </a:lnTo>
                  <a:lnTo>
                    <a:pt x="946" y="10"/>
                  </a:lnTo>
                  <a:lnTo>
                    <a:pt x="947" y="10"/>
                  </a:lnTo>
                  <a:lnTo>
                    <a:pt x="948" y="9"/>
                  </a:lnTo>
                  <a:lnTo>
                    <a:pt x="949" y="9"/>
                  </a:lnTo>
                  <a:lnTo>
                    <a:pt x="949" y="8"/>
                  </a:lnTo>
                  <a:lnTo>
                    <a:pt x="950" y="8"/>
                  </a:lnTo>
                  <a:lnTo>
                    <a:pt x="951" y="8"/>
                  </a:lnTo>
                  <a:lnTo>
                    <a:pt x="951" y="7"/>
                  </a:lnTo>
                  <a:lnTo>
                    <a:pt x="951" y="8"/>
                  </a:lnTo>
                  <a:lnTo>
                    <a:pt x="953" y="7"/>
                  </a:lnTo>
                  <a:lnTo>
                    <a:pt x="955" y="5"/>
                  </a:lnTo>
                  <a:lnTo>
                    <a:pt x="955" y="4"/>
                  </a:lnTo>
                  <a:lnTo>
                    <a:pt x="956" y="3"/>
                  </a:lnTo>
                  <a:lnTo>
                    <a:pt x="957" y="3"/>
                  </a:lnTo>
                  <a:lnTo>
                    <a:pt x="958" y="3"/>
                  </a:lnTo>
                  <a:lnTo>
                    <a:pt x="959" y="4"/>
                  </a:lnTo>
                  <a:lnTo>
                    <a:pt x="960" y="4"/>
                  </a:lnTo>
                  <a:lnTo>
                    <a:pt x="961" y="4"/>
                  </a:lnTo>
                  <a:lnTo>
                    <a:pt x="961" y="5"/>
                  </a:lnTo>
                  <a:lnTo>
                    <a:pt x="961" y="7"/>
                  </a:lnTo>
                  <a:lnTo>
                    <a:pt x="963" y="5"/>
                  </a:lnTo>
                  <a:lnTo>
                    <a:pt x="963" y="7"/>
                  </a:lnTo>
                  <a:lnTo>
                    <a:pt x="964" y="7"/>
                  </a:lnTo>
                  <a:lnTo>
                    <a:pt x="964" y="8"/>
                  </a:lnTo>
                  <a:lnTo>
                    <a:pt x="964" y="9"/>
                  </a:lnTo>
                  <a:lnTo>
                    <a:pt x="965" y="9"/>
                  </a:lnTo>
                  <a:lnTo>
                    <a:pt x="966" y="9"/>
                  </a:lnTo>
                  <a:lnTo>
                    <a:pt x="966" y="10"/>
                  </a:lnTo>
                  <a:lnTo>
                    <a:pt x="967" y="10"/>
                  </a:lnTo>
                  <a:lnTo>
                    <a:pt x="967" y="11"/>
                  </a:lnTo>
                  <a:lnTo>
                    <a:pt x="968" y="11"/>
                  </a:lnTo>
                  <a:lnTo>
                    <a:pt x="968" y="12"/>
                  </a:lnTo>
                  <a:lnTo>
                    <a:pt x="969" y="12"/>
                  </a:lnTo>
                  <a:lnTo>
                    <a:pt x="970" y="12"/>
                  </a:lnTo>
                  <a:lnTo>
                    <a:pt x="970" y="13"/>
                  </a:lnTo>
                  <a:lnTo>
                    <a:pt x="970" y="14"/>
                  </a:lnTo>
                  <a:lnTo>
                    <a:pt x="972" y="14"/>
                  </a:lnTo>
                  <a:lnTo>
                    <a:pt x="973" y="14"/>
                  </a:lnTo>
                  <a:lnTo>
                    <a:pt x="974" y="14"/>
                  </a:lnTo>
                  <a:lnTo>
                    <a:pt x="974" y="16"/>
                  </a:lnTo>
                  <a:lnTo>
                    <a:pt x="975" y="16"/>
                  </a:lnTo>
                  <a:lnTo>
                    <a:pt x="976" y="16"/>
                  </a:lnTo>
                  <a:lnTo>
                    <a:pt x="977" y="16"/>
                  </a:lnTo>
                  <a:lnTo>
                    <a:pt x="978" y="16"/>
                  </a:lnTo>
                  <a:lnTo>
                    <a:pt x="980" y="16"/>
                  </a:lnTo>
                  <a:lnTo>
                    <a:pt x="980" y="17"/>
                  </a:lnTo>
                  <a:lnTo>
                    <a:pt x="980" y="18"/>
                  </a:lnTo>
                  <a:lnTo>
                    <a:pt x="981" y="18"/>
                  </a:lnTo>
                  <a:lnTo>
                    <a:pt x="982" y="17"/>
                  </a:lnTo>
                  <a:lnTo>
                    <a:pt x="983" y="17"/>
                  </a:lnTo>
                  <a:lnTo>
                    <a:pt x="984" y="17"/>
                  </a:lnTo>
                  <a:lnTo>
                    <a:pt x="984" y="18"/>
                  </a:lnTo>
                  <a:lnTo>
                    <a:pt x="985" y="18"/>
                  </a:lnTo>
                  <a:lnTo>
                    <a:pt x="986" y="18"/>
                  </a:lnTo>
                  <a:lnTo>
                    <a:pt x="987" y="18"/>
                  </a:lnTo>
                  <a:lnTo>
                    <a:pt x="987" y="17"/>
                  </a:lnTo>
                  <a:lnTo>
                    <a:pt x="989" y="17"/>
                  </a:lnTo>
                  <a:lnTo>
                    <a:pt x="990" y="17"/>
                  </a:lnTo>
                  <a:lnTo>
                    <a:pt x="991" y="17"/>
                  </a:lnTo>
                  <a:lnTo>
                    <a:pt x="992" y="16"/>
                  </a:lnTo>
                  <a:lnTo>
                    <a:pt x="993" y="16"/>
                  </a:lnTo>
                  <a:lnTo>
                    <a:pt x="993" y="14"/>
                  </a:lnTo>
                  <a:lnTo>
                    <a:pt x="994" y="14"/>
                  </a:lnTo>
                  <a:lnTo>
                    <a:pt x="994" y="13"/>
                  </a:lnTo>
                  <a:lnTo>
                    <a:pt x="995" y="13"/>
                  </a:lnTo>
                  <a:lnTo>
                    <a:pt x="995" y="12"/>
                  </a:lnTo>
                  <a:lnTo>
                    <a:pt x="995" y="11"/>
                  </a:lnTo>
                  <a:lnTo>
                    <a:pt x="995" y="10"/>
                  </a:lnTo>
                  <a:lnTo>
                    <a:pt x="996" y="9"/>
                  </a:lnTo>
                  <a:lnTo>
                    <a:pt x="996" y="8"/>
                  </a:lnTo>
                  <a:lnTo>
                    <a:pt x="998" y="8"/>
                  </a:lnTo>
                  <a:lnTo>
                    <a:pt x="998" y="7"/>
                  </a:lnTo>
                  <a:lnTo>
                    <a:pt x="998" y="5"/>
                  </a:lnTo>
                  <a:lnTo>
                    <a:pt x="999" y="5"/>
                  </a:lnTo>
                  <a:lnTo>
                    <a:pt x="999" y="4"/>
                  </a:lnTo>
                  <a:lnTo>
                    <a:pt x="1000" y="4"/>
                  </a:lnTo>
                  <a:lnTo>
                    <a:pt x="1001" y="4"/>
                  </a:lnTo>
                  <a:lnTo>
                    <a:pt x="1001" y="5"/>
                  </a:lnTo>
                  <a:lnTo>
                    <a:pt x="1002" y="4"/>
                  </a:lnTo>
                  <a:lnTo>
                    <a:pt x="1002" y="5"/>
                  </a:lnTo>
                  <a:lnTo>
                    <a:pt x="1002" y="4"/>
                  </a:lnTo>
                  <a:lnTo>
                    <a:pt x="1003" y="4"/>
                  </a:lnTo>
                  <a:lnTo>
                    <a:pt x="1003" y="5"/>
                  </a:lnTo>
                  <a:lnTo>
                    <a:pt x="1003" y="4"/>
                  </a:lnTo>
                  <a:lnTo>
                    <a:pt x="1003" y="5"/>
                  </a:lnTo>
                  <a:lnTo>
                    <a:pt x="1004" y="5"/>
                  </a:lnTo>
                  <a:lnTo>
                    <a:pt x="1006" y="5"/>
                  </a:lnTo>
                  <a:lnTo>
                    <a:pt x="1007" y="5"/>
                  </a:lnTo>
                  <a:lnTo>
                    <a:pt x="1008" y="5"/>
                  </a:lnTo>
                  <a:lnTo>
                    <a:pt x="1008" y="7"/>
                  </a:lnTo>
                  <a:lnTo>
                    <a:pt x="1009" y="7"/>
                  </a:lnTo>
                  <a:lnTo>
                    <a:pt x="1010" y="7"/>
                  </a:lnTo>
                  <a:lnTo>
                    <a:pt x="1011" y="7"/>
                  </a:lnTo>
                  <a:lnTo>
                    <a:pt x="1012" y="7"/>
                  </a:lnTo>
                  <a:lnTo>
                    <a:pt x="1013" y="7"/>
                  </a:lnTo>
                  <a:lnTo>
                    <a:pt x="1013" y="5"/>
                  </a:lnTo>
                  <a:lnTo>
                    <a:pt x="1015" y="5"/>
                  </a:lnTo>
                  <a:lnTo>
                    <a:pt x="1016" y="5"/>
                  </a:lnTo>
                  <a:lnTo>
                    <a:pt x="1017" y="5"/>
                  </a:lnTo>
                  <a:lnTo>
                    <a:pt x="1017" y="4"/>
                  </a:lnTo>
                  <a:lnTo>
                    <a:pt x="1018" y="4"/>
                  </a:lnTo>
                  <a:lnTo>
                    <a:pt x="1019" y="4"/>
                  </a:lnTo>
                  <a:lnTo>
                    <a:pt x="1019" y="3"/>
                  </a:lnTo>
                  <a:lnTo>
                    <a:pt x="1019" y="4"/>
                  </a:lnTo>
                  <a:lnTo>
                    <a:pt x="1019" y="3"/>
                  </a:lnTo>
                  <a:lnTo>
                    <a:pt x="1020" y="3"/>
                  </a:lnTo>
                  <a:lnTo>
                    <a:pt x="1020" y="4"/>
                  </a:lnTo>
                  <a:lnTo>
                    <a:pt x="1020" y="3"/>
                  </a:lnTo>
                  <a:lnTo>
                    <a:pt x="1020" y="4"/>
                  </a:lnTo>
                  <a:lnTo>
                    <a:pt x="1020" y="3"/>
                  </a:lnTo>
                  <a:lnTo>
                    <a:pt x="1021" y="3"/>
                  </a:lnTo>
                  <a:lnTo>
                    <a:pt x="1021" y="4"/>
                  </a:lnTo>
                  <a:lnTo>
                    <a:pt x="1023" y="4"/>
                  </a:lnTo>
                  <a:lnTo>
                    <a:pt x="1024" y="4"/>
                  </a:lnTo>
                  <a:lnTo>
                    <a:pt x="1025" y="4"/>
                  </a:lnTo>
                  <a:lnTo>
                    <a:pt x="1026" y="4"/>
                  </a:lnTo>
                  <a:lnTo>
                    <a:pt x="1026" y="3"/>
                  </a:lnTo>
                  <a:lnTo>
                    <a:pt x="1026" y="4"/>
                  </a:lnTo>
                  <a:lnTo>
                    <a:pt x="1027" y="4"/>
                  </a:lnTo>
                  <a:lnTo>
                    <a:pt x="1027" y="3"/>
                  </a:lnTo>
                  <a:lnTo>
                    <a:pt x="1028" y="3"/>
                  </a:lnTo>
                  <a:lnTo>
                    <a:pt x="1029" y="3"/>
                  </a:lnTo>
                  <a:lnTo>
                    <a:pt x="1029" y="2"/>
                  </a:lnTo>
                  <a:lnTo>
                    <a:pt x="1030" y="2"/>
                  </a:lnTo>
                  <a:lnTo>
                    <a:pt x="1032" y="2"/>
                  </a:lnTo>
                  <a:lnTo>
                    <a:pt x="1032" y="1"/>
                  </a:lnTo>
                  <a:lnTo>
                    <a:pt x="1034" y="0"/>
                  </a:lnTo>
                  <a:lnTo>
                    <a:pt x="1036" y="0"/>
                  </a:lnTo>
                  <a:lnTo>
                    <a:pt x="1037" y="2"/>
                  </a:lnTo>
                  <a:lnTo>
                    <a:pt x="1037" y="4"/>
                  </a:lnTo>
                  <a:lnTo>
                    <a:pt x="1036" y="4"/>
                  </a:lnTo>
                  <a:lnTo>
                    <a:pt x="1037" y="4"/>
                  </a:lnTo>
                  <a:lnTo>
                    <a:pt x="1036" y="4"/>
                  </a:lnTo>
                  <a:lnTo>
                    <a:pt x="1037" y="5"/>
                  </a:lnTo>
                  <a:lnTo>
                    <a:pt x="1038" y="5"/>
                  </a:lnTo>
                  <a:lnTo>
                    <a:pt x="1038" y="7"/>
                  </a:lnTo>
                  <a:lnTo>
                    <a:pt x="1039" y="7"/>
                  </a:lnTo>
                  <a:lnTo>
                    <a:pt x="1039" y="8"/>
                  </a:lnTo>
                  <a:lnTo>
                    <a:pt x="1041" y="8"/>
                  </a:lnTo>
                  <a:lnTo>
                    <a:pt x="1041" y="9"/>
                  </a:lnTo>
                  <a:lnTo>
                    <a:pt x="1042" y="9"/>
                  </a:lnTo>
                  <a:lnTo>
                    <a:pt x="1043" y="9"/>
                  </a:lnTo>
                  <a:lnTo>
                    <a:pt x="1043" y="10"/>
                  </a:lnTo>
                  <a:lnTo>
                    <a:pt x="1044" y="10"/>
                  </a:lnTo>
                  <a:lnTo>
                    <a:pt x="1045" y="10"/>
                  </a:lnTo>
                  <a:lnTo>
                    <a:pt x="1046" y="10"/>
                  </a:lnTo>
                  <a:lnTo>
                    <a:pt x="1046" y="11"/>
                  </a:lnTo>
                  <a:lnTo>
                    <a:pt x="1047" y="11"/>
                  </a:lnTo>
                  <a:lnTo>
                    <a:pt x="1047" y="12"/>
                  </a:lnTo>
                  <a:lnTo>
                    <a:pt x="1049" y="12"/>
                  </a:lnTo>
                  <a:lnTo>
                    <a:pt x="1050" y="12"/>
                  </a:lnTo>
                  <a:lnTo>
                    <a:pt x="1051" y="12"/>
                  </a:lnTo>
                  <a:lnTo>
                    <a:pt x="1051" y="13"/>
                  </a:lnTo>
                  <a:lnTo>
                    <a:pt x="1052" y="13"/>
                  </a:lnTo>
                  <a:lnTo>
                    <a:pt x="1053" y="14"/>
                  </a:lnTo>
                  <a:lnTo>
                    <a:pt x="1054" y="13"/>
                  </a:lnTo>
                  <a:lnTo>
                    <a:pt x="1055" y="13"/>
                  </a:lnTo>
                  <a:lnTo>
                    <a:pt x="1056" y="14"/>
                  </a:lnTo>
                  <a:lnTo>
                    <a:pt x="1059" y="13"/>
                  </a:lnTo>
                  <a:lnTo>
                    <a:pt x="1062" y="11"/>
                  </a:lnTo>
                  <a:lnTo>
                    <a:pt x="1063" y="11"/>
                  </a:lnTo>
                  <a:lnTo>
                    <a:pt x="1063" y="12"/>
                  </a:lnTo>
                  <a:lnTo>
                    <a:pt x="1063" y="13"/>
                  </a:lnTo>
                  <a:lnTo>
                    <a:pt x="1063" y="14"/>
                  </a:lnTo>
                  <a:lnTo>
                    <a:pt x="1063" y="16"/>
                  </a:lnTo>
                  <a:lnTo>
                    <a:pt x="1062" y="16"/>
                  </a:lnTo>
                  <a:lnTo>
                    <a:pt x="1062" y="17"/>
                  </a:lnTo>
                  <a:lnTo>
                    <a:pt x="1061" y="17"/>
                  </a:lnTo>
                  <a:lnTo>
                    <a:pt x="1062" y="19"/>
                  </a:lnTo>
                  <a:lnTo>
                    <a:pt x="1062" y="20"/>
                  </a:lnTo>
                  <a:lnTo>
                    <a:pt x="1063" y="20"/>
                  </a:lnTo>
                  <a:lnTo>
                    <a:pt x="1063" y="21"/>
                  </a:lnTo>
                  <a:lnTo>
                    <a:pt x="1064" y="21"/>
                  </a:lnTo>
                  <a:lnTo>
                    <a:pt x="1065" y="21"/>
                  </a:lnTo>
                  <a:lnTo>
                    <a:pt x="1065" y="22"/>
                  </a:lnTo>
                  <a:lnTo>
                    <a:pt x="1067" y="22"/>
                  </a:lnTo>
                  <a:lnTo>
                    <a:pt x="1068" y="22"/>
                  </a:lnTo>
                  <a:lnTo>
                    <a:pt x="1069" y="24"/>
                  </a:lnTo>
                  <a:lnTo>
                    <a:pt x="1070" y="24"/>
                  </a:lnTo>
                  <a:lnTo>
                    <a:pt x="1070" y="25"/>
                  </a:lnTo>
                  <a:lnTo>
                    <a:pt x="1072" y="25"/>
                  </a:lnTo>
                  <a:lnTo>
                    <a:pt x="1072" y="26"/>
                  </a:lnTo>
                  <a:lnTo>
                    <a:pt x="1073" y="26"/>
                  </a:lnTo>
                  <a:lnTo>
                    <a:pt x="1072" y="26"/>
                  </a:lnTo>
                  <a:lnTo>
                    <a:pt x="1073" y="26"/>
                  </a:lnTo>
                  <a:lnTo>
                    <a:pt x="1073" y="27"/>
                  </a:lnTo>
                  <a:lnTo>
                    <a:pt x="1075" y="27"/>
                  </a:lnTo>
                  <a:lnTo>
                    <a:pt x="1076" y="27"/>
                  </a:lnTo>
                  <a:lnTo>
                    <a:pt x="1076" y="26"/>
                  </a:lnTo>
                  <a:lnTo>
                    <a:pt x="1077" y="26"/>
                  </a:lnTo>
                  <a:lnTo>
                    <a:pt x="1078" y="26"/>
                  </a:lnTo>
                  <a:lnTo>
                    <a:pt x="1079" y="26"/>
                  </a:lnTo>
                  <a:lnTo>
                    <a:pt x="1080" y="26"/>
                  </a:lnTo>
                  <a:lnTo>
                    <a:pt x="1081" y="26"/>
                  </a:lnTo>
                  <a:lnTo>
                    <a:pt x="1082" y="26"/>
                  </a:lnTo>
                  <a:lnTo>
                    <a:pt x="1084" y="26"/>
                  </a:lnTo>
                  <a:lnTo>
                    <a:pt x="1085" y="26"/>
                  </a:lnTo>
                  <a:lnTo>
                    <a:pt x="1085" y="27"/>
                  </a:lnTo>
                  <a:lnTo>
                    <a:pt x="1086" y="26"/>
                  </a:lnTo>
                  <a:lnTo>
                    <a:pt x="1086" y="27"/>
                  </a:lnTo>
                  <a:lnTo>
                    <a:pt x="1086" y="26"/>
                  </a:lnTo>
                  <a:lnTo>
                    <a:pt x="1086" y="27"/>
                  </a:lnTo>
                  <a:lnTo>
                    <a:pt x="1087" y="27"/>
                  </a:lnTo>
                  <a:lnTo>
                    <a:pt x="1087" y="26"/>
                  </a:lnTo>
                  <a:lnTo>
                    <a:pt x="1088" y="26"/>
                  </a:lnTo>
                  <a:lnTo>
                    <a:pt x="1088" y="27"/>
                  </a:lnTo>
                  <a:lnTo>
                    <a:pt x="1089" y="27"/>
                  </a:lnTo>
                  <a:lnTo>
                    <a:pt x="1090" y="28"/>
                  </a:lnTo>
                  <a:lnTo>
                    <a:pt x="1092" y="28"/>
                  </a:lnTo>
                  <a:lnTo>
                    <a:pt x="1093" y="28"/>
                  </a:lnTo>
                  <a:lnTo>
                    <a:pt x="1094" y="28"/>
                  </a:lnTo>
                  <a:lnTo>
                    <a:pt x="1095" y="28"/>
                  </a:lnTo>
                  <a:lnTo>
                    <a:pt x="1096" y="28"/>
                  </a:lnTo>
                  <a:lnTo>
                    <a:pt x="1096" y="27"/>
                  </a:lnTo>
                  <a:lnTo>
                    <a:pt x="1097" y="27"/>
                  </a:lnTo>
                  <a:lnTo>
                    <a:pt x="1098" y="27"/>
                  </a:lnTo>
                  <a:lnTo>
                    <a:pt x="1097" y="28"/>
                  </a:lnTo>
                  <a:lnTo>
                    <a:pt x="1098" y="28"/>
                  </a:lnTo>
                  <a:lnTo>
                    <a:pt x="1098" y="29"/>
                  </a:lnTo>
                  <a:lnTo>
                    <a:pt x="1099" y="29"/>
                  </a:lnTo>
                  <a:lnTo>
                    <a:pt x="1101" y="29"/>
                  </a:lnTo>
                  <a:lnTo>
                    <a:pt x="1102" y="29"/>
                  </a:lnTo>
                  <a:lnTo>
                    <a:pt x="1102" y="30"/>
                  </a:lnTo>
                  <a:lnTo>
                    <a:pt x="1102" y="32"/>
                  </a:lnTo>
                  <a:lnTo>
                    <a:pt x="1102" y="33"/>
                  </a:lnTo>
                  <a:lnTo>
                    <a:pt x="1103" y="33"/>
                  </a:lnTo>
                  <a:lnTo>
                    <a:pt x="1103" y="34"/>
                  </a:lnTo>
                  <a:lnTo>
                    <a:pt x="1104" y="35"/>
                  </a:lnTo>
                  <a:lnTo>
                    <a:pt x="1105" y="35"/>
                  </a:lnTo>
                  <a:lnTo>
                    <a:pt x="1106" y="35"/>
                  </a:lnTo>
                  <a:lnTo>
                    <a:pt x="1107" y="35"/>
                  </a:lnTo>
                  <a:lnTo>
                    <a:pt x="1107" y="36"/>
                  </a:lnTo>
                  <a:lnTo>
                    <a:pt x="1108" y="36"/>
                  </a:lnTo>
                  <a:lnTo>
                    <a:pt x="1108" y="35"/>
                  </a:lnTo>
                  <a:lnTo>
                    <a:pt x="1108" y="36"/>
                  </a:lnTo>
                  <a:lnTo>
                    <a:pt x="1110" y="36"/>
                  </a:lnTo>
                  <a:lnTo>
                    <a:pt x="1110" y="35"/>
                  </a:lnTo>
                  <a:lnTo>
                    <a:pt x="1111" y="35"/>
                  </a:lnTo>
                  <a:lnTo>
                    <a:pt x="1112" y="35"/>
                  </a:lnTo>
                  <a:lnTo>
                    <a:pt x="1113" y="35"/>
                  </a:lnTo>
                  <a:lnTo>
                    <a:pt x="1113" y="34"/>
                  </a:lnTo>
                  <a:lnTo>
                    <a:pt x="1114" y="34"/>
                  </a:lnTo>
                  <a:lnTo>
                    <a:pt x="1115" y="34"/>
                  </a:lnTo>
                  <a:lnTo>
                    <a:pt x="1115" y="35"/>
                  </a:lnTo>
                  <a:lnTo>
                    <a:pt x="1116" y="35"/>
                  </a:lnTo>
                  <a:lnTo>
                    <a:pt x="1118" y="35"/>
                  </a:lnTo>
                  <a:lnTo>
                    <a:pt x="1118" y="34"/>
                  </a:lnTo>
                  <a:lnTo>
                    <a:pt x="1119" y="34"/>
                  </a:lnTo>
                  <a:lnTo>
                    <a:pt x="1119" y="35"/>
                  </a:lnTo>
                  <a:lnTo>
                    <a:pt x="1120" y="34"/>
                  </a:lnTo>
                  <a:lnTo>
                    <a:pt x="1120" y="35"/>
                  </a:lnTo>
                  <a:lnTo>
                    <a:pt x="1120" y="34"/>
                  </a:lnTo>
                  <a:lnTo>
                    <a:pt x="1121" y="34"/>
                  </a:lnTo>
                  <a:lnTo>
                    <a:pt x="1122" y="34"/>
                  </a:lnTo>
                  <a:lnTo>
                    <a:pt x="1122" y="33"/>
                  </a:lnTo>
                  <a:lnTo>
                    <a:pt x="1122" y="34"/>
                  </a:lnTo>
                  <a:lnTo>
                    <a:pt x="1122" y="33"/>
                  </a:lnTo>
                  <a:lnTo>
                    <a:pt x="1123" y="33"/>
                  </a:lnTo>
                  <a:lnTo>
                    <a:pt x="1124" y="33"/>
                  </a:lnTo>
                  <a:lnTo>
                    <a:pt x="1125" y="33"/>
                  </a:lnTo>
                  <a:lnTo>
                    <a:pt x="1125" y="32"/>
                  </a:lnTo>
                  <a:lnTo>
                    <a:pt x="1127" y="32"/>
                  </a:lnTo>
                  <a:lnTo>
                    <a:pt x="1128" y="32"/>
                  </a:lnTo>
                  <a:lnTo>
                    <a:pt x="1129" y="32"/>
                  </a:lnTo>
                  <a:lnTo>
                    <a:pt x="1130" y="32"/>
                  </a:lnTo>
                  <a:lnTo>
                    <a:pt x="1131" y="32"/>
                  </a:lnTo>
                  <a:lnTo>
                    <a:pt x="1132" y="32"/>
                  </a:lnTo>
                  <a:lnTo>
                    <a:pt x="1133" y="32"/>
                  </a:lnTo>
                  <a:lnTo>
                    <a:pt x="1133" y="33"/>
                  </a:lnTo>
                  <a:lnTo>
                    <a:pt x="1135" y="33"/>
                  </a:lnTo>
                  <a:lnTo>
                    <a:pt x="1135" y="32"/>
                  </a:lnTo>
                  <a:lnTo>
                    <a:pt x="1136" y="32"/>
                  </a:lnTo>
                  <a:lnTo>
                    <a:pt x="1136" y="33"/>
                  </a:lnTo>
                  <a:lnTo>
                    <a:pt x="1137" y="33"/>
                  </a:lnTo>
                  <a:lnTo>
                    <a:pt x="1138" y="33"/>
                  </a:lnTo>
                  <a:lnTo>
                    <a:pt x="1139" y="33"/>
                  </a:lnTo>
                  <a:lnTo>
                    <a:pt x="1140" y="33"/>
                  </a:lnTo>
                  <a:lnTo>
                    <a:pt x="1140" y="32"/>
                  </a:lnTo>
                  <a:lnTo>
                    <a:pt x="1141" y="32"/>
                  </a:lnTo>
                  <a:lnTo>
                    <a:pt x="1142" y="33"/>
                  </a:lnTo>
                  <a:lnTo>
                    <a:pt x="1142" y="34"/>
                  </a:lnTo>
                  <a:lnTo>
                    <a:pt x="1142" y="35"/>
                  </a:lnTo>
                  <a:lnTo>
                    <a:pt x="1144" y="35"/>
                  </a:lnTo>
                  <a:lnTo>
                    <a:pt x="1144" y="36"/>
                  </a:lnTo>
                  <a:lnTo>
                    <a:pt x="1145" y="36"/>
                  </a:lnTo>
                  <a:lnTo>
                    <a:pt x="1146" y="37"/>
                  </a:lnTo>
                  <a:lnTo>
                    <a:pt x="1147" y="37"/>
                  </a:lnTo>
                  <a:lnTo>
                    <a:pt x="1147" y="38"/>
                  </a:lnTo>
                  <a:lnTo>
                    <a:pt x="1148" y="38"/>
                  </a:lnTo>
                  <a:lnTo>
                    <a:pt x="1148" y="39"/>
                  </a:lnTo>
                  <a:lnTo>
                    <a:pt x="1148" y="41"/>
                  </a:lnTo>
                  <a:lnTo>
                    <a:pt x="1149" y="41"/>
                  </a:lnTo>
                  <a:lnTo>
                    <a:pt x="1149" y="42"/>
                  </a:lnTo>
                  <a:lnTo>
                    <a:pt x="1150" y="42"/>
                  </a:lnTo>
                  <a:lnTo>
                    <a:pt x="1150" y="43"/>
                  </a:lnTo>
                  <a:lnTo>
                    <a:pt x="1151" y="43"/>
                  </a:lnTo>
                  <a:lnTo>
                    <a:pt x="1153" y="43"/>
                  </a:lnTo>
                  <a:lnTo>
                    <a:pt x="1153" y="44"/>
                  </a:lnTo>
                  <a:lnTo>
                    <a:pt x="1154" y="44"/>
                  </a:lnTo>
                  <a:lnTo>
                    <a:pt x="1155" y="44"/>
                  </a:lnTo>
                  <a:lnTo>
                    <a:pt x="1156" y="44"/>
                  </a:lnTo>
                  <a:lnTo>
                    <a:pt x="1156" y="45"/>
                  </a:lnTo>
                  <a:lnTo>
                    <a:pt x="1157" y="45"/>
                  </a:lnTo>
                  <a:lnTo>
                    <a:pt x="1158" y="45"/>
                  </a:lnTo>
                  <a:lnTo>
                    <a:pt x="1159" y="45"/>
                  </a:lnTo>
                  <a:lnTo>
                    <a:pt x="1159" y="46"/>
                  </a:lnTo>
                  <a:lnTo>
                    <a:pt x="1158" y="46"/>
                  </a:lnTo>
                  <a:lnTo>
                    <a:pt x="1158" y="47"/>
                  </a:lnTo>
                  <a:lnTo>
                    <a:pt x="1159" y="47"/>
                  </a:lnTo>
                  <a:lnTo>
                    <a:pt x="1161" y="47"/>
                  </a:lnTo>
                  <a:lnTo>
                    <a:pt x="1161" y="49"/>
                  </a:lnTo>
                  <a:lnTo>
                    <a:pt x="1162" y="49"/>
                  </a:lnTo>
                  <a:lnTo>
                    <a:pt x="1162" y="50"/>
                  </a:lnTo>
                  <a:lnTo>
                    <a:pt x="1163" y="50"/>
                  </a:lnTo>
                  <a:lnTo>
                    <a:pt x="1164" y="51"/>
                  </a:lnTo>
                  <a:lnTo>
                    <a:pt x="1164" y="52"/>
                  </a:lnTo>
                  <a:lnTo>
                    <a:pt x="1165" y="52"/>
                  </a:lnTo>
                  <a:lnTo>
                    <a:pt x="1164" y="52"/>
                  </a:lnTo>
                  <a:lnTo>
                    <a:pt x="1164" y="53"/>
                  </a:lnTo>
                  <a:lnTo>
                    <a:pt x="1165" y="53"/>
                  </a:lnTo>
                  <a:lnTo>
                    <a:pt x="1166" y="53"/>
                  </a:lnTo>
                  <a:lnTo>
                    <a:pt x="1165" y="53"/>
                  </a:lnTo>
                  <a:lnTo>
                    <a:pt x="1166" y="53"/>
                  </a:lnTo>
                  <a:lnTo>
                    <a:pt x="1167" y="53"/>
                  </a:lnTo>
                  <a:lnTo>
                    <a:pt x="1167" y="54"/>
                  </a:lnTo>
                  <a:lnTo>
                    <a:pt x="1168" y="54"/>
                  </a:lnTo>
                  <a:lnTo>
                    <a:pt x="1168" y="55"/>
                  </a:lnTo>
                  <a:lnTo>
                    <a:pt x="1168" y="54"/>
                  </a:lnTo>
                  <a:lnTo>
                    <a:pt x="1168" y="55"/>
                  </a:lnTo>
                  <a:lnTo>
                    <a:pt x="1170" y="55"/>
                  </a:lnTo>
                  <a:lnTo>
                    <a:pt x="1171" y="55"/>
                  </a:lnTo>
                  <a:lnTo>
                    <a:pt x="1171" y="57"/>
                  </a:lnTo>
                  <a:lnTo>
                    <a:pt x="1172" y="55"/>
                  </a:lnTo>
                  <a:lnTo>
                    <a:pt x="1172" y="57"/>
                  </a:lnTo>
                  <a:lnTo>
                    <a:pt x="1172" y="55"/>
                  </a:lnTo>
                  <a:lnTo>
                    <a:pt x="1173" y="55"/>
                  </a:lnTo>
                  <a:lnTo>
                    <a:pt x="1174" y="55"/>
                  </a:lnTo>
                  <a:lnTo>
                    <a:pt x="1175" y="55"/>
                  </a:lnTo>
                  <a:lnTo>
                    <a:pt x="1176" y="55"/>
                  </a:lnTo>
                  <a:lnTo>
                    <a:pt x="1176" y="57"/>
                  </a:lnTo>
                  <a:lnTo>
                    <a:pt x="1176" y="55"/>
                  </a:lnTo>
                  <a:lnTo>
                    <a:pt x="1176" y="57"/>
                  </a:lnTo>
                  <a:lnTo>
                    <a:pt x="1178" y="57"/>
                  </a:lnTo>
                  <a:lnTo>
                    <a:pt x="1179" y="57"/>
                  </a:lnTo>
                  <a:lnTo>
                    <a:pt x="1179" y="58"/>
                  </a:lnTo>
                  <a:lnTo>
                    <a:pt x="1180" y="58"/>
                  </a:lnTo>
                  <a:lnTo>
                    <a:pt x="1181" y="58"/>
                  </a:lnTo>
                  <a:lnTo>
                    <a:pt x="1181" y="59"/>
                  </a:lnTo>
                  <a:lnTo>
                    <a:pt x="1182" y="59"/>
                  </a:lnTo>
                  <a:lnTo>
                    <a:pt x="1183" y="59"/>
                  </a:lnTo>
                  <a:lnTo>
                    <a:pt x="1182" y="60"/>
                  </a:lnTo>
                  <a:lnTo>
                    <a:pt x="1183" y="60"/>
                  </a:lnTo>
                  <a:lnTo>
                    <a:pt x="1182" y="60"/>
                  </a:lnTo>
                  <a:lnTo>
                    <a:pt x="1183" y="60"/>
                  </a:lnTo>
                  <a:lnTo>
                    <a:pt x="1183" y="61"/>
                  </a:lnTo>
                  <a:lnTo>
                    <a:pt x="1184" y="61"/>
                  </a:lnTo>
                  <a:lnTo>
                    <a:pt x="1183" y="61"/>
                  </a:lnTo>
                  <a:lnTo>
                    <a:pt x="1184" y="61"/>
                  </a:lnTo>
                  <a:lnTo>
                    <a:pt x="1184" y="62"/>
                  </a:lnTo>
                  <a:lnTo>
                    <a:pt x="1185" y="62"/>
                  </a:lnTo>
                  <a:lnTo>
                    <a:pt x="1187" y="62"/>
                  </a:lnTo>
                  <a:lnTo>
                    <a:pt x="1187" y="63"/>
                  </a:lnTo>
                  <a:lnTo>
                    <a:pt x="1188" y="63"/>
                  </a:lnTo>
                  <a:lnTo>
                    <a:pt x="1188" y="64"/>
                  </a:lnTo>
                  <a:lnTo>
                    <a:pt x="1189" y="66"/>
                  </a:lnTo>
                  <a:lnTo>
                    <a:pt x="1189" y="67"/>
                  </a:lnTo>
                  <a:lnTo>
                    <a:pt x="1190" y="67"/>
                  </a:lnTo>
                  <a:lnTo>
                    <a:pt x="1191" y="67"/>
                  </a:lnTo>
                  <a:lnTo>
                    <a:pt x="1192" y="67"/>
                  </a:lnTo>
                  <a:lnTo>
                    <a:pt x="1193" y="67"/>
                  </a:lnTo>
                  <a:lnTo>
                    <a:pt x="1192" y="67"/>
                  </a:lnTo>
                  <a:lnTo>
                    <a:pt x="1192" y="68"/>
                  </a:lnTo>
                  <a:lnTo>
                    <a:pt x="1193" y="68"/>
                  </a:lnTo>
                  <a:lnTo>
                    <a:pt x="1194" y="68"/>
                  </a:lnTo>
                  <a:lnTo>
                    <a:pt x="1194" y="69"/>
                  </a:lnTo>
                  <a:lnTo>
                    <a:pt x="1196" y="69"/>
                  </a:lnTo>
                  <a:lnTo>
                    <a:pt x="1197" y="69"/>
                  </a:lnTo>
                  <a:lnTo>
                    <a:pt x="1198" y="69"/>
                  </a:lnTo>
                  <a:lnTo>
                    <a:pt x="1199" y="69"/>
                  </a:lnTo>
                  <a:lnTo>
                    <a:pt x="1197" y="69"/>
                  </a:lnTo>
                  <a:lnTo>
                    <a:pt x="1198" y="67"/>
                  </a:lnTo>
                  <a:lnTo>
                    <a:pt x="1200" y="66"/>
                  </a:lnTo>
                  <a:lnTo>
                    <a:pt x="1201" y="66"/>
                  </a:lnTo>
                  <a:lnTo>
                    <a:pt x="1202" y="64"/>
                  </a:lnTo>
                  <a:lnTo>
                    <a:pt x="1204" y="64"/>
                  </a:lnTo>
                  <a:lnTo>
                    <a:pt x="1205" y="63"/>
                  </a:lnTo>
                  <a:lnTo>
                    <a:pt x="1205" y="64"/>
                  </a:lnTo>
                  <a:lnTo>
                    <a:pt x="1205" y="63"/>
                  </a:lnTo>
                  <a:lnTo>
                    <a:pt x="1206" y="63"/>
                  </a:lnTo>
                  <a:lnTo>
                    <a:pt x="1207" y="63"/>
                  </a:lnTo>
                  <a:lnTo>
                    <a:pt x="1208" y="63"/>
                  </a:lnTo>
                  <a:lnTo>
                    <a:pt x="1209" y="63"/>
                  </a:lnTo>
                  <a:lnTo>
                    <a:pt x="1210" y="63"/>
                  </a:lnTo>
                  <a:lnTo>
                    <a:pt x="1211" y="63"/>
                  </a:lnTo>
                  <a:lnTo>
                    <a:pt x="1211" y="62"/>
                  </a:lnTo>
                  <a:lnTo>
                    <a:pt x="1211" y="63"/>
                  </a:lnTo>
                  <a:lnTo>
                    <a:pt x="1211" y="62"/>
                  </a:lnTo>
                  <a:lnTo>
                    <a:pt x="1213" y="62"/>
                  </a:lnTo>
                  <a:lnTo>
                    <a:pt x="1213" y="61"/>
                  </a:lnTo>
                  <a:lnTo>
                    <a:pt x="1214" y="61"/>
                  </a:lnTo>
                  <a:lnTo>
                    <a:pt x="1215" y="61"/>
                  </a:lnTo>
                  <a:lnTo>
                    <a:pt x="1215" y="60"/>
                  </a:lnTo>
                  <a:lnTo>
                    <a:pt x="1215" y="59"/>
                  </a:lnTo>
                  <a:lnTo>
                    <a:pt x="1216" y="59"/>
                  </a:lnTo>
                  <a:lnTo>
                    <a:pt x="1218" y="52"/>
                  </a:lnTo>
                  <a:lnTo>
                    <a:pt x="1219" y="52"/>
                  </a:lnTo>
                  <a:lnTo>
                    <a:pt x="1219" y="53"/>
                  </a:lnTo>
                  <a:lnTo>
                    <a:pt x="1220" y="54"/>
                  </a:lnTo>
                  <a:lnTo>
                    <a:pt x="1222" y="54"/>
                  </a:lnTo>
                  <a:lnTo>
                    <a:pt x="1223" y="54"/>
                  </a:lnTo>
                  <a:lnTo>
                    <a:pt x="1224" y="54"/>
                  </a:lnTo>
                  <a:lnTo>
                    <a:pt x="1225" y="54"/>
                  </a:lnTo>
                  <a:lnTo>
                    <a:pt x="1226" y="54"/>
                  </a:lnTo>
                  <a:lnTo>
                    <a:pt x="1226" y="55"/>
                  </a:lnTo>
                  <a:lnTo>
                    <a:pt x="1227" y="55"/>
                  </a:lnTo>
                  <a:lnTo>
                    <a:pt x="1228" y="55"/>
                  </a:lnTo>
                  <a:lnTo>
                    <a:pt x="1230" y="55"/>
                  </a:lnTo>
                  <a:lnTo>
                    <a:pt x="1230" y="54"/>
                  </a:lnTo>
                  <a:lnTo>
                    <a:pt x="1230" y="55"/>
                  </a:lnTo>
                  <a:lnTo>
                    <a:pt x="1230" y="54"/>
                  </a:lnTo>
                  <a:lnTo>
                    <a:pt x="1231" y="54"/>
                  </a:lnTo>
                  <a:lnTo>
                    <a:pt x="1231" y="55"/>
                  </a:lnTo>
                  <a:lnTo>
                    <a:pt x="1232" y="54"/>
                  </a:lnTo>
                  <a:lnTo>
                    <a:pt x="1233" y="54"/>
                  </a:lnTo>
                  <a:lnTo>
                    <a:pt x="1233" y="55"/>
                  </a:lnTo>
                  <a:lnTo>
                    <a:pt x="1234" y="55"/>
                  </a:lnTo>
                  <a:lnTo>
                    <a:pt x="1235" y="55"/>
                  </a:lnTo>
                  <a:lnTo>
                    <a:pt x="1236" y="55"/>
                  </a:lnTo>
                  <a:lnTo>
                    <a:pt x="1237" y="55"/>
                  </a:lnTo>
                  <a:lnTo>
                    <a:pt x="1237" y="57"/>
                  </a:lnTo>
                  <a:lnTo>
                    <a:pt x="1236" y="57"/>
                  </a:lnTo>
                  <a:lnTo>
                    <a:pt x="1237" y="57"/>
                  </a:lnTo>
                  <a:lnTo>
                    <a:pt x="1239" y="57"/>
                  </a:lnTo>
                  <a:lnTo>
                    <a:pt x="1239" y="58"/>
                  </a:lnTo>
                  <a:lnTo>
                    <a:pt x="1239" y="59"/>
                  </a:lnTo>
                  <a:lnTo>
                    <a:pt x="1239" y="60"/>
                  </a:lnTo>
                  <a:lnTo>
                    <a:pt x="1240" y="60"/>
                  </a:lnTo>
                  <a:lnTo>
                    <a:pt x="1240" y="61"/>
                  </a:lnTo>
                  <a:lnTo>
                    <a:pt x="1239" y="61"/>
                  </a:lnTo>
                  <a:lnTo>
                    <a:pt x="1239" y="62"/>
                  </a:lnTo>
                  <a:lnTo>
                    <a:pt x="1237" y="62"/>
                  </a:lnTo>
                  <a:lnTo>
                    <a:pt x="1236" y="62"/>
                  </a:lnTo>
                  <a:lnTo>
                    <a:pt x="1236" y="63"/>
                  </a:lnTo>
                  <a:lnTo>
                    <a:pt x="1235" y="63"/>
                  </a:lnTo>
                  <a:lnTo>
                    <a:pt x="1235" y="64"/>
                  </a:lnTo>
                  <a:lnTo>
                    <a:pt x="1235" y="66"/>
                  </a:lnTo>
                  <a:lnTo>
                    <a:pt x="1234" y="66"/>
                  </a:lnTo>
                  <a:lnTo>
                    <a:pt x="1233" y="66"/>
                  </a:lnTo>
                  <a:lnTo>
                    <a:pt x="1232" y="66"/>
                  </a:lnTo>
                  <a:lnTo>
                    <a:pt x="1232" y="67"/>
                  </a:lnTo>
                  <a:lnTo>
                    <a:pt x="1231" y="67"/>
                  </a:lnTo>
                  <a:lnTo>
                    <a:pt x="1231" y="68"/>
                  </a:lnTo>
                  <a:lnTo>
                    <a:pt x="1231" y="69"/>
                  </a:lnTo>
                  <a:lnTo>
                    <a:pt x="1231" y="70"/>
                  </a:lnTo>
                  <a:lnTo>
                    <a:pt x="1232" y="71"/>
                  </a:lnTo>
                  <a:lnTo>
                    <a:pt x="1231" y="72"/>
                  </a:lnTo>
                  <a:lnTo>
                    <a:pt x="1232" y="74"/>
                  </a:lnTo>
                  <a:lnTo>
                    <a:pt x="1233" y="75"/>
                  </a:lnTo>
                  <a:lnTo>
                    <a:pt x="1233" y="76"/>
                  </a:lnTo>
                  <a:lnTo>
                    <a:pt x="1233" y="77"/>
                  </a:lnTo>
                  <a:lnTo>
                    <a:pt x="1239" y="81"/>
                  </a:lnTo>
                  <a:lnTo>
                    <a:pt x="1240" y="80"/>
                  </a:lnTo>
                  <a:lnTo>
                    <a:pt x="1241" y="81"/>
                  </a:lnTo>
                  <a:lnTo>
                    <a:pt x="1242" y="83"/>
                  </a:lnTo>
                  <a:lnTo>
                    <a:pt x="1243" y="83"/>
                  </a:lnTo>
                  <a:lnTo>
                    <a:pt x="1243" y="84"/>
                  </a:lnTo>
                  <a:lnTo>
                    <a:pt x="1244" y="84"/>
                  </a:lnTo>
                  <a:lnTo>
                    <a:pt x="1245" y="84"/>
                  </a:lnTo>
                  <a:lnTo>
                    <a:pt x="1247" y="84"/>
                  </a:lnTo>
                  <a:lnTo>
                    <a:pt x="1247" y="85"/>
                  </a:lnTo>
                  <a:lnTo>
                    <a:pt x="1248" y="85"/>
                  </a:lnTo>
                  <a:lnTo>
                    <a:pt x="1249" y="85"/>
                  </a:lnTo>
                  <a:lnTo>
                    <a:pt x="1249" y="86"/>
                  </a:lnTo>
                  <a:lnTo>
                    <a:pt x="1249" y="87"/>
                  </a:lnTo>
                  <a:lnTo>
                    <a:pt x="1250" y="87"/>
                  </a:lnTo>
                  <a:lnTo>
                    <a:pt x="1250" y="88"/>
                  </a:lnTo>
                  <a:lnTo>
                    <a:pt x="1250" y="89"/>
                  </a:lnTo>
                  <a:lnTo>
                    <a:pt x="1250" y="91"/>
                  </a:lnTo>
                  <a:lnTo>
                    <a:pt x="1250" y="92"/>
                  </a:lnTo>
                  <a:lnTo>
                    <a:pt x="1250" y="93"/>
                  </a:lnTo>
                  <a:lnTo>
                    <a:pt x="1250" y="94"/>
                  </a:lnTo>
                  <a:lnTo>
                    <a:pt x="1250" y="95"/>
                  </a:lnTo>
                  <a:lnTo>
                    <a:pt x="1251" y="95"/>
                  </a:lnTo>
                  <a:lnTo>
                    <a:pt x="1251" y="96"/>
                  </a:lnTo>
                  <a:lnTo>
                    <a:pt x="1251" y="97"/>
                  </a:lnTo>
                  <a:lnTo>
                    <a:pt x="1251" y="99"/>
                  </a:lnTo>
                  <a:lnTo>
                    <a:pt x="1252" y="100"/>
                  </a:lnTo>
                  <a:lnTo>
                    <a:pt x="1253" y="101"/>
                  </a:lnTo>
                  <a:lnTo>
                    <a:pt x="1252" y="101"/>
                  </a:lnTo>
                  <a:lnTo>
                    <a:pt x="1253" y="102"/>
                  </a:lnTo>
                  <a:lnTo>
                    <a:pt x="1252" y="102"/>
                  </a:lnTo>
                  <a:lnTo>
                    <a:pt x="1253" y="103"/>
                  </a:lnTo>
                  <a:lnTo>
                    <a:pt x="1252" y="103"/>
                  </a:lnTo>
                  <a:lnTo>
                    <a:pt x="1252" y="104"/>
                  </a:lnTo>
                  <a:lnTo>
                    <a:pt x="1251" y="104"/>
                  </a:lnTo>
                  <a:lnTo>
                    <a:pt x="1250" y="104"/>
                  </a:lnTo>
                  <a:lnTo>
                    <a:pt x="1250" y="105"/>
                  </a:lnTo>
                  <a:lnTo>
                    <a:pt x="1249" y="105"/>
                  </a:lnTo>
                  <a:lnTo>
                    <a:pt x="1249" y="106"/>
                  </a:lnTo>
                  <a:lnTo>
                    <a:pt x="1248" y="106"/>
                  </a:lnTo>
                  <a:lnTo>
                    <a:pt x="1247" y="106"/>
                  </a:lnTo>
                  <a:lnTo>
                    <a:pt x="1247" y="108"/>
                  </a:lnTo>
                  <a:lnTo>
                    <a:pt x="1245" y="108"/>
                  </a:lnTo>
                  <a:lnTo>
                    <a:pt x="1245" y="109"/>
                  </a:lnTo>
                  <a:lnTo>
                    <a:pt x="1245" y="110"/>
                  </a:lnTo>
                  <a:lnTo>
                    <a:pt x="1245" y="111"/>
                  </a:lnTo>
                  <a:lnTo>
                    <a:pt x="1244" y="111"/>
                  </a:lnTo>
                  <a:lnTo>
                    <a:pt x="1244" y="112"/>
                  </a:lnTo>
                  <a:lnTo>
                    <a:pt x="1245" y="112"/>
                  </a:lnTo>
                  <a:lnTo>
                    <a:pt x="1245" y="113"/>
                  </a:lnTo>
                  <a:lnTo>
                    <a:pt x="1245" y="114"/>
                  </a:lnTo>
                  <a:lnTo>
                    <a:pt x="1245" y="116"/>
                  </a:lnTo>
                  <a:lnTo>
                    <a:pt x="1244" y="116"/>
                  </a:lnTo>
                  <a:lnTo>
                    <a:pt x="1245" y="117"/>
                  </a:lnTo>
                  <a:lnTo>
                    <a:pt x="1244" y="117"/>
                  </a:lnTo>
                  <a:lnTo>
                    <a:pt x="1244" y="118"/>
                  </a:lnTo>
                  <a:lnTo>
                    <a:pt x="1243" y="118"/>
                  </a:lnTo>
                  <a:lnTo>
                    <a:pt x="1243" y="119"/>
                  </a:lnTo>
                  <a:lnTo>
                    <a:pt x="1242" y="119"/>
                  </a:lnTo>
                  <a:lnTo>
                    <a:pt x="1242" y="120"/>
                  </a:lnTo>
                  <a:lnTo>
                    <a:pt x="1241" y="120"/>
                  </a:lnTo>
                  <a:lnTo>
                    <a:pt x="1241" y="121"/>
                  </a:lnTo>
                  <a:lnTo>
                    <a:pt x="1241" y="122"/>
                  </a:lnTo>
                  <a:lnTo>
                    <a:pt x="1241" y="124"/>
                  </a:lnTo>
                  <a:lnTo>
                    <a:pt x="1240" y="124"/>
                  </a:lnTo>
                  <a:lnTo>
                    <a:pt x="1239" y="124"/>
                  </a:lnTo>
                  <a:lnTo>
                    <a:pt x="1239" y="125"/>
                  </a:lnTo>
                  <a:lnTo>
                    <a:pt x="1237" y="125"/>
                  </a:lnTo>
                  <a:lnTo>
                    <a:pt x="1237" y="126"/>
                  </a:lnTo>
                  <a:lnTo>
                    <a:pt x="1237" y="127"/>
                  </a:lnTo>
                  <a:lnTo>
                    <a:pt x="1236" y="127"/>
                  </a:lnTo>
                  <a:lnTo>
                    <a:pt x="1236" y="128"/>
                  </a:lnTo>
                  <a:lnTo>
                    <a:pt x="1236" y="129"/>
                  </a:lnTo>
                  <a:lnTo>
                    <a:pt x="1236" y="130"/>
                  </a:lnTo>
                  <a:lnTo>
                    <a:pt x="1237" y="130"/>
                  </a:lnTo>
                  <a:lnTo>
                    <a:pt x="1237" y="131"/>
                  </a:lnTo>
                  <a:lnTo>
                    <a:pt x="1237" y="133"/>
                  </a:lnTo>
                  <a:lnTo>
                    <a:pt x="1237" y="134"/>
                  </a:lnTo>
                  <a:lnTo>
                    <a:pt x="1237" y="135"/>
                  </a:lnTo>
                  <a:lnTo>
                    <a:pt x="1236" y="136"/>
                  </a:lnTo>
                  <a:lnTo>
                    <a:pt x="1236" y="137"/>
                  </a:lnTo>
                  <a:lnTo>
                    <a:pt x="1235" y="137"/>
                  </a:lnTo>
                  <a:lnTo>
                    <a:pt x="1234" y="138"/>
                  </a:lnTo>
                  <a:lnTo>
                    <a:pt x="1234" y="139"/>
                  </a:lnTo>
                  <a:lnTo>
                    <a:pt x="1233" y="141"/>
                  </a:lnTo>
                  <a:lnTo>
                    <a:pt x="1233" y="142"/>
                  </a:lnTo>
                  <a:lnTo>
                    <a:pt x="1234" y="143"/>
                  </a:lnTo>
                  <a:lnTo>
                    <a:pt x="1234" y="144"/>
                  </a:lnTo>
                  <a:lnTo>
                    <a:pt x="1235" y="144"/>
                  </a:lnTo>
                  <a:lnTo>
                    <a:pt x="1235" y="145"/>
                  </a:lnTo>
                  <a:lnTo>
                    <a:pt x="1235" y="146"/>
                  </a:lnTo>
                  <a:lnTo>
                    <a:pt x="1236" y="146"/>
                  </a:lnTo>
                  <a:lnTo>
                    <a:pt x="1236" y="147"/>
                  </a:lnTo>
                  <a:lnTo>
                    <a:pt x="1237" y="147"/>
                  </a:lnTo>
                  <a:lnTo>
                    <a:pt x="1239" y="147"/>
                  </a:lnTo>
                  <a:lnTo>
                    <a:pt x="1239" y="149"/>
                  </a:lnTo>
                  <a:lnTo>
                    <a:pt x="1240" y="149"/>
                  </a:lnTo>
                  <a:lnTo>
                    <a:pt x="1240" y="150"/>
                  </a:lnTo>
                  <a:lnTo>
                    <a:pt x="1241" y="150"/>
                  </a:lnTo>
                  <a:lnTo>
                    <a:pt x="1241" y="151"/>
                  </a:lnTo>
                  <a:lnTo>
                    <a:pt x="1241" y="152"/>
                  </a:lnTo>
                  <a:lnTo>
                    <a:pt x="1241" y="153"/>
                  </a:lnTo>
                  <a:lnTo>
                    <a:pt x="1240" y="153"/>
                  </a:lnTo>
                  <a:lnTo>
                    <a:pt x="1240" y="154"/>
                  </a:lnTo>
                  <a:lnTo>
                    <a:pt x="1240" y="155"/>
                  </a:lnTo>
                  <a:lnTo>
                    <a:pt x="1240" y="156"/>
                  </a:lnTo>
                  <a:lnTo>
                    <a:pt x="1240" y="158"/>
                  </a:lnTo>
                  <a:lnTo>
                    <a:pt x="1240" y="159"/>
                  </a:lnTo>
                  <a:lnTo>
                    <a:pt x="1239" y="159"/>
                  </a:lnTo>
                  <a:lnTo>
                    <a:pt x="1239" y="160"/>
                  </a:lnTo>
                  <a:lnTo>
                    <a:pt x="1237" y="160"/>
                  </a:lnTo>
                  <a:lnTo>
                    <a:pt x="1237" y="161"/>
                  </a:lnTo>
                  <a:lnTo>
                    <a:pt x="1237" y="162"/>
                  </a:lnTo>
                  <a:lnTo>
                    <a:pt x="1239" y="163"/>
                  </a:lnTo>
                  <a:lnTo>
                    <a:pt x="1239" y="164"/>
                  </a:lnTo>
                  <a:lnTo>
                    <a:pt x="1240" y="164"/>
                  </a:lnTo>
                  <a:lnTo>
                    <a:pt x="1240" y="166"/>
                  </a:lnTo>
                  <a:lnTo>
                    <a:pt x="1239" y="166"/>
                  </a:lnTo>
                  <a:lnTo>
                    <a:pt x="1240" y="167"/>
                  </a:lnTo>
                  <a:lnTo>
                    <a:pt x="1240" y="168"/>
                  </a:lnTo>
                  <a:lnTo>
                    <a:pt x="1240" y="169"/>
                  </a:lnTo>
                  <a:lnTo>
                    <a:pt x="1239" y="169"/>
                  </a:lnTo>
                  <a:lnTo>
                    <a:pt x="1240" y="170"/>
                  </a:lnTo>
                  <a:lnTo>
                    <a:pt x="1240" y="171"/>
                  </a:lnTo>
                  <a:lnTo>
                    <a:pt x="1240" y="172"/>
                  </a:lnTo>
                  <a:lnTo>
                    <a:pt x="1240" y="173"/>
                  </a:lnTo>
                  <a:lnTo>
                    <a:pt x="1240" y="175"/>
                  </a:lnTo>
                  <a:lnTo>
                    <a:pt x="1240" y="176"/>
                  </a:lnTo>
                  <a:lnTo>
                    <a:pt x="1241" y="176"/>
                  </a:lnTo>
                  <a:lnTo>
                    <a:pt x="1241" y="175"/>
                  </a:lnTo>
                  <a:lnTo>
                    <a:pt x="1242" y="175"/>
                  </a:lnTo>
                  <a:lnTo>
                    <a:pt x="1242" y="176"/>
                  </a:lnTo>
                  <a:lnTo>
                    <a:pt x="1242" y="175"/>
                  </a:lnTo>
                  <a:lnTo>
                    <a:pt x="1243" y="176"/>
                  </a:lnTo>
                  <a:lnTo>
                    <a:pt x="1243" y="177"/>
                  </a:lnTo>
                  <a:lnTo>
                    <a:pt x="1242" y="178"/>
                  </a:lnTo>
                  <a:lnTo>
                    <a:pt x="1243" y="178"/>
                  </a:lnTo>
                  <a:lnTo>
                    <a:pt x="1242" y="178"/>
                  </a:lnTo>
                  <a:lnTo>
                    <a:pt x="1241" y="178"/>
                  </a:lnTo>
                  <a:lnTo>
                    <a:pt x="1241" y="179"/>
                  </a:lnTo>
                  <a:lnTo>
                    <a:pt x="1241" y="180"/>
                  </a:lnTo>
                  <a:lnTo>
                    <a:pt x="1240" y="180"/>
                  </a:lnTo>
                  <a:lnTo>
                    <a:pt x="1240" y="181"/>
                  </a:lnTo>
                  <a:lnTo>
                    <a:pt x="1240" y="184"/>
                  </a:lnTo>
                  <a:lnTo>
                    <a:pt x="1240" y="185"/>
                  </a:lnTo>
                  <a:lnTo>
                    <a:pt x="1241" y="185"/>
                  </a:lnTo>
                  <a:lnTo>
                    <a:pt x="1242" y="185"/>
                  </a:lnTo>
                  <a:lnTo>
                    <a:pt x="1242" y="184"/>
                  </a:lnTo>
                  <a:lnTo>
                    <a:pt x="1243" y="184"/>
                  </a:lnTo>
                  <a:lnTo>
                    <a:pt x="1244" y="184"/>
                  </a:lnTo>
                  <a:lnTo>
                    <a:pt x="1245" y="184"/>
                  </a:lnTo>
                  <a:lnTo>
                    <a:pt x="1247" y="184"/>
                  </a:lnTo>
                  <a:lnTo>
                    <a:pt x="1247" y="185"/>
                  </a:lnTo>
                  <a:lnTo>
                    <a:pt x="1247" y="186"/>
                  </a:lnTo>
                  <a:lnTo>
                    <a:pt x="1248" y="186"/>
                  </a:lnTo>
                  <a:lnTo>
                    <a:pt x="1249" y="186"/>
                  </a:lnTo>
                  <a:lnTo>
                    <a:pt x="1250" y="187"/>
                  </a:lnTo>
                  <a:lnTo>
                    <a:pt x="1251" y="187"/>
                  </a:lnTo>
                  <a:lnTo>
                    <a:pt x="1252" y="187"/>
                  </a:lnTo>
                  <a:lnTo>
                    <a:pt x="1253" y="187"/>
                  </a:lnTo>
                  <a:lnTo>
                    <a:pt x="1254" y="187"/>
                  </a:lnTo>
                  <a:lnTo>
                    <a:pt x="1254" y="188"/>
                  </a:lnTo>
                  <a:lnTo>
                    <a:pt x="1256" y="188"/>
                  </a:lnTo>
                  <a:lnTo>
                    <a:pt x="1256" y="187"/>
                  </a:lnTo>
                  <a:lnTo>
                    <a:pt x="1256" y="188"/>
                  </a:lnTo>
                  <a:lnTo>
                    <a:pt x="1257" y="188"/>
                  </a:lnTo>
                  <a:lnTo>
                    <a:pt x="1258" y="188"/>
                  </a:lnTo>
                  <a:lnTo>
                    <a:pt x="1259" y="188"/>
                  </a:lnTo>
                  <a:lnTo>
                    <a:pt x="1259" y="189"/>
                  </a:lnTo>
                  <a:lnTo>
                    <a:pt x="1260" y="189"/>
                  </a:lnTo>
                  <a:lnTo>
                    <a:pt x="1261" y="189"/>
                  </a:lnTo>
                  <a:lnTo>
                    <a:pt x="1261" y="191"/>
                  </a:lnTo>
                  <a:lnTo>
                    <a:pt x="1262" y="191"/>
                  </a:lnTo>
                  <a:lnTo>
                    <a:pt x="1262" y="192"/>
                  </a:lnTo>
                  <a:lnTo>
                    <a:pt x="1263" y="193"/>
                  </a:lnTo>
                  <a:lnTo>
                    <a:pt x="1263" y="194"/>
                  </a:lnTo>
                  <a:lnTo>
                    <a:pt x="1265" y="194"/>
                  </a:lnTo>
                  <a:lnTo>
                    <a:pt x="1266" y="195"/>
                  </a:lnTo>
                  <a:lnTo>
                    <a:pt x="1267" y="195"/>
                  </a:lnTo>
                  <a:lnTo>
                    <a:pt x="1268" y="196"/>
                  </a:lnTo>
                  <a:lnTo>
                    <a:pt x="1269" y="196"/>
                  </a:lnTo>
                  <a:lnTo>
                    <a:pt x="1270" y="196"/>
                  </a:lnTo>
                  <a:lnTo>
                    <a:pt x="1270" y="197"/>
                  </a:lnTo>
                  <a:lnTo>
                    <a:pt x="1273" y="197"/>
                  </a:lnTo>
                  <a:lnTo>
                    <a:pt x="1274" y="196"/>
                  </a:lnTo>
                  <a:lnTo>
                    <a:pt x="1275" y="196"/>
                  </a:lnTo>
                  <a:lnTo>
                    <a:pt x="1276" y="196"/>
                  </a:lnTo>
                  <a:lnTo>
                    <a:pt x="1276" y="195"/>
                  </a:lnTo>
                  <a:lnTo>
                    <a:pt x="1276" y="196"/>
                  </a:lnTo>
                  <a:lnTo>
                    <a:pt x="1277" y="196"/>
                  </a:lnTo>
                  <a:lnTo>
                    <a:pt x="1278" y="196"/>
                  </a:lnTo>
                  <a:lnTo>
                    <a:pt x="1278" y="197"/>
                  </a:lnTo>
                  <a:lnTo>
                    <a:pt x="1279" y="197"/>
                  </a:lnTo>
                  <a:lnTo>
                    <a:pt x="1279" y="198"/>
                  </a:lnTo>
                  <a:lnTo>
                    <a:pt x="1280" y="198"/>
                  </a:lnTo>
                  <a:lnTo>
                    <a:pt x="1280" y="200"/>
                  </a:lnTo>
                  <a:lnTo>
                    <a:pt x="1280" y="201"/>
                  </a:lnTo>
                  <a:lnTo>
                    <a:pt x="1280" y="202"/>
                  </a:lnTo>
                  <a:lnTo>
                    <a:pt x="1282" y="202"/>
                  </a:lnTo>
                  <a:lnTo>
                    <a:pt x="1282" y="203"/>
                  </a:lnTo>
                  <a:lnTo>
                    <a:pt x="1283" y="203"/>
                  </a:lnTo>
                  <a:lnTo>
                    <a:pt x="1283" y="204"/>
                  </a:lnTo>
                  <a:lnTo>
                    <a:pt x="1284" y="204"/>
                  </a:lnTo>
                  <a:lnTo>
                    <a:pt x="1285" y="204"/>
                  </a:lnTo>
                  <a:lnTo>
                    <a:pt x="1285" y="205"/>
                  </a:lnTo>
                  <a:lnTo>
                    <a:pt x="1286" y="205"/>
                  </a:lnTo>
                  <a:lnTo>
                    <a:pt x="1286" y="206"/>
                  </a:lnTo>
                  <a:lnTo>
                    <a:pt x="1287" y="206"/>
                  </a:lnTo>
                  <a:lnTo>
                    <a:pt x="1288" y="206"/>
                  </a:lnTo>
                  <a:lnTo>
                    <a:pt x="1288" y="208"/>
                  </a:lnTo>
                  <a:lnTo>
                    <a:pt x="1290" y="208"/>
                  </a:lnTo>
                  <a:lnTo>
                    <a:pt x="1291" y="208"/>
                  </a:lnTo>
                  <a:lnTo>
                    <a:pt x="1291" y="209"/>
                  </a:lnTo>
                  <a:lnTo>
                    <a:pt x="1292" y="209"/>
                  </a:lnTo>
                  <a:lnTo>
                    <a:pt x="1293" y="209"/>
                  </a:lnTo>
                  <a:lnTo>
                    <a:pt x="1294" y="210"/>
                  </a:lnTo>
                  <a:lnTo>
                    <a:pt x="1295" y="210"/>
                  </a:lnTo>
                  <a:lnTo>
                    <a:pt x="1296" y="211"/>
                  </a:lnTo>
                  <a:lnTo>
                    <a:pt x="1297" y="211"/>
                  </a:lnTo>
                  <a:lnTo>
                    <a:pt x="1299" y="211"/>
                  </a:lnTo>
                  <a:lnTo>
                    <a:pt x="1299" y="212"/>
                  </a:lnTo>
                  <a:lnTo>
                    <a:pt x="1300" y="212"/>
                  </a:lnTo>
                  <a:lnTo>
                    <a:pt x="1301" y="213"/>
                  </a:lnTo>
                  <a:lnTo>
                    <a:pt x="1302" y="213"/>
                  </a:lnTo>
                  <a:lnTo>
                    <a:pt x="1302" y="214"/>
                  </a:lnTo>
                  <a:lnTo>
                    <a:pt x="1303" y="214"/>
                  </a:lnTo>
                  <a:lnTo>
                    <a:pt x="1304" y="214"/>
                  </a:lnTo>
                  <a:lnTo>
                    <a:pt x="1305" y="214"/>
                  </a:lnTo>
                  <a:lnTo>
                    <a:pt x="1306" y="214"/>
                  </a:lnTo>
                  <a:lnTo>
                    <a:pt x="1308" y="213"/>
                  </a:lnTo>
                  <a:lnTo>
                    <a:pt x="1308" y="214"/>
                  </a:lnTo>
                  <a:lnTo>
                    <a:pt x="1309" y="214"/>
                  </a:lnTo>
                  <a:lnTo>
                    <a:pt x="1310" y="214"/>
                  </a:lnTo>
                  <a:lnTo>
                    <a:pt x="1311" y="214"/>
                  </a:lnTo>
                  <a:lnTo>
                    <a:pt x="1311" y="216"/>
                  </a:lnTo>
                  <a:lnTo>
                    <a:pt x="1312" y="214"/>
                  </a:lnTo>
                  <a:lnTo>
                    <a:pt x="1313" y="214"/>
                  </a:lnTo>
                  <a:lnTo>
                    <a:pt x="1313" y="213"/>
                  </a:lnTo>
                  <a:lnTo>
                    <a:pt x="1314" y="213"/>
                  </a:lnTo>
                  <a:lnTo>
                    <a:pt x="1314" y="212"/>
                  </a:lnTo>
                  <a:lnTo>
                    <a:pt x="1316" y="212"/>
                  </a:lnTo>
                  <a:lnTo>
                    <a:pt x="1317" y="212"/>
                  </a:lnTo>
                  <a:lnTo>
                    <a:pt x="1318" y="212"/>
                  </a:lnTo>
                  <a:lnTo>
                    <a:pt x="1319" y="211"/>
                  </a:lnTo>
                  <a:lnTo>
                    <a:pt x="1320" y="211"/>
                  </a:lnTo>
                  <a:lnTo>
                    <a:pt x="1320" y="210"/>
                  </a:lnTo>
                  <a:lnTo>
                    <a:pt x="1321" y="210"/>
                  </a:lnTo>
                  <a:lnTo>
                    <a:pt x="1322" y="210"/>
                  </a:lnTo>
                  <a:lnTo>
                    <a:pt x="1325" y="209"/>
                  </a:lnTo>
                  <a:lnTo>
                    <a:pt x="1325" y="210"/>
                  </a:lnTo>
                  <a:lnTo>
                    <a:pt x="1326" y="210"/>
                  </a:lnTo>
                  <a:lnTo>
                    <a:pt x="1326" y="211"/>
                  </a:lnTo>
                  <a:lnTo>
                    <a:pt x="1326" y="210"/>
                  </a:lnTo>
                  <a:lnTo>
                    <a:pt x="1326" y="211"/>
                  </a:lnTo>
                  <a:lnTo>
                    <a:pt x="1326" y="210"/>
                  </a:lnTo>
                  <a:lnTo>
                    <a:pt x="1326" y="211"/>
                  </a:lnTo>
                  <a:lnTo>
                    <a:pt x="1327" y="211"/>
                  </a:lnTo>
                  <a:lnTo>
                    <a:pt x="1327" y="212"/>
                  </a:lnTo>
                  <a:lnTo>
                    <a:pt x="1328" y="212"/>
                  </a:lnTo>
                  <a:lnTo>
                    <a:pt x="1328" y="213"/>
                  </a:lnTo>
                  <a:lnTo>
                    <a:pt x="1329" y="213"/>
                  </a:lnTo>
                  <a:lnTo>
                    <a:pt x="1329" y="214"/>
                  </a:lnTo>
                  <a:lnTo>
                    <a:pt x="1330" y="214"/>
                  </a:lnTo>
                  <a:lnTo>
                    <a:pt x="1330" y="213"/>
                  </a:lnTo>
                  <a:lnTo>
                    <a:pt x="1330" y="214"/>
                  </a:lnTo>
                  <a:lnTo>
                    <a:pt x="1331" y="214"/>
                  </a:lnTo>
                  <a:lnTo>
                    <a:pt x="1332" y="214"/>
                  </a:lnTo>
                  <a:lnTo>
                    <a:pt x="1334" y="214"/>
                  </a:lnTo>
                  <a:lnTo>
                    <a:pt x="1334" y="213"/>
                  </a:lnTo>
                  <a:lnTo>
                    <a:pt x="1335" y="213"/>
                  </a:lnTo>
                  <a:lnTo>
                    <a:pt x="1336" y="213"/>
                  </a:lnTo>
                  <a:lnTo>
                    <a:pt x="1337" y="212"/>
                  </a:lnTo>
                  <a:lnTo>
                    <a:pt x="1338" y="212"/>
                  </a:lnTo>
                  <a:lnTo>
                    <a:pt x="1338" y="211"/>
                  </a:lnTo>
                  <a:lnTo>
                    <a:pt x="1338" y="210"/>
                  </a:lnTo>
                  <a:lnTo>
                    <a:pt x="1339" y="210"/>
                  </a:lnTo>
                  <a:lnTo>
                    <a:pt x="1340" y="210"/>
                  </a:lnTo>
                  <a:lnTo>
                    <a:pt x="1340" y="209"/>
                  </a:lnTo>
                  <a:lnTo>
                    <a:pt x="1342" y="209"/>
                  </a:lnTo>
                  <a:lnTo>
                    <a:pt x="1343" y="209"/>
                  </a:lnTo>
                  <a:lnTo>
                    <a:pt x="1344" y="209"/>
                  </a:lnTo>
                  <a:lnTo>
                    <a:pt x="1344" y="210"/>
                  </a:lnTo>
                  <a:lnTo>
                    <a:pt x="1345" y="210"/>
                  </a:lnTo>
                  <a:lnTo>
                    <a:pt x="1345" y="211"/>
                  </a:lnTo>
                  <a:lnTo>
                    <a:pt x="1346" y="211"/>
                  </a:lnTo>
                  <a:lnTo>
                    <a:pt x="1346" y="212"/>
                  </a:lnTo>
                  <a:lnTo>
                    <a:pt x="1347" y="212"/>
                  </a:lnTo>
                  <a:lnTo>
                    <a:pt x="1346" y="213"/>
                  </a:lnTo>
                  <a:lnTo>
                    <a:pt x="1347" y="213"/>
                  </a:lnTo>
                  <a:lnTo>
                    <a:pt x="1347" y="214"/>
                  </a:lnTo>
                  <a:lnTo>
                    <a:pt x="1348" y="214"/>
                  </a:lnTo>
                  <a:lnTo>
                    <a:pt x="1347" y="216"/>
                  </a:lnTo>
                  <a:lnTo>
                    <a:pt x="1347" y="217"/>
                  </a:lnTo>
                  <a:lnTo>
                    <a:pt x="1348" y="217"/>
                  </a:lnTo>
                  <a:lnTo>
                    <a:pt x="1348" y="218"/>
                  </a:lnTo>
                  <a:lnTo>
                    <a:pt x="1348" y="219"/>
                  </a:lnTo>
                  <a:lnTo>
                    <a:pt x="1348" y="220"/>
                  </a:lnTo>
                  <a:lnTo>
                    <a:pt x="1347" y="220"/>
                  </a:lnTo>
                  <a:lnTo>
                    <a:pt x="1348" y="220"/>
                  </a:lnTo>
                  <a:lnTo>
                    <a:pt x="1348" y="221"/>
                  </a:lnTo>
                  <a:lnTo>
                    <a:pt x="1348" y="222"/>
                  </a:lnTo>
                  <a:lnTo>
                    <a:pt x="1348" y="223"/>
                  </a:lnTo>
                  <a:lnTo>
                    <a:pt x="1349" y="223"/>
                  </a:lnTo>
                  <a:lnTo>
                    <a:pt x="1351" y="223"/>
                  </a:lnTo>
                  <a:lnTo>
                    <a:pt x="1352" y="223"/>
                  </a:lnTo>
                  <a:lnTo>
                    <a:pt x="1353" y="223"/>
                  </a:lnTo>
                  <a:lnTo>
                    <a:pt x="1353" y="225"/>
                  </a:lnTo>
                  <a:lnTo>
                    <a:pt x="1354" y="225"/>
                  </a:lnTo>
                  <a:lnTo>
                    <a:pt x="1354" y="226"/>
                  </a:lnTo>
                  <a:lnTo>
                    <a:pt x="1355" y="227"/>
                  </a:lnTo>
                  <a:lnTo>
                    <a:pt x="1356" y="227"/>
                  </a:lnTo>
                  <a:lnTo>
                    <a:pt x="1356" y="228"/>
                  </a:lnTo>
                  <a:lnTo>
                    <a:pt x="1357" y="228"/>
                  </a:lnTo>
                  <a:lnTo>
                    <a:pt x="1359" y="228"/>
                  </a:lnTo>
                  <a:lnTo>
                    <a:pt x="1360" y="228"/>
                  </a:lnTo>
                  <a:lnTo>
                    <a:pt x="1361" y="228"/>
                  </a:lnTo>
                  <a:lnTo>
                    <a:pt x="1362" y="228"/>
                  </a:lnTo>
                  <a:lnTo>
                    <a:pt x="1363" y="228"/>
                  </a:lnTo>
                  <a:lnTo>
                    <a:pt x="1363" y="229"/>
                  </a:lnTo>
                  <a:lnTo>
                    <a:pt x="1364" y="229"/>
                  </a:lnTo>
                  <a:lnTo>
                    <a:pt x="1365" y="229"/>
                  </a:lnTo>
                  <a:lnTo>
                    <a:pt x="1365" y="230"/>
                  </a:lnTo>
                  <a:lnTo>
                    <a:pt x="1366" y="230"/>
                  </a:lnTo>
                  <a:lnTo>
                    <a:pt x="1366" y="231"/>
                  </a:lnTo>
                  <a:lnTo>
                    <a:pt x="1368" y="231"/>
                  </a:lnTo>
                  <a:lnTo>
                    <a:pt x="1369" y="231"/>
                  </a:lnTo>
                  <a:lnTo>
                    <a:pt x="1369" y="233"/>
                  </a:lnTo>
                  <a:lnTo>
                    <a:pt x="1370" y="233"/>
                  </a:lnTo>
                  <a:lnTo>
                    <a:pt x="1371" y="233"/>
                  </a:lnTo>
                  <a:lnTo>
                    <a:pt x="1372" y="233"/>
                  </a:lnTo>
                  <a:lnTo>
                    <a:pt x="1373" y="234"/>
                  </a:lnTo>
                  <a:lnTo>
                    <a:pt x="1373" y="233"/>
                  </a:lnTo>
                  <a:lnTo>
                    <a:pt x="1374" y="233"/>
                  </a:lnTo>
                  <a:lnTo>
                    <a:pt x="1375" y="233"/>
                  </a:lnTo>
                  <a:lnTo>
                    <a:pt x="1375" y="231"/>
                  </a:lnTo>
                  <a:lnTo>
                    <a:pt x="1377" y="231"/>
                  </a:lnTo>
                  <a:lnTo>
                    <a:pt x="1377" y="230"/>
                  </a:lnTo>
                  <a:lnTo>
                    <a:pt x="1378" y="230"/>
                  </a:lnTo>
                  <a:lnTo>
                    <a:pt x="1379" y="230"/>
                  </a:lnTo>
                  <a:lnTo>
                    <a:pt x="1380" y="230"/>
                  </a:lnTo>
                  <a:lnTo>
                    <a:pt x="1381" y="230"/>
                  </a:lnTo>
                  <a:lnTo>
                    <a:pt x="1381" y="231"/>
                  </a:lnTo>
                  <a:lnTo>
                    <a:pt x="1382" y="230"/>
                  </a:lnTo>
                  <a:lnTo>
                    <a:pt x="1383" y="230"/>
                  </a:lnTo>
                  <a:lnTo>
                    <a:pt x="1383" y="229"/>
                  </a:lnTo>
                  <a:lnTo>
                    <a:pt x="1385" y="229"/>
                  </a:lnTo>
                  <a:lnTo>
                    <a:pt x="1386" y="229"/>
                  </a:lnTo>
                  <a:lnTo>
                    <a:pt x="1386" y="230"/>
                  </a:lnTo>
                  <a:lnTo>
                    <a:pt x="1387" y="231"/>
                  </a:lnTo>
                  <a:lnTo>
                    <a:pt x="1387" y="233"/>
                  </a:lnTo>
                  <a:lnTo>
                    <a:pt x="1388" y="233"/>
                  </a:lnTo>
                  <a:lnTo>
                    <a:pt x="1388" y="234"/>
                  </a:lnTo>
                  <a:lnTo>
                    <a:pt x="1389" y="234"/>
                  </a:lnTo>
                  <a:lnTo>
                    <a:pt x="1390" y="234"/>
                  </a:lnTo>
                  <a:lnTo>
                    <a:pt x="1390" y="235"/>
                  </a:lnTo>
                  <a:lnTo>
                    <a:pt x="1390" y="236"/>
                  </a:lnTo>
                  <a:lnTo>
                    <a:pt x="1391" y="236"/>
                  </a:lnTo>
                  <a:lnTo>
                    <a:pt x="1392" y="236"/>
                  </a:lnTo>
                  <a:lnTo>
                    <a:pt x="1392" y="237"/>
                  </a:lnTo>
                  <a:lnTo>
                    <a:pt x="1394" y="237"/>
                  </a:lnTo>
                  <a:lnTo>
                    <a:pt x="1395" y="237"/>
                  </a:lnTo>
                  <a:lnTo>
                    <a:pt x="1394" y="237"/>
                  </a:lnTo>
                  <a:lnTo>
                    <a:pt x="1395" y="238"/>
                  </a:lnTo>
                  <a:lnTo>
                    <a:pt x="1395" y="239"/>
                  </a:lnTo>
                  <a:lnTo>
                    <a:pt x="1396" y="239"/>
                  </a:lnTo>
                  <a:lnTo>
                    <a:pt x="1396" y="240"/>
                  </a:lnTo>
                  <a:lnTo>
                    <a:pt x="1396" y="242"/>
                  </a:lnTo>
                  <a:lnTo>
                    <a:pt x="1396" y="243"/>
                  </a:lnTo>
                  <a:lnTo>
                    <a:pt x="1397" y="243"/>
                  </a:lnTo>
                  <a:lnTo>
                    <a:pt x="1397" y="244"/>
                  </a:lnTo>
                  <a:lnTo>
                    <a:pt x="1398" y="244"/>
                  </a:lnTo>
                  <a:lnTo>
                    <a:pt x="1398" y="245"/>
                  </a:lnTo>
                  <a:lnTo>
                    <a:pt x="1398" y="246"/>
                  </a:lnTo>
                  <a:lnTo>
                    <a:pt x="1399" y="246"/>
                  </a:lnTo>
                  <a:lnTo>
                    <a:pt x="1400" y="247"/>
                  </a:lnTo>
                  <a:lnTo>
                    <a:pt x="1400" y="248"/>
                  </a:lnTo>
                  <a:lnTo>
                    <a:pt x="1402" y="248"/>
                  </a:lnTo>
                  <a:lnTo>
                    <a:pt x="1402" y="250"/>
                  </a:lnTo>
                  <a:lnTo>
                    <a:pt x="1402" y="248"/>
                  </a:lnTo>
                  <a:lnTo>
                    <a:pt x="1402" y="250"/>
                  </a:lnTo>
                  <a:lnTo>
                    <a:pt x="1403" y="250"/>
                  </a:lnTo>
                  <a:lnTo>
                    <a:pt x="1403" y="251"/>
                  </a:lnTo>
                  <a:lnTo>
                    <a:pt x="1404" y="251"/>
                  </a:lnTo>
                  <a:lnTo>
                    <a:pt x="1404" y="250"/>
                  </a:lnTo>
                  <a:lnTo>
                    <a:pt x="1404" y="251"/>
                  </a:lnTo>
                  <a:lnTo>
                    <a:pt x="1405" y="251"/>
                  </a:lnTo>
                  <a:lnTo>
                    <a:pt x="1406" y="250"/>
                  </a:lnTo>
                  <a:lnTo>
                    <a:pt x="1406" y="251"/>
                  </a:lnTo>
                  <a:lnTo>
                    <a:pt x="1407" y="251"/>
                  </a:lnTo>
                  <a:lnTo>
                    <a:pt x="1407" y="252"/>
                  </a:lnTo>
                  <a:lnTo>
                    <a:pt x="1408" y="252"/>
                  </a:lnTo>
                  <a:lnTo>
                    <a:pt x="1408" y="253"/>
                  </a:lnTo>
                  <a:lnTo>
                    <a:pt x="1409" y="254"/>
                  </a:lnTo>
                  <a:lnTo>
                    <a:pt x="1409" y="255"/>
                  </a:lnTo>
                  <a:lnTo>
                    <a:pt x="1411" y="256"/>
                  </a:lnTo>
                  <a:lnTo>
                    <a:pt x="1411" y="258"/>
                  </a:lnTo>
                  <a:lnTo>
                    <a:pt x="1411" y="259"/>
                  </a:lnTo>
                  <a:lnTo>
                    <a:pt x="1411" y="260"/>
                  </a:lnTo>
                  <a:lnTo>
                    <a:pt x="1412" y="260"/>
                  </a:lnTo>
                  <a:lnTo>
                    <a:pt x="1413" y="260"/>
                  </a:lnTo>
                  <a:lnTo>
                    <a:pt x="1414" y="260"/>
                  </a:lnTo>
                  <a:lnTo>
                    <a:pt x="1415" y="261"/>
                  </a:lnTo>
                  <a:lnTo>
                    <a:pt x="1416" y="261"/>
                  </a:lnTo>
                  <a:lnTo>
                    <a:pt x="1416" y="262"/>
                  </a:lnTo>
                  <a:lnTo>
                    <a:pt x="1417" y="262"/>
                  </a:lnTo>
                  <a:lnTo>
                    <a:pt x="1417" y="263"/>
                  </a:lnTo>
                  <a:lnTo>
                    <a:pt x="1418" y="263"/>
                  </a:lnTo>
                  <a:lnTo>
                    <a:pt x="1418" y="264"/>
                  </a:lnTo>
                  <a:lnTo>
                    <a:pt x="1420" y="264"/>
                  </a:lnTo>
                  <a:lnTo>
                    <a:pt x="1421" y="264"/>
                  </a:lnTo>
                  <a:lnTo>
                    <a:pt x="1421" y="265"/>
                  </a:lnTo>
                  <a:lnTo>
                    <a:pt x="1422" y="265"/>
                  </a:lnTo>
                  <a:lnTo>
                    <a:pt x="1422" y="267"/>
                  </a:lnTo>
                  <a:lnTo>
                    <a:pt x="1422" y="268"/>
                  </a:lnTo>
                  <a:lnTo>
                    <a:pt x="1421" y="268"/>
                  </a:lnTo>
                  <a:lnTo>
                    <a:pt x="1421" y="269"/>
                  </a:lnTo>
                  <a:lnTo>
                    <a:pt x="1421" y="270"/>
                  </a:lnTo>
                  <a:lnTo>
                    <a:pt x="1421" y="271"/>
                  </a:lnTo>
                  <a:lnTo>
                    <a:pt x="1421" y="272"/>
                  </a:lnTo>
                  <a:lnTo>
                    <a:pt x="1420" y="273"/>
                  </a:lnTo>
                  <a:lnTo>
                    <a:pt x="1421" y="273"/>
                  </a:lnTo>
                  <a:lnTo>
                    <a:pt x="1421" y="275"/>
                  </a:lnTo>
                  <a:lnTo>
                    <a:pt x="1420" y="276"/>
                  </a:lnTo>
                  <a:lnTo>
                    <a:pt x="1420" y="277"/>
                  </a:lnTo>
                  <a:lnTo>
                    <a:pt x="1421" y="277"/>
                  </a:lnTo>
                  <a:lnTo>
                    <a:pt x="1421" y="278"/>
                  </a:lnTo>
                  <a:lnTo>
                    <a:pt x="1421" y="279"/>
                  </a:lnTo>
                  <a:lnTo>
                    <a:pt x="1421" y="280"/>
                  </a:lnTo>
                  <a:lnTo>
                    <a:pt x="1421" y="281"/>
                  </a:lnTo>
                  <a:lnTo>
                    <a:pt x="1421" y="283"/>
                  </a:lnTo>
                  <a:lnTo>
                    <a:pt x="1421" y="284"/>
                  </a:lnTo>
                  <a:lnTo>
                    <a:pt x="1422" y="284"/>
                  </a:lnTo>
                  <a:lnTo>
                    <a:pt x="1422" y="285"/>
                  </a:lnTo>
                  <a:lnTo>
                    <a:pt x="1423" y="285"/>
                  </a:lnTo>
                  <a:lnTo>
                    <a:pt x="1424" y="286"/>
                  </a:lnTo>
                  <a:lnTo>
                    <a:pt x="1424" y="287"/>
                  </a:lnTo>
                  <a:lnTo>
                    <a:pt x="1425" y="287"/>
                  </a:lnTo>
                  <a:lnTo>
                    <a:pt x="1426" y="286"/>
                  </a:lnTo>
                  <a:lnTo>
                    <a:pt x="1428" y="286"/>
                  </a:lnTo>
                  <a:lnTo>
                    <a:pt x="1428" y="287"/>
                  </a:lnTo>
                  <a:lnTo>
                    <a:pt x="1429" y="287"/>
                  </a:lnTo>
                  <a:lnTo>
                    <a:pt x="1430" y="288"/>
                  </a:lnTo>
                  <a:lnTo>
                    <a:pt x="1431" y="288"/>
                  </a:lnTo>
                  <a:lnTo>
                    <a:pt x="1432" y="287"/>
                  </a:lnTo>
                  <a:lnTo>
                    <a:pt x="1433" y="287"/>
                  </a:lnTo>
                  <a:lnTo>
                    <a:pt x="1434" y="287"/>
                  </a:lnTo>
                  <a:lnTo>
                    <a:pt x="1435" y="287"/>
                  </a:lnTo>
                  <a:lnTo>
                    <a:pt x="1437" y="287"/>
                  </a:lnTo>
                  <a:lnTo>
                    <a:pt x="1438" y="287"/>
                  </a:lnTo>
                  <a:lnTo>
                    <a:pt x="1439" y="287"/>
                  </a:lnTo>
                  <a:lnTo>
                    <a:pt x="1440" y="287"/>
                  </a:lnTo>
                  <a:lnTo>
                    <a:pt x="1441" y="287"/>
                  </a:lnTo>
                  <a:lnTo>
                    <a:pt x="1442" y="286"/>
                  </a:lnTo>
                  <a:lnTo>
                    <a:pt x="1443" y="286"/>
                  </a:lnTo>
                  <a:lnTo>
                    <a:pt x="1445" y="286"/>
                  </a:lnTo>
                  <a:lnTo>
                    <a:pt x="1446" y="286"/>
                  </a:lnTo>
                  <a:lnTo>
                    <a:pt x="1447" y="286"/>
                  </a:lnTo>
                  <a:lnTo>
                    <a:pt x="1448" y="286"/>
                  </a:lnTo>
                  <a:lnTo>
                    <a:pt x="1448" y="287"/>
                  </a:lnTo>
                  <a:lnTo>
                    <a:pt x="1449" y="287"/>
                  </a:lnTo>
                  <a:lnTo>
                    <a:pt x="1450" y="287"/>
                  </a:lnTo>
                  <a:lnTo>
                    <a:pt x="1451" y="287"/>
                  </a:lnTo>
                  <a:lnTo>
                    <a:pt x="1451" y="288"/>
                  </a:lnTo>
                  <a:lnTo>
                    <a:pt x="1452" y="288"/>
                  </a:lnTo>
                  <a:lnTo>
                    <a:pt x="1454" y="288"/>
                  </a:lnTo>
                  <a:lnTo>
                    <a:pt x="1455" y="288"/>
                  </a:lnTo>
                  <a:lnTo>
                    <a:pt x="1456" y="287"/>
                  </a:lnTo>
                  <a:lnTo>
                    <a:pt x="1457" y="287"/>
                  </a:lnTo>
                  <a:lnTo>
                    <a:pt x="1458" y="287"/>
                  </a:lnTo>
                  <a:lnTo>
                    <a:pt x="1458" y="286"/>
                  </a:lnTo>
                  <a:lnTo>
                    <a:pt x="1458" y="287"/>
                  </a:lnTo>
                  <a:lnTo>
                    <a:pt x="1459" y="288"/>
                  </a:lnTo>
                  <a:lnTo>
                    <a:pt x="1459" y="289"/>
                  </a:lnTo>
                  <a:lnTo>
                    <a:pt x="1460" y="289"/>
                  </a:lnTo>
                  <a:lnTo>
                    <a:pt x="1461" y="289"/>
                  </a:lnTo>
                  <a:lnTo>
                    <a:pt x="1463" y="289"/>
                  </a:lnTo>
                  <a:lnTo>
                    <a:pt x="1463" y="290"/>
                  </a:lnTo>
                  <a:lnTo>
                    <a:pt x="1464" y="290"/>
                  </a:lnTo>
                  <a:lnTo>
                    <a:pt x="1464" y="292"/>
                  </a:lnTo>
                  <a:lnTo>
                    <a:pt x="1464" y="293"/>
                  </a:lnTo>
                  <a:lnTo>
                    <a:pt x="1464" y="294"/>
                  </a:lnTo>
                  <a:lnTo>
                    <a:pt x="1463" y="294"/>
                  </a:lnTo>
                  <a:lnTo>
                    <a:pt x="1463" y="295"/>
                  </a:lnTo>
                  <a:lnTo>
                    <a:pt x="1463" y="296"/>
                  </a:lnTo>
                  <a:lnTo>
                    <a:pt x="1463" y="297"/>
                  </a:lnTo>
                  <a:lnTo>
                    <a:pt x="1463" y="298"/>
                  </a:lnTo>
                  <a:lnTo>
                    <a:pt x="1464" y="300"/>
                  </a:lnTo>
                  <a:lnTo>
                    <a:pt x="1464" y="301"/>
                  </a:lnTo>
                  <a:lnTo>
                    <a:pt x="1463" y="301"/>
                  </a:lnTo>
                  <a:lnTo>
                    <a:pt x="1464" y="301"/>
                  </a:lnTo>
                  <a:lnTo>
                    <a:pt x="1464" y="302"/>
                  </a:lnTo>
                  <a:lnTo>
                    <a:pt x="1465" y="302"/>
                  </a:lnTo>
                  <a:lnTo>
                    <a:pt x="1466" y="303"/>
                  </a:lnTo>
                  <a:lnTo>
                    <a:pt x="1467" y="303"/>
                  </a:lnTo>
                  <a:lnTo>
                    <a:pt x="1467" y="304"/>
                  </a:lnTo>
                  <a:lnTo>
                    <a:pt x="1468" y="304"/>
                  </a:lnTo>
                  <a:lnTo>
                    <a:pt x="1468" y="305"/>
                  </a:lnTo>
                  <a:lnTo>
                    <a:pt x="1469" y="306"/>
                  </a:lnTo>
                  <a:lnTo>
                    <a:pt x="1469" y="308"/>
                  </a:lnTo>
                  <a:lnTo>
                    <a:pt x="1471" y="308"/>
                  </a:lnTo>
                  <a:lnTo>
                    <a:pt x="1472" y="308"/>
                  </a:lnTo>
                  <a:lnTo>
                    <a:pt x="1472" y="309"/>
                  </a:lnTo>
                  <a:lnTo>
                    <a:pt x="1473" y="309"/>
                  </a:lnTo>
                  <a:lnTo>
                    <a:pt x="1473" y="310"/>
                  </a:lnTo>
                  <a:lnTo>
                    <a:pt x="1474" y="310"/>
                  </a:lnTo>
                  <a:lnTo>
                    <a:pt x="1474" y="311"/>
                  </a:lnTo>
                  <a:lnTo>
                    <a:pt x="1474" y="312"/>
                  </a:lnTo>
                  <a:lnTo>
                    <a:pt x="1475" y="313"/>
                  </a:lnTo>
                  <a:lnTo>
                    <a:pt x="1475" y="314"/>
                  </a:lnTo>
                  <a:lnTo>
                    <a:pt x="1476" y="314"/>
                  </a:lnTo>
                  <a:lnTo>
                    <a:pt x="1476" y="315"/>
                  </a:lnTo>
                  <a:lnTo>
                    <a:pt x="1477" y="317"/>
                  </a:lnTo>
                  <a:lnTo>
                    <a:pt x="1478" y="315"/>
                  </a:lnTo>
                  <a:lnTo>
                    <a:pt x="1480" y="315"/>
                  </a:lnTo>
                  <a:lnTo>
                    <a:pt x="1481" y="315"/>
                  </a:lnTo>
                  <a:lnTo>
                    <a:pt x="1481" y="314"/>
                  </a:lnTo>
                  <a:lnTo>
                    <a:pt x="1482" y="314"/>
                  </a:lnTo>
                  <a:lnTo>
                    <a:pt x="1483" y="314"/>
                  </a:lnTo>
                  <a:lnTo>
                    <a:pt x="1484" y="314"/>
                  </a:lnTo>
                  <a:lnTo>
                    <a:pt x="1485" y="314"/>
                  </a:lnTo>
                  <a:lnTo>
                    <a:pt x="1485" y="313"/>
                  </a:lnTo>
                  <a:lnTo>
                    <a:pt x="1486" y="313"/>
                  </a:lnTo>
                  <a:lnTo>
                    <a:pt x="1486" y="312"/>
                  </a:lnTo>
                  <a:lnTo>
                    <a:pt x="1487" y="312"/>
                  </a:lnTo>
                  <a:lnTo>
                    <a:pt x="1487" y="311"/>
                  </a:lnTo>
                  <a:lnTo>
                    <a:pt x="1489" y="311"/>
                  </a:lnTo>
                  <a:lnTo>
                    <a:pt x="1490" y="311"/>
                  </a:lnTo>
                  <a:lnTo>
                    <a:pt x="1491" y="311"/>
                  </a:lnTo>
                  <a:lnTo>
                    <a:pt x="1491" y="310"/>
                  </a:lnTo>
                  <a:lnTo>
                    <a:pt x="1491" y="309"/>
                  </a:lnTo>
                  <a:lnTo>
                    <a:pt x="1492" y="309"/>
                  </a:lnTo>
                  <a:lnTo>
                    <a:pt x="1492" y="308"/>
                  </a:lnTo>
                  <a:lnTo>
                    <a:pt x="1492" y="306"/>
                  </a:lnTo>
                  <a:lnTo>
                    <a:pt x="1493" y="306"/>
                  </a:lnTo>
                  <a:lnTo>
                    <a:pt x="1494" y="306"/>
                  </a:lnTo>
                  <a:lnTo>
                    <a:pt x="1494" y="305"/>
                  </a:lnTo>
                  <a:lnTo>
                    <a:pt x="1494" y="304"/>
                  </a:lnTo>
                  <a:lnTo>
                    <a:pt x="1495" y="304"/>
                  </a:lnTo>
                  <a:lnTo>
                    <a:pt x="1495" y="305"/>
                  </a:lnTo>
                  <a:lnTo>
                    <a:pt x="1495" y="304"/>
                  </a:lnTo>
                  <a:lnTo>
                    <a:pt x="1497" y="304"/>
                  </a:lnTo>
                  <a:lnTo>
                    <a:pt x="1497" y="305"/>
                  </a:lnTo>
                  <a:lnTo>
                    <a:pt x="1498" y="305"/>
                  </a:lnTo>
                  <a:lnTo>
                    <a:pt x="1499" y="305"/>
                  </a:lnTo>
                  <a:lnTo>
                    <a:pt x="1500" y="305"/>
                  </a:lnTo>
                  <a:lnTo>
                    <a:pt x="1501" y="305"/>
                  </a:lnTo>
                  <a:lnTo>
                    <a:pt x="1502" y="305"/>
                  </a:lnTo>
                  <a:lnTo>
                    <a:pt x="1503" y="305"/>
                  </a:lnTo>
                  <a:lnTo>
                    <a:pt x="1504" y="305"/>
                  </a:lnTo>
                  <a:lnTo>
                    <a:pt x="1506" y="305"/>
                  </a:lnTo>
                  <a:lnTo>
                    <a:pt x="1507" y="305"/>
                  </a:lnTo>
                  <a:lnTo>
                    <a:pt x="1508" y="305"/>
                  </a:lnTo>
                  <a:lnTo>
                    <a:pt x="1509" y="305"/>
                  </a:lnTo>
                  <a:lnTo>
                    <a:pt x="1510" y="305"/>
                  </a:lnTo>
                  <a:lnTo>
                    <a:pt x="1511" y="305"/>
                  </a:lnTo>
                  <a:lnTo>
                    <a:pt x="1512" y="305"/>
                  </a:lnTo>
                  <a:lnTo>
                    <a:pt x="1512" y="304"/>
                  </a:lnTo>
                  <a:lnTo>
                    <a:pt x="1514" y="304"/>
                  </a:lnTo>
                  <a:lnTo>
                    <a:pt x="1515" y="304"/>
                  </a:lnTo>
                  <a:lnTo>
                    <a:pt x="1515" y="303"/>
                  </a:lnTo>
                  <a:lnTo>
                    <a:pt x="1516" y="303"/>
                  </a:lnTo>
                  <a:lnTo>
                    <a:pt x="1516" y="302"/>
                  </a:lnTo>
                  <a:lnTo>
                    <a:pt x="1517" y="302"/>
                  </a:lnTo>
                  <a:lnTo>
                    <a:pt x="1517" y="301"/>
                  </a:lnTo>
                  <a:lnTo>
                    <a:pt x="1517" y="300"/>
                  </a:lnTo>
                  <a:lnTo>
                    <a:pt x="1518" y="300"/>
                  </a:lnTo>
                  <a:lnTo>
                    <a:pt x="1519" y="300"/>
                  </a:lnTo>
                  <a:lnTo>
                    <a:pt x="1519" y="298"/>
                  </a:lnTo>
                  <a:lnTo>
                    <a:pt x="1520" y="300"/>
                  </a:lnTo>
                  <a:lnTo>
                    <a:pt x="1521" y="300"/>
                  </a:lnTo>
                  <a:lnTo>
                    <a:pt x="1523" y="300"/>
                  </a:lnTo>
                  <a:lnTo>
                    <a:pt x="1524" y="300"/>
                  </a:lnTo>
                  <a:lnTo>
                    <a:pt x="1524" y="301"/>
                  </a:lnTo>
                  <a:lnTo>
                    <a:pt x="1524" y="300"/>
                  </a:lnTo>
                  <a:lnTo>
                    <a:pt x="1524" y="301"/>
                  </a:lnTo>
                  <a:lnTo>
                    <a:pt x="1525" y="301"/>
                  </a:lnTo>
                  <a:lnTo>
                    <a:pt x="1525" y="300"/>
                  </a:lnTo>
                  <a:lnTo>
                    <a:pt x="1526" y="300"/>
                  </a:lnTo>
                  <a:lnTo>
                    <a:pt x="1526" y="301"/>
                  </a:lnTo>
                  <a:lnTo>
                    <a:pt x="1527" y="301"/>
                  </a:lnTo>
                  <a:lnTo>
                    <a:pt x="1528" y="301"/>
                  </a:lnTo>
                  <a:lnTo>
                    <a:pt x="1528" y="302"/>
                  </a:lnTo>
                  <a:lnTo>
                    <a:pt x="1528" y="303"/>
                  </a:lnTo>
                  <a:lnTo>
                    <a:pt x="1528" y="304"/>
                  </a:lnTo>
                  <a:lnTo>
                    <a:pt x="1529" y="304"/>
                  </a:lnTo>
                  <a:lnTo>
                    <a:pt x="1529" y="303"/>
                  </a:lnTo>
                  <a:lnTo>
                    <a:pt x="1529" y="304"/>
                  </a:lnTo>
                  <a:lnTo>
                    <a:pt x="1532" y="303"/>
                  </a:lnTo>
                  <a:lnTo>
                    <a:pt x="1533" y="302"/>
                  </a:lnTo>
                  <a:lnTo>
                    <a:pt x="1534" y="300"/>
                  </a:lnTo>
                  <a:lnTo>
                    <a:pt x="1535" y="300"/>
                  </a:lnTo>
                  <a:lnTo>
                    <a:pt x="1535" y="298"/>
                  </a:lnTo>
                  <a:lnTo>
                    <a:pt x="1536" y="298"/>
                  </a:lnTo>
                  <a:lnTo>
                    <a:pt x="1540" y="300"/>
                  </a:lnTo>
                  <a:lnTo>
                    <a:pt x="1541" y="300"/>
                  </a:lnTo>
                  <a:lnTo>
                    <a:pt x="1542" y="300"/>
                  </a:lnTo>
                  <a:lnTo>
                    <a:pt x="1542" y="298"/>
                  </a:lnTo>
                  <a:lnTo>
                    <a:pt x="1543" y="298"/>
                  </a:lnTo>
                  <a:lnTo>
                    <a:pt x="1543" y="297"/>
                  </a:lnTo>
                  <a:lnTo>
                    <a:pt x="1543" y="296"/>
                  </a:lnTo>
                  <a:lnTo>
                    <a:pt x="1543" y="295"/>
                  </a:lnTo>
                  <a:lnTo>
                    <a:pt x="1544" y="296"/>
                  </a:lnTo>
                  <a:lnTo>
                    <a:pt x="1544" y="295"/>
                  </a:lnTo>
                  <a:lnTo>
                    <a:pt x="1545" y="295"/>
                  </a:lnTo>
                  <a:lnTo>
                    <a:pt x="1546" y="294"/>
                  </a:lnTo>
                  <a:lnTo>
                    <a:pt x="1546" y="295"/>
                  </a:lnTo>
                  <a:lnTo>
                    <a:pt x="1547" y="295"/>
                  </a:lnTo>
                  <a:lnTo>
                    <a:pt x="1549" y="295"/>
                  </a:lnTo>
                  <a:lnTo>
                    <a:pt x="1549" y="294"/>
                  </a:lnTo>
                  <a:lnTo>
                    <a:pt x="1550" y="294"/>
                  </a:lnTo>
                  <a:lnTo>
                    <a:pt x="1551" y="294"/>
                  </a:lnTo>
                  <a:lnTo>
                    <a:pt x="1552" y="293"/>
                  </a:lnTo>
                  <a:lnTo>
                    <a:pt x="1553" y="293"/>
                  </a:lnTo>
                  <a:lnTo>
                    <a:pt x="1554" y="292"/>
                  </a:lnTo>
                  <a:lnTo>
                    <a:pt x="1554" y="290"/>
                  </a:lnTo>
                  <a:lnTo>
                    <a:pt x="1555" y="290"/>
                  </a:lnTo>
                  <a:lnTo>
                    <a:pt x="1555" y="289"/>
                  </a:lnTo>
                  <a:lnTo>
                    <a:pt x="1555" y="288"/>
                  </a:lnTo>
                  <a:lnTo>
                    <a:pt x="1555" y="287"/>
                  </a:lnTo>
                  <a:lnTo>
                    <a:pt x="1555" y="286"/>
                  </a:lnTo>
                  <a:lnTo>
                    <a:pt x="1557" y="286"/>
                  </a:lnTo>
                  <a:lnTo>
                    <a:pt x="1558" y="286"/>
                  </a:lnTo>
                  <a:lnTo>
                    <a:pt x="1558" y="285"/>
                  </a:lnTo>
                  <a:lnTo>
                    <a:pt x="1558" y="284"/>
                  </a:lnTo>
                  <a:lnTo>
                    <a:pt x="1559" y="284"/>
                  </a:lnTo>
                  <a:lnTo>
                    <a:pt x="1560" y="284"/>
                  </a:lnTo>
                  <a:lnTo>
                    <a:pt x="1560" y="283"/>
                  </a:lnTo>
                  <a:lnTo>
                    <a:pt x="1561" y="283"/>
                  </a:lnTo>
                  <a:lnTo>
                    <a:pt x="1562" y="283"/>
                  </a:lnTo>
                  <a:lnTo>
                    <a:pt x="1562" y="281"/>
                  </a:lnTo>
                  <a:lnTo>
                    <a:pt x="1563" y="280"/>
                  </a:lnTo>
                  <a:lnTo>
                    <a:pt x="1563" y="279"/>
                  </a:lnTo>
                  <a:lnTo>
                    <a:pt x="1564" y="279"/>
                  </a:lnTo>
                  <a:lnTo>
                    <a:pt x="1564" y="278"/>
                  </a:lnTo>
                  <a:lnTo>
                    <a:pt x="1564" y="277"/>
                  </a:lnTo>
                  <a:lnTo>
                    <a:pt x="1566" y="277"/>
                  </a:lnTo>
                  <a:lnTo>
                    <a:pt x="1566" y="276"/>
                  </a:lnTo>
                  <a:lnTo>
                    <a:pt x="1566" y="275"/>
                  </a:lnTo>
                  <a:lnTo>
                    <a:pt x="1567" y="275"/>
                  </a:lnTo>
                  <a:lnTo>
                    <a:pt x="1568" y="275"/>
                  </a:lnTo>
                  <a:lnTo>
                    <a:pt x="1569" y="275"/>
                  </a:lnTo>
                  <a:lnTo>
                    <a:pt x="1570" y="275"/>
                  </a:lnTo>
                  <a:lnTo>
                    <a:pt x="1571" y="275"/>
                  </a:lnTo>
                  <a:lnTo>
                    <a:pt x="1572" y="275"/>
                  </a:lnTo>
                  <a:lnTo>
                    <a:pt x="1572" y="276"/>
                  </a:lnTo>
                  <a:lnTo>
                    <a:pt x="1573" y="276"/>
                  </a:lnTo>
                  <a:lnTo>
                    <a:pt x="1575" y="276"/>
                  </a:lnTo>
                  <a:lnTo>
                    <a:pt x="1575" y="277"/>
                  </a:lnTo>
                  <a:lnTo>
                    <a:pt x="1576" y="277"/>
                  </a:lnTo>
                  <a:lnTo>
                    <a:pt x="1577" y="277"/>
                  </a:lnTo>
                  <a:lnTo>
                    <a:pt x="1578" y="277"/>
                  </a:lnTo>
                  <a:lnTo>
                    <a:pt x="1579" y="277"/>
                  </a:lnTo>
                  <a:lnTo>
                    <a:pt x="1579" y="276"/>
                  </a:lnTo>
                  <a:lnTo>
                    <a:pt x="1580" y="277"/>
                  </a:lnTo>
                  <a:lnTo>
                    <a:pt x="1581" y="277"/>
                  </a:lnTo>
                  <a:lnTo>
                    <a:pt x="1585" y="276"/>
                  </a:lnTo>
                  <a:lnTo>
                    <a:pt x="1586" y="275"/>
                  </a:lnTo>
                  <a:lnTo>
                    <a:pt x="1587" y="275"/>
                  </a:lnTo>
                  <a:lnTo>
                    <a:pt x="1588" y="275"/>
                  </a:lnTo>
                  <a:lnTo>
                    <a:pt x="1589" y="273"/>
                  </a:lnTo>
                  <a:lnTo>
                    <a:pt x="1590" y="273"/>
                  </a:lnTo>
                  <a:lnTo>
                    <a:pt x="1592" y="273"/>
                  </a:lnTo>
                  <a:lnTo>
                    <a:pt x="1592" y="272"/>
                  </a:lnTo>
                  <a:lnTo>
                    <a:pt x="1593" y="272"/>
                  </a:lnTo>
                  <a:lnTo>
                    <a:pt x="1593" y="273"/>
                  </a:lnTo>
                  <a:lnTo>
                    <a:pt x="1594" y="273"/>
                  </a:lnTo>
                  <a:lnTo>
                    <a:pt x="1595" y="273"/>
                  </a:lnTo>
                  <a:lnTo>
                    <a:pt x="1595" y="275"/>
                  </a:lnTo>
                  <a:lnTo>
                    <a:pt x="1596" y="275"/>
                  </a:lnTo>
                  <a:lnTo>
                    <a:pt x="1596" y="273"/>
                  </a:lnTo>
                  <a:lnTo>
                    <a:pt x="1597" y="273"/>
                  </a:lnTo>
                  <a:lnTo>
                    <a:pt x="1598" y="273"/>
                  </a:lnTo>
                  <a:lnTo>
                    <a:pt x="1599" y="275"/>
                  </a:lnTo>
                  <a:lnTo>
                    <a:pt x="1601" y="275"/>
                  </a:lnTo>
                  <a:lnTo>
                    <a:pt x="1601" y="273"/>
                  </a:lnTo>
                  <a:lnTo>
                    <a:pt x="1602" y="273"/>
                  </a:lnTo>
                  <a:lnTo>
                    <a:pt x="1603" y="273"/>
                  </a:lnTo>
                  <a:lnTo>
                    <a:pt x="1604" y="273"/>
                  </a:lnTo>
                  <a:lnTo>
                    <a:pt x="1605" y="273"/>
                  </a:lnTo>
                  <a:lnTo>
                    <a:pt x="1604" y="272"/>
                  </a:lnTo>
                  <a:lnTo>
                    <a:pt x="1604" y="271"/>
                  </a:lnTo>
                  <a:lnTo>
                    <a:pt x="1604" y="270"/>
                  </a:lnTo>
                  <a:lnTo>
                    <a:pt x="1603" y="269"/>
                  </a:lnTo>
                  <a:lnTo>
                    <a:pt x="1604" y="269"/>
                  </a:lnTo>
                  <a:lnTo>
                    <a:pt x="1604" y="268"/>
                  </a:lnTo>
                  <a:lnTo>
                    <a:pt x="1605" y="268"/>
                  </a:lnTo>
                  <a:lnTo>
                    <a:pt x="1605" y="267"/>
                  </a:lnTo>
                  <a:lnTo>
                    <a:pt x="1605" y="265"/>
                  </a:lnTo>
                  <a:lnTo>
                    <a:pt x="1605" y="264"/>
                  </a:lnTo>
                  <a:lnTo>
                    <a:pt x="1605" y="263"/>
                  </a:lnTo>
                  <a:lnTo>
                    <a:pt x="1605" y="262"/>
                  </a:lnTo>
                  <a:lnTo>
                    <a:pt x="1605" y="261"/>
                  </a:lnTo>
                  <a:lnTo>
                    <a:pt x="1604" y="260"/>
                  </a:lnTo>
                  <a:lnTo>
                    <a:pt x="1605" y="259"/>
                  </a:lnTo>
                  <a:lnTo>
                    <a:pt x="1605" y="258"/>
                  </a:lnTo>
                  <a:lnTo>
                    <a:pt x="1606" y="258"/>
                  </a:lnTo>
                  <a:lnTo>
                    <a:pt x="1606" y="256"/>
                  </a:lnTo>
                  <a:lnTo>
                    <a:pt x="1606" y="255"/>
                  </a:lnTo>
                  <a:lnTo>
                    <a:pt x="1606" y="254"/>
                  </a:lnTo>
                  <a:lnTo>
                    <a:pt x="1606" y="253"/>
                  </a:lnTo>
                  <a:lnTo>
                    <a:pt x="1606" y="252"/>
                  </a:lnTo>
                  <a:lnTo>
                    <a:pt x="1606" y="251"/>
                  </a:lnTo>
                  <a:lnTo>
                    <a:pt x="1606" y="250"/>
                  </a:lnTo>
                  <a:lnTo>
                    <a:pt x="1606" y="248"/>
                  </a:lnTo>
                  <a:lnTo>
                    <a:pt x="1606" y="247"/>
                  </a:lnTo>
                  <a:lnTo>
                    <a:pt x="1606" y="246"/>
                  </a:lnTo>
                  <a:lnTo>
                    <a:pt x="1606" y="245"/>
                  </a:lnTo>
                  <a:lnTo>
                    <a:pt x="1606" y="244"/>
                  </a:lnTo>
                  <a:lnTo>
                    <a:pt x="1605" y="244"/>
                  </a:lnTo>
                  <a:lnTo>
                    <a:pt x="1604" y="244"/>
                  </a:lnTo>
                  <a:lnTo>
                    <a:pt x="1604" y="243"/>
                  </a:lnTo>
                  <a:lnTo>
                    <a:pt x="1604" y="242"/>
                  </a:lnTo>
                  <a:lnTo>
                    <a:pt x="1603" y="242"/>
                  </a:lnTo>
                  <a:lnTo>
                    <a:pt x="1603" y="240"/>
                  </a:lnTo>
                  <a:lnTo>
                    <a:pt x="1602" y="240"/>
                  </a:lnTo>
                  <a:lnTo>
                    <a:pt x="1602" y="239"/>
                  </a:lnTo>
                  <a:lnTo>
                    <a:pt x="1601" y="239"/>
                  </a:lnTo>
                  <a:lnTo>
                    <a:pt x="1599" y="239"/>
                  </a:lnTo>
                  <a:lnTo>
                    <a:pt x="1599" y="238"/>
                  </a:lnTo>
                  <a:lnTo>
                    <a:pt x="1598" y="237"/>
                  </a:lnTo>
                  <a:lnTo>
                    <a:pt x="1598" y="236"/>
                  </a:lnTo>
                  <a:lnTo>
                    <a:pt x="1598" y="235"/>
                  </a:lnTo>
                  <a:lnTo>
                    <a:pt x="1598" y="234"/>
                  </a:lnTo>
                  <a:lnTo>
                    <a:pt x="1598" y="233"/>
                  </a:lnTo>
                  <a:lnTo>
                    <a:pt x="1598" y="231"/>
                  </a:lnTo>
                  <a:lnTo>
                    <a:pt x="1598" y="230"/>
                  </a:lnTo>
                  <a:lnTo>
                    <a:pt x="1597" y="230"/>
                  </a:lnTo>
                  <a:lnTo>
                    <a:pt x="1597" y="229"/>
                  </a:lnTo>
                  <a:lnTo>
                    <a:pt x="1598" y="228"/>
                  </a:lnTo>
                  <a:lnTo>
                    <a:pt x="1597" y="228"/>
                  </a:lnTo>
                  <a:lnTo>
                    <a:pt x="1598" y="228"/>
                  </a:lnTo>
                  <a:lnTo>
                    <a:pt x="1599" y="228"/>
                  </a:lnTo>
                  <a:lnTo>
                    <a:pt x="1599" y="227"/>
                  </a:lnTo>
                  <a:lnTo>
                    <a:pt x="1601" y="227"/>
                  </a:lnTo>
                  <a:lnTo>
                    <a:pt x="1602" y="226"/>
                  </a:lnTo>
                  <a:lnTo>
                    <a:pt x="1602" y="225"/>
                  </a:lnTo>
                  <a:lnTo>
                    <a:pt x="1603" y="225"/>
                  </a:lnTo>
                  <a:lnTo>
                    <a:pt x="1603" y="223"/>
                  </a:lnTo>
                  <a:lnTo>
                    <a:pt x="1603" y="222"/>
                  </a:lnTo>
                  <a:lnTo>
                    <a:pt x="1604" y="222"/>
                  </a:lnTo>
                  <a:lnTo>
                    <a:pt x="1604" y="221"/>
                  </a:lnTo>
                  <a:lnTo>
                    <a:pt x="1605" y="220"/>
                  </a:lnTo>
                  <a:lnTo>
                    <a:pt x="1605" y="219"/>
                  </a:lnTo>
                  <a:lnTo>
                    <a:pt x="1605" y="218"/>
                  </a:lnTo>
                  <a:lnTo>
                    <a:pt x="1605" y="217"/>
                  </a:lnTo>
                  <a:lnTo>
                    <a:pt x="1605" y="216"/>
                  </a:lnTo>
                  <a:lnTo>
                    <a:pt x="1605" y="214"/>
                  </a:lnTo>
                  <a:lnTo>
                    <a:pt x="1605" y="213"/>
                  </a:lnTo>
                  <a:lnTo>
                    <a:pt x="1605" y="212"/>
                  </a:lnTo>
                  <a:lnTo>
                    <a:pt x="1605" y="211"/>
                  </a:lnTo>
                  <a:lnTo>
                    <a:pt x="1605" y="210"/>
                  </a:lnTo>
                  <a:lnTo>
                    <a:pt x="1606" y="209"/>
                  </a:lnTo>
                  <a:lnTo>
                    <a:pt x="1606" y="208"/>
                  </a:lnTo>
                  <a:lnTo>
                    <a:pt x="1606" y="206"/>
                  </a:lnTo>
                  <a:lnTo>
                    <a:pt x="1607" y="206"/>
                  </a:lnTo>
                  <a:lnTo>
                    <a:pt x="1606" y="206"/>
                  </a:lnTo>
                  <a:lnTo>
                    <a:pt x="1607" y="205"/>
                  </a:lnTo>
                  <a:lnTo>
                    <a:pt x="1606" y="205"/>
                  </a:lnTo>
                  <a:lnTo>
                    <a:pt x="1606" y="204"/>
                  </a:lnTo>
                  <a:lnTo>
                    <a:pt x="1606" y="203"/>
                  </a:lnTo>
                  <a:lnTo>
                    <a:pt x="1606" y="202"/>
                  </a:lnTo>
                  <a:lnTo>
                    <a:pt x="1607" y="202"/>
                  </a:lnTo>
                  <a:lnTo>
                    <a:pt x="1607" y="201"/>
                  </a:lnTo>
                  <a:lnTo>
                    <a:pt x="1607" y="200"/>
                  </a:lnTo>
                  <a:lnTo>
                    <a:pt x="1609" y="200"/>
                  </a:lnTo>
                  <a:lnTo>
                    <a:pt x="1609" y="198"/>
                  </a:lnTo>
                  <a:lnTo>
                    <a:pt x="1610" y="198"/>
                  </a:lnTo>
                  <a:lnTo>
                    <a:pt x="1611" y="198"/>
                  </a:lnTo>
                  <a:lnTo>
                    <a:pt x="1611" y="197"/>
                  </a:lnTo>
                  <a:lnTo>
                    <a:pt x="1611" y="196"/>
                  </a:lnTo>
                  <a:lnTo>
                    <a:pt x="1612" y="196"/>
                  </a:lnTo>
                  <a:lnTo>
                    <a:pt x="1612" y="195"/>
                  </a:lnTo>
                  <a:lnTo>
                    <a:pt x="1612" y="194"/>
                  </a:lnTo>
                  <a:lnTo>
                    <a:pt x="1612" y="193"/>
                  </a:lnTo>
                  <a:lnTo>
                    <a:pt x="1611" y="192"/>
                  </a:lnTo>
                  <a:lnTo>
                    <a:pt x="1611" y="191"/>
                  </a:lnTo>
                  <a:lnTo>
                    <a:pt x="1611" y="189"/>
                  </a:lnTo>
                  <a:lnTo>
                    <a:pt x="1611" y="188"/>
                  </a:lnTo>
                  <a:lnTo>
                    <a:pt x="1611" y="187"/>
                  </a:lnTo>
                  <a:lnTo>
                    <a:pt x="1611" y="186"/>
                  </a:lnTo>
                  <a:lnTo>
                    <a:pt x="1611" y="185"/>
                  </a:lnTo>
                  <a:lnTo>
                    <a:pt x="1611" y="184"/>
                  </a:lnTo>
                  <a:lnTo>
                    <a:pt x="1611" y="183"/>
                  </a:lnTo>
                  <a:lnTo>
                    <a:pt x="1611" y="181"/>
                  </a:lnTo>
                  <a:lnTo>
                    <a:pt x="1611" y="180"/>
                  </a:lnTo>
                  <a:lnTo>
                    <a:pt x="1611" y="179"/>
                  </a:lnTo>
                  <a:lnTo>
                    <a:pt x="1611" y="178"/>
                  </a:lnTo>
                  <a:lnTo>
                    <a:pt x="1611" y="177"/>
                  </a:lnTo>
                  <a:lnTo>
                    <a:pt x="1610" y="177"/>
                  </a:lnTo>
                  <a:lnTo>
                    <a:pt x="1611" y="177"/>
                  </a:lnTo>
                  <a:lnTo>
                    <a:pt x="1611" y="176"/>
                  </a:lnTo>
                  <a:lnTo>
                    <a:pt x="1622" y="177"/>
                  </a:lnTo>
                  <a:lnTo>
                    <a:pt x="1627" y="178"/>
                  </a:lnTo>
                  <a:lnTo>
                    <a:pt x="1628" y="178"/>
                  </a:lnTo>
                  <a:lnTo>
                    <a:pt x="1630" y="178"/>
                  </a:lnTo>
                  <a:lnTo>
                    <a:pt x="1632" y="178"/>
                  </a:lnTo>
                  <a:lnTo>
                    <a:pt x="1635" y="179"/>
                  </a:lnTo>
                  <a:lnTo>
                    <a:pt x="1637" y="179"/>
                  </a:lnTo>
                  <a:lnTo>
                    <a:pt x="1640" y="180"/>
                  </a:lnTo>
                  <a:lnTo>
                    <a:pt x="1642" y="181"/>
                  </a:lnTo>
                  <a:lnTo>
                    <a:pt x="1650" y="184"/>
                  </a:lnTo>
                  <a:lnTo>
                    <a:pt x="1661" y="187"/>
                  </a:lnTo>
                  <a:lnTo>
                    <a:pt x="1662" y="187"/>
                  </a:lnTo>
                  <a:lnTo>
                    <a:pt x="1663" y="188"/>
                  </a:lnTo>
                  <a:lnTo>
                    <a:pt x="1664" y="188"/>
                  </a:lnTo>
                  <a:lnTo>
                    <a:pt x="1667" y="192"/>
                  </a:lnTo>
                  <a:lnTo>
                    <a:pt x="1669" y="191"/>
                  </a:lnTo>
                  <a:lnTo>
                    <a:pt x="1669" y="189"/>
                  </a:lnTo>
                  <a:lnTo>
                    <a:pt x="1670" y="188"/>
                  </a:lnTo>
                  <a:lnTo>
                    <a:pt x="1670" y="187"/>
                  </a:lnTo>
                  <a:lnTo>
                    <a:pt x="1670" y="186"/>
                  </a:lnTo>
                  <a:lnTo>
                    <a:pt x="1671" y="186"/>
                  </a:lnTo>
                  <a:lnTo>
                    <a:pt x="1671" y="185"/>
                  </a:lnTo>
                  <a:lnTo>
                    <a:pt x="1672" y="184"/>
                  </a:lnTo>
                  <a:lnTo>
                    <a:pt x="1673" y="184"/>
                  </a:lnTo>
                  <a:lnTo>
                    <a:pt x="1674" y="184"/>
                  </a:lnTo>
                  <a:lnTo>
                    <a:pt x="1675" y="184"/>
                  </a:lnTo>
                  <a:lnTo>
                    <a:pt x="1676" y="183"/>
                  </a:lnTo>
                  <a:lnTo>
                    <a:pt x="1678" y="183"/>
                  </a:lnTo>
                  <a:lnTo>
                    <a:pt x="1678" y="184"/>
                  </a:lnTo>
                  <a:lnTo>
                    <a:pt x="1678" y="183"/>
                  </a:lnTo>
                  <a:lnTo>
                    <a:pt x="1679" y="183"/>
                  </a:lnTo>
                  <a:lnTo>
                    <a:pt x="1681" y="183"/>
                  </a:lnTo>
                  <a:lnTo>
                    <a:pt x="1682" y="183"/>
                  </a:lnTo>
                  <a:lnTo>
                    <a:pt x="1683" y="183"/>
                  </a:lnTo>
                  <a:lnTo>
                    <a:pt x="1684" y="183"/>
                  </a:lnTo>
                  <a:lnTo>
                    <a:pt x="1685" y="183"/>
                  </a:lnTo>
                  <a:lnTo>
                    <a:pt x="1687" y="183"/>
                  </a:lnTo>
                  <a:lnTo>
                    <a:pt x="1688" y="183"/>
                  </a:lnTo>
                  <a:lnTo>
                    <a:pt x="1688" y="181"/>
                  </a:lnTo>
                  <a:lnTo>
                    <a:pt x="1688" y="180"/>
                  </a:lnTo>
                  <a:lnTo>
                    <a:pt x="1688" y="179"/>
                  </a:lnTo>
                  <a:lnTo>
                    <a:pt x="1688" y="178"/>
                  </a:lnTo>
                  <a:lnTo>
                    <a:pt x="1688" y="177"/>
                  </a:lnTo>
                  <a:lnTo>
                    <a:pt x="1688" y="176"/>
                  </a:lnTo>
                  <a:lnTo>
                    <a:pt x="1688" y="175"/>
                  </a:lnTo>
                  <a:lnTo>
                    <a:pt x="1688" y="173"/>
                  </a:lnTo>
                  <a:lnTo>
                    <a:pt x="1687" y="173"/>
                  </a:lnTo>
                  <a:lnTo>
                    <a:pt x="1687" y="172"/>
                  </a:lnTo>
                  <a:lnTo>
                    <a:pt x="1685" y="172"/>
                  </a:lnTo>
                  <a:lnTo>
                    <a:pt x="1685" y="171"/>
                  </a:lnTo>
                  <a:lnTo>
                    <a:pt x="1684" y="171"/>
                  </a:lnTo>
                  <a:lnTo>
                    <a:pt x="1684" y="170"/>
                  </a:lnTo>
                  <a:lnTo>
                    <a:pt x="1683" y="170"/>
                  </a:lnTo>
                  <a:lnTo>
                    <a:pt x="1683" y="169"/>
                  </a:lnTo>
                  <a:lnTo>
                    <a:pt x="1682" y="169"/>
                  </a:lnTo>
                  <a:lnTo>
                    <a:pt x="1681" y="168"/>
                  </a:lnTo>
                  <a:lnTo>
                    <a:pt x="1680" y="167"/>
                  </a:lnTo>
                  <a:lnTo>
                    <a:pt x="1680" y="166"/>
                  </a:lnTo>
                  <a:lnTo>
                    <a:pt x="1680" y="164"/>
                  </a:lnTo>
                  <a:lnTo>
                    <a:pt x="1679" y="164"/>
                  </a:lnTo>
                  <a:lnTo>
                    <a:pt x="1678" y="164"/>
                  </a:lnTo>
                  <a:lnTo>
                    <a:pt x="1678" y="163"/>
                  </a:lnTo>
                  <a:lnTo>
                    <a:pt x="1676" y="162"/>
                  </a:lnTo>
                  <a:lnTo>
                    <a:pt x="1676" y="161"/>
                  </a:lnTo>
                  <a:lnTo>
                    <a:pt x="1676" y="160"/>
                  </a:lnTo>
                  <a:lnTo>
                    <a:pt x="1676" y="159"/>
                  </a:lnTo>
                  <a:lnTo>
                    <a:pt x="1678" y="159"/>
                  </a:lnTo>
                  <a:lnTo>
                    <a:pt x="1678" y="158"/>
                  </a:lnTo>
                  <a:lnTo>
                    <a:pt x="1678" y="156"/>
                  </a:lnTo>
                  <a:lnTo>
                    <a:pt x="1679" y="156"/>
                  </a:lnTo>
                  <a:lnTo>
                    <a:pt x="1679" y="155"/>
                  </a:lnTo>
                  <a:lnTo>
                    <a:pt x="1678" y="154"/>
                  </a:lnTo>
                  <a:lnTo>
                    <a:pt x="1678" y="153"/>
                  </a:lnTo>
                  <a:lnTo>
                    <a:pt x="1678" y="152"/>
                  </a:lnTo>
                  <a:lnTo>
                    <a:pt x="1678" y="151"/>
                  </a:lnTo>
                  <a:lnTo>
                    <a:pt x="1678" y="150"/>
                  </a:lnTo>
                  <a:lnTo>
                    <a:pt x="1678" y="149"/>
                  </a:lnTo>
                  <a:lnTo>
                    <a:pt x="1679" y="149"/>
                  </a:lnTo>
                  <a:lnTo>
                    <a:pt x="1679" y="147"/>
                  </a:lnTo>
                  <a:lnTo>
                    <a:pt x="1679" y="146"/>
                  </a:lnTo>
                  <a:lnTo>
                    <a:pt x="1680" y="145"/>
                  </a:lnTo>
                  <a:lnTo>
                    <a:pt x="1681" y="145"/>
                  </a:lnTo>
                  <a:lnTo>
                    <a:pt x="1682" y="145"/>
                  </a:lnTo>
                  <a:lnTo>
                    <a:pt x="1682" y="144"/>
                  </a:lnTo>
                  <a:lnTo>
                    <a:pt x="1683" y="144"/>
                  </a:lnTo>
                  <a:lnTo>
                    <a:pt x="1684" y="144"/>
                  </a:lnTo>
                  <a:lnTo>
                    <a:pt x="1685" y="144"/>
                  </a:lnTo>
                  <a:lnTo>
                    <a:pt x="1687" y="144"/>
                  </a:lnTo>
                  <a:lnTo>
                    <a:pt x="1688" y="144"/>
                  </a:lnTo>
                  <a:lnTo>
                    <a:pt x="1688" y="143"/>
                  </a:lnTo>
                  <a:lnTo>
                    <a:pt x="1688" y="144"/>
                  </a:lnTo>
                  <a:lnTo>
                    <a:pt x="1688" y="143"/>
                  </a:lnTo>
                  <a:lnTo>
                    <a:pt x="1689" y="143"/>
                  </a:lnTo>
                  <a:lnTo>
                    <a:pt x="1691" y="144"/>
                  </a:lnTo>
                  <a:lnTo>
                    <a:pt x="1693" y="143"/>
                  </a:lnTo>
                  <a:lnTo>
                    <a:pt x="1695" y="143"/>
                  </a:lnTo>
                  <a:lnTo>
                    <a:pt x="1695" y="142"/>
                  </a:lnTo>
                  <a:lnTo>
                    <a:pt x="1696" y="142"/>
                  </a:lnTo>
                  <a:lnTo>
                    <a:pt x="1696" y="141"/>
                  </a:lnTo>
                  <a:lnTo>
                    <a:pt x="1697" y="139"/>
                  </a:lnTo>
                  <a:lnTo>
                    <a:pt x="1698" y="139"/>
                  </a:lnTo>
                  <a:lnTo>
                    <a:pt x="1698" y="138"/>
                  </a:lnTo>
                  <a:lnTo>
                    <a:pt x="1698" y="137"/>
                  </a:lnTo>
                  <a:lnTo>
                    <a:pt x="1698" y="136"/>
                  </a:lnTo>
                  <a:lnTo>
                    <a:pt x="1698" y="135"/>
                  </a:lnTo>
                  <a:lnTo>
                    <a:pt x="1699" y="135"/>
                  </a:lnTo>
                  <a:lnTo>
                    <a:pt x="1699" y="134"/>
                  </a:lnTo>
                  <a:lnTo>
                    <a:pt x="1699" y="133"/>
                  </a:lnTo>
                  <a:lnTo>
                    <a:pt x="1699" y="131"/>
                  </a:lnTo>
                  <a:lnTo>
                    <a:pt x="1699" y="130"/>
                  </a:lnTo>
                  <a:lnTo>
                    <a:pt x="1699" y="129"/>
                  </a:lnTo>
                  <a:lnTo>
                    <a:pt x="1699" y="128"/>
                  </a:lnTo>
                  <a:lnTo>
                    <a:pt x="1698" y="128"/>
                  </a:lnTo>
                  <a:lnTo>
                    <a:pt x="1698" y="127"/>
                  </a:lnTo>
                  <a:lnTo>
                    <a:pt x="1699" y="127"/>
                  </a:lnTo>
                  <a:lnTo>
                    <a:pt x="1699" y="126"/>
                  </a:lnTo>
                  <a:lnTo>
                    <a:pt x="1699" y="125"/>
                  </a:lnTo>
                  <a:lnTo>
                    <a:pt x="1699" y="124"/>
                  </a:lnTo>
                  <a:lnTo>
                    <a:pt x="1700" y="122"/>
                  </a:lnTo>
                  <a:lnTo>
                    <a:pt x="1700" y="121"/>
                  </a:lnTo>
                  <a:lnTo>
                    <a:pt x="1700" y="120"/>
                  </a:lnTo>
                  <a:lnTo>
                    <a:pt x="1701" y="119"/>
                  </a:lnTo>
                  <a:lnTo>
                    <a:pt x="1702" y="119"/>
                  </a:lnTo>
                  <a:lnTo>
                    <a:pt x="1702" y="118"/>
                  </a:lnTo>
                  <a:lnTo>
                    <a:pt x="1704" y="117"/>
                  </a:lnTo>
                  <a:lnTo>
                    <a:pt x="1704" y="116"/>
                  </a:lnTo>
                  <a:lnTo>
                    <a:pt x="1702" y="116"/>
                  </a:lnTo>
                  <a:lnTo>
                    <a:pt x="1704" y="113"/>
                  </a:lnTo>
                  <a:lnTo>
                    <a:pt x="1704" y="112"/>
                  </a:lnTo>
                  <a:lnTo>
                    <a:pt x="1705" y="111"/>
                  </a:lnTo>
                  <a:lnTo>
                    <a:pt x="1706" y="109"/>
                  </a:lnTo>
                  <a:lnTo>
                    <a:pt x="1707" y="106"/>
                  </a:lnTo>
                  <a:lnTo>
                    <a:pt x="1708" y="105"/>
                  </a:lnTo>
                  <a:lnTo>
                    <a:pt x="1708" y="104"/>
                  </a:lnTo>
                  <a:lnTo>
                    <a:pt x="1709" y="103"/>
                  </a:lnTo>
                  <a:lnTo>
                    <a:pt x="1708" y="101"/>
                  </a:lnTo>
                  <a:lnTo>
                    <a:pt x="1708" y="100"/>
                  </a:lnTo>
                  <a:lnTo>
                    <a:pt x="1708" y="99"/>
                  </a:lnTo>
                  <a:lnTo>
                    <a:pt x="1709" y="99"/>
                  </a:lnTo>
                  <a:lnTo>
                    <a:pt x="1709" y="97"/>
                  </a:lnTo>
                  <a:lnTo>
                    <a:pt x="1710" y="97"/>
                  </a:lnTo>
                  <a:lnTo>
                    <a:pt x="1710" y="96"/>
                  </a:lnTo>
                  <a:lnTo>
                    <a:pt x="1711" y="97"/>
                  </a:lnTo>
                  <a:lnTo>
                    <a:pt x="1713" y="97"/>
                  </a:lnTo>
                  <a:lnTo>
                    <a:pt x="1713" y="96"/>
                  </a:lnTo>
                  <a:lnTo>
                    <a:pt x="1714" y="95"/>
                  </a:lnTo>
                  <a:lnTo>
                    <a:pt x="1713" y="95"/>
                  </a:lnTo>
                  <a:lnTo>
                    <a:pt x="1714" y="95"/>
                  </a:lnTo>
                  <a:lnTo>
                    <a:pt x="1714" y="94"/>
                  </a:lnTo>
                  <a:lnTo>
                    <a:pt x="1714" y="93"/>
                  </a:lnTo>
                  <a:lnTo>
                    <a:pt x="1714" y="92"/>
                  </a:lnTo>
                  <a:lnTo>
                    <a:pt x="1715" y="92"/>
                  </a:lnTo>
                  <a:lnTo>
                    <a:pt x="1715" y="91"/>
                  </a:lnTo>
                  <a:lnTo>
                    <a:pt x="1715" y="89"/>
                  </a:lnTo>
                  <a:lnTo>
                    <a:pt x="1714" y="89"/>
                  </a:lnTo>
                  <a:lnTo>
                    <a:pt x="1715" y="88"/>
                  </a:lnTo>
                  <a:lnTo>
                    <a:pt x="1714" y="88"/>
                  </a:lnTo>
                  <a:lnTo>
                    <a:pt x="1715" y="88"/>
                  </a:lnTo>
                  <a:lnTo>
                    <a:pt x="1715" y="87"/>
                  </a:lnTo>
                  <a:lnTo>
                    <a:pt x="1715" y="86"/>
                  </a:lnTo>
                  <a:lnTo>
                    <a:pt x="1716" y="86"/>
                  </a:lnTo>
                  <a:lnTo>
                    <a:pt x="1716" y="85"/>
                  </a:lnTo>
                  <a:lnTo>
                    <a:pt x="1717" y="85"/>
                  </a:lnTo>
                  <a:lnTo>
                    <a:pt x="1717" y="84"/>
                  </a:lnTo>
                  <a:lnTo>
                    <a:pt x="1718" y="84"/>
                  </a:lnTo>
                  <a:lnTo>
                    <a:pt x="1719" y="84"/>
                  </a:lnTo>
                  <a:lnTo>
                    <a:pt x="1719" y="83"/>
                  </a:lnTo>
                  <a:lnTo>
                    <a:pt x="1721" y="83"/>
                  </a:lnTo>
                  <a:lnTo>
                    <a:pt x="1722" y="83"/>
                  </a:lnTo>
                  <a:lnTo>
                    <a:pt x="1722" y="81"/>
                  </a:lnTo>
                  <a:lnTo>
                    <a:pt x="1723" y="81"/>
                  </a:lnTo>
                  <a:lnTo>
                    <a:pt x="1724" y="81"/>
                  </a:lnTo>
                  <a:lnTo>
                    <a:pt x="1725" y="81"/>
                  </a:lnTo>
                  <a:lnTo>
                    <a:pt x="1726" y="81"/>
                  </a:lnTo>
                  <a:lnTo>
                    <a:pt x="1726" y="83"/>
                  </a:lnTo>
                  <a:lnTo>
                    <a:pt x="1727" y="83"/>
                  </a:lnTo>
                  <a:lnTo>
                    <a:pt x="1728" y="83"/>
                  </a:lnTo>
                  <a:lnTo>
                    <a:pt x="1728" y="81"/>
                  </a:lnTo>
                  <a:lnTo>
                    <a:pt x="1728" y="83"/>
                  </a:lnTo>
                  <a:lnTo>
                    <a:pt x="1730" y="83"/>
                  </a:lnTo>
                  <a:lnTo>
                    <a:pt x="1731" y="83"/>
                  </a:lnTo>
                  <a:lnTo>
                    <a:pt x="1731" y="81"/>
                  </a:lnTo>
                  <a:lnTo>
                    <a:pt x="1732" y="83"/>
                  </a:lnTo>
                  <a:lnTo>
                    <a:pt x="1733" y="83"/>
                  </a:lnTo>
                  <a:lnTo>
                    <a:pt x="1734" y="83"/>
                  </a:lnTo>
                  <a:lnTo>
                    <a:pt x="1735" y="83"/>
                  </a:lnTo>
                  <a:lnTo>
                    <a:pt x="1736" y="83"/>
                  </a:lnTo>
                  <a:lnTo>
                    <a:pt x="1738" y="83"/>
                  </a:lnTo>
                  <a:lnTo>
                    <a:pt x="1739" y="83"/>
                  </a:lnTo>
                  <a:lnTo>
                    <a:pt x="1739" y="84"/>
                  </a:lnTo>
                  <a:lnTo>
                    <a:pt x="1740" y="84"/>
                  </a:lnTo>
                  <a:lnTo>
                    <a:pt x="1740" y="83"/>
                  </a:lnTo>
                  <a:lnTo>
                    <a:pt x="1741" y="83"/>
                  </a:lnTo>
                  <a:lnTo>
                    <a:pt x="1741" y="81"/>
                  </a:lnTo>
                  <a:lnTo>
                    <a:pt x="1742" y="81"/>
                  </a:lnTo>
                  <a:lnTo>
                    <a:pt x="1742" y="80"/>
                  </a:lnTo>
                  <a:lnTo>
                    <a:pt x="1743" y="80"/>
                  </a:lnTo>
                  <a:lnTo>
                    <a:pt x="1743" y="79"/>
                  </a:lnTo>
                  <a:lnTo>
                    <a:pt x="1744" y="79"/>
                  </a:lnTo>
                  <a:lnTo>
                    <a:pt x="1744" y="78"/>
                  </a:lnTo>
                  <a:lnTo>
                    <a:pt x="1745" y="78"/>
                  </a:lnTo>
                  <a:lnTo>
                    <a:pt x="1747" y="77"/>
                  </a:lnTo>
                  <a:lnTo>
                    <a:pt x="1748" y="76"/>
                  </a:lnTo>
                  <a:lnTo>
                    <a:pt x="1748" y="75"/>
                  </a:lnTo>
                  <a:lnTo>
                    <a:pt x="1748" y="74"/>
                  </a:lnTo>
                  <a:lnTo>
                    <a:pt x="1749" y="74"/>
                  </a:lnTo>
                  <a:lnTo>
                    <a:pt x="1750" y="72"/>
                  </a:lnTo>
                  <a:lnTo>
                    <a:pt x="1750" y="71"/>
                  </a:lnTo>
                  <a:lnTo>
                    <a:pt x="1751" y="71"/>
                  </a:lnTo>
                  <a:lnTo>
                    <a:pt x="1751" y="70"/>
                  </a:lnTo>
                  <a:lnTo>
                    <a:pt x="1752" y="70"/>
                  </a:lnTo>
                  <a:lnTo>
                    <a:pt x="1752" y="69"/>
                  </a:lnTo>
                  <a:lnTo>
                    <a:pt x="1753" y="69"/>
                  </a:lnTo>
                  <a:lnTo>
                    <a:pt x="1754" y="69"/>
                  </a:lnTo>
                  <a:lnTo>
                    <a:pt x="1756" y="69"/>
                  </a:lnTo>
                  <a:lnTo>
                    <a:pt x="1756" y="68"/>
                  </a:lnTo>
                  <a:lnTo>
                    <a:pt x="1757" y="68"/>
                  </a:lnTo>
                  <a:lnTo>
                    <a:pt x="1758" y="68"/>
                  </a:lnTo>
                  <a:lnTo>
                    <a:pt x="1759" y="69"/>
                  </a:lnTo>
                  <a:lnTo>
                    <a:pt x="1762" y="70"/>
                  </a:lnTo>
                  <a:lnTo>
                    <a:pt x="1764" y="71"/>
                  </a:lnTo>
                  <a:lnTo>
                    <a:pt x="1767" y="72"/>
                  </a:lnTo>
                  <a:lnTo>
                    <a:pt x="1768" y="76"/>
                  </a:lnTo>
                  <a:lnTo>
                    <a:pt x="1769" y="79"/>
                  </a:lnTo>
                  <a:lnTo>
                    <a:pt x="1771" y="81"/>
                  </a:lnTo>
                  <a:lnTo>
                    <a:pt x="1775" y="84"/>
                  </a:lnTo>
                  <a:lnTo>
                    <a:pt x="1775" y="85"/>
                  </a:lnTo>
                  <a:lnTo>
                    <a:pt x="1776" y="85"/>
                  </a:lnTo>
                  <a:lnTo>
                    <a:pt x="1776" y="86"/>
                  </a:lnTo>
                  <a:lnTo>
                    <a:pt x="1777" y="86"/>
                  </a:lnTo>
                  <a:lnTo>
                    <a:pt x="1777" y="87"/>
                  </a:lnTo>
                  <a:lnTo>
                    <a:pt x="1778" y="87"/>
                  </a:lnTo>
                  <a:lnTo>
                    <a:pt x="1778" y="88"/>
                  </a:lnTo>
                  <a:lnTo>
                    <a:pt x="1778" y="89"/>
                  </a:lnTo>
                  <a:lnTo>
                    <a:pt x="1779" y="89"/>
                  </a:lnTo>
                  <a:lnTo>
                    <a:pt x="1779" y="91"/>
                  </a:lnTo>
                  <a:lnTo>
                    <a:pt x="1781" y="91"/>
                  </a:lnTo>
                  <a:lnTo>
                    <a:pt x="1781" y="92"/>
                  </a:lnTo>
                  <a:lnTo>
                    <a:pt x="1782" y="92"/>
                  </a:lnTo>
                  <a:lnTo>
                    <a:pt x="1782" y="93"/>
                  </a:lnTo>
                  <a:lnTo>
                    <a:pt x="1782" y="94"/>
                  </a:lnTo>
                  <a:lnTo>
                    <a:pt x="1783" y="94"/>
                  </a:lnTo>
                  <a:lnTo>
                    <a:pt x="1784" y="94"/>
                  </a:lnTo>
                  <a:lnTo>
                    <a:pt x="1784" y="95"/>
                  </a:lnTo>
                  <a:lnTo>
                    <a:pt x="1785" y="95"/>
                  </a:lnTo>
                  <a:lnTo>
                    <a:pt x="1786" y="95"/>
                  </a:lnTo>
                  <a:lnTo>
                    <a:pt x="1787" y="95"/>
                  </a:lnTo>
                  <a:lnTo>
                    <a:pt x="1787" y="96"/>
                  </a:lnTo>
                  <a:lnTo>
                    <a:pt x="1788" y="96"/>
                  </a:lnTo>
                  <a:lnTo>
                    <a:pt x="1790" y="96"/>
                  </a:lnTo>
                  <a:lnTo>
                    <a:pt x="1790" y="97"/>
                  </a:lnTo>
                  <a:lnTo>
                    <a:pt x="1791" y="97"/>
                  </a:lnTo>
                  <a:lnTo>
                    <a:pt x="1791" y="99"/>
                  </a:lnTo>
                  <a:lnTo>
                    <a:pt x="1792" y="99"/>
                  </a:lnTo>
                  <a:lnTo>
                    <a:pt x="1792" y="100"/>
                  </a:lnTo>
                  <a:lnTo>
                    <a:pt x="1793" y="100"/>
                  </a:lnTo>
                  <a:lnTo>
                    <a:pt x="1794" y="100"/>
                  </a:lnTo>
                  <a:lnTo>
                    <a:pt x="1794" y="101"/>
                  </a:lnTo>
                  <a:lnTo>
                    <a:pt x="1795" y="102"/>
                  </a:lnTo>
                  <a:lnTo>
                    <a:pt x="1796" y="103"/>
                  </a:lnTo>
                  <a:lnTo>
                    <a:pt x="1796" y="104"/>
                  </a:lnTo>
                  <a:lnTo>
                    <a:pt x="1797" y="104"/>
                  </a:lnTo>
                  <a:lnTo>
                    <a:pt x="1797" y="105"/>
                  </a:lnTo>
                  <a:lnTo>
                    <a:pt x="1797" y="106"/>
                  </a:lnTo>
                  <a:lnTo>
                    <a:pt x="1797" y="108"/>
                  </a:lnTo>
                  <a:lnTo>
                    <a:pt x="1797" y="109"/>
                  </a:lnTo>
                  <a:lnTo>
                    <a:pt x="1797" y="110"/>
                  </a:lnTo>
                  <a:lnTo>
                    <a:pt x="1797" y="111"/>
                  </a:lnTo>
                  <a:lnTo>
                    <a:pt x="1796" y="111"/>
                  </a:lnTo>
                  <a:lnTo>
                    <a:pt x="1796" y="112"/>
                  </a:lnTo>
                  <a:lnTo>
                    <a:pt x="1796" y="113"/>
                  </a:lnTo>
                  <a:lnTo>
                    <a:pt x="1796" y="114"/>
                  </a:lnTo>
                  <a:lnTo>
                    <a:pt x="1795" y="114"/>
                  </a:lnTo>
                  <a:lnTo>
                    <a:pt x="1795" y="116"/>
                  </a:lnTo>
                  <a:lnTo>
                    <a:pt x="1795" y="117"/>
                  </a:lnTo>
                  <a:lnTo>
                    <a:pt x="1795" y="118"/>
                  </a:lnTo>
                  <a:lnTo>
                    <a:pt x="1794" y="118"/>
                  </a:lnTo>
                  <a:lnTo>
                    <a:pt x="1794" y="119"/>
                  </a:lnTo>
                  <a:lnTo>
                    <a:pt x="1794" y="120"/>
                  </a:lnTo>
                  <a:lnTo>
                    <a:pt x="1794" y="121"/>
                  </a:lnTo>
                  <a:lnTo>
                    <a:pt x="1794" y="122"/>
                  </a:lnTo>
                  <a:lnTo>
                    <a:pt x="1794" y="124"/>
                  </a:lnTo>
                  <a:lnTo>
                    <a:pt x="1794" y="125"/>
                  </a:lnTo>
                  <a:lnTo>
                    <a:pt x="1793" y="125"/>
                  </a:lnTo>
                  <a:lnTo>
                    <a:pt x="1793" y="126"/>
                  </a:lnTo>
                  <a:lnTo>
                    <a:pt x="1793" y="127"/>
                  </a:lnTo>
                  <a:lnTo>
                    <a:pt x="1794" y="127"/>
                  </a:lnTo>
                  <a:lnTo>
                    <a:pt x="1794" y="128"/>
                  </a:lnTo>
                  <a:lnTo>
                    <a:pt x="1795" y="128"/>
                  </a:lnTo>
                  <a:lnTo>
                    <a:pt x="1795" y="129"/>
                  </a:lnTo>
                  <a:lnTo>
                    <a:pt x="1796" y="129"/>
                  </a:lnTo>
                  <a:lnTo>
                    <a:pt x="1797" y="129"/>
                  </a:lnTo>
                  <a:lnTo>
                    <a:pt x="1797" y="130"/>
                  </a:lnTo>
                  <a:lnTo>
                    <a:pt x="1797" y="131"/>
                  </a:lnTo>
                  <a:lnTo>
                    <a:pt x="1799" y="131"/>
                  </a:lnTo>
                  <a:lnTo>
                    <a:pt x="1800" y="131"/>
                  </a:lnTo>
                  <a:lnTo>
                    <a:pt x="1800" y="133"/>
                  </a:lnTo>
                  <a:lnTo>
                    <a:pt x="1801" y="133"/>
                  </a:lnTo>
                  <a:lnTo>
                    <a:pt x="1802" y="133"/>
                  </a:lnTo>
                  <a:lnTo>
                    <a:pt x="1803" y="133"/>
                  </a:lnTo>
                  <a:lnTo>
                    <a:pt x="1804" y="133"/>
                  </a:lnTo>
                  <a:lnTo>
                    <a:pt x="1805" y="133"/>
                  </a:lnTo>
                  <a:lnTo>
                    <a:pt x="1805" y="131"/>
                  </a:lnTo>
                  <a:lnTo>
                    <a:pt x="1805" y="133"/>
                  </a:lnTo>
                  <a:lnTo>
                    <a:pt x="1807" y="133"/>
                  </a:lnTo>
                  <a:lnTo>
                    <a:pt x="1808" y="133"/>
                  </a:lnTo>
                  <a:lnTo>
                    <a:pt x="1809" y="133"/>
                  </a:lnTo>
                  <a:lnTo>
                    <a:pt x="1810" y="133"/>
                  </a:lnTo>
                  <a:lnTo>
                    <a:pt x="1810" y="134"/>
                  </a:lnTo>
                  <a:lnTo>
                    <a:pt x="1810" y="135"/>
                  </a:lnTo>
                  <a:lnTo>
                    <a:pt x="1811" y="135"/>
                  </a:lnTo>
                  <a:lnTo>
                    <a:pt x="1812" y="135"/>
                  </a:lnTo>
                  <a:lnTo>
                    <a:pt x="1813" y="135"/>
                  </a:lnTo>
                  <a:lnTo>
                    <a:pt x="1814" y="135"/>
                  </a:lnTo>
                  <a:lnTo>
                    <a:pt x="1814" y="136"/>
                  </a:lnTo>
                  <a:lnTo>
                    <a:pt x="1816" y="136"/>
                  </a:lnTo>
                  <a:lnTo>
                    <a:pt x="1816" y="135"/>
                  </a:lnTo>
                  <a:lnTo>
                    <a:pt x="1817" y="136"/>
                  </a:lnTo>
                  <a:lnTo>
                    <a:pt x="1818" y="136"/>
                  </a:lnTo>
                  <a:lnTo>
                    <a:pt x="1819" y="136"/>
                  </a:lnTo>
                  <a:lnTo>
                    <a:pt x="1820" y="136"/>
                  </a:lnTo>
                  <a:lnTo>
                    <a:pt x="1820" y="137"/>
                  </a:lnTo>
                  <a:lnTo>
                    <a:pt x="1821" y="137"/>
                  </a:lnTo>
                  <a:lnTo>
                    <a:pt x="1822" y="137"/>
                  </a:lnTo>
                  <a:lnTo>
                    <a:pt x="1824" y="137"/>
                  </a:lnTo>
                  <a:lnTo>
                    <a:pt x="1825" y="137"/>
                  </a:lnTo>
                  <a:lnTo>
                    <a:pt x="1826" y="136"/>
                  </a:lnTo>
                  <a:lnTo>
                    <a:pt x="1826" y="137"/>
                  </a:lnTo>
                  <a:lnTo>
                    <a:pt x="1826" y="136"/>
                  </a:lnTo>
                  <a:lnTo>
                    <a:pt x="1827" y="136"/>
                  </a:lnTo>
                  <a:lnTo>
                    <a:pt x="1828" y="136"/>
                  </a:lnTo>
                  <a:lnTo>
                    <a:pt x="1828" y="137"/>
                  </a:lnTo>
                  <a:lnTo>
                    <a:pt x="1829" y="138"/>
                  </a:lnTo>
                  <a:lnTo>
                    <a:pt x="1829" y="139"/>
                  </a:lnTo>
                  <a:lnTo>
                    <a:pt x="1830" y="139"/>
                  </a:lnTo>
                  <a:lnTo>
                    <a:pt x="1831" y="139"/>
                  </a:lnTo>
                  <a:lnTo>
                    <a:pt x="1831" y="141"/>
                  </a:lnTo>
                  <a:lnTo>
                    <a:pt x="1833" y="141"/>
                  </a:lnTo>
                  <a:lnTo>
                    <a:pt x="1834" y="141"/>
                  </a:lnTo>
                  <a:lnTo>
                    <a:pt x="1834" y="142"/>
                  </a:lnTo>
                  <a:lnTo>
                    <a:pt x="1835" y="142"/>
                  </a:lnTo>
                  <a:lnTo>
                    <a:pt x="1835" y="143"/>
                  </a:lnTo>
                  <a:lnTo>
                    <a:pt x="1836" y="143"/>
                  </a:lnTo>
                  <a:lnTo>
                    <a:pt x="1837" y="143"/>
                  </a:lnTo>
                  <a:lnTo>
                    <a:pt x="1838" y="143"/>
                  </a:lnTo>
                  <a:lnTo>
                    <a:pt x="1838" y="144"/>
                  </a:lnTo>
                  <a:lnTo>
                    <a:pt x="1839" y="144"/>
                  </a:lnTo>
                  <a:lnTo>
                    <a:pt x="1840" y="144"/>
                  </a:lnTo>
                  <a:lnTo>
                    <a:pt x="1842" y="144"/>
                  </a:lnTo>
                  <a:lnTo>
                    <a:pt x="1842" y="145"/>
                  </a:lnTo>
                  <a:lnTo>
                    <a:pt x="1842" y="146"/>
                  </a:lnTo>
                  <a:lnTo>
                    <a:pt x="1843" y="146"/>
                  </a:lnTo>
                  <a:lnTo>
                    <a:pt x="1843" y="147"/>
                  </a:lnTo>
                  <a:lnTo>
                    <a:pt x="1844" y="147"/>
                  </a:lnTo>
                  <a:lnTo>
                    <a:pt x="1845" y="147"/>
                  </a:lnTo>
                  <a:lnTo>
                    <a:pt x="1844" y="147"/>
                  </a:lnTo>
                  <a:lnTo>
                    <a:pt x="1845" y="147"/>
                  </a:lnTo>
                  <a:lnTo>
                    <a:pt x="1845" y="149"/>
                  </a:lnTo>
                  <a:lnTo>
                    <a:pt x="1845" y="150"/>
                  </a:lnTo>
                  <a:lnTo>
                    <a:pt x="1846" y="150"/>
                  </a:lnTo>
                  <a:lnTo>
                    <a:pt x="1846" y="151"/>
                  </a:lnTo>
                  <a:lnTo>
                    <a:pt x="1847" y="151"/>
                  </a:lnTo>
                  <a:lnTo>
                    <a:pt x="1848" y="151"/>
                  </a:lnTo>
                  <a:lnTo>
                    <a:pt x="1848" y="152"/>
                  </a:lnTo>
                  <a:lnTo>
                    <a:pt x="1848" y="153"/>
                  </a:lnTo>
                  <a:lnTo>
                    <a:pt x="1850" y="153"/>
                  </a:lnTo>
                  <a:lnTo>
                    <a:pt x="1851" y="153"/>
                  </a:lnTo>
                  <a:lnTo>
                    <a:pt x="1851" y="154"/>
                  </a:lnTo>
                  <a:lnTo>
                    <a:pt x="1852" y="154"/>
                  </a:lnTo>
                  <a:lnTo>
                    <a:pt x="1853" y="154"/>
                  </a:lnTo>
                  <a:lnTo>
                    <a:pt x="1854" y="154"/>
                  </a:lnTo>
                  <a:lnTo>
                    <a:pt x="1855" y="155"/>
                  </a:lnTo>
                  <a:lnTo>
                    <a:pt x="1856" y="155"/>
                  </a:lnTo>
                  <a:lnTo>
                    <a:pt x="1857" y="155"/>
                  </a:lnTo>
                  <a:lnTo>
                    <a:pt x="1859" y="155"/>
                  </a:lnTo>
                  <a:lnTo>
                    <a:pt x="1859" y="156"/>
                  </a:lnTo>
                  <a:lnTo>
                    <a:pt x="1860" y="156"/>
                  </a:lnTo>
                  <a:lnTo>
                    <a:pt x="1861" y="156"/>
                  </a:lnTo>
                  <a:lnTo>
                    <a:pt x="1862" y="156"/>
                  </a:lnTo>
                  <a:lnTo>
                    <a:pt x="1862" y="158"/>
                  </a:lnTo>
                  <a:lnTo>
                    <a:pt x="1863" y="158"/>
                  </a:lnTo>
                  <a:lnTo>
                    <a:pt x="1862" y="159"/>
                  </a:lnTo>
                  <a:lnTo>
                    <a:pt x="1861" y="160"/>
                  </a:lnTo>
                  <a:lnTo>
                    <a:pt x="1861" y="161"/>
                  </a:lnTo>
                  <a:lnTo>
                    <a:pt x="1861" y="162"/>
                  </a:lnTo>
                  <a:lnTo>
                    <a:pt x="1862" y="162"/>
                  </a:lnTo>
                  <a:lnTo>
                    <a:pt x="1861" y="163"/>
                  </a:lnTo>
                  <a:lnTo>
                    <a:pt x="1860" y="163"/>
                  </a:lnTo>
                  <a:lnTo>
                    <a:pt x="1860" y="164"/>
                  </a:lnTo>
                  <a:lnTo>
                    <a:pt x="1860" y="166"/>
                  </a:lnTo>
                  <a:lnTo>
                    <a:pt x="1859" y="167"/>
                  </a:lnTo>
                  <a:lnTo>
                    <a:pt x="1859" y="168"/>
                  </a:lnTo>
                  <a:lnTo>
                    <a:pt x="1860" y="169"/>
                  </a:lnTo>
                  <a:lnTo>
                    <a:pt x="1860" y="170"/>
                  </a:lnTo>
                  <a:lnTo>
                    <a:pt x="1861" y="170"/>
                  </a:lnTo>
                  <a:lnTo>
                    <a:pt x="1861" y="171"/>
                  </a:lnTo>
                  <a:lnTo>
                    <a:pt x="1862" y="172"/>
                  </a:lnTo>
                  <a:lnTo>
                    <a:pt x="1862" y="173"/>
                  </a:lnTo>
                  <a:lnTo>
                    <a:pt x="1862" y="175"/>
                  </a:lnTo>
                  <a:lnTo>
                    <a:pt x="1862" y="176"/>
                  </a:lnTo>
                  <a:lnTo>
                    <a:pt x="1862" y="177"/>
                  </a:lnTo>
                  <a:lnTo>
                    <a:pt x="1861" y="178"/>
                  </a:lnTo>
                  <a:lnTo>
                    <a:pt x="1861" y="179"/>
                  </a:lnTo>
                  <a:lnTo>
                    <a:pt x="1861" y="180"/>
                  </a:lnTo>
                  <a:lnTo>
                    <a:pt x="1861" y="181"/>
                  </a:lnTo>
                  <a:lnTo>
                    <a:pt x="1861" y="183"/>
                  </a:lnTo>
                  <a:lnTo>
                    <a:pt x="1861" y="184"/>
                  </a:lnTo>
                  <a:lnTo>
                    <a:pt x="1861" y="185"/>
                  </a:lnTo>
                  <a:lnTo>
                    <a:pt x="1860" y="185"/>
                  </a:lnTo>
                  <a:lnTo>
                    <a:pt x="1860" y="186"/>
                  </a:lnTo>
                  <a:lnTo>
                    <a:pt x="1860" y="187"/>
                  </a:lnTo>
                  <a:lnTo>
                    <a:pt x="1861" y="188"/>
                  </a:lnTo>
                  <a:lnTo>
                    <a:pt x="1861" y="189"/>
                  </a:lnTo>
                  <a:lnTo>
                    <a:pt x="1861" y="191"/>
                  </a:lnTo>
                  <a:lnTo>
                    <a:pt x="1861" y="192"/>
                  </a:lnTo>
                  <a:lnTo>
                    <a:pt x="1860" y="192"/>
                  </a:lnTo>
                  <a:lnTo>
                    <a:pt x="1860" y="193"/>
                  </a:lnTo>
                  <a:lnTo>
                    <a:pt x="1859" y="194"/>
                  </a:lnTo>
                  <a:lnTo>
                    <a:pt x="1859" y="195"/>
                  </a:lnTo>
                  <a:lnTo>
                    <a:pt x="1857" y="196"/>
                  </a:lnTo>
                  <a:lnTo>
                    <a:pt x="1856" y="196"/>
                  </a:lnTo>
                  <a:lnTo>
                    <a:pt x="1856" y="197"/>
                  </a:lnTo>
                  <a:lnTo>
                    <a:pt x="1855" y="197"/>
                  </a:lnTo>
                  <a:lnTo>
                    <a:pt x="1854" y="197"/>
                  </a:lnTo>
                  <a:lnTo>
                    <a:pt x="1854" y="198"/>
                  </a:lnTo>
                  <a:lnTo>
                    <a:pt x="1853" y="198"/>
                  </a:lnTo>
                  <a:lnTo>
                    <a:pt x="1853" y="200"/>
                  </a:lnTo>
                  <a:lnTo>
                    <a:pt x="1854" y="201"/>
                  </a:lnTo>
                  <a:lnTo>
                    <a:pt x="1854" y="202"/>
                  </a:lnTo>
                  <a:lnTo>
                    <a:pt x="1854" y="203"/>
                  </a:lnTo>
                  <a:lnTo>
                    <a:pt x="1853" y="204"/>
                  </a:lnTo>
                  <a:lnTo>
                    <a:pt x="1853" y="205"/>
                  </a:lnTo>
                  <a:lnTo>
                    <a:pt x="1853" y="206"/>
                  </a:lnTo>
                  <a:lnTo>
                    <a:pt x="1853" y="208"/>
                  </a:lnTo>
                  <a:lnTo>
                    <a:pt x="1853" y="209"/>
                  </a:lnTo>
                  <a:lnTo>
                    <a:pt x="1853" y="210"/>
                  </a:lnTo>
                  <a:lnTo>
                    <a:pt x="1852" y="211"/>
                  </a:lnTo>
                  <a:lnTo>
                    <a:pt x="1851" y="212"/>
                  </a:lnTo>
                  <a:lnTo>
                    <a:pt x="1851" y="213"/>
                  </a:lnTo>
                  <a:lnTo>
                    <a:pt x="1851" y="214"/>
                  </a:lnTo>
                  <a:lnTo>
                    <a:pt x="1851" y="216"/>
                  </a:lnTo>
                  <a:lnTo>
                    <a:pt x="1851" y="217"/>
                  </a:lnTo>
                  <a:lnTo>
                    <a:pt x="1851" y="218"/>
                  </a:lnTo>
                  <a:lnTo>
                    <a:pt x="1851" y="219"/>
                  </a:lnTo>
                  <a:lnTo>
                    <a:pt x="1851" y="220"/>
                  </a:lnTo>
                  <a:lnTo>
                    <a:pt x="1851" y="221"/>
                  </a:lnTo>
                  <a:lnTo>
                    <a:pt x="1851" y="222"/>
                  </a:lnTo>
                  <a:lnTo>
                    <a:pt x="1850" y="223"/>
                  </a:lnTo>
                  <a:lnTo>
                    <a:pt x="1850" y="225"/>
                  </a:lnTo>
                  <a:lnTo>
                    <a:pt x="1848" y="225"/>
                  </a:lnTo>
                  <a:lnTo>
                    <a:pt x="1848" y="226"/>
                  </a:lnTo>
                  <a:lnTo>
                    <a:pt x="1847" y="226"/>
                  </a:lnTo>
                  <a:lnTo>
                    <a:pt x="1848" y="227"/>
                  </a:lnTo>
                  <a:lnTo>
                    <a:pt x="1848" y="228"/>
                  </a:lnTo>
                  <a:lnTo>
                    <a:pt x="1847" y="228"/>
                  </a:lnTo>
                  <a:lnTo>
                    <a:pt x="1847" y="229"/>
                  </a:lnTo>
                  <a:lnTo>
                    <a:pt x="1846" y="229"/>
                  </a:lnTo>
                  <a:lnTo>
                    <a:pt x="1845" y="230"/>
                  </a:lnTo>
                  <a:lnTo>
                    <a:pt x="1845" y="231"/>
                  </a:lnTo>
                  <a:lnTo>
                    <a:pt x="1844" y="231"/>
                  </a:lnTo>
                  <a:lnTo>
                    <a:pt x="1843" y="235"/>
                  </a:lnTo>
                  <a:lnTo>
                    <a:pt x="1840" y="237"/>
                  </a:lnTo>
                  <a:lnTo>
                    <a:pt x="1840" y="238"/>
                  </a:lnTo>
                  <a:lnTo>
                    <a:pt x="1842" y="238"/>
                  </a:lnTo>
                  <a:lnTo>
                    <a:pt x="1843" y="239"/>
                  </a:lnTo>
                  <a:lnTo>
                    <a:pt x="1844" y="240"/>
                  </a:lnTo>
                  <a:lnTo>
                    <a:pt x="1845" y="242"/>
                  </a:lnTo>
                  <a:lnTo>
                    <a:pt x="1845" y="243"/>
                  </a:lnTo>
                  <a:lnTo>
                    <a:pt x="1846" y="245"/>
                  </a:lnTo>
                  <a:lnTo>
                    <a:pt x="1846" y="248"/>
                  </a:lnTo>
                  <a:lnTo>
                    <a:pt x="1848" y="255"/>
                  </a:lnTo>
                  <a:lnTo>
                    <a:pt x="1848" y="258"/>
                  </a:lnTo>
                  <a:lnTo>
                    <a:pt x="1847" y="260"/>
                  </a:lnTo>
                  <a:lnTo>
                    <a:pt x="1847" y="264"/>
                  </a:lnTo>
                  <a:lnTo>
                    <a:pt x="1845" y="271"/>
                  </a:lnTo>
                  <a:lnTo>
                    <a:pt x="1846" y="275"/>
                  </a:lnTo>
                  <a:lnTo>
                    <a:pt x="1847" y="281"/>
                  </a:lnTo>
                  <a:lnTo>
                    <a:pt x="1850" y="290"/>
                  </a:lnTo>
                  <a:lnTo>
                    <a:pt x="1850" y="292"/>
                  </a:lnTo>
                  <a:lnTo>
                    <a:pt x="1848" y="292"/>
                  </a:lnTo>
                  <a:lnTo>
                    <a:pt x="1847" y="292"/>
                  </a:lnTo>
                  <a:lnTo>
                    <a:pt x="1847" y="293"/>
                  </a:lnTo>
                  <a:lnTo>
                    <a:pt x="1847" y="294"/>
                  </a:lnTo>
                  <a:lnTo>
                    <a:pt x="1846" y="294"/>
                  </a:lnTo>
                  <a:lnTo>
                    <a:pt x="1846" y="295"/>
                  </a:lnTo>
                  <a:lnTo>
                    <a:pt x="1846" y="296"/>
                  </a:lnTo>
                  <a:lnTo>
                    <a:pt x="1845" y="296"/>
                  </a:lnTo>
                  <a:lnTo>
                    <a:pt x="1845" y="297"/>
                  </a:lnTo>
                  <a:lnTo>
                    <a:pt x="1845" y="298"/>
                  </a:lnTo>
                  <a:lnTo>
                    <a:pt x="1844" y="300"/>
                  </a:lnTo>
                  <a:lnTo>
                    <a:pt x="1844" y="301"/>
                  </a:lnTo>
                  <a:lnTo>
                    <a:pt x="1843" y="301"/>
                  </a:lnTo>
                  <a:lnTo>
                    <a:pt x="1843" y="302"/>
                  </a:lnTo>
                  <a:lnTo>
                    <a:pt x="1843" y="303"/>
                  </a:lnTo>
                  <a:lnTo>
                    <a:pt x="1843" y="304"/>
                  </a:lnTo>
                  <a:lnTo>
                    <a:pt x="1844" y="304"/>
                  </a:lnTo>
                  <a:lnTo>
                    <a:pt x="1845" y="304"/>
                  </a:lnTo>
                  <a:lnTo>
                    <a:pt x="1845" y="305"/>
                  </a:lnTo>
                  <a:lnTo>
                    <a:pt x="1845" y="306"/>
                  </a:lnTo>
                  <a:lnTo>
                    <a:pt x="1845" y="308"/>
                  </a:lnTo>
                  <a:lnTo>
                    <a:pt x="1845" y="309"/>
                  </a:lnTo>
                  <a:lnTo>
                    <a:pt x="1845" y="310"/>
                  </a:lnTo>
                  <a:lnTo>
                    <a:pt x="1845" y="311"/>
                  </a:lnTo>
                  <a:lnTo>
                    <a:pt x="1844" y="311"/>
                  </a:lnTo>
                  <a:lnTo>
                    <a:pt x="1844" y="312"/>
                  </a:lnTo>
                  <a:lnTo>
                    <a:pt x="1843" y="312"/>
                  </a:lnTo>
                  <a:lnTo>
                    <a:pt x="1842" y="312"/>
                  </a:lnTo>
                  <a:lnTo>
                    <a:pt x="1842" y="313"/>
                  </a:lnTo>
                  <a:lnTo>
                    <a:pt x="1840" y="312"/>
                  </a:lnTo>
                  <a:lnTo>
                    <a:pt x="1839" y="312"/>
                  </a:lnTo>
                  <a:lnTo>
                    <a:pt x="1838" y="312"/>
                  </a:lnTo>
                  <a:lnTo>
                    <a:pt x="1839" y="312"/>
                  </a:lnTo>
                  <a:lnTo>
                    <a:pt x="1839" y="313"/>
                  </a:lnTo>
                  <a:lnTo>
                    <a:pt x="1838" y="314"/>
                  </a:lnTo>
                  <a:lnTo>
                    <a:pt x="1839" y="314"/>
                  </a:lnTo>
                  <a:lnTo>
                    <a:pt x="1838" y="314"/>
                  </a:lnTo>
                  <a:lnTo>
                    <a:pt x="1838" y="315"/>
                  </a:lnTo>
                  <a:lnTo>
                    <a:pt x="1838" y="317"/>
                  </a:lnTo>
                  <a:lnTo>
                    <a:pt x="1837" y="318"/>
                  </a:lnTo>
                  <a:lnTo>
                    <a:pt x="1836" y="319"/>
                  </a:lnTo>
                  <a:lnTo>
                    <a:pt x="1836" y="320"/>
                  </a:lnTo>
                  <a:lnTo>
                    <a:pt x="1836" y="321"/>
                  </a:lnTo>
                  <a:lnTo>
                    <a:pt x="1837" y="321"/>
                  </a:lnTo>
                  <a:lnTo>
                    <a:pt x="1837" y="322"/>
                  </a:lnTo>
                  <a:lnTo>
                    <a:pt x="1837" y="323"/>
                  </a:lnTo>
                  <a:lnTo>
                    <a:pt x="1838" y="323"/>
                  </a:lnTo>
                  <a:lnTo>
                    <a:pt x="1838" y="325"/>
                  </a:lnTo>
                  <a:lnTo>
                    <a:pt x="1838" y="326"/>
                  </a:lnTo>
                  <a:lnTo>
                    <a:pt x="1839" y="326"/>
                  </a:lnTo>
                  <a:lnTo>
                    <a:pt x="1839" y="327"/>
                  </a:lnTo>
                  <a:lnTo>
                    <a:pt x="1839" y="328"/>
                  </a:lnTo>
                  <a:lnTo>
                    <a:pt x="1838" y="328"/>
                  </a:lnTo>
                  <a:lnTo>
                    <a:pt x="1838" y="329"/>
                  </a:lnTo>
                  <a:lnTo>
                    <a:pt x="1837" y="329"/>
                  </a:lnTo>
                  <a:lnTo>
                    <a:pt x="1837" y="330"/>
                  </a:lnTo>
                  <a:lnTo>
                    <a:pt x="1836" y="330"/>
                  </a:lnTo>
                  <a:lnTo>
                    <a:pt x="1835" y="331"/>
                  </a:lnTo>
                  <a:lnTo>
                    <a:pt x="1835" y="332"/>
                  </a:lnTo>
                  <a:lnTo>
                    <a:pt x="1836" y="334"/>
                  </a:lnTo>
                  <a:lnTo>
                    <a:pt x="1836" y="335"/>
                  </a:lnTo>
                  <a:lnTo>
                    <a:pt x="1836" y="336"/>
                  </a:lnTo>
                  <a:lnTo>
                    <a:pt x="1836" y="337"/>
                  </a:lnTo>
                  <a:lnTo>
                    <a:pt x="1836" y="338"/>
                  </a:lnTo>
                  <a:lnTo>
                    <a:pt x="1837" y="338"/>
                  </a:lnTo>
                  <a:lnTo>
                    <a:pt x="1837" y="339"/>
                  </a:lnTo>
                  <a:lnTo>
                    <a:pt x="1837" y="340"/>
                  </a:lnTo>
                  <a:lnTo>
                    <a:pt x="1837" y="342"/>
                  </a:lnTo>
                  <a:lnTo>
                    <a:pt x="1837" y="343"/>
                  </a:lnTo>
                  <a:lnTo>
                    <a:pt x="1836" y="343"/>
                  </a:lnTo>
                  <a:lnTo>
                    <a:pt x="1836" y="344"/>
                  </a:lnTo>
                  <a:lnTo>
                    <a:pt x="1835" y="345"/>
                  </a:lnTo>
                  <a:lnTo>
                    <a:pt x="1835" y="346"/>
                  </a:lnTo>
                  <a:lnTo>
                    <a:pt x="1834" y="346"/>
                  </a:lnTo>
                  <a:lnTo>
                    <a:pt x="1834" y="347"/>
                  </a:lnTo>
                  <a:lnTo>
                    <a:pt x="1834" y="348"/>
                  </a:lnTo>
                  <a:lnTo>
                    <a:pt x="1835" y="348"/>
                  </a:lnTo>
                  <a:lnTo>
                    <a:pt x="1834" y="350"/>
                  </a:lnTo>
                  <a:lnTo>
                    <a:pt x="1834" y="351"/>
                  </a:lnTo>
                  <a:lnTo>
                    <a:pt x="1834" y="352"/>
                  </a:lnTo>
                  <a:lnTo>
                    <a:pt x="1833" y="353"/>
                  </a:lnTo>
                  <a:lnTo>
                    <a:pt x="1833" y="354"/>
                  </a:lnTo>
                  <a:lnTo>
                    <a:pt x="1833" y="355"/>
                  </a:lnTo>
                  <a:lnTo>
                    <a:pt x="1831" y="355"/>
                  </a:lnTo>
                  <a:lnTo>
                    <a:pt x="1831" y="356"/>
                  </a:lnTo>
                  <a:lnTo>
                    <a:pt x="1831" y="357"/>
                  </a:lnTo>
                  <a:lnTo>
                    <a:pt x="1831" y="359"/>
                  </a:lnTo>
                  <a:lnTo>
                    <a:pt x="1830" y="359"/>
                  </a:lnTo>
                  <a:lnTo>
                    <a:pt x="1830" y="360"/>
                  </a:lnTo>
                  <a:lnTo>
                    <a:pt x="1829" y="360"/>
                  </a:lnTo>
                  <a:lnTo>
                    <a:pt x="1828" y="360"/>
                  </a:lnTo>
                  <a:lnTo>
                    <a:pt x="1829" y="360"/>
                  </a:lnTo>
                  <a:lnTo>
                    <a:pt x="1829" y="361"/>
                  </a:lnTo>
                  <a:lnTo>
                    <a:pt x="1828" y="362"/>
                  </a:lnTo>
                  <a:lnTo>
                    <a:pt x="1828" y="363"/>
                  </a:lnTo>
                  <a:lnTo>
                    <a:pt x="1827" y="363"/>
                  </a:lnTo>
                  <a:lnTo>
                    <a:pt x="1826" y="363"/>
                  </a:lnTo>
                  <a:lnTo>
                    <a:pt x="1825" y="365"/>
                  </a:lnTo>
                  <a:lnTo>
                    <a:pt x="1824" y="367"/>
                  </a:lnTo>
                  <a:lnTo>
                    <a:pt x="1819" y="368"/>
                  </a:lnTo>
                  <a:lnTo>
                    <a:pt x="1816" y="369"/>
                  </a:lnTo>
                  <a:lnTo>
                    <a:pt x="1812" y="369"/>
                  </a:lnTo>
                  <a:lnTo>
                    <a:pt x="1811" y="370"/>
                  </a:lnTo>
                  <a:lnTo>
                    <a:pt x="1810" y="370"/>
                  </a:lnTo>
                  <a:lnTo>
                    <a:pt x="1810" y="371"/>
                  </a:lnTo>
                  <a:lnTo>
                    <a:pt x="1810" y="372"/>
                  </a:lnTo>
                  <a:lnTo>
                    <a:pt x="1808" y="375"/>
                  </a:lnTo>
                  <a:lnTo>
                    <a:pt x="1808" y="373"/>
                  </a:lnTo>
                  <a:lnTo>
                    <a:pt x="1808" y="375"/>
                  </a:lnTo>
                  <a:lnTo>
                    <a:pt x="1808" y="373"/>
                  </a:lnTo>
                  <a:lnTo>
                    <a:pt x="1808" y="375"/>
                  </a:lnTo>
                  <a:lnTo>
                    <a:pt x="1808" y="377"/>
                  </a:lnTo>
                  <a:lnTo>
                    <a:pt x="1809" y="378"/>
                  </a:lnTo>
                  <a:lnTo>
                    <a:pt x="1809" y="379"/>
                  </a:lnTo>
                  <a:lnTo>
                    <a:pt x="1808" y="379"/>
                  </a:lnTo>
                  <a:lnTo>
                    <a:pt x="1808" y="380"/>
                  </a:lnTo>
                  <a:lnTo>
                    <a:pt x="1808" y="381"/>
                  </a:lnTo>
                  <a:lnTo>
                    <a:pt x="1807" y="381"/>
                  </a:lnTo>
                  <a:lnTo>
                    <a:pt x="1805" y="381"/>
                  </a:lnTo>
                  <a:lnTo>
                    <a:pt x="1804" y="382"/>
                  </a:lnTo>
                  <a:lnTo>
                    <a:pt x="1803" y="382"/>
                  </a:lnTo>
                  <a:lnTo>
                    <a:pt x="1803" y="384"/>
                  </a:lnTo>
                  <a:lnTo>
                    <a:pt x="1804" y="384"/>
                  </a:lnTo>
                  <a:lnTo>
                    <a:pt x="1804" y="385"/>
                  </a:lnTo>
                  <a:lnTo>
                    <a:pt x="1805" y="385"/>
                  </a:lnTo>
                  <a:lnTo>
                    <a:pt x="1807" y="386"/>
                  </a:lnTo>
                  <a:lnTo>
                    <a:pt x="1808" y="386"/>
                  </a:lnTo>
                  <a:lnTo>
                    <a:pt x="1809" y="387"/>
                  </a:lnTo>
                  <a:lnTo>
                    <a:pt x="1810" y="387"/>
                  </a:lnTo>
                  <a:lnTo>
                    <a:pt x="1810" y="388"/>
                  </a:lnTo>
                  <a:lnTo>
                    <a:pt x="1811" y="389"/>
                  </a:lnTo>
                  <a:lnTo>
                    <a:pt x="1811" y="390"/>
                  </a:lnTo>
                  <a:lnTo>
                    <a:pt x="1812" y="390"/>
                  </a:lnTo>
                  <a:lnTo>
                    <a:pt x="1813" y="392"/>
                  </a:lnTo>
                  <a:lnTo>
                    <a:pt x="1814" y="392"/>
                  </a:lnTo>
                  <a:lnTo>
                    <a:pt x="1816" y="393"/>
                  </a:lnTo>
                  <a:lnTo>
                    <a:pt x="1816" y="394"/>
                  </a:lnTo>
                  <a:lnTo>
                    <a:pt x="1816" y="395"/>
                  </a:lnTo>
                  <a:lnTo>
                    <a:pt x="1816" y="396"/>
                  </a:lnTo>
                  <a:lnTo>
                    <a:pt x="1816" y="397"/>
                  </a:lnTo>
                  <a:lnTo>
                    <a:pt x="1817" y="398"/>
                  </a:lnTo>
                  <a:lnTo>
                    <a:pt x="1818" y="400"/>
                  </a:lnTo>
                  <a:lnTo>
                    <a:pt x="1819" y="400"/>
                  </a:lnTo>
                  <a:lnTo>
                    <a:pt x="1819" y="401"/>
                  </a:lnTo>
                  <a:lnTo>
                    <a:pt x="1820" y="401"/>
                  </a:lnTo>
                  <a:lnTo>
                    <a:pt x="1820" y="402"/>
                  </a:lnTo>
                  <a:lnTo>
                    <a:pt x="1821" y="402"/>
                  </a:lnTo>
                  <a:lnTo>
                    <a:pt x="1821" y="403"/>
                  </a:lnTo>
                  <a:lnTo>
                    <a:pt x="1822" y="403"/>
                  </a:lnTo>
                  <a:lnTo>
                    <a:pt x="1822" y="404"/>
                  </a:lnTo>
                  <a:lnTo>
                    <a:pt x="1822" y="405"/>
                  </a:lnTo>
                  <a:lnTo>
                    <a:pt x="1824" y="406"/>
                  </a:lnTo>
                  <a:lnTo>
                    <a:pt x="1824" y="407"/>
                  </a:lnTo>
                  <a:lnTo>
                    <a:pt x="1824" y="409"/>
                  </a:lnTo>
                  <a:lnTo>
                    <a:pt x="1824" y="410"/>
                  </a:lnTo>
                  <a:lnTo>
                    <a:pt x="1824" y="411"/>
                  </a:lnTo>
                  <a:lnTo>
                    <a:pt x="1824" y="412"/>
                  </a:lnTo>
                  <a:lnTo>
                    <a:pt x="1825" y="412"/>
                  </a:lnTo>
                  <a:lnTo>
                    <a:pt x="1825" y="413"/>
                  </a:lnTo>
                  <a:lnTo>
                    <a:pt x="1824" y="413"/>
                  </a:lnTo>
                  <a:lnTo>
                    <a:pt x="1824" y="414"/>
                  </a:lnTo>
                  <a:lnTo>
                    <a:pt x="1825" y="414"/>
                  </a:lnTo>
                  <a:lnTo>
                    <a:pt x="1825" y="415"/>
                  </a:lnTo>
                  <a:lnTo>
                    <a:pt x="1825" y="417"/>
                  </a:lnTo>
                  <a:lnTo>
                    <a:pt x="1825" y="418"/>
                  </a:lnTo>
                  <a:lnTo>
                    <a:pt x="1826" y="418"/>
                  </a:lnTo>
                  <a:lnTo>
                    <a:pt x="1826" y="419"/>
                  </a:lnTo>
                  <a:lnTo>
                    <a:pt x="1827" y="421"/>
                  </a:lnTo>
                  <a:lnTo>
                    <a:pt x="1827" y="422"/>
                  </a:lnTo>
                  <a:lnTo>
                    <a:pt x="1826" y="422"/>
                  </a:lnTo>
                  <a:lnTo>
                    <a:pt x="1827" y="423"/>
                  </a:lnTo>
                  <a:lnTo>
                    <a:pt x="1827" y="424"/>
                  </a:lnTo>
                  <a:lnTo>
                    <a:pt x="1827" y="426"/>
                  </a:lnTo>
                  <a:lnTo>
                    <a:pt x="1827" y="427"/>
                  </a:lnTo>
                  <a:lnTo>
                    <a:pt x="1827" y="428"/>
                  </a:lnTo>
                  <a:lnTo>
                    <a:pt x="1827" y="429"/>
                  </a:lnTo>
                  <a:lnTo>
                    <a:pt x="1826" y="430"/>
                  </a:lnTo>
                  <a:lnTo>
                    <a:pt x="1826" y="431"/>
                  </a:lnTo>
                  <a:lnTo>
                    <a:pt x="1826" y="432"/>
                  </a:lnTo>
                  <a:lnTo>
                    <a:pt x="1826" y="434"/>
                  </a:lnTo>
                  <a:lnTo>
                    <a:pt x="1826" y="435"/>
                  </a:lnTo>
                  <a:lnTo>
                    <a:pt x="1825" y="436"/>
                  </a:lnTo>
                  <a:lnTo>
                    <a:pt x="1824" y="436"/>
                  </a:lnTo>
                  <a:lnTo>
                    <a:pt x="1822" y="435"/>
                  </a:lnTo>
                  <a:lnTo>
                    <a:pt x="1821" y="435"/>
                  </a:lnTo>
                  <a:lnTo>
                    <a:pt x="1820" y="436"/>
                  </a:lnTo>
                  <a:lnTo>
                    <a:pt x="1819" y="435"/>
                  </a:lnTo>
                  <a:lnTo>
                    <a:pt x="1819" y="436"/>
                  </a:lnTo>
                  <a:lnTo>
                    <a:pt x="1818" y="436"/>
                  </a:lnTo>
                  <a:lnTo>
                    <a:pt x="1816" y="438"/>
                  </a:lnTo>
                  <a:lnTo>
                    <a:pt x="1814" y="439"/>
                  </a:lnTo>
                  <a:lnTo>
                    <a:pt x="1811" y="442"/>
                  </a:lnTo>
                  <a:lnTo>
                    <a:pt x="1807" y="447"/>
                  </a:lnTo>
                  <a:lnTo>
                    <a:pt x="1796" y="454"/>
                  </a:lnTo>
                  <a:lnTo>
                    <a:pt x="1796" y="455"/>
                  </a:lnTo>
                  <a:lnTo>
                    <a:pt x="1795" y="455"/>
                  </a:lnTo>
                  <a:lnTo>
                    <a:pt x="1795" y="456"/>
                  </a:lnTo>
                  <a:lnTo>
                    <a:pt x="1795" y="457"/>
                  </a:lnTo>
                  <a:lnTo>
                    <a:pt x="1794" y="457"/>
                  </a:lnTo>
                  <a:lnTo>
                    <a:pt x="1794" y="459"/>
                  </a:lnTo>
                  <a:lnTo>
                    <a:pt x="1793" y="459"/>
                  </a:lnTo>
                  <a:lnTo>
                    <a:pt x="1792" y="459"/>
                  </a:lnTo>
                  <a:lnTo>
                    <a:pt x="1792" y="460"/>
                  </a:lnTo>
                  <a:lnTo>
                    <a:pt x="1791" y="460"/>
                  </a:lnTo>
                  <a:lnTo>
                    <a:pt x="1791" y="461"/>
                  </a:lnTo>
                  <a:lnTo>
                    <a:pt x="1790" y="461"/>
                  </a:lnTo>
                  <a:lnTo>
                    <a:pt x="1791" y="461"/>
                  </a:lnTo>
                  <a:lnTo>
                    <a:pt x="1790" y="461"/>
                  </a:lnTo>
                  <a:lnTo>
                    <a:pt x="1790" y="462"/>
                  </a:lnTo>
                  <a:lnTo>
                    <a:pt x="1788" y="462"/>
                  </a:lnTo>
                  <a:lnTo>
                    <a:pt x="1787" y="462"/>
                  </a:lnTo>
                  <a:lnTo>
                    <a:pt x="1786" y="463"/>
                  </a:lnTo>
                  <a:lnTo>
                    <a:pt x="1785" y="463"/>
                  </a:lnTo>
                  <a:lnTo>
                    <a:pt x="1785" y="464"/>
                  </a:lnTo>
                  <a:lnTo>
                    <a:pt x="1784" y="464"/>
                  </a:lnTo>
                  <a:lnTo>
                    <a:pt x="1784" y="465"/>
                  </a:lnTo>
                  <a:lnTo>
                    <a:pt x="1784" y="467"/>
                  </a:lnTo>
                  <a:lnTo>
                    <a:pt x="1784" y="468"/>
                  </a:lnTo>
                  <a:lnTo>
                    <a:pt x="1785" y="468"/>
                  </a:lnTo>
                  <a:lnTo>
                    <a:pt x="1786" y="468"/>
                  </a:lnTo>
                  <a:lnTo>
                    <a:pt x="1786" y="469"/>
                  </a:lnTo>
                  <a:lnTo>
                    <a:pt x="1787" y="469"/>
                  </a:lnTo>
                  <a:lnTo>
                    <a:pt x="1787" y="470"/>
                  </a:lnTo>
                  <a:lnTo>
                    <a:pt x="1788" y="470"/>
                  </a:lnTo>
                  <a:lnTo>
                    <a:pt x="1790" y="470"/>
                  </a:lnTo>
                  <a:lnTo>
                    <a:pt x="1791" y="471"/>
                  </a:lnTo>
                  <a:lnTo>
                    <a:pt x="1792" y="471"/>
                  </a:lnTo>
                  <a:lnTo>
                    <a:pt x="1792" y="472"/>
                  </a:lnTo>
                  <a:lnTo>
                    <a:pt x="1793" y="473"/>
                  </a:lnTo>
                  <a:lnTo>
                    <a:pt x="1793" y="474"/>
                  </a:lnTo>
                  <a:lnTo>
                    <a:pt x="1793" y="476"/>
                  </a:lnTo>
                  <a:lnTo>
                    <a:pt x="1793" y="477"/>
                  </a:lnTo>
                  <a:lnTo>
                    <a:pt x="1794" y="477"/>
                  </a:lnTo>
                  <a:lnTo>
                    <a:pt x="1794" y="478"/>
                  </a:lnTo>
                  <a:lnTo>
                    <a:pt x="1795" y="478"/>
                  </a:lnTo>
                  <a:lnTo>
                    <a:pt x="1795" y="479"/>
                  </a:lnTo>
                  <a:lnTo>
                    <a:pt x="1795" y="480"/>
                  </a:lnTo>
                  <a:lnTo>
                    <a:pt x="1796" y="480"/>
                  </a:lnTo>
                  <a:lnTo>
                    <a:pt x="1796" y="481"/>
                  </a:lnTo>
                  <a:lnTo>
                    <a:pt x="1797" y="481"/>
                  </a:lnTo>
                  <a:lnTo>
                    <a:pt x="1797" y="482"/>
                  </a:lnTo>
                  <a:lnTo>
                    <a:pt x="1799" y="482"/>
                  </a:lnTo>
                  <a:lnTo>
                    <a:pt x="1799" y="484"/>
                  </a:lnTo>
                  <a:lnTo>
                    <a:pt x="1800" y="485"/>
                  </a:lnTo>
                  <a:lnTo>
                    <a:pt x="1801" y="486"/>
                  </a:lnTo>
                  <a:lnTo>
                    <a:pt x="1802" y="486"/>
                  </a:lnTo>
                  <a:lnTo>
                    <a:pt x="1803" y="486"/>
                  </a:lnTo>
                  <a:lnTo>
                    <a:pt x="1803" y="487"/>
                  </a:lnTo>
                  <a:lnTo>
                    <a:pt x="1803" y="488"/>
                  </a:lnTo>
                  <a:lnTo>
                    <a:pt x="1802" y="488"/>
                  </a:lnTo>
                  <a:lnTo>
                    <a:pt x="1802" y="489"/>
                  </a:lnTo>
                  <a:lnTo>
                    <a:pt x="1802" y="490"/>
                  </a:lnTo>
                  <a:lnTo>
                    <a:pt x="1802" y="491"/>
                  </a:lnTo>
                  <a:lnTo>
                    <a:pt x="1802" y="493"/>
                  </a:lnTo>
                  <a:lnTo>
                    <a:pt x="1803" y="493"/>
                  </a:lnTo>
                  <a:lnTo>
                    <a:pt x="1802" y="494"/>
                  </a:lnTo>
                  <a:lnTo>
                    <a:pt x="1801" y="494"/>
                  </a:lnTo>
                  <a:lnTo>
                    <a:pt x="1801" y="495"/>
                  </a:lnTo>
                  <a:lnTo>
                    <a:pt x="1801" y="496"/>
                  </a:lnTo>
                  <a:lnTo>
                    <a:pt x="1800" y="496"/>
                  </a:lnTo>
                  <a:lnTo>
                    <a:pt x="1800" y="497"/>
                  </a:lnTo>
                  <a:lnTo>
                    <a:pt x="1801" y="497"/>
                  </a:lnTo>
                  <a:lnTo>
                    <a:pt x="1800" y="498"/>
                  </a:lnTo>
                  <a:lnTo>
                    <a:pt x="1801" y="498"/>
                  </a:lnTo>
                  <a:lnTo>
                    <a:pt x="1801" y="499"/>
                  </a:lnTo>
                  <a:lnTo>
                    <a:pt x="1800" y="499"/>
                  </a:lnTo>
                  <a:lnTo>
                    <a:pt x="1800" y="501"/>
                  </a:lnTo>
                  <a:lnTo>
                    <a:pt x="1801" y="501"/>
                  </a:lnTo>
                  <a:lnTo>
                    <a:pt x="1800" y="501"/>
                  </a:lnTo>
                  <a:lnTo>
                    <a:pt x="1801" y="501"/>
                  </a:lnTo>
                  <a:lnTo>
                    <a:pt x="1801" y="502"/>
                  </a:lnTo>
                  <a:lnTo>
                    <a:pt x="1800" y="502"/>
                  </a:lnTo>
                  <a:lnTo>
                    <a:pt x="1800" y="503"/>
                  </a:lnTo>
                  <a:lnTo>
                    <a:pt x="1799" y="503"/>
                  </a:lnTo>
                  <a:lnTo>
                    <a:pt x="1800" y="504"/>
                  </a:lnTo>
                  <a:lnTo>
                    <a:pt x="1799" y="504"/>
                  </a:lnTo>
                  <a:lnTo>
                    <a:pt x="1797" y="504"/>
                  </a:lnTo>
                  <a:lnTo>
                    <a:pt x="1797" y="505"/>
                  </a:lnTo>
                  <a:lnTo>
                    <a:pt x="1796" y="506"/>
                  </a:lnTo>
                  <a:lnTo>
                    <a:pt x="1795" y="506"/>
                  </a:lnTo>
                  <a:lnTo>
                    <a:pt x="1794" y="507"/>
                  </a:lnTo>
                  <a:lnTo>
                    <a:pt x="1793" y="507"/>
                  </a:lnTo>
                  <a:lnTo>
                    <a:pt x="1792" y="507"/>
                  </a:lnTo>
                  <a:lnTo>
                    <a:pt x="1791" y="507"/>
                  </a:lnTo>
                  <a:lnTo>
                    <a:pt x="1790" y="507"/>
                  </a:lnTo>
                  <a:lnTo>
                    <a:pt x="1788" y="507"/>
                  </a:lnTo>
                  <a:lnTo>
                    <a:pt x="1784" y="518"/>
                  </a:lnTo>
                  <a:lnTo>
                    <a:pt x="1783" y="521"/>
                  </a:lnTo>
                  <a:lnTo>
                    <a:pt x="1782" y="521"/>
                  </a:lnTo>
                  <a:lnTo>
                    <a:pt x="1782" y="522"/>
                  </a:lnTo>
                  <a:lnTo>
                    <a:pt x="1782" y="523"/>
                  </a:lnTo>
                  <a:lnTo>
                    <a:pt x="1782" y="524"/>
                  </a:lnTo>
                  <a:lnTo>
                    <a:pt x="1782" y="526"/>
                  </a:lnTo>
                  <a:lnTo>
                    <a:pt x="1779" y="529"/>
                  </a:lnTo>
                  <a:lnTo>
                    <a:pt x="1779" y="530"/>
                  </a:lnTo>
                  <a:lnTo>
                    <a:pt x="1779" y="531"/>
                  </a:lnTo>
                  <a:lnTo>
                    <a:pt x="1778" y="532"/>
                  </a:lnTo>
                  <a:lnTo>
                    <a:pt x="1778" y="531"/>
                  </a:lnTo>
                  <a:lnTo>
                    <a:pt x="1778" y="532"/>
                  </a:lnTo>
                  <a:lnTo>
                    <a:pt x="1777" y="532"/>
                  </a:lnTo>
                  <a:lnTo>
                    <a:pt x="1776" y="534"/>
                  </a:lnTo>
                  <a:lnTo>
                    <a:pt x="1775" y="532"/>
                  </a:lnTo>
                  <a:lnTo>
                    <a:pt x="1775" y="534"/>
                  </a:lnTo>
                  <a:lnTo>
                    <a:pt x="1774" y="534"/>
                  </a:lnTo>
                  <a:lnTo>
                    <a:pt x="1774" y="535"/>
                  </a:lnTo>
                  <a:lnTo>
                    <a:pt x="1773" y="535"/>
                  </a:lnTo>
                  <a:lnTo>
                    <a:pt x="1771" y="535"/>
                  </a:lnTo>
                  <a:lnTo>
                    <a:pt x="1770" y="535"/>
                  </a:lnTo>
                  <a:lnTo>
                    <a:pt x="1769" y="535"/>
                  </a:lnTo>
                  <a:lnTo>
                    <a:pt x="1768" y="536"/>
                  </a:lnTo>
                  <a:lnTo>
                    <a:pt x="1767" y="539"/>
                  </a:lnTo>
                  <a:lnTo>
                    <a:pt x="1768" y="539"/>
                  </a:lnTo>
                  <a:lnTo>
                    <a:pt x="1768" y="540"/>
                  </a:lnTo>
                  <a:lnTo>
                    <a:pt x="1769" y="540"/>
                  </a:lnTo>
                  <a:lnTo>
                    <a:pt x="1770" y="541"/>
                  </a:lnTo>
                  <a:lnTo>
                    <a:pt x="1770" y="543"/>
                  </a:lnTo>
                  <a:lnTo>
                    <a:pt x="1771" y="543"/>
                  </a:lnTo>
                  <a:lnTo>
                    <a:pt x="1771" y="544"/>
                  </a:lnTo>
                  <a:lnTo>
                    <a:pt x="1771" y="545"/>
                  </a:lnTo>
                  <a:lnTo>
                    <a:pt x="1773" y="546"/>
                  </a:lnTo>
                  <a:lnTo>
                    <a:pt x="1773" y="547"/>
                  </a:lnTo>
                  <a:lnTo>
                    <a:pt x="1774" y="547"/>
                  </a:lnTo>
                  <a:lnTo>
                    <a:pt x="1774" y="548"/>
                  </a:lnTo>
                  <a:lnTo>
                    <a:pt x="1774" y="549"/>
                  </a:lnTo>
                  <a:lnTo>
                    <a:pt x="1775" y="549"/>
                  </a:lnTo>
                  <a:lnTo>
                    <a:pt x="1776" y="551"/>
                  </a:lnTo>
                  <a:lnTo>
                    <a:pt x="1776" y="552"/>
                  </a:lnTo>
                  <a:lnTo>
                    <a:pt x="1776" y="553"/>
                  </a:lnTo>
                  <a:lnTo>
                    <a:pt x="1776" y="554"/>
                  </a:lnTo>
                  <a:lnTo>
                    <a:pt x="1777" y="554"/>
                  </a:lnTo>
                  <a:lnTo>
                    <a:pt x="1777" y="555"/>
                  </a:lnTo>
                  <a:lnTo>
                    <a:pt x="1777" y="556"/>
                  </a:lnTo>
                  <a:lnTo>
                    <a:pt x="1778" y="556"/>
                  </a:lnTo>
                  <a:lnTo>
                    <a:pt x="1778" y="557"/>
                  </a:lnTo>
                  <a:lnTo>
                    <a:pt x="1779" y="557"/>
                  </a:lnTo>
                  <a:lnTo>
                    <a:pt x="1779" y="559"/>
                  </a:lnTo>
                  <a:lnTo>
                    <a:pt x="1778" y="559"/>
                  </a:lnTo>
                  <a:lnTo>
                    <a:pt x="1778" y="560"/>
                  </a:lnTo>
                  <a:lnTo>
                    <a:pt x="1778" y="561"/>
                  </a:lnTo>
                  <a:lnTo>
                    <a:pt x="1778" y="562"/>
                  </a:lnTo>
                  <a:lnTo>
                    <a:pt x="1778" y="563"/>
                  </a:lnTo>
                  <a:lnTo>
                    <a:pt x="1777" y="563"/>
                  </a:lnTo>
                  <a:lnTo>
                    <a:pt x="1778" y="563"/>
                  </a:lnTo>
                  <a:lnTo>
                    <a:pt x="1778" y="564"/>
                  </a:lnTo>
                  <a:lnTo>
                    <a:pt x="1778" y="565"/>
                  </a:lnTo>
                  <a:lnTo>
                    <a:pt x="1779" y="565"/>
                  </a:lnTo>
                  <a:lnTo>
                    <a:pt x="1779" y="566"/>
                  </a:lnTo>
                  <a:lnTo>
                    <a:pt x="1779" y="568"/>
                  </a:lnTo>
                  <a:lnTo>
                    <a:pt x="1778" y="568"/>
                  </a:lnTo>
                  <a:lnTo>
                    <a:pt x="1779" y="568"/>
                  </a:lnTo>
                  <a:lnTo>
                    <a:pt x="1779" y="569"/>
                  </a:lnTo>
                  <a:lnTo>
                    <a:pt x="1779" y="570"/>
                  </a:lnTo>
                  <a:lnTo>
                    <a:pt x="1779" y="571"/>
                  </a:lnTo>
                  <a:lnTo>
                    <a:pt x="1779" y="572"/>
                  </a:lnTo>
                  <a:lnTo>
                    <a:pt x="1779" y="573"/>
                  </a:lnTo>
                  <a:lnTo>
                    <a:pt x="1779" y="574"/>
                  </a:lnTo>
                  <a:lnTo>
                    <a:pt x="1779" y="576"/>
                  </a:lnTo>
                  <a:lnTo>
                    <a:pt x="1778" y="576"/>
                  </a:lnTo>
                  <a:lnTo>
                    <a:pt x="1779" y="577"/>
                  </a:lnTo>
                  <a:lnTo>
                    <a:pt x="1778" y="577"/>
                  </a:lnTo>
                  <a:lnTo>
                    <a:pt x="1778" y="578"/>
                  </a:lnTo>
                  <a:lnTo>
                    <a:pt x="1779" y="579"/>
                  </a:lnTo>
                  <a:lnTo>
                    <a:pt x="1779" y="580"/>
                  </a:lnTo>
                  <a:lnTo>
                    <a:pt x="1779" y="581"/>
                  </a:lnTo>
                  <a:lnTo>
                    <a:pt x="1779" y="582"/>
                  </a:lnTo>
                  <a:lnTo>
                    <a:pt x="1781" y="582"/>
                  </a:lnTo>
                  <a:lnTo>
                    <a:pt x="1782" y="583"/>
                  </a:lnTo>
                  <a:lnTo>
                    <a:pt x="1782" y="585"/>
                  </a:lnTo>
                  <a:lnTo>
                    <a:pt x="1783" y="585"/>
                  </a:lnTo>
                  <a:lnTo>
                    <a:pt x="1784" y="586"/>
                  </a:lnTo>
                  <a:lnTo>
                    <a:pt x="1784" y="587"/>
                  </a:lnTo>
                  <a:lnTo>
                    <a:pt x="1784" y="588"/>
                  </a:lnTo>
                  <a:lnTo>
                    <a:pt x="1784" y="589"/>
                  </a:lnTo>
                  <a:lnTo>
                    <a:pt x="1784" y="590"/>
                  </a:lnTo>
                  <a:lnTo>
                    <a:pt x="1785" y="591"/>
                  </a:lnTo>
                  <a:lnTo>
                    <a:pt x="1786" y="593"/>
                  </a:lnTo>
                  <a:lnTo>
                    <a:pt x="1787" y="593"/>
                  </a:lnTo>
                  <a:lnTo>
                    <a:pt x="1787" y="594"/>
                  </a:lnTo>
                  <a:lnTo>
                    <a:pt x="1787" y="595"/>
                  </a:lnTo>
                  <a:lnTo>
                    <a:pt x="1788" y="595"/>
                  </a:lnTo>
                  <a:lnTo>
                    <a:pt x="1788" y="596"/>
                  </a:lnTo>
                  <a:lnTo>
                    <a:pt x="1788" y="597"/>
                  </a:lnTo>
                  <a:lnTo>
                    <a:pt x="1788" y="598"/>
                  </a:lnTo>
                  <a:lnTo>
                    <a:pt x="1788" y="599"/>
                  </a:lnTo>
                  <a:lnTo>
                    <a:pt x="1790" y="599"/>
                  </a:lnTo>
                  <a:lnTo>
                    <a:pt x="1788" y="599"/>
                  </a:lnTo>
                  <a:lnTo>
                    <a:pt x="1790" y="599"/>
                  </a:lnTo>
                  <a:lnTo>
                    <a:pt x="1790" y="601"/>
                  </a:lnTo>
                  <a:lnTo>
                    <a:pt x="1790" y="602"/>
                  </a:lnTo>
                  <a:lnTo>
                    <a:pt x="1790" y="603"/>
                  </a:lnTo>
                  <a:lnTo>
                    <a:pt x="1791" y="603"/>
                  </a:lnTo>
                  <a:lnTo>
                    <a:pt x="1791" y="604"/>
                  </a:lnTo>
                  <a:lnTo>
                    <a:pt x="1790" y="604"/>
                  </a:lnTo>
                  <a:lnTo>
                    <a:pt x="1790" y="605"/>
                  </a:lnTo>
                  <a:lnTo>
                    <a:pt x="1790" y="606"/>
                  </a:lnTo>
                  <a:lnTo>
                    <a:pt x="1788" y="606"/>
                  </a:lnTo>
                  <a:lnTo>
                    <a:pt x="1788" y="607"/>
                  </a:lnTo>
                  <a:lnTo>
                    <a:pt x="1791" y="610"/>
                  </a:lnTo>
                  <a:lnTo>
                    <a:pt x="1795" y="612"/>
                  </a:lnTo>
                  <a:lnTo>
                    <a:pt x="1799" y="612"/>
                  </a:lnTo>
                  <a:lnTo>
                    <a:pt x="1800" y="612"/>
                  </a:lnTo>
                  <a:lnTo>
                    <a:pt x="1803" y="610"/>
                  </a:lnTo>
                  <a:lnTo>
                    <a:pt x="1804" y="608"/>
                  </a:lnTo>
                  <a:lnTo>
                    <a:pt x="1809" y="606"/>
                  </a:lnTo>
                  <a:lnTo>
                    <a:pt x="1811" y="606"/>
                  </a:lnTo>
                  <a:lnTo>
                    <a:pt x="1812" y="606"/>
                  </a:lnTo>
                  <a:lnTo>
                    <a:pt x="1813" y="606"/>
                  </a:lnTo>
                  <a:lnTo>
                    <a:pt x="1814" y="606"/>
                  </a:lnTo>
                  <a:lnTo>
                    <a:pt x="1816" y="606"/>
                  </a:lnTo>
                  <a:lnTo>
                    <a:pt x="1818" y="606"/>
                  </a:lnTo>
                  <a:lnTo>
                    <a:pt x="1820" y="605"/>
                  </a:lnTo>
                  <a:lnTo>
                    <a:pt x="1821" y="605"/>
                  </a:lnTo>
                  <a:lnTo>
                    <a:pt x="1822" y="605"/>
                  </a:lnTo>
                  <a:lnTo>
                    <a:pt x="1825" y="604"/>
                  </a:lnTo>
                  <a:lnTo>
                    <a:pt x="1826" y="604"/>
                  </a:lnTo>
                  <a:lnTo>
                    <a:pt x="1830" y="604"/>
                  </a:lnTo>
                  <a:lnTo>
                    <a:pt x="1833" y="604"/>
                  </a:lnTo>
                  <a:lnTo>
                    <a:pt x="1835" y="603"/>
                  </a:lnTo>
                  <a:lnTo>
                    <a:pt x="1836" y="601"/>
                  </a:lnTo>
                  <a:lnTo>
                    <a:pt x="1842" y="604"/>
                  </a:lnTo>
                  <a:lnTo>
                    <a:pt x="1845" y="606"/>
                  </a:lnTo>
                  <a:lnTo>
                    <a:pt x="1848" y="608"/>
                  </a:lnTo>
                  <a:lnTo>
                    <a:pt x="1848" y="610"/>
                  </a:lnTo>
                  <a:lnTo>
                    <a:pt x="1853" y="613"/>
                  </a:lnTo>
                  <a:lnTo>
                    <a:pt x="1856" y="616"/>
                  </a:lnTo>
                  <a:lnTo>
                    <a:pt x="1859" y="618"/>
                  </a:lnTo>
                  <a:lnTo>
                    <a:pt x="1862" y="621"/>
                  </a:lnTo>
                  <a:lnTo>
                    <a:pt x="1870" y="628"/>
                  </a:lnTo>
                  <a:lnTo>
                    <a:pt x="1871" y="630"/>
                  </a:lnTo>
                  <a:lnTo>
                    <a:pt x="1872" y="630"/>
                  </a:lnTo>
                  <a:lnTo>
                    <a:pt x="1873" y="631"/>
                  </a:lnTo>
                  <a:lnTo>
                    <a:pt x="1874" y="632"/>
                  </a:lnTo>
                  <a:lnTo>
                    <a:pt x="1874" y="633"/>
                  </a:lnTo>
                  <a:lnTo>
                    <a:pt x="1876" y="635"/>
                  </a:lnTo>
                  <a:lnTo>
                    <a:pt x="1880" y="638"/>
                  </a:lnTo>
                  <a:lnTo>
                    <a:pt x="1881" y="638"/>
                  </a:lnTo>
                  <a:lnTo>
                    <a:pt x="1882" y="638"/>
                  </a:lnTo>
                  <a:lnTo>
                    <a:pt x="1883" y="638"/>
                  </a:lnTo>
                  <a:lnTo>
                    <a:pt x="1885" y="638"/>
                  </a:lnTo>
                  <a:lnTo>
                    <a:pt x="1883" y="638"/>
                  </a:lnTo>
                  <a:lnTo>
                    <a:pt x="1885" y="639"/>
                  </a:lnTo>
                  <a:lnTo>
                    <a:pt x="1883" y="639"/>
                  </a:lnTo>
                  <a:lnTo>
                    <a:pt x="1885" y="639"/>
                  </a:lnTo>
                  <a:lnTo>
                    <a:pt x="1883" y="640"/>
                  </a:lnTo>
                  <a:lnTo>
                    <a:pt x="1885" y="640"/>
                  </a:lnTo>
                  <a:lnTo>
                    <a:pt x="1885" y="641"/>
                  </a:lnTo>
                  <a:lnTo>
                    <a:pt x="1883" y="643"/>
                  </a:lnTo>
                  <a:lnTo>
                    <a:pt x="1883" y="644"/>
                  </a:lnTo>
                  <a:lnTo>
                    <a:pt x="1883" y="645"/>
                  </a:lnTo>
                  <a:lnTo>
                    <a:pt x="1882" y="645"/>
                  </a:lnTo>
                  <a:lnTo>
                    <a:pt x="1882" y="646"/>
                  </a:lnTo>
                  <a:lnTo>
                    <a:pt x="1881" y="646"/>
                  </a:lnTo>
                  <a:lnTo>
                    <a:pt x="1881" y="647"/>
                  </a:lnTo>
                  <a:lnTo>
                    <a:pt x="1880" y="647"/>
                  </a:lnTo>
                  <a:lnTo>
                    <a:pt x="1880" y="648"/>
                  </a:lnTo>
                  <a:lnTo>
                    <a:pt x="1880" y="649"/>
                  </a:lnTo>
                  <a:lnTo>
                    <a:pt x="1879" y="649"/>
                  </a:lnTo>
                  <a:lnTo>
                    <a:pt x="1879" y="650"/>
                  </a:lnTo>
                  <a:lnTo>
                    <a:pt x="1878" y="652"/>
                  </a:lnTo>
                  <a:lnTo>
                    <a:pt x="1878" y="653"/>
                  </a:lnTo>
                  <a:lnTo>
                    <a:pt x="1877" y="653"/>
                  </a:lnTo>
                  <a:lnTo>
                    <a:pt x="1877" y="654"/>
                  </a:lnTo>
                  <a:lnTo>
                    <a:pt x="1877" y="655"/>
                  </a:lnTo>
                  <a:lnTo>
                    <a:pt x="1877" y="656"/>
                  </a:lnTo>
                  <a:lnTo>
                    <a:pt x="1878" y="656"/>
                  </a:lnTo>
                  <a:lnTo>
                    <a:pt x="1878" y="657"/>
                  </a:lnTo>
                  <a:lnTo>
                    <a:pt x="1878" y="658"/>
                  </a:lnTo>
                  <a:lnTo>
                    <a:pt x="1879" y="658"/>
                  </a:lnTo>
                  <a:lnTo>
                    <a:pt x="1880" y="660"/>
                  </a:lnTo>
                  <a:lnTo>
                    <a:pt x="1880" y="661"/>
                  </a:lnTo>
                  <a:lnTo>
                    <a:pt x="1880" y="662"/>
                  </a:lnTo>
                  <a:lnTo>
                    <a:pt x="1880" y="663"/>
                  </a:lnTo>
                  <a:lnTo>
                    <a:pt x="1880" y="664"/>
                  </a:lnTo>
                  <a:lnTo>
                    <a:pt x="1880" y="665"/>
                  </a:lnTo>
                  <a:lnTo>
                    <a:pt x="1880" y="666"/>
                  </a:lnTo>
                  <a:lnTo>
                    <a:pt x="1879" y="666"/>
                  </a:lnTo>
                  <a:lnTo>
                    <a:pt x="1879" y="668"/>
                  </a:lnTo>
                  <a:lnTo>
                    <a:pt x="1878" y="669"/>
                  </a:lnTo>
                  <a:lnTo>
                    <a:pt x="1878" y="670"/>
                  </a:lnTo>
                  <a:lnTo>
                    <a:pt x="1878" y="671"/>
                  </a:lnTo>
                  <a:lnTo>
                    <a:pt x="1877" y="671"/>
                  </a:lnTo>
                  <a:lnTo>
                    <a:pt x="1877" y="672"/>
                  </a:lnTo>
                  <a:lnTo>
                    <a:pt x="1877" y="673"/>
                  </a:lnTo>
                  <a:lnTo>
                    <a:pt x="1878" y="673"/>
                  </a:lnTo>
                  <a:lnTo>
                    <a:pt x="1878" y="674"/>
                  </a:lnTo>
                  <a:lnTo>
                    <a:pt x="1878" y="675"/>
                  </a:lnTo>
                  <a:lnTo>
                    <a:pt x="1879" y="675"/>
                  </a:lnTo>
                  <a:lnTo>
                    <a:pt x="1879" y="674"/>
                  </a:lnTo>
                  <a:lnTo>
                    <a:pt x="1880" y="675"/>
                  </a:lnTo>
                  <a:lnTo>
                    <a:pt x="1880" y="677"/>
                  </a:lnTo>
                  <a:lnTo>
                    <a:pt x="1881" y="677"/>
                  </a:lnTo>
                  <a:lnTo>
                    <a:pt x="1881" y="678"/>
                  </a:lnTo>
                  <a:lnTo>
                    <a:pt x="1880" y="678"/>
                  </a:lnTo>
                  <a:lnTo>
                    <a:pt x="1880" y="679"/>
                  </a:lnTo>
                  <a:lnTo>
                    <a:pt x="1880" y="680"/>
                  </a:lnTo>
                  <a:lnTo>
                    <a:pt x="1880" y="681"/>
                  </a:lnTo>
                  <a:lnTo>
                    <a:pt x="1880" y="682"/>
                  </a:lnTo>
                  <a:lnTo>
                    <a:pt x="1879" y="682"/>
                  </a:lnTo>
                  <a:lnTo>
                    <a:pt x="1879" y="683"/>
                  </a:lnTo>
                  <a:lnTo>
                    <a:pt x="1879" y="685"/>
                  </a:lnTo>
                  <a:lnTo>
                    <a:pt x="1879" y="686"/>
                  </a:lnTo>
                  <a:lnTo>
                    <a:pt x="1879" y="687"/>
                  </a:lnTo>
                  <a:lnTo>
                    <a:pt x="1878" y="687"/>
                  </a:lnTo>
                  <a:lnTo>
                    <a:pt x="1878" y="688"/>
                  </a:lnTo>
                  <a:lnTo>
                    <a:pt x="1878" y="689"/>
                  </a:lnTo>
                  <a:lnTo>
                    <a:pt x="1877" y="689"/>
                  </a:lnTo>
                  <a:lnTo>
                    <a:pt x="1878" y="689"/>
                  </a:lnTo>
                  <a:lnTo>
                    <a:pt x="1878" y="690"/>
                  </a:lnTo>
                  <a:lnTo>
                    <a:pt x="1878" y="691"/>
                  </a:lnTo>
                  <a:lnTo>
                    <a:pt x="1878" y="693"/>
                  </a:lnTo>
                  <a:lnTo>
                    <a:pt x="1878" y="694"/>
                  </a:lnTo>
                  <a:lnTo>
                    <a:pt x="1879" y="694"/>
                  </a:lnTo>
                  <a:lnTo>
                    <a:pt x="1879" y="695"/>
                  </a:lnTo>
                  <a:lnTo>
                    <a:pt x="1878" y="696"/>
                  </a:lnTo>
                  <a:lnTo>
                    <a:pt x="1877" y="696"/>
                  </a:lnTo>
                  <a:lnTo>
                    <a:pt x="1878" y="697"/>
                  </a:lnTo>
                  <a:lnTo>
                    <a:pt x="1877" y="697"/>
                  </a:lnTo>
                  <a:lnTo>
                    <a:pt x="1876" y="697"/>
                  </a:lnTo>
                  <a:lnTo>
                    <a:pt x="1876" y="698"/>
                  </a:lnTo>
                  <a:lnTo>
                    <a:pt x="1874" y="698"/>
                  </a:lnTo>
                  <a:lnTo>
                    <a:pt x="1874" y="699"/>
                  </a:lnTo>
                  <a:lnTo>
                    <a:pt x="1874" y="700"/>
                  </a:lnTo>
                  <a:lnTo>
                    <a:pt x="1873" y="702"/>
                  </a:lnTo>
                  <a:lnTo>
                    <a:pt x="1873" y="703"/>
                  </a:lnTo>
                  <a:lnTo>
                    <a:pt x="1872" y="703"/>
                  </a:lnTo>
                  <a:lnTo>
                    <a:pt x="1872" y="704"/>
                  </a:lnTo>
                  <a:lnTo>
                    <a:pt x="1871" y="704"/>
                  </a:lnTo>
                  <a:lnTo>
                    <a:pt x="1872" y="705"/>
                  </a:lnTo>
                  <a:lnTo>
                    <a:pt x="1871" y="705"/>
                  </a:lnTo>
                  <a:lnTo>
                    <a:pt x="1872" y="705"/>
                  </a:lnTo>
                  <a:lnTo>
                    <a:pt x="1872" y="706"/>
                  </a:lnTo>
                  <a:lnTo>
                    <a:pt x="1872" y="707"/>
                  </a:lnTo>
                  <a:lnTo>
                    <a:pt x="1872" y="708"/>
                  </a:lnTo>
                  <a:lnTo>
                    <a:pt x="1871" y="708"/>
                  </a:lnTo>
                  <a:lnTo>
                    <a:pt x="1871" y="710"/>
                  </a:lnTo>
                  <a:lnTo>
                    <a:pt x="1870" y="710"/>
                  </a:lnTo>
                  <a:lnTo>
                    <a:pt x="1870" y="711"/>
                  </a:lnTo>
                  <a:lnTo>
                    <a:pt x="1869" y="711"/>
                  </a:lnTo>
                  <a:lnTo>
                    <a:pt x="1870" y="712"/>
                  </a:lnTo>
                  <a:lnTo>
                    <a:pt x="1870" y="713"/>
                  </a:lnTo>
                  <a:lnTo>
                    <a:pt x="1870" y="714"/>
                  </a:lnTo>
                  <a:lnTo>
                    <a:pt x="1869" y="714"/>
                  </a:lnTo>
                  <a:lnTo>
                    <a:pt x="1869" y="715"/>
                  </a:lnTo>
                  <a:lnTo>
                    <a:pt x="1869" y="716"/>
                  </a:lnTo>
                  <a:lnTo>
                    <a:pt x="1869" y="718"/>
                  </a:lnTo>
                  <a:lnTo>
                    <a:pt x="1870" y="718"/>
                  </a:lnTo>
                  <a:lnTo>
                    <a:pt x="1870" y="719"/>
                  </a:lnTo>
                  <a:lnTo>
                    <a:pt x="1870" y="720"/>
                  </a:lnTo>
                  <a:lnTo>
                    <a:pt x="1871" y="720"/>
                  </a:lnTo>
                  <a:lnTo>
                    <a:pt x="1871" y="721"/>
                  </a:lnTo>
                  <a:lnTo>
                    <a:pt x="1871" y="722"/>
                  </a:lnTo>
                  <a:lnTo>
                    <a:pt x="1872" y="722"/>
                  </a:lnTo>
                  <a:lnTo>
                    <a:pt x="1872" y="723"/>
                  </a:lnTo>
                  <a:lnTo>
                    <a:pt x="1873" y="724"/>
                  </a:lnTo>
                  <a:lnTo>
                    <a:pt x="1873" y="725"/>
                  </a:lnTo>
                  <a:lnTo>
                    <a:pt x="1872" y="725"/>
                  </a:lnTo>
                  <a:lnTo>
                    <a:pt x="1872" y="727"/>
                  </a:lnTo>
                  <a:lnTo>
                    <a:pt x="1871" y="728"/>
                  </a:lnTo>
                  <a:lnTo>
                    <a:pt x="1871" y="729"/>
                  </a:lnTo>
                  <a:lnTo>
                    <a:pt x="1871" y="730"/>
                  </a:lnTo>
                  <a:lnTo>
                    <a:pt x="1871" y="731"/>
                  </a:lnTo>
                  <a:lnTo>
                    <a:pt x="1870" y="732"/>
                  </a:lnTo>
                  <a:lnTo>
                    <a:pt x="1870" y="733"/>
                  </a:lnTo>
                  <a:lnTo>
                    <a:pt x="1870" y="735"/>
                  </a:lnTo>
                  <a:lnTo>
                    <a:pt x="1869" y="735"/>
                  </a:lnTo>
                  <a:lnTo>
                    <a:pt x="1869" y="736"/>
                  </a:lnTo>
                  <a:lnTo>
                    <a:pt x="1868" y="737"/>
                  </a:lnTo>
                  <a:lnTo>
                    <a:pt x="1866" y="738"/>
                  </a:lnTo>
                  <a:lnTo>
                    <a:pt x="1866" y="739"/>
                  </a:lnTo>
                  <a:lnTo>
                    <a:pt x="1866" y="740"/>
                  </a:lnTo>
                  <a:lnTo>
                    <a:pt x="1868" y="740"/>
                  </a:lnTo>
                  <a:lnTo>
                    <a:pt x="1866" y="741"/>
                  </a:lnTo>
                  <a:lnTo>
                    <a:pt x="1868" y="741"/>
                  </a:lnTo>
                  <a:lnTo>
                    <a:pt x="1868" y="742"/>
                  </a:lnTo>
                  <a:lnTo>
                    <a:pt x="1868" y="744"/>
                  </a:lnTo>
                  <a:lnTo>
                    <a:pt x="1868" y="745"/>
                  </a:lnTo>
                  <a:lnTo>
                    <a:pt x="1868" y="746"/>
                  </a:lnTo>
                  <a:lnTo>
                    <a:pt x="1868" y="747"/>
                  </a:lnTo>
                  <a:lnTo>
                    <a:pt x="1866" y="747"/>
                  </a:lnTo>
                  <a:lnTo>
                    <a:pt x="1865" y="747"/>
                  </a:lnTo>
                  <a:lnTo>
                    <a:pt x="1865" y="748"/>
                  </a:lnTo>
                  <a:lnTo>
                    <a:pt x="1864" y="748"/>
                  </a:lnTo>
                  <a:lnTo>
                    <a:pt x="1864" y="747"/>
                  </a:lnTo>
                  <a:lnTo>
                    <a:pt x="1864" y="748"/>
                  </a:lnTo>
                  <a:lnTo>
                    <a:pt x="1863" y="748"/>
                  </a:lnTo>
                  <a:lnTo>
                    <a:pt x="1862" y="748"/>
                  </a:lnTo>
                  <a:lnTo>
                    <a:pt x="1862" y="749"/>
                  </a:lnTo>
                  <a:lnTo>
                    <a:pt x="1861" y="749"/>
                  </a:lnTo>
                  <a:lnTo>
                    <a:pt x="1860" y="749"/>
                  </a:lnTo>
                  <a:lnTo>
                    <a:pt x="1859" y="749"/>
                  </a:lnTo>
                  <a:lnTo>
                    <a:pt x="1857" y="749"/>
                  </a:lnTo>
                  <a:lnTo>
                    <a:pt x="1856" y="749"/>
                  </a:lnTo>
                  <a:lnTo>
                    <a:pt x="1854" y="749"/>
                  </a:lnTo>
                  <a:lnTo>
                    <a:pt x="1855" y="750"/>
                  </a:lnTo>
                  <a:lnTo>
                    <a:pt x="1854" y="750"/>
                  </a:lnTo>
                  <a:lnTo>
                    <a:pt x="1854" y="752"/>
                  </a:lnTo>
                  <a:lnTo>
                    <a:pt x="1855" y="752"/>
                  </a:lnTo>
                  <a:lnTo>
                    <a:pt x="1855" y="753"/>
                  </a:lnTo>
                  <a:lnTo>
                    <a:pt x="1855" y="754"/>
                  </a:lnTo>
                  <a:lnTo>
                    <a:pt x="1855" y="755"/>
                  </a:lnTo>
                  <a:lnTo>
                    <a:pt x="1854" y="756"/>
                  </a:lnTo>
                  <a:lnTo>
                    <a:pt x="1852" y="758"/>
                  </a:lnTo>
                  <a:lnTo>
                    <a:pt x="1850" y="762"/>
                  </a:lnTo>
                  <a:lnTo>
                    <a:pt x="1848" y="765"/>
                  </a:lnTo>
                  <a:lnTo>
                    <a:pt x="1847" y="764"/>
                  </a:lnTo>
                  <a:lnTo>
                    <a:pt x="1844" y="762"/>
                  </a:lnTo>
                  <a:lnTo>
                    <a:pt x="1842" y="762"/>
                  </a:lnTo>
                  <a:lnTo>
                    <a:pt x="1836" y="758"/>
                  </a:lnTo>
                  <a:lnTo>
                    <a:pt x="1831" y="756"/>
                  </a:lnTo>
                  <a:lnTo>
                    <a:pt x="1828" y="750"/>
                  </a:lnTo>
                  <a:lnTo>
                    <a:pt x="1824" y="746"/>
                  </a:lnTo>
                  <a:lnTo>
                    <a:pt x="1819" y="744"/>
                  </a:lnTo>
                  <a:lnTo>
                    <a:pt x="1819" y="742"/>
                  </a:lnTo>
                  <a:lnTo>
                    <a:pt x="1818" y="742"/>
                  </a:lnTo>
                  <a:lnTo>
                    <a:pt x="1818" y="741"/>
                  </a:lnTo>
                  <a:lnTo>
                    <a:pt x="1817" y="741"/>
                  </a:lnTo>
                  <a:lnTo>
                    <a:pt x="1817" y="740"/>
                  </a:lnTo>
                  <a:lnTo>
                    <a:pt x="1816" y="740"/>
                  </a:lnTo>
                  <a:lnTo>
                    <a:pt x="1816" y="739"/>
                  </a:lnTo>
                  <a:lnTo>
                    <a:pt x="1814" y="739"/>
                  </a:lnTo>
                  <a:lnTo>
                    <a:pt x="1814" y="738"/>
                  </a:lnTo>
                  <a:lnTo>
                    <a:pt x="1814" y="737"/>
                  </a:lnTo>
                  <a:lnTo>
                    <a:pt x="1813" y="737"/>
                  </a:lnTo>
                  <a:lnTo>
                    <a:pt x="1812" y="737"/>
                  </a:lnTo>
                  <a:lnTo>
                    <a:pt x="1812" y="736"/>
                  </a:lnTo>
                  <a:lnTo>
                    <a:pt x="1811" y="737"/>
                  </a:lnTo>
                  <a:lnTo>
                    <a:pt x="1811" y="736"/>
                  </a:lnTo>
                  <a:lnTo>
                    <a:pt x="1811" y="737"/>
                  </a:lnTo>
                  <a:lnTo>
                    <a:pt x="1810" y="737"/>
                  </a:lnTo>
                  <a:lnTo>
                    <a:pt x="1809" y="737"/>
                  </a:lnTo>
                  <a:lnTo>
                    <a:pt x="1808" y="737"/>
                  </a:lnTo>
                  <a:lnTo>
                    <a:pt x="1807" y="738"/>
                  </a:lnTo>
                  <a:lnTo>
                    <a:pt x="1805" y="738"/>
                  </a:lnTo>
                  <a:lnTo>
                    <a:pt x="1805" y="739"/>
                  </a:lnTo>
                  <a:lnTo>
                    <a:pt x="1804" y="739"/>
                  </a:lnTo>
                  <a:lnTo>
                    <a:pt x="1803" y="739"/>
                  </a:lnTo>
                  <a:lnTo>
                    <a:pt x="1803" y="740"/>
                  </a:lnTo>
                  <a:lnTo>
                    <a:pt x="1802" y="740"/>
                  </a:lnTo>
                  <a:lnTo>
                    <a:pt x="1802" y="741"/>
                  </a:lnTo>
                  <a:lnTo>
                    <a:pt x="1801" y="741"/>
                  </a:lnTo>
                  <a:lnTo>
                    <a:pt x="1801" y="742"/>
                  </a:lnTo>
                  <a:lnTo>
                    <a:pt x="1800" y="742"/>
                  </a:lnTo>
                  <a:lnTo>
                    <a:pt x="1799" y="742"/>
                  </a:lnTo>
                  <a:lnTo>
                    <a:pt x="1799" y="744"/>
                  </a:lnTo>
                  <a:lnTo>
                    <a:pt x="1797" y="744"/>
                  </a:lnTo>
                  <a:lnTo>
                    <a:pt x="1797" y="745"/>
                  </a:lnTo>
                  <a:lnTo>
                    <a:pt x="1796" y="745"/>
                  </a:lnTo>
                  <a:lnTo>
                    <a:pt x="1795" y="745"/>
                  </a:lnTo>
                  <a:lnTo>
                    <a:pt x="1795" y="746"/>
                  </a:lnTo>
                  <a:lnTo>
                    <a:pt x="1794" y="746"/>
                  </a:lnTo>
                  <a:lnTo>
                    <a:pt x="1794" y="747"/>
                  </a:lnTo>
                  <a:lnTo>
                    <a:pt x="1793" y="747"/>
                  </a:lnTo>
                  <a:lnTo>
                    <a:pt x="1792" y="748"/>
                  </a:lnTo>
                  <a:lnTo>
                    <a:pt x="1791" y="748"/>
                  </a:lnTo>
                  <a:lnTo>
                    <a:pt x="1790" y="748"/>
                  </a:lnTo>
                  <a:lnTo>
                    <a:pt x="1790" y="747"/>
                  </a:lnTo>
                  <a:lnTo>
                    <a:pt x="1788" y="747"/>
                  </a:lnTo>
                  <a:lnTo>
                    <a:pt x="1787" y="746"/>
                  </a:lnTo>
                  <a:lnTo>
                    <a:pt x="1786" y="746"/>
                  </a:lnTo>
                  <a:lnTo>
                    <a:pt x="1785" y="745"/>
                  </a:lnTo>
                  <a:lnTo>
                    <a:pt x="1784" y="745"/>
                  </a:lnTo>
                  <a:lnTo>
                    <a:pt x="1783" y="744"/>
                  </a:lnTo>
                  <a:lnTo>
                    <a:pt x="1782" y="744"/>
                  </a:lnTo>
                  <a:lnTo>
                    <a:pt x="1781" y="742"/>
                  </a:lnTo>
                  <a:lnTo>
                    <a:pt x="1779" y="741"/>
                  </a:lnTo>
                  <a:lnTo>
                    <a:pt x="1778" y="740"/>
                  </a:lnTo>
                  <a:lnTo>
                    <a:pt x="1777" y="739"/>
                  </a:lnTo>
                  <a:lnTo>
                    <a:pt x="1776" y="740"/>
                  </a:lnTo>
                  <a:lnTo>
                    <a:pt x="1775" y="740"/>
                  </a:lnTo>
                  <a:lnTo>
                    <a:pt x="1774" y="740"/>
                  </a:lnTo>
                  <a:lnTo>
                    <a:pt x="1773" y="740"/>
                  </a:lnTo>
                  <a:lnTo>
                    <a:pt x="1773" y="739"/>
                  </a:lnTo>
                  <a:lnTo>
                    <a:pt x="1771" y="739"/>
                  </a:lnTo>
                  <a:lnTo>
                    <a:pt x="1771" y="738"/>
                  </a:lnTo>
                  <a:lnTo>
                    <a:pt x="1770" y="738"/>
                  </a:lnTo>
                  <a:lnTo>
                    <a:pt x="1769" y="738"/>
                  </a:lnTo>
                  <a:lnTo>
                    <a:pt x="1769" y="737"/>
                  </a:lnTo>
                  <a:lnTo>
                    <a:pt x="1769" y="736"/>
                  </a:lnTo>
                  <a:lnTo>
                    <a:pt x="1768" y="736"/>
                  </a:lnTo>
                  <a:lnTo>
                    <a:pt x="1767" y="736"/>
                  </a:lnTo>
                  <a:lnTo>
                    <a:pt x="1766" y="736"/>
                  </a:lnTo>
                  <a:lnTo>
                    <a:pt x="1765" y="736"/>
                  </a:lnTo>
                  <a:lnTo>
                    <a:pt x="1764" y="735"/>
                  </a:lnTo>
                  <a:lnTo>
                    <a:pt x="1762" y="735"/>
                  </a:lnTo>
                  <a:lnTo>
                    <a:pt x="1761" y="735"/>
                  </a:lnTo>
                  <a:lnTo>
                    <a:pt x="1761" y="733"/>
                  </a:lnTo>
                  <a:lnTo>
                    <a:pt x="1760" y="733"/>
                  </a:lnTo>
                  <a:lnTo>
                    <a:pt x="1760" y="735"/>
                  </a:lnTo>
                  <a:lnTo>
                    <a:pt x="1760" y="733"/>
                  </a:lnTo>
                  <a:lnTo>
                    <a:pt x="1759" y="733"/>
                  </a:lnTo>
                  <a:lnTo>
                    <a:pt x="1758" y="733"/>
                  </a:lnTo>
                  <a:lnTo>
                    <a:pt x="1758" y="732"/>
                  </a:lnTo>
                  <a:lnTo>
                    <a:pt x="1757" y="732"/>
                  </a:lnTo>
                  <a:lnTo>
                    <a:pt x="1756" y="732"/>
                  </a:lnTo>
                  <a:lnTo>
                    <a:pt x="1754" y="732"/>
                  </a:lnTo>
                  <a:lnTo>
                    <a:pt x="1753" y="732"/>
                  </a:lnTo>
                  <a:lnTo>
                    <a:pt x="1752" y="732"/>
                  </a:lnTo>
                  <a:lnTo>
                    <a:pt x="1751" y="732"/>
                  </a:lnTo>
                  <a:lnTo>
                    <a:pt x="1750" y="732"/>
                  </a:lnTo>
                  <a:lnTo>
                    <a:pt x="1749" y="732"/>
                  </a:lnTo>
                  <a:lnTo>
                    <a:pt x="1748" y="732"/>
                  </a:lnTo>
                  <a:lnTo>
                    <a:pt x="1747" y="732"/>
                  </a:lnTo>
                  <a:lnTo>
                    <a:pt x="1745" y="732"/>
                  </a:lnTo>
                  <a:lnTo>
                    <a:pt x="1744" y="732"/>
                  </a:lnTo>
                  <a:lnTo>
                    <a:pt x="1743" y="732"/>
                  </a:lnTo>
                  <a:lnTo>
                    <a:pt x="1743" y="733"/>
                  </a:lnTo>
                  <a:lnTo>
                    <a:pt x="1743" y="735"/>
                  </a:lnTo>
                  <a:lnTo>
                    <a:pt x="1743" y="736"/>
                  </a:lnTo>
                  <a:lnTo>
                    <a:pt x="1742" y="737"/>
                  </a:lnTo>
                  <a:lnTo>
                    <a:pt x="1742" y="738"/>
                  </a:lnTo>
                  <a:lnTo>
                    <a:pt x="1742" y="739"/>
                  </a:lnTo>
                  <a:lnTo>
                    <a:pt x="1742" y="740"/>
                  </a:lnTo>
                  <a:lnTo>
                    <a:pt x="1743" y="741"/>
                  </a:lnTo>
                  <a:lnTo>
                    <a:pt x="1742" y="741"/>
                  </a:lnTo>
                  <a:lnTo>
                    <a:pt x="1741" y="742"/>
                  </a:lnTo>
                  <a:lnTo>
                    <a:pt x="1740" y="744"/>
                  </a:lnTo>
                  <a:lnTo>
                    <a:pt x="1739" y="745"/>
                  </a:lnTo>
                  <a:lnTo>
                    <a:pt x="1738" y="746"/>
                  </a:lnTo>
                  <a:lnTo>
                    <a:pt x="1736" y="747"/>
                  </a:lnTo>
                  <a:lnTo>
                    <a:pt x="1736" y="748"/>
                  </a:lnTo>
                  <a:lnTo>
                    <a:pt x="1735" y="749"/>
                  </a:lnTo>
                  <a:lnTo>
                    <a:pt x="1735" y="750"/>
                  </a:lnTo>
                  <a:lnTo>
                    <a:pt x="1734" y="750"/>
                  </a:lnTo>
                  <a:lnTo>
                    <a:pt x="1733" y="750"/>
                  </a:lnTo>
                  <a:lnTo>
                    <a:pt x="1733" y="752"/>
                  </a:lnTo>
                  <a:lnTo>
                    <a:pt x="1732" y="752"/>
                  </a:lnTo>
                  <a:lnTo>
                    <a:pt x="1731" y="752"/>
                  </a:lnTo>
                  <a:lnTo>
                    <a:pt x="1730" y="752"/>
                  </a:lnTo>
                  <a:lnTo>
                    <a:pt x="1728" y="750"/>
                  </a:lnTo>
                  <a:lnTo>
                    <a:pt x="1728" y="749"/>
                  </a:lnTo>
                  <a:lnTo>
                    <a:pt x="1727" y="749"/>
                  </a:lnTo>
                  <a:lnTo>
                    <a:pt x="1727" y="748"/>
                  </a:lnTo>
                  <a:lnTo>
                    <a:pt x="1726" y="747"/>
                  </a:lnTo>
                  <a:lnTo>
                    <a:pt x="1726" y="746"/>
                  </a:lnTo>
                  <a:lnTo>
                    <a:pt x="1725" y="746"/>
                  </a:lnTo>
                  <a:lnTo>
                    <a:pt x="1725" y="745"/>
                  </a:lnTo>
                  <a:lnTo>
                    <a:pt x="1724" y="745"/>
                  </a:lnTo>
                  <a:lnTo>
                    <a:pt x="1724" y="744"/>
                  </a:lnTo>
                  <a:lnTo>
                    <a:pt x="1723" y="744"/>
                  </a:lnTo>
                  <a:lnTo>
                    <a:pt x="1723" y="742"/>
                  </a:lnTo>
                  <a:lnTo>
                    <a:pt x="1722" y="742"/>
                  </a:lnTo>
                  <a:lnTo>
                    <a:pt x="1721" y="741"/>
                  </a:lnTo>
                  <a:lnTo>
                    <a:pt x="1719" y="741"/>
                  </a:lnTo>
                  <a:lnTo>
                    <a:pt x="1718" y="740"/>
                  </a:lnTo>
                  <a:lnTo>
                    <a:pt x="1717" y="739"/>
                  </a:lnTo>
                  <a:lnTo>
                    <a:pt x="1717" y="740"/>
                  </a:lnTo>
                  <a:lnTo>
                    <a:pt x="1716" y="741"/>
                  </a:lnTo>
                  <a:lnTo>
                    <a:pt x="1714" y="741"/>
                  </a:lnTo>
                  <a:lnTo>
                    <a:pt x="1713" y="742"/>
                  </a:lnTo>
                  <a:lnTo>
                    <a:pt x="1711" y="742"/>
                  </a:lnTo>
                  <a:lnTo>
                    <a:pt x="1711" y="744"/>
                  </a:lnTo>
                  <a:lnTo>
                    <a:pt x="1710" y="744"/>
                  </a:lnTo>
                  <a:lnTo>
                    <a:pt x="1711" y="744"/>
                  </a:lnTo>
                  <a:lnTo>
                    <a:pt x="1710" y="745"/>
                  </a:lnTo>
                  <a:lnTo>
                    <a:pt x="1709" y="745"/>
                  </a:lnTo>
                  <a:lnTo>
                    <a:pt x="1708" y="745"/>
                  </a:lnTo>
                  <a:lnTo>
                    <a:pt x="1707" y="745"/>
                  </a:lnTo>
                  <a:lnTo>
                    <a:pt x="1706" y="745"/>
                  </a:lnTo>
                  <a:lnTo>
                    <a:pt x="1706" y="746"/>
                  </a:lnTo>
                  <a:lnTo>
                    <a:pt x="1705" y="746"/>
                  </a:lnTo>
                  <a:lnTo>
                    <a:pt x="1704" y="747"/>
                  </a:lnTo>
                  <a:lnTo>
                    <a:pt x="1702" y="747"/>
                  </a:lnTo>
                  <a:lnTo>
                    <a:pt x="1702" y="746"/>
                  </a:lnTo>
                  <a:lnTo>
                    <a:pt x="1701" y="746"/>
                  </a:lnTo>
                  <a:lnTo>
                    <a:pt x="1701" y="745"/>
                  </a:lnTo>
                  <a:lnTo>
                    <a:pt x="1700" y="745"/>
                  </a:lnTo>
                  <a:lnTo>
                    <a:pt x="1700" y="744"/>
                  </a:lnTo>
                  <a:lnTo>
                    <a:pt x="1699" y="744"/>
                  </a:lnTo>
                  <a:lnTo>
                    <a:pt x="1698" y="744"/>
                  </a:lnTo>
                  <a:lnTo>
                    <a:pt x="1697" y="744"/>
                  </a:lnTo>
                  <a:lnTo>
                    <a:pt x="1696" y="744"/>
                  </a:lnTo>
                  <a:lnTo>
                    <a:pt x="1695" y="744"/>
                  </a:lnTo>
                  <a:lnTo>
                    <a:pt x="1693" y="744"/>
                  </a:lnTo>
                  <a:lnTo>
                    <a:pt x="1692" y="744"/>
                  </a:lnTo>
                  <a:lnTo>
                    <a:pt x="1691" y="744"/>
                  </a:lnTo>
                  <a:lnTo>
                    <a:pt x="1690" y="744"/>
                  </a:lnTo>
                  <a:lnTo>
                    <a:pt x="1690" y="742"/>
                  </a:lnTo>
                  <a:lnTo>
                    <a:pt x="1689" y="744"/>
                  </a:lnTo>
                  <a:lnTo>
                    <a:pt x="1687" y="742"/>
                  </a:lnTo>
                  <a:lnTo>
                    <a:pt x="1687" y="741"/>
                  </a:lnTo>
                  <a:lnTo>
                    <a:pt x="1685" y="740"/>
                  </a:lnTo>
                  <a:lnTo>
                    <a:pt x="1685" y="739"/>
                  </a:lnTo>
                  <a:lnTo>
                    <a:pt x="1685" y="738"/>
                  </a:lnTo>
                  <a:lnTo>
                    <a:pt x="1687" y="738"/>
                  </a:lnTo>
                  <a:lnTo>
                    <a:pt x="1687" y="737"/>
                  </a:lnTo>
                  <a:lnTo>
                    <a:pt x="1687" y="736"/>
                  </a:lnTo>
                  <a:lnTo>
                    <a:pt x="1688" y="736"/>
                  </a:lnTo>
                  <a:lnTo>
                    <a:pt x="1688" y="735"/>
                  </a:lnTo>
                  <a:lnTo>
                    <a:pt x="1687" y="733"/>
                  </a:lnTo>
                  <a:lnTo>
                    <a:pt x="1688" y="733"/>
                  </a:lnTo>
                  <a:lnTo>
                    <a:pt x="1687" y="732"/>
                  </a:lnTo>
                  <a:lnTo>
                    <a:pt x="1688" y="732"/>
                  </a:lnTo>
                  <a:lnTo>
                    <a:pt x="1687" y="732"/>
                  </a:lnTo>
                  <a:lnTo>
                    <a:pt x="1687" y="731"/>
                  </a:lnTo>
                  <a:lnTo>
                    <a:pt x="1687" y="730"/>
                  </a:lnTo>
                  <a:lnTo>
                    <a:pt x="1687" y="729"/>
                  </a:lnTo>
                  <a:lnTo>
                    <a:pt x="1685" y="729"/>
                  </a:lnTo>
                  <a:lnTo>
                    <a:pt x="1685" y="728"/>
                  </a:lnTo>
                  <a:lnTo>
                    <a:pt x="1684" y="728"/>
                  </a:lnTo>
                  <a:lnTo>
                    <a:pt x="1684" y="727"/>
                  </a:lnTo>
                  <a:lnTo>
                    <a:pt x="1683" y="727"/>
                  </a:lnTo>
                  <a:lnTo>
                    <a:pt x="1683" y="725"/>
                  </a:lnTo>
                  <a:lnTo>
                    <a:pt x="1682" y="725"/>
                  </a:lnTo>
                  <a:lnTo>
                    <a:pt x="1682" y="724"/>
                  </a:lnTo>
                  <a:lnTo>
                    <a:pt x="1681" y="723"/>
                  </a:lnTo>
                  <a:lnTo>
                    <a:pt x="1681" y="722"/>
                  </a:lnTo>
                  <a:lnTo>
                    <a:pt x="1680" y="722"/>
                  </a:lnTo>
                  <a:lnTo>
                    <a:pt x="1680" y="721"/>
                  </a:lnTo>
                  <a:lnTo>
                    <a:pt x="1680" y="720"/>
                  </a:lnTo>
                  <a:lnTo>
                    <a:pt x="1679" y="720"/>
                  </a:lnTo>
                  <a:lnTo>
                    <a:pt x="1680" y="720"/>
                  </a:lnTo>
                  <a:lnTo>
                    <a:pt x="1680" y="719"/>
                  </a:lnTo>
                  <a:lnTo>
                    <a:pt x="1679" y="719"/>
                  </a:lnTo>
                  <a:lnTo>
                    <a:pt x="1679" y="718"/>
                  </a:lnTo>
                  <a:lnTo>
                    <a:pt x="1680" y="718"/>
                  </a:lnTo>
                  <a:lnTo>
                    <a:pt x="1680" y="716"/>
                  </a:lnTo>
                  <a:lnTo>
                    <a:pt x="1679" y="716"/>
                  </a:lnTo>
                  <a:lnTo>
                    <a:pt x="1679" y="715"/>
                  </a:lnTo>
                  <a:lnTo>
                    <a:pt x="1679" y="714"/>
                  </a:lnTo>
                  <a:lnTo>
                    <a:pt x="1678" y="714"/>
                  </a:lnTo>
                  <a:lnTo>
                    <a:pt x="1678" y="713"/>
                  </a:lnTo>
                  <a:lnTo>
                    <a:pt x="1676" y="713"/>
                  </a:lnTo>
                  <a:lnTo>
                    <a:pt x="1676" y="712"/>
                  </a:lnTo>
                  <a:lnTo>
                    <a:pt x="1675" y="712"/>
                  </a:lnTo>
                  <a:lnTo>
                    <a:pt x="1674" y="712"/>
                  </a:lnTo>
                  <a:lnTo>
                    <a:pt x="1673" y="712"/>
                  </a:lnTo>
                  <a:lnTo>
                    <a:pt x="1672" y="712"/>
                  </a:lnTo>
                  <a:lnTo>
                    <a:pt x="1671" y="712"/>
                  </a:lnTo>
                  <a:lnTo>
                    <a:pt x="1671" y="711"/>
                  </a:lnTo>
                  <a:lnTo>
                    <a:pt x="1670" y="711"/>
                  </a:lnTo>
                  <a:lnTo>
                    <a:pt x="1669" y="711"/>
                  </a:lnTo>
                  <a:lnTo>
                    <a:pt x="1667" y="711"/>
                  </a:lnTo>
                  <a:lnTo>
                    <a:pt x="1666" y="710"/>
                  </a:lnTo>
                  <a:lnTo>
                    <a:pt x="1665" y="708"/>
                  </a:lnTo>
                  <a:lnTo>
                    <a:pt x="1664" y="708"/>
                  </a:lnTo>
                  <a:lnTo>
                    <a:pt x="1663" y="707"/>
                  </a:lnTo>
                  <a:lnTo>
                    <a:pt x="1662" y="707"/>
                  </a:lnTo>
                  <a:lnTo>
                    <a:pt x="1662" y="706"/>
                  </a:lnTo>
                  <a:lnTo>
                    <a:pt x="1661" y="705"/>
                  </a:lnTo>
                  <a:lnTo>
                    <a:pt x="1661" y="704"/>
                  </a:lnTo>
                  <a:lnTo>
                    <a:pt x="1659" y="704"/>
                  </a:lnTo>
                  <a:lnTo>
                    <a:pt x="1659" y="703"/>
                  </a:lnTo>
                  <a:lnTo>
                    <a:pt x="1658" y="703"/>
                  </a:lnTo>
                  <a:lnTo>
                    <a:pt x="1657" y="704"/>
                  </a:lnTo>
                  <a:lnTo>
                    <a:pt x="1656" y="704"/>
                  </a:lnTo>
                  <a:lnTo>
                    <a:pt x="1655" y="704"/>
                  </a:lnTo>
                  <a:lnTo>
                    <a:pt x="1654" y="704"/>
                  </a:lnTo>
                  <a:lnTo>
                    <a:pt x="1653" y="704"/>
                  </a:lnTo>
                  <a:lnTo>
                    <a:pt x="1652" y="705"/>
                  </a:lnTo>
                  <a:lnTo>
                    <a:pt x="1650" y="706"/>
                  </a:lnTo>
                  <a:lnTo>
                    <a:pt x="1649" y="706"/>
                  </a:lnTo>
                  <a:lnTo>
                    <a:pt x="1649" y="707"/>
                  </a:lnTo>
                  <a:lnTo>
                    <a:pt x="1648" y="708"/>
                  </a:lnTo>
                  <a:lnTo>
                    <a:pt x="1647" y="708"/>
                  </a:lnTo>
                  <a:lnTo>
                    <a:pt x="1646" y="710"/>
                  </a:lnTo>
                  <a:lnTo>
                    <a:pt x="1645" y="710"/>
                  </a:lnTo>
                  <a:lnTo>
                    <a:pt x="1644" y="712"/>
                  </a:lnTo>
                  <a:lnTo>
                    <a:pt x="1642" y="713"/>
                  </a:lnTo>
                  <a:lnTo>
                    <a:pt x="1641" y="712"/>
                  </a:lnTo>
                  <a:lnTo>
                    <a:pt x="1639" y="711"/>
                  </a:lnTo>
                  <a:lnTo>
                    <a:pt x="1638" y="710"/>
                  </a:lnTo>
                  <a:lnTo>
                    <a:pt x="1635" y="708"/>
                  </a:lnTo>
                  <a:lnTo>
                    <a:pt x="1635" y="707"/>
                  </a:lnTo>
                  <a:lnTo>
                    <a:pt x="1635" y="706"/>
                  </a:lnTo>
                  <a:lnTo>
                    <a:pt x="1633" y="704"/>
                  </a:lnTo>
                  <a:lnTo>
                    <a:pt x="1632" y="703"/>
                  </a:lnTo>
                  <a:lnTo>
                    <a:pt x="1632" y="702"/>
                  </a:lnTo>
                  <a:lnTo>
                    <a:pt x="1633" y="702"/>
                  </a:lnTo>
                  <a:lnTo>
                    <a:pt x="1633" y="700"/>
                  </a:lnTo>
                  <a:lnTo>
                    <a:pt x="1632" y="699"/>
                  </a:lnTo>
                  <a:lnTo>
                    <a:pt x="1632" y="698"/>
                  </a:lnTo>
                  <a:lnTo>
                    <a:pt x="1632" y="697"/>
                  </a:lnTo>
                  <a:lnTo>
                    <a:pt x="1632" y="696"/>
                  </a:lnTo>
                  <a:lnTo>
                    <a:pt x="1632" y="695"/>
                  </a:lnTo>
                  <a:lnTo>
                    <a:pt x="1632" y="694"/>
                  </a:lnTo>
                  <a:lnTo>
                    <a:pt x="1631" y="694"/>
                  </a:lnTo>
                  <a:lnTo>
                    <a:pt x="1631" y="693"/>
                  </a:lnTo>
                  <a:lnTo>
                    <a:pt x="1631" y="691"/>
                  </a:lnTo>
                  <a:lnTo>
                    <a:pt x="1631" y="690"/>
                  </a:lnTo>
                  <a:lnTo>
                    <a:pt x="1630" y="690"/>
                  </a:lnTo>
                  <a:lnTo>
                    <a:pt x="1630" y="689"/>
                  </a:lnTo>
                  <a:lnTo>
                    <a:pt x="1630" y="688"/>
                  </a:lnTo>
                  <a:lnTo>
                    <a:pt x="1629" y="687"/>
                  </a:lnTo>
                  <a:lnTo>
                    <a:pt x="1629" y="686"/>
                  </a:lnTo>
                  <a:lnTo>
                    <a:pt x="1629" y="685"/>
                  </a:lnTo>
                  <a:lnTo>
                    <a:pt x="1630" y="685"/>
                  </a:lnTo>
                  <a:lnTo>
                    <a:pt x="1630" y="683"/>
                  </a:lnTo>
                  <a:lnTo>
                    <a:pt x="1629" y="682"/>
                  </a:lnTo>
                  <a:lnTo>
                    <a:pt x="1630" y="682"/>
                  </a:lnTo>
                  <a:lnTo>
                    <a:pt x="1630" y="681"/>
                  </a:lnTo>
                  <a:lnTo>
                    <a:pt x="1630" y="680"/>
                  </a:lnTo>
                  <a:lnTo>
                    <a:pt x="1631" y="680"/>
                  </a:lnTo>
                  <a:lnTo>
                    <a:pt x="1630" y="680"/>
                  </a:lnTo>
                  <a:lnTo>
                    <a:pt x="1630" y="679"/>
                  </a:lnTo>
                  <a:lnTo>
                    <a:pt x="1631" y="679"/>
                  </a:lnTo>
                  <a:lnTo>
                    <a:pt x="1632" y="678"/>
                  </a:lnTo>
                  <a:lnTo>
                    <a:pt x="1632" y="677"/>
                  </a:lnTo>
                  <a:lnTo>
                    <a:pt x="1633" y="677"/>
                  </a:lnTo>
                  <a:lnTo>
                    <a:pt x="1633" y="675"/>
                  </a:lnTo>
                  <a:lnTo>
                    <a:pt x="1633" y="674"/>
                  </a:lnTo>
                  <a:lnTo>
                    <a:pt x="1633" y="673"/>
                  </a:lnTo>
                  <a:lnTo>
                    <a:pt x="1635" y="673"/>
                  </a:lnTo>
                  <a:lnTo>
                    <a:pt x="1635" y="672"/>
                  </a:lnTo>
                  <a:lnTo>
                    <a:pt x="1635" y="671"/>
                  </a:lnTo>
                  <a:lnTo>
                    <a:pt x="1636" y="671"/>
                  </a:lnTo>
                  <a:lnTo>
                    <a:pt x="1636" y="670"/>
                  </a:lnTo>
                  <a:lnTo>
                    <a:pt x="1636" y="669"/>
                  </a:lnTo>
                  <a:lnTo>
                    <a:pt x="1637" y="668"/>
                  </a:lnTo>
                  <a:lnTo>
                    <a:pt x="1638" y="668"/>
                  </a:lnTo>
                  <a:lnTo>
                    <a:pt x="1638" y="666"/>
                  </a:lnTo>
                  <a:lnTo>
                    <a:pt x="1639" y="665"/>
                  </a:lnTo>
                  <a:lnTo>
                    <a:pt x="1639" y="664"/>
                  </a:lnTo>
                  <a:lnTo>
                    <a:pt x="1639" y="663"/>
                  </a:lnTo>
                  <a:lnTo>
                    <a:pt x="1639" y="662"/>
                  </a:lnTo>
                  <a:lnTo>
                    <a:pt x="1640" y="662"/>
                  </a:lnTo>
                  <a:lnTo>
                    <a:pt x="1641" y="661"/>
                  </a:lnTo>
                  <a:lnTo>
                    <a:pt x="1641" y="660"/>
                  </a:lnTo>
                  <a:lnTo>
                    <a:pt x="1642" y="658"/>
                  </a:lnTo>
                  <a:lnTo>
                    <a:pt x="1642" y="657"/>
                  </a:lnTo>
                  <a:lnTo>
                    <a:pt x="1644" y="657"/>
                  </a:lnTo>
                  <a:lnTo>
                    <a:pt x="1645" y="656"/>
                  </a:lnTo>
                  <a:lnTo>
                    <a:pt x="1646" y="655"/>
                  </a:lnTo>
                  <a:lnTo>
                    <a:pt x="1646" y="654"/>
                  </a:lnTo>
                  <a:lnTo>
                    <a:pt x="1640" y="649"/>
                  </a:lnTo>
                  <a:lnTo>
                    <a:pt x="1631" y="637"/>
                  </a:lnTo>
                  <a:lnTo>
                    <a:pt x="1627" y="630"/>
                  </a:lnTo>
                  <a:lnTo>
                    <a:pt x="1626" y="623"/>
                  </a:lnTo>
                  <a:lnTo>
                    <a:pt x="1626" y="622"/>
                  </a:lnTo>
                  <a:lnTo>
                    <a:pt x="1626" y="621"/>
                  </a:lnTo>
                  <a:lnTo>
                    <a:pt x="1626" y="620"/>
                  </a:lnTo>
                  <a:lnTo>
                    <a:pt x="1626" y="619"/>
                  </a:lnTo>
                  <a:lnTo>
                    <a:pt x="1626" y="618"/>
                  </a:lnTo>
                  <a:lnTo>
                    <a:pt x="1624" y="618"/>
                  </a:lnTo>
                  <a:lnTo>
                    <a:pt x="1623" y="618"/>
                  </a:lnTo>
                  <a:lnTo>
                    <a:pt x="1623" y="619"/>
                  </a:lnTo>
                  <a:lnTo>
                    <a:pt x="1622" y="619"/>
                  </a:lnTo>
                  <a:lnTo>
                    <a:pt x="1621" y="619"/>
                  </a:lnTo>
                  <a:lnTo>
                    <a:pt x="1621" y="620"/>
                  </a:lnTo>
                  <a:lnTo>
                    <a:pt x="1620" y="621"/>
                  </a:lnTo>
                  <a:lnTo>
                    <a:pt x="1619" y="621"/>
                  </a:lnTo>
                  <a:lnTo>
                    <a:pt x="1618" y="621"/>
                  </a:lnTo>
                  <a:lnTo>
                    <a:pt x="1618" y="622"/>
                  </a:lnTo>
                  <a:lnTo>
                    <a:pt x="1615" y="623"/>
                  </a:lnTo>
                  <a:lnTo>
                    <a:pt x="1614" y="623"/>
                  </a:lnTo>
                  <a:lnTo>
                    <a:pt x="1614" y="624"/>
                  </a:lnTo>
                  <a:lnTo>
                    <a:pt x="1613" y="626"/>
                  </a:lnTo>
                  <a:lnTo>
                    <a:pt x="1613" y="627"/>
                  </a:lnTo>
                  <a:lnTo>
                    <a:pt x="1612" y="626"/>
                  </a:lnTo>
                  <a:lnTo>
                    <a:pt x="1611" y="627"/>
                  </a:lnTo>
                  <a:lnTo>
                    <a:pt x="1610" y="627"/>
                  </a:lnTo>
                  <a:lnTo>
                    <a:pt x="1610" y="628"/>
                  </a:lnTo>
                  <a:lnTo>
                    <a:pt x="1609" y="629"/>
                  </a:lnTo>
                  <a:lnTo>
                    <a:pt x="1607" y="629"/>
                  </a:lnTo>
                  <a:lnTo>
                    <a:pt x="1607" y="630"/>
                  </a:lnTo>
                  <a:lnTo>
                    <a:pt x="1607" y="631"/>
                  </a:lnTo>
                  <a:lnTo>
                    <a:pt x="1607" y="632"/>
                  </a:lnTo>
                  <a:lnTo>
                    <a:pt x="1606" y="633"/>
                  </a:lnTo>
                  <a:lnTo>
                    <a:pt x="1605" y="635"/>
                  </a:lnTo>
                  <a:lnTo>
                    <a:pt x="1605" y="636"/>
                  </a:lnTo>
                  <a:lnTo>
                    <a:pt x="1605" y="637"/>
                  </a:lnTo>
                  <a:lnTo>
                    <a:pt x="1605" y="638"/>
                  </a:lnTo>
                  <a:lnTo>
                    <a:pt x="1605" y="639"/>
                  </a:lnTo>
                  <a:lnTo>
                    <a:pt x="1604" y="640"/>
                  </a:lnTo>
                  <a:lnTo>
                    <a:pt x="1601" y="646"/>
                  </a:lnTo>
                  <a:lnTo>
                    <a:pt x="1592" y="640"/>
                  </a:lnTo>
                  <a:lnTo>
                    <a:pt x="1578" y="638"/>
                  </a:lnTo>
                  <a:lnTo>
                    <a:pt x="1578" y="637"/>
                  </a:lnTo>
                  <a:lnTo>
                    <a:pt x="1578" y="636"/>
                  </a:lnTo>
                  <a:lnTo>
                    <a:pt x="1578" y="635"/>
                  </a:lnTo>
                  <a:lnTo>
                    <a:pt x="1578" y="633"/>
                  </a:lnTo>
                  <a:lnTo>
                    <a:pt x="1577" y="633"/>
                  </a:lnTo>
                  <a:lnTo>
                    <a:pt x="1572" y="635"/>
                  </a:lnTo>
                  <a:lnTo>
                    <a:pt x="1568" y="637"/>
                  </a:lnTo>
                  <a:lnTo>
                    <a:pt x="1559" y="643"/>
                  </a:lnTo>
                  <a:lnTo>
                    <a:pt x="1546" y="649"/>
                  </a:lnTo>
                  <a:lnTo>
                    <a:pt x="1545" y="649"/>
                  </a:lnTo>
                  <a:lnTo>
                    <a:pt x="1544" y="649"/>
                  </a:lnTo>
                  <a:lnTo>
                    <a:pt x="1544" y="650"/>
                  </a:lnTo>
                  <a:lnTo>
                    <a:pt x="1543" y="650"/>
                  </a:lnTo>
                  <a:lnTo>
                    <a:pt x="1542" y="652"/>
                  </a:lnTo>
                  <a:lnTo>
                    <a:pt x="1541" y="652"/>
                  </a:lnTo>
                  <a:lnTo>
                    <a:pt x="1541" y="650"/>
                  </a:lnTo>
                  <a:lnTo>
                    <a:pt x="1540" y="650"/>
                  </a:lnTo>
                  <a:lnTo>
                    <a:pt x="1540" y="652"/>
                  </a:lnTo>
                  <a:lnTo>
                    <a:pt x="1538" y="650"/>
                  </a:lnTo>
                  <a:lnTo>
                    <a:pt x="1538" y="652"/>
                  </a:lnTo>
                  <a:lnTo>
                    <a:pt x="1537" y="652"/>
                  </a:lnTo>
                  <a:lnTo>
                    <a:pt x="1536" y="652"/>
                  </a:lnTo>
                  <a:lnTo>
                    <a:pt x="1535" y="653"/>
                  </a:lnTo>
                  <a:lnTo>
                    <a:pt x="1534" y="653"/>
                  </a:lnTo>
                  <a:lnTo>
                    <a:pt x="1534" y="654"/>
                  </a:lnTo>
                  <a:lnTo>
                    <a:pt x="1533" y="654"/>
                  </a:lnTo>
                  <a:lnTo>
                    <a:pt x="1533" y="655"/>
                  </a:lnTo>
                  <a:lnTo>
                    <a:pt x="1532" y="655"/>
                  </a:lnTo>
                  <a:lnTo>
                    <a:pt x="1530" y="655"/>
                  </a:lnTo>
                  <a:lnTo>
                    <a:pt x="1530" y="656"/>
                  </a:lnTo>
                  <a:lnTo>
                    <a:pt x="1529" y="656"/>
                  </a:lnTo>
                  <a:lnTo>
                    <a:pt x="1529" y="657"/>
                  </a:lnTo>
                  <a:lnTo>
                    <a:pt x="1528" y="657"/>
                  </a:lnTo>
                  <a:lnTo>
                    <a:pt x="1527" y="658"/>
                  </a:lnTo>
                  <a:lnTo>
                    <a:pt x="1527" y="657"/>
                  </a:lnTo>
                  <a:lnTo>
                    <a:pt x="1526" y="657"/>
                  </a:lnTo>
                  <a:lnTo>
                    <a:pt x="1525" y="657"/>
                  </a:lnTo>
                  <a:lnTo>
                    <a:pt x="1524" y="657"/>
                  </a:lnTo>
                  <a:lnTo>
                    <a:pt x="1523" y="657"/>
                  </a:lnTo>
                  <a:lnTo>
                    <a:pt x="1523" y="658"/>
                  </a:lnTo>
                  <a:lnTo>
                    <a:pt x="1521" y="658"/>
                  </a:lnTo>
                  <a:lnTo>
                    <a:pt x="1521" y="660"/>
                  </a:lnTo>
                  <a:lnTo>
                    <a:pt x="1521" y="661"/>
                  </a:lnTo>
                  <a:lnTo>
                    <a:pt x="1521" y="662"/>
                  </a:lnTo>
                  <a:lnTo>
                    <a:pt x="1520" y="662"/>
                  </a:lnTo>
                  <a:lnTo>
                    <a:pt x="1521" y="662"/>
                  </a:lnTo>
                  <a:lnTo>
                    <a:pt x="1520" y="662"/>
                  </a:lnTo>
                  <a:lnTo>
                    <a:pt x="1521" y="662"/>
                  </a:lnTo>
                  <a:lnTo>
                    <a:pt x="1520" y="663"/>
                  </a:lnTo>
                  <a:lnTo>
                    <a:pt x="1519" y="663"/>
                  </a:lnTo>
                  <a:lnTo>
                    <a:pt x="1519" y="662"/>
                  </a:lnTo>
                  <a:lnTo>
                    <a:pt x="1519" y="663"/>
                  </a:lnTo>
                  <a:lnTo>
                    <a:pt x="1518" y="663"/>
                  </a:lnTo>
                  <a:lnTo>
                    <a:pt x="1517" y="664"/>
                  </a:lnTo>
                  <a:lnTo>
                    <a:pt x="1517" y="665"/>
                  </a:lnTo>
                  <a:lnTo>
                    <a:pt x="1516" y="665"/>
                  </a:lnTo>
                  <a:lnTo>
                    <a:pt x="1515" y="665"/>
                  </a:lnTo>
                  <a:lnTo>
                    <a:pt x="1514" y="665"/>
                  </a:lnTo>
                  <a:lnTo>
                    <a:pt x="1514" y="666"/>
                  </a:lnTo>
                  <a:lnTo>
                    <a:pt x="1512" y="666"/>
                  </a:lnTo>
                  <a:lnTo>
                    <a:pt x="1511" y="666"/>
                  </a:lnTo>
                  <a:lnTo>
                    <a:pt x="1510" y="666"/>
                  </a:lnTo>
                  <a:lnTo>
                    <a:pt x="1509" y="666"/>
                  </a:lnTo>
                  <a:lnTo>
                    <a:pt x="1509" y="665"/>
                  </a:lnTo>
                  <a:lnTo>
                    <a:pt x="1508" y="665"/>
                  </a:lnTo>
                  <a:lnTo>
                    <a:pt x="1507" y="665"/>
                  </a:lnTo>
                  <a:lnTo>
                    <a:pt x="1506" y="665"/>
                  </a:lnTo>
                  <a:lnTo>
                    <a:pt x="1504" y="665"/>
                  </a:lnTo>
                  <a:lnTo>
                    <a:pt x="1504" y="666"/>
                  </a:lnTo>
                  <a:lnTo>
                    <a:pt x="1503" y="666"/>
                  </a:lnTo>
                  <a:lnTo>
                    <a:pt x="1503" y="665"/>
                  </a:lnTo>
                  <a:lnTo>
                    <a:pt x="1502" y="665"/>
                  </a:lnTo>
                  <a:lnTo>
                    <a:pt x="1501" y="665"/>
                  </a:lnTo>
                  <a:lnTo>
                    <a:pt x="1500" y="665"/>
                  </a:lnTo>
                  <a:lnTo>
                    <a:pt x="1500" y="664"/>
                  </a:lnTo>
                  <a:lnTo>
                    <a:pt x="1499" y="664"/>
                  </a:lnTo>
                  <a:lnTo>
                    <a:pt x="1498" y="664"/>
                  </a:lnTo>
                  <a:lnTo>
                    <a:pt x="1497" y="664"/>
                  </a:lnTo>
                  <a:lnTo>
                    <a:pt x="1497" y="663"/>
                  </a:lnTo>
                  <a:lnTo>
                    <a:pt x="1495" y="663"/>
                  </a:lnTo>
                  <a:lnTo>
                    <a:pt x="1494" y="663"/>
                  </a:lnTo>
                  <a:lnTo>
                    <a:pt x="1493" y="663"/>
                  </a:lnTo>
                  <a:lnTo>
                    <a:pt x="1493" y="662"/>
                  </a:lnTo>
                  <a:lnTo>
                    <a:pt x="1492" y="662"/>
                  </a:lnTo>
                  <a:lnTo>
                    <a:pt x="1492" y="661"/>
                  </a:lnTo>
                  <a:lnTo>
                    <a:pt x="1491" y="661"/>
                  </a:lnTo>
                  <a:lnTo>
                    <a:pt x="1491" y="660"/>
                  </a:lnTo>
                  <a:lnTo>
                    <a:pt x="1490" y="660"/>
                  </a:lnTo>
                  <a:lnTo>
                    <a:pt x="1489" y="660"/>
                  </a:lnTo>
                  <a:lnTo>
                    <a:pt x="1487" y="660"/>
                  </a:lnTo>
                  <a:lnTo>
                    <a:pt x="1486" y="660"/>
                  </a:lnTo>
                  <a:lnTo>
                    <a:pt x="1485" y="660"/>
                  </a:lnTo>
                  <a:lnTo>
                    <a:pt x="1485" y="661"/>
                  </a:lnTo>
                  <a:lnTo>
                    <a:pt x="1485" y="662"/>
                  </a:lnTo>
                  <a:lnTo>
                    <a:pt x="1485" y="663"/>
                  </a:lnTo>
                  <a:lnTo>
                    <a:pt x="1484" y="663"/>
                  </a:lnTo>
                  <a:lnTo>
                    <a:pt x="1484" y="664"/>
                  </a:lnTo>
                  <a:lnTo>
                    <a:pt x="1484" y="665"/>
                  </a:lnTo>
                  <a:lnTo>
                    <a:pt x="1483" y="666"/>
                  </a:lnTo>
                  <a:lnTo>
                    <a:pt x="1482" y="666"/>
                  </a:lnTo>
                  <a:lnTo>
                    <a:pt x="1482" y="669"/>
                  </a:lnTo>
                  <a:lnTo>
                    <a:pt x="1483" y="669"/>
                  </a:lnTo>
                  <a:lnTo>
                    <a:pt x="1483" y="670"/>
                  </a:lnTo>
                  <a:lnTo>
                    <a:pt x="1483" y="671"/>
                  </a:lnTo>
                  <a:lnTo>
                    <a:pt x="1484" y="672"/>
                  </a:lnTo>
                  <a:lnTo>
                    <a:pt x="1484" y="673"/>
                  </a:lnTo>
                  <a:lnTo>
                    <a:pt x="1485" y="673"/>
                  </a:lnTo>
                  <a:lnTo>
                    <a:pt x="1485" y="674"/>
                  </a:lnTo>
                  <a:lnTo>
                    <a:pt x="1484" y="675"/>
                  </a:lnTo>
                  <a:lnTo>
                    <a:pt x="1484" y="677"/>
                  </a:lnTo>
                  <a:lnTo>
                    <a:pt x="1483" y="677"/>
                  </a:lnTo>
                  <a:lnTo>
                    <a:pt x="1483" y="678"/>
                  </a:lnTo>
                  <a:lnTo>
                    <a:pt x="1482" y="678"/>
                  </a:lnTo>
                  <a:lnTo>
                    <a:pt x="1482" y="679"/>
                  </a:lnTo>
                  <a:lnTo>
                    <a:pt x="1482" y="680"/>
                  </a:lnTo>
                  <a:lnTo>
                    <a:pt x="1482" y="681"/>
                  </a:lnTo>
                  <a:lnTo>
                    <a:pt x="1482" y="682"/>
                  </a:lnTo>
                  <a:lnTo>
                    <a:pt x="1482" y="683"/>
                  </a:lnTo>
                  <a:lnTo>
                    <a:pt x="1481" y="683"/>
                  </a:lnTo>
                  <a:lnTo>
                    <a:pt x="1482" y="683"/>
                  </a:lnTo>
                  <a:lnTo>
                    <a:pt x="1481" y="683"/>
                  </a:lnTo>
                  <a:lnTo>
                    <a:pt x="1482" y="685"/>
                  </a:lnTo>
                  <a:lnTo>
                    <a:pt x="1481" y="685"/>
                  </a:lnTo>
                  <a:lnTo>
                    <a:pt x="1481" y="686"/>
                  </a:lnTo>
                  <a:lnTo>
                    <a:pt x="1482" y="686"/>
                  </a:lnTo>
                  <a:lnTo>
                    <a:pt x="1482" y="687"/>
                  </a:lnTo>
                  <a:lnTo>
                    <a:pt x="1483" y="688"/>
                  </a:lnTo>
                  <a:lnTo>
                    <a:pt x="1483" y="689"/>
                  </a:lnTo>
                  <a:lnTo>
                    <a:pt x="1484" y="689"/>
                  </a:lnTo>
                  <a:lnTo>
                    <a:pt x="1484" y="690"/>
                  </a:lnTo>
                  <a:lnTo>
                    <a:pt x="1485" y="690"/>
                  </a:lnTo>
                  <a:lnTo>
                    <a:pt x="1485" y="691"/>
                  </a:lnTo>
                  <a:lnTo>
                    <a:pt x="1485" y="693"/>
                  </a:lnTo>
                  <a:lnTo>
                    <a:pt x="1485" y="694"/>
                  </a:lnTo>
                  <a:lnTo>
                    <a:pt x="1485" y="695"/>
                  </a:lnTo>
                  <a:lnTo>
                    <a:pt x="1484" y="695"/>
                  </a:lnTo>
                  <a:lnTo>
                    <a:pt x="1485" y="696"/>
                  </a:lnTo>
                  <a:lnTo>
                    <a:pt x="1485" y="697"/>
                  </a:lnTo>
                  <a:lnTo>
                    <a:pt x="1486" y="697"/>
                  </a:lnTo>
                  <a:lnTo>
                    <a:pt x="1486" y="698"/>
                  </a:lnTo>
                  <a:lnTo>
                    <a:pt x="1485" y="699"/>
                  </a:lnTo>
                  <a:lnTo>
                    <a:pt x="1485" y="700"/>
                  </a:lnTo>
                  <a:lnTo>
                    <a:pt x="1485" y="702"/>
                  </a:lnTo>
                  <a:lnTo>
                    <a:pt x="1484" y="702"/>
                  </a:lnTo>
                  <a:lnTo>
                    <a:pt x="1483" y="703"/>
                  </a:lnTo>
                  <a:lnTo>
                    <a:pt x="1483" y="704"/>
                  </a:lnTo>
                  <a:lnTo>
                    <a:pt x="1482" y="704"/>
                  </a:lnTo>
                  <a:lnTo>
                    <a:pt x="1482" y="705"/>
                  </a:lnTo>
                  <a:lnTo>
                    <a:pt x="1482" y="706"/>
                  </a:lnTo>
                  <a:lnTo>
                    <a:pt x="1481" y="707"/>
                  </a:lnTo>
                  <a:lnTo>
                    <a:pt x="1481" y="708"/>
                  </a:lnTo>
                  <a:lnTo>
                    <a:pt x="1481" y="710"/>
                  </a:lnTo>
                  <a:lnTo>
                    <a:pt x="1480" y="710"/>
                  </a:lnTo>
                  <a:lnTo>
                    <a:pt x="1478" y="710"/>
                  </a:lnTo>
                  <a:lnTo>
                    <a:pt x="1477" y="710"/>
                  </a:lnTo>
                  <a:lnTo>
                    <a:pt x="1476" y="711"/>
                  </a:lnTo>
                  <a:lnTo>
                    <a:pt x="1475" y="711"/>
                  </a:lnTo>
                  <a:lnTo>
                    <a:pt x="1473" y="711"/>
                  </a:lnTo>
                  <a:lnTo>
                    <a:pt x="1473" y="712"/>
                  </a:lnTo>
                  <a:lnTo>
                    <a:pt x="1472" y="712"/>
                  </a:lnTo>
                  <a:lnTo>
                    <a:pt x="1471" y="712"/>
                  </a:lnTo>
                  <a:lnTo>
                    <a:pt x="1469" y="712"/>
                  </a:lnTo>
                  <a:lnTo>
                    <a:pt x="1468" y="712"/>
                  </a:lnTo>
                  <a:lnTo>
                    <a:pt x="1468" y="713"/>
                  </a:lnTo>
                  <a:lnTo>
                    <a:pt x="1467" y="713"/>
                  </a:lnTo>
                  <a:lnTo>
                    <a:pt x="1466" y="713"/>
                  </a:lnTo>
                  <a:lnTo>
                    <a:pt x="1465" y="713"/>
                  </a:lnTo>
                  <a:lnTo>
                    <a:pt x="1464" y="713"/>
                  </a:lnTo>
                  <a:lnTo>
                    <a:pt x="1464" y="714"/>
                  </a:lnTo>
                  <a:lnTo>
                    <a:pt x="1464" y="715"/>
                  </a:lnTo>
                  <a:lnTo>
                    <a:pt x="1464" y="716"/>
                  </a:lnTo>
                  <a:lnTo>
                    <a:pt x="1464" y="718"/>
                  </a:lnTo>
                  <a:lnTo>
                    <a:pt x="1464" y="719"/>
                  </a:lnTo>
                  <a:lnTo>
                    <a:pt x="1465" y="719"/>
                  </a:lnTo>
                  <a:lnTo>
                    <a:pt x="1465" y="720"/>
                  </a:lnTo>
                  <a:lnTo>
                    <a:pt x="1466" y="720"/>
                  </a:lnTo>
                  <a:lnTo>
                    <a:pt x="1467" y="721"/>
                  </a:lnTo>
                  <a:lnTo>
                    <a:pt x="1468" y="721"/>
                  </a:lnTo>
                  <a:lnTo>
                    <a:pt x="1468" y="722"/>
                  </a:lnTo>
                  <a:lnTo>
                    <a:pt x="1469" y="722"/>
                  </a:lnTo>
                  <a:lnTo>
                    <a:pt x="1469" y="723"/>
                  </a:lnTo>
                  <a:lnTo>
                    <a:pt x="1471" y="724"/>
                  </a:lnTo>
                  <a:lnTo>
                    <a:pt x="1471" y="725"/>
                  </a:lnTo>
                  <a:lnTo>
                    <a:pt x="1469" y="725"/>
                  </a:lnTo>
                  <a:lnTo>
                    <a:pt x="1469" y="727"/>
                  </a:lnTo>
                  <a:lnTo>
                    <a:pt x="1468" y="727"/>
                  </a:lnTo>
                  <a:lnTo>
                    <a:pt x="1468" y="728"/>
                  </a:lnTo>
                  <a:lnTo>
                    <a:pt x="1468" y="729"/>
                  </a:lnTo>
                  <a:lnTo>
                    <a:pt x="1468" y="730"/>
                  </a:lnTo>
                  <a:lnTo>
                    <a:pt x="1467" y="730"/>
                  </a:lnTo>
                  <a:lnTo>
                    <a:pt x="1466" y="730"/>
                  </a:lnTo>
                  <a:lnTo>
                    <a:pt x="1466" y="731"/>
                  </a:lnTo>
                  <a:lnTo>
                    <a:pt x="1465" y="732"/>
                  </a:lnTo>
                  <a:lnTo>
                    <a:pt x="1465" y="733"/>
                  </a:lnTo>
                  <a:lnTo>
                    <a:pt x="1464" y="733"/>
                  </a:lnTo>
                  <a:lnTo>
                    <a:pt x="1464" y="735"/>
                  </a:lnTo>
                  <a:lnTo>
                    <a:pt x="1463" y="735"/>
                  </a:lnTo>
                  <a:lnTo>
                    <a:pt x="1460" y="736"/>
                  </a:lnTo>
                  <a:lnTo>
                    <a:pt x="1459" y="736"/>
                  </a:lnTo>
                  <a:lnTo>
                    <a:pt x="1458" y="736"/>
                  </a:lnTo>
                  <a:lnTo>
                    <a:pt x="1458" y="737"/>
                  </a:lnTo>
                  <a:lnTo>
                    <a:pt x="1457" y="737"/>
                  </a:lnTo>
                  <a:lnTo>
                    <a:pt x="1457" y="738"/>
                  </a:lnTo>
                  <a:lnTo>
                    <a:pt x="1456" y="739"/>
                  </a:lnTo>
                  <a:lnTo>
                    <a:pt x="1457" y="740"/>
                  </a:lnTo>
                  <a:lnTo>
                    <a:pt x="1456" y="741"/>
                  </a:lnTo>
                  <a:lnTo>
                    <a:pt x="1456" y="742"/>
                  </a:lnTo>
                  <a:lnTo>
                    <a:pt x="1455" y="742"/>
                  </a:lnTo>
                  <a:lnTo>
                    <a:pt x="1455" y="745"/>
                  </a:lnTo>
                  <a:lnTo>
                    <a:pt x="1455" y="747"/>
                  </a:lnTo>
                  <a:lnTo>
                    <a:pt x="1455" y="748"/>
                  </a:lnTo>
                  <a:lnTo>
                    <a:pt x="1455" y="749"/>
                  </a:lnTo>
                  <a:lnTo>
                    <a:pt x="1454" y="749"/>
                  </a:lnTo>
                  <a:lnTo>
                    <a:pt x="1454" y="750"/>
                  </a:lnTo>
                  <a:lnTo>
                    <a:pt x="1452" y="750"/>
                  </a:lnTo>
                  <a:lnTo>
                    <a:pt x="1451" y="750"/>
                  </a:lnTo>
                  <a:lnTo>
                    <a:pt x="1451" y="752"/>
                  </a:lnTo>
                  <a:lnTo>
                    <a:pt x="1450" y="752"/>
                  </a:lnTo>
                  <a:lnTo>
                    <a:pt x="1450" y="753"/>
                  </a:lnTo>
                  <a:lnTo>
                    <a:pt x="1449" y="753"/>
                  </a:lnTo>
                  <a:lnTo>
                    <a:pt x="1449" y="754"/>
                  </a:lnTo>
                  <a:lnTo>
                    <a:pt x="1448" y="754"/>
                  </a:lnTo>
                  <a:lnTo>
                    <a:pt x="1448" y="755"/>
                  </a:lnTo>
                  <a:lnTo>
                    <a:pt x="1448" y="756"/>
                  </a:lnTo>
                  <a:lnTo>
                    <a:pt x="1448" y="757"/>
                  </a:lnTo>
                  <a:lnTo>
                    <a:pt x="1447" y="757"/>
                  </a:lnTo>
                  <a:lnTo>
                    <a:pt x="1446" y="758"/>
                  </a:lnTo>
                  <a:lnTo>
                    <a:pt x="1443" y="758"/>
                  </a:lnTo>
                  <a:lnTo>
                    <a:pt x="1443" y="760"/>
                  </a:lnTo>
                  <a:lnTo>
                    <a:pt x="1442" y="760"/>
                  </a:lnTo>
                  <a:lnTo>
                    <a:pt x="1441" y="760"/>
                  </a:lnTo>
                  <a:lnTo>
                    <a:pt x="1440" y="760"/>
                  </a:lnTo>
                  <a:lnTo>
                    <a:pt x="1439" y="760"/>
                  </a:lnTo>
                  <a:lnTo>
                    <a:pt x="1438" y="760"/>
                  </a:lnTo>
                  <a:lnTo>
                    <a:pt x="1437" y="760"/>
                  </a:lnTo>
                  <a:lnTo>
                    <a:pt x="1435" y="761"/>
                  </a:lnTo>
                  <a:lnTo>
                    <a:pt x="1434" y="761"/>
                  </a:lnTo>
                  <a:lnTo>
                    <a:pt x="1433" y="761"/>
                  </a:lnTo>
                  <a:lnTo>
                    <a:pt x="1432" y="761"/>
                  </a:lnTo>
                  <a:lnTo>
                    <a:pt x="1432" y="762"/>
                  </a:lnTo>
                  <a:lnTo>
                    <a:pt x="1432" y="763"/>
                  </a:lnTo>
                  <a:lnTo>
                    <a:pt x="1431" y="764"/>
                  </a:lnTo>
                  <a:lnTo>
                    <a:pt x="1431" y="765"/>
                  </a:lnTo>
                  <a:lnTo>
                    <a:pt x="1430" y="765"/>
                  </a:lnTo>
                  <a:lnTo>
                    <a:pt x="1430" y="766"/>
                  </a:lnTo>
                  <a:lnTo>
                    <a:pt x="1430" y="767"/>
                  </a:lnTo>
                  <a:lnTo>
                    <a:pt x="1430" y="769"/>
                  </a:lnTo>
                  <a:lnTo>
                    <a:pt x="1430" y="770"/>
                  </a:lnTo>
                  <a:lnTo>
                    <a:pt x="1430" y="771"/>
                  </a:lnTo>
                  <a:lnTo>
                    <a:pt x="1430" y="772"/>
                  </a:lnTo>
                  <a:lnTo>
                    <a:pt x="1431" y="772"/>
                  </a:lnTo>
                  <a:lnTo>
                    <a:pt x="1431" y="773"/>
                  </a:lnTo>
                  <a:lnTo>
                    <a:pt x="1432" y="773"/>
                  </a:lnTo>
                  <a:lnTo>
                    <a:pt x="1432" y="774"/>
                  </a:lnTo>
                  <a:lnTo>
                    <a:pt x="1433" y="774"/>
                  </a:lnTo>
                  <a:lnTo>
                    <a:pt x="1434" y="775"/>
                  </a:lnTo>
                  <a:lnTo>
                    <a:pt x="1435" y="775"/>
                  </a:lnTo>
                  <a:lnTo>
                    <a:pt x="1437" y="775"/>
                  </a:lnTo>
                  <a:lnTo>
                    <a:pt x="1437" y="777"/>
                  </a:lnTo>
                  <a:lnTo>
                    <a:pt x="1438" y="778"/>
                  </a:lnTo>
                  <a:lnTo>
                    <a:pt x="1439" y="778"/>
                  </a:lnTo>
                  <a:lnTo>
                    <a:pt x="1439" y="779"/>
                  </a:lnTo>
                  <a:lnTo>
                    <a:pt x="1440" y="779"/>
                  </a:lnTo>
                  <a:lnTo>
                    <a:pt x="1440" y="780"/>
                  </a:lnTo>
                  <a:lnTo>
                    <a:pt x="1439" y="780"/>
                  </a:lnTo>
                  <a:lnTo>
                    <a:pt x="1439" y="781"/>
                  </a:lnTo>
                  <a:lnTo>
                    <a:pt x="1438" y="781"/>
                  </a:lnTo>
                  <a:lnTo>
                    <a:pt x="1438" y="782"/>
                  </a:lnTo>
                  <a:lnTo>
                    <a:pt x="1437" y="782"/>
                  </a:lnTo>
                  <a:lnTo>
                    <a:pt x="1437" y="783"/>
                  </a:lnTo>
                  <a:lnTo>
                    <a:pt x="1437" y="785"/>
                  </a:lnTo>
                  <a:lnTo>
                    <a:pt x="1438" y="785"/>
                  </a:lnTo>
                  <a:lnTo>
                    <a:pt x="1438" y="786"/>
                  </a:lnTo>
                  <a:lnTo>
                    <a:pt x="1439" y="787"/>
                  </a:lnTo>
                  <a:lnTo>
                    <a:pt x="1439" y="788"/>
                  </a:lnTo>
                  <a:lnTo>
                    <a:pt x="1439" y="789"/>
                  </a:lnTo>
                  <a:lnTo>
                    <a:pt x="1440" y="789"/>
                  </a:lnTo>
                  <a:lnTo>
                    <a:pt x="1440" y="790"/>
                  </a:lnTo>
                  <a:lnTo>
                    <a:pt x="1440" y="791"/>
                  </a:lnTo>
                  <a:lnTo>
                    <a:pt x="1440" y="792"/>
                  </a:lnTo>
                  <a:lnTo>
                    <a:pt x="1440" y="794"/>
                  </a:lnTo>
                  <a:lnTo>
                    <a:pt x="1440" y="795"/>
                  </a:lnTo>
                  <a:lnTo>
                    <a:pt x="1440" y="796"/>
                  </a:lnTo>
                  <a:lnTo>
                    <a:pt x="1440" y="797"/>
                  </a:lnTo>
                  <a:lnTo>
                    <a:pt x="1440" y="798"/>
                  </a:lnTo>
                  <a:lnTo>
                    <a:pt x="1440" y="799"/>
                  </a:lnTo>
                  <a:lnTo>
                    <a:pt x="1440" y="800"/>
                  </a:lnTo>
                  <a:lnTo>
                    <a:pt x="1440" y="802"/>
                  </a:lnTo>
                  <a:lnTo>
                    <a:pt x="1440" y="803"/>
                  </a:lnTo>
                  <a:lnTo>
                    <a:pt x="1439" y="803"/>
                  </a:lnTo>
                  <a:lnTo>
                    <a:pt x="1439" y="804"/>
                  </a:lnTo>
                  <a:lnTo>
                    <a:pt x="1439" y="805"/>
                  </a:lnTo>
                  <a:lnTo>
                    <a:pt x="1439" y="806"/>
                  </a:lnTo>
                  <a:lnTo>
                    <a:pt x="1438" y="806"/>
                  </a:lnTo>
                  <a:lnTo>
                    <a:pt x="1438" y="807"/>
                  </a:lnTo>
                  <a:lnTo>
                    <a:pt x="1437" y="807"/>
                  </a:lnTo>
                  <a:lnTo>
                    <a:pt x="1435" y="808"/>
                  </a:lnTo>
                  <a:lnTo>
                    <a:pt x="1435" y="810"/>
                  </a:lnTo>
                  <a:lnTo>
                    <a:pt x="1434" y="810"/>
                  </a:lnTo>
                  <a:lnTo>
                    <a:pt x="1434" y="811"/>
                  </a:lnTo>
                  <a:lnTo>
                    <a:pt x="1433" y="811"/>
                  </a:lnTo>
                  <a:lnTo>
                    <a:pt x="1431" y="811"/>
                  </a:lnTo>
                  <a:lnTo>
                    <a:pt x="1430" y="812"/>
                  </a:lnTo>
                  <a:lnTo>
                    <a:pt x="1430" y="811"/>
                  </a:lnTo>
                  <a:lnTo>
                    <a:pt x="1430" y="812"/>
                  </a:lnTo>
                  <a:lnTo>
                    <a:pt x="1429" y="812"/>
                  </a:lnTo>
                  <a:lnTo>
                    <a:pt x="1430" y="812"/>
                  </a:lnTo>
                  <a:lnTo>
                    <a:pt x="1430" y="813"/>
                  </a:lnTo>
                  <a:lnTo>
                    <a:pt x="1430" y="814"/>
                  </a:lnTo>
                  <a:lnTo>
                    <a:pt x="1430" y="815"/>
                  </a:lnTo>
                  <a:lnTo>
                    <a:pt x="1430" y="816"/>
                  </a:lnTo>
                  <a:lnTo>
                    <a:pt x="1430" y="817"/>
                  </a:lnTo>
                  <a:lnTo>
                    <a:pt x="1431" y="817"/>
                  </a:lnTo>
                  <a:lnTo>
                    <a:pt x="1431" y="819"/>
                  </a:lnTo>
                  <a:lnTo>
                    <a:pt x="1431" y="820"/>
                  </a:lnTo>
                  <a:lnTo>
                    <a:pt x="1431" y="821"/>
                  </a:lnTo>
                  <a:lnTo>
                    <a:pt x="1432" y="821"/>
                  </a:lnTo>
                  <a:lnTo>
                    <a:pt x="1432" y="822"/>
                  </a:lnTo>
                  <a:lnTo>
                    <a:pt x="1432" y="823"/>
                  </a:lnTo>
                  <a:lnTo>
                    <a:pt x="1433" y="823"/>
                  </a:lnTo>
                  <a:lnTo>
                    <a:pt x="1432" y="823"/>
                  </a:lnTo>
                  <a:lnTo>
                    <a:pt x="1433" y="823"/>
                  </a:lnTo>
                  <a:lnTo>
                    <a:pt x="1434" y="824"/>
                  </a:lnTo>
                  <a:lnTo>
                    <a:pt x="1435" y="824"/>
                  </a:lnTo>
                  <a:lnTo>
                    <a:pt x="1435" y="825"/>
                  </a:lnTo>
                  <a:lnTo>
                    <a:pt x="1437" y="827"/>
                  </a:lnTo>
                  <a:lnTo>
                    <a:pt x="1437" y="828"/>
                  </a:lnTo>
                  <a:lnTo>
                    <a:pt x="1435" y="828"/>
                  </a:lnTo>
                  <a:lnTo>
                    <a:pt x="1435" y="829"/>
                  </a:lnTo>
                  <a:lnTo>
                    <a:pt x="1434" y="830"/>
                  </a:lnTo>
                  <a:lnTo>
                    <a:pt x="1434" y="831"/>
                  </a:lnTo>
                  <a:lnTo>
                    <a:pt x="1433" y="831"/>
                  </a:lnTo>
                  <a:lnTo>
                    <a:pt x="1433" y="832"/>
                  </a:lnTo>
                  <a:lnTo>
                    <a:pt x="1433" y="833"/>
                  </a:lnTo>
                  <a:lnTo>
                    <a:pt x="1433" y="834"/>
                  </a:lnTo>
                  <a:lnTo>
                    <a:pt x="1433" y="836"/>
                  </a:lnTo>
                  <a:lnTo>
                    <a:pt x="1432" y="837"/>
                  </a:lnTo>
                  <a:lnTo>
                    <a:pt x="1433" y="837"/>
                  </a:lnTo>
                  <a:lnTo>
                    <a:pt x="1433" y="838"/>
                  </a:lnTo>
                  <a:lnTo>
                    <a:pt x="1432" y="839"/>
                  </a:lnTo>
                  <a:lnTo>
                    <a:pt x="1433" y="839"/>
                  </a:lnTo>
                  <a:lnTo>
                    <a:pt x="1433" y="840"/>
                  </a:lnTo>
                  <a:lnTo>
                    <a:pt x="1433" y="841"/>
                  </a:lnTo>
                  <a:lnTo>
                    <a:pt x="1434" y="841"/>
                  </a:lnTo>
                  <a:lnTo>
                    <a:pt x="1434" y="842"/>
                  </a:lnTo>
                  <a:lnTo>
                    <a:pt x="1435" y="842"/>
                  </a:lnTo>
                  <a:lnTo>
                    <a:pt x="1435" y="844"/>
                  </a:lnTo>
                  <a:lnTo>
                    <a:pt x="1437" y="845"/>
                  </a:lnTo>
                  <a:lnTo>
                    <a:pt x="1435" y="845"/>
                  </a:lnTo>
                  <a:lnTo>
                    <a:pt x="1435" y="846"/>
                  </a:lnTo>
                  <a:lnTo>
                    <a:pt x="1437" y="846"/>
                  </a:lnTo>
                  <a:lnTo>
                    <a:pt x="1437" y="847"/>
                  </a:lnTo>
                  <a:lnTo>
                    <a:pt x="1435" y="847"/>
                  </a:lnTo>
                  <a:lnTo>
                    <a:pt x="1434" y="848"/>
                  </a:lnTo>
                  <a:lnTo>
                    <a:pt x="1434" y="849"/>
                  </a:lnTo>
                  <a:lnTo>
                    <a:pt x="1433" y="849"/>
                  </a:lnTo>
                  <a:lnTo>
                    <a:pt x="1433" y="850"/>
                  </a:lnTo>
                  <a:lnTo>
                    <a:pt x="1432" y="850"/>
                  </a:lnTo>
                  <a:lnTo>
                    <a:pt x="1432" y="852"/>
                  </a:lnTo>
                  <a:lnTo>
                    <a:pt x="1432" y="853"/>
                  </a:lnTo>
                  <a:lnTo>
                    <a:pt x="1432" y="854"/>
                  </a:lnTo>
                  <a:lnTo>
                    <a:pt x="1431" y="854"/>
                  </a:lnTo>
                  <a:lnTo>
                    <a:pt x="1432" y="854"/>
                  </a:lnTo>
                  <a:lnTo>
                    <a:pt x="1432" y="855"/>
                  </a:lnTo>
                  <a:lnTo>
                    <a:pt x="1431" y="855"/>
                  </a:lnTo>
                  <a:lnTo>
                    <a:pt x="1431" y="856"/>
                  </a:lnTo>
                  <a:lnTo>
                    <a:pt x="1432" y="857"/>
                  </a:lnTo>
                  <a:lnTo>
                    <a:pt x="1432" y="858"/>
                  </a:lnTo>
                  <a:lnTo>
                    <a:pt x="1432" y="859"/>
                  </a:lnTo>
                  <a:lnTo>
                    <a:pt x="1433" y="861"/>
                  </a:lnTo>
                  <a:lnTo>
                    <a:pt x="1434" y="861"/>
                  </a:lnTo>
                  <a:lnTo>
                    <a:pt x="1434" y="862"/>
                  </a:lnTo>
                  <a:lnTo>
                    <a:pt x="1435" y="862"/>
                  </a:lnTo>
                  <a:lnTo>
                    <a:pt x="1435" y="863"/>
                  </a:lnTo>
                  <a:lnTo>
                    <a:pt x="1437" y="863"/>
                  </a:lnTo>
                  <a:lnTo>
                    <a:pt x="1437" y="864"/>
                  </a:lnTo>
                  <a:lnTo>
                    <a:pt x="1438" y="864"/>
                  </a:lnTo>
                  <a:lnTo>
                    <a:pt x="1439" y="865"/>
                  </a:lnTo>
                  <a:lnTo>
                    <a:pt x="1439" y="866"/>
                  </a:lnTo>
                  <a:lnTo>
                    <a:pt x="1440" y="867"/>
                  </a:lnTo>
                  <a:lnTo>
                    <a:pt x="1441" y="869"/>
                  </a:lnTo>
                  <a:lnTo>
                    <a:pt x="1441" y="870"/>
                  </a:lnTo>
                  <a:lnTo>
                    <a:pt x="1440" y="870"/>
                  </a:lnTo>
                  <a:lnTo>
                    <a:pt x="1441" y="871"/>
                  </a:lnTo>
                  <a:lnTo>
                    <a:pt x="1441" y="872"/>
                  </a:lnTo>
                  <a:lnTo>
                    <a:pt x="1441" y="873"/>
                  </a:lnTo>
                  <a:lnTo>
                    <a:pt x="1441" y="874"/>
                  </a:lnTo>
                  <a:lnTo>
                    <a:pt x="1441" y="875"/>
                  </a:lnTo>
                  <a:lnTo>
                    <a:pt x="1441" y="877"/>
                  </a:lnTo>
                  <a:lnTo>
                    <a:pt x="1442" y="878"/>
                  </a:lnTo>
                  <a:lnTo>
                    <a:pt x="1443" y="878"/>
                  </a:lnTo>
                  <a:lnTo>
                    <a:pt x="1443" y="879"/>
                  </a:lnTo>
                  <a:lnTo>
                    <a:pt x="1443" y="880"/>
                  </a:lnTo>
                  <a:lnTo>
                    <a:pt x="1442" y="883"/>
                  </a:lnTo>
                  <a:lnTo>
                    <a:pt x="1442" y="886"/>
                  </a:lnTo>
                  <a:lnTo>
                    <a:pt x="1440" y="887"/>
                  </a:lnTo>
                  <a:lnTo>
                    <a:pt x="1439" y="887"/>
                  </a:lnTo>
                  <a:lnTo>
                    <a:pt x="1437" y="889"/>
                  </a:lnTo>
                  <a:lnTo>
                    <a:pt x="1437" y="890"/>
                  </a:lnTo>
                  <a:lnTo>
                    <a:pt x="1437" y="891"/>
                  </a:lnTo>
                  <a:lnTo>
                    <a:pt x="1437" y="892"/>
                  </a:lnTo>
                  <a:lnTo>
                    <a:pt x="1435" y="892"/>
                  </a:lnTo>
                  <a:lnTo>
                    <a:pt x="1434" y="892"/>
                  </a:lnTo>
                  <a:lnTo>
                    <a:pt x="1434" y="894"/>
                  </a:lnTo>
                  <a:lnTo>
                    <a:pt x="1433" y="894"/>
                  </a:lnTo>
                  <a:lnTo>
                    <a:pt x="1434" y="894"/>
                  </a:lnTo>
                  <a:lnTo>
                    <a:pt x="1434" y="895"/>
                  </a:lnTo>
                  <a:lnTo>
                    <a:pt x="1433" y="895"/>
                  </a:lnTo>
                  <a:lnTo>
                    <a:pt x="1433" y="896"/>
                  </a:lnTo>
                  <a:lnTo>
                    <a:pt x="1432" y="896"/>
                  </a:lnTo>
                  <a:lnTo>
                    <a:pt x="1432" y="897"/>
                  </a:lnTo>
                  <a:lnTo>
                    <a:pt x="1432" y="898"/>
                  </a:lnTo>
                  <a:lnTo>
                    <a:pt x="1432" y="899"/>
                  </a:lnTo>
                  <a:lnTo>
                    <a:pt x="1432" y="900"/>
                  </a:lnTo>
                  <a:lnTo>
                    <a:pt x="1432" y="901"/>
                  </a:lnTo>
                  <a:lnTo>
                    <a:pt x="1432" y="903"/>
                  </a:lnTo>
                  <a:lnTo>
                    <a:pt x="1432" y="904"/>
                  </a:lnTo>
                  <a:lnTo>
                    <a:pt x="1431" y="905"/>
                  </a:lnTo>
                  <a:lnTo>
                    <a:pt x="1430" y="905"/>
                  </a:lnTo>
                  <a:lnTo>
                    <a:pt x="1429" y="905"/>
                  </a:lnTo>
                  <a:lnTo>
                    <a:pt x="1429" y="906"/>
                  </a:lnTo>
                  <a:lnTo>
                    <a:pt x="1430" y="906"/>
                  </a:lnTo>
                  <a:lnTo>
                    <a:pt x="1430" y="907"/>
                  </a:lnTo>
                  <a:lnTo>
                    <a:pt x="1430" y="908"/>
                  </a:lnTo>
                  <a:lnTo>
                    <a:pt x="1431" y="909"/>
                  </a:lnTo>
                  <a:lnTo>
                    <a:pt x="1431" y="911"/>
                  </a:lnTo>
                  <a:lnTo>
                    <a:pt x="1432" y="911"/>
                  </a:lnTo>
                  <a:lnTo>
                    <a:pt x="1432" y="912"/>
                  </a:lnTo>
                  <a:lnTo>
                    <a:pt x="1433" y="912"/>
                  </a:lnTo>
                  <a:lnTo>
                    <a:pt x="1433" y="913"/>
                  </a:lnTo>
                  <a:lnTo>
                    <a:pt x="1434" y="913"/>
                  </a:lnTo>
                  <a:lnTo>
                    <a:pt x="1435" y="913"/>
                  </a:lnTo>
                  <a:lnTo>
                    <a:pt x="1437" y="913"/>
                  </a:lnTo>
                  <a:lnTo>
                    <a:pt x="1438" y="913"/>
                  </a:lnTo>
                  <a:lnTo>
                    <a:pt x="1441" y="914"/>
                  </a:lnTo>
                  <a:lnTo>
                    <a:pt x="1442" y="915"/>
                  </a:lnTo>
                  <a:lnTo>
                    <a:pt x="1443" y="916"/>
                  </a:lnTo>
                  <a:lnTo>
                    <a:pt x="1445" y="915"/>
                  </a:lnTo>
                  <a:lnTo>
                    <a:pt x="1445" y="916"/>
                  </a:lnTo>
                  <a:lnTo>
                    <a:pt x="1446" y="915"/>
                  </a:lnTo>
                  <a:lnTo>
                    <a:pt x="1446" y="914"/>
                  </a:lnTo>
                  <a:lnTo>
                    <a:pt x="1447" y="914"/>
                  </a:lnTo>
                  <a:lnTo>
                    <a:pt x="1448" y="915"/>
                  </a:lnTo>
                  <a:lnTo>
                    <a:pt x="1448" y="916"/>
                  </a:lnTo>
                  <a:lnTo>
                    <a:pt x="1449" y="916"/>
                  </a:lnTo>
                  <a:lnTo>
                    <a:pt x="1448" y="917"/>
                  </a:lnTo>
                  <a:lnTo>
                    <a:pt x="1449" y="917"/>
                  </a:lnTo>
                  <a:lnTo>
                    <a:pt x="1448" y="921"/>
                  </a:lnTo>
                  <a:lnTo>
                    <a:pt x="1448" y="922"/>
                  </a:lnTo>
                  <a:lnTo>
                    <a:pt x="1449" y="922"/>
                  </a:lnTo>
                  <a:lnTo>
                    <a:pt x="1449" y="923"/>
                  </a:lnTo>
                  <a:lnTo>
                    <a:pt x="1449" y="924"/>
                  </a:lnTo>
                  <a:lnTo>
                    <a:pt x="1449" y="925"/>
                  </a:lnTo>
                  <a:lnTo>
                    <a:pt x="1450" y="926"/>
                  </a:lnTo>
                  <a:lnTo>
                    <a:pt x="1449" y="926"/>
                  </a:lnTo>
                  <a:lnTo>
                    <a:pt x="1449" y="928"/>
                  </a:lnTo>
                  <a:lnTo>
                    <a:pt x="1450" y="928"/>
                  </a:lnTo>
                  <a:lnTo>
                    <a:pt x="1450" y="929"/>
                  </a:lnTo>
                  <a:lnTo>
                    <a:pt x="1450" y="930"/>
                  </a:lnTo>
                  <a:lnTo>
                    <a:pt x="1450" y="931"/>
                  </a:lnTo>
                  <a:lnTo>
                    <a:pt x="1451" y="931"/>
                  </a:lnTo>
                  <a:lnTo>
                    <a:pt x="1451" y="932"/>
                  </a:lnTo>
                  <a:lnTo>
                    <a:pt x="1452" y="932"/>
                  </a:lnTo>
                  <a:lnTo>
                    <a:pt x="1452" y="933"/>
                  </a:lnTo>
                  <a:lnTo>
                    <a:pt x="1452" y="934"/>
                  </a:lnTo>
                  <a:lnTo>
                    <a:pt x="1454" y="934"/>
                  </a:lnTo>
                  <a:lnTo>
                    <a:pt x="1455" y="934"/>
                  </a:lnTo>
                  <a:lnTo>
                    <a:pt x="1456" y="936"/>
                  </a:lnTo>
                  <a:lnTo>
                    <a:pt x="1457" y="936"/>
                  </a:lnTo>
                  <a:lnTo>
                    <a:pt x="1463" y="933"/>
                  </a:lnTo>
                  <a:lnTo>
                    <a:pt x="1466" y="932"/>
                  </a:lnTo>
                  <a:lnTo>
                    <a:pt x="1467" y="932"/>
                  </a:lnTo>
                  <a:lnTo>
                    <a:pt x="1468" y="932"/>
                  </a:lnTo>
                  <a:lnTo>
                    <a:pt x="1469" y="932"/>
                  </a:lnTo>
                  <a:lnTo>
                    <a:pt x="1469" y="933"/>
                  </a:lnTo>
                  <a:lnTo>
                    <a:pt x="1471" y="933"/>
                  </a:lnTo>
                  <a:lnTo>
                    <a:pt x="1471" y="934"/>
                  </a:lnTo>
                  <a:lnTo>
                    <a:pt x="1472" y="934"/>
                  </a:lnTo>
                  <a:lnTo>
                    <a:pt x="1472" y="936"/>
                  </a:lnTo>
                  <a:lnTo>
                    <a:pt x="1473" y="936"/>
                  </a:lnTo>
                  <a:lnTo>
                    <a:pt x="1472" y="936"/>
                  </a:lnTo>
                  <a:lnTo>
                    <a:pt x="1473" y="937"/>
                  </a:lnTo>
                  <a:lnTo>
                    <a:pt x="1472" y="937"/>
                  </a:lnTo>
                  <a:lnTo>
                    <a:pt x="1472" y="938"/>
                  </a:lnTo>
                  <a:lnTo>
                    <a:pt x="1472" y="939"/>
                  </a:lnTo>
                  <a:lnTo>
                    <a:pt x="1472" y="940"/>
                  </a:lnTo>
                  <a:lnTo>
                    <a:pt x="1472" y="941"/>
                  </a:lnTo>
                  <a:lnTo>
                    <a:pt x="1472" y="942"/>
                  </a:lnTo>
                  <a:lnTo>
                    <a:pt x="1473" y="942"/>
                  </a:lnTo>
                  <a:lnTo>
                    <a:pt x="1474" y="942"/>
                  </a:lnTo>
                  <a:lnTo>
                    <a:pt x="1475" y="941"/>
                  </a:lnTo>
                  <a:lnTo>
                    <a:pt x="1475" y="942"/>
                  </a:lnTo>
                  <a:lnTo>
                    <a:pt x="1476" y="941"/>
                  </a:lnTo>
                  <a:lnTo>
                    <a:pt x="1476" y="942"/>
                  </a:lnTo>
                  <a:lnTo>
                    <a:pt x="1477" y="942"/>
                  </a:lnTo>
                  <a:lnTo>
                    <a:pt x="1478" y="942"/>
                  </a:lnTo>
                  <a:lnTo>
                    <a:pt x="1480" y="942"/>
                  </a:lnTo>
                  <a:lnTo>
                    <a:pt x="1480" y="941"/>
                  </a:lnTo>
                  <a:lnTo>
                    <a:pt x="1481" y="941"/>
                  </a:lnTo>
                  <a:lnTo>
                    <a:pt x="1482" y="941"/>
                  </a:lnTo>
                  <a:lnTo>
                    <a:pt x="1482" y="940"/>
                  </a:lnTo>
                  <a:lnTo>
                    <a:pt x="1483" y="940"/>
                  </a:lnTo>
                  <a:lnTo>
                    <a:pt x="1484" y="940"/>
                  </a:lnTo>
                  <a:lnTo>
                    <a:pt x="1485" y="940"/>
                  </a:lnTo>
                  <a:lnTo>
                    <a:pt x="1486" y="940"/>
                  </a:lnTo>
                  <a:lnTo>
                    <a:pt x="1487" y="940"/>
                  </a:lnTo>
                  <a:lnTo>
                    <a:pt x="1487" y="941"/>
                  </a:lnTo>
                  <a:lnTo>
                    <a:pt x="1489" y="941"/>
                  </a:lnTo>
                  <a:lnTo>
                    <a:pt x="1490" y="942"/>
                  </a:lnTo>
                  <a:lnTo>
                    <a:pt x="1491" y="941"/>
                  </a:lnTo>
                  <a:lnTo>
                    <a:pt x="1492" y="941"/>
                  </a:lnTo>
                  <a:lnTo>
                    <a:pt x="1493" y="941"/>
                  </a:lnTo>
                  <a:lnTo>
                    <a:pt x="1494" y="941"/>
                  </a:lnTo>
                  <a:lnTo>
                    <a:pt x="1494" y="940"/>
                  </a:lnTo>
                  <a:lnTo>
                    <a:pt x="1495" y="940"/>
                  </a:lnTo>
                  <a:lnTo>
                    <a:pt x="1494" y="939"/>
                  </a:lnTo>
                  <a:lnTo>
                    <a:pt x="1494" y="938"/>
                  </a:lnTo>
                  <a:lnTo>
                    <a:pt x="1495" y="938"/>
                  </a:lnTo>
                  <a:lnTo>
                    <a:pt x="1495" y="937"/>
                  </a:lnTo>
                  <a:lnTo>
                    <a:pt x="1495" y="936"/>
                  </a:lnTo>
                  <a:lnTo>
                    <a:pt x="1497" y="936"/>
                  </a:lnTo>
                  <a:lnTo>
                    <a:pt x="1498" y="936"/>
                  </a:lnTo>
                  <a:lnTo>
                    <a:pt x="1499" y="936"/>
                  </a:lnTo>
                  <a:lnTo>
                    <a:pt x="1499" y="934"/>
                  </a:lnTo>
                  <a:lnTo>
                    <a:pt x="1500" y="934"/>
                  </a:lnTo>
                  <a:lnTo>
                    <a:pt x="1500" y="933"/>
                  </a:lnTo>
                  <a:lnTo>
                    <a:pt x="1501" y="933"/>
                  </a:lnTo>
                  <a:lnTo>
                    <a:pt x="1501" y="932"/>
                  </a:lnTo>
                  <a:lnTo>
                    <a:pt x="1501" y="931"/>
                  </a:lnTo>
                  <a:lnTo>
                    <a:pt x="1502" y="932"/>
                  </a:lnTo>
                  <a:lnTo>
                    <a:pt x="1503" y="932"/>
                  </a:lnTo>
                  <a:lnTo>
                    <a:pt x="1504" y="932"/>
                  </a:lnTo>
                  <a:lnTo>
                    <a:pt x="1504" y="933"/>
                  </a:lnTo>
                  <a:lnTo>
                    <a:pt x="1506" y="933"/>
                  </a:lnTo>
                  <a:lnTo>
                    <a:pt x="1507" y="933"/>
                  </a:lnTo>
                  <a:lnTo>
                    <a:pt x="1508" y="933"/>
                  </a:lnTo>
                  <a:lnTo>
                    <a:pt x="1508" y="934"/>
                  </a:lnTo>
                  <a:lnTo>
                    <a:pt x="1509" y="934"/>
                  </a:lnTo>
                  <a:lnTo>
                    <a:pt x="1510" y="934"/>
                  </a:lnTo>
                  <a:lnTo>
                    <a:pt x="1510" y="933"/>
                  </a:lnTo>
                  <a:lnTo>
                    <a:pt x="1511" y="933"/>
                  </a:lnTo>
                  <a:lnTo>
                    <a:pt x="1511" y="932"/>
                  </a:lnTo>
                  <a:lnTo>
                    <a:pt x="1511" y="931"/>
                  </a:lnTo>
                  <a:lnTo>
                    <a:pt x="1511" y="930"/>
                  </a:lnTo>
                  <a:lnTo>
                    <a:pt x="1512" y="930"/>
                  </a:lnTo>
                  <a:lnTo>
                    <a:pt x="1512" y="929"/>
                  </a:lnTo>
                  <a:lnTo>
                    <a:pt x="1514" y="929"/>
                  </a:lnTo>
                  <a:lnTo>
                    <a:pt x="1515" y="928"/>
                  </a:lnTo>
                  <a:lnTo>
                    <a:pt x="1516" y="928"/>
                  </a:lnTo>
                  <a:lnTo>
                    <a:pt x="1517" y="928"/>
                  </a:lnTo>
                  <a:lnTo>
                    <a:pt x="1518" y="928"/>
                  </a:lnTo>
                  <a:lnTo>
                    <a:pt x="1518" y="926"/>
                  </a:lnTo>
                  <a:lnTo>
                    <a:pt x="1518" y="928"/>
                  </a:lnTo>
                  <a:lnTo>
                    <a:pt x="1519" y="928"/>
                  </a:lnTo>
                  <a:lnTo>
                    <a:pt x="1520" y="928"/>
                  </a:lnTo>
                  <a:lnTo>
                    <a:pt x="1520" y="926"/>
                  </a:lnTo>
                  <a:lnTo>
                    <a:pt x="1521" y="926"/>
                  </a:lnTo>
                  <a:lnTo>
                    <a:pt x="1521" y="925"/>
                  </a:lnTo>
                  <a:lnTo>
                    <a:pt x="1523" y="925"/>
                  </a:lnTo>
                  <a:lnTo>
                    <a:pt x="1524" y="925"/>
                  </a:lnTo>
                  <a:lnTo>
                    <a:pt x="1525" y="925"/>
                  </a:lnTo>
                  <a:lnTo>
                    <a:pt x="1525" y="926"/>
                  </a:lnTo>
                  <a:lnTo>
                    <a:pt x="1525" y="928"/>
                  </a:lnTo>
                  <a:lnTo>
                    <a:pt x="1526" y="929"/>
                  </a:lnTo>
                  <a:lnTo>
                    <a:pt x="1527" y="929"/>
                  </a:lnTo>
                  <a:lnTo>
                    <a:pt x="1528" y="929"/>
                  </a:lnTo>
                  <a:lnTo>
                    <a:pt x="1528" y="930"/>
                  </a:lnTo>
                  <a:lnTo>
                    <a:pt x="1528" y="929"/>
                  </a:lnTo>
                  <a:lnTo>
                    <a:pt x="1529" y="929"/>
                  </a:lnTo>
                  <a:lnTo>
                    <a:pt x="1530" y="929"/>
                  </a:lnTo>
                  <a:lnTo>
                    <a:pt x="1532" y="929"/>
                  </a:lnTo>
                  <a:lnTo>
                    <a:pt x="1532" y="930"/>
                  </a:lnTo>
                  <a:lnTo>
                    <a:pt x="1532" y="929"/>
                  </a:lnTo>
                  <a:lnTo>
                    <a:pt x="1533" y="929"/>
                  </a:lnTo>
                  <a:lnTo>
                    <a:pt x="1533" y="930"/>
                  </a:lnTo>
                  <a:lnTo>
                    <a:pt x="1534" y="930"/>
                  </a:lnTo>
                  <a:lnTo>
                    <a:pt x="1535" y="930"/>
                  </a:lnTo>
                  <a:lnTo>
                    <a:pt x="1536" y="930"/>
                  </a:lnTo>
                  <a:lnTo>
                    <a:pt x="1537" y="930"/>
                  </a:lnTo>
                  <a:lnTo>
                    <a:pt x="1536" y="931"/>
                  </a:lnTo>
                  <a:lnTo>
                    <a:pt x="1536" y="932"/>
                  </a:lnTo>
                  <a:lnTo>
                    <a:pt x="1537" y="933"/>
                  </a:lnTo>
                  <a:lnTo>
                    <a:pt x="1537" y="934"/>
                  </a:lnTo>
                  <a:lnTo>
                    <a:pt x="1538" y="934"/>
                  </a:lnTo>
                  <a:lnTo>
                    <a:pt x="1538" y="936"/>
                  </a:lnTo>
                  <a:lnTo>
                    <a:pt x="1540" y="936"/>
                  </a:lnTo>
                  <a:lnTo>
                    <a:pt x="1541" y="936"/>
                  </a:lnTo>
                  <a:lnTo>
                    <a:pt x="1541" y="937"/>
                  </a:lnTo>
                  <a:lnTo>
                    <a:pt x="1541" y="938"/>
                  </a:lnTo>
                  <a:lnTo>
                    <a:pt x="1541" y="939"/>
                  </a:lnTo>
                  <a:lnTo>
                    <a:pt x="1542" y="940"/>
                  </a:lnTo>
                  <a:lnTo>
                    <a:pt x="1542" y="941"/>
                  </a:lnTo>
                  <a:lnTo>
                    <a:pt x="1542" y="942"/>
                  </a:lnTo>
                  <a:lnTo>
                    <a:pt x="1543" y="944"/>
                  </a:lnTo>
                  <a:lnTo>
                    <a:pt x="1542" y="944"/>
                  </a:lnTo>
                  <a:lnTo>
                    <a:pt x="1542" y="945"/>
                  </a:lnTo>
                  <a:lnTo>
                    <a:pt x="1542" y="946"/>
                  </a:lnTo>
                  <a:lnTo>
                    <a:pt x="1543" y="946"/>
                  </a:lnTo>
                  <a:lnTo>
                    <a:pt x="1543" y="947"/>
                  </a:lnTo>
                  <a:lnTo>
                    <a:pt x="1543" y="948"/>
                  </a:lnTo>
                  <a:lnTo>
                    <a:pt x="1543" y="949"/>
                  </a:lnTo>
                  <a:lnTo>
                    <a:pt x="1543" y="950"/>
                  </a:lnTo>
                  <a:lnTo>
                    <a:pt x="1542" y="950"/>
                  </a:lnTo>
                  <a:lnTo>
                    <a:pt x="1543" y="951"/>
                  </a:lnTo>
                  <a:lnTo>
                    <a:pt x="1544" y="951"/>
                  </a:lnTo>
                  <a:lnTo>
                    <a:pt x="1544" y="953"/>
                  </a:lnTo>
                  <a:lnTo>
                    <a:pt x="1545" y="951"/>
                  </a:lnTo>
                  <a:lnTo>
                    <a:pt x="1545" y="950"/>
                  </a:lnTo>
                  <a:lnTo>
                    <a:pt x="1546" y="950"/>
                  </a:lnTo>
                  <a:lnTo>
                    <a:pt x="1547" y="950"/>
                  </a:lnTo>
                  <a:lnTo>
                    <a:pt x="1547" y="951"/>
                  </a:lnTo>
                  <a:lnTo>
                    <a:pt x="1547" y="950"/>
                  </a:lnTo>
                  <a:lnTo>
                    <a:pt x="1549" y="950"/>
                  </a:lnTo>
                  <a:lnTo>
                    <a:pt x="1549" y="949"/>
                  </a:lnTo>
                  <a:lnTo>
                    <a:pt x="1550" y="949"/>
                  </a:lnTo>
                  <a:lnTo>
                    <a:pt x="1551" y="949"/>
                  </a:lnTo>
                  <a:lnTo>
                    <a:pt x="1551" y="948"/>
                  </a:lnTo>
                  <a:lnTo>
                    <a:pt x="1552" y="948"/>
                  </a:lnTo>
                  <a:lnTo>
                    <a:pt x="1553" y="948"/>
                  </a:lnTo>
                  <a:lnTo>
                    <a:pt x="1554" y="948"/>
                  </a:lnTo>
                  <a:lnTo>
                    <a:pt x="1555" y="948"/>
                  </a:lnTo>
                  <a:lnTo>
                    <a:pt x="1557" y="948"/>
                  </a:lnTo>
                  <a:lnTo>
                    <a:pt x="1557" y="949"/>
                  </a:lnTo>
                  <a:lnTo>
                    <a:pt x="1557" y="950"/>
                  </a:lnTo>
                  <a:lnTo>
                    <a:pt x="1557" y="951"/>
                  </a:lnTo>
                  <a:lnTo>
                    <a:pt x="1558" y="951"/>
                  </a:lnTo>
                  <a:lnTo>
                    <a:pt x="1558" y="953"/>
                  </a:lnTo>
                  <a:lnTo>
                    <a:pt x="1558" y="954"/>
                  </a:lnTo>
                  <a:lnTo>
                    <a:pt x="1559" y="954"/>
                  </a:lnTo>
                  <a:lnTo>
                    <a:pt x="1559" y="955"/>
                  </a:lnTo>
                  <a:lnTo>
                    <a:pt x="1559" y="956"/>
                  </a:lnTo>
                  <a:lnTo>
                    <a:pt x="1560" y="956"/>
                  </a:lnTo>
                  <a:lnTo>
                    <a:pt x="1560" y="957"/>
                  </a:lnTo>
                  <a:lnTo>
                    <a:pt x="1560" y="958"/>
                  </a:lnTo>
                  <a:lnTo>
                    <a:pt x="1561" y="958"/>
                  </a:lnTo>
                  <a:lnTo>
                    <a:pt x="1561" y="959"/>
                  </a:lnTo>
                  <a:lnTo>
                    <a:pt x="1562" y="959"/>
                  </a:lnTo>
                  <a:lnTo>
                    <a:pt x="1562" y="961"/>
                  </a:lnTo>
                  <a:lnTo>
                    <a:pt x="1561" y="961"/>
                  </a:lnTo>
                  <a:lnTo>
                    <a:pt x="1561" y="962"/>
                  </a:lnTo>
                  <a:lnTo>
                    <a:pt x="1560" y="962"/>
                  </a:lnTo>
                  <a:lnTo>
                    <a:pt x="1560" y="963"/>
                  </a:lnTo>
                  <a:lnTo>
                    <a:pt x="1559" y="963"/>
                  </a:lnTo>
                  <a:lnTo>
                    <a:pt x="1559" y="964"/>
                  </a:lnTo>
                  <a:lnTo>
                    <a:pt x="1558" y="964"/>
                  </a:lnTo>
                  <a:lnTo>
                    <a:pt x="1558" y="965"/>
                  </a:lnTo>
                  <a:lnTo>
                    <a:pt x="1558" y="966"/>
                  </a:lnTo>
                  <a:lnTo>
                    <a:pt x="1558" y="967"/>
                  </a:lnTo>
                  <a:lnTo>
                    <a:pt x="1558" y="969"/>
                  </a:lnTo>
                  <a:lnTo>
                    <a:pt x="1558" y="970"/>
                  </a:lnTo>
                  <a:lnTo>
                    <a:pt x="1558" y="971"/>
                  </a:lnTo>
                  <a:lnTo>
                    <a:pt x="1558" y="972"/>
                  </a:lnTo>
                  <a:lnTo>
                    <a:pt x="1558" y="973"/>
                  </a:lnTo>
                  <a:lnTo>
                    <a:pt x="1559" y="973"/>
                  </a:lnTo>
                  <a:lnTo>
                    <a:pt x="1559" y="974"/>
                  </a:lnTo>
                  <a:lnTo>
                    <a:pt x="1559" y="975"/>
                  </a:lnTo>
                  <a:lnTo>
                    <a:pt x="1559" y="974"/>
                  </a:lnTo>
                  <a:lnTo>
                    <a:pt x="1559" y="975"/>
                  </a:lnTo>
                  <a:lnTo>
                    <a:pt x="1559" y="976"/>
                  </a:lnTo>
                  <a:lnTo>
                    <a:pt x="1560" y="976"/>
                  </a:lnTo>
                  <a:lnTo>
                    <a:pt x="1560" y="978"/>
                  </a:lnTo>
                  <a:lnTo>
                    <a:pt x="1559" y="978"/>
                  </a:lnTo>
                  <a:lnTo>
                    <a:pt x="1559" y="979"/>
                  </a:lnTo>
                  <a:lnTo>
                    <a:pt x="1559" y="980"/>
                  </a:lnTo>
                  <a:lnTo>
                    <a:pt x="1559" y="981"/>
                  </a:lnTo>
                  <a:lnTo>
                    <a:pt x="1559" y="982"/>
                  </a:lnTo>
                  <a:lnTo>
                    <a:pt x="1560" y="982"/>
                  </a:lnTo>
                  <a:lnTo>
                    <a:pt x="1560" y="983"/>
                  </a:lnTo>
                  <a:lnTo>
                    <a:pt x="1560" y="984"/>
                  </a:lnTo>
                  <a:lnTo>
                    <a:pt x="1560" y="986"/>
                  </a:lnTo>
                  <a:lnTo>
                    <a:pt x="1560" y="987"/>
                  </a:lnTo>
                  <a:lnTo>
                    <a:pt x="1559" y="987"/>
                  </a:lnTo>
                  <a:lnTo>
                    <a:pt x="1559" y="988"/>
                  </a:lnTo>
                  <a:lnTo>
                    <a:pt x="1559" y="989"/>
                  </a:lnTo>
                  <a:lnTo>
                    <a:pt x="1559" y="990"/>
                  </a:lnTo>
                  <a:lnTo>
                    <a:pt x="1558" y="990"/>
                  </a:lnTo>
                  <a:lnTo>
                    <a:pt x="1557" y="990"/>
                  </a:lnTo>
                  <a:lnTo>
                    <a:pt x="1557" y="991"/>
                  </a:lnTo>
                  <a:lnTo>
                    <a:pt x="1555" y="992"/>
                  </a:lnTo>
                  <a:lnTo>
                    <a:pt x="1554" y="992"/>
                  </a:lnTo>
                  <a:lnTo>
                    <a:pt x="1553" y="993"/>
                  </a:lnTo>
                  <a:lnTo>
                    <a:pt x="1552" y="993"/>
                  </a:lnTo>
                  <a:lnTo>
                    <a:pt x="1551" y="993"/>
                  </a:lnTo>
                  <a:lnTo>
                    <a:pt x="1550" y="993"/>
                  </a:lnTo>
                  <a:lnTo>
                    <a:pt x="1549" y="993"/>
                  </a:lnTo>
                  <a:lnTo>
                    <a:pt x="1547" y="993"/>
                  </a:lnTo>
                  <a:lnTo>
                    <a:pt x="1546" y="993"/>
                  </a:lnTo>
                  <a:lnTo>
                    <a:pt x="1545" y="993"/>
                  </a:lnTo>
                  <a:lnTo>
                    <a:pt x="1544" y="992"/>
                  </a:lnTo>
                  <a:lnTo>
                    <a:pt x="1544" y="991"/>
                  </a:lnTo>
                  <a:lnTo>
                    <a:pt x="1543" y="991"/>
                  </a:lnTo>
                  <a:lnTo>
                    <a:pt x="1542" y="991"/>
                  </a:lnTo>
                  <a:lnTo>
                    <a:pt x="1541" y="992"/>
                  </a:lnTo>
                  <a:lnTo>
                    <a:pt x="1540" y="992"/>
                  </a:lnTo>
                  <a:lnTo>
                    <a:pt x="1538" y="992"/>
                  </a:lnTo>
                  <a:lnTo>
                    <a:pt x="1537" y="993"/>
                  </a:lnTo>
                  <a:lnTo>
                    <a:pt x="1536" y="993"/>
                  </a:lnTo>
                  <a:lnTo>
                    <a:pt x="1536" y="995"/>
                  </a:lnTo>
                  <a:lnTo>
                    <a:pt x="1535" y="995"/>
                  </a:lnTo>
                  <a:lnTo>
                    <a:pt x="1535" y="996"/>
                  </a:lnTo>
                  <a:lnTo>
                    <a:pt x="1534" y="996"/>
                  </a:lnTo>
                  <a:lnTo>
                    <a:pt x="1534" y="997"/>
                  </a:lnTo>
                  <a:lnTo>
                    <a:pt x="1533" y="997"/>
                  </a:lnTo>
                  <a:lnTo>
                    <a:pt x="1533" y="998"/>
                  </a:lnTo>
                  <a:lnTo>
                    <a:pt x="1532" y="998"/>
                  </a:lnTo>
                  <a:lnTo>
                    <a:pt x="1530" y="998"/>
                  </a:lnTo>
                  <a:lnTo>
                    <a:pt x="1530" y="999"/>
                  </a:lnTo>
                  <a:lnTo>
                    <a:pt x="1529" y="1000"/>
                  </a:lnTo>
                  <a:lnTo>
                    <a:pt x="1528" y="1001"/>
                  </a:lnTo>
                  <a:lnTo>
                    <a:pt x="1528" y="1003"/>
                  </a:lnTo>
                  <a:lnTo>
                    <a:pt x="1527" y="1003"/>
                  </a:lnTo>
                  <a:lnTo>
                    <a:pt x="1526" y="1003"/>
                  </a:lnTo>
                  <a:lnTo>
                    <a:pt x="1526" y="1004"/>
                  </a:lnTo>
                  <a:lnTo>
                    <a:pt x="1525" y="1004"/>
                  </a:lnTo>
                  <a:lnTo>
                    <a:pt x="1525" y="1005"/>
                  </a:lnTo>
                  <a:lnTo>
                    <a:pt x="1524" y="1005"/>
                  </a:lnTo>
                  <a:lnTo>
                    <a:pt x="1524" y="1006"/>
                  </a:lnTo>
                  <a:lnTo>
                    <a:pt x="1523" y="1006"/>
                  </a:lnTo>
                  <a:lnTo>
                    <a:pt x="1524" y="1006"/>
                  </a:lnTo>
                  <a:lnTo>
                    <a:pt x="1524" y="1007"/>
                  </a:lnTo>
                  <a:lnTo>
                    <a:pt x="1524" y="1008"/>
                  </a:lnTo>
                  <a:lnTo>
                    <a:pt x="1524" y="1009"/>
                  </a:lnTo>
                  <a:lnTo>
                    <a:pt x="1524" y="1011"/>
                  </a:lnTo>
                  <a:lnTo>
                    <a:pt x="1525" y="1011"/>
                  </a:lnTo>
                  <a:lnTo>
                    <a:pt x="1525" y="1012"/>
                  </a:lnTo>
                  <a:lnTo>
                    <a:pt x="1524" y="1012"/>
                  </a:lnTo>
                  <a:lnTo>
                    <a:pt x="1524" y="1013"/>
                  </a:lnTo>
                  <a:lnTo>
                    <a:pt x="1523" y="1013"/>
                  </a:lnTo>
                  <a:lnTo>
                    <a:pt x="1523" y="1014"/>
                  </a:lnTo>
                  <a:lnTo>
                    <a:pt x="1523" y="1015"/>
                  </a:lnTo>
                  <a:lnTo>
                    <a:pt x="1523" y="1016"/>
                  </a:lnTo>
                  <a:lnTo>
                    <a:pt x="1523" y="1017"/>
                  </a:lnTo>
                  <a:lnTo>
                    <a:pt x="1524" y="1018"/>
                  </a:lnTo>
                  <a:lnTo>
                    <a:pt x="1524" y="1020"/>
                  </a:lnTo>
                  <a:lnTo>
                    <a:pt x="1524" y="1021"/>
                  </a:lnTo>
                  <a:lnTo>
                    <a:pt x="1524" y="1022"/>
                  </a:lnTo>
                  <a:lnTo>
                    <a:pt x="1524" y="1023"/>
                  </a:lnTo>
                  <a:lnTo>
                    <a:pt x="1525" y="1024"/>
                  </a:lnTo>
                  <a:lnTo>
                    <a:pt x="1525" y="1025"/>
                  </a:lnTo>
                  <a:lnTo>
                    <a:pt x="1525" y="1026"/>
                  </a:lnTo>
                  <a:lnTo>
                    <a:pt x="1526" y="1026"/>
                  </a:lnTo>
                  <a:lnTo>
                    <a:pt x="1526" y="1028"/>
                  </a:lnTo>
                  <a:lnTo>
                    <a:pt x="1526" y="1029"/>
                  </a:lnTo>
                  <a:lnTo>
                    <a:pt x="1526" y="1030"/>
                  </a:lnTo>
                  <a:lnTo>
                    <a:pt x="1526" y="1031"/>
                  </a:lnTo>
                  <a:lnTo>
                    <a:pt x="1525" y="1031"/>
                  </a:lnTo>
                  <a:lnTo>
                    <a:pt x="1524" y="1032"/>
                  </a:lnTo>
                  <a:lnTo>
                    <a:pt x="1523" y="1032"/>
                  </a:lnTo>
                  <a:lnTo>
                    <a:pt x="1521" y="1032"/>
                  </a:lnTo>
                  <a:lnTo>
                    <a:pt x="1521" y="1033"/>
                  </a:lnTo>
                  <a:lnTo>
                    <a:pt x="1520" y="1033"/>
                  </a:lnTo>
                  <a:lnTo>
                    <a:pt x="1520" y="1034"/>
                  </a:lnTo>
                  <a:lnTo>
                    <a:pt x="1519" y="1034"/>
                  </a:lnTo>
                  <a:lnTo>
                    <a:pt x="1518" y="1036"/>
                  </a:lnTo>
                  <a:lnTo>
                    <a:pt x="1517" y="1036"/>
                  </a:lnTo>
                  <a:lnTo>
                    <a:pt x="1517" y="1037"/>
                  </a:lnTo>
                  <a:lnTo>
                    <a:pt x="1516" y="1037"/>
                  </a:lnTo>
                  <a:lnTo>
                    <a:pt x="1515" y="1038"/>
                  </a:lnTo>
                  <a:lnTo>
                    <a:pt x="1514" y="1039"/>
                  </a:lnTo>
                  <a:lnTo>
                    <a:pt x="1514" y="1040"/>
                  </a:lnTo>
                  <a:lnTo>
                    <a:pt x="1512" y="1040"/>
                  </a:lnTo>
                  <a:lnTo>
                    <a:pt x="1512" y="1041"/>
                  </a:lnTo>
                  <a:lnTo>
                    <a:pt x="1511" y="1042"/>
                  </a:lnTo>
                  <a:lnTo>
                    <a:pt x="1510" y="1042"/>
                  </a:lnTo>
                  <a:lnTo>
                    <a:pt x="1510" y="1043"/>
                  </a:lnTo>
                  <a:lnTo>
                    <a:pt x="1509" y="1043"/>
                  </a:lnTo>
                  <a:lnTo>
                    <a:pt x="1508" y="1043"/>
                  </a:lnTo>
                  <a:lnTo>
                    <a:pt x="1507" y="1043"/>
                  </a:lnTo>
                  <a:lnTo>
                    <a:pt x="1507" y="1042"/>
                  </a:lnTo>
                  <a:lnTo>
                    <a:pt x="1506" y="1043"/>
                  </a:lnTo>
                  <a:lnTo>
                    <a:pt x="1504" y="1045"/>
                  </a:lnTo>
                  <a:lnTo>
                    <a:pt x="1504" y="1046"/>
                  </a:lnTo>
                  <a:lnTo>
                    <a:pt x="1504" y="1047"/>
                  </a:lnTo>
                  <a:lnTo>
                    <a:pt x="1504" y="1048"/>
                  </a:lnTo>
                  <a:lnTo>
                    <a:pt x="1506" y="1049"/>
                  </a:lnTo>
                  <a:lnTo>
                    <a:pt x="1506" y="1050"/>
                  </a:lnTo>
                  <a:lnTo>
                    <a:pt x="1506" y="1051"/>
                  </a:lnTo>
                  <a:lnTo>
                    <a:pt x="1506" y="1053"/>
                  </a:lnTo>
                  <a:lnTo>
                    <a:pt x="1506" y="1054"/>
                  </a:lnTo>
                  <a:lnTo>
                    <a:pt x="1506" y="1055"/>
                  </a:lnTo>
                  <a:lnTo>
                    <a:pt x="1506" y="1056"/>
                  </a:lnTo>
                  <a:lnTo>
                    <a:pt x="1506" y="1057"/>
                  </a:lnTo>
                  <a:lnTo>
                    <a:pt x="1504" y="1057"/>
                  </a:lnTo>
                  <a:lnTo>
                    <a:pt x="1503" y="1058"/>
                  </a:lnTo>
                  <a:lnTo>
                    <a:pt x="1503" y="1059"/>
                  </a:lnTo>
                  <a:lnTo>
                    <a:pt x="1503" y="1060"/>
                  </a:lnTo>
                  <a:lnTo>
                    <a:pt x="1503" y="1062"/>
                  </a:lnTo>
                  <a:lnTo>
                    <a:pt x="1503" y="1063"/>
                  </a:lnTo>
                  <a:lnTo>
                    <a:pt x="1502" y="1064"/>
                  </a:lnTo>
                  <a:lnTo>
                    <a:pt x="1502" y="1065"/>
                  </a:lnTo>
                  <a:lnTo>
                    <a:pt x="1503" y="1065"/>
                  </a:lnTo>
                  <a:lnTo>
                    <a:pt x="1502" y="1066"/>
                  </a:lnTo>
                  <a:lnTo>
                    <a:pt x="1502" y="1067"/>
                  </a:lnTo>
                  <a:lnTo>
                    <a:pt x="1502" y="1068"/>
                  </a:lnTo>
                  <a:lnTo>
                    <a:pt x="1502" y="1070"/>
                  </a:lnTo>
                  <a:lnTo>
                    <a:pt x="1502" y="1071"/>
                  </a:lnTo>
                  <a:lnTo>
                    <a:pt x="1502" y="1072"/>
                  </a:lnTo>
                  <a:lnTo>
                    <a:pt x="1502" y="1073"/>
                  </a:lnTo>
                  <a:lnTo>
                    <a:pt x="1502" y="1074"/>
                  </a:lnTo>
                  <a:lnTo>
                    <a:pt x="1503" y="1074"/>
                  </a:lnTo>
                  <a:lnTo>
                    <a:pt x="1503" y="1075"/>
                  </a:lnTo>
                  <a:lnTo>
                    <a:pt x="1504" y="1076"/>
                  </a:lnTo>
                  <a:lnTo>
                    <a:pt x="1504" y="1078"/>
                  </a:lnTo>
                  <a:lnTo>
                    <a:pt x="1506" y="1078"/>
                  </a:lnTo>
                  <a:lnTo>
                    <a:pt x="1506" y="1079"/>
                  </a:lnTo>
                  <a:lnTo>
                    <a:pt x="1507" y="1079"/>
                  </a:lnTo>
                  <a:lnTo>
                    <a:pt x="1507" y="1080"/>
                  </a:lnTo>
                  <a:lnTo>
                    <a:pt x="1508" y="1081"/>
                  </a:lnTo>
                  <a:lnTo>
                    <a:pt x="1508" y="1082"/>
                  </a:lnTo>
                  <a:lnTo>
                    <a:pt x="1509" y="1083"/>
                  </a:lnTo>
                  <a:lnTo>
                    <a:pt x="1509" y="1084"/>
                  </a:lnTo>
                  <a:lnTo>
                    <a:pt x="1510" y="1085"/>
                  </a:lnTo>
                  <a:lnTo>
                    <a:pt x="1510" y="1087"/>
                  </a:lnTo>
                  <a:lnTo>
                    <a:pt x="1511" y="1087"/>
                  </a:lnTo>
                  <a:lnTo>
                    <a:pt x="1511" y="1088"/>
                  </a:lnTo>
                  <a:lnTo>
                    <a:pt x="1511" y="1089"/>
                  </a:lnTo>
                  <a:lnTo>
                    <a:pt x="1511" y="1090"/>
                  </a:lnTo>
                  <a:lnTo>
                    <a:pt x="1512" y="1090"/>
                  </a:lnTo>
                  <a:lnTo>
                    <a:pt x="1512" y="1091"/>
                  </a:lnTo>
                  <a:lnTo>
                    <a:pt x="1512" y="1092"/>
                  </a:lnTo>
                  <a:lnTo>
                    <a:pt x="1512" y="1093"/>
                  </a:lnTo>
                  <a:lnTo>
                    <a:pt x="1512" y="1095"/>
                  </a:lnTo>
                  <a:lnTo>
                    <a:pt x="1514" y="1096"/>
                  </a:lnTo>
                  <a:lnTo>
                    <a:pt x="1514" y="1097"/>
                  </a:lnTo>
                  <a:lnTo>
                    <a:pt x="1515" y="1098"/>
                  </a:lnTo>
                  <a:lnTo>
                    <a:pt x="1515" y="1099"/>
                  </a:lnTo>
                  <a:lnTo>
                    <a:pt x="1516" y="1100"/>
                  </a:lnTo>
                  <a:lnTo>
                    <a:pt x="1516" y="1101"/>
                  </a:lnTo>
                  <a:lnTo>
                    <a:pt x="1517" y="1101"/>
                  </a:lnTo>
                  <a:lnTo>
                    <a:pt x="1518" y="1103"/>
                  </a:lnTo>
                  <a:lnTo>
                    <a:pt x="1519" y="1103"/>
                  </a:lnTo>
                  <a:lnTo>
                    <a:pt x="1519" y="1104"/>
                  </a:lnTo>
                  <a:lnTo>
                    <a:pt x="1520" y="1104"/>
                  </a:lnTo>
                  <a:lnTo>
                    <a:pt x="1521" y="1104"/>
                  </a:lnTo>
                  <a:lnTo>
                    <a:pt x="1523" y="1104"/>
                  </a:lnTo>
                  <a:lnTo>
                    <a:pt x="1524" y="1105"/>
                  </a:lnTo>
                  <a:lnTo>
                    <a:pt x="1525" y="1106"/>
                  </a:lnTo>
                  <a:lnTo>
                    <a:pt x="1526" y="1106"/>
                  </a:lnTo>
                  <a:lnTo>
                    <a:pt x="1527" y="1107"/>
                  </a:lnTo>
                  <a:lnTo>
                    <a:pt x="1527" y="1108"/>
                  </a:lnTo>
                  <a:lnTo>
                    <a:pt x="1528" y="1108"/>
                  </a:lnTo>
                  <a:lnTo>
                    <a:pt x="1528" y="1109"/>
                  </a:lnTo>
                  <a:lnTo>
                    <a:pt x="1529" y="1109"/>
                  </a:lnTo>
                  <a:lnTo>
                    <a:pt x="1530" y="1109"/>
                  </a:lnTo>
                  <a:lnTo>
                    <a:pt x="1532" y="1110"/>
                  </a:lnTo>
                  <a:lnTo>
                    <a:pt x="1532" y="1112"/>
                  </a:lnTo>
                  <a:lnTo>
                    <a:pt x="1533" y="1112"/>
                  </a:lnTo>
                  <a:lnTo>
                    <a:pt x="1533" y="1113"/>
                  </a:lnTo>
                  <a:lnTo>
                    <a:pt x="1534" y="1113"/>
                  </a:lnTo>
                  <a:lnTo>
                    <a:pt x="1535" y="1113"/>
                  </a:lnTo>
                  <a:lnTo>
                    <a:pt x="1536" y="1113"/>
                  </a:lnTo>
                  <a:lnTo>
                    <a:pt x="1537" y="1113"/>
                  </a:lnTo>
                  <a:lnTo>
                    <a:pt x="1537" y="1114"/>
                  </a:lnTo>
                  <a:lnTo>
                    <a:pt x="1538" y="1114"/>
                  </a:lnTo>
                  <a:lnTo>
                    <a:pt x="1538" y="1115"/>
                  </a:lnTo>
                  <a:lnTo>
                    <a:pt x="1538" y="1116"/>
                  </a:lnTo>
                  <a:lnTo>
                    <a:pt x="1538" y="1117"/>
                  </a:lnTo>
                  <a:lnTo>
                    <a:pt x="1538" y="1118"/>
                  </a:lnTo>
                  <a:lnTo>
                    <a:pt x="1538" y="1120"/>
                  </a:lnTo>
                  <a:lnTo>
                    <a:pt x="1538" y="1121"/>
                  </a:lnTo>
                  <a:lnTo>
                    <a:pt x="1540" y="1122"/>
                  </a:lnTo>
                  <a:lnTo>
                    <a:pt x="1538" y="1122"/>
                  </a:lnTo>
                  <a:lnTo>
                    <a:pt x="1540" y="1122"/>
                  </a:lnTo>
                  <a:lnTo>
                    <a:pt x="1541" y="1123"/>
                  </a:lnTo>
                  <a:lnTo>
                    <a:pt x="1542" y="1124"/>
                  </a:lnTo>
                  <a:lnTo>
                    <a:pt x="1543" y="1124"/>
                  </a:lnTo>
                  <a:lnTo>
                    <a:pt x="1543" y="1125"/>
                  </a:lnTo>
                  <a:lnTo>
                    <a:pt x="1544" y="1125"/>
                  </a:lnTo>
                  <a:lnTo>
                    <a:pt x="1544" y="1126"/>
                  </a:lnTo>
                  <a:lnTo>
                    <a:pt x="1545" y="1126"/>
                  </a:lnTo>
                  <a:lnTo>
                    <a:pt x="1546" y="1128"/>
                  </a:lnTo>
                  <a:lnTo>
                    <a:pt x="1547" y="1128"/>
                  </a:lnTo>
                  <a:lnTo>
                    <a:pt x="1547" y="1129"/>
                  </a:lnTo>
                  <a:lnTo>
                    <a:pt x="1549" y="1129"/>
                  </a:lnTo>
                  <a:lnTo>
                    <a:pt x="1550" y="1129"/>
                  </a:lnTo>
                  <a:lnTo>
                    <a:pt x="1551" y="1129"/>
                  </a:lnTo>
                  <a:lnTo>
                    <a:pt x="1551" y="1130"/>
                  </a:lnTo>
                  <a:lnTo>
                    <a:pt x="1552" y="1130"/>
                  </a:lnTo>
                  <a:lnTo>
                    <a:pt x="1553" y="1130"/>
                  </a:lnTo>
                  <a:lnTo>
                    <a:pt x="1554" y="1130"/>
                  </a:lnTo>
                  <a:lnTo>
                    <a:pt x="1554" y="1131"/>
                  </a:lnTo>
                  <a:lnTo>
                    <a:pt x="1555" y="1131"/>
                  </a:lnTo>
                  <a:lnTo>
                    <a:pt x="1555" y="1132"/>
                  </a:lnTo>
                  <a:lnTo>
                    <a:pt x="1555" y="1133"/>
                  </a:lnTo>
                  <a:lnTo>
                    <a:pt x="1557" y="1133"/>
                  </a:lnTo>
                  <a:lnTo>
                    <a:pt x="1557" y="1134"/>
                  </a:lnTo>
                  <a:lnTo>
                    <a:pt x="1558" y="1134"/>
                  </a:lnTo>
                  <a:lnTo>
                    <a:pt x="1558" y="1135"/>
                  </a:lnTo>
                  <a:lnTo>
                    <a:pt x="1558" y="1137"/>
                  </a:lnTo>
                  <a:lnTo>
                    <a:pt x="1558" y="1138"/>
                  </a:lnTo>
                  <a:lnTo>
                    <a:pt x="1558" y="1139"/>
                  </a:lnTo>
                  <a:lnTo>
                    <a:pt x="1557" y="1139"/>
                  </a:lnTo>
                  <a:lnTo>
                    <a:pt x="1557" y="1140"/>
                  </a:lnTo>
                  <a:lnTo>
                    <a:pt x="1555" y="1140"/>
                  </a:lnTo>
                  <a:lnTo>
                    <a:pt x="1555" y="1141"/>
                  </a:lnTo>
                  <a:lnTo>
                    <a:pt x="1555" y="1142"/>
                  </a:lnTo>
                  <a:lnTo>
                    <a:pt x="1557" y="1143"/>
                  </a:lnTo>
                  <a:lnTo>
                    <a:pt x="1558" y="1143"/>
                  </a:lnTo>
                  <a:lnTo>
                    <a:pt x="1559" y="1143"/>
                  </a:lnTo>
                  <a:lnTo>
                    <a:pt x="1560" y="1145"/>
                  </a:lnTo>
                  <a:lnTo>
                    <a:pt x="1561" y="1145"/>
                  </a:lnTo>
                  <a:lnTo>
                    <a:pt x="1562" y="1145"/>
                  </a:lnTo>
                  <a:lnTo>
                    <a:pt x="1562" y="1146"/>
                  </a:lnTo>
                  <a:lnTo>
                    <a:pt x="1563" y="1146"/>
                  </a:lnTo>
                  <a:lnTo>
                    <a:pt x="1564" y="1147"/>
                  </a:lnTo>
                  <a:lnTo>
                    <a:pt x="1563" y="1148"/>
                  </a:lnTo>
                  <a:lnTo>
                    <a:pt x="1563" y="1149"/>
                  </a:lnTo>
                  <a:lnTo>
                    <a:pt x="1563" y="1150"/>
                  </a:lnTo>
                  <a:lnTo>
                    <a:pt x="1563" y="1151"/>
                  </a:lnTo>
                  <a:lnTo>
                    <a:pt x="1563" y="1152"/>
                  </a:lnTo>
                  <a:lnTo>
                    <a:pt x="1563" y="1154"/>
                  </a:lnTo>
                  <a:lnTo>
                    <a:pt x="1563" y="1155"/>
                  </a:lnTo>
                  <a:lnTo>
                    <a:pt x="1563" y="1156"/>
                  </a:lnTo>
                  <a:lnTo>
                    <a:pt x="1564" y="1156"/>
                  </a:lnTo>
                  <a:lnTo>
                    <a:pt x="1564" y="1157"/>
                  </a:lnTo>
                  <a:lnTo>
                    <a:pt x="1563" y="1157"/>
                  </a:lnTo>
                  <a:lnTo>
                    <a:pt x="1564" y="1158"/>
                  </a:lnTo>
                  <a:lnTo>
                    <a:pt x="1566" y="1158"/>
                  </a:lnTo>
                  <a:lnTo>
                    <a:pt x="1566" y="1159"/>
                  </a:lnTo>
                  <a:lnTo>
                    <a:pt x="1566" y="1160"/>
                  </a:lnTo>
                  <a:lnTo>
                    <a:pt x="1566" y="1162"/>
                  </a:lnTo>
                  <a:lnTo>
                    <a:pt x="1566" y="1163"/>
                  </a:lnTo>
                  <a:lnTo>
                    <a:pt x="1567" y="1164"/>
                  </a:lnTo>
                  <a:lnTo>
                    <a:pt x="1567" y="1163"/>
                  </a:lnTo>
                  <a:lnTo>
                    <a:pt x="1567" y="1164"/>
                  </a:lnTo>
                  <a:lnTo>
                    <a:pt x="1567" y="1163"/>
                  </a:lnTo>
                  <a:lnTo>
                    <a:pt x="1568" y="1163"/>
                  </a:lnTo>
                  <a:lnTo>
                    <a:pt x="1568" y="1164"/>
                  </a:lnTo>
                  <a:lnTo>
                    <a:pt x="1569" y="1164"/>
                  </a:lnTo>
                  <a:lnTo>
                    <a:pt x="1570" y="1164"/>
                  </a:lnTo>
                  <a:lnTo>
                    <a:pt x="1570" y="1165"/>
                  </a:lnTo>
                  <a:lnTo>
                    <a:pt x="1571" y="1165"/>
                  </a:lnTo>
                  <a:lnTo>
                    <a:pt x="1571" y="1166"/>
                  </a:lnTo>
                  <a:lnTo>
                    <a:pt x="1572" y="1166"/>
                  </a:lnTo>
                  <a:lnTo>
                    <a:pt x="1572" y="1167"/>
                  </a:lnTo>
                  <a:lnTo>
                    <a:pt x="1572" y="1168"/>
                  </a:lnTo>
                  <a:lnTo>
                    <a:pt x="1573" y="1168"/>
                  </a:lnTo>
                  <a:lnTo>
                    <a:pt x="1573" y="1170"/>
                  </a:lnTo>
                  <a:lnTo>
                    <a:pt x="1575" y="1170"/>
                  </a:lnTo>
                  <a:lnTo>
                    <a:pt x="1575" y="1171"/>
                  </a:lnTo>
                  <a:lnTo>
                    <a:pt x="1576" y="1171"/>
                  </a:lnTo>
                  <a:lnTo>
                    <a:pt x="1576" y="1172"/>
                  </a:lnTo>
                  <a:lnTo>
                    <a:pt x="1576" y="1173"/>
                  </a:lnTo>
                  <a:lnTo>
                    <a:pt x="1577" y="1173"/>
                  </a:lnTo>
                  <a:lnTo>
                    <a:pt x="1576" y="1174"/>
                  </a:lnTo>
                  <a:lnTo>
                    <a:pt x="1577" y="1174"/>
                  </a:lnTo>
                  <a:lnTo>
                    <a:pt x="1577" y="1175"/>
                  </a:lnTo>
                  <a:lnTo>
                    <a:pt x="1577" y="1176"/>
                  </a:lnTo>
                  <a:lnTo>
                    <a:pt x="1577" y="1177"/>
                  </a:lnTo>
                  <a:lnTo>
                    <a:pt x="1578" y="1179"/>
                  </a:lnTo>
                  <a:lnTo>
                    <a:pt x="1578" y="1180"/>
                  </a:lnTo>
                  <a:lnTo>
                    <a:pt x="1578" y="1181"/>
                  </a:lnTo>
                  <a:lnTo>
                    <a:pt x="1579" y="1181"/>
                  </a:lnTo>
                  <a:lnTo>
                    <a:pt x="1579" y="1182"/>
                  </a:lnTo>
                  <a:lnTo>
                    <a:pt x="1580" y="1182"/>
                  </a:lnTo>
                  <a:lnTo>
                    <a:pt x="1578" y="1188"/>
                  </a:lnTo>
                  <a:lnTo>
                    <a:pt x="1573" y="1192"/>
                  </a:lnTo>
                  <a:lnTo>
                    <a:pt x="1561" y="1205"/>
                  </a:lnTo>
                  <a:lnTo>
                    <a:pt x="1554" y="1210"/>
                  </a:lnTo>
                  <a:lnTo>
                    <a:pt x="1553" y="1216"/>
                  </a:lnTo>
                  <a:lnTo>
                    <a:pt x="1552" y="1220"/>
                  </a:lnTo>
                  <a:lnTo>
                    <a:pt x="1551" y="1222"/>
                  </a:lnTo>
                  <a:lnTo>
                    <a:pt x="1550" y="1224"/>
                  </a:lnTo>
                  <a:lnTo>
                    <a:pt x="1541" y="1230"/>
                  </a:lnTo>
                  <a:lnTo>
                    <a:pt x="1536" y="1232"/>
                  </a:lnTo>
                  <a:lnTo>
                    <a:pt x="1536" y="1233"/>
                  </a:lnTo>
                  <a:lnTo>
                    <a:pt x="1532" y="1232"/>
                  </a:lnTo>
                  <a:lnTo>
                    <a:pt x="1529" y="1233"/>
                  </a:lnTo>
                  <a:lnTo>
                    <a:pt x="1528" y="1234"/>
                  </a:lnTo>
                  <a:lnTo>
                    <a:pt x="1527" y="1235"/>
                  </a:lnTo>
                  <a:lnTo>
                    <a:pt x="1524" y="1234"/>
                  </a:lnTo>
                  <a:lnTo>
                    <a:pt x="1523" y="1233"/>
                  </a:lnTo>
                  <a:lnTo>
                    <a:pt x="1519" y="1233"/>
                  </a:lnTo>
                  <a:lnTo>
                    <a:pt x="1517" y="1233"/>
                  </a:lnTo>
                  <a:lnTo>
                    <a:pt x="1512" y="1233"/>
                  </a:lnTo>
                  <a:lnTo>
                    <a:pt x="1508" y="1230"/>
                  </a:lnTo>
                  <a:lnTo>
                    <a:pt x="1506" y="1229"/>
                  </a:lnTo>
                  <a:lnTo>
                    <a:pt x="1504" y="1230"/>
                  </a:lnTo>
                  <a:lnTo>
                    <a:pt x="1501" y="1231"/>
                  </a:lnTo>
                  <a:lnTo>
                    <a:pt x="1500" y="1230"/>
                  </a:lnTo>
                  <a:lnTo>
                    <a:pt x="1498" y="1229"/>
                  </a:lnTo>
                  <a:lnTo>
                    <a:pt x="1497" y="1229"/>
                  </a:lnTo>
                  <a:lnTo>
                    <a:pt x="1497" y="1230"/>
                  </a:lnTo>
                  <a:lnTo>
                    <a:pt x="1495" y="1230"/>
                  </a:lnTo>
                  <a:lnTo>
                    <a:pt x="1495" y="1231"/>
                  </a:lnTo>
                  <a:lnTo>
                    <a:pt x="1495" y="1230"/>
                  </a:lnTo>
                  <a:lnTo>
                    <a:pt x="1494" y="1230"/>
                  </a:lnTo>
                  <a:lnTo>
                    <a:pt x="1493" y="1230"/>
                  </a:lnTo>
                  <a:lnTo>
                    <a:pt x="1492" y="1231"/>
                  </a:lnTo>
                  <a:lnTo>
                    <a:pt x="1491" y="1231"/>
                  </a:lnTo>
                  <a:lnTo>
                    <a:pt x="1490" y="1231"/>
                  </a:lnTo>
                  <a:lnTo>
                    <a:pt x="1489" y="1231"/>
                  </a:lnTo>
                  <a:lnTo>
                    <a:pt x="1489" y="1232"/>
                  </a:lnTo>
                  <a:lnTo>
                    <a:pt x="1487" y="1232"/>
                  </a:lnTo>
                  <a:lnTo>
                    <a:pt x="1486" y="1232"/>
                  </a:lnTo>
                  <a:lnTo>
                    <a:pt x="1486" y="1233"/>
                  </a:lnTo>
                  <a:lnTo>
                    <a:pt x="1485" y="1233"/>
                  </a:lnTo>
                  <a:lnTo>
                    <a:pt x="1484" y="1233"/>
                  </a:lnTo>
                  <a:lnTo>
                    <a:pt x="1484" y="1234"/>
                  </a:lnTo>
                  <a:lnTo>
                    <a:pt x="1483" y="1234"/>
                  </a:lnTo>
                  <a:lnTo>
                    <a:pt x="1482" y="1235"/>
                  </a:lnTo>
                  <a:lnTo>
                    <a:pt x="1481" y="1238"/>
                  </a:lnTo>
                  <a:lnTo>
                    <a:pt x="1481" y="1239"/>
                  </a:lnTo>
                  <a:lnTo>
                    <a:pt x="1480" y="1239"/>
                  </a:lnTo>
                  <a:lnTo>
                    <a:pt x="1480" y="1240"/>
                  </a:lnTo>
                  <a:lnTo>
                    <a:pt x="1478" y="1240"/>
                  </a:lnTo>
                  <a:lnTo>
                    <a:pt x="1478" y="1241"/>
                  </a:lnTo>
                  <a:lnTo>
                    <a:pt x="1477" y="1241"/>
                  </a:lnTo>
                  <a:lnTo>
                    <a:pt x="1477" y="1242"/>
                  </a:lnTo>
                  <a:lnTo>
                    <a:pt x="1476" y="1242"/>
                  </a:lnTo>
                  <a:lnTo>
                    <a:pt x="1476" y="1243"/>
                  </a:lnTo>
                  <a:lnTo>
                    <a:pt x="1475" y="1243"/>
                  </a:lnTo>
                  <a:lnTo>
                    <a:pt x="1475" y="1244"/>
                  </a:lnTo>
                  <a:lnTo>
                    <a:pt x="1474" y="1246"/>
                  </a:lnTo>
                  <a:lnTo>
                    <a:pt x="1473" y="1247"/>
                  </a:lnTo>
                  <a:lnTo>
                    <a:pt x="1472" y="1247"/>
                  </a:lnTo>
                  <a:lnTo>
                    <a:pt x="1471" y="1247"/>
                  </a:lnTo>
                  <a:lnTo>
                    <a:pt x="1469" y="1246"/>
                  </a:lnTo>
                  <a:lnTo>
                    <a:pt x="1468" y="1243"/>
                  </a:lnTo>
                  <a:lnTo>
                    <a:pt x="1465" y="1242"/>
                  </a:lnTo>
                  <a:lnTo>
                    <a:pt x="1464" y="1240"/>
                  </a:lnTo>
                  <a:lnTo>
                    <a:pt x="1461" y="1238"/>
                  </a:lnTo>
                  <a:lnTo>
                    <a:pt x="1460" y="1235"/>
                  </a:lnTo>
                  <a:lnTo>
                    <a:pt x="1459" y="1235"/>
                  </a:lnTo>
                  <a:lnTo>
                    <a:pt x="1458" y="1235"/>
                  </a:lnTo>
                  <a:lnTo>
                    <a:pt x="1457" y="1235"/>
                  </a:lnTo>
                  <a:lnTo>
                    <a:pt x="1457" y="1234"/>
                  </a:lnTo>
                  <a:lnTo>
                    <a:pt x="1456" y="1234"/>
                  </a:lnTo>
                  <a:lnTo>
                    <a:pt x="1456" y="1233"/>
                  </a:lnTo>
                  <a:lnTo>
                    <a:pt x="1455" y="1233"/>
                  </a:lnTo>
                  <a:lnTo>
                    <a:pt x="1454" y="1233"/>
                  </a:lnTo>
                  <a:lnTo>
                    <a:pt x="1454" y="1232"/>
                  </a:lnTo>
                  <a:lnTo>
                    <a:pt x="1452" y="1232"/>
                  </a:lnTo>
                  <a:lnTo>
                    <a:pt x="1451" y="1232"/>
                  </a:lnTo>
                  <a:lnTo>
                    <a:pt x="1450" y="1233"/>
                  </a:lnTo>
                  <a:lnTo>
                    <a:pt x="1450" y="1232"/>
                  </a:lnTo>
                  <a:lnTo>
                    <a:pt x="1450" y="1231"/>
                  </a:lnTo>
                  <a:lnTo>
                    <a:pt x="1449" y="1231"/>
                  </a:lnTo>
                  <a:lnTo>
                    <a:pt x="1448" y="1230"/>
                  </a:lnTo>
                  <a:lnTo>
                    <a:pt x="1447" y="1230"/>
                  </a:lnTo>
                  <a:lnTo>
                    <a:pt x="1446" y="1230"/>
                  </a:lnTo>
                  <a:lnTo>
                    <a:pt x="1445" y="1230"/>
                  </a:lnTo>
                  <a:lnTo>
                    <a:pt x="1445" y="1229"/>
                  </a:lnTo>
                  <a:lnTo>
                    <a:pt x="1445" y="1227"/>
                  </a:lnTo>
                  <a:lnTo>
                    <a:pt x="1446" y="1227"/>
                  </a:lnTo>
                  <a:lnTo>
                    <a:pt x="1446" y="1226"/>
                  </a:lnTo>
                  <a:lnTo>
                    <a:pt x="1447" y="1226"/>
                  </a:lnTo>
                  <a:lnTo>
                    <a:pt x="1447" y="1225"/>
                  </a:lnTo>
                  <a:lnTo>
                    <a:pt x="1448" y="1225"/>
                  </a:lnTo>
                  <a:lnTo>
                    <a:pt x="1449" y="1225"/>
                  </a:lnTo>
                  <a:lnTo>
                    <a:pt x="1449" y="1224"/>
                  </a:lnTo>
                  <a:lnTo>
                    <a:pt x="1450" y="1224"/>
                  </a:lnTo>
                  <a:lnTo>
                    <a:pt x="1451" y="1224"/>
                  </a:lnTo>
                  <a:lnTo>
                    <a:pt x="1451" y="1223"/>
                  </a:lnTo>
                  <a:lnTo>
                    <a:pt x="1451" y="1222"/>
                  </a:lnTo>
                  <a:lnTo>
                    <a:pt x="1452" y="1222"/>
                  </a:lnTo>
                  <a:lnTo>
                    <a:pt x="1452" y="1221"/>
                  </a:lnTo>
                  <a:lnTo>
                    <a:pt x="1454" y="1221"/>
                  </a:lnTo>
                  <a:lnTo>
                    <a:pt x="1454" y="1220"/>
                  </a:lnTo>
                  <a:lnTo>
                    <a:pt x="1455" y="1220"/>
                  </a:lnTo>
                  <a:lnTo>
                    <a:pt x="1455" y="1218"/>
                  </a:lnTo>
                  <a:lnTo>
                    <a:pt x="1455" y="1217"/>
                  </a:lnTo>
                  <a:lnTo>
                    <a:pt x="1455" y="1216"/>
                  </a:lnTo>
                  <a:lnTo>
                    <a:pt x="1455" y="1215"/>
                  </a:lnTo>
                  <a:lnTo>
                    <a:pt x="1455" y="1213"/>
                  </a:lnTo>
                  <a:lnTo>
                    <a:pt x="1454" y="1213"/>
                  </a:lnTo>
                  <a:lnTo>
                    <a:pt x="1454" y="1212"/>
                  </a:lnTo>
                  <a:lnTo>
                    <a:pt x="1455" y="1212"/>
                  </a:lnTo>
                  <a:lnTo>
                    <a:pt x="1455" y="1210"/>
                  </a:lnTo>
                  <a:lnTo>
                    <a:pt x="1455" y="1209"/>
                  </a:lnTo>
                  <a:lnTo>
                    <a:pt x="1456" y="1209"/>
                  </a:lnTo>
                  <a:lnTo>
                    <a:pt x="1457" y="1209"/>
                  </a:lnTo>
                  <a:lnTo>
                    <a:pt x="1457" y="1208"/>
                  </a:lnTo>
                  <a:lnTo>
                    <a:pt x="1457" y="1207"/>
                  </a:lnTo>
                  <a:lnTo>
                    <a:pt x="1458" y="1207"/>
                  </a:lnTo>
                  <a:lnTo>
                    <a:pt x="1457" y="1207"/>
                  </a:lnTo>
                  <a:lnTo>
                    <a:pt x="1458" y="1207"/>
                  </a:lnTo>
                  <a:lnTo>
                    <a:pt x="1457" y="1207"/>
                  </a:lnTo>
                  <a:lnTo>
                    <a:pt x="1458" y="1207"/>
                  </a:lnTo>
                  <a:lnTo>
                    <a:pt x="1457" y="1206"/>
                  </a:lnTo>
                  <a:lnTo>
                    <a:pt x="1457" y="1205"/>
                  </a:lnTo>
                  <a:lnTo>
                    <a:pt x="1458" y="1205"/>
                  </a:lnTo>
                  <a:lnTo>
                    <a:pt x="1457" y="1205"/>
                  </a:lnTo>
                  <a:lnTo>
                    <a:pt x="1457" y="1204"/>
                  </a:lnTo>
                  <a:lnTo>
                    <a:pt x="1458" y="1204"/>
                  </a:lnTo>
                  <a:lnTo>
                    <a:pt x="1458" y="1202"/>
                  </a:lnTo>
                  <a:lnTo>
                    <a:pt x="1459" y="1202"/>
                  </a:lnTo>
                  <a:lnTo>
                    <a:pt x="1460" y="1202"/>
                  </a:lnTo>
                  <a:lnTo>
                    <a:pt x="1460" y="1201"/>
                  </a:lnTo>
                  <a:lnTo>
                    <a:pt x="1461" y="1201"/>
                  </a:lnTo>
                  <a:lnTo>
                    <a:pt x="1460" y="1201"/>
                  </a:lnTo>
                  <a:lnTo>
                    <a:pt x="1461" y="1200"/>
                  </a:lnTo>
                  <a:lnTo>
                    <a:pt x="1460" y="1200"/>
                  </a:lnTo>
                  <a:lnTo>
                    <a:pt x="1460" y="1199"/>
                  </a:lnTo>
                  <a:lnTo>
                    <a:pt x="1461" y="1198"/>
                  </a:lnTo>
                  <a:lnTo>
                    <a:pt x="1460" y="1198"/>
                  </a:lnTo>
                  <a:lnTo>
                    <a:pt x="1460" y="1197"/>
                  </a:lnTo>
                  <a:lnTo>
                    <a:pt x="1460" y="1196"/>
                  </a:lnTo>
                  <a:lnTo>
                    <a:pt x="1459" y="1196"/>
                  </a:lnTo>
                  <a:lnTo>
                    <a:pt x="1459" y="1195"/>
                  </a:lnTo>
                  <a:lnTo>
                    <a:pt x="1459" y="1193"/>
                  </a:lnTo>
                  <a:lnTo>
                    <a:pt x="1458" y="1193"/>
                  </a:lnTo>
                  <a:lnTo>
                    <a:pt x="1458" y="1192"/>
                  </a:lnTo>
                  <a:lnTo>
                    <a:pt x="1458" y="1191"/>
                  </a:lnTo>
                  <a:lnTo>
                    <a:pt x="1459" y="1191"/>
                  </a:lnTo>
                  <a:lnTo>
                    <a:pt x="1459" y="1190"/>
                  </a:lnTo>
                  <a:lnTo>
                    <a:pt x="1458" y="1190"/>
                  </a:lnTo>
                  <a:lnTo>
                    <a:pt x="1458" y="1189"/>
                  </a:lnTo>
                  <a:lnTo>
                    <a:pt x="1457" y="1189"/>
                  </a:lnTo>
                  <a:lnTo>
                    <a:pt x="1456" y="1188"/>
                  </a:lnTo>
                  <a:lnTo>
                    <a:pt x="1457" y="1188"/>
                  </a:lnTo>
                  <a:lnTo>
                    <a:pt x="1457" y="1187"/>
                  </a:lnTo>
                  <a:lnTo>
                    <a:pt x="1458" y="1187"/>
                  </a:lnTo>
                  <a:lnTo>
                    <a:pt x="1458" y="1185"/>
                  </a:lnTo>
                  <a:lnTo>
                    <a:pt x="1457" y="1185"/>
                  </a:lnTo>
                  <a:lnTo>
                    <a:pt x="1458" y="1185"/>
                  </a:lnTo>
                  <a:lnTo>
                    <a:pt x="1457" y="1184"/>
                  </a:lnTo>
                  <a:lnTo>
                    <a:pt x="1457" y="1183"/>
                  </a:lnTo>
                  <a:lnTo>
                    <a:pt x="1456" y="1183"/>
                  </a:lnTo>
                  <a:lnTo>
                    <a:pt x="1456" y="1182"/>
                  </a:lnTo>
                  <a:lnTo>
                    <a:pt x="1456" y="1181"/>
                  </a:lnTo>
                  <a:lnTo>
                    <a:pt x="1455" y="1180"/>
                  </a:lnTo>
                  <a:lnTo>
                    <a:pt x="1455" y="1179"/>
                  </a:lnTo>
                  <a:lnTo>
                    <a:pt x="1455" y="1177"/>
                  </a:lnTo>
                  <a:lnTo>
                    <a:pt x="1456" y="1177"/>
                  </a:lnTo>
                  <a:lnTo>
                    <a:pt x="1456" y="1176"/>
                  </a:lnTo>
                  <a:lnTo>
                    <a:pt x="1455" y="1176"/>
                  </a:lnTo>
                  <a:lnTo>
                    <a:pt x="1455" y="1175"/>
                  </a:lnTo>
                  <a:lnTo>
                    <a:pt x="1455" y="1174"/>
                  </a:lnTo>
                  <a:lnTo>
                    <a:pt x="1454" y="1174"/>
                  </a:lnTo>
                  <a:lnTo>
                    <a:pt x="1454" y="1173"/>
                  </a:lnTo>
                  <a:lnTo>
                    <a:pt x="1452" y="1173"/>
                  </a:lnTo>
                  <a:lnTo>
                    <a:pt x="1451" y="1173"/>
                  </a:lnTo>
                  <a:lnTo>
                    <a:pt x="1450" y="1173"/>
                  </a:lnTo>
                  <a:lnTo>
                    <a:pt x="1449" y="1172"/>
                  </a:lnTo>
                  <a:lnTo>
                    <a:pt x="1448" y="1172"/>
                  </a:lnTo>
                  <a:lnTo>
                    <a:pt x="1447" y="1172"/>
                  </a:lnTo>
                  <a:lnTo>
                    <a:pt x="1447" y="1171"/>
                  </a:lnTo>
                  <a:lnTo>
                    <a:pt x="1446" y="1171"/>
                  </a:lnTo>
                  <a:lnTo>
                    <a:pt x="1446" y="1170"/>
                  </a:lnTo>
                  <a:lnTo>
                    <a:pt x="1445" y="1170"/>
                  </a:lnTo>
                  <a:lnTo>
                    <a:pt x="1443" y="1170"/>
                  </a:lnTo>
                  <a:lnTo>
                    <a:pt x="1442" y="1170"/>
                  </a:lnTo>
                  <a:lnTo>
                    <a:pt x="1442" y="1168"/>
                  </a:lnTo>
                  <a:lnTo>
                    <a:pt x="1441" y="1167"/>
                  </a:lnTo>
                  <a:lnTo>
                    <a:pt x="1441" y="1166"/>
                  </a:lnTo>
                  <a:lnTo>
                    <a:pt x="1440" y="1166"/>
                  </a:lnTo>
                  <a:lnTo>
                    <a:pt x="1439" y="1166"/>
                  </a:lnTo>
                  <a:lnTo>
                    <a:pt x="1439" y="1165"/>
                  </a:lnTo>
                  <a:lnTo>
                    <a:pt x="1438" y="1165"/>
                  </a:lnTo>
                  <a:lnTo>
                    <a:pt x="1438" y="1164"/>
                  </a:lnTo>
                  <a:lnTo>
                    <a:pt x="1437" y="1164"/>
                  </a:lnTo>
                  <a:lnTo>
                    <a:pt x="1437" y="1163"/>
                  </a:lnTo>
                  <a:lnTo>
                    <a:pt x="1435" y="1164"/>
                  </a:lnTo>
                  <a:lnTo>
                    <a:pt x="1435" y="1163"/>
                  </a:lnTo>
                  <a:lnTo>
                    <a:pt x="1434" y="1163"/>
                  </a:lnTo>
                  <a:lnTo>
                    <a:pt x="1434" y="1162"/>
                  </a:lnTo>
                  <a:lnTo>
                    <a:pt x="1433" y="1162"/>
                  </a:lnTo>
                  <a:lnTo>
                    <a:pt x="1432" y="1162"/>
                  </a:lnTo>
                  <a:lnTo>
                    <a:pt x="1431" y="1162"/>
                  </a:lnTo>
                  <a:lnTo>
                    <a:pt x="1431" y="1160"/>
                  </a:lnTo>
                  <a:lnTo>
                    <a:pt x="1430" y="1160"/>
                  </a:lnTo>
                  <a:lnTo>
                    <a:pt x="1430" y="1159"/>
                  </a:lnTo>
                  <a:lnTo>
                    <a:pt x="1429" y="1159"/>
                  </a:lnTo>
                  <a:lnTo>
                    <a:pt x="1428" y="1159"/>
                  </a:lnTo>
                  <a:lnTo>
                    <a:pt x="1426" y="1158"/>
                  </a:lnTo>
                  <a:lnTo>
                    <a:pt x="1425" y="1158"/>
                  </a:lnTo>
                  <a:lnTo>
                    <a:pt x="1424" y="1158"/>
                  </a:lnTo>
                  <a:lnTo>
                    <a:pt x="1423" y="1158"/>
                  </a:lnTo>
                  <a:lnTo>
                    <a:pt x="1422" y="1158"/>
                  </a:lnTo>
                  <a:lnTo>
                    <a:pt x="1422" y="1157"/>
                  </a:lnTo>
                  <a:lnTo>
                    <a:pt x="1422" y="1158"/>
                  </a:lnTo>
                  <a:lnTo>
                    <a:pt x="1421" y="1157"/>
                  </a:lnTo>
                  <a:lnTo>
                    <a:pt x="1420" y="1157"/>
                  </a:lnTo>
                  <a:lnTo>
                    <a:pt x="1418" y="1157"/>
                  </a:lnTo>
                  <a:lnTo>
                    <a:pt x="1418" y="1156"/>
                  </a:lnTo>
                  <a:lnTo>
                    <a:pt x="1417" y="1156"/>
                  </a:lnTo>
                  <a:lnTo>
                    <a:pt x="1416" y="1156"/>
                  </a:lnTo>
                  <a:lnTo>
                    <a:pt x="1415" y="1156"/>
                  </a:lnTo>
                  <a:lnTo>
                    <a:pt x="1414" y="1156"/>
                  </a:lnTo>
                  <a:lnTo>
                    <a:pt x="1413" y="1156"/>
                  </a:lnTo>
                  <a:lnTo>
                    <a:pt x="1412" y="1156"/>
                  </a:lnTo>
                  <a:lnTo>
                    <a:pt x="1412" y="1155"/>
                  </a:lnTo>
                  <a:lnTo>
                    <a:pt x="1411" y="1155"/>
                  </a:lnTo>
                  <a:lnTo>
                    <a:pt x="1409" y="1155"/>
                  </a:lnTo>
                  <a:lnTo>
                    <a:pt x="1408" y="1154"/>
                  </a:lnTo>
                  <a:lnTo>
                    <a:pt x="1407" y="1154"/>
                  </a:lnTo>
                  <a:lnTo>
                    <a:pt x="1407" y="1155"/>
                  </a:lnTo>
                  <a:lnTo>
                    <a:pt x="1407" y="1154"/>
                  </a:lnTo>
                  <a:lnTo>
                    <a:pt x="1407" y="1155"/>
                  </a:lnTo>
                  <a:lnTo>
                    <a:pt x="1406" y="1155"/>
                  </a:lnTo>
                  <a:lnTo>
                    <a:pt x="1406" y="1154"/>
                  </a:lnTo>
                  <a:lnTo>
                    <a:pt x="1405" y="1154"/>
                  </a:lnTo>
                  <a:lnTo>
                    <a:pt x="1404" y="1154"/>
                  </a:lnTo>
                  <a:lnTo>
                    <a:pt x="1404" y="1152"/>
                  </a:lnTo>
                  <a:lnTo>
                    <a:pt x="1403" y="1152"/>
                  </a:lnTo>
                  <a:lnTo>
                    <a:pt x="1402" y="1152"/>
                  </a:lnTo>
                  <a:lnTo>
                    <a:pt x="1400" y="1152"/>
                  </a:lnTo>
                  <a:lnTo>
                    <a:pt x="1399" y="1151"/>
                  </a:lnTo>
                  <a:lnTo>
                    <a:pt x="1398" y="1151"/>
                  </a:lnTo>
                  <a:lnTo>
                    <a:pt x="1397" y="1151"/>
                  </a:lnTo>
                  <a:lnTo>
                    <a:pt x="1396" y="1151"/>
                  </a:lnTo>
                  <a:lnTo>
                    <a:pt x="1394" y="1149"/>
                  </a:lnTo>
                  <a:lnTo>
                    <a:pt x="1392" y="1148"/>
                  </a:lnTo>
                  <a:lnTo>
                    <a:pt x="1392" y="1147"/>
                  </a:lnTo>
                  <a:lnTo>
                    <a:pt x="1391" y="1146"/>
                  </a:lnTo>
                  <a:lnTo>
                    <a:pt x="1391" y="1145"/>
                  </a:lnTo>
                  <a:lnTo>
                    <a:pt x="1391" y="1143"/>
                  </a:lnTo>
                  <a:lnTo>
                    <a:pt x="1391" y="1142"/>
                  </a:lnTo>
                  <a:lnTo>
                    <a:pt x="1391" y="1141"/>
                  </a:lnTo>
                  <a:lnTo>
                    <a:pt x="1390" y="1141"/>
                  </a:lnTo>
                  <a:lnTo>
                    <a:pt x="1390" y="1140"/>
                  </a:lnTo>
                  <a:lnTo>
                    <a:pt x="1390" y="1139"/>
                  </a:lnTo>
                  <a:lnTo>
                    <a:pt x="1390" y="1138"/>
                  </a:lnTo>
                  <a:lnTo>
                    <a:pt x="1389" y="1137"/>
                  </a:lnTo>
                  <a:lnTo>
                    <a:pt x="1389" y="1135"/>
                  </a:lnTo>
                  <a:lnTo>
                    <a:pt x="1388" y="1134"/>
                  </a:lnTo>
                  <a:lnTo>
                    <a:pt x="1388" y="1133"/>
                  </a:lnTo>
                  <a:lnTo>
                    <a:pt x="1388" y="1132"/>
                  </a:lnTo>
                  <a:lnTo>
                    <a:pt x="1388" y="1131"/>
                  </a:lnTo>
                  <a:lnTo>
                    <a:pt x="1389" y="1130"/>
                  </a:lnTo>
                  <a:lnTo>
                    <a:pt x="1390" y="1131"/>
                  </a:lnTo>
                  <a:lnTo>
                    <a:pt x="1391" y="1130"/>
                  </a:lnTo>
                  <a:lnTo>
                    <a:pt x="1391" y="1131"/>
                  </a:lnTo>
                  <a:lnTo>
                    <a:pt x="1392" y="1130"/>
                  </a:lnTo>
                  <a:lnTo>
                    <a:pt x="1391" y="1130"/>
                  </a:lnTo>
                  <a:lnTo>
                    <a:pt x="1392" y="1130"/>
                  </a:lnTo>
                  <a:lnTo>
                    <a:pt x="1392" y="1129"/>
                  </a:lnTo>
                  <a:lnTo>
                    <a:pt x="1392" y="1128"/>
                  </a:lnTo>
                  <a:lnTo>
                    <a:pt x="1394" y="1128"/>
                  </a:lnTo>
                  <a:lnTo>
                    <a:pt x="1394" y="1126"/>
                  </a:lnTo>
                  <a:lnTo>
                    <a:pt x="1395" y="1126"/>
                  </a:lnTo>
                  <a:lnTo>
                    <a:pt x="1395" y="1125"/>
                  </a:lnTo>
                  <a:lnTo>
                    <a:pt x="1395" y="1124"/>
                  </a:lnTo>
                  <a:lnTo>
                    <a:pt x="1396" y="1124"/>
                  </a:lnTo>
                  <a:lnTo>
                    <a:pt x="1397" y="1124"/>
                  </a:lnTo>
                  <a:lnTo>
                    <a:pt x="1397" y="1123"/>
                  </a:lnTo>
                  <a:lnTo>
                    <a:pt x="1397" y="1122"/>
                  </a:lnTo>
                  <a:lnTo>
                    <a:pt x="1397" y="1121"/>
                  </a:lnTo>
                  <a:lnTo>
                    <a:pt x="1396" y="1121"/>
                  </a:lnTo>
                  <a:lnTo>
                    <a:pt x="1396" y="1120"/>
                  </a:lnTo>
                  <a:lnTo>
                    <a:pt x="1395" y="1120"/>
                  </a:lnTo>
                  <a:lnTo>
                    <a:pt x="1396" y="1118"/>
                  </a:lnTo>
                  <a:lnTo>
                    <a:pt x="1395" y="1118"/>
                  </a:lnTo>
                  <a:lnTo>
                    <a:pt x="1395" y="1120"/>
                  </a:lnTo>
                  <a:lnTo>
                    <a:pt x="1394" y="1118"/>
                  </a:lnTo>
                  <a:lnTo>
                    <a:pt x="1394" y="1117"/>
                  </a:lnTo>
                  <a:lnTo>
                    <a:pt x="1392" y="1117"/>
                  </a:lnTo>
                  <a:lnTo>
                    <a:pt x="1392" y="1116"/>
                  </a:lnTo>
                  <a:lnTo>
                    <a:pt x="1392" y="1115"/>
                  </a:lnTo>
                  <a:lnTo>
                    <a:pt x="1391" y="1115"/>
                  </a:lnTo>
                  <a:lnTo>
                    <a:pt x="1392" y="1114"/>
                  </a:lnTo>
                  <a:lnTo>
                    <a:pt x="1394" y="1113"/>
                  </a:lnTo>
                  <a:lnTo>
                    <a:pt x="1395" y="1113"/>
                  </a:lnTo>
                  <a:lnTo>
                    <a:pt x="1395" y="1112"/>
                  </a:lnTo>
                  <a:lnTo>
                    <a:pt x="1395" y="1110"/>
                  </a:lnTo>
                  <a:lnTo>
                    <a:pt x="1396" y="1110"/>
                  </a:lnTo>
                  <a:lnTo>
                    <a:pt x="1396" y="1109"/>
                  </a:lnTo>
                  <a:lnTo>
                    <a:pt x="1395" y="1109"/>
                  </a:lnTo>
                  <a:lnTo>
                    <a:pt x="1395" y="1108"/>
                  </a:lnTo>
                  <a:lnTo>
                    <a:pt x="1396" y="1108"/>
                  </a:lnTo>
                  <a:lnTo>
                    <a:pt x="1395" y="1108"/>
                  </a:lnTo>
                  <a:lnTo>
                    <a:pt x="1396" y="1107"/>
                  </a:lnTo>
                  <a:lnTo>
                    <a:pt x="1396" y="1106"/>
                  </a:lnTo>
                  <a:lnTo>
                    <a:pt x="1395" y="1106"/>
                  </a:lnTo>
                  <a:lnTo>
                    <a:pt x="1394" y="1105"/>
                  </a:lnTo>
                  <a:lnTo>
                    <a:pt x="1394" y="1106"/>
                  </a:lnTo>
                  <a:lnTo>
                    <a:pt x="1394" y="1105"/>
                  </a:lnTo>
                  <a:lnTo>
                    <a:pt x="1392" y="1105"/>
                  </a:lnTo>
                  <a:lnTo>
                    <a:pt x="1391" y="1105"/>
                  </a:lnTo>
                  <a:lnTo>
                    <a:pt x="1390" y="1106"/>
                  </a:lnTo>
                  <a:lnTo>
                    <a:pt x="1389" y="1105"/>
                  </a:lnTo>
                  <a:lnTo>
                    <a:pt x="1389" y="1104"/>
                  </a:lnTo>
                  <a:lnTo>
                    <a:pt x="1388" y="1104"/>
                  </a:lnTo>
                  <a:lnTo>
                    <a:pt x="1388" y="1103"/>
                  </a:lnTo>
                  <a:lnTo>
                    <a:pt x="1387" y="1103"/>
                  </a:lnTo>
                  <a:lnTo>
                    <a:pt x="1387" y="1101"/>
                  </a:lnTo>
                  <a:lnTo>
                    <a:pt x="1386" y="1101"/>
                  </a:lnTo>
                  <a:lnTo>
                    <a:pt x="1386" y="1100"/>
                  </a:lnTo>
                  <a:lnTo>
                    <a:pt x="1385" y="1100"/>
                  </a:lnTo>
                  <a:lnTo>
                    <a:pt x="1385" y="1099"/>
                  </a:lnTo>
                  <a:lnTo>
                    <a:pt x="1383" y="1099"/>
                  </a:lnTo>
                  <a:lnTo>
                    <a:pt x="1382" y="1099"/>
                  </a:lnTo>
                  <a:lnTo>
                    <a:pt x="1382" y="1098"/>
                  </a:lnTo>
                  <a:lnTo>
                    <a:pt x="1381" y="1098"/>
                  </a:lnTo>
                  <a:lnTo>
                    <a:pt x="1381" y="1097"/>
                  </a:lnTo>
                  <a:lnTo>
                    <a:pt x="1380" y="1097"/>
                  </a:lnTo>
                  <a:lnTo>
                    <a:pt x="1380" y="1096"/>
                  </a:lnTo>
                  <a:lnTo>
                    <a:pt x="1379" y="1096"/>
                  </a:lnTo>
                  <a:lnTo>
                    <a:pt x="1379" y="1095"/>
                  </a:lnTo>
                  <a:lnTo>
                    <a:pt x="1378" y="1095"/>
                  </a:lnTo>
                  <a:lnTo>
                    <a:pt x="1377" y="1093"/>
                  </a:lnTo>
                  <a:lnTo>
                    <a:pt x="1375" y="1092"/>
                  </a:lnTo>
                  <a:lnTo>
                    <a:pt x="1374" y="1092"/>
                  </a:lnTo>
                  <a:lnTo>
                    <a:pt x="1374" y="1091"/>
                  </a:lnTo>
                  <a:lnTo>
                    <a:pt x="1375" y="1091"/>
                  </a:lnTo>
                  <a:lnTo>
                    <a:pt x="1375" y="1090"/>
                  </a:lnTo>
                  <a:lnTo>
                    <a:pt x="1375" y="1089"/>
                  </a:lnTo>
                  <a:lnTo>
                    <a:pt x="1377" y="1089"/>
                  </a:lnTo>
                  <a:lnTo>
                    <a:pt x="1377" y="1088"/>
                  </a:lnTo>
                  <a:lnTo>
                    <a:pt x="1377" y="1087"/>
                  </a:lnTo>
                  <a:lnTo>
                    <a:pt x="1378" y="1085"/>
                  </a:lnTo>
                  <a:lnTo>
                    <a:pt x="1378" y="1084"/>
                  </a:lnTo>
                  <a:lnTo>
                    <a:pt x="1379" y="1084"/>
                  </a:lnTo>
                  <a:lnTo>
                    <a:pt x="1379" y="1083"/>
                  </a:lnTo>
                  <a:lnTo>
                    <a:pt x="1378" y="1082"/>
                  </a:lnTo>
                  <a:lnTo>
                    <a:pt x="1379" y="1081"/>
                  </a:lnTo>
                  <a:lnTo>
                    <a:pt x="1379" y="1080"/>
                  </a:lnTo>
                  <a:lnTo>
                    <a:pt x="1379" y="1079"/>
                  </a:lnTo>
                  <a:lnTo>
                    <a:pt x="1380" y="1079"/>
                  </a:lnTo>
                  <a:lnTo>
                    <a:pt x="1380" y="1078"/>
                  </a:lnTo>
                  <a:lnTo>
                    <a:pt x="1379" y="1078"/>
                  </a:lnTo>
                  <a:lnTo>
                    <a:pt x="1379" y="1076"/>
                  </a:lnTo>
                  <a:lnTo>
                    <a:pt x="1379" y="1075"/>
                  </a:lnTo>
                  <a:lnTo>
                    <a:pt x="1380" y="1075"/>
                  </a:lnTo>
                  <a:lnTo>
                    <a:pt x="1381" y="1075"/>
                  </a:lnTo>
                  <a:lnTo>
                    <a:pt x="1381" y="1074"/>
                  </a:lnTo>
                  <a:lnTo>
                    <a:pt x="1381" y="1075"/>
                  </a:lnTo>
                  <a:lnTo>
                    <a:pt x="1381" y="1074"/>
                  </a:lnTo>
                  <a:lnTo>
                    <a:pt x="1382" y="1074"/>
                  </a:lnTo>
                  <a:lnTo>
                    <a:pt x="1382" y="1073"/>
                  </a:lnTo>
                  <a:lnTo>
                    <a:pt x="1382" y="1072"/>
                  </a:lnTo>
                  <a:lnTo>
                    <a:pt x="1383" y="1072"/>
                  </a:lnTo>
                  <a:lnTo>
                    <a:pt x="1385" y="1071"/>
                  </a:lnTo>
                  <a:lnTo>
                    <a:pt x="1385" y="1072"/>
                  </a:lnTo>
                  <a:lnTo>
                    <a:pt x="1385" y="1071"/>
                  </a:lnTo>
                  <a:lnTo>
                    <a:pt x="1385" y="1070"/>
                  </a:lnTo>
                  <a:lnTo>
                    <a:pt x="1386" y="1068"/>
                  </a:lnTo>
                  <a:lnTo>
                    <a:pt x="1385" y="1068"/>
                  </a:lnTo>
                  <a:lnTo>
                    <a:pt x="1385" y="1067"/>
                  </a:lnTo>
                  <a:lnTo>
                    <a:pt x="1386" y="1066"/>
                  </a:lnTo>
                  <a:lnTo>
                    <a:pt x="1387" y="1066"/>
                  </a:lnTo>
                  <a:lnTo>
                    <a:pt x="1387" y="1065"/>
                  </a:lnTo>
                  <a:lnTo>
                    <a:pt x="1388" y="1064"/>
                  </a:lnTo>
                  <a:lnTo>
                    <a:pt x="1389" y="1064"/>
                  </a:lnTo>
                  <a:lnTo>
                    <a:pt x="1390" y="1063"/>
                  </a:lnTo>
                  <a:lnTo>
                    <a:pt x="1390" y="1062"/>
                  </a:lnTo>
                  <a:lnTo>
                    <a:pt x="1389" y="1060"/>
                  </a:lnTo>
                  <a:lnTo>
                    <a:pt x="1389" y="1058"/>
                  </a:lnTo>
                  <a:lnTo>
                    <a:pt x="1389" y="1057"/>
                  </a:lnTo>
                  <a:lnTo>
                    <a:pt x="1388" y="1057"/>
                  </a:lnTo>
                  <a:lnTo>
                    <a:pt x="1388" y="1056"/>
                  </a:lnTo>
                  <a:lnTo>
                    <a:pt x="1389" y="1055"/>
                  </a:lnTo>
                  <a:lnTo>
                    <a:pt x="1388" y="1055"/>
                  </a:lnTo>
                  <a:lnTo>
                    <a:pt x="1388" y="1054"/>
                  </a:lnTo>
                  <a:lnTo>
                    <a:pt x="1388" y="1053"/>
                  </a:lnTo>
                  <a:lnTo>
                    <a:pt x="1389" y="1053"/>
                  </a:lnTo>
                  <a:lnTo>
                    <a:pt x="1389" y="1051"/>
                  </a:lnTo>
                  <a:lnTo>
                    <a:pt x="1389" y="1050"/>
                  </a:lnTo>
                  <a:lnTo>
                    <a:pt x="1390" y="1050"/>
                  </a:lnTo>
                  <a:lnTo>
                    <a:pt x="1389" y="1049"/>
                  </a:lnTo>
                  <a:lnTo>
                    <a:pt x="1388" y="1049"/>
                  </a:lnTo>
                  <a:lnTo>
                    <a:pt x="1388" y="1048"/>
                  </a:lnTo>
                  <a:lnTo>
                    <a:pt x="1387" y="1048"/>
                  </a:lnTo>
                  <a:lnTo>
                    <a:pt x="1386" y="1048"/>
                  </a:lnTo>
                  <a:lnTo>
                    <a:pt x="1385" y="1048"/>
                  </a:lnTo>
                  <a:lnTo>
                    <a:pt x="1383" y="1048"/>
                  </a:lnTo>
                  <a:lnTo>
                    <a:pt x="1382" y="1048"/>
                  </a:lnTo>
                  <a:lnTo>
                    <a:pt x="1381" y="1049"/>
                  </a:lnTo>
                  <a:lnTo>
                    <a:pt x="1380" y="1049"/>
                  </a:lnTo>
                  <a:lnTo>
                    <a:pt x="1379" y="1049"/>
                  </a:lnTo>
                  <a:lnTo>
                    <a:pt x="1378" y="1049"/>
                  </a:lnTo>
                  <a:lnTo>
                    <a:pt x="1378" y="1048"/>
                  </a:lnTo>
                  <a:lnTo>
                    <a:pt x="1378" y="1047"/>
                  </a:lnTo>
                  <a:lnTo>
                    <a:pt x="1377" y="1047"/>
                  </a:lnTo>
                  <a:lnTo>
                    <a:pt x="1375" y="1047"/>
                  </a:lnTo>
                  <a:lnTo>
                    <a:pt x="1375" y="1046"/>
                  </a:lnTo>
                  <a:lnTo>
                    <a:pt x="1374" y="1046"/>
                  </a:lnTo>
                  <a:lnTo>
                    <a:pt x="1373" y="1045"/>
                  </a:lnTo>
                  <a:lnTo>
                    <a:pt x="1373" y="1043"/>
                  </a:lnTo>
                  <a:lnTo>
                    <a:pt x="1372" y="1043"/>
                  </a:lnTo>
                  <a:lnTo>
                    <a:pt x="1371" y="1043"/>
                  </a:lnTo>
                  <a:lnTo>
                    <a:pt x="1371" y="1042"/>
                  </a:lnTo>
                  <a:lnTo>
                    <a:pt x="1370" y="1041"/>
                  </a:lnTo>
                  <a:lnTo>
                    <a:pt x="1369" y="1041"/>
                  </a:lnTo>
                  <a:lnTo>
                    <a:pt x="1369" y="1040"/>
                  </a:lnTo>
                  <a:lnTo>
                    <a:pt x="1368" y="1040"/>
                  </a:lnTo>
                  <a:lnTo>
                    <a:pt x="1366" y="1040"/>
                  </a:lnTo>
                  <a:lnTo>
                    <a:pt x="1365" y="1039"/>
                  </a:lnTo>
                  <a:lnTo>
                    <a:pt x="1365" y="1038"/>
                  </a:lnTo>
                  <a:lnTo>
                    <a:pt x="1364" y="1038"/>
                  </a:lnTo>
                  <a:lnTo>
                    <a:pt x="1363" y="1037"/>
                  </a:lnTo>
                  <a:lnTo>
                    <a:pt x="1363" y="1036"/>
                  </a:lnTo>
                  <a:lnTo>
                    <a:pt x="1362" y="1036"/>
                  </a:lnTo>
                  <a:lnTo>
                    <a:pt x="1361" y="1034"/>
                  </a:lnTo>
                  <a:lnTo>
                    <a:pt x="1360" y="1034"/>
                  </a:lnTo>
                  <a:lnTo>
                    <a:pt x="1360" y="1033"/>
                  </a:lnTo>
                  <a:lnTo>
                    <a:pt x="1356" y="1032"/>
                  </a:lnTo>
                  <a:lnTo>
                    <a:pt x="1355" y="1031"/>
                  </a:lnTo>
                  <a:lnTo>
                    <a:pt x="1354" y="1030"/>
                  </a:lnTo>
                  <a:lnTo>
                    <a:pt x="1354" y="1029"/>
                  </a:lnTo>
                  <a:lnTo>
                    <a:pt x="1354" y="1028"/>
                  </a:lnTo>
                  <a:lnTo>
                    <a:pt x="1353" y="1026"/>
                  </a:lnTo>
                  <a:lnTo>
                    <a:pt x="1352" y="1024"/>
                  </a:lnTo>
                  <a:lnTo>
                    <a:pt x="1351" y="1023"/>
                  </a:lnTo>
                  <a:lnTo>
                    <a:pt x="1348" y="1020"/>
                  </a:lnTo>
                  <a:lnTo>
                    <a:pt x="1347" y="1017"/>
                  </a:lnTo>
                  <a:lnTo>
                    <a:pt x="1347" y="1016"/>
                  </a:lnTo>
                  <a:lnTo>
                    <a:pt x="1348" y="1015"/>
                  </a:lnTo>
                  <a:lnTo>
                    <a:pt x="1348" y="1014"/>
                  </a:lnTo>
                  <a:lnTo>
                    <a:pt x="1348" y="1013"/>
                  </a:lnTo>
                  <a:lnTo>
                    <a:pt x="1349" y="1013"/>
                  </a:lnTo>
                  <a:lnTo>
                    <a:pt x="1349" y="1012"/>
                  </a:lnTo>
                  <a:lnTo>
                    <a:pt x="1349" y="1011"/>
                  </a:lnTo>
                  <a:lnTo>
                    <a:pt x="1351" y="1011"/>
                  </a:lnTo>
                  <a:lnTo>
                    <a:pt x="1349" y="1009"/>
                  </a:lnTo>
                  <a:lnTo>
                    <a:pt x="1348" y="1009"/>
                  </a:lnTo>
                  <a:lnTo>
                    <a:pt x="1347" y="1009"/>
                  </a:lnTo>
                  <a:lnTo>
                    <a:pt x="1346" y="1009"/>
                  </a:lnTo>
                  <a:lnTo>
                    <a:pt x="1345" y="1009"/>
                  </a:lnTo>
                  <a:lnTo>
                    <a:pt x="1344" y="1009"/>
                  </a:lnTo>
                  <a:lnTo>
                    <a:pt x="1343" y="1009"/>
                  </a:lnTo>
                  <a:lnTo>
                    <a:pt x="1342" y="1011"/>
                  </a:lnTo>
                  <a:lnTo>
                    <a:pt x="1340" y="1011"/>
                  </a:lnTo>
                  <a:lnTo>
                    <a:pt x="1339" y="1011"/>
                  </a:lnTo>
                  <a:lnTo>
                    <a:pt x="1338" y="1012"/>
                  </a:lnTo>
                  <a:lnTo>
                    <a:pt x="1337" y="1012"/>
                  </a:lnTo>
                  <a:lnTo>
                    <a:pt x="1336" y="1013"/>
                  </a:lnTo>
                  <a:lnTo>
                    <a:pt x="1336" y="1012"/>
                  </a:lnTo>
                  <a:lnTo>
                    <a:pt x="1335" y="1012"/>
                  </a:lnTo>
                  <a:lnTo>
                    <a:pt x="1335" y="1013"/>
                  </a:lnTo>
                  <a:lnTo>
                    <a:pt x="1334" y="1013"/>
                  </a:lnTo>
                  <a:lnTo>
                    <a:pt x="1332" y="1013"/>
                  </a:lnTo>
                  <a:lnTo>
                    <a:pt x="1332" y="1014"/>
                  </a:lnTo>
                  <a:lnTo>
                    <a:pt x="1331" y="1014"/>
                  </a:lnTo>
                  <a:lnTo>
                    <a:pt x="1330" y="1014"/>
                  </a:lnTo>
                  <a:lnTo>
                    <a:pt x="1329" y="1015"/>
                  </a:lnTo>
                  <a:lnTo>
                    <a:pt x="1328" y="1015"/>
                  </a:lnTo>
                  <a:lnTo>
                    <a:pt x="1327" y="1016"/>
                  </a:lnTo>
                  <a:lnTo>
                    <a:pt x="1326" y="1016"/>
                  </a:lnTo>
                  <a:lnTo>
                    <a:pt x="1325" y="1016"/>
                  </a:lnTo>
                  <a:lnTo>
                    <a:pt x="1325" y="1017"/>
                  </a:lnTo>
                  <a:lnTo>
                    <a:pt x="1323" y="1017"/>
                  </a:lnTo>
                  <a:lnTo>
                    <a:pt x="1323" y="1018"/>
                  </a:lnTo>
                  <a:lnTo>
                    <a:pt x="1322" y="1018"/>
                  </a:lnTo>
                  <a:lnTo>
                    <a:pt x="1322" y="1020"/>
                  </a:lnTo>
                  <a:lnTo>
                    <a:pt x="1321" y="1020"/>
                  </a:lnTo>
                  <a:lnTo>
                    <a:pt x="1321" y="1021"/>
                  </a:lnTo>
                  <a:lnTo>
                    <a:pt x="1321" y="1022"/>
                  </a:lnTo>
                  <a:lnTo>
                    <a:pt x="1320" y="1022"/>
                  </a:lnTo>
                  <a:lnTo>
                    <a:pt x="1320" y="1023"/>
                  </a:lnTo>
                  <a:lnTo>
                    <a:pt x="1321" y="1024"/>
                  </a:lnTo>
                  <a:lnTo>
                    <a:pt x="1321" y="1025"/>
                  </a:lnTo>
                  <a:lnTo>
                    <a:pt x="1322" y="1025"/>
                  </a:lnTo>
                  <a:lnTo>
                    <a:pt x="1322" y="1026"/>
                  </a:lnTo>
                  <a:lnTo>
                    <a:pt x="1321" y="1028"/>
                  </a:lnTo>
                  <a:lnTo>
                    <a:pt x="1320" y="1028"/>
                  </a:lnTo>
                  <a:lnTo>
                    <a:pt x="1320" y="1029"/>
                  </a:lnTo>
                  <a:lnTo>
                    <a:pt x="1319" y="1029"/>
                  </a:lnTo>
                  <a:lnTo>
                    <a:pt x="1318" y="1029"/>
                  </a:lnTo>
                  <a:lnTo>
                    <a:pt x="1318" y="1030"/>
                  </a:lnTo>
                  <a:lnTo>
                    <a:pt x="1317" y="1030"/>
                  </a:lnTo>
                  <a:lnTo>
                    <a:pt x="1316" y="1030"/>
                  </a:lnTo>
                  <a:lnTo>
                    <a:pt x="1314" y="1029"/>
                  </a:lnTo>
                  <a:lnTo>
                    <a:pt x="1314" y="1028"/>
                  </a:lnTo>
                  <a:lnTo>
                    <a:pt x="1316" y="1026"/>
                  </a:lnTo>
                  <a:lnTo>
                    <a:pt x="1316" y="1025"/>
                  </a:lnTo>
                  <a:lnTo>
                    <a:pt x="1314" y="1025"/>
                  </a:lnTo>
                  <a:lnTo>
                    <a:pt x="1314" y="1024"/>
                  </a:lnTo>
                  <a:lnTo>
                    <a:pt x="1313" y="1024"/>
                  </a:lnTo>
                  <a:lnTo>
                    <a:pt x="1313" y="1023"/>
                  </a:lnTo>
                  <a:lnTo>
                    <a:pt x="1312" y="1023"/>
                  </a:lnTo>
                  <a:lnTo>
                    <a:pt x="1311" y="1022"/>
                  </a:lnTo>
                  <a:lnTo>
                    <a:pt x="1310" y="1022"/>
                  </a:lnTo>
                  <a:lnTo>
                    <a:pt x="1310" y="1023"/>
                  </a:lnTo>
                  <a:lnTo>
                    <a:pt x="1309" y="1022"/>
                  </a:lnTo>
                  <a:lnTo>
                    <a:pt x="1309" y="1023"/>
                  </a:lnTo>
                  <a:lnTo>
                    <a:pt x="1308" y="1023"/>
                  </a:lnTo>
                  <a:lnTo>
                    <a:pt x="1308" y="1024"/>
                  </a:lnTo>
                  <a:lnTo>
                    <a:pt x="1308" y="1023"/>
                  </a:lnTo>
                  <a:lnTo>
                    <a:pt x="1306" y="1023"/>
                  </a:lnTo>
                  <a:lnTo>
                    <a:pt x="1306" y="1021"/>
                  </a:lnTo>
                  <a:lnTo>
                    <a:pt x="1305" y="1020"/>
                  </a:lnTo>
                  <a:lnTo>
                    <a:pt x="1305" y="1018"/>
                  </a:lnTo>
                  <a:lnTo>
                    <a:pt x="1303" y="1016"/>
                  </a:lnTo>
                  <a:lnTo>
                    <a:pt x="1301" y="1014"/>
                  </a:lnTo>
                  <a:lnTo>
                    <a:pt x="1301" y="1013"/>
                  </a:lnTo>
                  <a:lnTo>
                    <a:pt x="1300" y="1012"/>
                  </a:lnTo>
                  <a:lnTo>
                    <a:pt x="1300" y="1011"/>
                  </a:lnTo>
                  <a:lnTo>
                    <a:pt x="1299" y="1011"/>
                  </a:lnTo>
                  <a:lnTo>
                    <a:pt x="1299" y="1009"/>
                  </a:lnTo>
                  <a:lnTo>
                    <a:pt x="1297" y="1009"/>
                  </a:lnTo>
                  <a:lnTo>
                    <a:pt x="1297" y="1008"/>
                  </a:lnTo>
                  <a:lnTo>
                    <a:pt x="1296" y="1008"/>
                  </a:lnTo>
                  <a:lnTo>
                    <a:pt x="1295" y="1008"/>
                  </a:lnTo>
                  <a:lnTo>
                    <a:pt x="1295" y="1009"/>
                  </a:lnTo>
                  <a:lnTo>
                    <a:pt x="1294" y="1009"/>
                  </a:lnTo>
                  <a:lnTo>
                    <a:pt x="1294" y="1011"/>
                  </a:lnTo>
                  <a:lnTo>
                    <a:pt x="1293" y="1011"/>
                  </a:lnTo>
                  <a:lnTo>
                    <a:pt x="1292" y="1011"/>
                  </a:lnTo>
                  <a:lnTo>
                    <a:pt x="1292" y="1012"/>
                  </a:lnTo>
                  <a:lnTo>
                    <a:pt x="1291" y="1012"/>
                  </a:lnTo>
                  <a:lnTo>
                    <a:pt x="1291" y="1013"/>
                  </a:lnTo>
                  <a:lnTo>
                    <a:pt x="1290" y="1013"/>
                  </a:lnTo>
                  <a:lnTo>
                    <a:pt x="1290" y="1014"/>
                  </a:lnTo>
                  <a:lnTo>
                    <a:pt x="1288" y="1014"/>
                  </a:lnTo>
                  <a:lnTo>
                    <a:pt x="1288" y="1015"/>
                  </a:lnTo>
                  <a:lnTo>
                    <a:pt x="1287" y="1015"/>
                  </a:lnTo>
                  <a:lnTo>
                    <a:pt x="1286" y="1015"/>
                  </a:lnTo>
                  <a:lnTo>
                    <a:pt x="1285" y="1015"/>
                  </a:lnTo>
                  <a:lnTo>
                    <a:pt x="1285" y="1016"/>
                  </a:lnTo>
                  <a:lnTo>
                    <a:pt x="1284" y="1016"/>
                  </a:lnTo>
                  <a:lnTo>
                    <a:pt x="1283" y="1016"/>
                  </a:lnTo>
                  <a:lnTo>
                    <a:pt x="1283" y="1017"/>
                  </a:lnTo>
                  <a:lnTo>
                    <a:pt x="1282" y="1017"/>
                  </a:lnTo>
                  <a:lnTo>
                    <a:pt x="1280" y="1018"/>
                  </a:lnTo>
                  <a:lnTo>
                    <a:pt x="1279" y="1018"/>
                  </a:lnTo>
                  <a:lnTo>
                    <a:pt x="1278" y="1018"/>
                  </a:lnTo>
                  <a:lnTo>
                    <a:pt x="1278" y="1020"/>
                  </a:lnTo>
                  <a:lnTo>
                    <a:pt x="1277" y="1020"/>
                  </a:lnTo>
                  <a:lnTo>
                    <a:pt x="1276" y="1020"/>
                  </a:lnTo>
                  <a:lnTo>
                    <a:pt x="1276" y="1021"/>
                  </a:lnTo>
                  <a:lnTo>
                    <a:pt x="1275" y="1021"/>
                  </a:lnTo>
                  <a:lnTo>
                    <a:pt x="1274" y="1020"/>
                  </a:lnTo>
                  <a:lnTo>
                    <a:pt x="1273" y="1021"/>
                  </a:lnTo>
                  <a:lnTo>
                    <a:pt x="1274" y="1021"/>
                  </a:lnTo>
                  <a:lnTo>
                    <a:pt x="1273" y="1021"/>
                  </a:lnTo>
                  <a:lnTo>
                    <a:pt x="1273" y="1022"/>
                  </a:lnTo>
                  <a:lnTo>
                    <a:pt x="1273" y="1023"/>
                  </a:lnTo>
                  <a:lnTo>
                    <a:pt x="1273" y="1024"/>
                  </a:lnTo>
                  <a:lnTo>
                    <a:pt x="1271" y="1024"/>
                  </a:lnTo>
                  <a:lnTo>
                    <a:pt x="1271" y="1025"/>
                  </a:lnTo>
                  <a:lnTo>
                    <a:pt x="1271" y="1026"/>
                  </a:lnTo>
                  <a:lnTo>
                    <a:pt x="1270" y="1026"/>
                  </a:lnTo>
                  <a:lnTo>
                    <a:pt x="1270" y="1028"/>
                  </a:lnTo>
                  <a:lnTo>
                    <a:pt x="1269" y="1029"/>
                  </a:lnTo>
                  <a:lnTo>
                    <a:pt x="1268" y="1029"/>
                  </a:lnTo>
                  <a:lnTo>
                    <a:pt x="1268" y="1030"/>
                  </a:lnTo>
                  <a:lnTo>
                    <a:pt x="1267" y="1030"/>
                  </a:lnTo>
                  <a:lnTo>
                    <a:pt x="1267" y="1031"/>
                  </a:lnTo>
                  <a:lnTo>
                    <a:pt x="1266" y="1031"/>
                  </a:lnTo>
                  <a:lnTo>
                    <a:pt x="1265" y="1032"/>
                  </a:lnTo>
                  <a:lnTo>
                    <a:pt x="1263" y="1032"/>
                  </a:lnTo>
                  <a:lnTo>
                    <a:pt x="1263" y="1033"/>
                  </a:lnTo>
                  <a:lnTo>
                    <a:pt x="1262" y="1033"/>
                  </a:lnTo>
                  <a:lnTo>
                    <a:pt x="1261" y="1034"/>
                  </a:lnTo>
                  <a:lnTo>
                    <a:pt x="1261" y="1036"/>
                  </a:lnTo>
                  <a:lnTo>
                    <a:pt x="1260" y="1036"/>
                  </a:lnTo>
                  <a:lnTo>
                    <a:pt x="1259" y="1037"/>
                  </a:lnTo>
                  <a:lnTo>
                    <a:pt x="1258" y="1037"/>
                  </a:lnTo>
                  <a:lnTo>
                    <a:pt x="1258" y="1038"/>
                  </a:lnTo>
                  <a:lnTo>
                    <a:pt x="1258" y="1037"/>
                  </a:lnTo>
                  <a:lnTo>
                    <a:pt x="1257" y="1037"/>
                  </a:lnTo>
                  <a:lnTo>
                    <a:pt x="1257" y="1036"/>
                  </a:lnTo>
                  <a:lnTo>
                    <a:pt x="1256" y="1036"/>
                  </a:lnTo>
                  <a:lnTo>
                    <a:pt x="1256" y="1034"/>
                  </a:lnTo>
                  <a:lnTo>
                    <a:pt x="1254" y="1034"/>
                  </a:lnTo>
                  <a:lnTo>
                    <a:pt x="1253" y="1034"/>
                  </a:lnTo>
                  <a:lnTo>
                    <a:pt x="1252" y="1034"/>
                  </a:lnTo>
                  <a:lnTo>
                    <a:pt x="1252" y="1036"/>
                  </a:lnTo>
                  <a:lnTo>
                    <a:pt x="1251" y="1036"/>
                  </a:lnTo>
                  <a:lnTo>
                    <a:pt x="1252" y="1036"/>
                  </a:lnTo>
                  <a:lnTo>
                    <a:pt x="1251" y="1034"/>
                  </a:lnTo>
                  <a:lnTo>
                    <a:pt x="1250" y="1034"/>
                  </a:lnTo>
                  <a:lnTo>
                    <a:pt x="1250" y="1036"/>
                  </a:lnTo>
                  <a:lnTo>
                    <a:pt x="1249" y="1036"/>
                  </a:lnTo>
                  <a:lnTo>
                    <a:pt x="1248" y="1036"/>
                  </a:lnTo>
                  <a:lnTo>
                    <a:pt x="1247" y="1036"/>
                  </a:lnTo>
                  <a:lnTo>
                    <a:pt x="1245" y="1036"/>
                  </a:lnTo>
                  <a:lnTo>
                    <a:pt x="1245" y="1037"/>
                  </a:lnTo>
                  <a:lnTo>
                    <a:pt x="1244" y="1037"/>
                  </a:lnTo>
                  <a:lnTo>
                    <a:pt x="1243" y="1037"/>
                  </a:lnTo>
                  <a:lnTo>
                    <a:pt x="1242" y="1037"/>
                  </a:lnTo>
                  <a:lnTo>
                    <a:pt x="1242" y="1036"/>
                  </a:lnTo>
                  <a:lnTo>
                    <a:pt x="1241" y="1036"/>
                  </a:lnTo>
                  <a:lnTo>
                    <a:pt x="1241" y="1037"/>
                  </a:lnTo>
                  <a:lnTo>
                    <a:pt x="1241" y="1036"/>
                  </a:lnTo>
                  <a:lnTo>
                    <a:pt x="1240" y="1034"/>
                  </a:lnTo>
                  <a:lnTo>
                    <a:pt x="1239" y="1034"/>
                  </a:lnTo>
                  <a:lnTo>
                    <a:pt x="1239" y="1036"/>
                  </a:lnTo>
                  <a:lnTo>
                    <a:pt x="1237" y="1034"/>
                  </a:lnTo>
                  <a:lnTo>
                    <a:pt x="1237" y="1036"/>
                  </a:lnTo>
                  <a:lnTo>
                    <a:pt x="1237" y="1037"/>
                  </a:lnTo>
                  <a:lnTo>
                    <a:pt x="1236" y="1037"/>
                  </a:lnTo>
                  <a:lnTo>
                    <a:pt x="1235" y="1038"/>
                  </a:lnTo>
                  <a:lnTo>
                    <a:pt x="1235" y="1039"/>
                  </a:lnTo>
                  <a:lnTo>
                    <a:pt x="1234" y="1039"/>
                  </a:lnTo>
                  <a:lnTo>
                    <a:pt x="1233" y="1039"/>
                  </a:lnTo>
                  <a:lnTo>
                    <a:pt x="1232" y="1039"/>
                  </a:lnTo>
                  <a:lnTo>
                    <a:pt x="1231" y="1039"/>
                  </a:lnTo>
                  <a:lnTo>
                    <a:pt x="1230" y="1039"/>
                  </a:lnTo>
                  <a:lnTo>
                    <a:pt x="1228" y="1038"/>
                  </a:lnTo>
                  <a:lnTo>
                    <a:pt x="1228" y="1039"/>
                  </a:lnTo>
                  <a:lnTo>
                    <a:pt x="1227" y="1039"/>
                  </a:lnTo>
                  <a:lnTo>
                    <a:pt x="1226" y="1039"/>
                  </a:lnTo>
                  <a:lnTo>
                    <a:pt x="1226" y="1040"/>
                  </a:lnTo>
                  <a:lnTo>
                    <a:pt x="1225" y="1040"/>
                  </a:lnTo>
                  <a:lnTo>
                    <a:pt x="1225" y="1041"/>
                  </a:lnTo>
                  <a:lnTo>
                    <a:pt x="1224" y="1041"/>
                  </a:lnTo>
                  <a:lnTo>
                    <a:pt x="1223" y="1041"/>
                  </a:lnTo>
                  <a:lnTo>
                    <a:pt x="1222" y="1040"/>
                  </a:lnTo>
                  <a:lnTo>
                    <a:pt x="1220" y="1040"/>
                  </a:lnTo>
                  <a:lnTo>
                    <a:pt x="1220" y="1041"/>
                  </a:lnTo>
                  <a:lnTo>
                    <a:pt x="1220" y="1042"/>
                  </a:lnTo>
                  <a:lnTo>
                    <a:pt x="1220" y="1043"/>
                  </a:lnTo>
                  <a:lnTo>
                    <a:pt x="1219" y="1043"/>
                  </a:lnTo>
                  <a:lnTo>
                    <a:pt x="1219" y="1045"/>
                  </a:lnTo>
                  <a:lnTo>
                    <a:pt x="1218" y="1047"/>
                  </a:lnTo>
                  <a:lnTo>
                    <a:pt x="1217" y="1048"/>
                  </a:lnTo>
                  <a:lnTo>
                    <a:pt x="1216" y="1049"/>
                  </a:lnTo>
                  <a:lnTo>
                    <a:pt x="1215" y="1049"/>
                  </a:lnTo>
                  <a:lnTo>
                    <a:pt x="1215" y="1050"/>
                  </a:lnTo>
                  <a:lnTo>
                    <a:pt x="1214" y="1050"/>
                  </a:lnTo>
                  <a:lnTo>
                    <a:pt x="1214" y="1051"/>
                  </a:lnTo>
                  <a:lnTo>
                    <a:pt x="1213" y="1053"/>
                  </a:lnTo>
                  <a:lnTo>
                    <a:pt x="1211" y="1053"/>
                  </a:lnTo>
                  <a:lnTo>
                    <a:pt x="1211" y="1054"/>
                  </a:lnTo>
                  <a:lnTo>
                    <a:pt x="1210" y="1054"/>
                  </a:lnTo>
                  <a:lnTo>
                    <a:pt x="1210" y="1055"/>
                  </a:lnTo>
                  <a:lnTo>
                    <a:pt x="1209" y="1055"/>
                  </a:lnTo>
                  <a:lnTo>
                    <a:pt x="1209" y="1056"/>
                  </a:lnTo>
                  <a:lnTo>
                    <a:pt x="1208" y="1056"/>
                  </a:lnTo>
                  <a:lnTo>
                    <a:pt x="1208" y="1057"/>
                  </a:lnTo>
                  <a:lnTo>
                    <a:pt x="1207" y="1057"/>
                  </a:lnTo>
                  <a:lnTo>
                    <a:pt x="1207" y="1058"/>
                  </a:lnTo>
                  <a:lnTo>
                    <a:pt x="1206" y="1058"/>
                  </a:lnTo>
                  <a:lnTo>
                    <a:pt x="1205" y="1058"/>
                  </a:lnTo>
                  <a:lnTo>
                    <a:pt x="1205" y="1057"/>
                  </a:lnTo>
                  <a:lnTo>
                    <a:pt x="1204" y="1057"/>
                  </a:lnTo>
                  <a:lnTo>
                    <a:pt x="1202" y="1057"/>
                  </a:lnTo>
                  <a:lnTo>
                    <a:pt x="1202" y="1058"/>
                  </a:lnTo>
                  <a:lnTo>
                    <a:pt x="1201" y="1058"/>
                  </a:lnTo>
                  <a:lnTo>
                    <a:pt x="1201" y="1059"/>
                  </a:lnTo>
                  <a:lnTo>
                    <a:pt x="1200" y="1059"/>
                  </a:lnTo>
                  <a:lnTo>
                    <a:pt x="1199" y="1059"/>
                  </a:lnTo>
                  <a:lnTo>
                    <a:pt x="1198" y="1059"/>
                  </a:lnTo>
                  <a:lnTo>
                    <a:pt x="1197" y="1060"/>
                  </a:lnTo>
                  <a:lnTo>
                    <a:pt x="1197" y="1062"/>
                  </a:lnTo>
                  <a:lnTo>
                    <a:pt x="1196" y="1062"/>
                  </a:lnTo>
                  <a:lnTo>
                    <a:pt x="1194" y="1062"/>
                  </a:lnTo>
                  <a:lnTo>
                    <a:pt x="1194" y="1063"/>
                  </a:lnTo>
                  <a:lnTo>
                    <a:pt x="1193" y="1064"/>
                  </a:lnTo>
                  <a:lnTo>
                    <a:pt x="1192" y="1064"/>
                  </a:lnTo>
                  <a:lnTo>
                    <a:pt x="1192" y="1065"/>
                  </a:lnTo>
                  <a:lnTo>
                    <a:pt x="1191" y="1066"/>
                  </a:lnTo>
                  <a:lnTo>
                    <a:pt x="1191" y="1067"/>
                  </a:lnTo>
                  <a:lnTo>
                    <a:pt x="1190" y="1067"/>
                  </a:lnTo>
                  <a:lnTo>
                    <a:pt x="1189" y="1067"/>
                  </a:lnTo>
                  <a:lnTo>
                    <a:pt x="1188" y="1067"/>
                  </a:lnTo>
                  <a:lnTo>
                    <a:pt x="1187" y="1067"/>
                  </a:lnTo>
                  <a:lnTo>
                    <a:pt x="1185" y="1067"/>
                  </a:lnTo>
                  <a:lnTo>
                    <a:pt x="1184" y="1067"/>
                  </a:lnTo>
                  <a:lnTo>
                    <a:pt x="1184" y="1068"/>
                  </a:lnTo>
                  <a:lnTo>
                    <a:pt x="1183" y="1068"/>
                  </a:lnTo>
                  <a:lnTo>
                    <a:pt x="1182" y="1068"/>
                  </a:lnTo>
                  <a:lnTo>
                    <a:pt x="1181" y="1068"/>
                  </a:lnTo>
                  <a:lnTo>
                    <a:pt x="1180" y="1068"/>
                  </a:lnTo>
                  <a:lnTo>
                    <a:pt x="1180" y="1070"/>
                  </a:lnTo>
                  <a:lnTo>
                    <a:pt x="1179" y="1070"/>
                  </a:lnTo>
                  <a:lnTo>
                    <a:pt x="1178" y="1071"/>
                  </a:lnTo>
                  <a:lnTo>
                    <a:pt x="1176" y="1072"/>
                  </a:lnTo>
                  <a:lnTo>
                    <a:pt x="1175" y="1072"/>
                  </a:lnTo>
                  <a:lnTo>
                    <a:pt x="1174" y="1072"/>
                  </a:lnTo>
                  <a:lnTo>
                    <a:pt x="1174" y="1073"/>
                  </a:lnTo>
                  <a:lnTo>
                    <a:pt x="1173" y="1072"/>
                  </a:lnTo>
                  <a:lnTo>
                    <a:pt x="1172" y="1073"/>
                  </a:lnTo>
                  <a:lnTo>
                    <a:pt x="1172" y="1074"/>
                  </a:lnTo>
                  <a:lnTo>
                    <a:pt x="1171" y="1075"/>
                  </a:lnTo>
                  <a:lnTo>
                    <a:pt x="1170" y="1075"/>
                  </a:lnTo>
                  <a:lnTo>
                    <a:pt x="1170" y="1076"/>
                  </a:lnTo>
                  <a:lnTo>
                    <a:pt x="1170" y="1078"/>
                  </a:lnTo>
                  <a:lnTo>
                    <a:pt x="1168" y="1078"/>
                  </a:lnTo>
                  <a:lnTo>
                    <a:pt x="1168" y="1079"/>
                  </a:lnTo>
                  <a:lnTo>
                    <a:pt x="1167" y="1079"/>
                  </a:lnTo>
                  <a:lnTo>
                    <a:pt x="1167" y="1080"/>
                  </a:lnTo>
                  <a:lnTo>
                    <a:pt x="1166" y="1080"/>
                  </a:lnTo>
                  <a:lnTo>
                    <a:pt x="1166" y="1081"/>
                  </a:lnTo>
                  <a:lnTo>
                    <a:pt x="1165" y="1081"/>
                  </a:lnTo>
                  <a:lnTo>
                    <a:pt x="1164" y="1081"/>
                  </a:lnTo>
                  <a:lnTo>
                    <a:pt x="1163" y="1081"/>
                  </a:lnTo>
                  <a:lnTo>
                    <a:pt x="1162" y="1081"/>
                  </a:lnTo>
                  <a:lnTo>
                    <a:pt x="1162" y="1080"/>
                  </a:lnTo>
                  <a:lnTo>
                    <a:pt x="1161" y="1081"/>
                  </a:lnTo>
                  <a:lnTo>
                    <a:pt x="1161" y="1080"/>
                  </a:lnTo>
                  <a:lnTo>
                    <a:pt x="1159" y="1080"/>
                  </a:lnTo>
                  <a:lnTo>
                    <a:pt x="1158" y="1080"/>
                  </a:lnTo>
                  <a:lnTo>
                    <a:pt x="1157" y="1080"/>
                  </a:lnTo>
                  <a:lnTo>
                    <a:pt x="1156" y="1080"/>
                  </a:lnTo>
                  <a:lnTo>
                    <a:pt x="1156" y="1079"/>
                  </a:lnTo>
                  <a:lnTo>
                    <a:pt x="1155" y="1079"/>
                  </a:lnTo>
                  <a:lnTo>
                    <a:pt x="1154" y="1078"/>
                  </a:lnTo>
                  <a:lnTo>
                    <a:pt x="1153" y="1078"/>
                  </a:lnTo>
                  <a:lnTo>
                    <a:pt x="1151" y="1076"/>
                  </a:lnTo>
                  <a:lnTo>
                    <a:pt x="1150" y="1075"/>
                  </a:lnTo>
                  <a:lnTo>
                    <a:pt x="1149" y="1075"/>
                  </a:lnTo>
                  <a:lnTo>
                    <a:pt x="1149" y="1074"/>
                  </a:lnTo>
                  <a:lnTo>
                    <a:pt x="1148" y="1073"/>
                  </a:lnTo>
                  <a:lnTo>
                    <a:pt x="1148" y="1072"/>
                  </a:lnTo>
                  <a:lnTo>
                    <a:pt x="1147" y="1071"/>
                  </a:lnTo>
                  <a:lnTo>
                    <a:pt x="1146" y="1070"/>
                  </a:lnTo>
                  <a:lnTo>
                    <a:pt x="1145" y="1068"/>
                  </a:lnTo>
                  <a:lnTo>
                    <a:pt x="1145" y="1067"/>
                  </a:lnTo>
                  <a:lnTo>
                    <a:pt x="1144" y="1067"/>
                  </a:lnTo>
                  <a:lnTo>
                    <a:pt x="1144" y="1066"/>
                  </a:lnTo>
                  <a:lnTo>
                    <a:pt x="1142" y="1066"/>
                  </a:lnTo>
                  <a:lnTo>
                    <a:pt x="1141" y="1066"/>
                  </a:lnTo>
                  <a:lnTo>
                    <a:pt x="1140" y="1065"/>
                  </a:lnTo>
                  <a:lnTo>
                    <a:pt x="1139" y="1065"/>
                  </a:lnTo>
                  <a:lnTo>
                    <a:pt x="1138" y="1065"/>
                  </a:lnTo>
                  <a:lnTo>
                    <a:pt x="1138" y="1064"/>
                  </a:lnTo>
                  <a:lnTo>
                    <a:pt x="1137" y="1064"/>
                  </a:lnTo>
                  <a:lnTo>
                    <a:pt x="1136" y="1064"/>
                  </a:lnTo>
                  <a:lnTo>
                    <a:pt x="1136" y="1063"/>
                  </a:lnTo>
                  <a:lnTo>
                    <a:pt x="1135" y="1063"/>
                  </a:lnTo>
                  <a:lnTo>
                    <a:pt x="1133" y="1063"/>
                  </a:lnTo>
                  <a:lnTo>
                    <a:pt x="1133" y="1062"/>
                  </a:lnTo>
                  <a:lnTo>
                    <a:pt x="1132" y="1060"/>
                  </a:lnTo>
                  <a:lnTo>
                    <a:pt x="1133" y="1060"/>
                  </a:lnTo>
                  <a:lnTo>
                    <a:pt x="1132" y="1060"/>
                  </a:lnTo>
                  <a:lnTo>
                    <a:pt x="1132" y="1059"/>
                  </a:lnTo>
                  <a:lnTo>
                    <a:pt x="1131" y="1059"/>
                  </a:lnTo>
                  <a:lnTo>
                    <a:pt x="1131" y="1058"/>
                  </a:lnTo>
                  <a:lnTo>
                    <a:pt x="1130" y="1058"/>
                  </a:lnTo>
                  <a:lnTo>
                    <a:pt x="1130" y="1057"/>
                  </a:lnTo>
                  <a:lnTo>
                    <a:pt x="1129" y="1057"/>
                  </a:lnTo>
                  <a:lnTo>
                    <a:pt x="1129" y="1058"/>
                  </a:lnTo>
                  <a:lnTo>
                    <a:pt x="1128" y="1058"/>
                  </a:lnTo>
                  <a:lnTo>
                    <a:pt x="1127" y="1059"/>
                  </a:lnTo>
                  <a:lnTo>
                    <a:pt x="1125" y="1059"/>
                  </a:lnTo>
                  <a:lnTo>
                    <a:pt x="1124" y="1059"/>
                  </a:lnTo>
                  <a:lnTo>
                    <a:pt x="1124" y="1058"/>
                  </a:lnTo>
                  <a:lnTo>
                    <a:pt x="1123" y="1058"/>
                  </a:lnTo>
                  <a:lnTo>
                    <a:pt x="1122" y="1059"/>
                  </a:lnTo>
                  <a:lnTo>
                    <a:pt x="1120" y="1062"/>
                  </a:lnTo>
                  <a:lnTo>
                    <a:pt x="1120" y="1063"/>
                  </a:lnTo>
                  <a:lnTo>
                    <a:pt x="1120" y="1064"/>
                  </a:lnTo>
                  <a:lnTo>
                    <a:pt x="1119" y="1064"/>
                  </a:lnTo>
                  <a:lnTo>
                    <a:pt x="1118" y="1065"/>
                  </a:lnTo>
                  <a:lnTo>
                    <a:pt x="1118" y="1066"/>
                  </a:lnTo>
                  <a:lnTo>
                    <a:pt x="1116" y="1066"/>
                  </a:lnTo>
                  <a:lnTo>
                    <a:pt x="1115" y="1067"/>
                  </a:lnTo>
                  <a:lnTo>
                    <a:pt x="1114" y="1067"/>
                  </a:lnTo>
                  <a:lnTo>
                    <a:pt x="1114" y="1068"/>
                  </a:lnTo>
                  <a:lnTo>
                    <a:pt x="1113" y="1068"/>
                  </a:lnTo>
                  <a:lnTo>
                    <a:pt x="1113" y="1070"/>
                  </a:lnTo>
                  <a:lnTo>
                    <a:pt x="1111" y="1071"/>
                  </a:lnTo>
                  <a:lnTo>
                    <a:pt x="1111" y="1072"/>
                  </a:lnTo>
                  <a:lnTo>
                    <a:pt x="1111" y="1073"/>
                  </a:lnTo>
                  <a:lnTo>
                    <a:pt x="1110" y="1073"/>
                  </a:lnTo>
                  <a:lnTo>
                    <a:pt x="1110" y="1074"/>
                  </a:lnTo>
                  <a:lnTo>
                    <a:pt x="1110" y="1075"/>
                  </a:lnTo>
                  <a:lnTo>
                    <a:pt x="1110" y="1076"/>
                  </a:lnTo>
                  <a:lnTo>
                    <a:pt x="1111" y="1076"/>
                  </a:lnTo>
                  <a:lnTo>
                    <a:pt x="1111" y="1078"/>
                  </a:lnTo>
                  <a:lnTo>
                    <a:pt x="1112" y="1079"/>
                  </a:lnTo>
                  <a:lnTo>
                    <a:pt x="1112" y="1080"/>
                  </a:lnTo>
                  <a:lnTo>
                    <a:pt x="1112" y="1081"/>
                  </a:lnTo>
                  <a:lnTo>
                    <a:pt x="1113" y="1082"/>
                  </a:lnTo>
                  <a:lnTo>
                    <a:pt x="1113" y="1083"/>
                  </a:lnTo>
                  <a:lnTo>
                    <a:pt x="1113" y="1084"/>
                  </a:lnTo>
                  <a:lnTo>
                    <a:pt x="1113" y="1085"/>
                  </a:lnTo>
                  <a:lnTo>
                    <a:pt x="1114" y="1085"/>
                  </a:lnTo>
                  <a:lnTo>
                    <a:pt x="1113" y="1087"/>
                  </a:lnTo>
                  <a:lnTo>
                    <a:pt x="1112" y="1087"/>
                  </a:lnTo>
                  <a:lnTo>
                    <a:pt x="1112" y="1088"/>
                  </a:lnTo>
                  <a:lnTo>
                    <a:pt x="1111" y="1088"/>
                  </a:lnTo>
                  <a:lnTo>
                    <a:pt x="1111" y="1089"/>
                  </a:lnTo>
                  <a:lnTo>
                    <a:pt x="1110" y="1089"/>
                  </a:lnTo>
                  <a:lnTo>
                    <a:pt x="1110" y="1090"/>
                  </a:lnTo>
                  <a:lnTo>
                    <a:pt x="1110" y="1091"/>
                  </a:lnTo>
                  <a:lnTo>
                    <a:pt x="1110" y="1092"/>
                  </a:lnTo>
                  <a:lnTo>
                    <a:pt x="1108" y="1092"/>
                  </a:lnTo>
                  <a:lnTo>
                    <a:pt x="1108" y="1093"/>
                  </a:lnTo>
                  <a:lnTo>
                    <a:pt x="1107" y="1093"/>
                  </a:lnTo>
                  <a:lnTo>
                    <a:pt x="1106" y="1095"/>
                  </a:lnTo>
                  <a:lnTo>
                    <a:pt x="1106" y="1093"/>
                  </a:lnTo>
                  <a:lnTo>
                    <a:pt x="1106" y="1095"/>
                  </a:lnTo>
                  <a:lnTo>
                    <a:pt x="1105" y="1095"/>
                  </a:lnTo>
                  <a:lnTo>
                    <a:pt x="1105" y="1096"/>
                  </a:lnTo>
                  <a:lnTo>
                    <a:pt x="1105" y="1097"/>
                  </a:lnTo>
                  <a:lnTo>
                    <a:pt x="1105" y="1098"/>
                  </a:lnTo>
                  <a:lnTo>
                    <a:pt x="1104" y="1098"/>
                  </a:lnTo>
                  <a:lnTo>
                    <a:pt x="1104" y="1099"/>
                  </a:lnTo>
                  <a:lnTo>
                    <a:pt x="1104" y="1100"/>
                  </a:lnTo>
                  <a:lnTo>
                    <a:pt x="1105" y="1100"/>
                  </a:lnTo>
                  <a:lnTo>
                    <a:pt x="1104" y="1101"/>
                  </a:lnTo>
                  <a:lnTo>
                    <a:pt x="1105" y="1101"/>
                  </a:lnTo>
                  <a:lnTo>
                    <a:pt x="1105" y="1103"/>
                  </a:lnTo>
                  <a:lnTo>
                    <a:pt x="1106" y="1103"/>
                  </a:lnTo>
                  <a:lnTo>
                    <a:pt x="1106" y="1104"/>
                  </a:lnTo>
                  <a:lnTo>
                    <a:pt x="1107" y="1104"/>
                  </a:lnTo>
                  <a:lnTo>
                    <a:pt x="1108" y="1104"/>
                  </a:lnTo>
                  <a:lnTo>
                    <a:pt x="1108" y="1103"/>
                  </a:lnTo>
                  <a:lnTo>
                    <a:pt x="1108" y="1104"/>
                  </a:lnTo>
                  <a:lnTo>
                    <a:pt x="1110" y="1103"/>
                  </a:lnTo>
                  <a:lnTo>
                    <a:pt x="1110" y="1104"/>
                  </a:lnTo>
                  <a:lnTo>
                    <a:pt x="1111" y="1104"/>
                  </a:lnTo>
                  <a:lnTo>
                    <a:pt x="1112" y="1105"/>
                  </a:lnTo>
                  <a:lnTo>
                    <a:pt x="1113" y="1105"/>
                  </a:lnTo>
                  <a:lnTo>
                    <a:pt x="1113" y="1106"/>
                  </a:lnTo>
                  <a:lnTo>
                    <a:pt x="1113" y="1107"/>
                  </a:lnTo>
                  <a:lnTo>
                    <a:pt x="1113" y="1108"/>
                  </a:lnTo>
                  <a:lnTo>
                    <a:pt x="1113" y="1109"/>
                  </a:lnTo>
                  <a:lnTo>
                    <a:pt x="1113" y="1108"/>
                  </a:lnTo>
                  <a:lnTo>
                    <a:pt x="1113" y="1109"/>
                  </a:lnTo>
                  <a:lnTo>
                    <a:pt x="1113" y="1110"/>
                  </a:lnTo>
                  <a:lnTo>
                    <a:pt x="1113" y="1112"/>
                  </a:lnTo>
                  <a:lnTo>
                    <a:pt x="1113" y="1113"/>
                  </a:lnTo>
                  <a:lnTo>
                    <a:pt x="1113" y="1114"/>
                  </a:lnTo>
                  <a:lnTo>
                    <a:pt x="1113" y="1115"/>
                  </a:lnTo>
                  <a:lnTo>
                    <a:pt x="1113" y="1116"/>
                  </a:lnTo>
                  <a:lnTo>
                    <a:pt x="1113" y="1117"/>
                  </a:lnTo>
                  <a:lnTo>
                    <a:pt x="1113" y="1118"/>
                  </a:lnTo>
                  <a:lnTo>
                    <a:pt x="1112" y="1118"/>
                  </a:lnTo>
                  <a:lnTo>
                    <a:pt x="1113" y="1118"/>
                  </a:lnTo>
                  <a:lnTo>
                    <a:pt x="1112" y="1120"/>
                  </a:lnTo>
                  <a:lnTo>
                    <a:pt x="1112" y="1121"/>
                  </a:lnTo>
                  <a:lnTo>
                    <a:pt x="1111" y="1121"/>
                  </a:lnTo>
                  <a:lnTo>
                    <a:pt x="1110" y="1121"/>
                  </a:lnTo>
                  <a:lnTo>
                    <a:pt x="1110" y="1122"/>
                  </a:lnTo>
                  <a:lnTo>
                    <a:pt x="1108" y="1122"/>
                  </a:lnTo>
                  <a:lnTo>
                    <a:pt x="1110" y="1122"/>
                  </a:lnTo>
                  <a:lnTo>
                    <a:pt x="1108" y="1123"/>
                  </a:lnTo>
                  <a:lnTo>
                    <a:pt x="1107" y="1123"/>
                  </a:lnTo>
                  <a:lnTo>
                    <a:pt x="1107" y="1124"/>
                  </a:lnTo>
                  <a:lnTo>
                    <a:pt x="1107" y="1125"/>
                  </a:lnTo>
                  <a:lnTo>
                    <a:pt x="1106" y="1125"/>
                  </a:lnTo>
                  <a:lnTo>
                    <a:pt x="1105" y="1125"/>
                  </a:lnTo>
                  <a:lnTo>
                    <a:pt x="1106" y="1126"/>
                  </a:lnTo>
                  <a:lnTo>
                    <a:pt x="1105" y="1126"/>
                  </a:lnTo>
                  <a:lnTo>
                    <a:pt x="1106" y="1126"/>
                  </a:lnTo>
                  <a:lnTo>
                    <a:pt x="1105" y="1126"/>
                  </a:lnTo>
                  <a:lnTo>
                    <a:pt x="1106" y="1126"/>
                  </a:lnTo>
                  <a:lnTo>
                    <a:pt x="1105" y="1128"/>
                  </a:lnTo>
                  <a:lnTo>
                    <a:pt x="1105" y="1129"/>
                  </a:lnTo>
                  <a:lnTo>
                    <a:pt x="1105" y="1130"/>
                  </a:lnTo>
                  <a:lnTo>
                    <a:pt x="1104" y="1131"/>
                  </a:lnTo>
                  <a:lnTo>
                    <a:pt x="1104" y="1132"/>
                  </a:lnTo>
                  <a:lnTo>
                    <a:pt x="1104" y="1133"/>
                  </a:lnTo>
                  <a:lnTo>
                    <a:pt x="1103" y="1134"/>
                  </a:lnTo>
                  <a:lnTo>
                    <a:pt x="1103" y="1135"/>
                  </a:lnTo>
                  <a:lnTo>
                    <a:pt x="1103" y="1137"/>
                  </a:lnTo>
                  <a:lnTo>
                    <a:pt x="1103" y="1138"/>
                  </a:lnTo>
                  <a:lnTo>
                    <a:pt x="1103" y="1139"/>
                  </a:lnTo>
                  <a:lnTo>
                    <a:pt x="1103" y="1140"/>
                  </a:lnTo>
                  <a:lnTo>
                    <a:pt x="1103" y="1141"/>
                  </a:lnTo>
                  <a:lnTo>
                    <a:pt x="1104" y="1141"/>
                  </a:lnTo>
                  <a:lnTo>
                    <a:pt x="1104" y="1142"/>
                  </a:lnTo>
                  <a:lnTo>
                    <a:pt x="1103" y="1142"/>
                  </a:lnTo>
                  <a:lnTo>
                    <a:pt x="1103" y="1143"/>
                  </a:lnTo>
                  <a:lnTo>
                    <a:pt x="1103" y="1145"/>
                  </a:lnTo>
                  <a:lnTo>
                    <a:pt x="1103" y="1146"/>
                  </a:lnTo>
                  <a:lnTo>
                    <a:pt x="1102" y="1146"/>
                  </a:lnTo>
                  <a:lnTo>
                    <a:pt x="1101" y="1146"/>
                  </a:lnTo>
                  <a:lnTo>
                    <a:pt x="1099" y="1146"/>
                  </a:lnTo>
                  <a:lnTo>
                    <a:pt x="1098" y="1147"/>
                  </a:lnTo>
                  <a:lnTo>
                    <a:pt x="1097" y="1147"/>
                  </a:lnTo>
                  <a:lnTo>
                    <a:pt x="1096" y="1147"/>
                  </a:lnTo>
                  <a:lnTo>
                    <a:pt x="1095" y="1147"/>
                  </a:lnTo>
                  <a:lnTo>
                    <a:pt x="1094" y="1147"/>
                  </a:lnTo>
                  <a:lnTo>
                    <a:pt x="1094" y="1148"/>
                  </a:lnTo>
                  <a:lnTo>
                    <a:pt x="1093" y="1148"/>
                  </a:lnTo>
                  <a:lnTo>
                    <a:pt x="1092" y="1148"/>
                  </a:lnTo>
                  <a:lnTo>
                    <a:pt x="1092" y="1149"/>
                  </a:lnTo>
                  <a:lnTo>
                    <a:pt x="1090" y="1149"/>
                  </a:lnTo>
                  <a:lnTo>
                    <a:pt x="1089" y="1149"/>
                  </a:lnTo>
                  <a:lnTo>
                    <a:pt x="1089" y="1148"/>
                  </a:lnTo>
                  <a:lnTo>
                    <a:pt x="1088" y="1148"/>
                  </a:lnTo>
                  <a:lnTo>
                    <a:pt x="1087" y="1148"/>
                  </a:lnTo>
                  <a:lnTo>
                    <a:pt x="1086" y="1148"/>
                  </a:lnTo>
                  <a:lnTo>
                    <a:pt x="1085" y="1147"/>
                  </a:lnTo>
                  <a:lnTo>
                    <a:pt x="1084" y="1147"/>
                  </a:lnTo>
                  <a:lnTo>
                    <a:pt x="1084" y="1146"/>
                  </a:lnTo>
                  <a:lnTo>
                    <a:pt x="1082" y="1146"/>
                  </a:lnTo>
                  <a:lnTo>
                    <a:pt x="1081" y="1146"/>
                  </a:lnTo>
                  <a:lnTo>
                    <a:pt x="1081" y="1145"/>
                  </a:lnTo>
                  <a:lnTo>
                    <a:pt x="1080" y="1145"/>
                  </a:lnTo>
                  <a:lnTo>
                    <a:pt x="1079" y="1145"/>
                  </a:lnTo>
                  <a:lnTo>
                    <a:pt x="1079" y="1146"/>
                  </a:lnTo>
                  <a:lnTo>
                    <a:pt x="1078" y="1146"/>
                  </a:lnTo>
                  <a:lnTo>
                    <a:pt x="1077" y="1146"/>
                  </a:lnTo>
                  <a:lnTo>
                    <a:pt x="1076" y="1146"/>
                  </a:lnTo>
                  <a:lnTo>
                    <a:pt x="1076" y="1145"/>
                  </a:lnTo>
                  <a:lnTo>
                    <a:pt x="1075" y="1145"/>
                  </a:lnTo>
                  <a:lnTo>
                    <a:pt x="1073" y="1143"/>
                  </a:lnTo>
                  <a:lnTo>
                    <a:pt x="1072" y="1142"/>
                  </a:lnTo>
                  <a:lnTo>
                    <a:pt x="1071" y="1142"/>
                  </a:lnTo>
                  <a:lnTo>
                    <a:pt x="1071" y="1141"/>
                  </a:lnTo>
                  <a:lnTo>
                    <a:pt x="1070" y="1141"/>
                  </a:lnTo>
                  <a:lnTo>
                    <a:pt x="1069" y="1141"/>
                  </a:lnTo>
                  <a:lnTo>
                    <a:pt x="1069" y="1140"/>
                  </a:lnTo>
                  <a:lnTo>
                    <a:pt x="1069" y="1139"/>
                  </a:lnTo>
                  <a:lnTo>
                    <a:pt x="1068" y="1139"/>
                  </a:lnTo>
                  <a:lnTo>
                    <a:pt x="1069" y="1138"/>
                  </a:lnTo>
                  <a:lnTo>
                    <a:pt x="1068" y="1138"/>
                  </a:lnTo>
                  <a:lnTo>
                    <a:pt x="1068" y="1137"/>
                  </a:lnTo>
                  <a:lnTo>
                    <a:pt x="1068" y="1135"/>
                  </a:lnTo>
                  <a:lnTo>
                    <a:pt x="1067" y="1135"/>
                  </a:lnTo>
                  <a:lnTo>
                    <a:pt x="1065" y="1134"/>
                  </a:lnTo>
                  <a:lnTo>
                    <a:pt x="1065" y="1133"/>
                  </a:lnTo>
                  <a:lnTo>
                    <a:pt x="1064" y="1133"/>
                  </a:lnTo>
                  <a:lnTo>
                    <a:pt x="1063" y="1133"/>
                  </a:lnTo>
                  <a:lnTo>
                    <a:pt x="1063" y="1132"/>
                  </a:lnTo>
                  <a:lnTo>
                    <a:pt x="1063" y="1131"/>
                  </a:lnTo>
                  <a:lnTo>
                    <a:pt x="1063" y="1132"/>
                  </a:lnTo>
                  <a:lnTo>
                    <a:pt x="1062" y="1132"/>
                  </a:lnTo>
                  <a:lnTo>
                    <a:pt x="1061" y="1132"/>
                  </a:lnTo>
                  <a:lnTo>
                    <a:pt x="1060" y="1133"/>
                  </a:lnTo>
                  <a:lnTo>
                    <a:pt x="1060" y="1134"/>
                  </a:lnTo>
                  <a:lnTo>
                    <a:pt x="1059" y="1134"/>
                  </a:lnTo>
                  <a:lnTo>
                    <a:pt x="1059" y="1135"/>
                  </a:lnTo>
                  <a:lnTo>
                    <a:pt x="1058" y="1135"/>
                  </a:lnTo>
                  <a:lnTo>
                    <a:pt x="1058" y="1137"/>
                  </a:lnTo>
                  <a:lnTo>
                    <a:pt x="1056" y="1137"/>
                  </a:lnTo>
                  <a:lnTo>
                    <a:pt x="1056" y="1138"/>
                  </a:lnTo>
                  <a:lnTo>
                    <a:pt x="1056" y="1139"/>
                  </a:lnTo>
                  <a:lnTo>
                    <a:pt x="1055" y="1140"/>
                  </a:lnTo>
                  <a:lnTo>
                    <a:pt x="1056" y="1140"/>
                  </a:lnTo>
                  <a:lnTo>
                    <a:pt x="1056" y="1141"/>
                  </a:lnTo>
                  <a:lnTo>
                    <a:pt x="1056" y="1142"/>
                  </a:lnTo>
                  <a:lnTo>
                    <a:pt x="1055" y="1142"/>
                  </a:lnTo>
                  <a:lnTo>
                    <a:pt x="1054" y="1142"/>
                  </a:lnTo>
                  <a:lnTo>
                    <a:pt x="1053" y="1142"/>
                  </a:lnTo>
                  <a:lnTo>
                    <a:pt x="1053" y="1141"/>
                  </a:lnTo>
                  <a:lnTo>
                    <a:pt x="1051" y="1141"/>
                  </a:lnTo>
                  <a:lnTo>
                    <a:pt x="1050" y="1141"/>
                  </a:lnTo>
                  <a:lnTo>
                    <a:pt x="1049" y="1141"/>
                  </a:lnTo>
                  <a:lnTo>
                    <a:pt x="1049" y="1142"/>
                  </a:lnTo>
                  <a:lnTo>
                    <a:pt x="1047" y="1142"/>
                  </a:lnTo>
                  <a:lnTo>
                    <a:pt x="1046" y="1142"/>
                  </a:lnTo>
                  <a:lnTo>
                    <a:pt x="1046" y="1143"/>
                  </a:lnTo>
                  <a:lnTo>
                    <a:pt x="1045" y="1143"/>
                  </a:lnTo>
                  <a:lnTo>
                    <a:pt x="1045" y="1145"/>
                  </a:lnTo>
                  <a:lnTo>
                    <a:pt x="1044" y="1145"/>
                  </a:lnTo>
                  <a:lnTo>
                    <a:pt x="1043" y="1146"/>
                  </a:lnTo>
                  <a:lnTo>
                    <a:pt x="1042" y="1147"/>
                  </a:lnTo>
                  <a:lnTo>
                    <a:pt x="1041" y="1147"/>
                  </a:lnTo>
                  <a:lnTo>
                    <a:pt x="1039" y="1147"/>
                  </a:lnTo>
                  <a:lnTo>
                    <a:pt x="1038" y="1147"/>
                  </a:lnTo>
                  <a:lnTo>
                    <a:pt x="1038" y="1148"/>
                  </a:lnTo>
                  <a:lnTo>
                    <a:pt x="1037" y="1148"/>
                  </a:lnTo>
                  <a:lnTo>
                    <a:pt x="1037" y="1149"/>
                  </a:lnTo>
                  <a:lnTo>
                    <a:pt x="1036" y="1149"/>
                  </a:lnTo>
                  <a:lnTo>
                    <a:pt x="1036" y="1150"/>
                  </a:lnTo>
                  <a:lnTo>
                    <a:pt x="1036" y="1151"/>
                  </a:lnTo>
                  <a:lnTo>
                    <a:pt x="1036" y="1152"/>
                  </a:lnTo>
                  <a:lnTo>
                    <a:pt x="1035" y="1152"/>
                  </a:lnTo>
                  <a:lnTo>
                    <a:pt x="1034" y="1152"/>
                  </a:lnTo>
                  <a:lnTo>
                    <a:pt x="1034" y="1154"/>
                  </a:lnTo>
                  <a:lnTo>
                    <a:pt x="1033" y="1154"/>
                  </a:lnTo>
                  <a:lnTo>
                    <a:pt x="1032" y="1154"/>
                  </a:lnTo>
                  <a:lnTo>
                    <a:pt x="1030" y="1155"/>
                  </a:lnTo>
                  <a:lnTo>
                    <a:pt x="1029" y="1155"/>
                  </a:lnTo>
                  <a:lnTo>
                    <a:pt x="1029" y="1156"/>
                  </a:lnTo>
                  <a:lnTo>
                    <a:pt x="1028" y="1157"/>
                  </a:lnTo>
                  <a:lnTo>
                    <a:pt x="1027" y="1157"/>
                  </a:lnTo>
                  <a:lnTo>
                    <a:pt x="1026" y="1157"/>
                  </a:lnTo>
                  <a:lnTo>
                    <a:pt x="1026" y="1158"/>
                  </a:lnTo>
                  <a:lnTo>
                    <a:pt x="1025" y="1158"/>
                  </a:lnTo>
                  <a:lnTo>
                    <a:pt x="1025" y="1157"/>
                  </a:lnTo>
                  <a:lnTo>
                    <a:pt x="1024" y="1157"/>
                  </a:lnTo>
                  <a:lnTo>
                    <a:pt x="1023" y="1158"/>
                  </a:lnTo>
                  <a:lnTo>
                    <a:pt x="1021" y="1158"/>
                  </a:lnTo>
                  <a:lnTo>
                    <a:pt x="1020" y="1158"/>
                  </a:lnTo>
                  <a:lnTo>
                    <a:pt x="1019" y="1158"/>
                  </a:lnTo>
                  <a:lnTo>
                    <a:pt x="1018" y="1158"/>
                  </a:lnTo>
                  <a:lnTo>
                    <a:pt x="1018" y="1157"/>
                  </a:lnTo>
                  <a:lnTo>
                    <a:pt x="1017" y="1157"/>
                  </a:lnTo>
                  <a:lnTo>
                    <a:pt x="1016" y="1157"/>
                  </a:lnTo>
                  <a:lnTo>
                    <a:pt x="1015" y="1156"/>
                  </a:lnTo>
                  <a:lnTo>
                    <a:pt x="1013" y="1156"/>
                  </a:lnTo>
                  <a:lnTo>
                    <a:pt x="1012" y="1156"/>
                  </a:lnTo>
                  <a:lnTo>
                    <a:pt x="1011" y="1156"/>
                  </a:lnTo>
                  <a:lnTo>
                    <a:pt x="1010" y="1156"/>
                  </a:lnTo>
                  <a:lnTo>
                    <a:pt x="1009" y="1156"/>
                  </a:lnTo>
                  <a:lnTo>
                    <a:pt x="1008" y="1156"/>
                  </a:lnTo>
                  <a:lnTo>
                    <a:pt x="1007" y="1156"/>
                  </a:lnTo>
                  <a:lnTo>
                    <a:pt x="1006" y="1156"/>
                  </a:lnTo>
                  <a:lnTo>
                    <a:pt x="1004" y="1156"/>
                  </a:lnTo>
                  <a:lnTo>
                    <a:pt x="1004" y="1157"/>
                  </a:lnTo>
                  <a:lnTo>
                    <a:pt x="1003" y="1156"/>
                  </a:lnTo>
                  <a:lnTo>
                    <a:pt x="1003" y="1155"/>
                  </a:lnTo>
                  <a:lnTo>
                    <a:pt x="1002" y="1154"/>
                  </a:lnTo>
                  <a:lnTo>
                    <a:pt x="1001" y="1154"/>
                  </a:lnTo>
                  <a:lnTo>
                    <a:pt x="1001" y="1152"/>
                  </a:lnTo>
                  <a:lnTo>
                    <a:pt x="1000" y="1152"/>
                  </a:lnTo>
                  <a:lnTo>
                    <a:pt x="1000" y="1151"/>
                  </a:lnTo>
                  <a:lnTo>
                    <a:pt x="999" y="1151"/>
                  </a:lnTo>
                  <a:lnTo>
                    <a:pt x="999" y="1150"/>
                  </a:lnTo>
                  <a:lnTo>
                    <a:pt x="998" y="1150"/>
                  </a:lnTo>
                  <a:lnTo>
                    <a:pt x="996" y="1149"/>
                  </a:lnTo>
                  <a:lnTo>
                    <a:pt x="998" y="1149"/>
                  </a:lnTo>
                  <a:lnTo>
                    <a:pt x="996" y="1149"/>
                  </a:lnTo>
                  <a:lnTo>
                    <a:pt x="996" y="1148"/>
                  </a:lnTo>
                  <a:lnTo>
                    <a:pt x="995" y="1147"/>
                  </a:lnTo>
                  <a:lnTo>
                    <a:pt x="995" y="1146"/>
                  </a:lnTo>
                  <a:lnTo>
                    <a:pt x="995" y="1147"/>
                  </a:lnTo>
                  <a:lnTo>
                    <a:pt x="994" y="1147"/>
                  </a:lnTo>
                  <a:lnTo>
                    <a:pt x="993" y="1147"/>
                  </a:lnTo>
                  <a:lnTo>
                    <a:pt x="992" y="1147"/>
                  </a:lnTo>
                  <a:lnTo>
                    <a:pt x="991" y="1147"/>
                  </a:lnTo>
                  <a:lnTo>
                    <a:pt x="991" y="1146"/>
                  </a:lnTo>
                  <a:lnTo>
                    <a:pt x="990" y="1146"/>
                  </a:lnTo>
                  <a:lnTo>
                    <a:pt x="989" y="1146"/>
                  </a:lnTo>
                  <a:lnTo>
                    <a:pt x="987" y="1146"/>
                  </a:lnTo>
                  <a:lnTo>
                    <a:pt x="987" y="1147"/>
                  </a:lnTo>
                  <a:lnTo>
                    <a:pt x="987" y="1146"/>
                  </a:lnTo>
                  <a:lnTo>
                    <a:pt x="986" y="1146"/>
                  </a:lnTo>
                  <a:lnTo>
                    <a:pt x="985" y="1146"/>
                  </a:lnTo>
                  <a:lnTo>
                    <a:pt x="985" y="1145"/>
                  </a:lnTo>
                  <a:lnTo>
                    <a:pt x="984" y="1145"/>
                  </a:lnTo>
                  <a:lnTo>
                    <a:pt x="983" y="1145"/>
                  </a:lnTo>
                  <a:lnTo>
                    <a:pt x="983" y="1146"/>
                  </a:lnTo>
                  <a:lnTo>
                    <a:pt x="982" y="1146"/>
                  </a:lnTo>
                  <a:lnTo>
                    <a:pt x="981" y="1146"/>
                  </a:lnTo>
                  <a:lnTo>
                    <a:pt x="981" y="1147"/>
                  </a:lnTo>
                  <a:lnTo>
                    <a:pt x="980" y="1147"/>
                  </a:lnTo>
                  <a:lnTo>
                    <a:pt x="980" y="1148"/>
                  </a:lnTo>
                  <a:lnTo>
                    <a:pt x="978" y="1148"/>
                  </a:lnTo>
                  <a:lnTo>
                    <a:pt x="977" y="1148"/>
                  </a:lnTo>
                  <a:lnTo>
                    <a:pt x="976" y="1148"/>
                  </a:lnTo>
                  <a:lnTo>
                    <a:pt x="976" y="1147"/>
                  </a:lnTo>
                  <a:lnTo>
                    <a:pt x="975" y="1147"/>
                  </a:lnTo>
                  <a:lnTo>
                    <a:pt x="974" y="1147"/>
                  </a:lnTo>
                  <a:lnTo>
                    <a:pt x="974" y="1146"/>
                  </a:lnTo>
                  <a:lnTo>
                    <a:pt x="973" y="1147"/>
                  </a:lnTo>
                  <a:lnTo>
                    <a:pt x="972" y="1147"/>
                  </a:lnTo>
                  <a:lnTo>
                    <a:pt x="972" y="1146"/>
                  </a:lnTo>
                  <a:lnTo>
                    <a:pt x="970" y="1146"/>
                  </a:lnTo>
                  <a:lnTo>
                    <a:pt x="969" y="1146"/>
                  </a:lnTo>
                  <a:lnTo>
                    <a:pt x="969" y="1147"/>
                  </a:lnTo>
                  <a:lnTo>
                    <a:pt x="968" y="1147"/>
                  </a:lnTo>
                  <a:lnTo>
                    <a:pt x="967" y="1147"/>
                  </a:lnTo>
                  <a:lnTo>
                    <a:pt x="966" y="1147"/>
                  </a:lnTo>
                  <a:lnTo>
                    <a:pt x="966" y="1146"/>
                  </a:lnTo>
                  <a:lnTo>
                    <a:pt x="965" y="1146"/>
                  </a:lnTo>
                  <a:lnTo>
                    <a:pt x="964" y="1147"/>
                  </a:lnTo>
                  <a:lnTo>
                    <a:pt x="964" y="1146"/>
                  </a:lnTo>
                  <a:lnTo>
                    <a:pt x="963" y="1146"/>
                  </a:lnTo>
                  <a:lnTo>
                    <a:pt x="961" y="1146"/>
                  </a:lnTo>
                  <a:lnTo>
                    <a:pt x="961" y="1145"/>
                  </a:lnTo>
                  <a:lnTo>
                    <a:pt x="960" y="1145"/>
                  </a:lnTo>
                  <a:lnTo>
                    <a:pt x="960" y="1143"/>
                  </a:lnTo>
                  <a:lnTo>
                    <a:pt x="959" y="1143"/>
                  </a:lnTo>
                  <a:lnTo>
                    <a:pt x="959" y="1142"/>
                  </a:lnTo>
                  <a:lnTo>
                    <a:pt x="958" y="1142"/>
                  </a:lnTo>
                  <a:lnTo>
                    <a:pt x="958" y="1141"/>
                  </a:lnTo>
                  <a:lnTo>
                    <a:pt x="957" y="1141"/>
                  </a:lnTo>
                  <a:lnTo>
                    <a:pt x="957" y="1140"/>
                  </a:lnTo>
                  <a:lnTo>
                    <a:pt x="956" y="1141"/>
                  </a:lnTo>
                  <a:lnTo>
                    <a:pt x="956" y="1140"/>
                  </a:lnTo>
                  <a:lnTo>
                    <a:pt x="956" y="1141"/>
                  </a:lnTo>
                  <a:lnTo>
                    <a:pt x="956" y="1140"/>
                  </a:lnTo>
                  <a:lnTo>
                    <a:pt x="955" y="1140"/>
                  </a:lnTo>
                  <a:lnTo>
                    <a:pt x="955" y="1141"/>
                  </a:lnTo>
                  <a:lnTo>
                    <a:pt x="955" y="1140"/>
                  </a:lnTo>
                  <a:lnTo>
                    <a:pt x="953" y="1140"/>
                  </a:lnTo>
                  <a:lnTo>
                    <a:pt x="952" y="1140"/>
                  </a:lnTo>
                  <a:lnTo>
                    <a:pt x="952" y="1139"/>
                  </a:lnTo>
                  <a:lnTo>
                    <a:pt x="951" y="1139"/>
                  </a:lnTo>
                  <a:lnTo>
                    <a:pt x="951" y="1138"/>
                  </a:lnTo>
                  <a:lnTo>
                    <a:pt x="950" y="1138"/>
                  </a:lnTo>
                  <a:lnTo>
                    <a:pt x="949" y="1137"/>
                  </a:lnTo>
                  <a:lnTo>
                    <a:pt x="948" y="1137"/>
                  </a:lnTo>
                  <a:lnTo>
                    <a:pt x="947" y="1137"/>
                  </a:lnTo>
                  <a:lnTo>
                    <a:pt x="947" y="1135"/>
                  </a:lnTo>
                  <a:lnTo>
                    <a:pt x="947" y="1137"/>
                  </a:lnTo>
                  <a:lnTo>
                    <a:pt x="947" y="1135"/>
                  </a:lnTo>
                  <a:lnTo>
                    <a:pt x="946" y="1135"/>
                  </a:lnTo>
                  <a:lnTo>
                    <a:pt x="944" y="1135"/>
                  </a:lnTo>
                  <a:lnTo>
                    <a:pt x="944" y="1134"/>
                  </a:lnTo>
                  <a:lnTo>
                    <a:pt x="944" y="1133"/>
                  </a:lnTo>
                  <a:lnTo>
                    <a:pt x="944" y="1132"/>
                  </a:lnTo>
                  <a:lnTo>
                    <a:pt x="943" y="1132"/>
                  </a:lnTo>
                  <a:lnTo>
                    <a:pt x="943" y="1131"/>
                  </a:lnTo>
                  <a:lnTo>
                    <a:pt x="943" y="1130"/>
                  </a:lnTo>
                  <a:lnTo>
                    <a:pt x="942" y="1130"/>
                  </a:lnTo>
                  <a:lnTo>
                    <a:pt x="941" y="1130"/>
                  </a:lnTo>
                  <a:lnTo>
                    <a:pt x="940" y="1130"/>
                  </a:lnTo>
                  <a:lnTo>
                    <a:pt x="939" y="1130"/>
                  </a:lnTo>
                  <a:lnTo>
                    <a:pt x="939" y="1131"/>
                  </a:lnTo>
                  <a:lnTo>
                    <a:pt x="938" y="1130"/>
                  </a:lnTo>
                  <a:lnTo>
                    <a:pt x="938" y="1131"/>
                  </a:lnTo>
                  <a:lnTo>
                    <a:pt x="937" y="1131"/>
                  </a:lnTo>
                  <a:lnTo>
                    <a:pt x="937" y="1132"/>
                  </a:lnTo>
                  <a:lnTo>
                    <a:pt x="937" y="1133"/>
                  </a:lnTo>
                  <a:lnTo>
                    <a:pt x="935" y="1133"/>
                  </a:lnTo>
                  <a:lnTo>
                    <a:pt x="935" y="1134"/>
                  </a:lnTo>
                  <a:lnTo>
                    <a:pt x="934" y="1134"/>
                  </a:lnTo>
                  <a:lnTo>
                    <a:pt x="934" y="1135"/>
                  </a:lnTo>
                  <a:lnTo>
                    <a:pt x="933" y="1135"/>
                  </a:lnTo>
                  <a:lnTo>
                    <a:pt x="933" y="1137"/>
                  </a:lnTo>
                  <a:lnTo>
                    <a:pt x="932" y="1137"/>
                  </a:lnTo>
                  <a:lnTo>
                    <a:pt x="931" y="1135"/>
                  </a:lnTo>
                  <a:lnTo>
                    <a:pt x="925" y="1131"/>
                  </a:lnTo>
                  <a:lnTo>
                    <a:pt x="924" y="1130"/>
                  </a:lnTo>
                  <a:lnTo>
                    <a:pt x="923" y="1130"/>
                  </a:lnTo>
                  <a:lnTo>
                    <a:pt x="923" y="1129"/>
                  </a:lnTo>
                  <a:lnTo>
                    <a:pt x="922" y="1128"/>
                  </a:lnTo>
                  <a:lnTo>
                    <a:pt x="921" y="1128"/>
                  </a:lnTo>
                  <a:lnTo>
                    <a:pt x="921" y="1126"/>
                  </a:lnTo>
                  <a:lnTo>
                    <a:pt x="920" y="1126"/>
                  </a:lnTo>
                  <a:lnTo>
                    <a:pt x="920" y="1125"/>
                  </a:lnTo>
                  <a:lnTo>
                    <a:pt x="918" y="1125"/>
                  </a:lnTo>
                  <a:lnTo>
                    <a:pt x="918" y="1124"/>
                  </a:lnTo>
                  <a:lnTo>
                    <a:pt x="918" y="1123"/>
                  </a:lnTo>
                  <a:lnTo>
                    <a:pt x="917" y="1123"/>
                  </a:lnTo>
                  <a:lnTo>
                    <a:pt x="916" y="1123"/>
                  </a:lnTo>
                  <a:lnTo>
                    <a:pt x="916" y="1122"/>
                  </a:lnTo>
                  <a:lnTo>
                    <a:pt x="915" y="1122"/>
                  </a:lnTo>
                  <a:lnTo>
                    <a:pt x="915" y="1121"/>
                  </a:lnTo>
                  <a:lnTo>
                    <a:pt x="914" y="1120"/>
                  </a:lnTo>
                  <a:lnTo>
                    <a:pt x="913" y="1118"/>
                  </a:lnTo>
                  <a:lnTo>
                    <a:pt x="913" y="1117"/>
                  </a:lnTo>
                  <a:lnTo>
                    <a:pt x="912" y="1117"/>
                  </a:lnTo>
                  <a:lnTo>
                    <a:pt x="912" y="1116"/>
                  </a:lnTo>
                  <a:lnTo>
                    <a:pt x="911" y="1116"/>
                  </a:lnTo>
                  <a:lnTo>
                    <a:pt x="911" y="1115"/>
                  </a:lnTo>
                  <a:lnTo>
                    <a:pt x="909" y="1115"/>
                  </a:lnTo>
                  <a:lnTo>
                    <a:pt x="909" y="1114"/>
                  </a:lnTo>
                  <a:lnTo>
                    <a:pt x="908" y="1114"/>
                  </a:lnTo>
                  <a:lnTo>
                    <a:pt x="908" y="1113"/>
                  </a:lnTo>
                  <a:lnTo>
                    <a:pt x="908" y="1112"/>
                  </a:lnTo>
                  <a:lnTo>
                    <a:pt x="907" y="1112"/>
                  </a:lnTo>
                  <a:lnTo>
                    <a:pt x="907" y="1110"/>
                  </a:lnTo>
                  <a:lnTo>
                    <a:pt x="906" y="1109"/>
                  </a:lnTo>
                  <a:lnTo>
                    <a:pt x="906" y="1108"/>
                  </a:lnTo>
                  <a:lnTo>
                    <a:pt x="905" y="1107"/>
                  </a:lnTo>
                  <a:lnTo>
                    <a:pt x="905" y="1106"/>
                  </a:lnTo>
                  <a:lnTo>
                    <a:pt x="904" y="1106"/>
                  </a:lnTo>
                  <a:lnTo>
                    <a:pt x="904" y="1105"/>
                  </a:lnTo>
                  <a:lnTo>
                    <a:pt x="903" y="1104"/>
                  </a:lnTo>
                  <a:lnTo>
                    <a:pt x="901" y="1103"/>
                  </a:lnTo>
                  <a:lnTo>
                    <a:pt x="900" y="1103"/>
                  </a:lnTo>
                  <a:lnTo>
                    <a:pt x="900" y="1101"/>
                  </a:lnTo>
                  <a:lnTo>
                    <a:pt x="899" y="1100"/>
                  </a:lnTo>
                  <a:lnTo>
                    <a:pt x="899" y="1099"/>
                  </a:lnTo>
                  <a:lnTo>
                    <a:pt x="899" y="1098"/>
                  </a:lnTo>
                  <a:lnTo>
                    <a:pt x="899" y="1097"/>
                  </a:lnTo>
                  <a:lnTo>
                    <a:pt x="899" y="1096"/>
                  </a:lnTo>
                  <a:lnTo>
                    <a:pt x="898" y="1095"/>
                  </a:lnTo>
                  <a:lnTo>
                    <a:pt x="898" y="1093"/>
                  </a:lnTo>
                  <a:lnTo>
                    <a:pt x="897" y="1092"/>
                  </a:lnTo>
                  <a:lnTo>
                    <a:pt x="896" y="1092"/>
                  </a:lnTo>
                  <a:lnTo>
                    <a:pt x="895" y="1092"/>
                  </a:lnTo>
                  <a:lnTo>
                    <a:pt x="895" y="1091"/>
                  </a:lnTo>
                  <a:lnTo>
                    <a:pt x="894" y="1091"/>
                  </a:lnTo>
                  <a:lnTo>
                    <a:pt x="894" y="1090"/>
                  </a:lnTo>
                  <a:lnTo>
                    <a:pt x="894" y="1089"/>
                  </a:lnTo>
                  <a:lnTo>
                    <a:pt x="895" y="1088"/>
                  </a:lnTo>
                  <a:lnTo>
                    <a:pt x="894" y="1088"/>
                  </a:lnTo>
                  <a:lnTo>
                    <a:pt x="892" y="1087"/>
                  </a:lnTo>
                  <a:lnTo>
                    <a:pt x="891" y="1087"/>
                  </a:lnTo>
                  <a:lnTo>
                    <a:pt x="892" y="1085"/>
                  </a:lnTo>
                  <a:lnTo>
                    <a:pt x="892" y="1084"/>
                  </a:lnTo>
                  <a:lnTo>
                    <a:pt x="891" y="1084"/>
                  </a:lnTo>
                  <a:lnTo>
                    <a:pt x="891" y="1083"/>
                  </a:lnTo>
                  <a:lnTo>
                    <a:pt x="891" y="1082"/>
                  </a:lnTo>
                  <a:lnTo>
                    <a:pt x="891" y="1081"/>
                  </a:lnTo>
                  <a:lnTo>
                    <a:pt x="891" y="1080"/>
                  </a:lnTo>
                  <a:lnTo>
                    <a:pt x="891" y="1079"/>
                  </a:lnTo>
                  <a:lnTo>
                    <a:pt x="890" y="1079"/>
                  </a:lnTo>
                  <a:lnTo>
                    <a:pt x="891" y="1079"/>
                  </a:lnTo>
                  <a:lnTo>
                    <a:pt x="890" y="1078"/>
                  </a:lnTo>
                  <a:lnTo>
                    <a:pt x="890" y="1076"/>
                  </a:lnTo>
                  <a:lnTo>
                    <a:pt x="890" y="1075"/>
                  </a:lnTo>
                  <a:lnTo>
                    <a:pt x="889" y="1075"/>
                  </a:lnTo>
                  <a:lnTo>
                    <a:pt x="889" y="1074"/>
                  </a:lnTo>
                  <a:lnTo>
                    <a:pt x="889" y="1073"/>
                  </a:lnTo>
                  <a:lnTo>
                    <a:pt x="889" y="1072"/>
                  </a:lnTo>
                  <a:lnTo>
                    <a:pt x="889" y="1071"/>
                  </a:lnTo>
                  <a:lnTo>
                    <a:pt x="889" y="1070"/>
                  </a:lnTo>
                  <a:lnTo>
                    <a:pt x="888" y="1070"/>
                  </a:lnTo>
                  <a:lnTo>
                    <a:pt x="888" y="1068"/>
                  </a:lnTo>
                  <a:lnTo>
                    <a:pt x="888" y="1067"/>
                  </a:lnTo>
                  <a:lnTo>
                    <a:pt x="888" y="1066"/>
                  </a:lnTo>
                  <a:lnTo>
                    <a:pt x="888" y="1065"/>
                  </a:lnTo>
                  <a:lnTo>
                    <a:pt x="888" y="1064"/>
                  </a:lnTo>
                  <a:lnTo>
                    <a:pt x="887" y="1064"/>
                  </a:lnTo>
                  <a:lnTo>
                    <a:pt x="886" y="1064"/>
                  </a:lnTo>
                  <a:lnTo>
                    <a:pt x="886" y="1063"/>
                  </a:lnTo>
                  <a:lnTo>
                    <a:pt x="884" y="1063"/>
                  </a:lnTo>
                  <a:lnTo>
                    <a:pt x="884" y="1062"/>
                  </a:lnTo>
                  <a:lnTo>
                    <a:pt x="883" y="1060"/>
                  </a:lnTo>
                  <a:lnTo>
                    <a:pt x="882" y="1059"/>
                  </a:lnTo>
                  <a:lnTo>
                    <a:pt x="881" y="1059"/>
                  </a:lnTo>
                  <a:lnTo>
                    <a:pt x="881" y="1058"/>
                  </a:lnTo>
                  <a:lnTo>
                    <a:pt x="880" y="1058"/>
                  </a:lnTo>
                  <a:lnTo>
                    <a:pt x="880" y="1057"/>
                  </a:lnTo>
                  <a:lnTo>
                    <a:pt x="879" y="1056"/>
                  </a:lnTo>
                  <a:lnTo>
                    <a:pt x="879" y="1055"/>
                  </a:lnTo>
                  <a:lnTo>
                    <a:pt x="879" y="1054"/>
                  </a:lnTo>
                  <a:lnTo>
                    <a:pt x="879" y="1053"/>
                  </a:lnTo>
                  <a:lnTo>
                    <a:pt x="879" y="1051"/>
                  </a:lnTo>
                  <a:lnTo>
                    <a:pt x="879" y="1050"/>
                  </a:lnTo>
                  <a:lnTo>
                    <a:pt x="878" y="1050"/>
                  </a:lnTo>
                  <a:lnTo>
                    <a:pt x="877" y="1048"/>
                  </a:lnTo>
                  <a:lnTo>
                    <a:pt x="877" y="1047"/>
                  </a:lnTo>
                  <a:lnTo>
                    <a:pt x="875" y="1046"/>
                  </a:lnTo>
                  <a:lnTo>
                    <a:pt x="875" y="1045"/>
                  </a:lnTo>
                  <a:lnTo>
                    <a:pt x="874" y="1045"/>
                  </a:lnTo>
                  <a:lnTo>
                    <a:pt x="873" y="1045"/>
                  </a:lnTo>
                  <a:lnTo>
                    <a:pt x="873" y="1043"/>
                  </a:lnTo>
                  <a:lnTo>
                    <a:pt x="872" y="1043"/>
                  </a:lnTo>
                  <a:lnTo>
                    <a:pt x="871" y="1043"/>
                  </a:lnTo>
                  <a:lnTo>
                    <a:pt x="870" y="1043"/>
                  </a:lnTo>
                  <a:lnTo>
                    <a:pt x="869" y="1043"/>
                  </a:lnTo>
                  <a:lnTo>
                    <a:pt x="868" y="1043"/>
                  </a:lnTo>
                  <a:lnTo>
                    <a:pt x="866" y="1043"/>
                  </a:lnTo>
                  <a:lnTo>
                    <a:pt x="865" y="1042"/>
                  </a:lnTo>
                  <a:lnTo>
                    <a:pt x="866" y="1042"/>
                  </a:lnTo>
                  <a:lnTo>
                    <a:pt x="866" y="1041"/>
                  </a:lnTo>
                  <a:lnTo>
                    <a:pt x="864" y="1041"/>
                  </a:lnTo>
                  <a:lnTo>
                    <a:pt x="863" y="1042"/>
                  </a:lnTo>
                  <a:lnTo>
                    <a:pt x="862" y="1041"/>
                  </a:lnTo>
                  <a:lnTo>
                    <a:pt x="861" y="1041"/>
                  </a:lnTo>
                  <a:lnTo>
                    <a:pt x="860" y="1040"/>
                  </a:lnTo>
                  <a:lnTo>
                    <a:pt x="860" y="1039"/>
                  </a:lnTo>
                  <a:lnTo>
                    <a:pt x="860" y="1038"/>
                  </a:lnTo>
                  <a:lnTo>
                    <a:pt x="858" y="1038"/>
                  </a:lnTo>
                  <a:lnTo>
                    <a:pt x="858" y="1037"/>
                  </a:lnTo>
                  <a:lnTo>
                    <a:pt x="858" y="1036"/>
                  </a:lnTo>
                  <a:lnTo>
                    <a:pt x="857" y="1036"/>
                  </a:lnTo>
                  <a:lnTo>
                    <a:pt x="856" y="1036"/>
                  </a:lnTo>
                  <a:lnTo>
                    <a:pt x="855" y="1036"/>
                  </a:lnTo>
                  <a:lnTo>
                    <a:pt x="855" y="1037"/>
                  </a:lnTo>
                  <a:lnTo>
                    <a:pt x="854" y="1037"/>
                  </a:lnTo>
                  <a:lnTo>
                    <a:pt x="854" y="1036"/>
                  </a:lnTo>
                  <a:lnTo>
                    <a:pt x="853" y="1037"/>
                  </a:lnTo>
                  <a:lnTo>
                    <a:pt x="853" y="1036"/>
                  </a:lnTo>
                  <a:lnTo>
                    <a:pt x="852" y="1036"/>
                  </a:lnTo>
                  <a:lnTo>
                    <a:pt x="852" y="1034"/>
                  </a:lnTo>
                  <a:lnTo>
                    <a:pt x="851" y="1034"/>
                  </a:lnTo>
                  <a:lnTo>
                    <a:pt x="849" y="1034"/>
                  </a:lnTo>
                  <a:lnTo>
                    <a:pt x="848" y="1034"/>
                  </a:lnTo>
                  <a:lnTo>
                    <a:pt x="847" y="1033"/>
                  </a:lnTo>
                  <a:lnTo>
                    <a:pt x="846" y="1033"/>
                  </a:lnTo>
                  <a:lnTo>
                    <a:pt x="846" y="1032"/>
                  </a:lnTo>
                  <a:lnTo>
                    <a:pt x="845" y="1032"/>
                  </a:lnTo>
                  <a:lnTo>
                    <a:pt x="844" y="1032"/>
                  </a:lnTo>
                  <a:lnTo>
                    <a:pt x="843" y="1032"/>
                  </a:lnTo>
                  <a:lnTo>
                    <a:pt x="841" y="1032"/>
                  </a:lnTo>
                  <a:lnTo>
                    <a:pt x="840" y="1031"/>
                  </a:lnTo>
                  <a:lnTo>
                    <a:pt x="839" y="1030"/>
                  </a:lnTo>
                  <a:lnTo>
                    <a:pt x="838" y="1030"/>
                  </a:lnTo>
                  <a:lnTo>
                    <a:pt x="838" y="1029"/>
                  </a:lnTo>
                  <a:lnTo>
                    <a:pt x="838" y="1028"/>
                  </a:lnTo>
                  <a:lnTo>
                    <a:pt x="839" y="1028"/>
                  </a:lnTo>
                  <a:lnTo>
                    <a:pt x="839" y="1026"/>
                  </a:lnTo>
                  <a:lnTo>
                    <a:pt x="839" y="1025"/>
                  </a:lnTo>
                  <a:lnTo>
                    <a:pt x="840" y="1025"/>
                  </a:lnTo>
                  <a:lnTo>
                    <a:pt x="840" y="1024"/>
                  </a:lnTo>
                  <a:lnTo>
                    <a:pt x="840" y="1023"/>
                  </a:lnTo>
                  <a:lnTo>
                    <a:pt x="840" y="1022"/>
                  </a:lnTo>
                  <a:lnTo>
                    <a:pt x="839" y="1022"/>
                  </a:lnTo>
                  <a:lnTo>
                    <a:pt x="839" y="1021"/>
                  </a:lnTo>
                  <a:lnTo>
                    <a:pt x="839" y="1020"/>
                  </a:lnTo>
                  <a:lnTo>
                    <a:pt x="838" y="1020"/>
                  </a:lnTo>
                  <a:lnTo>
                    <a:pt x="838" y="1018"/>
                  </a:lnTo>
                  <a:lnTo>
                    <a:pt x="838" y="1017"/>
                  </a:lnTo>
                  <a:lnTo>
                    <a:pt x="839" y="1017"/>
                  </a:lnTo>
                  <a:lnTo>
                    <a:pt x="840" y="1017"/>
                  </a:lnTo>
                  <a:lnTo>
                    <a:pt x="841" y="1017"/>
                  </a:lnTo>
                  <a:lnTo>
                    <a:pt x="843" y="1017"/>
                  </a:lnTo>
                  <a:lnTo>
                    <a:pt x="843" y="1016"/>
                  </a:lnTo>
                  <a:lnTo>
                    <a:pt x="844" y="1015"/>
                  </a:lnTo>
                  <a:lnTo>
                    <a:pt x="843" y="1015"/>
                  </a:lnTo>
                  <a:lnTo>
                    <a:pt x="843" y="1014"/>
                  </a:lnTo>
                  <a:lnTo>
                    <a:pt x="843" y="1013"/>
                  </a:lnTo>
                  <a:lnTo>
                    <a:pt x="844" y="1013"/>
                  </a:lnTo>
                  <a:lnTo>
                    <a:pt x="844" y="1012"/>
                  </a:lnTo>
                  <a:lnTo>
                    <a:pt x="845" y="1012"/>
                  </a:lnTo>
                  <a:lnTo>
                    <a:pt x="845" y="1011"/>
                  </a:lnTo>
                  <a:lnTo>
                    <a:pt x="846" y="1011"/>
                  </a:lnTo>
                  <a:lnTo>
                    <a:pt x="846" y="1009"/>
                  </a:lnTo>
                  <a:lnTo>
                    <a:pt x="846" y="1008"/>
                  </a:lnTo>
                  <a:lnTo>
                    <a:pt x="845" y="1008"/>
                  </a:lnTo>
                  <a:lnTo>
                    <a:pt x="845" y="1007"/>
                  </a:lnTo>
                  <a:lnTo>
                    <a:pt x="844" y="1007"/>
                  </a:lnTo>
                  <a:lnTo>
                    <a:pt x="844" y="1006"/>
                  </a:lnTo>
                  <a:lnTo>
                    <a:pt x="844" y="1005"/>
                  </a:lnTo>
                  <a:lnTo>
                    <a:pt x="844" y="1004"/>
                  </a:lnTo>
                  <a:lnTo>
                    <a:pt x="844" y="1003"/>
                  </a:lnTo>
                  <a:lnTo>
                    <a:pt x="843" y="1001"/>
                  </a:lnTo>
                  <a:lnTo>
                    <a:pt x="844" y="1001"/>
                  </a:lnTo>
                  <a:lnTo>
                    <a:pt x="844" y="1000"/>
                  </a:lnTo>
                  <a:lnTo>
                    <a:pt x="844" y="999"/>
                  </a:lnTo>
                  <a:lnTo>
                    <a:pt x="843" y="999"/>
                  </a:lnTo>
                  <a:lnTo>
                    <a:pt x="844" y="999"/>
                  </a:lnTo>
                  <a:lnTo>
                    <a:pt x="844" y="998"/>
                  </a:lnTo>
                  <a:lnTo>
                    <a:pt x="843" y="997"/>
                  </a:lnTo>
                  <a:lnTo>
                    <a:pt x="844" y="997"/>
                  </a:lnTo>
                  <a:lnTo>
                    <a:pt x="844" y="996"/>
                  </a:lnTo>
                  <a:lnTo>
                    <a:pt x="843" y="995"/>
                  </a:lnTo>
                  <a:lnTo>
                    <a:pt x="843" y="993"/>
                  </a:lnTo>
                  <a:lnTo>
                    <a:pt x="841" y="992"/>
                  </a:lnTo>
                  <a:lnTo>
                    <a:pt x="843" y="992"/>
                  </a:lnTo>
                  <a:lnTo>
                    <a:pt x="841" y="992"/>
                  </a:lnTo>
                  <a:lnTo>
                    <a:pt x="841" y="991"/>
                  </a:lnTo>
                  <a:lnTo>
                    <a:pt x="841" y="990"/>
                  </a:lnTo>
                  <a:lnTo>
                    <a:pt x="841" y="989"/>
                  </a:lnTo>
                  <a:lnTo>
                    <a:pt x="841" y="988"/>
                  </a:lnTo>
                  <a:lnTo>
                    <a:pt x="840" y="988"/>
                  </a:lnTo>
                  <a:lnTo>
                    <a:pt x="840" y="987"/>
                  </a:lnTo>
                  <a:lnTo>
                    <a:pt x="840" y="986"/>
                  </a:lnTo>
                  <a:lnTo>
                    <a:pt x="840" y="984"/>
                  </a:lnTo>
                  <a:lnTo>
                    <a:pt x="839" y="983"/>
                  </a:lnTo>
                  <a:lnTo>
                    <a:pt x="839" y="982"/>
                  </a:lnTo>
                  <a:lnTo>
                    <a:pt x="839" y="981"/>
                  </a:lnTo>
                  <a:lnTo>
                    <a:pt x="838" y="981"/>
                  </a:lnTo>
                  <a:lnTo>
                    <a:pt x="838" y="980"/>
                  </a:lnTo>
                  <a:lnTo>
                    <a:pt x="838" y="979"/>
                  </a:lnTo>
                  <a:lnTo>
                    <a:pt x="837" y="979"/>
                  </a:lnTo>
                  <a:lnTo>
                    <a:pt x="838" y="978"/>
                  </a:lnTo>
                  <a:lnTo>
                    <a:pt x="838" y="976"/>
                  </a:lnTo>
                  <a:lnTo>
                    <a:pt x="838" y="975"/>
                  </a:lnTo>
                  <a:lnTo>
                    <a:pt x="837" y="975"/>
                  </a:lnTo>
                  <a:lnTo>
                    <a:pt x="837" y="974"/>
                  </a:lnTo>
                  <a:lnTo>
                    <a:pt x="837" y="973"/>
                  </a:lnTo>
                  <a:lnTo>
                    <a:pt x="836" y="973"/>
                  </a:lnTo>
                  <a:lnTo>
                    <a:pt x="836" y="972"/>
                  </a:lnTo>
                  <a:lnTo>
                    <a:pt x="835" y="972"/>
                  </a:lnTo>
                  <a:lnTo>
                    <a:pt x="834" y="971"/>
                  </a:lnTo>
                  <a:lnTo>
                    <a:pt x="832" y="970"/>
                  </a:lnTo>
                  <a:lnTo>
                    <a:pt x="831" y="970"/>
                  </a:lnTo>
                  <a:lnTo>
                    <a:pt x="831" y="969"/>
                  </a:lnTo>
                  <a:lnTo>
                    <a:pt x="831" y="967"/>
                  </a:lnTo>
                  <a:lnTo>
                    <a:pt x="830" y="966"/>
                  </a:lnTo>
                  <a:lnTo>
                    <a:pt x="830" y="965"/>
                  </a:lnTo>
                  <a:lnTo>
                    <a:pt x="830" y="964"/>
                  </a:lnTo>
                  <a:lnTo>
                    <a:pt x="830" y="963"/>
                  </a:lnTo>
                  <a:lnTo>
                    <a:pt x="830" y="962"/>
                  </a:lnTo>
                  <a:lnTo>
                    <a:pt x="830" y="961"/>
                  </a:lnTo>
                  <a:lnTo>
                    <a:pt x="830" y="959"/>
                  </a:lnTo>
                  <a:lnTo>
                    <a:pt x="831" y="958"/>
                  </a:lnTo>
                  <a:lnTo>
                    <a:pt x="831" y="957"/>
                  </a:lnTo>
                  <a:lnTo>
                    <a:pt x="831" y="956"/>
                  </a:lnTo>
                  <a:lnTo>
                    <a:pt x="831" y="955"/>
                  </a:lnTo>
                  <a:lnTo>
                    <a:pt x="831" y="954"/>
                  </a:lnTo>
                  <a:lnTo>
                    <a:pt x="831" y="953"/>
                  </a:lnTo>
                  <a:lnTo>
                    <a:pt x="831" y="951"/>
                  </a:lnTo>
                  <a:lnTo>
                    <a:pt x="831" y="950"/>
                  </a:lnTo>
                  <a:lnTo>
                    <a:pt x="831" y="949"/>
                  </a:lnTo>
                  <a:lnTo>
                    <a:pt x="832" y="949"/>
                  </a:lnTo>
                  <a:lnTo>
                    <a:pt x="832" y="948"/>
                  </a:lnTo>
                  <a:lnTo>
                    <a:pt x="832" y="947"/>
                  </a:lnTo>
                  <a:lnTo>
                    <a:pt x="832" y="946"/>
                  </a:lnTo>
                  <a:lnTo>
                    <a:pt x="832" y="945"/>
                  </a:lnTo>
                  <a:lnTo>
                    <a:pt x="832" y="944"/>
                  </a:lnTo>
                  <a:lnTo>
                    <a:pt x="834" y="944"/>
                  </a:lnTo>
                  <a:lnTo>
                    <a:pt x="832" y="944"/>
                  </a:lnTo>
                  <a:lnTo>
                    <a:pt x="834" y="944"/>
                  </a:lnTo>
                  <a:lnTo>
                    <a:pt x="834" y="942"/>
                  </a:lnTo>
                  <a:lnTo>
                    <a:pt x="832" y="942"/>
                  </a:lnTo>
                  <a:lnTo>
                    <a:pt x="832" y="941"/>
                  </a:lnTo>
                  <a:lnTo>
                    <a:pt x="832" y="940"/>
                  </a:lnTo>
                  <a:lnTo>
                    <a:pt x="832" y="939"/>
                  </a:lnTo>
                  <a:lnTo>
                    <a:pt x="832" y="938"/>
                  </a:lnTo>
                  <a:lnTo>
                    <a:pt x="832" y="937"/>
                  </a:lnTo>
                  <a:lnTo>
                    <a:pt x="834" y="936"/>
                  </a:lnTo>
                  <a:lnTo>
                    <a:pt x="835" y="933"/>
                  </a:lnTo>
                  <a:lnTo>
                    <a:pt x="835" y="932"/>
                  </a:lnTo>
                  <a:lnTo>
                    <a:pt x="834" y="932"/>
                  </a:lnTo>
                  <a:lnTo>
                    <a:pt x="835" y="932"/>
                  </a:lnTo>
                  <a:lnTo>
                    <a:pt x="835" y="931"/>
                  </a:lnTo>
                  <a:lnTo>
                    <a:pt x="835" y="930"/>
                  </a:lnTo>
                  <a:lnTo>
                    <a:pt x="836" y="930"/>
                  </a:lnTo>
                  <a:lnTo>
                    <a:pt x="836" y="929"/>
                  </a:lnTo>
                  <a:lnTo>
                    <a:pt x="835" y="929"/>
                  </a:lnTo>
                  <a:lnTo>
                    <a:pt x="835" y="928"/>
                  </a:lnTo>
                  <a:lnTo>
                    <a:pt x="835" y="926"/>
                  </a:lnTo>
                  <a:lnTo>
                    <a:pt x="835" y="925"/>
                  </a:lnTo>
                  <a:lnTo>
                    <a:pt x="834" y="924"/>
                  </a:lnTo>
                  <a:lnTo>
                    <a:pt x="835" y="923"/>
                  </a:lnTo>
                  <a:lnTo>
                    <a:pt x="835" y="922"/>
                  </a:lnTo>
                  <a:lnTo>
                    <a:pt x="835" y="921"/>
                  </a:lnTo>
                  <a:lnTo>
                    <a:pt x="835" y="920"/>
                  </a:lnTo>
                  <a:lnTo>
                    <a:pt x="835" y="917"/>
                  </a:lnTo>
                  <a:lnTo>
                    <a:pt x="835" y="916"/>
                  </a:lnTo>
                  <a:lnTo>
                    <a:pt x="835" y="915"/>
                  </a:lnTo>
                  <a:lnTo>
                    <a:pt x="834" y="915"/>
                  </a:lnTo>
                  <a:lnTo>
                    <a:pt x="834" y="914"/>
                  </a:lnTo>
                  <a:lnTo>
                    <a:pt x="834" y="913"/>
                  </a:lnTo>
                  <a:lnTo>
                    <a:pt x="834" y="912"/>
                  </a:lnTo>
                  <a:lnTo>
                    <a:pt x="834" y="911"/>
                  </a:lnTo>
                  <a:lnTo>
                    <a:pt x="834" y="909"/>
                  </a:lnTo>
                  <a:lnTo>
                    <a:pt x="832" y="909"/>
                  </a:lnTo>
                  <a:lnTo>
                    <a:pt x="832" y="908"/>
                  </a:lnTo>
                  <a:lnTo>
                    <a:pt x="832" y="907"/>
                  </a:lnTo>
                  <a:lnTo>
                    <a:pt x="834" y="907"/>
                  </a:lnTo>
                  <a:lnTo>
                    <a:pt x="834" y="906"/>
                  </a:lnTo>
                  <a:lnTo>
                    <a:pt x="834" y="905"/>
                  </a:lnTo>
                  <a:lnTo>
                    <a:pt x="834" y="904"/>
                  </a:lnTo>
                  <a:lnTo>
                    <a:pt x="834" y="903"/>
                  </a:lnTo>
                  <a:lnTo>
                    <a:pt x="834" y="901"/>
                  </a:lnTo>
                  <a:lnTo>
                    <a:pt x="834" y="900"/>
                  </a:lnTo>
                  <a:lnTo>
                    <a:pt x="834" y="899"/>
                  </a:lnTo>
                  <a:lnTo>
                    <a:pt x="834" y="898"/>
                  </a:lnTo>
                  <a:lnTo>
                    <a:pt x="834" y="897"/>
                  </a:lnTo>
                  <a:lnTo>
                    <a:pt x="835" y="897"/>
                  </a:lnTo>
                  <a:lnTo>
                    <a:pt x="836" y="897"/>
                  </a:lnTo>
                  <a:lnTo>
                    <a:pt x="836" y="896"/>
                  </a:lnTo>
                  <a:lnTo>
                    <a:pt x="837" y="896"/>
                  </a:lnTo>
                  <a:lnTo>
                    <a:pt x="837" y="895"/>
                  </a:lnTo>
                  <a:lnTo>
                    <a:pt x="838" y="894"/>
                  </a:lnTo>
                  <a:lnTo>
                    <a:pt x="839" y="894"/>
                  </a:lnTo>
                  <a:lnTo>
                    <a:pt x="838" y="892"/>
                  </a:lnTo>
                  <a:lnTo>
                    <a:pt x="839" y="891"/>
                  </a:lnTo>
                  <a:lnTo>
                    <a:pt x="839" y="890"/>
                  </a:lnTo>
                  <a:lnTo>
                    <a:pt x="839" y="889"/>
                  </a:lnTo>
                  <a:lnTo>
                    <a:pt x="839" y="888"/>
                  </a:lnTo>
                  <a:lnTo>
                    <a:pt x="838" y="888"/>
                  </a:lnTo>
                  <a:lnTo>
                    <a:pt x="838" y="887"/>
                  </a:lnTo>
                  <a:lnTo>
                    <a:pt x="838" y="886"/>
                  </a:lnTo>
                  <a:lnTo>
                    <a:pt x="838" y="884"/>
                  </a:lnTo>
                  <a:lnTo>
                    <a:pt x="838" y="883"/>
                  </a:lnTo>
                  <a:lnTo>
                    <a:pt x="838" y="882"/>
                  </a:lnTo>
                  <a:lnTo>
                    <a:pt x="837" y="882"/>
                  </a:lnTo>
                  <a:lnTo>
                    <a:pt x="838" y="881"/>
                  </a:lnTo>
                  <a:lnTo>
                    <a:pt x="837" y="881"/>
                  </a:lnTo>
                  <a:lnTo>
                    <a:pt x="837" y="880"/>
                  </a:lnTo>
                  <a:lnTo>
                    <a:pt x="837" y="879"/>
                  </a:lnTo>
                  <a:lnTo>
                    <a:pt x="837" y="878"/>
                  </a:lnTo>
                  <a:lnTo>
                    <a:pt x="837" y="875"/>
                  </a:lnTo>
                  <a:lnTo>
                    <a:pt x="837" y="874"/>
                  </a:lnTo>
                  <a:lnTo>
                    <a:pt x="836" y="873"/>
                  </a:lnTo>
                  <a:lnTo>
                    <a:pt x="822" y="874"/>
                  </a:lnTo>
                  <a:lnTo>
                    <a:pt x="822" y="871"/>
                  </a:lnTo>
                  <a:lnTo>
                    <a:pt x="822" y="870"/>
                  </a:lnTo>
                  <a:lnTo>
                    <a:pt x="822" y="867"/>
                  </a:lnTo>
                  <a:lnTo>
                    <a:pt x="835" y="866"/>
                  </a:lnTo>
                  <a:lnTo>
                    <a:pt x="834" y="865"/>
                  </a:lnTo>
                  <a:lnTo>
                    <a:pt x="835" y="865"/>
                  </a:lnTo>
                  <a:lnTo>
                    <a:pt x="835" y="864"/>
                  </a:lnTo>
                  <a:lnTo>
                    <a:pt x="834" y="864"/>
                  </a:lnTo>
                  <a:lnTo>
                    <a:pt x="835" y="863"/>
                  </a:lnTo>
                  <a:lnTo>
                    <a:pt x="835" y="862"/>
                  </a:lnTo>
                  <a:lnTo>
                    <a:pt x="835" y="861"/>
                  </a:lnTo>
                  <a:lnTo>
                    <a:pt x="835" y="859"/>
                  </a:lnTo>
                  <a:lnTo>
                    <a:pt x="835" y="858"/>
                  </a:lnTo>
                  <a:lnTo>
                    <a:pt x="835" y="857"/>
                  </a:lnTo>
                  <a:lnTo>
                    <a:pt x="835" y="856"/>
                  </a:lnTo>
                  <a:lnTo>
                    <a:pt x="835" y="855"/>
                  </a:lnTo>
                  <a:lnTo>
                    <a:pt x="835" y="854"/>
                  </a:lnTo>
                  <a:lnTo>
                    <a:pt x="835" y="853"/>
                  </a:lnTo>
                  <a:lnTo>
                    <a:pt x="835" y="852"/>
                  </a:lnTo>
                  <a:lnTo>
                    <a:pt x="835" y="850"/>
                  </a:lnTo>
                  <a:lnTo>
                    <a:pt x="835" y="849"/>
                  </a:lnTo>
                  <a:lnTo>
                    <a:pt x="836" y="848"/>
                  </a:lnTo>
                  <a:lnTo>
                    <a:pt x="836" y="847"/>
                  </a:lnTo>
                  <a:lnTo>
                    <a:pt x="836" y="846"/>
                  </a:lnTo>
                  <a:lnTo>
                    <a:pt x="835" y="846"/>
                  </a:lnTo>
                  <a:lnTo>
                    <a:pt x="835" y="845"/>
                  </a:lnTo>
                  <a:lnTo>
                    <a:pt x="835" y="844"/>
                  </a:lnTo>
                  <a:lnTo>
                    <a:pt x="835" y="842"/>
                  </a:lnTo>
                  <a:lnTo>
                    <a:pt x="835" y="841"/>
                  </a:lnTo>
                  <a:lnTo>
                    <a:pt x="835" y="840"/>
                  </a:lnTo>
                  <a:lnTo>
                    <a:pt x="834" y="840"/>
                  </a:lnTo>
                  <a:lnTo>
                    <a:pt x="834" y="839"/>
                  </a:lnTo>
                  <a:lnTo>
                    <a:pt x="835" y="839"/>
                  </a:lnTo>
                  <a:lnTo>
                    <a:pt x="834" y="838"/>
                  </a:lnTo>
                  <a:lnTo>
                    <a:pt x="834" y="837"/>
                  </a:lnTo>
                  <a:lnTo>
                    <a:pt x="834" y="836"/>
                  </a:lnTo>
                  <a:lnTo>
                    <a:pt x="837" y="832"/>
                  </a:lnTo>
                  <a:lnTo>
                    <a:pt x="836" y="831"/>
                  </a:lnTo>
                  <a:lnTo>
                    <a:pt x="835" y="831"/>
                  </a:lnTo>
                  <a:lnTo>
                    <a:pt x="834" y="831"/>
                  </a:lnTo>
                  <a:lnTo>
                    <a:pt x="832" y="832"/>
                  </a:lnTo>
                  <a:lnTo>
                    <a:pt x="831" y="831"/>
                  </a:lnTo>
                  <a:lnTo>
                    <a:pt x="830" y="832"/>
                  </a:lnTo>
                  <a:lnTo>
                    <a:pt x="829" y="833"/>
                  </a:lnTo>
                  <a:lnTo>
                    <a:pt x="828" y="834"/>
                  </a:lnTo>
                  <a:lnTo>
                    <a:pt x="827" y="836"/>
                  </a:lnTo>
                  <a:lnTo>
                    <a:pt x="827" y="837"/>
                  </a:lnTo>
                  <a:lnTo>
                    <a:pt x="806" y="848"/>
                  </a:lnTo>
                  <a:lnTo>
                    <a:pt x="806" y="849"/>
                  </a:lnTo>
                  <a:lnTo>
                    <a:pt x="805" y="849"/>
                  </a:lnTo>
                  <a:lnTo>
                    <a:pt x="805" y="850"/>
                  </a:lnTo>
                  <a:lnTo>
                    <a:pt x="804" y="850"/>
                  </a:lnTo>
                  <a:lnTo>
                    <a:pt x="804" y="852"/>
                  </a:lnTo>
                  <a:lnTo>
                    <a:pt x="804" y="853"/>
                  </a:lnTo>
                  <a:lnTo>
                    <a:pt x="803" y="853"/>
                  </a:lnTo>
                  <a:lnTo>
                    <a:pt x="803" y="854"/>
                  </a:lnTo>
                  <a:lnTo>
                    <a:pt x="802" y="855"/>
                  </a:lnTo>
                  <a:lnTo>
                    <a:pt x="802" y="856"/>
                  </a:lnTo>
                  <a:lnTo>
                    <a:pt x="801" y="857"/>
                  </a:lnTo>
                  <a:lnTo>
                    <a:pt x="800" y="857"/>
                  </a:lnTo>
                  <a:lnTo>
                    <a:pt x="800" y="858"/>
                  </a:lnTo>
                  <a:lnTo>
                    <a:pt x="798" y="858"/>
                  </a:lnTo>
                  <a:lnTo>
                    <a:pt x="798" y="859"/>
                  </a:lnTo>
                  <a:lnTo>
                    <a:pt x="797" y="859"/>
                  </a:lnTo>
                  <a:lnTo>
                    <a:pt x="797" y="861"/>
                  </a:lnTo>
                  <a:lnTo>
                    <a:pt x="797" y="862"/>
                  </a:lnTo>
                  <a:lnTo>
                    <a:pt x="796" y="863"/>
                  </a:lnTo>
                  <a:lnTo>
                    <a:pt x="796" y="864"/>
                  </a:lnTo>
                  <a:lnTo>
                    <a:pt x="797" y="864"/>
                  </a:lnTo>
                  <a:lnTo>
                    <a:pt x="797" y="865"/>
                  </a:lnTo>
                  <a:lnTo>
                    <a:pt x="798" y="865"/>
                  </a:lnTo>
                  <a:lnTo>
                    <a:pt x="798" y="866"/>
                  </a:lnTo>
                  <a:lnTo>
                    <a:pt x="797" y="867"/>
                  </a:lnTo>
                  <a:lnTo>
                    <a:pt x="797" y="869"/>
                  </a:lnTo>
                  <a:lnTo>
                    <a:pt x="797" y="870"/>
                  </a:lnTo>
                  <a:lnTo>
                    <a:pt x="797" y="871"/>
                  </a:lnTo>
                  <a:lnTo>
                    <a:pt x="796" y="871"/>
                  </a:lnTo>
                  <a:lnTo>
                    <a:pt x="796" y="872"/>
                  </a:lnTo>
                  <a:lnTo>
                    <a:pt x="796" y="873"/>
                  </a:lnTo>
                  <a:lnTo>
                    <a:pt x="797" y="873"/>
                  </a:lnTo>
                  <a:lnTo>
                    <a:pt x="797" y="874"/>
                  </a:lnTo>
                  <a:lnTo>
                    <a:pt x="796" y="874"/>
                  </a:lnTo>
                  <a:lnTo>
                    <a:pt x="796" y="875"/>
                  </a:lnTo>
                  <a:lnTo>
                    <a:pt x="796" y="877"/>
                  </a:lnTo>
                  <a:lnTo>
                    <a:pt x="797" y="878"/>
                  </a:lnTo>
                  <a:lnTo>
                    <a:pt x="797" y="879"/>
                  </a:lnTo>
                  <a:lnTo>
                    <a:pt x="797" y="880"/>
                  </a:lnTo>
                  <a:lnTo>
                    <a:pt x="796" y="880"/>
                  </a:lnTo>
                  <a:lnTo>
                    <a:pt x="796" y="881"/>
                  </a:lnTo>
                  <a:lnTo>
                    <a:pt x="796" y="882"/>
                  </a:lnTo>
                  <a:lnTo>
                    <a:pt x="795" y="882"/>
                  </a:lnTo>
                  <a:lnTo>
                    <a:pt x="795" y="883"/>
                  </a:lnTo>
                  <a:lnTo>
                    <a:pt x="794" y="883"/>
                  </a:lnTo>
                  <a:lnTo>
                    <a:pt x="793" y="884"/>
                  </a:lnTo>
                  <a:lnTo>
                    <a:pt x="792" y="886"/>
                  </a:lnTo>
                  <a:lnTo>
                    <a:pt x="791" y="886"/>
                  </a:lnTo>
                  <a:lnTo>
                    <a:pt x="791" y="887"/>
                  </a:lnTo>
                  <a:lnTo>
                    <a:pt x="789" y="887"/>
                  </a:lnTo>
                  <a:lnTo>
                    <a:pt x="789" y="888"/>
                  </a:lnTo>
                  <a:lnTo>
                    <a:pt x="789" y="889"/>
                  </a:lnTo>
                  <a:lnTo>
                    <a:pt x="788" y="889"/>
                  </a:lnTo>
                  <a:lnTo>
                    <a:pt x="788" y="890"/>
                  </a:lnTo>
                  <a:lnTo>
                    <a:pt x="787" y="891"/>
                  </a:lnTo>
                  <a:lnTo>
                    <a:pt x="787" y="892"/>
                  </a:lnTo>
                  <a:lnTo>
                    <a:pt x="786" y="894"/>
                  </a:lnTo>
                  <a:lnTo>
                    <a:pt x="786" y="895"/>
                  </a:lnTo>
                  <a:lnTo>
                    <a:pt x="785" y="895"/>
                  </a:lnTo>
                  <a:lnTo>
                    <a:pt x="784" y="895"/>
                  </a:lnTo>
                  <a:lnTo>
                    <a:pt x="783" y="895"/>
                  </a:lnTo>
                  <a:lnTo>
                    <a:pt x="782" y="895"/>
                  </a:lnTo>
                  <a:lnTo>
                    <a:pt x="780" y="894"/>
                  </a:lnTo>
                  <a:lnTo>
                    <a:pt x="779" y="894"/>
                  </a:lnTo>
                  <a:lnTo>
                    <a:pt x="778" y="894"/>
                  </a:lnTo>
                  <a:lnTo>
                    <a:pt x="777" y="892"/>
                  </a:lnTo>
                  <a:lnTo>
                    <a:pt x="776" y="892"/>
                  </a:lnTo>
                  <a:lnTo>
                    <a:pt x="775" y="892"/>
                  </a:lnTo>
                  <a:lnTo>
                    <a:pt x="775" y="891"/>
                  </a:lnTo>
                  <a:lnTo>
                    <a:pt x="774" y="891"/>
                  </a:lnTo>
                  <a:lnTo>
                    <a:pt x="772" y="891"/>
                  </a:lnTo>
                  <a:lnTo>
                    <a:pt x="772" y="890"/>
                  </a:lnTo>
                  <a:lnTo>
                    <a:pt x="771" y="890"/>
                  </a:lnTo>
                  <a:lnTo>
                    <a:pt x="770" y="890"/>
                  </a:lnTo>
                  <a:lnTo>
                    <a:pt x="770" y="891"/>
                  </a:lnTo>
                  <a:lnTo>
                    <a:pt x="769" y="890"/>
                  </a:lnTo>
                  <a:lnTo>
                    <a:pt x="768" y="889"/>
                  </a:lnTo>
                  <a:lnTo>
                    <a:pt x="768" y="888"/>
                  </a:lnTo>
                  <a:lnTo>
                    <a:pt x="767" y="888"/>
                  </a:lnTo>
                  <a:lnTo>
                    <a:pt x="767" y="887"/>
                  </a:lnTo>
                  <a:lnTo>
                    <a:pt x="766" y="887"/>
                  </a:lnTo>
                  <a:lnTo>
                    <a:pt x="765" y="887"/>
                  </a:lnTo>
                  <a:lnTo>
                    <a:pt x="763" y="886"/>
                  </a:lnTo>
                  <a:lnTo>
                    <a:pt x="762" y="886"/>
                  </a:lnTo>
                  <a:lnTo>
                    <a:pt x="761" y="886"/>
                  </a:lnTo>
                  <a:lnTo>
                    <a:pt x="762" y="886"/>
                  </a:lnTo>
                  <a:lnTo>
                    <a:pt x="761" y="884"/>
                  </a:lnTo>
                  <a:lnTo>
                    <a:pt x="762" y="884"/>
                  </a:lnTo>
                  <a:lnTo>
                    <a:pt x="762" y="883"/>
                  </a:lnTo>
                  <a:lnTo>
                    <a:pt x="761" y="883"/>
                  </a:lnTo>
                  <a:lnTo>
                    <a:pt x="760" y="882"/>
                  </a:lnTo>
                  <a:lnTo>
                    <a:pt x="760" y="881"/>
                  </a:lnTo>
                  <a:lnTo>
                    <a:pt x="760" y="880"/>
                  </a:lnTo>
                  <a:lnTo>
                    <a:pt x="760" y="879"/>
                  </a:lnTo>
                  <a:lnTo>
                    <a:pt x="760" y="878"/>
                  </a:lnTo>
                  <a:lnTo>
                    <a:pt x="759" y="877"/>
                  </a:lnTo>
                  <a:lnTo>
                    <a:pt x="758" y="875"/>
                  </a:lnTo>
                  <a:lnTo>
                    <a:pt x="757" y="875"/>
                  </a:lnTo>
                  <a:lnTo>
                    <a:pt x="758" y="874"/>
                  </a:lnTo>
                  <a:lnTo>
                    <a:pt x="757" y="874"/>
                  </a:lnTo>
                  <a:lnTo>
                    <a:pt x="757" y="873"/>
                  </a:lnTo>
                  <a:lnTo>
                    <a:pt x="757" y="872"/>
                  </a:lnTo>
                  <a:lnTo>
                    <a:pt x="756" y="872"/>
                  </a:lnTo>
                  <a:lnTo>
                    <a:pt x="754" y="872"/>
                  </a:lnTo>
                  <a:lnTo>
                    <a:pt x="753" y="872"/>
                  </a:lnTo>
                  <a:lnTo>
                    <a:pt x="753" y="871"/>
                  </a:lnTo>
                  <a:lnTo>
                    <a:pt x="752" y="871"/>
                  </a:lnTo>
                  <a:lnTo>
                    <a:pt x="752" y="870"/>
                  </a:lnTo>
                  <a:lnTo>
                    <a:pt x="751" y="870"/>
                  </a:lnTo>
                  <a:lnTo>
                    <a:pt x="750" y="870"/>
                  </a:lnTo>
                  <a:lnTo>
                    <a:pt x="749" y="870"/>
                  </a:lnTo>
                  <a:lnTo>
                    <a:pt x="749" y="871"/>
                  </a:lnTo>
                  <a:lnTo>
                    <a:pt x="749" y="870"/>
                  </a:lnTo>
                  <a:lnTo>
                    <a:pt x="748" y="870"/>
                  </a:lnTo>
                  <a:lnTo>
                    <a:pt x="748" y="869"/>
                  </a:lnTo>
                  <a:lnTo>
                    <a:pt x="746" y="867"/>
                  </a:lnTo>
                  <a:lnTo>
                    <a:pt x="746" y="866"/>
                  </a:lnTo>
                  <a:lnTo>
                    <a:pt x="746" y="865"/>
                  </a:lnTo>
                  <a:lnTo>
                    <a:pt x="746" y="864"/>
                  </a:lnTo>
                  <a:lnTo>
                    <a:pt x="745" y="864"/>
                  </a:lnTo>
                  <a:lnTo>
                    <a:pt x="745" y="863"/>
                  </a:lnTo>
                  <a:lnTo>
                    <a:pt x="744" y="863"/>
                  </a:lnTo>
                  <a:lnTo>
                    <a:pt x="743" y="862"/>
                  </a:lnTo>
                  <a:lnTo>
                    <a:pt x="743" y="863"/>
                  </a:lnTo>
                  <a:lnTo>
                    <a:pt x="742" y="863"/>
                  </a:lnTo>
                  <a:lnTo>
                    <a:pt x="742" y="862"/>
                  </a:lnTo>
                  <a:lnTo>
                    <a:pt x="742" y="861"/>
                  </a:lnTo>
                  <a:lnTo>
                    <a:pt x="741" y="861"/>
                  </a:lnTo>
                  <a:lnTo>
                    <a:pt x="741" y="859"/>
                  </a:lnTo>
                  <a:lnTo>
                    <a:pt x="741" y="858"/>
                  </a:lnTo>
                  <a:lnTo>
                    <a:pt x="740" y="857"/>
                  </a:lnTo>
                  <a:lnTo>
                    <a:pt x="740" y="856"/>
                  </a:lnTo>
                  <a:lnTo>
                    <a:pt x="740" y="855"/>
                  </a:lnTo>
                  <a:lnTo>
                    <a:pt x="739" y="855"/>
                  </a:lnTo>
                  <a:lnTo>
                    <a:pt x="740" y="854"/>
                  </a:lnTo>
                  <a:lnTo>
                    <a:pt x="739" y="854"/>
                  </a:lnTo>
                  <a:lnTo>
                    <a:pt x="740" y="853"/>
                  </a:lnTo>
                  <a:lnTo>
                    <a:pt x="740" y="852"/>
                  </a:lnTo>
                  <a:lnTo>
                    <a:pt x="740" y="850"/>
                  </a:lnTo>
                  <a:lnTo>
                    <a:pt x="741" y="849"/>
                  </a:lnTo>
                  <a:lnTo>
                    <a:pt x="742" y="848"/>
                  </a:lnTo>
                  <a:lnTo>
                    <a:pt x="743" y="848"/>
                  </a:lnTo>
                  <a:lnTo>
                    <a:pt x="743" y="847"/>
                  </a:lnTo>
                  <a:lnTo>
                    <a:pt x="744" y="847"/>
                  </a:lnTo>
                  <a:lnTo>
                    <a:pt x="744" y="846"/>
                  </a:lnTo>
                  <a:lnTo>
                    <a:pt x="744" y="845"/>
                  </a:lnTo>
                  <a:lnTo>
                    <a:pt x="743" y="844"/>
                  </a:lnTo>
                  <a:lnTo>
                    <a:pt x="744" y="844"/>
                  </a:lnTo>
                  <a:lnTo>
                    <a:pt x="743" y="842"/>
                  </a:lnTo>
                  <a:lnTo>
                    <a:pt x="744" y="842"/>
                  </a:lnTo>
                  <a:lnTo>
                    <a:pt x="744" y="841"/>
                  </a:lnTo>
                  <a:lnTo>
                    <a:pt x="743" y="840"/>
                  </a:lnTo>
                  <a:lnTo>
                    <a:pt x="742" y="840"/>
                  </a:lnTo>
                  <a:lnTo>
                    <a:pt x="741" y="839"/>
                  </a:lnTo>
                  <a:lnTo>
                    <a:pt x="739" y="839"/>
                  </a:lnTo>
                  <a:lnTo>
                    <a:pt x="739" y="838"/>
                  </a:lnTo>
                  <a:lnTo>
                    <a:pt x="737" y="838"/>
                  </a:lnTo>
                  <a:lnTo>
                    <a:pt x="737" y="837"/>
                  </a:lnTo>
                  <a:lnTo>
                    <a:pt x="736" y="837"/>
                  </a:lnTo>
                  <a:lnTo>
                    <a:pt x="736" y="836"/>
                  </a:lnTo>
                  <a:lnTo>
                    <a:pt x="735" y="836"/>
                  </a:lnTo>
                  <a:lnTo>
                    <a:pt x="735" y="834"/>
                  </a:lnTo>
                  <a:lnTo>
                    <a:pt x="734" y="833"/>
                  </a:lnTo>
                  <a:lnTo>
                    <a:pt x="734" y="832"/>
                  </a:lnTo>
                  <a:lnTo>
                    <a:pt x="733" y="832"/>
                  </a:lnTo>
                  <a:lnTo>
                    <a:pt x="732" y="832"/>
                  </a:lnTo>
                  <a:lnTo>
                    <a:pt x="732" y="833"/>
                  </a:lnTo>
                  <a:lnTo>
                    <a:pt x="731" y="833"/>
                  </a:lnTo>
                  <a:lnTo>
                    <a:pt x="731" y="834"/>
                  </a:lnTo>
                  <a:lnTo>
                    <a:pt x="729" y="834"/>
                  </a:lnTo>
                  <a:lnTo>
                    <a:pt x="729" y="836"/>
                  </a:lnTo>
                  <a:lnTo>
                    <a:pt x="728" y="836"/>
                  </a:lnTo>
                  <a:lnTo>
                    <a:pt x="728" y="837"/>
                  </a:lnTo>
                  <a:lnTo>
                    <a:pt x="727" y="838"/>
                  </a:lnTo>
                  <a:lnTo>
                    <a:pt x="727" y="839"/>
                  </a:lnTo>
                  <a:lnTo>
                    <a:pt x="726" y="839"/>
                  </a:lnTo>
                  <a:lnTo>
                    <a:pt x="726" y="840"/>
                  </a:lnTo>
                  <a:lnTo>
                    <a:pt x="725" y="840"/>
                  </a:lnTo>
                  <a:lnTo>
                    <a:pt x="722" y="839"/>
                  </a:lnTo>
                  <a:lnTo>
                    <a:pt x="720" y="839"/>
                  </a:lnTo>
                  <a:lnTo>
                    <a:pt x="719" y="839"/>
                  </a:lnTo>
                  <a:lnTo>
                    <a:pt x="718" y="839"/>
                  </a:lnTo>
                  <a:lnTo>
                    <a:pt x="717" y="839"/>
                  </a:lnTo>
                  <a:lnTo>
                    <a:pt x="716" y="840"/>
                  </a:lnTo>
                  <a:lnTo>
                    <a:pt x="715" y="840"/>
                  </a:lnTo>
                  <a:lnTo>
                    <a:pt x="714" y="840"/>
                  </a:lnTo>
                  <a:lnTo>
                    <a:pt x="713" y="840"/>
                  </a:lnTo>
                  <a:lnTo>
                    <a:pt x="713" y="841"/>
                  </a:lnTo>
                  <a:lnTo>
                    <a:pt x="711" y="841"/>
                  </a:lnTo>
                  <a:lnTo>
                    <a:pt x="710" y="841"/>
                  </a:lnTo>
                  <a:lnTo>
                    <a:pt x="709" y="841"/>
                  </a:lnTo>
                  <a:lnTo>
                    <a:pt x="708" y="841"/>
                  </a:lnTo>
                  <a:lnTo>
                    <a:pt x="708" y="840"/>
                  </a:lnTo>
                  <a:lnTo>
                    <a:pt x="709" y="840"/>
                  </a:lnTo>
                  <a:lnTo>
                    <a:pt x="708" y="840"/>
                  </a:lnTo>
                  <a:lnTo>
                    <a:pt x="708" y="839"/>
                  </a:lnTo>
                  <a:lnTo>
                    <a:pt x="707" y="838"/>
                  </a:lnTo>
                  <a:lnTo>
                    <a:pt x="701" y="839"/>
                  </a:lnTo>
                  <a:lnTo>
                    <a:pt x="691" y="840"/>
                  </a:lnTo>
                  <a:lnTo>
                    <a:pt x="690" y="840"/>
                  </a:lnTo>
                  <a:lnTo>
                    <a:pt x="689" y="840"/>
                  </a:lnTo>
                  <a:lnTo>
                    <a:pt x="688" y="840"/>
                  </a:lnTo>
                  <a:lnTo>
                    <a:pt x="686" y="840"/>
                  </a:lnTo>
                  <a:lnTo>
                    <a:pt x="686" y="841"/>
                  </a:lnTo>
                  <a:lnTo>
                    <a:pt x="685" y="841"/>
                  </a:lnTo>
                  <a:lnTo>
                    <a:pt x="684" y="841"/>
                  </a:lnTo>
                  <a:lnTo>
                    <a:pt x="683" y="841"/>
                  </a:lnTo>
                  <a:lnTo>
                    <a:pt x="682" y="842"/>
                  </a:lnTo>
                  <a:lnTo>
                    <a:pt x="681" y="842"/>
                  </a:lnTo>
                  <a:lnTo>
                    <a:pt x="681" y="841"/>
                  </a:lnTo>
                  <a:lnTo>
                    <a:pt x="680" y="841"/>
                  </a:lnTo>
                  <a:lnTo>
                    <a:pt x="680" y="842"/>
                  </a:lnTo>
                  <a:lnTo>
                    <a:pt x="679" y="842"/>
                  </a:lnTo>
                  <a:lnTo>
                    <a:pt x="677" y="842"/>
                  </a:lnTo>
                  <a:lnTo>
                    <a:pt x="677" y="844"/>
                  </a:lnTo>
                  <a:lnTo>
                    <a:pt x="676" y="845"/>
                  </a:lnTo>
                  <a:lnTo>
                    <a:pt x="675" y="845"/>
                  </a:lnTo>
                  <a:lnTo>
                    <a:pt x="675" y="846"/>
                  </a:lnTo>
                  <a:lnTo>
                    <a:pt x="674" y="846"/>
                  </a:lnTo>
                  <a:lnTo>
                    <a:pt x="674" y="847"/>
                  </a:lnTo>
                  <a:lnTo>
                    <a:pt x="673" y="847"/>
                  </a:lnTo>
                  <a:lnTo>
                    <a:pt x="672" y="847"/>
                  </a:lnTo>
                  <a:lnTo>
                    <a:pt x="671" y="847"/>
                  </a:lnTo>
                  <a:lnTo>
                    <a:pt x="670" y="847"/>
                  </a:lnTo>
                  <a:lnTo>
                    <a:pt x="670" y="848"/>
                  </a:lnTo>
                  <a:lnTo>
                    <a:pt x="668" y="848"/>
                  </a:lnTo>
                  <a:lnTo>
                    <a:pt x="667" y="848"/>
                  </a:lnTo>
                  <a:lnTo>
                    <a:pt x="667" y="849"/>
                  </a:lnTo>
                  <a:lnTo>
                    <a:pt x="666" y="849"/>
                  </a:lnTo>
                  <a:lnTo>
                    <a:pt x="665" y="849"/>
                  </a:lnTo>
                  <a:lnTo>
                    <a:pt x="665" y="850"/>
                  </a:lnTo>
                  <a:lnTo>
                    <a:pt x="664" y="850"/>
                  </a:lnTo>
                  <a:lnTo>
                    <a:pt x="663" y="850"/>
                  </a:lnTo>
                  <a:lnTo>
                    <a:pt x="662" y="850"/>
                  </a:lnTo>
                  <a:lnTo>
                    <a:pt x="660" y="850"/>
                  </a:lnTo>
                  <a:lnTo>
                    <a:pt x="660" y="852"/>
                  </a:lnTo>
                  <a:lnTo>
                    <a:pt x="659" y="852"/>
                  </a:lnTo>
                  <a:lnTo>
                    <a:pt x="659" y="853"/>
                  </a:lnTo>
                  <a:lnTo>
                    <a:pt x="657" y="853"/>
                  </a:lnTo>
                  <a:lnTo>
                    <a:pt x="656" y="853"/>
                  </a:lnTo>
                  <a:lnTo>
                    <a:pt x="655" y="853"/>
                  </a:lnTo>
                  <a:lnTo>
                    <a:pt x="654" y="853"/>
                  </a:lnTo>
                  <a:lnTo>
                    <a:pt x="653" y="853"/>
                  </a:lnTo>
                  <a:lnTo>
                    <a:pt x="653" y="854"/>
                  </a:lnTo>
                  <a:lnTo>
                    <a:pt x="651" y="853"/>
                  </a:lnTo>
                  <a:lnTo>
                    <a:pt x="650" y="854"/>
                  </a:lnTo>
                  <a:lnTo>
                    <a:pt x="650" y="855"/>
                  </a:lnTo>
                  <a:lnTo>
                    <a:pt x="650" y="856"/>
                  </a:lnTo>
                  <a:lnTo>
                    <a:pt x="649" y="857"/>
                  </a:lnTo>
                  <a:lnTo>
                    <a:pt x="649" y="858"/>
                  </a:lnTo>
                  <a:lnTo>
                    <a:pt x="648" y="858"/>
                  </a:lnTo>
                  <a:lnTo>
                    <a:pt x="648" y="859"/>
                  </a:lnTo>
                  <a:lnTo>
                    <a:pt x="647" y="861"/>
                  </a:lnTo>
                  <a:lnTo>
                    <a:pt x="647" y="862"/>
                  </a:lnTo>
                  <a:lnTo>
                    <a:pt x="647" y="863"/>
                  </a:lnTo>
                  <a:lnTo>
                    <a:pt x="648" y="863"/>
                  </a:lnTo>
                  <a:lnTo>
                    <a:pt x="648" y="864"/>
                  </a:lnTo>
                  <a:lnTo>
                    <a:pt x="647" y="865"/>
                  </a:lnTo>
                  <a:lnTo>
                    <a:pt x="647" y="866"/>
                  </a:lnTo>
                  <a:lnTo>
                    <a:pt x="647" y="867"/>
                  </a:lnTo>
                  <a:lnTo>
                    <a:pt x="646" y="867"/>
                  </a:lnTo>
                  <a:lnTo>
                    <a:pt x="646" y="869"/>
                  </a:lnTo>
                  <a:lnTo>
                    <a:pt x="646" y="870"/>
                  </a:lnTo>
                  <a:lnTo>
                    <a:pt x="645" y="870"/>
                  </a:lnTo>
                  <a:lnTo>
                    <a:pt x="645" y="871"/>
                  </a:lnTo>
                  <a:lnTo>
                    <a:pt x="644" y="872"/>
                  </a:lnTo>
                  <a:lnTo>
                    <a:pt x="644" y="873"/>
                  </a:lnTo>
                  <a:lnTo>
                    <a:pt x="642" y="873"/>
                  </a:lnTo>
                  <a:lnTo>
                    <a:pt x="642" y="874"/>
                  </a:lnTo>
                  <a:lnTo>
                    <a:pt x="642" y="875"/>
                  </a:lnTo>
                  <a:lnTo>
                    <a:pt x="644" y="875"/>
                  </a:lnTo>
                  <a:lnTo>
                    <a:pt x="644" y="877"/>
                  </a:lnTo>
                  <a:lnTo>
                    <a:pt x="644" y="878"/>
                  </a:lnTo>
                  <a:lnTo>
                    <a:pt x="645" y="878"/>
                  </a:lnTo>
                  <a:lnTo>
                    <a:pt x="645" y="879"/>
                  </a:lnTo>
                  <a:lnTo>
                    <a:pt x="646" y="879"/>
                  </a:lnTo>
                  <a:lnTo>
                    <a:pt x="646" y="880"/>
                  </a:lnTo>
                  <a:lnTo>
                    <a:pt x="646" y="881"/>
                  </a:lnTo>
                  <a:lnTo>
                    <a:pt x="646" y="882"/>
                  </a:lnTo>
                  <a:lnTo>
                    <a:pt x="646" y="883"/>
                  </a:lnTo>
                  <a:lnTo>
                    <a:pt x="645" y="883"/>
                  </a:lnTo>
                  <a:lnTo>
                    <a:pt x="646" y="884"/>
                  </a:lnTo>
                  <a:lnTo>
                    <a:pt x="645" y="884"/>
                  </a:lnTo>
                  <a:lnTo>
                    <a:pt x="645" y="886"/>
                  </a:lnTo>
                  <a:lnTo>
                    <a:pt x="645" y="887"/>
                  </a:lnTo>
                  <a:lnTo>
                    <a:pt x="646" y="888"/>
                  </a:lnTo>
                  <a:lnTo>
                    <a:pt x="646" y="889"/>
                  </a:lnTo>
                  <a:lnTo>
                    <a:pt x="645" y="890"/>
                  </a:lnTo>
                  <a:lnTo>
                    <a:pt x="645" y="891"/>
                  </a:lnTo>
                  <a:lnTo>
                    <a:pt x="645" y="892"/>
                  </a:lnTo>
                  <a:lnTo>
                    <a:pt x="644" y="892"/>
                  </a:lnTo>
                  <a:lnTo>
                    <a:pt x="644" y="894"/>
                  </a:lnTo>
                  <a:lnTo>
                    <a:pt x="642" y="894"/>
                  </a:lnTo>
                  <a:lnTo>
                    <a:pt x="642" y="895"/>
                  </a:lnTo>
                  <a:lnTo>
                    <a:pt x="644" y="895"/>
                  </a:lnTo>
                  <a:lnTo>
                    <a:pt x="642" y="896"/>
                  </a:lnTo>
                  <a:lnTo>
                    <a:pt x="642" y="897"/>
                  </a:lnTo>
                  <a:lnTo>
                    <a:pt x="644" y="897"/>
                  </a:lnTo>
                  <a:lnTo>
                    <a:pt x="642" y="897"/>
                  </a:lnTo>
                  <a:lnTo>
                    <a:pt x="644" y="898"/>
                  </a:lnTo>
                  <a:lnTo>
                    <a:pt x="642" y="898"/>
                  </a:lnTo>
                  <a:lnTo>
                    <a:pt x="642" y="899"/>
                  </a:lnTo>
                  <a:lnTo>
                    <a:pt x="642" y="900"/>
                  </a:lnTo>
                  <a:lnTo>
                    <a:pt x="644" y="900"/>
                  </a:lnTo>
                  <a:lnTo>
                    <a:pt x="644" y="901"/>
                  </a:lnTo>
                  <a:lnTo>
                    <a:pt x="644" y="903"/>
                  </a:lnTo>
                  <a:lnTo>
                    <a:pt x="644" y="904"/>
                  </a:lnTo>
                  <a:lnTo>
                    <a:pt x="645" y="905"/>
                  </a:lnTo>
                  <a:lnTo>
                    <a:pt x="646" y="905"/>
                  </a:lnTo>
                  <a:lnTo>
                    <a:pt x="647" y="906"/>
                  </a:lnTo>
                  <a:lnTo>
                    <a:pt x="648" y="906"/>
                  </a:lnTo>
                  <a:lnTo>
                    <a:pt x="647" y="906"/>
                  </a:lnTo>
                  <a:lnTo>
                    <a:pt x="647" y="907"/>
                  </a:lnTo>
                  <a:lnTo>
                    <a:pt x="646" y="907"/>
                  </a:lnTo>
                  <a:lnTo>
                    <a:pt x="646" y="908"/>
                  </a:lnTo>
                  <a:lnTo>
                    <a:pt x="645" y="908"/>
                  </a:lnTo>
                  <a:lnTo>
                    <a:pt x="645" y="909"/>
                  </a:lnTo>
                  <a:lnTo>
                    <a:pt x="645" y="911"/>
                  </a:lnTo>
                  <a:lnTo>
                    <a:pt x="645" y="912"/>
                  </a:lnTo>
                  <a:lnTo>
                    <a:pt x="644" y="912"/>
                  </a:lnTo>
                  <a:lnTo>
                    <a:pt x="644" y="913"/>
                  </a:lnTo>
                  <a:lnTo>
                    <a:pt x="644" y="914"/>
                  </a:lnTo>
                  <a:lnTo>
                    <a:pt x="642" y="914"/>
                  </a:lnTo>
                  <a:lnTo>
                    <a:pt x="642" y="915"/>
                  </a:lnTo>
                  <a:lnTo>
                    <a:pt x="641" y="915"/>
                  </a:lnTo>
                  <a:lnTo>
                    <a:pt x="641" y="916"/>
                  </a:lnTo>
                  <a:lnTo>
                    <a:pt x="640" y="916"/>
                  </a:lnTo>
                  <a:lnTo>
                    <a:pt x="640" y="917"/>
                  </a:lnTo>
                  <a:lnTo>
                    <a:pt x="639" y="919"/>
                  </a:lnTo>
                  <a:lnTo>
                    <a:pt x="638" y="919"/>
                  </a:lnTo>
                  <a:lnTo>
                    <a:pt x="638" y="920"/>
                  </a:lnTo>
                  <a:lnTo>
                    <a:pt x="637" y="920"/>
                  </a:lnTo>
                  <a:lnTo>
                    <a:pt x="637" y="921"/>
                  </a:lnTo>
                  <a:lnTo>
                    <a:pt x="636" y="921"/>
                  </a:lnTo>
                  <a:lnTo>
                    <a:pt x="636" y="922"/>
                  </a:lnTo>
                  <a:lnTo>
                    <a:pt x="634" y="922"/>
                  </a:lnTo>
                  <a:lnTo>
                    <a:pt x="633" y="923"/>
                  </a:lnTo>
                  <a:lnTo>
                    <a:pt x="632" y="923"/>
                  </a:lnTo>
                  <a:lnTo>
                    <a:pt x="631" y="923"/>
                  </a:lnTo>
                  <a:lnTo>
                    <a:pt x="630" y="923"/>
                  </a:lnTo>
                  <a:lnTo>
                    <a:pt x="630" y="924"/>
                  </a:lnTo>
                  <a:lnTo>
                    <a:pt x="629" y="924"/>
                  </a:lnTo>
                  <a:lnTo>
                    <a:pt x="628" y="924"/>
                  </a:lnTo>
                  <a:lnTo>
                    <a:pt x="627" y="924"/>
                  </a:lnTo>
                  <a:lnTo>
                    <a:pt x="625" y="924"/>
                  </a:lnTo>
                  <a:lnTo>
                    <a:pt x="624" y="924"/>
                  </a:lnTo>
                  <a:lnTo>
                    <a:pt x="623" y="924"/>
                  </a:lnTo>
                  <a:lnTo>
                    <a:pt x="622" y="924"/>
                  </a:lnTo>
                  <a:lnTo>
                    <a:pt x="622" y="925"/>
                  </a:lnTo>
                  <a:lnTo>
                    <a:pt x="621" y="924"/>
                  </a:lnTo>
                  <a:lnTo>
                    <a:pt x="621" y="925"/>
                  </a:lnTo>
                  <a:lnTo>
                    <a:pt x="620" y="925"/>
                  </a:lnTo>
                  <a:lnTo>
                    <a:pt x="620" y="926"/>
                  </a:lnTo>
                  <a:lnTo>
                    <a:pt x="619" y="928"/>
                  </a:lnTo>
                  <a:lnTo>
                    <a:pt x="619" y="929"/>
                  </a:lnTo>
                  <a:lnTo>
                    <a:pt x="617" y="929"/>
                  </a:lnTo>
                  <a:lnTo>
                    <a:pt x="616" y="929"/>
                  </a:lnTo>
                  <a:lnTo>
                    <a:pt x="617" y="938"/>
                  </a:lnTo>
                  <a:lnTo>
                    <a:pt x="617" y="939"/>
                  </a:lnTo>
                  <a:lnTo>
                    <a:pt x="617" y="940"/>
                  </a:lnTo>
                  <a:lnTo>
                    <a:pt x="617" y="941"/>
                  </a:lnTo>
                  <a:lnTo>
                    <a:pt x="619" y="941"/>
                  </a:lnTo>
                  <a:lnTo>
                    <a:pt x="617" y="945"/>
                  </a:lnTo>
                  <a:lnTo>
                    <a:pt x="617" y="949"/>
                  </a:lnTo>
                  <a:lnTo>
                    <a:pt x="619" y="949"/>
                  </a:lnTo>
                  <a:lnTo>
                    <a:pt x="619" y="950"/>
                  </a:lnTo>
                  <a:lnTo>
                    <a:pt x="619" y="951"/>
                  </a:lnTo>
                  <a:lnTo>
                    <a:pt x="620" y="951"/>
                  </a:lnTo>
                  <a:lnTo>
                    <a:pt x="620" y="953"/>
                  </a:lnTo>
                  <a:lnTo>
                    <a:pt x="621" y="953"/>
                  </a:lnTo>
                  <a:lnTo>
                    <a:pt x="621" y="954"/>
                  </a:lnTo>
                  <a:lnTo>
                    <a:pt x="622" y="954"/>
                  </a:lnTo>
                  <a:lnTo>
                    <a:pt x="622" y="955"/>
                  </a:lnTo>
                  <a:lnTo>
                    <a:pt x="623" y="955"/>
                  </a:lnTo>
                  <a:lnTo>
                    <a:pt x="623" y="956"/>
                  </a:lnTo>
                  <a:lnTo>
                    <a:pt x="624" y="956"/>
                  </a:lnTo>
                  <a:lnTo>
                    <a:pt x="624" y="957"/>
                  </a:lnTo>
                  <a:lnTo>
                    <a:pt x="625" y="957"/>
                  </a:lnTo>
                  <a:lnTo>
                    <a:pt x="627" y="957"/>
                  </a:lnTo>
                  <a:lnTo>
                    <a:pt x="627" y="958"/>
                  </a:lnTo>
                  <a:lnTo>
                    <a:pt x="628" y="958"/>
                  </a:lnTo>
                  <a:lnTo>
                    <a:pt x="628" y="959"/>
                  </a:lnTo>
                  <a:lnTo>
                    <a:pt x="629" y="959"/>
                  </a:lnTo>
                  <a:lnTo>
                    <a:pt x="629" y="961"/>
                  </a:lnTo>
                  <a:lnTo>
                    <a:pt x="630" y="961"/>
                  </a:lnTo>
                  <a:lnTo>
                    <a:pt x="631" y="961"/>
                  </a:lnTo>
                  <a:lnTo>
                    <a:pt x="631" y="962"/>
                  </a:lnTo>
                  <a:lnTo>
                    <a:pt x="632" y="962"/>
                  </a:lnTo>
                  <a:lnTo>
                    <a:pt x="632" y="963"/>
                  </a:lnTo>
                  <a:lnTo>
                    <a:pt x="632" y="964"/>
                  </a:lnTo>
                  <a:lnTo>
                    <a:pt x="633" y="965"/>
                  </a:lnTo>
                  <a:lnTo>
                    <a:pt x="633" y="966"/>
                  </a:lnTo>
                  <a:lnTo>
                    <a:pt x="633" y="967"/>
                  </a:lnTo>
                  <a:lnTo>
                    <a:pt x="634" y="967"/>
                  </a:lnTo>
                  <a:lnTo>
                    <a:pt x="636" y="969"/>
                  </a:lnTo>
                  <a:lnTo>
                    <a:pt x="637" y="969"/>
                  </a:lnTo>
                  <a:lnTo>
                    <a:pt x="638" y="969"/>
                  </a:lnTo>
                  <a:lnTo>
                    <a:pt x="639" y="969"/>
                  </a:lnTo>
                  <a:lnTo>
                    <a:pt x="639" y="970"/>
                  </a:lnTo>
                  <a:lnTo>
                    <a:pt x="640" y="970"/>
                  </a:lnTo>
                  <a:lnTo>
                    <a:pt x="642" y="970"/>
                  </a:lnTo>
                  <a:lnTo>
                    <a:pt x="642" y="969"/>
                  </a:lnTo>
                  <a:lnTo>
                    <a:pt x="644" y="969"/>
                  </a:lnTo>
                  <a:lnTo>
                    <a:pt x="644" y="967"/>
                  </a:lnTo>
                  <a:lnTo>
                    <a:pt x="644" y="969"/>
                  </a:lnTo>
                  <a:lnTo>
                    <a:pt x="645" y="969"/>
                  </a:lnTo>
                  <a:lnTo>
                    <a:pt x="646" y="969"/>
                  </a:lnTo>
                  <a:lnTo>
                    <a:pt x="646" y="970"/>
                  </a:lnTo>
                  <a:lnTo>
                    <a:pt x="647" y="970"/>
                  </a:lnTo>
                  <a:lnTo>
                    <a:pt x="646" y="970"/>
                  </a:lnTo>
                  <a:lnTo>
                    <a:pt x="647" y="971"/>
                  </a:lnTo>
                  <a:lnTo>
                    <a:pt x="647" y="972"/>
                  </a:lnTo>
                  <a:lnTo>
                    <a:pt x="647" y="973"/>
                  </a:lnTo>
                  <a:lnTo>
                    <a:pt x="647" y="974"/>
                  </a:lnTo>
                  <a:lnTo>
                    <a:pt x="648" y="974"/>
                  </a:lnTo>
                  <a:lnTo>
                    <a:pt x="648" y="975"/>
                  </a:lnTo>
                  <a:lnTo>
                    <a:pt x="649" y="975"/>
                  </a:lnTo>
                  <a:lnTo>
                    <a:pt x="650" y="976"/>
                  </a:lnTo>
                  <a:lnTo>
                    <a:pt x="651" y="975"/>
                  </a:lnTo>
                  <a:lnTo>
                    <a:pt x="651" y="976"/>
                  </a:lnTo>
                  <a:lnTo>
                    <a:pt x="651" y="978"/>
                  </a:lnTo>
                  <a:lnTo>
                    <a:pt x="651" y="979"/>
                  </a:lnTo>
                  <a:lnTo>
                    <a:pt x="651" y="980"/>
                  </a:lnTo>
                  <a:lnTo>
                    <a:pt x="653" y="980"/>
                  </a:lnTo>
                  <a:lnTo>
                    <a:pt x="651" y="980"/>
                  </a:lnTo>
                  <a:lnTo>
                    <a:pt x="651" y="981"/>
                  </a:lnTo>
                  <a:lnTo>
                    <a:pt x="653" y="981"/>
                  </a:lnTo>
                  <a:lnTo>
                    <a:pt x="653" y="982"/>
                  </a:lnTo>
                  <a:lnTo>
                    <a:pt x="653" y="984"/>
                  </a:lnTo>
                  <a:lnTo>
                    <a:pt x="653" y="986"/>
                  </a:lnTo>
                  <a:lnTo>
                    <a:pt x="653" y="987"/>
                  </a:lnTo>
                  <a:lnTo>
                    <a:pt x="654" y="987"/>
                  </a:lnTo>
                  <a:lnTo>
                    <a:pt x="654" y="988"/>
                  </a:lnTo>
                  <a:lnTo>
                    <a:pt x="654" y="989"/>
                  </a:lnTo>
                  <a:lnTo>
                    <a:pt x="654" y="990"/>
                  </a:lnTo>
                  <a:lnTo>
                    <a:pt x="654" y="991"/>
                  </a:lnTo>
                  <a:lnTo>
                    <a:pt x="653" y="991"/>
                  </a:lnTo>
                  <a:lnTo>
                    <a:pt x="651" y="992"/>
                  </a:lnTo>
                  <a:lnTo>
                    <a:pt x="650" y="992"/>
                  </a:lnTo>
                  <a:lnTo>
                    <a:pt x="650" y="993"/>
                  </a:lnTo>
                  <a:lnTo>
                    <a:pt x="651" y="993"/>
                  </a:lnTo>
                  <a:lnTo>
                    <a:pt x="653" y="993"/>
                  </a:lnTo>
                  <a:lnTo>
                    <a:pt x="653" y="995"/>
                  </a:lnTo>
                  <a:lnTo>
                    <a:pt x="654" y="995"/>
                  </a:lnTo>
                  <a:lnTo>
                    <a:pt x="654" y="996"/>
                  </a:lnTo>
                  <a:lnTo>
                    <a:pt x="653" y="996"/>
                  </a:lnTo>
                  <a:lnTo>
                    <a:pt x="654" y="996"/>
                  </a:lnTo>
                  <a:lnTo>
                    <a:pt x="653" y="996"/>
                  </a:lnTo>
                  <a:lnTo>
                    <a:pt x="653" y="997"/>
                  </a:lnTo>
                  <a:lnTo>
                    <a:pt x="653" y="998"/>
                  </a:lnTo>
                  <a:lnTo>
                    <a:pt x="653" y="999"/>
                  </a:lnTo>
                  <a:lnTo>
                    <a:pt x="651" y="999"/>
                  </a:lnTo>
                  <a:lnTo>
                    <a:pt x="651" y="1000"/>
                  </a:lnTo>
                  <a:lnTo>
                    <a:pt x="651" y="1001"/>
                  </a:lnTo>
                  <a:lnTo>
                    <a:pt x="650" y="1001"/>
                  </a:lnTo>
                  <a:lnTo>
                    <a:pt x="650" y="1003"/>
                  </a:lnTo>
                  <a:lnTo>
                    <a:pt x="649" y="1003"/>
                  </a:lnTo>
                  <a:lnTo>
                    <a:pt x="649" y="1004"/>
                  </a:lnTo>
                  <a:lnTo>
                    <a:pt x="648" y="1004"/>
                  </a:lnTo>
                  <a:lnTo>
                    <a:pt x="648" y="1005"/>
                  </a:lnTo>
                  <a:lnTo>
                    <a:pt x="647" y="1005"/>
                  </a:lnTo>
                  <a:lnTo>
                    <a:pt x="648" y="1006"/>
                  </a:lnTo>
                  <a:lnTo>
                    <a:pt x="648" y="1007"/>
                  </a:lnTo>
                  <a:lnTo>
                    <a:pt x="648" y="1008"/>
                  </a:lnTo>
                  <a:lnTo>
                    <a:pt x="649" y="1008"/>
                  </a:lnTo>
                  <a:lnTo>
                    <a:pt x="649" y="1009"/>
                  </a:lnTo>
                  <a:lnTo>
                    <a:pt x="649" y="1011"/>
                  </a:lnTo>
                  <a:lnTo>
                    <a:pt x="649" y="1012"/>
                  </a:lnTo>
                  <a:lnTo>
                    <a:pt x="649" y="1013"/>
                  </a:lnTo>
                  <a:lnTo>
                    <a:pt x="650" y="1013"/>
                  </a:lnTo>
                  <a:lnTo>
                    <a:pt x="650" y="1014"/>
                  </a:lnTo>
                  <a:lnTo>
                    <a:pt x="651" y="1015"/>
                  </a:lnTo>
                  <a:lnTo>
                    <a:pt x="653" y="1016"/>
                  </a:lnTo>
                  <a:lnTo>
                    <a:pt x="654" y="1016"/>
                  </a:lnTo>
                  <a:lnTo>
                    <a:pt x="654" y="1017"/>
                  </a:lnTo>
                  <a:lnTo>
                    <a:pt x="655" y="1017"/>
                  </a:lnTo>
                  <a:lnTo>
                    <a:pt x="656" y="1017"/>
                  </a:lnTo>
                  <a:lnTo>
                    <a:pt x="656" y="1018"/>
                  </a:lnTo>
                  <a:lnTo>
                    <a:pt x="656" y="1017"/>
                  </a:lnTo>
                  <a:lnTo>
                    <a:pt x="656" y="1018"/>
                  </a:lnTo>
                  <a:lnTo>
                    <a:pt x="656" y="1020"/>
                  </a:lnTo>
                  <a:lnTo>
                    <a:pt x="656" y="1021"/>
                  </a:lnTo>
                  <a:lnTo>
                    <a:pt x="656" y="1022"/>
                  </a:lnTo>
                  <a:lnTo>
                    <a:pt x="655" y="1023"/>
                  </a:lnTo>
                  <a:lnTo>
                    <a:pt x="655" y="1024"/>
                  </a:lnTo>
                  <a:lnTo>
                    <a:pt x="654" y="1024"/>
                  </a:lnTo>
                  <a:lnTo>
                    <a:pt x="654" y="1025"/>
                  </a:lnTo>
                  <a:lnTo>
                    <a:pt x="653" y="1025"/>
                  </a:lnTo>
                  <a:lnTo>
                    <a:pt x="653" y="1026"/>
                  </a:lnTo>
                  <a:lnTo>
                    <a:pt x="653" y="1028"/>
                  </a:lnTo>
                  <a:lnTo>
                    <a:pt x="651" y="1029"/>
                  </a:lnTo>
                  <a:lnTo>
                    <a:pt x="650" y="1029"/>
                  </a:lnTo>
                  <a:lnTo>
                    <a:pt x="650" y="1030"/>
                  </a:lnTo>
                  <a:lnTo>
                    <a:pt x="650" y="1031"/>
                  </a:lnTo>
                  <a:lnTo>
                    <a:pt x="650" y="1032"/>
                  </a:lnTo>
                  <a:lnTo>
                    <a:pt x="650" y="1033"/>
                  </a:lnTo>
                  <a:lnTo>
                    <a:pt x="650" y="1034"/>
                  </a:lnTo>
                  <a:lnTo>
                    <a:pt x="650" y="1036"/>
                  </a:lnTo>
                  <a:lnTo>
                    <a:pt x="649" y="1036"/>
                  </a:lnTo>
                  <a:lnTo>
                    <a:pt x="649" y="1037"/>
                  </a:lnTo>
                  <a:lnTo>
                    <a:pt x="648" y="1037"/>
                  </a:lnTo>
                  <a:lnTo>
                    <a:pt x="647" y="1037"/>
                  </a:lnTo>
                  <a:lnTo>
                    <a:pt x="648" y="1038"/>
                  </a:lnTo>
                  <a:lnTo>
                    <a:pt x="648" y="1039"/>
                  </a:lnTo>
                  <a:lnTo>
                    <a:pt x="649" y="1039"/>
                  </a:lnTo>
                  <a:lnTo>
                    <a:pt x="649" y="1040"/>
                  </a:lnTo>
                  <a:lnTo>
                    <a:pt x="649" y="1041"/>
                  </a:lnTo>
                  <a:lnTo>
                    <a:pt x="649" y="1042"/>
                  </a:lnTo>
                  <a:lnTo>
                    <a:pt x="649" y="1043"/>
                  </a:lnTo>
                  <a:lnTo>
                    <a:pt x="649" y="1045"/>
                  </a:lnTo>
                  <a:lnTo>
                    <a:pt x="649" y="1046"/>
                  </a:lnTo>
                  <a:lnTo>
                    <a:pt x="648" y="1046"/>
                  </a:lnTo>
                  <a:lnTo>
                    <a:pt x="649" y="1046"/>
                  </a:lnTo>
                  <a:lnTo>
                    <a:pt x="649" y="1047"/>
                  </a:lnTo>
                  <a:lnTo>
                    <a:pt x="650" y="1047"/>
                  </a:lnTo>
                  <a:lnTo>
                    <a:pt x="651" y="1047"/>
                  </a:lnTo>
                  <a:lnTo>
                    <a:pt x="651" y="1048"/>
                  </a:lnTo>
                  <a:lnTo>
                    <a:pt x="651" y="1049"/>
                  </a:lnTo>
                  <a:lnTo>
                    <a:pt x="651" y="1050"/>
                  </a:lnTo>
                  <a:lnTo>
                    <a:pt x="653" y="1050"/>
                  </a:lnTo>
                  <a:lnTo>
                    <a:pt x="653" y="1051"/>
                  </a:lnTo>
                  <a:lnTo>
                    <a:pt x="653" y="1053"/>
                  </a:lnTo>
                  <a:lnTo>
                    <a:pt x="653" y="1054"/>
                  </a:lnTo>
                  <a:lnTo>
                    <a:pt x="654" y="1055"/>
                  </a:lnTo>
                  <a:lnTo>
                    <a:pt x="654" y="1056"/>
                  </a:lnTo>
                  <a:lnTo>
                    <a:pt x="654" y="1057"/>
                  </a:lnTo>
                  <a:lnTo>
                    <a:pt x="655" y="1058"/>
                  </a:lnTo>
                  <a:lnTo>
                    <a:pt x="655" y="1059"/>
                  </a:lnTo>
                  <a:lnTo>
                    <a:pt x="656" y="1059"/>
                  </a:lnTo>
                  <a:lnTo>
                    <a:pt x="656" y="1060"/>
                  </a:lnTo>
                  <a:lnTo>
                    <a:pt x="657" y="1060"/>
                  </a:lnTo>
                  <a:lnTo>
                    <a:pt x="658" y="1060"/>
                  </a:lnTo>
                  <a:lnTo>
                    <a:pt x="658" y="1062"/>
                  </a:lnTo>
                  <a:lnTo>
                    <a:pt x="659" y="1062"/>
                  </a:lnTo>
                  <a:lnTo>
                    <a:pt x="659" y="1060"/>
                  </a:lnTo>
                  <a:lnTo>
                    <a:pt x="660" y="1062"/>
                  </a:lnTo>
                  <a:lnTo>
                    <a:pt x="662" y="1062"/>
                  </a:lnTo>
                  <a:lnTo>
                    <a:pt x="662" y="1063"/>
                  </a:lnTo>
                  <a:lnTo>
                    <a:pt x="663" y="1063"/>
                  </a:lnTo>
                  <a:lnTo>
                    <a:pt x="663" y="1062"/>
                  </a:lnTo>
                  <a:lnTo>
                    <a:pt x="664" y="1062"/>
                  </a:lnTo>
                  <a:lnTo>
                    <a:pt x="665" y="1063"/>
                  </a:lnTo>
                  <a:lnTo>
                    <a:pt x="666" y="1063"/>
                  </a:lnTo>
                  <a:lnTo>
                    <a:pt x="667" y="1064"/>
                  </a:lnTo>
                  <a:lnTo>
                    <a:pt x="667" y="1063"/>
                  </a:lnTo>
                  <a:lnTo>
                    <a:pt x="667" y="1064"/>
                  </a:lnTo>
                  <a:lnTo>
                    <a:pt x="667" y="1063"/>
                  </a:lnTo>
                  <a:lnTo>
                    <a:pt x="667" y="1064"/>
                  </a:lnTo>
                  <a:lnTo>
                    <a:pt x="668" y="1064"/>
                  </a:lnTo>
                  <a:lnTo>
                    <a:pt x="670" y="1064"/>
                  </a:lnTo>
                  <a:lnTo>
                    <a:pt x="670" y="1065"/>
                  </a:lnTo>
                  <a:lnTo>
                    <a:pt x="671" y="1066"/>
                  </a:lnTo>
                  <a:lnTo>
                    <a:pt x="671" y="1067"/>
                  </a:lnTo>
                  <a:lnTo>
                    <a:pt x="672" y="1067"/>
                  </a:lnTo>
                  <a:lnTo>
                    <a:pt x="672" y="1068"/>
                  </a:lnTo>
                  <a:lnTo>
                    <a:pt x="672" y="1070"/>
                  </a:lnTo>
                  <a:lnTo>
                    <a:pt x="671" y="1070"/>
                  </a:lnTo>
                  <a:lnTo>
                    <a:pt x="671" y="1071"/>
                  </a:lnTo>
                  <a:lnTo>
                    <a:pt x="671" y="1072"/>
                  </a:lnTo>
                  <a:lnTo>
                    <a:pt x="671" y="1073"/>
                  </a:lnTo>
                  <a:lnTo>
                    <a:pt x="670" y="1073"/>
                  </a:lnTo>
                  <a:lnTo>
                    <a:pt x="671" y="1073"/>
                  </a:lnTo>
                  <a:lnTo>
                    <a:pt x="671" y="1074"/>
                  </a:lnTo>
                  <a:lnTo>
                    <a:pt x="672" y="1074"/>
                  </a:lnTo>
                  <a:lnTo>
                    <a:pt x="672" y="1075"/>
                  </a:lnTo>
                  <a:lnTo>
                    <a:pt x="672" y="1076"/>
                  </a:lnTo>
                  <a:lnTo>
                    <a:pt x="672" y="1078"/>
                  </a:lnTo>
                  <a:lnTo>
                    <a:pt x="673" y="1078"/>
                  </a:lnTo>
                  <a:lnTo>
                    <a:pt x="672" y="1078"/>
                  </a:lnTo>
                  <a:lnTo>
                    <a:pt x="672" y="1079"/>
                  </a:lnTo>
                  <a:lnTo>
                    <a:pt x="673" y="1079"/>
                  </a:lnTo>
                  <a:lnTo>
                    <a:pt x="673" y="1080"/>
                  </a:lnTo>
                  <a:lnTo>
                    <a:pt x="673" y="1081"/>
                  </a:lnTo>
                  <a:lnTo>
                    <a:pt x="674" y="1080"/>
                  </a:lnTo>
                  <a:lnTo>
                    <a:pt x="674" y="1081"/>
                  </a:lnTo>
                  <a:lnTo>
                    <a:pt x="674" y="1082"/>
                  </a:lnTo>
                  <a:lnTo>
                    <a:pt x="673" y="1082"/>
                  </a:lnTo>
                  <a:lnTo>
                    <a:pt x="673" y="1083"/>
                  </a:lnTo>
                  <a:lnTo>
                    <a:pt x="673" y="1084"/>
                  </a:lnTo>
                  <a:lnTo>
                    <a:pt x="672" y="1084"/>
                  </a:lnTo>
                  <a:lnTo>
                    <a:pt x="672" y="1085"/>
                  </a:lnTo>
                  <a:lnTo>
                    <a:pt x="672" y="1084"/>
                  </a:lnTo>
                  <a:lnTo>
                    <a:pt x="671" y="1085"/>
                  </a:lnTo>
                  <a:lnTo>
                    <a:pt x="671" y="1087"/>
                  </a:lnTo>
                  <a:lnTo>
                    <a:pt x="670" y="1087"/>
                  </a:lnTo>
                  <a:lnTo>
                    <a:pt x="670" y="1088"/>
                  </a:lnTo>
                  <a:lnTo>
                    <a:pt x="668" y="1088"/>
                  </a:lnTo>
                  <a:lnTo>
                    <a:pt x="668" y="1089"/>
                  </a:lnTo>
                  <a:lnTo>
                    <a:pt x="667" y="1089"/>
                  </a:lnTo>
                  <a:lnTo>
                    <a:pt x="667" y="1090"/>
                  </a:lnTo>
                  <a:lnTo>
                    <a:pt x="666" y="1091"/>
                  </a:lnTo>
                  <a:lnTo>
                    <a:pt x="667" y="1091"/>
                  </a:lnTo>
                  <a:lnTo>
                    <a:pt x="666" y="1091"/>
                  </a:lnTo>
                  <a:lnTo>
                    <a:pt x="667" y="1091"/>
                  </a:lnTo>
                  <a:lnTo>
                    <a:pt x="666" y="1092"/>
                  </a:lnTo>
                  <a:lnTo>
                    <a:pt x="666" y="1093"/>
                  </a:lnTo>
                  <a:lnTo>
                    <a:pt x="666" y="1095"/>
                  </a:lnTo>
                  <a:lnTo>
                    <a:pt x="666" y="1096"/>
                  </a:lnTo>
                  <a:lnTo>
                    <a:pt x="667" y="1096"/>
                  </a:lnTo>
                  <a:lnTo>
                    <a:pt x="667" y="1097"/>
                  </a:lnTo>
                  <a:lnTo>
                    <a:pt x="667" y="1098"/>
                  </a:lnTo>
                  <a:lnTo>
                    <a:pt x="667" y="1099"/>
                  </a:lnTo>
                  <a:lnTo>
                    <a:pt x="668" y="1099"/>
                  </a:lnTo>
                  <a:lnTo>
                    <a:pt x="668" y="1100"/>
                  </a:lnTo>
                  <a:lnTo>
                    <a:pt x="670" y="1100"/>
                  </a:lnTo>
                  <a:lnTo>
                    <a:pt x="670" y="1101"/>
                  </a:lnTo>
                  <a:lnTo>
                    <a:pt x="670" y="1103"/>
                  </a:lnTo>
                  <a:lnTo>
                    <a:pt x="671" y="1103"/>
                  </a:lnTo>
                  <a:lnTo>
                    <a:pt x="671" y="1104"/>
                  </a:lnTo>
                  <a:lnTo>
                    <a:pt x="672" y="1104"/>
                  </a:lnTo>
                  <a:lnTo>
                    <a:pt x="672" y="1105"/>
                  </a:lnTo>
                  <a:lnTo>
                    <a:pt x="673" y="1105"/>
                  </a:lnTo>
                  <a:lnTo>
                    <a:pt x="674" y="1105"/>
                  </a:lnTo>
                  <a:lnTo>
                    <a:pt x="674" y="1106"/>
                  </a:lnTo>
                  <a:lnTo>
                    <a:pt x="674" y="1107"/>
                  </a:lnTo>
                  <a:lnTo>
                    <a:pt x="673" y="1107"/>
                  </a:lnTo>
                  <a:lnTo>
                    <a:pt x="673" y="1108"/>
                  </a:lnTo>
                  <a:lnTo>
                    <a:pt x="673" y="1109"/>
                  </a:lnTo>
                  <a:lnTo>
                    <a:pt x="672" y="1109"/>
                  </a:lnTo>
                  <a:lnTo>
                    <a:pt x="672" y="1110"/>
                  </a:lnTo>
                  <a:lnTo>
                    <a:pt x="671" y="1112"/>
                  </a:lnTo>
                  <a:lnTo>
                    <a:pt x="670" y="1112"/>
                  </a:lnTo>
                  <a:lnTo>
                    <a:pt x="671" y="1112"/>
                  </a:lnTo>
                  <a:lnTo>
                    <a:pt x="671" y="1113"/>
                  </a:lnTo>
                  <a:lnTo>
                    <a:pt x="671" y="1114"/>
                  </a:lnTo>
                  <a:lnTo>
                    <a:pt x="670" y="1114"/>
                  </a:lnTo>
                  <a:lnTo>
                    <a:pt x="670" y="1115"/>
                  </a:lnTo>
                  <a:lnTo>
                    <a:pt x="671" y="1115"/>
                  </a:lnTo>
                  <a:lnTo>
                    <a:pt x="670" y="1116"/>
                  </a:lnTo>
                  <a:lnTo>
                    <a:pt x="670" y="1117"/>
                  </a:lnTo>
                  <a:lnTo>
                    <a:pt x="670" y="1118"/>
                  </a:lnTo>
                  <a:lnTo>
                    <a:pt x="670" y="1120"/>
                  </a:lnTo>
                  <a:lnTo>
                    <a:pt x="670" y="1121"/>
                  </a:lnTo>
                  <a:lnTo>
                    <a:pt x="668" y="1121"/>
                  </a:lnTo>
                  <a:lnTo>
                    <a:pt x="668" y="1122"/>
                  </a:lnTo>
                  <a:lnTo>
                    <a:pt x="667" y="1122"/>
                  </a:lnTo>
                  <a:lnTo>
                    <a:pt x="667" y="1123"/>
                  </a:lnTo>
                  <a:lnTo>
                    <a:pt x="666" y="1123"/>
                  </a:lnTo>
                  <a:lnTo>
                    <a:pt x="665" y="1123"/>
                  </a:lnTo>
                  <a:lnTo>
                    <a:pt x="664" y="1123"/>
                  </a:lnTo>
                  <a:lnTo>
                    <a:pt x="663" y="1124"/>
                  </a:lnTo>
                  <a:lnTo>
                    <a:pt x="660" y="1124"/>
                  </a:lnTo>
                  <a:lnTo>
                    <a:pt x="660" y="1125"/>
                  </a:lnTo>
                  <a:lnTo>
                    <a:pt x="659" y="1125"/>
                  </a:lnTo>
                  <a:lnTo>
                    <a:pt x="659" y="1126"/>
                  </a:lnTo>
                  <a:lnTo>
                    <a:pt x="659" y="1128"/>
                  </a:lnTo>
                  <a:lnTo>
                    <a:pt x="658" y="1129"/>
                  </a:lnTo>
                  <a:lnTo>
                    <a:pt x="658" y="1130"/>
                  </a:lnTo>
                  <a:lnTo>
                    <a:pt x="657" y="1131"/>
                  </a:lnTo>
                  <a:lnTo>
                    <a:pt x="657" y="1132"/>
                  </a:lnTo>
                  <a:lnTo>
                    <a:pt x="656" y="1132"/>
                  </a:lnTo>
                  <a:lnTo>
                    <a:pt x="656" y="1133"/>
                  </a:lnTo>
                  <a:lnTo>
                    <a:pt x="657" y="1134"/>
                  </a:lnTo>
                  <a:lnTo>
                    <a:pt x="657" y="1135"/>
                  </a:lnTo>
                  <a:lnTo>
                    <a:pt x="658" y="1137"/>
                  </a:lnTo>
                  <a:lnTo>
                    <a:pt x="658" y="1138"/>
                  </a:lnTo>
                  <a:lnTo>
                    <a:pt x="658" y="1139"/>
                  </a:lnTo>
                  <a:lnTo>
                    <a:pt x="658" y="1140"/>
                  </a:lnTo>
                  <a:lnTo>
                    <a:pt x="659" y="1140"/>
                  </a:lnTo>
                  <a:lnTo>
                    <a:pt x="659" y="1141"/>
                  </a:lnTo>
                  <a:lnTo>
                    <a:pt x="659" y="1142"/>
                  </a:lnTo>
                  <a:lnTo>
                    <a:pt x="659" y="1143"/>
                  </a:lnTo>
                  <a:lnTo>
                    <a:pt x="659" y="1145"/>
                  </a:lnTo>
                  <a:lnTo>
                    <a:pt x="659" y="1146"/>
                  </a:lnTo>
                  <a:lnTo>
                    <a:pt x="660" y="1146"/>
                  </a:lnTo>
                  <a:lnTo>
                    <a:pt x="660" y="1147"/>
                  </a:lnTo>
                  <a:lnTo>
                    <a:pt x="659" y="1148"/>
                  </a:lnTo>
                  <a:lnTo>
                    <a:pt x="659" y="1149"/>
                  </a:lnTo>
                  <a:lnTo>
                    <a:pt x="659" y="1150"/>
                  </a:lnTo>
                  <a:lnTo>
                    <a:pt x="660" y="1150"/>
                  </a:lnTo>
                  <a:lnTo>
                    <a:pt x="660" y="1151"/>
                  </a:lnTo>
                  <a:lnTo>
                    <a:pt x="659" y="1151"/>
                  </a:lnTo>
                  <a:lnTo>
                    <a:pt x="658" y="1151"/>
                  </a:lnTo>
                  <a:lnTo>
                    <a:pt x="658" y="1152"/>
                  </a:lnTo>
                  <a:lnTo>
                    <a:pt x="657" y="1152"/>
                  </a:lnTo>
                  <a:lnTo>
                    <a:pt x="657" y="1154"/>
                  </a:lnTo>
                  <a:lnTo>
                    <a:pt x="656" y="1154"/>
                  </a:lnTo>
                  <a:lnTo>
                    <a:pt x="655" y="1154"/>
                  </a:lnTo>
                  <a:lnTo>
                    <a:pt x="655" y="1155"/>
                  </a:lnTo>
                  <a:lnTo>
                    <a:pt x="654" y="1156"/>
                  </a:lnTo>
                  <a:lnTo>
                    <a:pt x="653" y="1157"/>
                  </a:lnTo>
                  <a:lnTo>
                    <a:pt x="651" y="1158"/>
                  </a:lnTo>
                  <a:lnTo>
                    <a:pt x="650" y="1158"/>
                  </a:lnTo>
                  <a:lnTo>
                    <a:pt x="650" y="1159"/>
                  </a:lnTo>
                  <a:lnTo>
                    <a:pt x="649" y="1159"/>
                  </a:lnTo>
                  <a:lnTo>
                    <a:pt x="649" y="1160"/>
                  </a:lnTo>
                  <a:lnTo>
                    <a:pt x="649" y="1162"/>
                  </a:lnTo>
                  <a:lnTo>
                    <a:pt x="648" y="1162"/>
                  </a:lnTo>
                  <a:lnTo>
                    <a:pt x="648" y="1163"/>
                  </a:lnTo>
                  <a:lnTo>
                    <a:pt x="647" y="1163"/>
                  </a:lnTo>
                  <a:lnTo>
                    <a:pt x="647" y="1164"/>
                  </a:lnTo>
                  <a:lnTo>
                    <a:pt x="647" y="1165"/>
                  </a:lnTo>
                  <a:lnTo>
                    <a:pt x="647" y="1166"/>
                  </a:lnTo>
                  <a:lnTo>
                    <a:pt x="646" y="1166"/>
                  </a:lnTo>
                  <a:lnTo>
                    <a:pt x="646" y="1167"/>
                  </a:lnTo>
                  <a:lnTo>
                    <a:pt x="646" y="1168"/>
                  </a:lnTo>
                  <a:lnTo>
                    <a:pt x="645" y="1168"/>
                  </a:lnTo>
                  <a:lnTo>
                    <a:pt x="646" y="1168"/>
                  </a:lnTo>
                  <a:lnTo>
                    <a:pt x="645" y="1168"/>
                  </a:lnTo>
                  <a:lnTo>
                    <a:pt x="645" y="1170"/>
                  </a:lnTo>
                  <a:lnTo>
                    <a:pt x="645" y="1171"/>
                  </a:lnTo>
                  <a:lnTo>
                    <a:pt x="645" y="1172"/>
                  </a:lnTo>
                  <a:lnTo>
                    <a:pt x="644" y="1173"/>
                  </a:lnTo>
                  <a:lnTo>
                    <a:pt x="644" y="1174"/>
                  </a:lnTo>
                  <a:lnTo>
                    <a:pt x="642" y="1174"/>
                  </a:lnTo>
                  <a:lnTo>
                    <a:pt x="641" y="1174"/>
                  </a:lnTo>
                  <a:lnTo>
                    <a:pt x="641" y="1175"/>
                  </a:lnTo>
                  <a:lnTo>
                    <a:pt x="641" y="1174"/>
                  </a:lnTo>
                  <a:lnTo>
                    <a:pt x="641" y="1175"/>
                  </a:lnTo>
                  <a:lnTo>
                    <a:pt x="640" y="1175"/>
                  </a:lnTo>
                  <a:lnTo>
                    <a:pt x="639" y="1176"/>
                  </a:lnTo>
                  <a:lnTo>
                    <a:pt x="640" y="1176"/>
                  </a:lnTo>
                  <a:lnTo>
                    <a:pt x="639" y="1176"/>
                  </a:lnTo>
                  <a:lnTo>
                    <a:pt x="639" y="1177"/>
                  </a:lnTo>
                  <a:lnTo>
                    <a:pt x="638" y="1177"/>
                  </a:lnTo>
                  <a:lnTo>
                    <a:pt x="637" y="1177"/>
                  </a:lnTo>
                  <a:lnTo>
                    <a:pt x="636" y="1177"/>
                  </a:lnTo>
                  <a:lnTo>
                    <a:pt x="636" y="1179"/>
                  </a:lnTo>
                  <a:lnTo>
                    <a:pt x="634" y="1179"/>
                  </a:lnTo>
                  <a:lnTo>
                    <a:pt x="634" y="1180"/>
                  </a:lnTo>
                  <a:lnTo>
                    <a:pt x="634" y="1181"/>
                  </a:lnTo>
                  <a:lnTo>
                    <a:pt x="634" y="1182"/>
                  </a:lnTo>
                  <a:lnTo>
                    <a:pt x="634" y="1183"/>
                  </a:lnTo>
                  <a:lnTo>
                    <a:pt x="634" y="1184"/>
                  </a:lnTo>
                  <a:lnTo>
                    <a:pt x="634" y="1185"/>
                  </a:lnTo>
                  <a:lnTo>
                    <a:pt x="634" y="1187"/>
                  </a:lnTo>
                  <a:lnTo>
                    <a:pt x="634" y="1188"/>
                  </a:lnTo>
                  <a:lnTo>
                    <a:pt x="634" y="1189"/>
                  </a:lnTo>
                  <a:lnTo>
                    <a:pt x="633" y="1189"/>
                  </a:lnTo>
                  <a:lnTo>
                    <a:pt x="633" y="1190"/>
                  </a:lnTo>
                  <a:lnTo>
                    <a:pt x="633" y="1191"/>
                  </a:lnTo>
                  <a:lnTo>
                    <a:pt x="632" y="1191"/>
                  </a:lnTo>
                  <a:lnTo>
                    <a:pt x="632" y="1192"/>
                  </a:lnTo>
                  <a:lnTo>
                    <a:pt x="632" y="1193"/>
                  </a:lnTo>
                  <a:lnTo>
                    <a:pt x="631" y="1193"/>
                  </a:lnTo>
                  <a:lnTo>
                    <a:pt x="630" y="1193"/>
                  </a:lnTo>
                  <a:lnTo>
                    <a:pt x="630" y="1195"/>
                  </a:lnTo>
                  <a:lnTo>
                    <a:pt x="629" y="1195"/>
                  </a:lnTo>
                  <a:lnTo>
                    <a:pt x="629" y="1196"/>
                  </a:lnTo>
                  <a:lnTo>
                    <a:pt x="628" y="1196"/>
                  </a:lnTo>
                  <a:lnTo>
                    <a:pt x="628" y="1197"/>
                  </a:lnTo>
                  <a:lnTo>
                    <a:pt x="627" y="1198"/>
                  </a:lnTo>
                  <a:lnTo>
                    <a:pt x="625" y="1197"/>
                  </a:lnTo>
                  <a:lnTo>
                    <a:pt x="625" y="1198"/>
                  </a:lnTo>
                  <a:lnTo>
                    <a:pt x="627" y="1198"/>
                  </a:lnTo>
                  <a:lnTo>
                    <a:pt x="628" y="1198"/>
                  </a:lnTo>
                  <a:lnTo>
                    <a:pt x="628" y="1199"/>
                  </a:lnTo>
                  <a:lnTo>
                    <a:pt x="628" y="1200"/>
                  </a:lnTo>
                  <a:lnTo>
                    <a:pt x="628" y="1201"/>
                  </a:lnTo>
                  <a:lnTo>
                    <a:pt x="628" y="1202"/>
                  </a:lnTo>
                  <a:lnTo>
                    <a:pt x="629" y="1202"/>
                  </a:lnTo>
                  <a:lnTo>
                    <a:pt x="629" y="1204"/>
                  </a:lnTo>
                  <a:lnTo>
                    <a:pt x="629" y="1205"/>
                  </a:lnTo>
                  <a:lnTo>
                    <a:pt x="628" y="1205"/>
                  </a:lnTo>
                  <a:lnTo>
                    <a:pt x="628" y="1206"/>
                  </a:lnTo>
                  <a:lnTo>
                    <a:pt x="628" y="1207"/>
                  </a:lnTo>
                  <a:lnTo>
                    <a:pt x="627" y="1207"/>
                  </a:lnTo>
                  <a:lnTo>
                    <a:pt x="627" y="1208"/>
                  </a:lnTo>
                  <a:lnTo>
                    <a:pt x="627" y="1209"/>
                  </a:lnTo>
                  <a:lnTo>
                    <a:pt x="627" y="1210"/>
                  </a:lnTo>
                  <a:lnTo>
                    <a:pt x="625" y="1210"/>
                  </a:lnTo>
                  <a:lnTo>
                    <a:pt x="625" y="1212"/>
                  </a:lnTo>
                  <a:lnTo>
                    <a:pt x="625" y="1213"/>
                  </a:lnTo>
                  <a:lnTo>
                    <a:pt x="624" y="1213"/>
                  </a:lnTo>
                  <a:lnTo>
                    <a:pt x="624" y="1214"/>
                  </a:lnTo>
                  <a:lnTo>
                    <a:pt x="625" y="1214"/>
                  </a:lnTo>
                  <a:lnTo>
                    <a:pt x="625" y="1215"/>
                  </a:lnTo>
                  <a:lnTo>
                    <a:pt x="625" y="1216"/>
                  </a:lnTo>
                  <a:lnTo>
                    <a:pt x="625" y="1217"/>
                  </a:lnTo>
                  <a:lnTo>
                    <a:pt x="627" y="1218"/>
                  </a:lnTo>
                  <a:lnTo>
                    <a:pt x="627" y="1220"/>
                  </a:lnTo>
                  <a:lnTo>
                    <a:pt x="627" y="1221"/>
                  </a:lnTo>
                  <a:lnTo>
                    <a:pt x="628" y="1221"/>
                  </a:lnTo>
                  <a:lnTo>
                    <a:pt x="627" y="1222"/>
                  </a:lnTo>
                  <a:lnTo>
                    <a:pt x="627" y="1223"/>
                  </a:lnTo>
                  <a:lnTo>
                    <a:pt x="627" y="1224"/>
                  </a:lnTo>
                  <a:lnTo>
                    <a:pt x="625" y="1224"/>
                  </a:lnTo>
                  <a:lnTo>
                    <a:pt x="625" y="1225"/>
                  </a:lnTo>
                  <a:lnTo>
                    <a:pt x="624" y="1225"/>
                  </a:lnTo>
                  <a:lnTo>
                    <a:pt x="624" y="1226"/>
                  </a:lnTo>
                  <a:lnTo>
                    <a:pt x="624" y="1227"/>
                  </a:lnTo>
                  <a:lnTo>
                    <a:pt x="625" y="1227"/>
                  </a:lnTo>
                  <a:lnTo>
                    <a:pt x="624" y="1227"/>
                  </a:lnTo>
                  <a:lnTo>
                    <a:pt x="625" y="1229"/>
                  </a:lnTo>
                  <a:lnTo>
                    <a:pt x="625" y="1230"/>
                  </a:lnTo>
                  <a:lnTo>
                    <a:pt x="625" y="1231"/>
                  </a:lnTo>
                  <a:lnTo>
                    <a:pt x="625" y="1232"/>
                  </a:lnTo>
                  <a:lnTo>
                    <a:pt x="625" y="1233"/>
                  </a:lnTo>
                  <a:lnTo>
                    <a:pt x="625" y="1234"/>
                  </a:lnTo>
                  <a:lnTo>
                    <a:pt x="625" y="1235"/>
                  </a:lnTo>
                  <a:lnTo>
                    <a:pt x="625" y="1237"/>
                  </a:lnTo>
                  <a:lnTo>
                    <a:pt x="625" y="1238"/>
                  </a:lnTo>
                  <a:lnTo>
                    <a:pt x="625" y="1239"/>
                  </a:lnTo>
                  <a:lnTo>
                    <a:pt x="625" y="1240"/>
                  </a:lnTo>
                  <a:lnTo>
                    <a:pt x="625" y="1241"/>
                  </a:lnTo>
                  <a:lnTo>
                    <a:pt x="625" y="1242"/>
                  </a:lnTo>
                  <a:lnTo>
                    <a:pt x="624" y="1242"/>
                  </a:lnTo>
                  <a:lnTo>
                    <a:pt x="624" y="1243"/>
                  </a:lnTo>
                  <a:lnTo>
                    <a:pt x="624" y="1244"/>
                  </a:lnTo>
                  <a:lnTo>
                    <a:pt x="625" y="1244"/>
                  </a:lnTo>
                  <a:lnTo>
                    <a:pt x="624" y="1244"/>
                  </a:lnTo>
                  <a:lnTo>
                    <a:pt x="624" y="1246"/>
                  </a:lnTo>
                  <a:lnTo>
                    <a:pt x="624" y="1247"/>
                  </a:lnTo>
                  <a:lnTo>
                    <a:pt x="623" y="1247"/>
                  </a:lnTo>
                  <a:lnTo>
                    <a:pt x="623" y="1248"/>
                  </a:lnTo>
                  <a:lnTo>
                    <a:pt x="623" y="1249"/>
                  </a:lnTo>
                  <a:lnTo>
                    <a:pt x="622" y="1249"/>
                  </a:lnTo>
                  <a:lnTo>
                    <a:pt x="621" y="1249"/>
                  </a:lnTo>
                  <a:lnTo>
                    <a:pt x="620" y="1249"/>
                  </a:lnTo>
                  <a:lnTo>
                    <a:pt x="620" y="1248"/>
                  </a:lnTo>
                  <a:lnTo>
                    <a:pt x="619" y="1249"/>
                  </a:lnTo>
                  <a:lnTo>
                    <a:pt x="619" y="1248"/>
                  </a:lnTo>
                  <a:lnTo>
                    <a:pt x="617" y="1248"/>
                  </a:lnTo>
                  <a:lnTo>
                    <a:pt x="617" y="1249"/>
                  </a:lnTo>
                  <a:lnTo>
                    <a:pt x="616" y="1249"/>
                  </a:lnTo>
                  <a:lnTo>
                    <a:pt x="615" y="1249"/>
                  </a:lnTo>
                  <a:lnTo>
                    <a:pt x="615" y="1248"/>
                  </a:lnTo>
                  <a:lnTo>
                    <a:pt x="614" y="1248"/>
                  </a:lnTo>
                  <a:lnTo>
                    <a:pt x="614" y="1247"/>
                  </a:lnTo>
                  <a:lnTo>
                    <a:pt x="613" y="1247"/>
                  </a:lnTo>
                  <a:lnTo>
                    <a:pt x="612" y="1247"/>
                  </a:lnTo>
                  <a:lnTo>
                    <a:pt x="611" y="1247"/>
                  </a:lnTo>
                  <a:lnTo>
                    <a:pt x="611" y="1248"/>
                  </a:lnTo>
                  <a:lnTo>
                    <a:pt x="610" y="1248"/>
                  </a:lnTo>
                  <a:lnTo>
                    <a:pt x="610" y="1249"/>
                  </a:lnTo>
                  <a:lnTo>
                    <a:pt x="608" y="1248"/>
                  </a:lnTo>
                  <a:lnTo>
                    <a:pt x="608" y="1249"/>
                  </a:lnTo>
                  <a:lnTo>
                    <a:pt x="607" y="1248"/>
                  </a:lnTo>
                  <a:lnTo>
                    <a:pt x="607" y="1249"/>
                  </a:lnTo>
                  <a:lnTo>
                    <a:pt x="606" y="1249"/>
                  </a:lnTo>
                  <a:lnTo>
                    <a:pt x="606" y="1250"/>
                  </a:lnTo>
                  <a:lnTo>
                    <a:pt x="605" y="1250"/>
                  </a:lnTo>
                  <a:lnTo>
                    <a:pt x="604" y="1251"/>
                  </a:lnTo>
                  <a:lnTo>
                    <a:pt x="603" y="1251"/>
                  </a:lnTo>
                  <a:lnTo>
                    <a:pt x="602" y="1252"/>
                  </a:lnTo>
                  <a:lnTo>
                    <a:pt x="601" y="1252"/>
                  </a:lnTo>
                  <a:lnTo>
                    <a:pt x="601" y="1254"/>
                  </a:lnTo>
                  <a:lnTo>
                    <a:pt x="599" y="1254"/>
                  </a:lnTo>
                  <a:lnTo>
                    <a:pt x="598" y="1254"/>
                  </a:lnTo>
                  <a:lnTo>
                    <a:pt x="597" y="1254"/>
                  </a:lnTo>
                  <a:lnTo>
                    <a:pt x="596" y="1255"/>
                  </a:lnTo>
                  <a:lnTo>
                    <a:pt x="597" y="1255"/>
                  </a:lnTo>
                  <a:lnTo>
                    <a:pt x="597" y="1256"/>
                  </a:lnTo>
                  <a:lnTo>
                    <a:pt x="596" y="1256"/>
                  </a:lnTo>
                  <a:lnTo>
                    <a:pt x="597" y="1256"/>
                  </a:lnTo>
                  <a:lnTo>
                    <a:pt x="597" y="1257"/>
                  </a:lnTo>
                  <a:lnTo>
                    <a:pt x="597" y="1258"/>
                  </a:lnTo>
                  <a:lnTo>
                    <a:pt x="597" y="1259"/>
                  </a:lnTo>
                  <a:lnTo>
                    <a:pt x="598" y="1259"/>
                  </a:lnTo>
                  <a:lnTo>
                    <a:pt x="598" y="1260"/>
                  </a:lnTo>
                  <a:lnTo>
                    <a:pt x="598" y="1262"/>
                  </a:lnTo>
                  <a:lnTo>
                    <a:pt x="598" y="1263"/>
                  </a:lnTo>
                  <a:lnTo>
                    <a:pt x="597" y="1264"/>
                  </a:lnTo>
                  <a:lnTo>
                    <a:pt x="598" y="1264"/>
                  </a:lnTo>
                  <a:lnTo>
                    <a:pt x="597" y="1264"/>
                  </a:lnTo>
                  <a:lnTo>
                    <a:pt x="596" y="1265"/>
                  </a:lnTo>
                  <a:lnTo>
                    <a:pt x="596" y="1266"/>
                  </a:lnTo>
                  <a:lnTo>
                    <a:pt x="596" y="1267"/>
                  </a:lnTo>
                  <a:lnTo>
                    <a:pt x="596" y="1268"/>
                  </a:lnTo>
                  <a:lnTo>
                    <a:pt x="595" y="1269"/>
                  </a:lnTo>
                  <a:lnTo>
                    <a:pt x="595" y="1271"/>
                  </a:lnTo>
                  <a:lnTo>
                    <a:pt x="595" y="1272"/>
                  </a:lnTo>
                  <a:lnTo>
                    <a:pt x="595" y="1273"/>
                  </a:lnTo>
                  <a:lnTo>
                    <a:pt x="594" y="1273"/>
                  </a:lnTo>
                  <a:lnTo>
                    <a:pt x="595" y="1273"/>
                  </a:lnTo>
                  <a:lnTo>
                    <a:pt x="595" y="1274"/>
                  </a:lnTo>
                  <a:lnTo>
                    <a:pt x="595" y="1275"/>
                  </a:lnTo>
                  <a:lnTo>
                    <a:pt x="595" y="1276"/>
                  </a:lnTo>
                  <a:lnTo>
                    <a:pt x="594" y="1276"/>
                  </a:lnTo>
                  <a:lnTo>
                    <a:pt x="594" y="1277"/>
                  </a:lnTo>
                  <a:lnTo>
                    <a:pt x="593" y="1277"/>
                  </a:lnTo>
                  <a:lnTo>
                    <a:pt x="593" y="1279"/>
                  </a:lnTo>
                  <a:lnTo>
                    <a:pt x="591" y="1280"/>
                  </a:lnTo>
                  <a:lnTo>
                    <a:pt x="591" y="1281"/>
                  </a:lnTo>
                  <a:lnTo>
                    <a:pt x="590" y="1281"/>
                  </a:lnTo>
                  <a:lnTo>
                    <a:pt x="589" y="1281"/>
                  </a:lnTo>
                  <a:lnTo>
                    <a:pt x="588" y="1282"/>
                  </a:lnTo>
                  <a:lnTo>
                    <a:pt x="587" y="1282"/>
                  </a:lnTo>
                  <a:lnTo>
                    <a:pt x="586" y="1282"/>
                  </a:lnTo>
                  <a:lnTo>
                    <a:pt x="585" y="1282"/>
                  </a:lnTo>
                  <a:lnTo>
                    <a:pt x="585" y="1283"/>
                  </a:lnTo>
                  <a:lnTo>
                    <a:pt x="585" y="1282"/>
                  </a:lnTo>
                  <a:lnTo>
                    <a:pt x="584" y="1283"/>
                  </a:lnTo>
                  <a:lnTo>
                    <a:pt x="584" y="1282"/>
                  </a:lnTo>
                  <a:lnTo>
                    <a:pt x="582" y="1282"/>
                  </a:lnTo>
                  <a:lnTo>
                    <a:pt x="582" y="1283"/>
                  </a:lnTo>
                  <a:lnTo>
                    <a:pt x="581" y="1283"/>
                  </a:lnTo>
                  <a:lnTo>
                    <a:pt x="580" y="1284"/>
                  </a:lnTo>
                  <a:lnTo>
                    <a:pt x="579" y="1284"/>
                  </a:lnTo>
                  <a:lnTo>
                    <a:pt x="579" y="1285"/>
                  </a:lnTo>
                  <a:lnTo>
                    <a:pt x="578" y="1285"/>
                  </a:lnTo>
                  <a:lnTo>
                    <a:pt x="578" y="1287"/>
                  </a:lnTo>
                  <a:lnTo>
                    <a:pt x="577" y="1288"/>
                  </a:lnTo>
                  <a:lnTo>
                    <a:pt x="577" y="1289"/>
                  </a:lnTo>
                  <a:lnTo>
                    <a:pt x="577" y="1290"/>
                  </a:lnTo>
                  <a:lnTo>
                    <a:pt x="577" y="1291"/>
                  </a:lnTo>
                  <a:lnTo>
                    <a:pt x="577" y="1292"/>
                  </a:lnTo>
                  <a:lnTo>
                    <a:pt x="577" y="1293"/>
                  </a:lnTo>
                  <a:lnTo>
                    <a:pt x="576" y="1293"/>
                  </a:lnTo>
                  <a:lnTo>
                    <a:pt x="576" y="1294"/>
                  </a:lnTo>
                  <a:lnTo>
                    <a:pt x="576" y="1296"/>
                  </a:lnTo>
                  <a:lnTo>
                    <a:pt x="574" y="1297"/>
                  </a:lnTo>
                  <a:lnTo>
                    <a:pt x="574" y="1298"/>
                  </a:lnTo>
                  <a:lnTo>
                    <a:pt x="573" y="1299"/>
                  </a:lnTo>
                  <a:lnTo>
                    <a:pt x="573" y="1300"/>
                  </a:lnTo>
                  <a:lnTo>
                    <a:pt x="573" y="1301"/>
                  </a:lnTo>
                  <a:lnTo>
                    <a:pt x="573" y="1302"/>
                  </a:lnTo>
                  <a:lnTo>
                    <a:pt x="573" y="1304"/>
                  </a:lnTo>
                  <a:lnTo>
                    <a:pt x="573" y="1305"/>
                  </a:lnTo>
                  <a:lnTo>
                    <a:pt x="572" y="1305"/>
                  </a:lnTo>
                  <a:lnTo>
                    <a:pt x="572" y="1306"/>
                  </a:lnTo>
                  <a:lnTo>
                    <a:pt x="572" y="1307"/>
                  </a:lnTo>
                  <a:lnTo>
                    <a:pt x="571" y="1307"/>
                  </a:lnTo>
                  <a:lnTo>
                    <a:pt x="571" y="1308"/>
                  </a:lnTo>
                  <a:lnTo>
                    <a:pt x="571" y="1309"/>
                  </a:lnTo>
                  <a:lnTo>
                    <a:pt x="571" y="1310"/>
                  </a:lnTo>
                  <a:lnTo>
                    <a:pt x="571" y="1311"/>
                  </a:lnTo>
                  <a:lnTo>
                    <a:pt x="571" y="1313"/>
                  </a:lnTo>
                  <a:lnTo>
                    <a:pt x="571" y="1314"/>
                  </a:lnTo>
                  <a:lnTo>
                    <a:pt x="572" y="1314"/>
                  </a:lnTo>
                  <a:lnTo>
                    <a:pt x="572" y="1315"/>
                  </a:lnTo>
                  <a:lnTo>
                    <a:pt x="572" y="1316"/>
                  </a:lnTo>
                  <a:lnTo>
                    <a:pt x="573" y="1316"/>
                  </a:lnTo>
                  <a:lnTo>
                    <a:pt x="574" y="1317"/>
                  </a:lnTo>
                  <a:lnTo>
                    <a:pt x="573" y="1318"/>
                  </a:lnTo>
                  <a:lnTo>
                    <a:pt x="573" y="1319"/>
                  </a:lnTo>
                  <a:lnTo>
                    <a:pt x="572" y="1319"/>
                  </a:lnTo>
                  <a:lnTo>
                    <a:pt x="572" y="1321"/>
                  </a:lnTo>
                  <a:lnTo>
                    <a:pt x="571" y="1322"/>
                  </a:lnTo>
                  <a:lnTo>
                    <a:pt x="571" y="1323"/>
                  </a:lnTo>
                  <a:lnTo>
                    <a:pt x="571" y="1324"/>
                  </a:lnTo>
                  <a:lnTo>
                    <a:pt x="572" y="1324"/>
                  </a:lnTo>
                  <a:lnTo>
                    <a:pt x="571" y="1325"/>
                  </a:lnTo>
                  <a:lnTo>
                    <a:pt x="572" y="1325"/>
                  </a:lnTo>
                  <a:lnTo>
                    <a:pt x="571" y="1325"/>
                  </a:lnTo>
                  <a:lnTo>
                    <a:pt x="572" y="1325"/>
                  </a:lnTo>
                  <a:lnTo>
                    <a:pt x="571" y="1326"/>
                  </a:lnTo>
                  <a:lnTo>
                    <a:pt x="571" y="1327"/>
                  </a:lnTo>
                  <a:lnTo>
                    <a:pt x="571" y="1329"/>
                  </a:lnTo>
                  <a:lnTo>
                    <a:pt x="571" y="1330"/>
                  </a:lnTo>
                  <a:lnTo>
                    <a:pt x="570" y="1330"/>
                  </a:lnTo>
                  <a:lnTo>
                    <a:pt x="570" y="1331"/>
                  </a:lnTo>
                  <a:lnTo>
                    <a:pt x="569" y="1331"/>
                  </a:lnTo>
                  <a:lnTo>
                    <a:pt x="568" y="1331"/>
                  </a:lnTo>
                  <a:lnTo>
                    <a:pt x="568" y="1332"/>
                  </a:lnTo>
                  <a:lnTo>
                    <a:pt x="568" y="1333"/>
                  </a:lnTo>
                  <a:lnTo>
                    <a:pt x="567" y="1333"/>
                  </a:lnTo>
                  <a:lnTo>
                    <a:pt x="565" y="1334"/>
                  </a:lnTo>
                  <a:lnTo>
                    <a:pt x="564" y="1334"/>
                  </a:lnTo>
                  <a:lnTo>
                    <a:pt x="564" y="1335"/>
                  </a:lnTo>
                  <a:lnTo>
                    <a:pt x="563" y="1335"/>
                  </a:lnTo>
                  <a:lnTo>
                    <a:pt x="563" y="1336"/>
                  </a:lnTo>
                  <a:lnTo>
                    <a:pt x="563" y="1338"/>
                  </a:lnTo>
                  <a:lnTo>
                    <a:pt x="562" y="1338"/>
                  </a:lnTo>
                  <a:lnTo>
                    <a:pt x="562" y="1339"/>
                  </a:lnTo>
                  <a:lnTo>
                    <a:pt x="561" y="1340"/>
                  </a:lnTo>
                  <a:lnTo>
                    <a:pt x="561" y="1341"/>
                  </a:lnTo>
                  <a:lnTo>
                    <a:pt x="561" y="1342"/>
                  </a:lnTo>
                  <a:lnTo>
                    <a:pt x="560" y="1342"/>
                  </a:lnTo>
                  <a:lnTo>
                    <a:pt x="560" y="1343"/>
                  </a:lnTo>
                  <a:lnTo>
                    <a:pt x="559" y="1343"/>
                  </a:lnTo>
                  <a:lnTo>
                    <a:pt x="559" y="1344"/>
                  </a:lnTo>
                  <a:lnTo>
                    <a:pt x="558" y="1344"/>
                  </a:lnTo>
                  <a:lnTo>
                    <a:pt x="556" y="1344"/>
                  </a:lnTo>
                  <a:lnTo>
                    <a:pt x="556" y="1343"/>
                  </a:lnTo>
                  <a:lnTo>
                    <a:pt x="555" y="1343"/>
                  </a:lnTo>
                  <a:lnTo>
                    <a:pt x="555" y="1342"/>
                  </a:lnTo>
                  <a:lnTo>
                    <a:pt x="554" y="1342"/>
                  </a:lnTo>
                  <a:lnTo>
                    <a:pt x="553" y="1342"/>
                  </a:lnTo>
                  <a:lnTo>
                    <a:pt x="552" y="1342"/>
                  </a:lnTo>
                  <a:lnTo>
                    <a:pt x="551" y="1342"/>
                  </a:lnTo>
                  <a:lnTo>
                    <a:pt x="551" y="1341"/>
                  </a:lnTo>
                  <a:lnTo>
                    <a:pt x="550" y="1341"/>
                  </a:lnTo>
                  <a:lnTo>
                    <a:pt x="550" y="1342"/>
                  </a:lnTo>
                  <a:lnTo>
                    <a:pt x="550" y="1341"/>
                  </a:lnTo>
                  <a:lnTo>
                    <a:pt x="548" y="1342"/>
                  </a:lnTo>
                  <a:lnTo>
                    <a:pt x="548" y="1341"/>
                  </a:lnTo>
                  <a:lnTo>
                    <a:pt x="547" y="1341"/>
                  </a:lnTo>
                  <a:lnTo>
                    <a:pt x="546" y="1341"/>
                  </a:lnTo>
                  <a:lnTo>
                    <a:pt x="546" y="1340"/>
                  </a:lnTo>
                  <a:lnTo>
                    <a:pt x="545" y="1341"/>
                  </a:lnTo>
                  <a:lnTo>
                    <a:pt x="544" y="1341"/>
                  </a:lnTo>
                  <a:lnTo>
                    <a:pt x="543" y="1342"/>
                  </a:lnTo>
                  <a:lnTo>
                    <a:pt x="542" y="1342"/>
                  </a:lnTo>
                  <a:lnTo>
                    <a:pt x="542" y="1341"/>
                  </a:lnTo>
                  <a:lnTo>
                    <a:pt x="541" y="1341"/>
                  </a:lnTo>
                  <a:lnTo>
                    <a:pt x="541" y="1342"/>
                  </a:lnTo>
                  <a:lnTo>
                    <a:pt x="539" y="1342"/>
                  </a:lnTo>
                  <a:lnTo>
                    <a:pt x="538" y="1342"/>
                  </a:lnTo>
                  <a:lnTo>
                    <a:pt x="537" y="1342"/>
                  </a:lnTo>
                  <a:lnTo>
                    <a:pt x="537" y="1343"/>
                  </a:lnTo>
                  <a:lnTo>
                    <a:pt x="536" y="1343"/>
                  </a:lnTo>
                  <a:lnTo>
                    <a:pt x="535" y="1344"/>
                  </a:lnTo>
                  <a:lnTo>
                    <a:pt x="534" y="1343"/>
                  </a:lnTo>
                  <a:lnTo>
                    <a:pt x="533" y="1343"/>
                  </a:lnTo>
                  <a:lnTo>
                    <a:pt x="531" y="1343"/>
                  </a:lnTo>
                  <a:lnTo>
                    <a:pt x="529" y="1343"/>
                  </a:lnTo>
                  <a:lnTo>
                    <a:pt x="528" y="1343"/>
                  </a:lnTo>
                  <a:lnTo>
                    <a:pt x="528" y="1342"/>
                  </a:lnTo>
                  <a:lnTo>
                    <a:pt x="527" y="1342"/>
                  </a:lnTo>
                  <a:lnTo>
                    <a:pt x="526" y="1341"/>
                  </a:lnTo>
                  <a:lnTo>
                    <a:pt x="525" y="1341"/>
                  </a:lnTo>
                  <a:lnTo>
                    <a:pt x="525" y="1340"/>
                  </a:lnTo>
                  <a:lnTo>
                    <a:pt x="524" y="1339"/>
                  </a:lnTo>
                  <a:lnTo>
                    <a:pt x="522" y="1339"/>
                  </a:lnTo>
                  <a:lnTo>
                    <a:pt x="521" y="1338"/>
                  </a:lnTo>
                  <a:lnTo>
                    <a:pt x="520" y="1335"/>
                  </a:lnTo>
                  <a:lnTo>
                    <a:pt x="517" y="1332"/>
                  </a:lnTo>
                  <a:lnTo>
                    <a:pt x="516" y="1332"/>
                  </a:lnTo>
                  <a:lnTo>
                    <a:pt x="515" y="1331"/>
                  </a:lnTo>
                  <a:lnTo>
                    <a:pt x="513" y="1331"/>
                  </a:lnTo>
                  <a:lnTo>
                    <a:pt x="513" y="1330"/>
                  </a:lnTo>
                  <a:lnTo>
                    <a:pt x="512" y="1330"/>
                  </a:lnTo>
                  <a:lnTo>
                    <a:pt x="510" y="1329"/>
                  </a:lnTo>
                  <a:lnTo>
                    <a:pt x="509" y="1327"/>
                  </a:lnTo>
                  <a:lnTo>
                    <a:pt x="509" y="1326"/>
                  </a:lnTo>
                  <a:lnTo>
                    <a:pt x="508" y="1325"/>
                  </a:lnTo>
                  <a:lnTo>
                    <a:pt x="507" y="1324"/>
                  </a:lnTo>
                  <a:lnTo>
                    <a:pt x="507" y="1323"/>
                  </a:lnTo>
                  <a:lnTo>
                    <a:pt x="505" y="1322"/>
                  </a:lnTo>
                  <a:lnTo>
                    <a:pt x="505" y="1321"/>
                  </a:lnTo>
                  <a:lnTo>
                    <a:pt x="505" y="1319"/>
                  </a:lnTo>
                  <a:lnTo>
                    <a:pt x="505" y="1317"/>
                  </a:lnTo>
                  <a:lnTo>
                    <a:pt x="504" y="1315"/>
                  </a:lnTo>
                  <a:lnTo>
                    <a:pt x="503" y="1314"/>
                  </a:lnTo>
                  <a:lnTo>
                    <a:pt x="502" y="1313"/>
                  </a:lnTo>
                  <a:lnTo>
                    <a:pt x="502" y="1311"/>
                  </a:lnTo>
                  <a:lnTo>
                    <a:pt x="501" y="1310"/>
                  </a:lnTo>
                  <a:lnTo>
                    <a:pt x="500" y="1309"/>
                  </a:lnTo>
                  <a:lnTo>
                    <a:pt x="500" y="1308"/>
                  </a:lnTo>
                  <a:lnTo>
                    <a:pt x="499" y="1307"/>
                  </a:lnTo>
                  <a:lnTo>
                    <a:pt x="496" y="1306"/>
                  </a:lnTo>
                  <a:lnTo>
                    <a:pt x="496" y="1305"/>
                  </a:lnTo>
                  <a:lnTo>
                    <a:pt x="495" y="1305"/>
                  </a:lnTo>
                  <a:lnTo>
                    <a:pt x="494" y="1304"/>
                  </a:lnTo>
                  <a:lnTo>
                    <a:pt x="494" y="1302"/>
                  </a:lnTo>
                  <a:lnTo>
                    <a:pt x="494" y="1301"/>
                  </a:lnTo>
                  <a:lnTo>
                    <a:pt x="493" y="1300"/>
                  </a:lnTo>
                  <a:lnTo>
                    <a:pt x="493" y="1299"/>
                  </a:lnTo>
                  <a:lnTo>
                    <a:pt x="492" y="1299"/>
                  </a:lnTo>
                  <a:lnTo>
                    <a:pt x="491" y="1298"/>
                  </a:lnTo>
                  <a:lnTo>
                    <a:pt x="490" y="1297"/>
                  </a:lnTo>
                  <a:lnTo>
                    <a:pt x="486" y="1294"/>
                  </a:lnTo>
                  <a:lnTo>
                    <a:pt x="485" y="1293"/>
                  </a:lnTo>
                  <a:lnTo>
                    <a:pt x="484" y="1292"/>
                  </a:lnTo>
                  <a:lnTo>
                    <a:pt x="482" y="1291"/>
                  </a:lnTo>
                  <a:lnTo>
                    <a:pt x="479" y="1291"/>
                  </a:lnTo>
                  <a:lnTo>
                    <a:pt x="479" y="1290"/>
                  </a:lnTo>
                  <a:lnTo>
                    <a:pt x="478" y="1290"/>
                  </a:lnTo>
                  <a:lnTo>
                    <a:pt x="476" y="1289"/>
                  </a:lnTo>
                  <a:lnTo>
                    <a:pt x="474" y="1288"/>
                  </a:lnTo>
                  <a:lnTo>
                    <a:pt x="473" y="1288"/>
                  </a:lnTo>
                  <a:lnTo>
                    <a:pt x="470" y="1287"/>
                  </a:lnTo>
                  <a:lnTo>
                    <a:pt x="469" y="1285"/>
                  </a:lnTo>
                  <a:lnTo>
                    <a:pt x="468" y="1285"/>
                  </a:lnTo>
                  <a:lnTo>
                    <a:pt x="466" y="1284"/>
                  </a:lnTo>
                  <a:lnTo>
                    <a:pt x="465" y="1283"/>
                  </a:lnTo>
                  <a:lnTo>
                    <a:pt x="464" y="1283"/>
                  </a:lnTo>
                  <a:lnTo>
                    <a:pt x="462" y="1283"/>
                  </a:lnTo>
                  <a:lnTo>
                    <a:pt x="462" y="1282"/>
                  </a:lnTo>
                  <a:lnTo>
                    <a:pt x="461" y="1282"/>
                  </a:lnTo>
                  <a:lnTo>
                    <a:pt x="460" y="1280"/>
                  </a:lnTo>
                  <a:lnTo>
                    <a:pt x="459" y="1280"/>
                  </a:lnTo>
                  <a:lnTo>
                    <a:pt x="459" y="1279"/>
                  </a:lnTo>
                  <a:lnTo>
                    <a:pt x="458" y="1277"/>
                  </a:lnTo>
                  <a:lnTo>
                    <a:pt x="458" y="1275"/>
                  </a:lnTo>
                  <a:lnTo>
                    <a:pt x="458" y="1274"/>
                  </a:lnTo>
                  <a:lnTo>
                    <a:pt x="457" y="1274"/>
                  </a:lnTo>
                  <a:lnTo>
                    <a:pt x="457" y="1273"/>
                  </a:lnTo>
                  <a:lnTo>
                    <a:pt x="457" y="1272"/>
                  </a:lnTo>
                  <a:lnTo>
                    <a:pt x="456" y="1271"/>
                  </a:lnTo>
                  <a:lnTo>
                    <a:pt x="456" y="1269"/>
                  </a:lnTo>
                  <a:lnTo>
                    <a:pt x="456" y="1268"/>
                  </a:lnTo>
                  <a:lnTo>
                    <a:pt x="455" y="1266"/>
                  </a:lnTo>
                  <a:lnTo>
                    <a:pt x="455" y="1265"/>
                  </a:lnTo>
                  <a:lnTo>
                    <a:pt x="455" y="1264"/>
                  </a:lnTo>
                  <a:lnTo>
                    <a:pt x="455" y="1263"/>
                  </a:lnTo>
                  <a:lnTo>
                    <a:pt x="452" y="1257"/>
                  </a:lnTo>
                  <a:lnTo>
                    <a:pt x="451" y="1251"/>
                  </a:lnTo>
                  <a:lnTo>
                    <a:pt x="450" y="1251"/>
                  </a:lnTo>
                  <a:lnTo>
                    <a:pt x="449" y="1251"/>
                  </a:lnTo>
                  <a:lnTo>
                    <a:pt x="448" y="1251"/>
                  </a:lnTo>
                  <a:lnTo>
                    <a:pt x="447" y="1252"/>
                  </a:lnTo>
                  <a:lnTo>
                    <a:pt x="446" y="1254"/>
                  </a:lnTo>
                  <a:lnTo>
                    <a:pt x="446" y="1252"/>
                  </a:lnTo>
                  <a:lnTo>
                    <a:pt x="444" y="1251"/>
                  </a:lnTo>
                  <a:lnTo>
                    <a:pt x="444" y="1250"/>
                  </a:lnTo>
                  <a:lnTo>
                    <a:pt x="443" y="1250"/>
                  </a:lnTo>
                  <a:lnTo>
                    <a:pt x="443" y="1249"/>
                  </a:lnTo>
                  <a:lnTo>
                    <a:pt x="442" y="1249"/>
                  </a:lnTo>
                  <a:lnTo>
                    <a:pt x="442" y="1248"/>
                  </a:lnTo>
                  <a:lnTo>
                    <a:pt x="442" y="1247"/>
                  </a:lnTo>
                  <a:lnTo>
                    <a:pt x="443" y="1247"/>
                  </a:lnTo>
                  <a:lnTo>
                    <a:pt x="443" y="1246"/>
                  </a:lnTo>
                  <a:lnTo>
                    <a:pt x="444" y="1246"/>
                  </a:lnTo>
                  <a:lnTo>
                    <a:pt x="446" y="1246"/>
                  </a:lnTo>
                  <a:lnTo>
                    <a:pt x="447" y="1244"/>
                  </a:lnTo>
                  <a:lnTo>
                    <a:pt x="447" y="1233"/>
                  </a:lnTo>
                  <a:lnTo>
                    <a:pt x="448" y="1213"/>
                  </a:lnTo>
                  <a:lnTo>
                    <a:pt x="448" y="1212"/>
                  </a:lnTo>
                  <a:lnTo>
                    <a:pt x="448" y="1210"/>
                  </a:lnTo>
                  <a:lnTo>
                    <a:pt x="447" y="1209"/>
                  </a:lnTo>
                  <a:lnTo>
                    <a:pt x="446" y="1207"/>
                  </a:lnTo>
                  <a:lnTo>
                    <a:pt x="444" y="1205"/>
                  </a:lnTo>
                  <a:lnTo>
                    <a:pt x="444" y="1204"/>
                  </a:lnTo>
                  <a:lnTo>
                    <a:pt x="443" y="1204"/>
                  </a:lnTo>
                  <a:lnTo>
                    <a:pt x="443" y="1202"/>
                  </a:lnTo>
                  <a:lnTo>
                    <a:pt x="443" y="1201"/>
                  </a:lnTo>
                  <a:lnTo>
                    <a:pt x="442" y="1200"/>
                  </a:lnTo>
                  <a:lnTo>
                    <a:pt x="441" y="1199"/>
                  </a:lnTo>
                  <a:lnTo>
                    <a:pt x="441" y="1198"/>
                  </a:lnTo>
                  <a:lnTo>
                    <a:pt x="440" y="1198"/>
                  </a:lnTo>
                  <a:lnTo>
                    <a:pt x="438" y="1196"/>
                  </a:lnTo>
                  <a:lnTo>
                    <a:pt x="436" y="1195"/>
                  </a:lnTo>
                  <a:lnTo>
                    <a:pt x="435" y="1195"/>
                  </a:lnTo>
                  <a:lnTo>
                    <a:pt x="434" y="1193"/>
                  </a:lnTo>
                  <a:lnTo>
                    <a:pt x="433" y="1192"/>
                  </a:lnTo>
                  <a:lnTo>
                    <a:pt x="433" y="1191"/>
                  </a:lnTo>
                  <a:lnTo>
                    <a:pt x="432" y="1189"/>
                  </a:lnTo>
                  <a:lnTo>
                    <a:pt x="432" y="1188"/>
                  </a:lnTo>
                  <a:lnTo>
                    <a:pt x="432" y="1187"/>
                  </a:lnTo>
                  <a:lnTo>
                    <a:pt x="432" y="1185"/>
                  </a:lnTo>
                  <a:lnTo>
                    <a:pt x="431" y="1184"/>
                  </a:lnTo>
                  <a:lnTo>
                    <a:pt x="430" y="1183"/>
                  </a:lnTo>
                  <a:lnTo>
                    <a:pt x="429" y="1182"/>
                  </a:lnTo>
                  <a:lnTo>
                    <a:pt x="429" y="1181"/>
                  </a:lnTo>
                  <a:lnTo>
                    <a:pt x="427" y="1181"/>
                  </a:lnTo>
                  <a:lnTo>
                    <a:pt x="427" y="1180"/>
                  </a:lnTo>
                  <a:lnTo>
                    <a:pt x="426" y="1179"/>
                  </a:lnTo>
                  <a:lnTo>
                    <a:pt x="426" y="1177"/>
                  </a:lnTo>
                  <a:lnTo>
                    <a:pt x="426" y="1175"/>
                  </a:lnTo>
                  <a:lnTo>
                    <a:pt x="425" y="1174"/>
                  </a:lnTo>
                  <a:lnTo>
                    <a:pt x="425" y="1173"/>
                  </a:lnTo>
                  <a:lnTo>
                    <a:pt x="425" y="1172"/>
                  </a:lnTo>
                  <a:lnTo>
                    <a:pt x="425" y="1171"/>
                  </a:lnTo>
                  <a:lnTo>
                    <a:pt x="424" y="1171"/>
                  </a:lnTo>
                  <a:lnTo>
                    <a:pt x="424" y="1170"/>
                  </a:lnTo>
                  <a:lnTo>
                    <a:pt x="424" y="1168"/>
                  </a:lnTo>
                  <a:lnTo>
                    <a:pt x="424" y="1167"/>
                  </a:lnTo>
                  <a:lnTo>
                    <a:pt x="423" y="1166"/>
                  </a:lnTo>
                  <a:lnTo>
                    <a:pt x="423" y="1164"/>
                  </a:lnTo>
                  <a:lnTo>
                    <a:pt x="423" y="1163"/>
                  </a:lnTo>
                  <a:lnTo>
                    <a:pt x="422" y="1163"/>
                  </a:lnTo>
                  <a:lnTo>
                    <a:pt x="423" y="1162"/>
                  </a:lnTo>
                  <a:lnTo>
                    <a:pt x="423" y="1159"/>
                  </a:lnTo>
                  <a:lnTo>
                    <a:pt x="424" y="1158"/>
                  </a:lnTo>
                  <a:lnTo>
                    <a:pt x="425" y="1157"/>
                  </a:lnTo>
                  <a:lnTo>
                    <a:pt x="426" y="1157"/>
                  </a:lnTo>
                  <a:lnTo>
                    <a:pt x="427" y="1157"/>
                  </a:lnTo>
                  <a:lnTo>
                    <a:pt x="429" y="1156"/>
                  </a:lnTo>
                  <a:lnTo>
                    <a:pt x="430" y="1155"/>
                  </a:lnTo>
                  <a:lnTo>
                    <a:pt x="430" y="1154"/>
                  </a:lnTo>
                  <a:lnTo>
                    <a:pt x="431" y="1152"/>
                  </a:lnTo>
                  <a:lnTo>
                    <a:pt x="432" y="1151"/>
                  </a:lnTo>
                  <a:lnTo>
                    <a:pt x="431" y="1151"/>
                  </a:lnTo>
                  <a:lnTo>
                    <a:pt x="432" y="1150"/>
                  </a:lnTo>
                  <a:lnTo>
                    <a:pt x="432" y="1149"/>
                  </a:lnTo>
                  <a:lnTo>
                    <a:pt x="433" y="1149"/>
                  </a:lnTo>
                  <a:lnTo>
                    <a:pt x="433" y="1148"/>
                  </a:lnTo>
                  <a:lnTo>
                    <a:pt x="433" y="1147"/>
                  </a:lnTo>
                  <a:lnTo>
                    <a:pt x="434" y="1147"/>
                  </a:lnTo>
                  <a:lnTo>
                    <a:pt x="434" y="1146"/>
                  </a:lnTo>
                  <a:lnTo>
                    <a:pt x="435" y="1146"/>
                  </a:lnTo>
                  <a:lnTo>
                    <a:pt x="435" y="1145"/>
                  </a:lnTo>
                  <a:lnTo>
                    <a:pt x="436" y="1143"/>
                  </a:lnTo>
                  <a:lnTo>
                    <a:pt x="436" y="1141"/>
                  </a:lnTo>
                  <a:lnTo>
                    <a:pt x="438" y="1140"/>
                  </a:lnTo>
                  <a:lnTo>
                    <a:pt x="439" y="1140"/>
                  </a:lnTo>
                  <a:lnTo>
                    <a:pt x="440" y="1140"/>
                  </a:lnTo>
                  <a:lnTo>
                    <a:pt x="440" y="1139"/>
                  </a:lnTo>
                  <a:lnTo>
                    <a:pt x="441" y="1139"/>
                  </a:lnTo>
                  <a:lnTo>
                    <a:pt x="441" y="1138"/>
                  </a:lnTo>
                  <a:lnTo>
                    <a:pt x="441" y="1137"/>
                  </a:lnTo>
                  <a:lnTo>
                    <a:pt x="442" y="1135"/>
                  </a:lnTo>
                  <a:lnTo>
                    <a:pt x="442" y="1134"/>
                  </a:lnTo>
                  <a:lnTo>
                    <a:pt x="443" y="1132"/>
                  </a:lnTo>
                  <a:lnTo>
                    <a:pt x="443" y="1131"/>
                  </a:lnTo>
                  <a:lnTo>
                    <a:pt x="443" y="1130"/>
                  </a:lnTo>
                  <a:lnTo>
                    <a:pt x="443" y="1129"/>
                  </a:lnTo>
                  <a:lnTo>
                    <a:pt x="442" y="1128"/>
                  </a:lnTo>
                  <a:lnTo>
                    <a:pt x="442" y="1126"/>
                  </a:lnTo>
                  <a:lnTo>
                    <a:pt x="442" y="1125"/>
                  </a:lnTo>
                  <a:lnTo>
                    <a:pt x="441" y="1123"/>
                  </a:lnTo>
                  <a:lnTo>
                    <a:pt x="440" y="1122"/>
                  </a:lnTo>
                  <a:lnTo>
                    <a:pt x="439" y="1121"/>
                  </a:lnTo>
                  <a:lnTo>
                    <a:pt x="436" y="1118"/>
                  </a:lnTo>
                  <a:lnTo>
                    <a:pt x="436" y="1117"/>
                  </a:lnTo>
                  <a:lnTo>
                    <a:pt x="435" y="1117"/>
                  </a:lnTo>
                  <a:lnTo>
                    <a:pt x="435" y="1116"/>
                  </a:lnTo>
                  <a:lnTo>
                    <a:pt x="434" y="1116"/>
                  </a:lnTo>
                  <a:lnTo>
                    <a:pt x="433" y="1115"/>
                  </a:lnTo>
                  <a:lnTo>
                    <a:pt x="432" y="1114"/>
                  </a:lnTo>
                  <a:lnTo>
                    <a:pt x="432" y="1113"/>
                  </a:lnTo>
                  <a:lnTo>
                    <a:pt x="432" y="1110"/>
                  </a:lnTo>
                  <a:lnTo>
                    <a:pt x="433" y="1109"/>
                  </a:lnTo>
                  <a:lnTo>
                    <a:pt x="433" y="1108"/>
                  </a:lnTo>
                  <a:lnTo>
                    <a:pt x="434" y="1108"/>
                  </a:lnTo>
                  <a:lnTo>
                    <a:pt x="434" y="1107"/>
                  </a:lnTo>
                  <a:lnTo>
                    <a:pt x="435" y="1105"/>
                  </a:lnTo>
                  <a:lnTo>
                    <a:pt x="438" y="1104"/>
                  </a:lnTo>
                  <a:lnTo>
                    <a:pt x="438" y="1103"/>
                  </a:lnTo>
                  <a:lnTo>
                    <a:pt x="436" y="1103"/>
                  </a:lnTo>
                  <a:lnTo>
                    <a:pt x="436" y="1101"/>
                  </a:lnTo>
                  <a:lnTo>
                    <a:pt x="435" y="1101"/>
                  </a:lnTo>
                  <a:lnTo>
                    <a:pt x="435" y="1100"/>
                  </a:lnTo>
                  <a:lnTo>
                    <a:pt x="435" y="1099"/>
                  </a:lnTo>
                  <a:lnTo>
                    <a:pt x="434" y="1099"/>
                  </a:lnTo>
                  <a:lnTo>
                    <a:pt x="434" y="1098"/>
                  </a:lnTo>
                  <a:lnTo>
                    <a:pt x="434" y="1097"/>
                  </a:lnTo>
                  <a:lnTo>
                    <a:pt x="435" y="1096"/>
                  </a:lnTo>
                  <a:lnTo>
                    <a:pt x="435" y="1095"/>
                  </a:lnTo>
                  <a:lnTo>
                    <a:pt x="435" y="1093"/>
                  </a:lnTo>
                  <a:lnTo>
                    <a:pt x="436" y="1093"/>
                  </a:lnTo>
                  <a:lnTo>
                    <a:pt x="436" y="1092"/>
                  </a:lnTo>
                  <a:lnTo>
                    <a:pt x="436" y="1091"/>
                  </a:lnTo>
                  <a:lnTo>
                    <a:pt x="436" y="1090"/>
                  </a:lnTo>
                  <a:lnTo>
                    <a:pt x="438" y="1090"/>
                  </a:lnTo>
                  <a:lnTo>
                    <a:pt x="436" y="1089"/>
                  </a:lnTo>
                  <a:lnTo>
                    <a:pt x="436" y="1088"/>
                  </a:lnTo>
                  <a:lnTo>
                    <a:pt x="436" y="1087"/>
                  </a:lnTo>
                  <a:lnTo>
                    <a:pt x="438" y="1087"/>
                  </a:lnTo>
                  <a:lnTo>
                    <a:pt x="439" y="1087"/>
                  </a:lnTo>
                  <a:lnTo>
                    <a:pt x="440" y="1087"/>
                  </a:lnTo>
                  <a:lnTo>
                    <a:pt x="440" y="1085"/>
                  </a:lnTo>
                  <a:lnTo>
                    <a:pt x="441" y="1085"/>
                  </a:lnTo>
                  <a:lnTo>
                    <a:pt x="441" y="1084"/>
                  </a:lnTo>
                  <a:lnTo>
                    <a:pt x="442" y="1084"/>
                  </a:lnTo>
                  <a:lnTo>
                    <a:pt x="442" y="1083"/>
                  </a:lnTo>
                  <a:lnTo>
                    <a:pt x="443" y="1083"/>
                  </a:lnTo>
                  <a:lnTo>
                    <a:pt x="443" y="1082"/>
                  </a:lnTo>
                  <a:lnTo>
                    <a:pt x="444" y="1082"/>
                  </a:lnTo>
                  <a:lnTo>
                    <a:pt x="446" y="1081"/>
                  </a:lnTo>
                  <a:lnTo>
                    <a:pt x="447" y="1081"/>
                  </a:lnTo>
                  <a:lnTo>
                    <a:pt x="448" y="1081"/>
                  </a:lnTo>
                  <a:lnTo>
                    <a:pt x="448" y="1080"/>
                  </a:lnTo>
                  <a:lnTo>
                    <a:pt x="449" y="1080"/>
                  </a:lnTo>
                  <a:lnTo>
                    <a:pt x="449" y="1079"/>
                  </a:lnTo>
                  <a:lnTo>
                    <a:pt x="450" y="1079"/>
                  </a:lnTo>
                  <a:lnTo>
                    <a:pt x="451" y="1079"/>
                  </a:lnTo>
                  <a:lnTo>
                    <a:pt x="452" y="1079"/>
                  </a:lnTo>
                  <a:lnTo>
                    <a:pt x="453" y="1079"/>
                  </a:lnTo>
                  <a:lnTo>
                    <a:pt x="455" y="1079"/>
                  </a:lnTo>
                  <a:lnTo>
                    <a:pt x="456" y="1078"/>
                  </a:lnTo>
                  <a:lnTo>
                    <a:pt x="456" y="1075"/>
                  </a:lnTo>
                  <a:lnTo>
                    <a:pt x="457" y="1074"/>
                  </a:lnTo>
                  <a:lnTo>
                    <a:pt x="456" y="1074"/>
                  </a:lnTo>
                  <a:lnTo>
                    <a:pt x="456" y="1073"/>
                  </a:lnTo>
                  <a:lnTo>
                    <a:pt x="457" y="1072"/>
                  </a:lnTo>
                  <a:lnTo>
                    <a:pt x="457" y="1071"/>
                  </a:lnTo>
                  <a:lnTo>
                    <a:pt x="458" y="1070"/>
                  </a:lnTo>
                  <a:lnTo>
                    <a:pt x="459" y="1068"/>
                  </a:lnTo>
                  <a:lnTo>
                    <a:pt x="459" y="1067"/>
                  </a:lnTo>
                  <a:lnTo>
                    <a:pt x="460" y="1066"/>
                  </a:lnTo>
                  <a:lnTo>
                    <a:pt x="460" y="1065"/>
                  </a:lnTo>
                  <a:lnTo>
                    <a:pt x="460" y="1064"/>
                  </a:lnTo>
                  <a:lnTo>
                    <a:pt x="460" y="1063"/>
                  </a:lnTo>
                  <a:lnTo>
                    <a:pt x="461" y="1062"/>
                  </a:lnTo>
                  <a:lnTo>
                    <a:pt x="461" y="1060"/>
                  </a:lnTo>
                  <a:lnTo>
                    <a:pt x="461" y="1059"/>
                  </a:lnTo>
                  <a:lnTo>
                    <a:pt x="461" y="1058"/>
                  </a:lnTo>
                  <a:lnTo>
                    <a:pt x="461" y="1057"/>
                  </a:lnTo>
                  <a:lnTo>
                    <a:pt x="461" y="1056"/>
                  </a:lnTo>
                  <a:lnTo>
                    <a:pt x="462" y="1056"/>
                  </a:lnTo>
                  <a:lnTo>
                    <a:pt x="461" y="1055"/>
                  </a:lnTo>
                  <a:lnTo>
                    <a:pt x="461" y="1054"/>
                  </a:lnTo>
                  <a:lnTo>
                    <a:pt x="460" y="1053"/>
                  </a:lnTo>
                  <a:lnTo>
                    <a:pt x="460" y="1051"/>
                  </a:lnTo>
                  <a:lnTo>
                    <a:pt x="460" y="1050"/>
                  </a:lnTo>
                  <a:lnTo>
                    <a:pt x="460" y="1047"/>
                  </a:lnTo>
                  <a:lnTo>
                    <a:pt x="460" y="1046"/>
                  </a:lnTo>
                  <a:lnTo>
                    <a:pt x="461" y="1043"/>
                  </a:lnTo>
                  <a:lnTo>
                    <a:pt x="462" y="1042"/>
                  </a:lnTo>
                  <a:lnTo>
                    <a:pt x="462" y="1040"/>
                  </a:lnTo>
                  <a:lnTo>
                    <a:pt x="462" y="1039"/>
                  </a:lnTo>
                  <a:lnTo>
                    <a:pt x="461" y="1038"/>
                  </a:lnTo>
                  <a:lnTo>
                    <a:pt x="460" y="1037"/>
                  </a:lnTo>
                  <a:lnTo>
                    <a:pt x="460" y="1036"/>
                  </a:lnTo>
                  <a:lnTo>
                    <a:pt x="460" y="1034"/>
                  </a:lnTo>
                  <a:lnTo>
                    <a:pt x="460" y="1033"/>
                  </a:lnTo>
                  <a:lnTo>
                    <a:pt x="460" y="1032"/>
                  </a:lnTo>
                  <a:lnTo>
                    <a:pt x="460" y="1031"/>
                  </a:lnTo>
                  <a:lnTo>
                    <a:pt x="459" y="1031"/>
                  </a:lnTo>
                  <a:lnTo>
                    <a:pt x="459" y="1030"/>
                  </a:lnTo>
                  <a:lnTo>
                    <a:pt x="459" y="1029"/>
                  </a:lnTo>
                  <a:lnTo>
                    <a:pt x="458" y="1028"/>
                  </a:lnTo>
                  <a:lnTo>
                    <a:pt x="458" y="1026"/>
                  </a:lnTo>
                  <a:lnTo>
                    <a:pt x="458" y="1025"/>
                  </a:lnTo>
                  <a:lnTo>
                    <a:pt x="457" y="1024"/>
                  </a:lnTo>
                  <a:lnTo>
                    <a:pt x="457" y="1023"/>
                  </a:lnTo>
                  <a:lnTo>
                    <a:pt x="457" y="1022"/>
                  </a:lnTo>
                  <a:lnTo>
                    <a:pt x="456" y="1021"/>
                  </a:lnTo>
                  <a:lnTo>
                    <a:pt x="455" y="1021"/>
                  </a:lnTo>
                  <a:lnTo>
                    <a:pt x="455" y="1020"/>
                  </a:lnTo>
                  <a:lnTo>
                    <a:pt x="453" y="1018"/>
                  </a:lnTo>
                  <a:lnTo>
                    <a:pt x="455" y="1017"/>
                  </a:lnTo>
                  <a:lnTo>
                    <a:pt x="455" y="1016"/>
                  </a:lnTo>
                  <a:lnTo>
                    <a:pt x="456" y="1016"/>
                  </a:lnTo>
                  <a:lnTo>
                    <a:pt x="456" y="1015"/>
                  </a:lnTo>
                  <a:lnTo>
                    <a:pt x="456" y="1014"/>
                  </a:lnTo>
                  <a:lnTo>
                    <a:pt x="456" y="1013"/>
                  </a:lnTo>
                  <a:lnTo>
                    <a:pt x="457" y="1012"/>
                  </a:lnTo>
                  <a:lnTo>
                    <a:pt x="457" y="1011"/>
                  </a:lnTo>
                  <a:lnTo>
                    <a:pt x="457" y="1009"/>
                  </a:lnTo>
                  <a:lnTo>
                    <a:pt x="458" y="1009"/>
                  </a:lnTo>
                  <a:lnTo>
                    <a:pt x="458" y="1008"/>
                  </a:lnTo>
                  <a:lnTo>
                    <a:pt x="459" y="1007"/>
                  </a:lnTo>
                  <a:lnTo>
                    <a:pt x="459" y="1006"/>
                  </a:lnTo>
                  <a:lnTo>
                    <a:pt x="460" y="1006"/>
                  </a:lnTo>
                  <a:lnTo>
                    <a:pt x="460" y="1005"/>
                  </a:lnTo>
                  <a:lnTo>
                    <a:pt x="461" y="1005"/>
                  </a:lnTo>
                  <a:lnTo>
                    <a:pt x="462" y="1004"/>
                  </a:lnTo>
                  <a:lnTo>
                    <a:pt x="462" y="1003"/>
                  </a:lnTo>
                  <a:lnTo>
                    <a:pt x="462" y="1001"/>
                  </a:lnTo>
                  <a:lnTo>
                    <a:pt x="461" y="1000"/>
                  </a:lnTo>
                  <a:lnTo>
                    <a:pt x="460" y="999"/>
                  </a:lnTo>
                  <a:lnTo>
                    <a:pt x="459" y="999"/>
                  </a:lnTo>
                  <a:lnTo>
                    <a:pt x="458" y="998"/>
                  </a:lnTo>
                  <a:lnTo>
                    <a:pt x="458" y="997"/>
                  </a:lnTo>
                  <a:lnTo>
                    <a:pt x="458" y="996"/>
                  </a:lnTo>
                  <a:lnTo>
                    <a:pt x="457" y="996"/>
                  </a:lnTo>
                  <a:lnTo>
                    <a:pt x="457" y="995"/>
                  </a:lnTo>
                  <a:lnTo>
                    <a:pt x="456" y="995"/>
                  </a:lnTo>
                  <a:lnTo>
                    <a:pt x="456" y="993"/>
                  </a:lnTo>
                  <a:lnTo>
                    <a:pt x="457" y="992"/>
                  </a:lnTo>
                  <a:lnTo>
                    <a:pt x="458" y="991"/>
                  </a:lnTo>
                  <a:lnTo>
                    <a:pt x="458" y="990"/>
                  </a:lnTo>
                  <a:lnTo>
                    <a:pt x="459" y="991"/>
                  </a:lnTo>
                  <a:lnTo>
                    <a:pt x="459" y="990"/>
                  </a:lnTo>
                  <a:lnTo>
                    <a:pt x="460" y="990"/>
                  </a:lnTo>
                  <a:lnTo>
                    <a:pt x="461" y="990"/>
                  </a:lnTo>
                  <a:lnTo>
                    <a:pt x="462" y="990"/>
                  </a:lnTo>
                  <a:lnTo>
                    <a:pt x="462" y="989"/>
                  </a:lnTo>
                  <a:lnTo>
                    <a:pt x="464" y="989"/>
                  </a:lnTo>
                  <a:lnTo>
                    <a:pt x="465" y="988"/>
                  </a:lnTo>
                  <a:lnTo>
                    <a:pt x="466" y="987"/>
                  </a:lnTo>
                  <a:lnTo>
                    <a:pt x="467" y="987"/>
                  </a:lnTo>
                  <a:lnTo>
                    <a:pt x="468" y="987"/>
                  </a:lnTo>
                  <a:lnTo>
                    <a:pt x="468" y="986"/>
                  </a:lnTo>
                  <a:lnTo>
                    <a:pt x="469" y="984"/>
                  </a:lnTo>
                  <a:lnTo>
                    <a:pt x="469" y="983"/>
                  </a:lnTo>
                  <a:lnTo>
                    <a:pt x="469" y="982"/>
                  </a:lnTo>
                  <a:lnTo>
                    <a:pt x="468" y="981"/>
                  </a:lnTo>
                  <a:lnTo>
                    <a:pt x="468" y="980"/>
                  </a:lnTo>
                  <a:lnTo>
                    <a:pt x="468" y="978"/>
                  </a:lnTo>
                  <a:lnTo>
                    <a:pt x="467" y="975"/>
                  </a:lnTo>
                  <a:lnTo>
                    <a:pt x="466" y="974"/>
                  </a:lnTo>
                  <a:lnTo>
                    <a:pt x="465" y="973"/>
                  </a:lnTo>
                  <a:lnTo>
                    <a:pt x="465" y="972"/>
                  </a:lnTo>
                  <a:lnTo>
                    <a:pt x="464" y="972"/>
                  </a:lnTo>
                  <a:lnTo>
                    <a:pt x="464" y="971"/>
                  </a:lnTo>
                  <a:lnTo>
                    <a:pt x="462" y="971"/>
                  </a:lnTo>
                  <a:lnTo>
                    <a:pt x="462" y="970"/>
                  </a:lnTo>
                  <a:lnTo>
                    <a:pt x="462" y="969"/>
                  </a:lnTo>
                  <a:lnTo>
                    <a:pt x="462" y="967"/>
                  </a:lnTo>
                  <a:lnTo>
                    <a:pt x="461" y="967"/>
                  </a:lnTo>
                  <a:lnTo>
                    <a:pt x="461" y="966"/>
                  </a:lnTo>
                  <a:lnTo>
                    <a:pt x="461" y="965"/>
                  </a:lnTo>
                  <a:lnTo>
                    <a:pt x="461" y="964"/>
                  </a:lnTo>
                  <a:lnTo>
                    <a:pt x="460" y="963"/>
                  </a:lnTo>
                  <a:lnTo>
                    <a:pt x="459" y="962"/>
                  </a:lnTo>
                  <a:lnTo>
                    <a:pt x="459" y="961"/>
                  </a:lnTo>
                  <a:lnTo>
                    <a:pt x="458" y="961"/>
                  </a:lnTo>
                  <a:lnTo>
                    <a:pt x="458" y="959"/>
                  </a:lnTo>
                  <a:lnTo>
                    <a:pt x="458" y="958"/>
                  </a:lnTo>
                  <a:lnTo>
                    <a:pt x="457" y="958"/>
                  </a:lnTo>
                  <a:lnTo>
                    <a:pt x="457" y="957"/>
                  </a:lnTo>
                  <a:lnTo>
                    <a:pt x="456" y="956"/>
                  </a:lnTo>
                  <a:lnTo>
                    <a:pt x="456" y="955"/>
                  </a:lnTo>
                  <a:lnTo>
                    <a:pt x="455" y="955"/>
                  </a:lnTo>
                  <a:lnTo>
                    <a:pt x="455" y="954"/>
                  </a:lnTo>
                  <a:lnTo>
                    <a:pt x="455" y="953"/>
                  </a:lnTo>
                  <a:lnTo>
                    <a:pt x="455" y="951"/>
                  </a:lnTo>
                  <a:lnTo>
                    <a:pt x="455" y="950"/>
                  </a:lnTo>
                  <a:lnTo>
                    <a:pt x="455" y="949"/>
                  </a:lnTo>
                  <a:lnTo>
                    <a:pt x="453" y="948"/>
                  </a:lnTo>
                  <a:lnTo>
                    <a:pt x="455" y="947"/>
                  </a:lnTo>
                  <a:lnTo>
                    <a:pt x="455" y="946"/>
                  </a:lnTo>
                  <a:lnTo>
                    <a:pt x="455" y="945"/>
                  </a:lnTo>
                  <a:lnTo>
                    <a:pt x="453" y="944"/>
                  </a:lnTo>
                  <a:lnTo>
                    <a:pt x="453" y="941"/>
                  </a:lnTo>
                  <a:lnTo>
                    <a:pt x="453" y="940"/>
                  </a:lnTo>
                  <a:lnTo>
                    <a:pt x="452" y="940"/>
                  </a:lnTo>
                  <a:lnTo>
                    <a:pt x="452" y="939"/>
                  </a:lnTo>
                  <a:lnTo>
                    <a:pt x="452" y="938"/>
                  </a:lnTo>
                  <a:lnTo>
                    <a:pt x="452" y="937"/>
                  </a:lnTo>
                  <a:lnTo>
                    <a:pt x="452" y="936"/>
                  </a:lnTo>
                  <a:lnTo>
                    <a:pt x="453" y="934"/>
                  </a:lnTo>
                  <a:lnTo>
                    <a:pt x="453" y="933"/>
                  </a:lnTo>
                  <a:lnTo>
                    <a:pt x="455" y="933"/>
                  </a:lnTo>
                  <a:lnTo>
                    <a:pt x="455" y="932"/>
                  </a:lnTo>
                  <a:lnTo>
                    <a:pt x="457" y="930"/>
                  </a:lnTo>
                  <a:lnTo>
                    <a:pt x="457" y="929"/>
                  </a:lnTo>
                  <a:lnTo>
                    <a:pt x="457" y="925"/>
                  </a:lnTo>
                  <a:lnTo>
                    <a:pt x="457" y="923"/>
                  </a:lnTo>
                  <a:lnTo>
                    <a:pt x="457" y="922"/>
                  </a:lnTo>
                  <a:lnTo>
                    <a:pt x="458" y="921"/>
                  </a:lnTo>
                  <a:lnTo>
                    <a:pt x="458" y="920"/>
                  </a:lnTo>
                  <a:lnTo>
                    <a:pt x="458" y="919"/>
                  </a:lnTo>
                  <a:lnTo>
                    <a:pt x="458" y="917"/>
                  </a:lnTo>
                  <a:lnTo>
                    <a:pt x="459" y="916"/>
                  </a:lnTo>
                  <a:lnTo>
                    <a:pt x="459" y="915"/>
                  </a:lnTo>
                  <a:lnTo>
                    <a:pt x="459" y="914"/>
                  </a:lnTo>
                  <a:lnTo>
                    <a:pt x="459" y="913"/>
                  </a:lnTo>
                  <a:lnTo>
                    <a:pt x="459" y="912"/>
                  </a:lnTo>
                  <a:lnTo>
                    <a:pt x="459" y="909"/>
                  </a:lnTo>
                  <a:lnTo>
                    <a:pt x="458" y="909"/>
                  </a:lnTo>
                  <a:lnTo>
                    <a:pt x="458" y="908"/>
                  </a:lnTo>
                  <a:lnTo>
                    <a:pt x="458" y="907"/>
                  </a:lnTo>
                  <a:lnTo>
                    <a:pt x="457" y="907"/>
                  </a:lnTo>
                  <a:lnTo>
                    <a:pt x="457" y="906"/>
                  </a:lnTo>
                  <a:lnTo>
                    <a:pt x="456" y="905"/>
                  </a:lnTo>
                  <a:lnTo>
                    <a:pt x="455" y="904"/>
                  </a:lnTo>
                  <a:lnTo>
                    <a:pt x="455" y="903"/>
                  </a:lnTo>
                  <a:lnTo>
                    <a:pt x="455" y="901"/>
                  </a:lnTo>
                  <a:lnTo>
                    <a:pt x="453" y="901"/>
                  </a:lnTo>
                  <a:lnTo>
                    <a:pt x="452" y="900"/>
                  </a:lnTo>
                  <a:lnTo>
                    <a:pt x="451" y="900"/>
                  </a:lnTo>
                  <a:lnTo>
                    <a:pt x="451" y="899"/>
                  </a:lnTo>
                  <a:lnTo>
                    <a:pt x="451" y="898"/>
                  </a:lnTo>
                  <a:lnTo>
                    <a:pt x="450" y="898"/>
                  </a:lnTo>
                  <a:lnTo>
                    <a:pt x="450" y="897"/>
                  </a:lnTo>
                  <a:lnTo>
                    <a:pt x="449" y="897"/>
                  </a:lnTo>
                  <a:lnTo>
                    <a:pt x="449" y="896"/>
                  </a:lnTo>
                  <a:lnTo>
                    <a:pt x="450" y="895"/>
                  </a:lnTo>
                  <a:lnTo>
                    <a:pt x="450" y="894"/>
                  </a:lnTo>
                  <a:lnTo>
                    <a:pt x="450" y="892"/>
                  </a:lnTo>
                  <a:lnTo>
                    <a:pt x="450" y="891"/>
                  </a:lnTo>
                  <a:lnTo>
                    <a:pt x="449" y="890"/>
                  </a:lnTo>
                  <a:lnTo>
                    <a:pt x="447" y="888"/>
                  </a:lnTo>
                  <a:lnTo>
                    <a:pt x="446" y="887"/>
                  </a:lnTo>
                  <a:lnTo>
                    <a:pt x="444" y="887"/>
                  </a:lnTo>
                  <a:lnTo>
                    <a:pt x="443" y="887"/>
                  </a:lnTo>
                  <a:lnTo>
                    <a:pt x="443" y="886"/>
                  </a:lnTo>
                  <a:lnTo>
                    <a:pt x="442" y="886"/>
                  </a:lnTo>
                  <a:lnTo>
                    <a:pt x="441" y="886"/>
                  </a:lnTo>
                  <a:lnTo>
                    <a:pt x="440" y="884"/>
                  </a:lnTo>
                  <a:lnTo>
                    <a:pt x="438" y="883"/>
                  </a:lnTo>
                  <a:lnTo>
                    <a:pt x="436" y="882"/>
                  </a:lnTo>
                  <a:lnTo>
                    <a:pt x="436" y="883"/>
                  </a:lnTo>
                  <a:lnTo>
                    <a:pt x="435" y="883"/>
                  </a:lnTo>
                  <a:lnTo>
                    <a:pt x="434" y="883"/>
                  </a:lnTo>
                  <a:lnTo>
                    <a:pt x="433" y="884"/>
                  </a:lnTo>
                  <a:lnTo>
                    <a:pt x="432" y="884"/>
                  </a:lnTo>
                  <a:lnTo>
                    <a:pt x="431" y="886"/>
                  </a:lnTo>
                  <a:lnTo>
                    <a:pt x="430" y="886"/>
                  </a:lnTo>
                  <a:lnTo>
                    <a:pt x="429" y="886"/>
                  </a:lnTo>
                  <a:lnTo>
                    <a:pt x="426" y="888"/>
                  </a:lnTo>
                  <a:lnTo>
                    <a:pt x="425" y="888"/>
                  </a:lnTo>
                  <a:lnTo>
                    <a:pt x="424" y="889"/>
                  </a:lnTo>
                  <a:lnTo>
                    <a:pt x="422" y="889"/>
                  </a:lnTo>
                  <a:lnTo>
                    <a:pt x="419" y="888"/>
                  </a:lnTo>
                  <a:lnTo>
                    <a:pt x="418" y="888"/>
                  </a:lnTo>
                  <a:lnTo>
                    <a:pt x="417" y="888"/>
                  </a:lnTo>
                  <a:lnTo>
                    <a:pt x="416" y="888"/>
                  </a:lnTo>
                  <a:lnTo>
                    <a:pt x="416" y="887"/>
                  </a:lnTo>
                  <a:lnTo>
                    <a:pt x="415" y="887"/>
                  </a:lnTo>
                  <a:lnTo>
                    <a:pt x="415" y="886"/>
                  </a:lnTo>
                  <a:lnTo>
                    <a:pt x="414" y="884"/>
                  </a:lnTo>
                  <a:lnTo>
                    <a:pt x="413" y="884"/>
                  </a:lnTo>
                  <a:lnTo>
                    <a:pt x="412" y="884"/>
                  </a:lnTo>
                  <a:lnTo>
                    <a:pt x="410" y="883"/>
                  </a:lnTo>
                  <a:lnTo>
                    <a:pt x="409" y="883"/>
                  </a:lnTo>
                  <a:lnTo>
                    <a:pt x="409" y="882"/>
                  </a:lnTo>
                  <a:lnTo>
                    <a:pt x="408" y="882"/>
                  </a:lnTo>
                  <a:lnTo>
                    <a:pt x="408" y="881"/>
                  </a:lnTo>
                  <a:lnTo>
                    <a:pt x="409" y="881"/>
                  </a:lnTo>
                  <a:lnTo>
                    <a:pt x="409" y="880"/>
                  </a:lnTo>
                  <a:lnTo>
                    <a:pt x="410" y="879"/>
                  </a:lnTo>
                  <a:lnTo>
                    <a:pt x="410" y="878"/>
                  </a:lnTo>
                  <a:lnTo>
                    <a:pt x="410" y="877"/>
                  </a:lnTo>
                  <a:lnTo>
                    <a:pt x="409" y="875"/>
                  </a:lnTo>
                  <a:lnTo>
                    <a:pt x="409" y="874"/>
                  </a:lnTo>
                  <a:lnTo>
                    <a:pt x="408" y="873"/>
                  </a:lnTo>
                  <a:lnTo>
                    <a:pt x="408" y="872"/>
                  </a:lnTo>
                  <a:lnTo>
                    <a:pt x="407" y="872"/>
                  </a:lnTo>
                  <a:lnTo>
                    <a:pt x="406" y="871"/>
                  </a:lnTo>
                  <a:lnTo>
                    <a:pt x="405" y="871"/>
                  </a:lnTo>
                  <a:lnTo>
                    <a:pt x="404" y="871"/>
                  </a:lnTo>
                  <a:lnTo>
                    <a:pt x="404" y="870"/>
                  </a:lnTo>
                  <a:lnTo>
                    <a:pt x="403" y="870"/>
                  </a:lnTo>
                  <a:lnTo>
                    <a:pt x="403" y="869"/>
                  </a:lnTo>
                  <a:lnTo>
                    <a:pt x="401" y="869"/>
                  </a:lnTo>
                  <a:lnTo>
                    <a:pt x="401" y="867"/>
                  </a:lnTo>
                  <a:lnTo>
                    <a:pt x="401" y="866"/>
                  </a:lnTo>
                  <a:lnTo>
                    <a:pt x="401" y="865"/>
                  </a:lnTo>
                  <a:lnTo>
                    <a:pt x="403" y="865"/>
                  </a:lnTo>
                  <a:lnTo>
                    <a:pt x="403" y="864"/>
                  </a:lnTo>
                  <a:lnTo>
                    <a:pt x="403" y="863"/>
                  </a:lnTo>
                  <a:lnTo>
                    <a:pt x="401" y="863"/>
                  </a:lnTo>
                  <a:lnTo>
                    <a:pt x="401" y="862"/>
                  </a:lnTo>
                  <a:lnTo>
                    <a:pt x="400" y="862"/>
                  </a:lnTo>
                  <a:lnTo>
                    <a:pt x="400" y="861"/>
                  </a:lnTo>
                  <a:lnTo>
                    <a:pt x="400" y="859"/>
                  </a:lnTo>
                  <a:lnTo>
                    <a:pt x="399" y="859"/>
                  </a:lnTo>
                  <a:lnTo>
                    <a:pt x="399" y="857"/>
                  </a:lnTo>
                  <a:lnTo>
                    <a:pt x="399" y="856"/>
                  </a:lnTo>
                  <a:lnTo>
                    <a:pt x="398" y="856"/>
                  </a:lnTo>
                  <a:lnTo>
                    <a:pt x="398" y="855"/>
                  </a:lnTo>
                  <a:lnTo>
                    <a:pt x="397" y="854"/>
                  </a:lnTo>
                  <a:lnTo>
                    <a:pt x="397" y="853"/>
                  </a:lnTo>
                  <a:lnTo>
                    <a:pt x="396" y="853"/>
                  </a:lnTo>
                  <a:lnTo>
                    <a:pt x="396" y="852"/>
                  </a:lnTo>
                  <a:lnTo>
                    <a:pt x="395" y="852"/>
                  </a:lnTo>
                  <a:lnTo>
                    <a:pt x="393" y="850"/>
                  </a:lnTo>
                  <a:lnTo>
                    <a:pt x="392" y="850"/>
                  </a:lnTo>
                  <a:lnTo>
                    <a:pt x="391" y="849"/>
                  </a:lnTo>
                  <a:lnTo>
                    <a:pt x="390" y="849"/>
                  </a:lnTo>
                  <a:lnTo>
                    <a:pt x="390" y="848"/>
                  </a:lnTo>
                  <a:lnTo>
                    <a:pt x="390" y="847"/>
                  </a:lnTo>
                  <a:lnTo>
                    <a:pt x="389" y="847"/>
                  </a:lnTo>
                  <a:lnTo>
                    <a:pt x="389" y="846"/>
                  </a:lnTo>
                  <a:lnTo>
                    <a:pt x="388" y="846"/>
                  </a:lnTo>
                  <a:lnTo>
                    <a:pt x="388" y="845"/>
                  </a:lnTo>
                  <a:lnTo>
                    <a:pt x="387" y="845"/>
                  </a:lnTo>
                  <a:lnTo>
                    <a:pt x="387" y="844"/>
                  </a:lnTo>
                  <a:lnTo>
                    <a:pt x="386" y="844"/>
                  </a:lnTo>
                  <a:lnTo>
                    <a:pt x="386" y="842"/>
                  </a:lnTo>
                  <a:lnTo>
                    <a:pt x="386" y="841"/>
                  </a:lnTo>
                  <a:lnTo>
                    <a:pt x="384" y="841"/>
                  </a:lnTo>
                  <a:lnTo>
                    <a:pt x="384" y="840"/>
                  </a:lnTo>
                  <a:lnTo>
                    <a:pt x="384" y="839"/>
                  </a:lnTo>
                  <a:lnTo>
                    <a:pt x="384" y="838"/>
                  </a:lnTo>
                  <a:lnTo>
                    <a:pt x="383" y="838"/>
                  </a:lnTo>
                  <a:lnTo>
                    <a:pt x="383" y="837"/>
                  </a:lnTo>
                  <a:lnTo>
                    <a:pt x="383" y="836"/>
                  </a:lnTo>
                  <a:lnTo>
                    <a:pt x="383" y="834"/>
                  </a:lnTo>
                  <a:lnTo>
                    <a:pt x="383" y="833"/>
                  </a:lnTo>
                  <a:lnTo>
                    <a:pt x="383" y="832"/>
                  </a:lnTo>
                  <a:lnTo>
                    <a:pt x="383" y="831"/>
                  </a:lnTo>
                  <a:lnTo>
                    <a:pt x="383" y="829"/>
                  </a:lnTo>
                  <a:lnTo>
                    <a:pt x="383" y="828"/>
                  </a:lnTo>
                  <a:lnTo>
                    <a:pt x="383" y="827"/>
                  </a:lnTo>
                  <a:lnTo>
                    <a:pt x="384" y="825"/>
                  </a:lnTo>
                  <a:lnTo>
                    <a:pt x="383" y="825"/>
                  </a:lnTo>
                  <a:lnTo>
                    <a:pt x="383" y="824"/>
                  </a:lnTo>
                  <a:lnTo>
                    <a:pt x="383" y="823"/>
                  </a:lnTo>
                  <a:lnTo>
                    <a:pt x="383" y="822"/>
                  </a:lnTo>
                  <a:lnTo>
                    <a:pt x="382" y="821"/>
                  </a:lnTo>
                  <a:lnTo>
                    <a:pt x="381" y="820"/>
                  </a:lnTo>
                  <a:lnTo>
                    <a:pt x="381" y="819"/>
                  </a:lnTo>
                  <a:lnTo>
                    <a:pt x="381" y="817"/>
                  </a:lnTo>
                  <a:lnTo>
                    <a:pt x="381" y="816"/>
                  </a:lnTo>
                  <a:lnTo>
                    <a:pt x="381" y="815"/>
                  </a:lnTo>
                  <a:lnTo>
                    <a:pt x="381" y="814"/>
                  </a:lnTo>
                  <a:lnTo>
                    <a:pt x="381" y="813"/>
                  </a:lnTo>
                  <a:lnTo>
                    <a:pt x="381" y="812"/>
                  </a:lnTo>
                  <a:lnTo>
                    <a:pt x="380" y="812"/>
                  </a:lnTo>
                  <a:lnTo>
                    <a:pt x="379" y="812"/>
                  </a:lnTo>
                  <a:lnTo>
                    <a:pt x="378" y="812"/>
                  </a:lnTo>
                  <a:lnTo>
                    <a:pt x="378" y="808"/>
                  </a:lnTo>
                  <a:lnTo>
                    <a:pt x="378" y="807"/>
                  </a:lnTo>
                  <a:lnTo>
                    <a:pt x="377" y="807"/>
                  </a:lnTo>
                  <a:lnTo>
                    <a:pt x="378" y="806"/>
                  </a:lnTo>
                  <a:lnTo>
                    <a:pt x="380" y="805"/>
                  </a:lnTo>
                  <a:lnTo>
                    <a:pt x="381" y="805"/>
                  </a:lnTo>
                  <a:lnTo>
                    <a:pt x="381" y="804"/>
                  </a:lnTo>
                  <a:lnTo>
                    <a:pt x="382" y="804"/>
                  </a:lnTo>
                  <a:lnTo>
                    <a:pt x="382" y="803"/>
                  </a:lnTo>
                  <a:lnTo>
                    <a:pt x="382" y="802"/>
                  </a:lnTo>
                  <a:lnTo>
                    <a:pt x="382" y="800"/>
                  </a:lnTo>
                  <a:lnTo>
                    <a:pt x="382" y="799"/>
                  </a:lnTo>
                  <a:lnTo>
                    <a:pt x="383" y="799"/>
                  </a:lnTo>
                  <a:lnTo>
                    <a:pt x="383" y="798"/>
                  </a:lnTo>
                  <a:lnTo>
                    <a:pt x="382" y="797"/>
                  </a:lnTo>
                  <a:lnTo>
                    <a:pt x="381" y="796"/>
                  </a:lnTo>
                  <a:lnTo>
                    <a:pt x="381" y="795"/>
                  </a:lnTo>
                  <a:lnTo>
                    <a:pt x="381" y="794"/>
                  </a:lnTo>
                  <a:lnTo>
                    <a:pt x="382" y="794"/>
                  </a:lnTo>
                  <a:lnTo>
                    <a:pt x="382" y="792"/>
                  </a:lnTo>
                  <a:lnTo>
                    <a:pt x="381" y="791"/>
                  </a:lnTo>
                  <a:lnTo>
                    <a:pt x="381" y="790"/>
                  </a:lnTo>
                  <a:lnTo>
                    <a:pt x="381" y="789"/>
                  </a:lnTo>
                  <a:lnTo>
                    <a:pt x="381" y="788"/>
                  </a:lnTo>
                  <a:lnTo>
                    <a:pt x="380" y="787"/>
                  </a:lnTo>
                  <a:lnTo>
                    <a:pt x="380" y="786"/>
                  </a:lnTo>
                  <a:lnTo>
                    <a:pt x="379" y="785"/>
                  </a:lnTo>
                  <a:lnTo>
                    <a:pt x="379" y="783"/>
                  </a:lnTo>
                  <a:lnTo>
                    <a:pt x="380" y="783"/>
                  </a:lnTo>
                  <a:lnTo>
                    <a:pt x="380" y="782"/>
                  </a:lnTo>
                  <a:lnTo>
                    <a:pt x="380" y="781"/>
                  </a:lnTo>
                  <a:lnTo>
                    <a:pt x="381" y="780"/>
                  </a:lnTo>
                  <a:lnTo>
                    <a:pt x="381" y="779"/>
                  </a:lnTo>
                  <a:lnTo>
                    <a:pt x="382" y="779"/>
                  </a:lnTo>
                  <a:lnTo>
                    <a:pt x="382" y="778"/>
                  </a:lnTo>
                  <a:lnTo>
                    <a:pt x="382" y="777"/>
                  </a:lnTo>
                  <a:lnTo>
                    <a:pt x="383" y="775"/>
                  </a:lnTo>
                  <a:lnTo>
                    <a:pt x="383" y="774"/>
                  </a:lnTo>
                  <a:lnTo>
                    <a:pt x="383" y="773"/>
                  </a:lnTo>
                  <a:lnTo>
                    <a:pt x="384" y="773"/>
                  </a:lnTo>
                  <a:lnTo>
                    <a:pt x="384" y="772"/>
                  </a:lnTo>
                  <a:lnTo>
                    <a:pt x="384" y="771"/>
                  </a:lnTo>
                  <a:lnTo>
                    <a:pt x="383" y="771"/>
                  </a:lnTo>
                  <a:lnTo>
                    <a:pt x="383" y="770"/>
                  </a:lnTo>
                  <a:lnTo>
                    <a:pt x="384" y="770"/>
                  </a:lnTo>
                  <a:lnTo>
                    <a:pt x="384" y="769"/>
                  </a:lnTo>
                  <a:lnTo>
                    <a:pt x="383" y="769"/>
                  </a:lnTo>
                  <a:lnTo>
                    <a:pt x="383" y="767"/>
                  </a:lnTo>
                  <a:lnTo>
                    <a:pt x="383" y="766"/>
                  </a:lnTo>
                  <a:lnTo>
                    <a:pt x="384" y="766"/>
                  </a:lnTo>
                  <a:lnTo>
                    <a:pt x="384" y="765"/>
                  </a:lnTo>
                  <a:lnTo>
                    <a:pt x="386" y="765"/>
                  </a:lnTo>
                  <a:lnTo>
                    <a:pt x="386" y="764"/>
                  </a:lnTo>
                  <a:lnTo>
                    <a:pt x="386" y="763"/>
                  </a:lnTo>
                  <a:lnTo>
                    <a:pt x="387" y="763"/>
                  </a:lnTo>
                  <a:lnTo>
                    <a:pt x="387" y="762"/>
                  </a:lnTo>
                  <a:lnTo>
                    <a:pt x="387" y="761"/>
                  </a:lnTo>
                  <a:lnTo>
                    <a:pt x="387" y="760"/>
                  </a:lnTo>
                  <a:lnTo>
                    <a:pt x="387" y="758"/>
                  </a:lnTo>
                  <a:lnTo>
                    <a:pt x="386" y="758"/>
                  </a:lnTo>
                  <a:lnTo>
                    <a:pt x="387" y="758"/>
                  </a:lnTo>
                  <a:lnTo>
                    <a:pt x="387" y="757"/>
                  </a:lnTo>
                  <a:lnTo>
                    <a:pt x="386" y="757"/>
                  </a:lnTo>
                  <a:lnTo>
                    <a:pt x="387" y="756"/>
                  </a:lnTo>
                  <a:lnTo>
                    <a:pt x="387" y="755"/>
                  </a:lnTo>
                  <a:lnTo>
                    <a:pt x="388" y="754"/>
                  </a:lnTo>
                  <a:lnTo>
                    <a:pt x="388" y="753"/>
                  </a:lnTo>
                  <a:lnTo>
                    <a:pt x="388" y="752"/>
                  </a:lnTo>
                  <a:lnTo>
                    <a:pt x="389" y="752"/>
                  </a:lnTo>
                  <a:lnTo>
                    <a:pt x="389" y="750"/>
                  </a:lnTo>
                  <a:lnTo>
                    <a:pt x="389" y="749"/>
                  </a:lnTo>
                  <a:lnTo>
                    <a:pt x="389" y="748"/>
                  </a:lnTo>
                  <a:lnTo>
                    <a:pt x="390" y="747"/>
                  </a:lnTo>
                  <a:lnTo>
                    <a:pt x="391" y="747"/>
                  </a:lnTo>
                  <a:lnTo>
                    <a:pt x="391" y="746"/>
                  </a:lnTo>
                  <a:lnTo>
                    <a:pt x="391" y="745"/>
                  </a:lnTo>
                  <a:lnTo>
                    <a:pt x="392" y="745"/>
                  </a:lnTo>
                  <a:lnTo>
                    <a:pt x="392" y="744"/>
                  </a:lnTo>
                  <a:lnTo>
                    <a:pt x="393" y="744"/>
                  </a:lnTo>
                  <a:lnTo>
                    <a:pt x="393" y="742"/>
                  </a:lnTo>
                  <a:lnTo>
                    <a:pt x="395" y="742"/>
                  </a:lnTo>
                  <a:lnTo>
                    <a:pt x="395" y="741"/>
                  </a:lnTo>
                  <a:lnTo>
                    <a:pt x="395" y="740"/>
                  </a:lnTo>
                  <a:lnTo>
                    <a:pt x="395" y="739"/>
                  </a:lnTo>
                  <a:lnTo>
                    <a:pt x="395" y="738"/>
                  </a:lnTo>
                  <a:lnTo>
                    <a:pt x="395" y="737"/>
                  </a:lnTo>
                  <a:lnTo>
                    <a:pt x="396" y="737"/>
                  </a:lnTo>
                  <a:lnTo>
                    <a:pt x="396" y="736"/>
                  </a:lnTo>
                  <a:lnTo>
                    <a:pt x="396" y="735"/>
                  </a:lnTo>
                  <a:lnTo>
                    <a:pt x="396" y="733"/>
                  </a:lnTo>
                  <a:lnTo>
                    <a:pt x="397" y="732"/>
                  </a:lnTo>
                  <a:lnTo>
                    <a:pt x="397" y="731"/>
                  </a:lnTo>
                  <a:lnTo>
                    <a:pt x="398" y="731"/>
                  </a:lnTo>
                  <a:lnTo>
                    <a:pt x="398" y="730"/>
                  </a:lnTo>
                  <a:lnTo>
                    <a:pt x="399" y="730"/>
                  </a:lnTo>
                  <a:lnTo>
                    <a:pt x="401" y="730"/>
                  </a:lnTo>
                  <a:lnTo>
                    <a:pt x="403" y="730"/>
                  </a:lnTo>
                  <a:lnTo>
                    <a:pt x="404" y="730"/>
                  </a:lnTo>
                  <a:lnTo>
                    <a:pt x="401" y="728"/>
                  </a:lnTo>
                  <a:lnTo>
                    <a:pt x="401" y="727"/>
                  </a:lnTo>
                  <a:lnTo>
                    <a:pt x="403" y="725"/>
                  </a:lnTo>
                  <a:lnTo>
                    <a:pt x="403" y="724"/>
                  </a:lnTo>
                  <a:lnTo>
                    <a:pt x="403" y="723"/>
                  </a:lnTo>
                  <a:lnTo>
                    <a:pt x="403" y="722"/>
                  </a:lnTo>
                  <a:lnTo>
                    <a:pt x="401" y="721"/>
                  </a:lnTo>
                  <a:lnTo>
                    <a:pt x="401" y="720"/>
                  </a:lnTo>
                  <a:lnTo>
                    <a:pt x="400" y="720"/>
                  </a:lnTo>
                  <a:lnTo>
                    <a:pt x="399" y="720"/>
                  </a:lnTo>
                  <a:lnTo>
                    <a:pt x="399" y="719"/>
                  </a:lnTo>
                  <a:lnTo>
                    <a:pt x="398" y="719"/>
                  </a:lnTo>
                  <a:lnTo>
                    <a:pt x="397" y="719"/>
                  </a:lnTo>
                  <a:lnTo>
                    <a:pt x="397" y="718"/>
                  </a:lnTo>
                  <a:lnTo>
                    <a:pt x="396" y="718"/>
                  </a:lnTo>
                  <a:lnTo>
                    <a:pt x="395" y="718"/>
                  </a:lnTo>
                  <a:lnTo>
                    <a:pt x="393" y="716"/>
                  </a:lnTo>
                  <a:lnTo>
                    <a:pt x="393" y="715"/>
                  </a:lnTo>
                  <a:lnTo>
                    <a:pt x="393" y="714"/>
                  </a:lnTo>
                  <a:lnTo>
                    <a:pt x="392" y="714"/>
                  </a:lnTo>
                  <a:lnTo>
                    <a:pt x="392" y="713"/>
                  </a:lnTo>
                  <a:lnTo>
                    <a:pt x="393" y="713"/>
                  </a:lnTo>
                  <a:lnTo>
                    <a:pt x="392" y="712"/>
                  </a:lnTo>
                  <a:lnTo>
                    <a:pt x="393" y="711"/>
                  </a:lnTo>
                  <a:lnTo>
                    <a:pt x="392" y="710"/>
                  </a:lnTo>
                  <a:lnTo>
                    <a:pt x="392" y="708"/>
                  </a:lnTo>
                  <a:lnTo>
                    <a:pt x="392" y="707"/>
                  </a:lnTo>
                  <a:lnTo>
                    <a:pt x="392" y="706"/>
                  </a:lnTo>
                  <a:lnTo>
                    <a:pt x="392" y="705"/>
                  </a:lnTo>
                  <a:lnTo>
                    <a:pt x="391" y="705"/>
                  </a:lnTo>
                  <a:lnTo>
                    <a:pt x="390" y="705"/>
                  </a:lnTo>
                  <a:lnTo>
                    <a:pt x="390" y="706"/>
                  </a:lnTo>
                  <a:lnTo>
                    <a:pt x="389" y="706"/>
                  </a:lnTo>
                  <a:lnTo>
                    <a:pt x="388" y="706"/>
                  </a:lnTo>
                  <a:lnTo>
                    <a:pt x="387" y="706"/>
                  </a:lnTo>
                  <a:lnTo>
                    <a:pt x="386" y="706"/>
                  </a:lnTo>
                  <a:lnTo>
                    <a:pt x="383" y="703"/>
                  </a:lnTo>
                  <a:lnTo>
                    <a:pt x="382" y="703"/>
                  </a:lnTo>
                  <a:lnTo>
                    <a:pt x="381" y="703"/>
                  </a:lnTo>
                  <a:lnTo>
                    <a:pt x="380" y="700"/>
                  </a:lnTo>
                  <a:lnTo>
                    <a:pt x="379" y="700"/>
                  </a:lnTo>
                  <a:lnTo>
                    <a:pt x="377" y="700"/>
                  </a:lnTo>
                  <a:lnTo>
                    <a:pt x="375" y="700"/>
                  </a:lnTo>
                  <a:lnTo>
                    <a:pt x="374" y="700"/>
                  </a:lnTo>
                  <a:lnTo>
                    <a:pt x="374" y="699"/>
                  </a:lnTo>
                  <a:lnTo>
                    <a:pt x="373" y="699"/>
                  </a:lnTo>
                  <a:lnTo>
                    <a:pt x="373" y="698"/>
                  </a:lnTo>
                  <a:lnTo>
                    <a:pt x="373" y="697"/>
                  </a:lnTo>
                  <a:lnTo>
                    <a:pt x="372" y="697"/>
                  </a:lnTo>
                  <a:lnTo>
                    <a:pt x="372" y="696"/>
                  </a:lnTo>
                  <a:lnTo>
                    <a:pt x="371" y="696"/>
                  </a:lnTo>
                  <a:lnTo>
                    <a:pt x="371" y="695"/>
                  </a:lnTo>
                  <a:lnTo>
                    <a:pt x="370" y="695"/>
                  </a:lnTo>
                  <a:lnTo>
                    <a:pt x="370" y="694"/>
                  </a:lnTo>
                  <a:lnTo>
                    <a:pt x="369" y="694"/>
                  </a:lnTo>
                  <a:lnTo>
                    <a:pt x="369" y="693"/>
                  </a:lnTo>
                  <a:lnTo>
                    <a:pt x="367" y="693"/>
                  </a:lnTo>
                  <a:lnTo>
                    <a:pt x="366" y="691"/>
                  </a:lnTo>
                  <a:lnTo>
                    <a:pt x="365" y="691"/>
                  </a:lnTo>
                  <a:lnTo>
                    <a:pt x="365" y="690"/>
                  </a:lnTo>
                  <a:lnTo>
                    <a:pt x="364" y="689"/>
                  </a:lnTo>
                  <a:lnTo>
                    <a:pt x="362" y="689"/>
                  </a:lnTo>
                  <a:lnTo>
                    <a:pt x="353" y="688"/>
                  </a:lnTo>
                  <a:lnTo>
                    <a:pt x="348" y="690"/>
                  </a:lnTo>
                  <a:lnTo>
                    <a:pt x="341" y="693"/>
                  </a:lnTo>
                  <a:lnTo>
                    <a:pt x="330" y="703"/>
                  </a:lnTo>
                  <a:lnTo>
                    <a:pt x="329" y="703"/>
                  </a:lnTo>
                  <a:lnTo>
                    <a:pt x="328" y="702"/>
                  </a:lnTo>
                  <a:lnTo>
                    <a:pt x="327" y="702"/>
                  </a:lnTo>
                  <a:lnTo>
                    <a:pt x="324" y="700"/>
                  </a:lnTo>
                  <a:lnTo>
                    <a:pt x="323" y="700"/>
                  </a:lnTo>
                  <a:lnTo>
                    <a:pt x="322" y="700"/>
                  </a:lnTo>
                  <a:lnTo>
                    <a:pt x="321" y="702"/>
                  </a:lnTo>
                  <a:lnTo>
                    <a:pt x="320" y="703"/>
                  </a:lnTo>
                  <a:lnTo>
                    <a:pt x="319" y="703"/>
                  </a:lnTo>
                  <a:lnTo>
                    <a:pt x="317" y="690"/>
                  </a:lnTo>
                  <a:lnTo>
                    <a:pt x="320" y="680"/>
                  </a:lnTo>
                  <a:lnTo>
                    <a:pt x="314" y="662"/>
                  </a:lnTo>
                  <a:lnTo>
                    <a:pt x="313" y="662"/>
                  </a:lnTo>
                  <a:lnTo>
                    <a:pt x="313" y="661"/>
                  </a:lnTo>
                  <a:lnTo>
                    <a:pt x="312" y="661"/>
                  </a:lnTo>
                  <a:lnTo>
                    <a:pt x="311" y="660"/>
                  </a:lnTo>
                  <a:lnTo>
                    <a:pt x="310" y="658"/>
                  </a:lnTo>
                  <a:lnTo>
                    <a:pt x="309" y="658"/>
                  </a:lnTo>
                  <a:lnTo>
                    <a:pt x="307" y="658"/>
                  </a:lnTo>
                  <a:lnTo>
                    <a:pt x="307" y="660"/>
                  </a:lnTo>
                  <a:lnTo>
                    <a:pt x="307" y="661"/>
                  </a:lnTo>
                  <a:lnTo>
                    <a:pt x="307" y="662"/>
                  </a:lnTo>
                  <a:lnTo>
                    <a:pt x="306" y="662"/>
                  </a:lnTo>
                  <a:lnTo>
                    <a:pt x="306" y="663"/>
                  </a:lnTo>
                  <a:lnTo>
                    <a:pt x="306" y="664"/>
                  </a:lnTo>
                  <a:lnTo>
                    <a:pt x="307" y="664"/>
                  </a:lnTo>
                  <a:lnTo>
                    <a:pt x="307" y="665"/>
                  </a:lnTo>
                  <a:lnTo>
                    <a:pt x="307" y="666"/>
                  </a:lnTo>
                  <a:lnTo>
                    <a:pt x="306" y="666"/>
                  </a:lnTo>
                  <a:lnTo>
                    <a:pt x="307" y="668"/>
                  </a:lnTo>
                  <a:lnTo>
                    <a:pt x="307" y="669"/>
                  </a:lnTo>
                  <a:lnTo>
                    <a:pt x="307" y="670"/>
                  </a:lnTo>
                  <a:lnTo>
                    <a:pt x="306" y="671"/>
                  </a:lnTo>
                  <a:lnTo>
                    <a:pt x="305" y="672"/>
                  </a:lnTo>
                  <a:lnTo>
                    <a:pt x="304" y="672"/>
                  </a:lnTo>
                  <a:lnTo>
                    <a:pt x="304" y="673"/>
                  </a:lnTo>
                  <a:lnTo>
                    <a:pt x="303" y="673"/>
                  </a:lnTo>
                  <a:lnTo>
                    <a:pt x="302" y="675"/>
                  </a:lnTo>
                  <a:lnTo>
                    <a:pt x="301" y="677"/>
                  </a:lnTo>
                  <a:lnTo>
                    <a:pt x="300" y="677"/>
                  </a:lnTo>
                  <a:lnTo>
                    <a:pt x="300" y="678"/>
                  </a:lnTo>
                  <a:lnTo>
                    <a:pt x="298" y="679"/>
                  </a:lnTo>
                  <a:lnTo>
                    <a:pt x="297" y="679"/>
                  </a:lnTo>
                  <a:lnTo>
                    <a:pt x="296" y="679"/>
                  </a:lnTo>
                  <a:lnTo>
                    <a:pt x="295" y="679"/>
                  </a:lnTo>
                  <a:lnTo>
                    <a:pt x="294" y="679"/>
                  </a:lnTo>
                  <a:lnTo>
                    <a:pt x="294" y="678"/>
                  </a:lnTo>
                  <a:lnTo>
                    <a:pt x="293" y="678"/>
                  </a:lnTo>
                  <a:lnTo>
                    <a:pt x="292" y="678"/>
                  </a:lnTo>
                  <a:lnTo>
                    <a:pt x="292" y="677"/>
                  </a:lnTo>
                  <a:lnTo>
                    <a:pt x="291" y="677"/>
                  </a:lnTo>
                  <a:lnTo>
                    <a:pt x="289" y="677"/>
                  </a:lnTo>
                  <a:lnTo>
                    <a:pt x="289" y="675"/>
                  </a:lnTo>
                  <a:lnTo>
                    <a:pt x="286" y="675"/>
                  </a:lnTo>
                  <a:lnTo>
                    <a:pt x="285" y="675"/>
                  </a:lnTo>
                  <a:lnTo>
                    <a:pt x="284" y="675"/>
                  </a:lnTo>
                  <a:lnTo>
                    <a:pt x="283" y="675"/>
                  </a:lnTo>
                  <a:lnTo>
                    <a:pt x="281" y="675"/>
                  </a:lnTo>
                  <a:lnTo>
                    <a:pt x="280" y="673"/>
                  </a:lnTo>
                  <a:lnTo>
                    <a:pt x="279" y="673"/>
                  </a:lnTo>
                  <a:lnTo>
                    <a:pt x="278" y="673"/>
                  </a:lnTo>
                  <a:lnTo>
                    <a:pt x="277" y="673"/>
                  </a:lnTo>
                  <a:lnTo>
                    <a:pt x="277" y="674"/>
                  </a:lnTo>
                  <a:lnTo>
                    <a:pt x="276" y="674"/>
                  </a:lnTo>
                  <a:lnTo>
                    <a:pt x="276" y="675"/>
                  </a:lnTo>
                  <a:lnTo>
                    <a:pt x="276" y="677"/>
                  </a:lnTo>
                  <a:lnTo>
                    <a:pt x="275" y="677"/>
                  </a:lnTo>
                  <a:lnTo>
                    <a:pt x="275" y="678"/>
                  </a:lnTo>
                  <a:lnTo>
                    <a:pt x="274" y="678"/>
                  </a:lnTo>
                  <a:lnTo>
                    <a:pt x="272" y="678"/>
                  </a:lnTo>
                  <a:lnTo>
                    <a:pt x="271" y="679"/>
                  </a:lnTo>
                  <a:lnTo>
                    <a:pt x="271" y="678"/>
                  </a:lnTo>
                  <a:lnTo>
                    <a:pt x="270" y="679"/>
                  </a:lnTo>
                  <a:lnTo>
                    <a:pt x="269" y="679"/>
                  </a:lnTo>
                  <a:lnTo>
                    <a:pt x="268" y="680"/>
                  </a:lnTo>
                  <a:lnTo>
                    <a:pt x="267" y="680"/>
                  </a:lnTo>
                  <a:lnTo>
                    <a:pt x="267" y="681"/>
                  </a:lnTo>
                  <a:lnTo>
                    <a:pt x="266" y="681"/>
                  </a:lnTo>
                  <a:lnTo>
                    <a:pt x="266" y="682"/>
                  </a:lnTo>
                  <a:lnTo>
                    <a:pt x="266" y="683"/>
                  </a:lnTo>
                  <a:lnTo>
                    <a:pt x="264" y="683"/>
                  </a:lnTo>
                  <a:lnTo>
                    <a:pt x="263" y="683"/>
                  </a:lnTo>
                  <a:lnTo>
                    <a:pt x="262" y="683"/>
                  </a:lnTo>
                  <a:lnTo>
                    <a:pt x="262" y="685"/>
                  </a:lnTo>
                  <a:lnTo>
                    <a:pt x="262" y="686"/>
                  </a:lnTo>
                  <a:lnTo>
                    <a:pt x="262" y="687"/>
                  </a:lnTo>
                  <a:lnTo>
                    <a:pt x="261" y="687"/>
                  </a:lnTo>
                  <a:lnTo>
                    <a:pt x="262" y="688"/>
                  </a:lnTo>
                  <a:lnTo>
                    <a:pt x="261" y="688"/>
                  </a:lnTo>
                  <a:lnTo>
                    <a:pt x="261" y="689"/>
                  </a:lnTo>
                  <a:lnTo>
                    <a:pt x="261" y="690"/>
                  </a:lnTo>
                  <a:lnTo>
                    <a:pt x="261" y="691"/>
                  </a:lnTo>
                  <a:lnTo>
                    <a:pt x="261" y="693"/>
                  </a:lnTo>
                  <a:lnTo>
                    <a:pt x="261" y="694"/>
                  </a:lnTo>
                  <a:lnTo>
                    <a:pt x="262" y="696"/>
                  </a:lnTo>
                  <a:lnTo>
                    <a:pt x="262" y="697"/>
                  </a:lnTo>
                  <a:lnTo>
                    <a:pt x="262" y="698"/>
                  </a:lnTo>
                  <a:lnTo>
                    <a:pt x="263" y="699"/>
                  </a:lnTo>
                  <a:lnTo>
                    <a:pt x="264" y="702"/>
                  </a:lnTo>
                  <a:lnTo>
                    <a:pt x="266" y="703"/>
                  </a:lnTo>
                  <a:lnTo>
                    <a:pt x="266" y="704"/>
                  </a:lnTo>
                  <a:lnTo>
                    <a:pt x="267" y="704"/>
                  </a:lnTo>
                  <a:lnTo>
                    <a:pt x="268" y="704"/>
                  </a:lnTo>
                  <a:lnTo>
                    <a:pt x="267" y="705"/>
                  </a:lnTo>
                  <a:lnTo>
                    <a:pt x="268" y="705"/>
                  </a:lnTo>
                  <a:lnTo>
                    <a:pt x="268" y="706"/>
                  </a:lnTo>
                  <a:lnTo>
                    <a:pt x="269" y="706"/>
                  </a:lnTo>
                  <a:lnTo>
                    <a:pt x="269" y="707"/>
                  </a:lnTo>
                  <a:lnTo>
                    <a:pt x="270" y="707"/>
                  </a:lnTo>
                  <a:lnTo>
                    <a:pt x="270" y="708"/>
                  </a:lnTo>
                  <a:lnTo>
                    <a:pt x="271" y="708"/>
                  </a:lnTo>
                  <a:lnTo>
                    <a:pt x="271" y="710"/>
                  </a:lnTo>
                  <a:lnTo>
                    <a:pt x="272" y="710"/>
                  </a:lnTo>
                  <a:lnTo>
                    <a:pt x="272" y="711"/>
                  </a:lnTo>
                  <a:lnTo>
                    <a:pt x="272" y="712"/>
                  </a:lnTo>
                  <a:lnTo>
                    <a:pt x="274" y="712"/>
                  </a:lnTo>
                  <a:lnTo>
                    <a:pt x="274" y="713"/>
                  </a:lnTo>
                  <a:lnTo>
                    <a:pt x="272" y="713"/>
                  </a:lnTo>
                  <a:lnTo>
                    <a:pt x="271" y="713"/>
                  </a:lnTo>
                  <a:lnTo>
                    <a:pt x="271" y="714"/>
                  </a:lnTo>
                  <a:lnTo>
                    <a:pt x="271" y="715"/>
                  </a:lnTo>
                  <a:lnTo>
                    <a:pt x="271" y="716"/>
                  </a:lnTo>
                  <a:lnTo>
                    <a:pt x="272" y="718"/>
                  </a:lnTo>
                  <a:lnTo>
                    <a:pt x="272" y="719"/>
                  </a:lnTo>
                  <a:lnTo>
                    <a:pt x="271" y="719"/>
                  </a:lnTo>
                  <a:lnTo>
                    <a:pt x="271" y="720"/>
                  </a:lnTo>
                  <a:lnTo>
                    <a:pt x="270" y="720"/>
                  </a:lnTo>
                  <a:lnTo>
                    <a:pt x="270" y="721"/>
                  </a:lnTo>
                  <a:lnTo>
                    <a:pt x="269" y="722"/>
                  </a:lnTo>
                  <a:lnTo>
                    <a:pt x="269" y="723"/>
                  </a:lnTo>
                  <a:lnTo>
                    <a:pt x="268" y="723"/>
                  </a:lnTo>
                  <a:lnTo>
                    <a:pt x="268" y="724"/>
                  </a:lnTo>
                  <a:lnTo>
                    <a:pt x="267" y="724"/>
                  </a:lnTo>
                  <a:lnTo>
                    <a:pt x="266" y="725"/>
                  </a:lnTo>
                  <a:lnTo>
                    <a:pt x="266" y="727"/>
                  </a:lnTo>
                  <a:lnTo>
                    <a:pt x="264" y="727"/>
                  </a:lnTo>
                  <a:lnTo>
                    <a:pt x="264" y="728"/>
                  </a:lnTo>
                  <a:lnTo>
                    <a:pt x="263" y="728"/>
                  </a:lnTo>
                  <a:lnTo>
                    <a:pt x="261" y="730"/>
                  </a:lnTo>
                  <a:lnTo>
                    <a:pt x="261" y="731"/>
                  </a:lnTo>
                  <a:lnTo>
                    <a:pt x="260" y="731"/>
                  </a:lnTo>
                  <a:lnTo>
                    <a:pt x="255" y="733"/>
                  </a:lnTo>
                  <a:lnTo>
                    <a:pt x="250" y="735"/>
                  </a:lnTo>
                  <a:lnTo>
                    <a:pt x="245" y="739"/>
                  </a:lnTo>
                  <a:lnTo>
                    <a:pt x="235" y="741"/>
                  </a:lnTo>
                  <a:lnTo>
                    <a:pt x="235" y="742"/>
                  </a:lnTo>
                  <a:lnTo>
                    <a:pt x="235" y="744"/>
                  </a:lnTo>
                  <a:lnTo>
                    <a:pt x="234" y="744"/>
                  </a:lnTo>
                  <a:lnTo>
                    <a:pt x="234" y="745"/>
                  </a:lnTo>
                  <a:lnTo>
                    <a:pt x="233" y="745"/>
                  </a:lnTo>
                  <a:lnTo>
                    <a:pt x="233" y="746"/>
                  </a:lnTo>
                  <a:lnTo>
                    <a:pt x="232" y="746"/>
                  </a:lnTo>
                  <a:lnTo>
                    <a:pt x="231" y="747"/>
                  </a:lnTo>
                  <a:lnTo>
                    <a:pt x="229" y="747"/>
                  </a:lnTo>
                  <a:lnTo>
                    <a:pt x="228" y="747"/>
                  </a:lnTo>
                  <a:lnTo>
                    <a:pt x="227" y="747"/>
                  </a:lnTo>
                  <a:lnTo>
                    <a:pt x="226" y="747"/>
                  </a:lnTo>
                  <a:lnTo>
                    <a:pt x="225" y="748"/>
                  </a:lnTo>
                  <a:lnTo>
                    <a:pt x="224" y="748"/>
                  </a:lnTo>
                  <a:lnTo>
                    <a:pt x="223" y="748"/>
                  </a:lnTo>
                  <a:lnTo>
                    <a:pt x="222" y="748"/>
                  </a:lnTo>
                  <a:lnTo>
                    <a:pt x="220" y="748"/>
                  </a:lnTo>
                  <a:lnTo>
                    <a:pt x="219" y="748"/>
                  </a:lnTo>
                  <a:lnTo>
                    <a:pt x="218" y="748"/>
                  </a:lnTo>
                  <a:lnTo>
                    <a:pt x="218" y="749"/>
                  </a:lnTo>
                  <a:lnTo>
                    <a:pt x="218" y="750"/>
                  </a:lnTo>
                  <a:lnTo>
                    <a:pt x="217" y="752"/>
                  </a:lnTo>
                  <a:lnTo>
                    <a:pt x="216" y="752"/>
                  </a:lnTo>
                  <a:lnTo>
                    <a:pt x="216" y="753"/>
                  </a:lnTo>
                  <a:lnTo>
                    <a:pt x="214" y="753"/>
                  </a:lnTo>
                  <a:lnTo>
                    <a:pt x="214" y="754"/>
                  </a:lnTo>
                  <a:lnTo>
                    <a:pt x="212" y="754"/>
                  </a:lnTo>
                  <a:lnTo>
                    <a:pt x="211" y="753"/>
                  </a:lnTo>
                  <a:lnTo>
                    <a:pt x="210" y="753"/>
                  </a:lnTo>
                  <a:lnTo>
                    <a:pt x="210" y="754"/>
                  </a:lnTo>
                  <a:lnTo>
                    <a:pt x="209" y="754"/>
                  </a:lnTo>
                  <a:lnTo>
                    <a:pt x="209" y="755"/>
                  </a:lnTo>
                  <a:lnTo>
                    <a:pt x="208" y="755"/>
                  </a:lnTo>
                  <a:lnTo>
                    <a:pt x="207" y="756"/>
                  </a:lnTo>
                  <a:lnTo>
                    <a:pt x="206" y="757"/>
                  </a:lnTo>
                  <a:lnTo>
                    <a:pt x="205" y="758"/>
                  </a:lnTo>
                  <a:lnTo>
                    <a:pt x="200" y="762"/>
                  </a:lnTo>
                  <a:lnTo>
                    <a:pt x="199" y="763"/>
                  </a:lnTo>
                  <a:lnTo>
                    <a:pt x="197" y="763"/>
                  </a:lnTo>
                  <a:lnTo>
                    <a:pt x="197" y="764"/>
                  </a:lnTo>
                  <a:lnTo>
                    <a:pt x="197" y="763"/>
                  </a:lnTo>
                  <a:lnTo>
                    <a:pt x="194" y="764"/>
                  </a:lnTo>
                  <a:lnTo>
                    <a:pt x="193" y="764"/>
                  </a:lnTo>
                  <a:lnTo>
                    <a:pt x="193" y="763"/>
                  </a:lnTo>
                  <a:lnTo>
                    <a:pt x="192" y="764"/>
                  </a:lnTo>
                  <a:lnTo>
                    <a:pt x="191" y="764"/>
                  </a:lnTo>
                  <a:lnTo>
                    <a:pt x="190" y="763"/>
                  </a:lnTo>
                  <a:lnTo>
                    <a:pt x="190" y="764"/>
                  </a:lnTo>
                  <a:lnTo>
                    <a:pt x="189" y="763"/>
                  </a:lnTo>
                  <a:lnTo>
                    <a:pt x="189" y="764"/>
                  </a:lnTo>
                  <a:lnTo>
                    <a:pt x="188" y="763"/>
                  </a:lnTo>
                  <a:lnTo>
                    <a:pt x="186" y="763"/>
                  </a:lnTo>
                  <a:lnTo>
                    <a:pt x="185" y="762"/>
                  </a:lnTo>
                  <a:lnTo>
                    <a:pt x="185" y="761"/>
                  </a:lnTo>
                  <a:lnTo>
                    <a:pt x="185" y="760"/>
                  </a:lnTo>
                  <a:lnTo>
                    <a:pt x="185" y="758"/>
                  </a:lnTo>
                  <a:lnTo>
                    <a:pt x="184" y="757"/>
                  </a:lnTo>
                  <a:lnTo>
                    <a:pt x="184" y="756"/>
                  </a:lnTo>
                  <a:lnTo>
                    <a:pt x="184" y="755"/>
                  </a:lnTo>
                  <a:lnTo>
                    <a:pt x="184" y="754"/>
                  </a:lnTo>
                  <a:lnTo>
                    <a:pt x="184" y="752"/>
                  </a:lnTo>
                  <a:lnTo>
                    <a:pt x="155" y="764"/>
                  </a:lnTo>
                  <a:lnTo>
                    <a:pt x="139" y="758"/>
                  </a:lnTo>
                  <a:lnTo>
                    <a:pt x="115" y="748"/>
                  </a:lnTo>
                  <a:lnTo>
                    <a:pt x="114" y="749"/>
                  </a:lnTo>
                  <a:lnTo>
                    <a:pt x="113" y="749"/>
                  </a:lnTo>
                  <a:lnTo>
                    <a:pt x="112" y="749"/>
                  </a:lnTo>
                  <a:lnTo>
                    <a:pt x="112" y="750"/>
                  </a:lnTo>
                  <a:lnTo>
                    <a:pt x="112" y="749"/>
                  </a:lnTo>
                  <a:lnTo>
                    <a:pt x="111" y="749"/>
                  </a:lnTo>
                  <a:lnTo>
                    <a:pt x="110" y="749"/>
                  </a:lnTo>
                  <a:lnTo>
                    <a:pt x="108" y="749"/>
                  </a:lnTo>
                  <a:lnTo>
                    <a:pt x="107" y="748"/>
                  </a:lnTo>
                  <a:lnTo>
                    <a:pt x="106" y="748"/>
                  </a:lnTo>
                  <a:lnTo>
                    <a:pt x="105" y="747"/>
                  </a:lnTo>
                  <a:lnTo>
                    <a:pt x="105" y="746"/>
                  </a:lnTo>
                  <a:lnTo>
                    <a:pt x="104" y="746"/>
                  </a:lnTo>
                  <a:lnTo>
                    <a:pt x="103" y="746"/>
                  </a:lnTo>
                  <a:lnTo>
                    <a:pt x="103" y="747"/>
                  </a:lnTo>
                  <a:lnTo>
                    <a:pt x="102" y="747"/>
                  </a:lnTo>
                  <a:lnTo>
                    <a:pt x="102" y="748"/>
                  </a:lnTo>
                  <a:lnTo>
                    <a:pt x="100" y="748"/>
                  </a:lnTo>
                  <a:lnTo>
                    <a:pt x="99" y="749"/>
                  </a:lnTo>
                  <a:lnTo>
                    <a:pt x="98" y="749"/>
                  </a:lnTo>
                  <a:lnTo>
                    <a:pt x="98" y="750"/>
                  </a:lnTo>
                  <a:lnTo>
                    <a:pt x="97" y="752"/>
                  </a:lnTo>
                  <a:lnTo>
                    <a:pt x="96" y="752"/>
                  </a:lnTo>
                  <a:lnTo>
                    <a:pt x="95" y="752"/>
                  </a:lnTo>
                  <a:lnTo>
                    <a:pt x="94" y="752"/>
                  </a:lnTo>
                  <a:lnTo>
                    <a:pt x="93" y="752"/>
                  </a:lnTo>
                  <a:lnTo>
                    <a:pt x="91" y="752"/>
                  </a:lnTo>
                  <a:lnTo>
                    <a:pt x="91" y="753"/>
                  </a:lnTo>
                  <a:lnTo>
                    <a:pt x="91" y="752"/>
                  </a:lnTo>
                  <a:lnTo>
                    <a:pt x="90" y="752"/>
                  </a:lnTo>
                  <a:lnTo>
                    <a:pt x="90" y="750"/>
                  </a:lnTo>
                  <a:lnTo>
                    <a:pt x="89" y="750"/>
                  </a:lnTo>
                  <a:lnTo>
                    <a:pt x="88" y="749"/>
                  </a:lnTo>
                  <a:lnTo>
                    <a:pt x="87" y="749"/>
                  </a:lnTo>
                  <a:lnTo>
                    <a:pt x="86" y="748"/>
                  </a:lnTo>
                  <a:lnTo>
                    <a:pt x="85" y="748"/>
                  </a:lnTo>
                  <a:lnTo>
                    <a:pt x="83" y="748"/>
                  </a:lnTo>
                  <a:lnTo>
                    <a:pt x="83" y="747"/>
                  </a:lnTo>
                  <a:lnTo>
                    <a:pt x="82" y="747"/>
                  </a:lnTo>
                  <a:lnTo>
                    <a:pt x="81" y="747"/>
                  </a:lnTo>
                  <a:lnTo>
                    <a:pt x="81" y="746"/>
                  </a:lnTo>
                  <a:lnTo>
                    <a:pt x="80" y="746"/>
                  </a:lnTo>
                  <a:lnTo>
                    <a:pt x="80" y="745"/>
                  </a:lnTo>
                  <a:lnTo>
                    <a:pt x="80" y="746"/>
                  </a:lnTo>
                  <a:lnTo>
                    <a:pt x="79" y="746"/>
                  </a:lnTo>
                  <a:lnTo>
                    <a:pt x="79" y="747"/>
                  </a:lnTo>
                  <a:lnTo>
                    <a:pt x="78" y="747"/>
                  </a:lnTo>
                  <a:lnTo>
                    <a:pt x="78" y="748"/>
                  </a:lnTo>
                  <a:lnTo>
                    <a:pt x="77" y="748"/>
                  </a:lnTo>
                  <a:lnTo>
                    <a:pt x="76" y="748"/>
                  </a:lnTo>
                  <a:lnTo>
                    <a:pt x="76" y="749"/>
                  </a:lnTo>
                  <a:lnTo>
                    <a:pt x="74" y="749"/>
                  </a:lnTo>
                  <a:lnTo>
                    <a:pt x="74" y="750"/>
                  </a:lnTo>
                  <a:lnTo>
                    <a:pt x="74" y="752"/>
                  </a:lnTo>
                  <a:lnTo>
                    <a:pt x="73" y="752"/>
                  </a:lnTo>
                  <a:lnTo>
                    <a:pt x="72" y="752"/>
                  </a:lnTo>
                  <a:lnTo>
                    <a:pt x="72" y="753"/>
                  </a:lnTo>
                  <a:lnTo>
                    <a:pt x="71" y="753"/>
                  </a:lnTo>
                  <a:lnTo>
                    <a:pt x="70" y="754"/>
                  </a:lnTo>
                  <a:lnTo>
                    <a:pt x="69" y="754"/>
                  </a:lnTo>
                  <a:lnTo>
                    <a:pt x="68" y="754"/>
                  </a:lnTo>
                  <a:lnTo>
                    <a:pt x="67" y="754"/>
                  </a:lnTo>
                  <a:lnTo>
                    <a:pt x="65" y="754"/>
                  </a:lnTo>
                  <a:lnTo>
                    <a:pt x="65" y="753"/>
                  </a:lnTo>
                  <a:lnTo>
                    <a:pt x="64" y="753"/>
                  </a:lnTo>
                  <a:lnTo>
                    <a:pt x="63" y="753"/>
                  </a:lnTo>
                  <a:lnTo>
                    <a:pt x="63" y="752"/>
                  </a:lnTo>
                  <a:lnTo>
                    <a:pt x="62" y="752"/>
                  </a:lnTo>
                  <a:lnTo>
                    <a:pt x="61" y="750"/>
                  </a:lnTo>
                  <a:lnTo>
                    <a:pt x="59" y="750"/>
                  </a:lnTo>
                  <a:lnTo>
                    <a:pt x="57" y="750"/>
                  </a:lnTo>
                  <a:lnTo>
                    <a:pt x="56" y="750"/>
                  </a:lnTo>
                  <a:lnTo>
                    <a:pt x="56" y="749"/>
                  </a:lnTo>
                  <a:lnTo>
                    <a:pt x="56" y="748"/>
                  </a:lnTo>
                  <a:lnTo>
                    <a:pt x="56" y="747"/>
                  </a:lnTo>
                  <a:lnTo>
                    <a:pt x="56" y="746"/>
                  </a:lnTo>
                  <a:lnTo>
                    <a:pt x="56" y="745"/>
                  </a:lnTo>
                  <a:lnTo>
                    <a:pt x="55" y="745"/>
                  </a:lnTo>
                  <a:lnTo>
                    <a:pt x="55" y="744"/>
                  </a:lnTo>
                  <a:lnTo>
                    <a:pt x="54" y="742"/>
                  </a:lnTo>
                  <a:lnTo>
                    <a:pt x="53" y="742"/>
                  </a:lnTo>
                  <a:lnTo>
                    <a:pt x="52" y="742"/>
                  </a:lnTo>
                  <a:lnTo>
                    <a:pt x="51" y="742"/>
                  </a:lnTo>
                  <a:lnTo>
                    <a:pt x="51" y="741"/>
                  </a:lnTo>
                  <a:lnTo>
                    <a:pt x="50" y="741"/>
                  </a:lnTo>
                  <a:lnTo>
                    <a:pt x="50" y="740"/>
                  </a:lnTo>
                  <a:lnTo>
                    <a:pt x="50" y="739"/>
                  </a:lnTo>
                  <a:lnTo>
                    <a:pt x="48" y="739"/>
                  </a:lnTo>
                  <a:lnTo>
                    <a:pt x="47" y="739"/>
                  </a:lnTo>
                  <a:lnTo>
                    <a:pt x="47" y="740"/>
                  </a:lnTo>
                  <a:lnTo>
                    <a:pt x="46" y="740"/>
                  </a:lnTo>
                  <a:lnTo>
                    <a:pt x="45" y="741"/>
                  </a:lnTo>
                  <a:lnTo>
                    <a:pt x="44" y="741"/>
                  </a:lnTo>
                  <a:lnTo>
                    <a:pt x="43" y="741"/>
                  </a:lnTo>
                  <a:lnTo>
                    <a:pt x="42" y="741"/>
                  </a:lnTo>
                  <a:lnTo>
                    <a:pt x="42" y="740"/>
                  </a:lnTo>
                  <a:lnTo>
                    <a:pt x="40" y="740"/>
                  </a:lnTo>
                  <a:lnTo>
                    <a:pt x="39" y="740"/>
                  </a:lnTo>
                  <a:lnTo>
                    <a:pt x="38" y="741"/>
                  </a:lnTo>
                  <a:lnTo>
                    <a:pt x="37" y="741"/>
                  </a:lnTo>
                  <a:lnTo>
                    <a:pt x="37" y="740"/>
                  </a:lnTo>
                  <a:lnTo>
                    <a:pt x="36" y="740"/>
                  </a:lnTo>
                  <a:lnTo>
                    <a:pt x="36" y="741"/>
                  </a:lnTo>
                  <a:lnTo>
                    <a:pt x="35" y="741"/>
                  </a:lnTo>
                  <a:lnTo>
                    <a:pt x="34" y="741"/>
                  </a:lnTo>
                  <a:lnTo>
                    <a:pt x="34" y="742"/>
                  </a:lnTo>
                  <a:lnTo>
                    <a:pt x="34" y="744"/>
                  </a:lnTo>
                  <a:lnTo>
                    <a:pt x="33" y="744"/>
                  </a:lnTo>
                  <a:lnTo>
                    <a:pt x="31" y="744"/>
                  </a:lnTo>
                  <a:lnTo>
                    <a:pt x="30" y="744"/>
                  </a:lnTo>
                  <a:lnTo>
                    <a:pt x="30" y="742"/>
                  </a:lnTo>
                  <a:lnTo>
                    <a:pt x="29" y="74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87">
              <a:extLst>
                <a:ext uri="{FF2B5EF4-FFF2-40B4-BE49-F238E27FC236}">
                  <a16:creationId xmlns:a16="http://schemas.microsoft.com/office/drawing/2014/main" id="{ABD6A690-A0FF-EC32-2861-8086C849B0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9950" y="2151063"/>
              <a:ext cx="1933575" cy="1892300"/>
            </a:xfrm>
            <a:custGeom>
              <a:avLst/>
              <a:gdLst>
                <a:gd name="T0" fmla="*/ 767 w 1218"/>
                <a:gd name="T1" fmla="*/ 300 h 1192"/>
                <a:gd name="T2" fmla="*/ 817 w 1218"/>
                <a:gd name="T3" fmla="*/ 299 h 1192"/>
                <a:gd name="T4" fmla="*/ 880 w 1218"/>
                <a:gd name="T5" fmla="*/ 294 h 1192"/>
                <a:gd name="T6" fmla="*/ 872 w 1218"/>
                <a:gd name="T7" fmla="*/ 253 h 1192"/>
                <a:gd name="T8" fmla="*/ 857 w 1218"/>
                <a:gd name="T9" fmla="*/ 185 h 1192"/>
                <a:gd name="T10" fmla="*/ 890 w 1218"/>
                <a:gd name="T11" fmla="*/ 139 h 1192"/>
                <a:gd name="T12" fmla="*/ 924 w 1218"/>
                <a:gd name="T13" fmla="*/ 160 h 1192"/>
                <a:gd name="T14" fmla="*/ 951 w 1218"/>
                <a:gd name="T15" fmla="*/ 221 h 1192"/>
                <a:gd name="T16" fmla="*/ 924 w 1218"/>
                <a:gd name="T17" fmla="*/ 252 h 1192"/>
                <a:gd name="T18" fmla="*/ 907 w 1218"/>
                <a:gd name="T19" fmla="*/ 302 h 1192"/>
                <a:gd name="T20" fmla="*/ 879 w 1218"/>
                <a:gd name="T21" fmla="*/ 345 h 1192"/>
                <a:gd name="T22" fmla="*/ 882 w 1218"/>
                <a:gd name="T23" fmla="*/ 396 h 1192"/>
                <a:gd name="T24" fmla="*/ 824 w 1218"/>
                <a:gd name="T25" fmla="*/ 459 h 1192"/>
                <a:gd name="T26" fmla="*/ 795 w 1218"/>
                <a:gd name="T27" fmla="*/ 483 h 1192"/>
                <a:gd name="T28" fmla="*/ 758 w 1218"/>
                <a:gd name="T29" fmla="*/ 520 h 1192"/>
                <a:gd name="T30" fmla="*/ 757 w 1218"/>
                <a:gd name="T31" fmla="*/ 597 h 1192"/>
                <a:gd name="T32" fmla="*/ 786 w 1218"/>
                <a:gd name="T33" fmla="*/ 609 h 1192"/>
                <a:gd name="T34" fmla="*/ 840 w 1218"/>
                <a:gd name="T35" fmla="*/ 627 h 1192"/>
                <a:gd name="T36" fmla="*/ 843 w 1218"/>
                <a:gd name="T37" fmla="*/ 645 h 1192"/>
                <a:gd name="T38" fmla="*/ 812 w 1218"/>
                <a:gd name="T39" fmla="*/ 662 h 1192"/>
                <a:gd name="T40" fmla="*/ 775 w 1218"/>
                <a:gd name="T41" fmla="*/ 677 h 1192"/>
                <a:gd name="T42" fmla="*/ 812 w 1218"/>
                <a:gd name="T43" fmla="*/ 735 h 1192"/>
                <a:gd name="T44" fmla="*/ 873 w 1218"/>
                <a:gd name="T45" fmla="*/ 706 h 1192"/>
                <a:gd name="T46" fmla="*/ 925 w 1218"/>
                <a:gd name="T47" fmla="*/ 733 h 1192"/>
                <a:gd name="T48" fmla="*/ 952 w 1218"/>
                <a:gd name="T49" fmla="*/ 798 h 1192"/>
                <a:gd name="T50" fmla="*/ 1008 w 1218"/>
                <a:gd name="T51" fmla="*/ 761 h 1192"/>
                <a:gd name="T52" fmla="*/ 1138 w 1218"/>
                <a:gd name="T53" fmla="*/ 677 h 1192"/>
                <a:gd name="T54" fmla="*/ 1202 w 1218"/>
                <a:gd name="T55" fmla="*/ 647 h 1192"/>
                <a:gd name="T56" fmla="*/ 1215 w 1218"/>
                <a:gd name="T57" fmla="*/ 714 h 1192"/>
                <a:gd name="T58" fmla="*/ 1198 w 1218"/>
                <a:gd name="T59" fmla="*/ 785 h 1192"/>
                <a:gd name="T60" fmla="*/ 1174 w 1218"/>
                <a:gd name="T61" fmla="*/ 845 h 1192"/>
                <a:gd name="T62" fmla="*/ 1179 w 1218"/>
                <a:gd name="T63" fmla="*/ 924 h 1192"/>
                <a:gd name="T64" fmla="*/ 1146 w 1218"/>
                <a:gd name="T65" fmla="*/ 1071 h 1192"/>
                <a:gd name="T66" fmla="*/ 1090 w 1218"/>
                <a:gd name="T67" fmla="*/ 1119 h 1192"/>
                <a:gd name="T68" fmla="*/ 1053 w 1218"/>
                <a:gd name="T69" fmla="*/ 1169 h 1192"/>
                <a:gd name="T70" fmla="*/ 992 w 1218"/>
                <a:gd name="T71" fmla="*/ 1187 h 1192"/>
                <a:gd name="T72" fmla="*/ 963 w 1218"/>
                <a:gd name="T73" fmla="*/ 1124 h 1192"/>
                <a:gd name="T74" fmla="*/ 899 w 1218"/>
                <a:gd name="T75" fmla="*/ 1030 h 1192"/>
                <a:gd name="T76" fmla="*/ 845 w 1218"/>
                <a:gd name="T77" fmla="*/ 947 h 1192"/>
                <a:gd name="T78" fmla="*/ 636 w 1218"/>
                <a:gd name="T79" fmla="*/ 792 h 1192"/>
                <a:gd name="T80" fmla="*/ 112 w 1218"/>
                <a:gd name="T81" fmla="*/ 922 h 1192"/>
                <a:gd name="T82" fmla="*/ 80 w 1218"/>
                <a:gd name="T83" fmla="*/ 1008 h 1192"/>
                <a:gd name="T84" fmla="*/ 74 w 1218"/>
                <a:gd name="T85" fmla="*/ 957 h 1192"/>
                <a:gd name="T86" fmla="*/ 98 w 1218"/>
                <a:gd name="T87" fmla="*/ 898 h 1192"/>
                <a:gd name="T88" fmla="*/ 11 w 1218"/>
                <a:gd name="T89" fmla="*/ 815 h 1192"/>
                <a:gd name="T90" fmla="*/ 111 w 1218"/>
                <a:gd name="T91" fmla="*/ 551 h 1192"/>
                <a:gd name="T92" fmla="*/ 234 w 1218"/>
                <a:gd name="T93" fmla="*/ 433 h 1192"/>
                <a:gd name="T94" fmla="*/ 344 w 1218"/>
                <a:gd name="T95" fmla="*/ 353 h 1192"/>
                <a:gd name="T96" fmla="*/ 442 w 1218"/>
                <a:gd name="T97" fmla="*/ 202 h 1192"/>
                <a:gd name="T98" fmla="*/ 520 w 1218"/>
                <a:gd name="T99" fmla="*/ 162 h 1192"/>
                <a:gd name="T100" fmla="*/ 682 w 1218"/>
                <a:gd name="T101" fmla="*/ 87 h 1192"/>
                <a:gd name="T102" fmla="*/ 694 w 1218"/>
                <a:gd name="T103" fmla="*/ 174 h 1192"/>
                <a:gd name="T104" fmla="*/ 719 w 1218"/>
                <a:gd name="T105" fmla="*/ 368 h 1192"/>
                <a:gd name="T106" fmla="*/ 744 w 1218"/>
                <a:gd name="T107" fmla="*/ 368 h 1192"/>
                <a:gd name="T108" fmla="*/ 829 w 1218"/>
                <a:gd name="T109" fmla="*/ 386 h 1192"/>
                <a:gd name="T110" fmla="*/ 815 w 1218"/>
                <a:gd name="T111" fmla="*/ 319 h 1192"/>
                <a:gd name="T112" fmla="*/ 783 w 1218"/>
                <a:gd name="T113" fmla="*/ 358 h 1192"/>
                <a:gd name="T114" fmla="*/ 755 w 1218"/>
                <a:gd name="T115" fmla="*/ 386 h 1192"/>
                <a:gd name="T116" fmla="*/ 1025 w 1218"/>
                <a:gd name="T117" fmla="*/ 73 h 1192"/>
                <a:gd name="T118" fmla="*/ 1034 w 1218"/>
                <a:gd name="T119" fmla="*/ 158 h 1192"/>
                <a:gd name="T120" fmla="*/ 1006 w 1218"/>
                <a:gd name="T121" fmla="*/ 207 h 1192"/>
                <a:gd name="T122" fmla="*/ 981 w 1218"/>
                <a:gd name="T123" fmla="*/ 162 h 1192"/>
                <a:gd name="T124" fmla="*/ 950 w 1218"/>
                <a:gd name="T125" fmla="*/ 118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18" h="1192">
                  <a:moveTo>
                    <a:pt x="741" y="198"/>
                  </a:moveTo>
                  <a:lnTo>
                    <a:pt x="702" y="235"/>
                  </a:lnTo>
                  <a:lnTo>
                    <a:pt x="727" y="263"/>
                  </a:lnTo>
                  <a:lnTo>
                    <a:pt x="728" y="263"/>
                  </a:lnTo>
                  <a:lnTo>
                    <a:pt x="729" y="265"/>
                  </a:lnTo>
                  <a:lnTo>
                    <a:pt x="729" y="266"/>
                  </a:lnTo>
                  <a:lnTo>
                    <a:pt x="731" y="266"/>
                  </a:lnTo>
                  <a:lnTo>
                    <a:pt x="731" y="267"/>
                  </a:lnTo>
                  <a:lnTo>
                    <a:pt x="732" y="267"/>
                  </a:lnTo>
                  <a:lnTo>
                    <a:pt x="732" y="268"/>
                  </a:lnTo>
                  <a:lnTo>
                    <a:pt x="733" y="268"/>
                  </a:lnTo>
                  <a:lnTo>
                    <a:pt x="733" y="269"/>
                  </a:lnTo>
                  <a:lnTo>
                    <a:pt x="734" y="269"/>
                  </a:lnTo>
                  <a:lnTo>
                    <a:pt x="734" y="270"/>
                  </a:lnTo>
                  <a:lnTo>
                    <a:pt x="735" y="270"/>
                  </a:lnTo>
                  <a:lnTo>
                    <a:pt x="735" y="271"/>
                  </a:lnTo>
                  <a:lnTo>
                    <a:pt x="736" y="271"/>
                  </a:lnTo>
                  <a:lnTo>
                    <a:pt x="737" y="273"/>
                  </a:lnTo>
                  <a:lnTo>
                    <a:pt x="740" y="276"/>
                  </a:lnTo>
                  <a:lnTo>
                    <a:pt x="741" y="275"/>
                  </a:lnTo>
                  <a:lnTo>
                    <a:pt x="744" y="273"/>
                  </a:lnTo>
                  <a:lnTo>
                    <a:pt x="745" y="275"/>
                  </a:lnTo>
                  <a:lnTo>
                    <a:pt x="748" y="277"/>
                  </a:lnTo>
                  <a:lnTo>
                    <a:pt x="746" y="278"/>
                  </a:lnTo>
                  <a:lnTo>
                    <a:pt x="746" y="279"/>
                  </a:lnTo>
                  <a:lnTo>
                    <a:pt x="748" y="279"/>
                  </a:lnTo>
                  <a:lnTo>
                    <a:pt x="746" y="280"/>
                  </a:lnTo>
                  <a:lnTo>
                    <a:pt x="745" y="280"/>
                  </a:lnTo>
                  <a:lnTo>
                    <a:pt x="744" y="280"/>
                  </a:lnTo>
                  <a:lnTo>
                    <a:pt x="744" y="282"/>
                  </a:lnTo>
                  <a:lnTo>
                    <a:pt x="743" y="282"/>
                  </a:lnTo>
                  <a:lnTo>
                    <a:pt x="742" y="283"/>
                  </a:lnTo>
                  <a:lnTo>
                    <a:pt x="741" y="284"/>
                  </a:lnTo>
                  <a:lnTo>
                    <a:pt x="740" y="285"/>
                  </a:lnTo>
                  <a:lnTo>
                    <a:pt x="739" y="286"/>
                  </a:lnTo>
                  <a:lnTo>
                    <a:pt x="737" y="287"/>
                  </a:lnTo>
                  <a:lnTo>
                    <a:pt x="737" y="288"/>
                  </a:lnTo>
                  <a:lnTo>
                    <a:pt x="737" y="290"/>
                  </a:lnTo>
                  <a:lnTo>
                    <a:pt x="737" y="291"/>
                  </a:lnTo>
                  <a:lnTo>
                    <a:pt x="736" y="291"/>
                  </a:lnTo>
                  <a:lnTo>
                    <a:pt x="736" y="292"/>
                  </a:lnTo>
                  <a:lnTo>
                    <a:pt x="737" y="293"/>
                  </a:lnTo>
                  <a:lnTo>
                    <a:pt x="739" y="292"/>
                  </a:lnTo>
                  <a:lnTo>
                    <a:pt x="741" y="290"/>
                  </a:lnTo>
                  <a:lnTo>
                    <a:pt x="741" y="287"/>
                  </a:lnTo>
                  <a:lnTo>
                    <a:pt x="742" y="288"/>
                  </a:lnTo>
                  <a:lnTo>
                    <a:pt x="743" y="286"/>
                  </a:lnTo>
                  <a:lnTo>
                    <a:pt x="744" y="287"/>
                  </a:lnTo>
                  <a:lnTo>
                    <a:pt x="744" y="288"/>
                  </a:lnTo>
                  <a:lnTo>
                    <a:pt x="745" y="290"/>
                  </a:lnTo>
                  <a:lnTo>
                    <a:pt x="746" y="290"/>
                  </a:lnTo>
                  <a:lnTo>
                    <a:pt x="748" y="292"/>
                  </a:lnTo>
                  <a:lnTo>
                    <a:pt x="750" y="293"/>
                  </a:lnTo>
                  <a:lnTo>
                    <a:pt x="750" y="294"/>
                  </a:lnTo>
                  <a:lnTo>
                    <a:pt x="751" y="294"/>
                  </a:lnTo>
                  <a:lnTo>
                    <a:pt x="751" y="295"/>
                  </a:lnTo>
                  <a:lnTo>
                    <a:pt x="752" y="295"/>
                  </a:lnTo>
                  <a:lnTo>
                    <a:pt x="752" y="296"/>
                  </a:lnTo>
                  <a:lnTo>
                    <a:pt x="753" y="299"/>
                  </a:lnTo>
                  <a:lnTo>
                    <a:pt x="755" y="300"/>
                  </a:lnTo>
                  <a:lnTo>
                    <a:pt x="754" y="300"/>
                  </a:lnTo>
                  <a:lnTo>
                    <a:pt x="757" y="301"/>
                  </a:lnTo>
                  <a:lnTo>
                    <a:pt x="758" y="301"/>
                  </a:lnTo>
                  <a:lnTo>
                    <a:pt x="759" y="302"/>
                  </a:lnTo>
                  <a:lnTo>
                    <a:pt x="760" y="301"/>
                  </a:lnTo>
                  <a:lnTo>
                    <a:pt x="760" y="300"/>
                  </a:lnTo>
                  <a:lnTo>
                    <a:pt x="761" y="301"/>
                  </a:lnTo>
                  <a:lnTo>
                    <a:pt x="765" y="299"/>
                  </a:lnTo>
                  <a:lnTo>
                    <a:pt x="765" y="300"/>
                  </a:lnTo>
                  <a:lnTo>
                    <a:pt x="766" y="299"/>
                  </a:lnTo>
                  <a:lnTo>
                    <a:pt x="767" y="300"/>
                  </a:lnTo>
                  <a:lnTo>
                    <a:pt x="768" y="300"/>
                  </a:lnTo>
                  <a:lnTo>
                    <a:pt x="769" y="301"/>
                  </a:lnTo>
                  <a:lnTo>
                    <a:pt x="770" y="301"/>
                  </a:lnTo>
                  <a:lnTo>
                    <a:pt x="772" y="304"/>
                  </a:lnTo>
                  <a:lnTo>
                    <a:pt x="774" y="305"/>
                  </a:lnTo>
                  <a:lnTo>
                    <a:pt x="775" y="307"/>
                  </a:lnTo>
                  <a:lnTo>
                    <a:pt x="774" y="308"/>
                  </a:lnTo>
                  <a:lnTo>
                    <a:pt x="774" y="309"/>
                  </a:lnTo>
                  <a:lnTo>
                    <a:pt x="775" y="309"/>
                  </a:lnTo>
                  <a:lnTo>
                    <a:pt x="776" y="310"/>
                  </a:lnTo>
                  <a:lnTo>
                    <a:pt x="777" y="310"/>
                  </a:lnTo>
                  <a:lnTo>
                    <a:pt x="778" y="310"/>
                  </a:lnTo>
                  <a:lnTo>
                    <a:pt x="778" y="309"/>
                  </a:lnTo>
                  <a:lnTo>
                    <a:pt x="779" y="309"/>
                  </a:lnTo>
                  <a:lnTo>
                    <a:pt x="779" y="310"/>
                  </a:lnTo>
                  <a:lnTo>
                    <a:pt x="780" y="311"/>
                  </a:lnTo>
                  <a:lnTo>
                    <a:pt x="782" y="311"/>
                  </a:lnTo>
                  <a:lnTo>
                    <a:pt x="782" y="312"/>
                  </a:lnTo>
                  <a:lnTo>
                    <a:pt x="783" y="312"/>
                  </a:lnTo>
                  <a:lnTo>
                    <a:pt x="783" y="313"/>
                  </a:lnTo>
                  <a:lnTo>
                    <a:pt x="784" y="313"/>
                  </a:lnTo>
                  <a:lnTo>
                    <a:pt x="784" y="315"/>
                  </a:lnTo>
                  <a:lnTo>
                    <a:pt x="784" y="313"/>
                  </a:lnTo>
                  <a:lnTo>
                    <a:pt x="784" y="315"/>
                  </a:lnTo>
                  <a:lnTo>
                    <a:pt x="785" y="315"/>
                  </a:lnTo>
                  <a:lnTo>
                    <a:pt x="785" y="316"/>
                  </a:lnTo>
                  <a:lnTo>
                    <a:pt x="785" y="317"/>
                  </a:lnTo>
                  <a:lnTo>
                    <a:pt x="786" y="317"/>
                  </a:lnTo>
                  <a:lnTo>
                    <a:pt x="786" y="318"/>
                  </a:lnTo>
                  <a:lnTo>
                    <a:pt x="787" y="317"/>
                  </a:lnTo>
                  <a:lnTo>
                    <a:pt x="787" y="316"/>
                  </a:lnTo>
                  <a:lnTo>
                    <a:pt x="788" y="313"/>
                  </a:lnTo>
                  <a:lnTo>
                    <a:pt x="788" y="312"/>
                  </a:lnTo>
                  <a:lnTo>
                    <a:pt x="789" y="312"/>
                  </a:lnTo>
                  <a:lnTo>
                    <a:pt x="791" y="313"/>
                  </a:lnTo>
                  <a:lnTo>
                    <a:pt x="792" y="313"/>
                  </a:lnTo>
                  <a:lnTo>
                    <a:pt x="793" y="315"/>
                  </a:lnTo>
                  <a:lnTo>
                    <a:pt x="794" y="315"/>
                  </a:lnTo>
                  <a:lnTo>
                    <a:pt x="795" y="315"/>
                  </a:lnTo>
                  <a:lnTo>
                    <a:pt x="796" y="313"/>
                  </a:lnTo>
                  <a:lnTo>
                    <a:pt x="797" y="313"/>
                  </a:lnTo>
                  <a:lnTo>
                    <a:pt x="797" y="312"/>
                  </a:lnTo>
                  <a:lnTo>
                    <a:pt x="796" y="311"/>
                  </a:lnTo>
                  <a:lnTo>
                    <a:pt x="797" y="311"/>
                  </a:lnTo>
                  <a:lnTo>
                    <a:pt x="798" y="310"/>
                  </a:lnTo>
                  <a:lnTo>
                    <a:pt x="800" y="310"/>
                  </a:lnTo>
                  <a:lnTo>
                    <a:pt x="800" y="309"/>
                  </a:lnTo>
                  <a:lnTo>
                    <a:pt x="800" y="308"/>
                  </a:lnTo>
                  <a:lnTo>
                    <a:pt x="800" y="307"/>
                  </a:lnTo>
                  <a:lnTo>
                    <a:pt x="801" y="305"/>
                  </a:lnTo>
                  <a:lnTo>
                    <a:pt x="802" y="307"/>
                  </a:lnTo>
                  <a:lnTo>
                    <a:pt x="803" y="307"/>
                  </a:lnTo>
                  <a:lnTo>
                    <a:pt x="804" y="308"/>
                  </a:lnTo>
                  <a:lnTo>
                    <a:pt x="804" y="309"/>
                  </a:lnTo>
                  <a:lnTo>
                    <a:pt x="805" y="309"/>
                  </a:lnTo>
                  <a:lnTo>
                    <a:pt x="806" y="309"/>
                  </a:lnTo>
                  <a:lnTo>
                    <a:pt x="806" y="308"/>
                  </a:lnTo>
                  <a:lnTo>
                    <a:pt x="808" y="308"/>
                  </a:lnTo>
                  <a:lnTo>
                    <a:pt x="808" y="307"/>
                  </a:lnTo>
                  <a:lnTo>
                    <a:pt x="809" y="307"/>
                  </a:lnTo>
                  <a:lnTo>
                    <a:pt x="809" y="305"/>
                  </a:lnTo>
                  <a:lnTo>
                    <a:pt x="810" y="305"/>
                  </a:lnTo>
                  <a:lnTo>
                    <a:pt x="811" y="304"/>
                  </a:lnTo>
                  <a:lnTo>
                    <a:pt x="812" y="303"/>
                  </a:lnTo>
                  <a:lnTo>
                    <a:pt x="812" y="302"/>
                  </a:lnTo>
                  <a:lnTo>
                    <a:pt x="811" y="301"/>
                  </a:lnTo>
                  <a:lnTo>
                    <a:pt x="812" y="300"/>
                  </a:lnTo>
                  <a:lnTo>
                    <a:pt x="813" y="299"/>
                  </a:lnTo>
                  <a:lnTo>
                    <a:pt x="814" y="299"/>
                  </a:lnTo>
                  <a:lnTo>
                    <a:pt x="815" y="299"/>
                  </a:lnTo>
                  <a:lnTo>
                    <a:pt x="817" y="299"/>
                  </a:lnTo>
                  <a:lnTo>
                    <a:pt x="817" y="298"/>
                  </a:lnTo>
                  <a:lnTo>
                    <a:pt x="818" y="298"/>
                  </a:lnTo>
                  <a:lnTo>
                    <a:pt x="819" y="298"/>
                  </a:lnTo>
                  <a:lnTo>
                    <a:pt x="820" y="296"/>
                  </a:lnTo>
                  <a:lnTo>
                    <a:pt x="821" y="295"/>
                  </a:lnTo>
                  <a:lnTo>
                    <a:pt x="822" y="296"/>
                  </a:lnTo>
                  <a:lnTo>
                    <a:pt x="823" y="298"/>
                  </a:lnTo>
                  <a:lnTo>
                    <a:pt x="824" y="299"/>
                  </a:lnTo>
                  <a:lnTo>
                    <a:pt x="824" y="298"/>
                  </a:lnTo>
                  <a:lnTo>
                    <a:pt x="826" y="300"/>
                  </a:lnTo>
                  <a:lnTo>
                    <a:pt x="826" y="301"/>
                  </a:lnTo>
                  <a:lnTo>
                    <a:pt x="824" y="301"/>
                  </a:lnTo>
                  <a:lnTo>
                    <a:pt x="824" y="302"/>
                  </a:lnTo>
                  <a:lnTo>
                    <a:pt x="823" y="302"/>
                  </a:lnTo>
                  <a:lnTo>
                    <a:pt x="824" y="303"/>
                  </a:lnTo>
                  <a:lnTo>
                    <a:pt x="824" y="304"/>
                  </a:lnTo>
                  <a:lnTo>
                    <a:pt x="826" y="305"/>
                  </a:lnTo>
                  <a:lnTo>
                    <a:pt x="827" y="305"/>
                  </a:lnTo>
                  <a:lnTo>
                    <a:pt x="827" y="307"/>
                  </a:lnTo>
                  <a:lnTo>
                    <a:pt x="828" y="307"/>
                  </a:lnTo>
                  <a:lnTo>
                    <a:pt x="830" y="308"/>
                  </a:lnTo>
                  <a:lnTo>
                    <a:pt x="831" y="308"/>
                  </a:lnTo>
                  <a:lnTo>
                    <a:pt x="831" y="309"/>
                  </a:lnTo>
                  <a:lnTo>
                    <a:pt x="832" y="309"/>
                  </a:lnTo>
                  <a:lnTo>
                    <a:pt x="834" y="310"/>
                  </a:lnTo>
                  <a:lnTo>
                    <a:pt x="835" y="309"/>
                  </a:lnTo>
                  <a:lnTo>
                    <a:pt x="837" y="311"/>
                  </a:lnTo>
                  <a:lnTo>
                    <a:pt x="837" y="312"/>
                  </a:lnTo>
                  <a:lnTo>
                    <a:pt x="838" y="312"/>
                  </a:lnTo>
                  <a:lnTo>
                    <a:pt x="839" y="313"/>
                  </a:lnTo>
                  <a:lnTo>
                    <a:pt x="840" y="313"/>
                  </a:lnTo>
                  <a:lnTo>
                    <a:pt x="840" y="312"/>
                  </a:lnTo>
                  <a:lnTo>
                    <a:pt x="841" y="312"/>
                  </a:lnTo>
                  <a:lnTo>
                    <a:pt x="841" y="313"/>
                  </a:lnTo>
                  <a:lnTo>
                    <a:pt x="841" y="315"/>
                  </a:lnTo>
                  <a:lnTo>
                    <a:pt x="845" y="312"/>
                  </a:lnTo>
                  <a:lnTo>
                    <a:pt x="851" y="310"/>
                  </a:lnTo>
                  <a:lnTo>
                    <a:pt x="853" y="310"/>
                  </a:lnTo>
                  <a:lnTo>
                    <a:pt x="855" y="311"/>
                  </a:lnTo>
                  <a:lnTo>
                    <a:pt x="856" y="311"/>
                  </a:lnTo>
                  <a:lnTo>
                    <a:pt x="857" y="309"/>
                  </a:lnTo>
                  <a:lnTo>
                    <a:pt x="861" y="309"/>
                  </a:lnTo>
                  <a:lnTo>
                    <a:pt x="861" y="308"/>
                  </a:lnTo>
                  <a:lnTo>
                    <a:pt x="862" y="308"/>
                  </a:lnTo>
                  <a:lnTo>
                    <a:pt x="863" y="308"/>
                  </a:lnTo>
                  <a:lnTo>
                    <a:pt x="862" y="305"/>
                  </a:lnTo>
                  <a:lnTo>
                    <a:pt x="866" y="304"/>
                  </a:lnTo>
                  <a:lnTo>
                    <a:pt x="867" y="305"/>
                  </a:lnTo>
                  <a:lnTo>
                    <a:pt x="869" y="303"/>
                  </a:lnTo>
                  <a:lnTo>
                    <a:pt x="870" y="302"/>
                  </a:lnTo>
                  <a:lnTo>
                    <a:pt x="872" y="302"/>
                  </a:lnTo>
                  <a:lnTo>
                    <a:pt x="873" y="303"/>
                  </a:lnTo>
                  <a:lnTo>
                    <a:pt x="872" y="303"/>
                  </a:lnTo>
                  <a:lnTo>
                    <a:pt x="871" y="304"/>
                  </a:lnTo>
                  <a:lnTo>
                    <a:pt x="872" y="305"/>
                  </a:lnTo>
                  <a:lnTo>
                    <a:pt x="872" y="307"/>
                  </a:lnTo>
                  <a:lnTo>
                    <a:pt x="873" y="308"/>
                  </a:lnTo>
                  <a:lnTo>
                    <a:pt x="874" y="308"/>
                  </a:lnTo>
                  <a:lnTo>
                    <a:pt x="874" y="307"/>
                  </a:lnTo>
                  <a:lnTo>
                    <a:pt x="875" y="305"/>
                  </a:lnTo>
                  <a:lnTo>
                    <a:pt x="875" y="304"/>
                  </a:lnTo>
                  <a:lnTo>
                    <a:pt x="877" y="304"/>
                  </a:lnTo>
                  <a:lnTo>
                    <a:pt x="878" y="303"/>
                  </a:lnTo>
                  <a:lnTo>
                    <a:pt x="879" y="303"/>
                  </a:lnTo>
                  <a:lnTo>
                    <a:pt x="879" y="302"/>
                  </a:lnTo>
                  <a:lnTo>
                    <a:pt x="880" y="301"/>
                  </a:lnTo>
                  <a:lnTo>
                    <a:pt x="880" y="300"/>
                  </a:lnTo>
                  <a:lnTo>
                    <a:pt x="880" y="298"/>
                  </a:lnTo>
                  <a:lnTo>
                    <a:pt x="880" y="296"/>
                  </a:lnTo>
                  <a:lnTo>
                    <a:pt x="880" y="295"/>
                  </a:lnTo>
                  <a:lnTo>
                    <a:pt x="880" y="294"/>
                  </a:lnTo>
                  <a:lnTo>
                    <a:pt x="880" y="293"/>
                  </a:lnTo>
                  <a:lnTo>
                    <a:pt x="881" y="293"/>
                  </a:lnTo>
                  <a:lnTo>
                    <a:pt x="881" y="292"/>
                  </a:lnTo>
                  <a:lnTo>
                    <a:pt x="882" y="291"/>
                  </a:lnTo>
                  <a:lnTo>
                    <a:pt x="882" y="290"/>
                  </a:lnTo>
                  <a:lnTo>
                    <a:pt x="882" y="288"/>
                  </a:lnTo>
                  <a:lnTo>
                    <a:pt x="883" y="287"/>
                  </a:lnTo>
                  <a:lnTo>
                    <a:pt x="883" y="286"/>
                  </a:lnTo>
                  <a:lnTo>
                    <a:pt x="884" y="286"/>
                  </a:lnTo>
                  <a:lnTo>
                    <a:pt x="884" y="285"/>
                  </a:lnTo>
                  <a:lnTo>
                    <a:pt x="884" y="284"/>
                  </a:lnTo>
                  <a:lnTo>
                    <a:pt x="884" y="283"/>
                  </a:lnTo>
                  <a:lnTo>
                    <a:pt x="884" y="282"/>
                  </a:lnTo>
                  <a:lnTo>
                    <a:pt x="887" y="282"/>
                  </a:lnTo>
                  <a:lnTo>
                    <a:pt x="888" y="280"/>
                  </a:lnTo>
                  <a:lnTo>
                    <a:pt x="889" y="280"/>
                  </a:lnTo>
                  <a:lnTo>
                    <a:pt x="889" y="279"/>
                  </a:lnTo>
                  <a:lnTo>
                    <a:pt x="890" y="279"/>
                  </a:lnTo>
                  <a:lnTo>
                    <a:pt x="890" y="277"/>
                  </a:lnTo>
                  <a:lnTo>
                    <a:pt x="890" y="276"/>
                  </a:lnTo>
                  <a:lnTo>
                    <a:pt x="891" y="276"/>
                  </a:lnTo>
                  <a:lnTo>
                    <a:pt x="891" y="275"/>
                  </a:lnTo>
                  <a:lnTo>
                    <a:pt x="892" y="275"/>
                  </a:lnTo>
                  <a:lnTo>
                    <a:pt x="892" y="274"/>
                  </a:lnTo>
                  <a:lnTo>
                    <a:pt x="894" y="274"/>
                  </a:lnTo>
                  <a:lnTo>
                    <a:pt x="895" y="273"/>
                  </a:lnTo>
                  <a:lnTo>
                    <a:pt x="895" y="271"/>
                  </a:lnTo>
                  <a:lnTo>
                    <a:pt x="895" y="270"/>
                  </a:lnTo>
                  <a:lnTo>
                    <a:pt x="895" y="269"/>
                  </a:lnTo>
                  <a:lnTo>
                    <a:pt x="895" y="268"/>
                  </a:lnTo>
                  <a:lnTo>
                    <a:pt x="894" y="268"/>
                  </a:lnTo>
                  <a:lnTo>
                    <a:pt x="892" y="267"/>
                  </a:lnTo>
                  <a:lnTo>
                    <a:pt x="891" y="267"/>
                  </a:lnTo>
                  <a:lnTo>
                    <a:pt x="891" y="266"/>
                  </a:lnTo>
                  <a:lnTo>
                    <a:pt x="891" y="265"/>
                  </a:lnTo>
                  <a:lnTo>
                    <a:pt x="890" y="265"/>
                  </a:lnTo>
                  <a:lnTo>
                    <a:pt x="889" y="265"/>
                  </a:lnTo>
                  <a:lnTo>
                    <a:pt x="888" y="265"/>
                  </a:lnTo>
                  <a:lnTo>
                    <a:pt x="887" y="265"/>
                  </a:lnTo>
                  <a:lnTo>
                    <a:pt x="886" y="265"/>
                  </a:lnTo>
                  <a:lnTo>
                    <a:pt x="886" y="263"/>
                  </a:lnTo>
                  <a:lnTo>
                    <a:pt x="884" y="263"/>
                  </a:lnTo>
                  <a:lnTo>
                    <a:pt x="883" y="262"/>
                  </a:lnTo>
                  <a:lnTo>
                    <a:pt x="882" y="262"/>
                  </a:lnTo>
                  <a:lnTo>
                    <a:pt x="882" y="263"/>
                  </a:lnTo>
                  <a:lnTo>
                    <a:pt x="881" y="263"/>
                  </a:lnTo>
                  <a:lnTo>
                    <a:pt x="880" y="263"/>
                  </a:lnTo>
                  <a:lnTo>
                    <a:pt x="880" y="265"/>
                  </a:lnTo>
                  <a:lnTo>
                    <a:pt x="879" y="266"/>
                  </a:lnTo>
                  <a:lnTo>
                    <a:pt x="878" y="267"/>
                  </a:lnTo>
                  <a:lnTo>
                    <a:pt x="879" y="268"/>
                  </a:lnTo>
                  <a:lnTo>
                    <a:pt x="877" y="270"/>
                  </a:lnTo>
                  <a:lnTo>
                    <a:pt x="874" y="273"/>
                  </a:lnTo>
                  <a:lnTo>
                    <a:pt x="870" y="270"/>
                  </a:lnTo>
                  <a:lnTo>
                    <a:pt x="867" y="269"/>
                  </a:lnTo>
                  <a:lnTo>
                    <a:pt x="869" y="269"/>
                  </a:lnTo>
                  <a:lnTo>
                    <a:pt x="867" y="268"/>
                  </a:lnTo>
                  <a:lnTo>
                    <a:pt x="869" y="267"/>
                  </a:lnTo>
                  <a:lnTo>
                    <a:pt x="870" y="266"/>
                  </a:lnTo>
                  <a:lnTo>
                    <a:pt x="871" y="265"/>
                  </a:lnTo>
                  <a:lnTo>
                    <a:pt x="872" y="262"/>
                  </a:lnTo>
                  <a:lnTo>
                    <a:pt x="872" y="261"/>
                  </a:lnTo>
                  <a:lnTo>
                    <a:pt x="873" y="260"/>
                  </a:lnTo>
                  <a:lnTo>
                    <a:pt x="873" y="259"/>
                  </a:lnTo>
                  <a:lnTo>
                    <a:pt x="874" y="259"/>
                  </a:lnTo>
                  <a:lnTo>
                    <a:pt x="873" y="259"/>
                  </a:lnTo>
                  <a:lnTo>
                    <a:pt x="873" y="258"/>
                  </a:lnTo>
                  <a:lnTo>
                    <a:pt x="873" y="257"/>
                  </a:lnTo>
                  <a:lnTo>
                    <a:pt x="872" y="256"/>
                  </a:lnTo>
                  <a:lnTo>
                    <a:pt x="872" y="254"/>
                  </a:lnTo>
                  <a:lnTo>
                    <a:pt x="872" y="253"/>
                  </a:lnTo>
                  <a:lnTo>
                    <a:pt x="872" y="252"/>
                  </a:lnTo>
                  <a:lnTo>
                    <a:pt x="873" y="252"/>
                  </a:lnTo>
                  <a:lnTo>
                    <a:pt x="872" y="252"/>
                  </a:lnTo>
                  <a:lnTo>
                    <a:pt x="872" y="251"/>
                  </a:lnTo>
                  <a:lnTo>
                    <a:pt x="871" y="251"/>
                  </a:lnTo>
                  <a:lnTo>
                    <a:pt x="872" y="250"/>
                  </a:lnTo>
                  <a:lnTo>
                    <a:pt x="872" y="249"/>
                  </a:lnTo>
                  <a:lnTo>
                    <a:pt x="872" y="248"/>
                  </a:lnTo>
                  <a:lnTo>
                    <a:pt x="871" y="248"/>
                  </a:lnTo>
                  <a:lnTo>
                    <a:pt x="870" y="246"/>
                  </a:lnTo>
                  <a:lnTo>
                    <a:pt x="870" y="245"/>
                  </a:lnTo>
                  <a:lnTo>
                    <a:pt x="870" y="244"/>
                  </a:lnTo>
                  <a:lnTo>
                    <a:pt x="869" y="242"/>
                  </a:lnTo>
                  <a:lnTo>
                    <a:pt x="867" y="241"/>
                  </a:lnTo>
                  <a:lnTo>
                    <a:pt x="867" y="240"/>
                  </a:lnTo>
                  <a:lnTo>
                    <a:pt x="869" y="238"/>
                  </a:lnTo>
                  <a:lnTo>
                    <a:pt x="869" y="237"/>
                  </a:lnTo>
                  <a:lnTo>
                    <a:pt x="870" y="237"/>
                  </a:lnTo>
                  <a:lnTo>
                    <a:pt x="870" y="236"/>
                  </a:lnTo>
                  <a:lnTo>
                    <a:pt x="869" y="236"/>
                  </a:lnTo>
                  <a:lnTo>
                    <a:pt x="870" y="236"/>
                  </a:lnTo>
                  <a:lnTo>
                    <a:pt x="870" y="235"/>
                  </a:lnTo>
                  <a:lnTo>
                    <a:pt x="871" y="233"/>
                  </a:lnTo>
                  <a:lnTo>
                    <a:pt x="871" y="232"/>
                  </a:lnTo>
                  <a:lnTo>
                    <a:pt x="871" y="231"/>
                  </a:lnTo>
                  <a:lnTo>
                    <a:pt x="871" y="228"/>
                  </a:lnTo>
                  <a:lnTo>
                    <a:pt x="871" y="227"/>
                  </a:lnTo>
                  <a:lnTo>
                    <a:pt x="871" y="226"/>
                  </a:lnTo>
                  <a:lnTo>
                    <a:pt x="872" y="224"/>
                  </a:lnTo>
                  <a:lnTo>
                    <a:pt x="873" y="223"/>
                  </a:lnTo>
                  <a:lnTo>
                    <a:pt x="874" y="220"/>
                  </a:lnTo>
                  <a:lnTo>
                    <a:pt x="873" y="220"/>
                  </a:lnTo>
                  <a:lnTo>
                    <a:pt x="874" y="219"/>
                  </a:lnTo>
                  <a:lnTo>
                    <a:pt x="878" y="213"/>
                  </a:lnTo>
                  <a:lnTo>
                    <a:pt x="883" y="208"/>
                  </a:lnTo>
                  <a:lnTo>
                    <a:pt x="884" y="206"/>
                  </a:lnTo>
                  <a:lnTo>
                    <a:pt x="895" y="199"/>
                  </a:lnTo>
                  <a:lnTo>
                    <a:pt x="894" y="198"/>
                  </a:lnTo>
                  <a:lnTo>
                    <a:pt x="892" y="195"/>
                  </a:lnTo>
                  <a:lnTo>
                    <a:pt x="892" y="196"/>
                  </a:lnTo>
                  <a:lnTo>
                    <a:pt x="891" y="196"/>
                  </a:lnTo>
                  <a:lnTo>
                    <a:pt x="890" y="194"/>
                  </a:lnTo>
                  <a:lnTo>
                    <a:pt x="889" y="192"/>
                  </a:lnTo>
                  <a:lnTo>
                    <a:pt x="888" y="188"/>
                  </a:lnTo>
                  <a:lnTo>
                    <a:pt x="887" y="190"/>
                  </a:lnTo>
                  <a:lnTo>
                    <a:pt x="886" y="187"/>
                  </a:lnTo>
                  <a:lnTo>
                    <a:pt x="883" y="187"/>
                  </a:lnTo>
                  <a:lnTo>
                    <a:pt x="882" y="185"/>
                  </a:lnTo>
                  <a:lnTo>
                    <a:pt x="882" y="184"/>
                  </a:lnTo>
                  <a:lnTo>
                    <a:pt x="881" y="184"/>
                  </a:lnTo>
                  <a:lnTo>
                    <a:pt x="881" y="183"/>
                  </a:lnTo>
                  <a:lnTo>
                    <a:pt x="880" y="184"/>
                  </a:lnTo>
                  <a:lnTo>
                    <a:pt x="879" y="183"/>
                  </a:lnTo>
                  <a:lnTo>
                    <a:pt x="879" y="182"/>
                  </a:lnTo>
                  <a:lnTo>
                    <a:pt x="878" y="182"/>
                  </a:lnTo>
                  <a:lnTo>
                    <a:pt x="878" y="181"/>
                  </a:lnTo>
                  <a:lnTo>
                    <a:pt x="877" y="181"/>
                  </a:lnTo>
                  <a:lnTo>
                    <a:pt x="877" y="179"/>
                  </a:lnTo>
                  <a:lnTo>
                    <a:pt x="875" y="179"/>
                  </a:lnTo>
                  <a:lnTo>
                    <a:pt x="875" y="181"/>
                  </a:lnTo>
                  <a:lnTo>
                    <a:pt x="872" y="182"/>
                  </a:lnTo>
                  <a:lnTo>
                    <a:pt x="871" y="182"/>
                  </a:lnTo>
                  <a:lnTo>
                    <a:pt x="870" y="183"/>
                  </a:lnTo>
                  <a:lnTo>
                    <a:pt x="869" y="183"/>
                  </a:lnTo>
                  <a:lnTo>
                    <a:pt x="867" y="183"/>
                  </a:lnTo>
                  <a:lnTo>
                    <a:pt x="866" y="183"/>
                  </a:lnTo>
                  <a:lnTo>
                    <a:pt x="866" y="184"/>
                  </a:lnTo>
                  <a:lnTo>
                    <a:pt x="865" y="184"/>
                  </a:lnTo>
                  <a:lnTo>
                    <a:pt x="860" y="186"/>
                  </a:lnTo>
                  <a:lnTo>
                    <a:pt x="860" y="184"/>
                  </a:lnTo>
                  <a:lnTo>
                    <a:pt x="857" y="185"/>
                  </a:lnTo>
                  <a:lnTo>
                    <a:pt x="857" y="184"/>
                  </a:lnTo>
                  <a:lnTo>
                    <a:pt x="857" y="183"/>
                  </a:lnTo>
                  <a:lnTo>
                    <a:pt x="856" y="182"/>
                  </a:lnTo>
                  <a:lnTo>
                    <a:pt x="855" y="181"/>
                  </a:lnTo>
                  <a:lnTo>
                    <a:pt x="857" y="181"/>
                  </a:lnTo>
                  <a:lnTo>
                    <a:pt x="858" y="179"/>
                  </a:lnTo>
                  <a:lnTo>
                    <a:pt x="860" y="179"/>
                  </a:lnTo>
                  <a:lnTo>
                    <a:pt x="861" y="178"/>
                  </a:lnTo>
                  <a:lnTo>
                    <a:pt x="862" y="177"/>
                  </a:lnTo>
                  <a:lnTo>
                    <a:pt x="863" y="178"/>
                  </a:lnTo>
                  <a:lnTo>
                    <a:pt x="864" y="178"/>
                  </a:lnTo>
                  <a:lnTo>
                    <a:pt x="865" y="178"/>
                  </a:lnTo>
                  <a:lnTo>
                    <a:pt x="867" y="177"/>
                  </a:lnTo>
                  <a:lnTo>
                    <a:pt x="867" y="176"/>
                  </a:lnTo>
                  <a:lnTo>
                    <a:pt x="869" y="176"/>
                  </a:lnTo>
                  <a:lnTo>
                    <a:pt x="869" y="175"/>
                  </a:lnTo>
                  <a:lnTo>
                    <a:pt x="870" y="175"/>
                  </a:lnTo>
                  <a:lnTo>
                    <a:pt x="871" y="175"/>
                  </a:lnTo>
                  <a:lnTo>
                    <a:pt x="873" y="174"/>
                  </a:lnTo>
                  <a:lnTo>
                    <a:pt x="875" y="177"/>
                  </a:lnTo>
                  <a:lnTo>
                    <a:pt x="878" y="176"/>
                  </a:lnTo>
                  <a:lnTo>
                    <a:pt x="880" y="175"/>
                  </a:lnTo>
                  <a:lnTo>
                    <a:pt x="880" y="174"/>
                  </a:lnTo>
                  <a:lnTo>
                    <a:pt x="881" y="174"/>
                  </a:lnTo>
                  <a:lnTo>
                    <a:pt x="882" y="173"/>
                  </a:lnTo>
                  <a:lnTo>
                    <a:pt x="884" y="171"/>
                  </a:lnTo>
                  <a:lnTo>
                    <a:pt x="877" y="160"/>
                  </a:lnTo>
                  <a:lnTo>
                    <a:pt x="875" y="159"/>
                  </a:lnTo>
                  <a:lnTo>
                    <a:pt x="874" y="158"/>
                  </a:lnTo>
                  <a:lnTo>
                    <a:pt x="872" y="159"/>
                  </a:lnTo>
                  <a:lnTo>
                    <a:pt x="871" y="160"/>
                  </a:lnTo>
                  <a:lnTo>
                    <a:pt x="869" y="158"/>
                  </a:lnTo>
                  <a:lnTo>
                    <a:pt x="867" y="159"/>
                  </a:lnTo>
                  <a:lnTo>
                    <a:pt x="865" y="156"/>
                  </a:lnTo>
                  <a:lnTo>
                    <a:pt x="864" y="156"/>
                  </a:lnTo>
                  <a:lnTo>
                    <a:pt x="863" y="153"/>
                  </a:lnTo>
                  <a:lnTo>
                    <a:pt x="862" y="154"/>
                  </a:lnTo>
                  <a:lnTo>
                    <a:pt x="861" y="152"/>
                  </a:lnTo>
                  <a:lnTo>
                    <a:pt x="861" y="153"/>
                  </a:lnTo>
                  <a:lnTo>
                    <a:pt x="860" y="153"/>
                  </a:lnTo>
                  <a:lnTo>
                    <a:pt x="858" y="151"/>
                  </a:lnTo>
                  <a:lnTo>
                    <a:pt x="855" y="149"/>
                  </a:lnTo>
                  <a:lnTo>
                    <a:pt x="829" y="114"/>
                  </a:lnTo>
                  <a:lnTo>
                    <a:pt x="861" y="91"/>
                  </a:lnTo>
                  <a:lnTo>
                    <a:pt x="886" y="120"/>
                  </a:lnTo>
                  <a:lnTo>
                    <a:pt x="888" y="124"/>
                  </a:lnTo>
                  <a:lnTo>
                    <a:pt x="889" y="124"/>
                  </a:lnTo>
                  <a:lnTo>
                    <a:pt x="890" y="126"/>
                  </a:lnTo>
                  <a:lnTo>
                    <a:pt x="891" y="127"/>
                  </a:lnTo>
                  <a:lnTo>
                    <a:pt x="892" y="127"/>
                  </a:lnTo>
                  <a:lnTo>
                    <a:pt x="894" y="128"/>
                  </a:lnTo>
                  <a:lnTo>
                    <a:pt x="895" y="129"/>
                  </a:lnTo>
                  <a:lnTo>
                    <a:pt x="895" y="131"/>
                  </a:lnTo>
                  <a:lnTo>
                    <a:pt x="894" y="131"/>
                  </a:lnTo>
                  <a:lnTo>
                    <a:pt x="894" y="132"/>
                  </a:lnTo>
                  <a:lnTo>
                    <a:pt x="892" y="132"/>
                  </a:lnTo>
                  <a:lnTo>
                    <a:pt x="892" y="133"/>
                  </a:lnTo>
                  <a:lnTo>
                    <a:pt x="892" y="132"/>
                  </a:lnTo>
                  <a:lnTo>
                    <a:pt x="891" y="133"/>
                  </a:lnTo>
                  <a:lnTo>
                    <a:pt x="892" y="133"/>
                  </a:lnTo>
                  <a:lnTo>
                    <a:pt x="891" y="133"/>
                  </a:lnTo>
                  <a:lnTo>
                    <a:pt x="891" y="134"/>
                  </a:lnTo>
                  <a:lnTo>
                    <a:pt x="890" y="134"/>
                  </a:lnTo>
                  <a:lnTo>
                    <a:pt x="890" y="135"/>
                  </a:lnTo>
                  <a:lnTo>
                    <a:pt x="889" y="135"/>
                  </a:lnTo>
                  <a:lnTo>
                    <a:pt x="888" y="135"/>
                  </a:lnTo>
                  <a:lnTo>
                    <a:pt x="888" y="136"/>
                  </a:lnTo>
                  <a:lnTo>
                    <a:pt x="888" y="137"/>
                  </a:lnTo>
                  <a:lnTo>
                    <a:pt x="889" y="137"/>
                  </a:lnTo>
                  <a:lnTo>
                    <a:pt x="889" y="139"/>
                  </a:lnTo>
                  <a:lnTo>
                    <a:pt x="890" y="139"/>
                  </a:lnTo>
                  <a:lnTo>
                    <a:pt x="890" y="140"/>
                  </a:lnTo>
                  <a:lnTo>
                    <a:pt x="891" y="140"/>
                  </a:lnTo>
                  <a:lnTo>
                    <a:pt x="892" y="140"/>
                  </a:lnTo>
                  <a:lnTo>
                    <a:pt x="892" y="139"/>
                  </a:lnTo>
                  <a:lnTo>
                    <a:pt x="894" y="139"/>
                  </a:lnTo>
                  <a:lnTo>
                    <a:pt x="895" y="139"/>
                  </a:lnTo>
                  <a:lnTo>
                    <a:pt x="895" y="140"/>
                  </a:lnTo>
                  <a:lnTo>
                    <a:pt x="896" y="140"/>
                  </a:lnTo>
                  <a:lnTo>
                    <a:pt x="897" y="140"/>
                  </a:lnTo>
                  <a:lnTo>
                    <a:pt x="898" y="140"/>
                  </a:lnTo>
                  <a:lnTo>
                    <a:pt x="898" y="142"/>
                  </a:lnTo>
                  <a:lnTo>
                    <a:pt x="899" y="142"/>
                  </a:lnTo>
                  <a:lnTo>
                    <a:pt x="900" y="145"/>
                  </a:lnTo>
                  <a:lnTo>
                    <a:pt x="903" y="144"/>
                  </a:lnTo>
                  <a:lnTo>
                    <a:pt x="904" y="146"/>
                  </a:lnTo>
                  <a:lnTo>
                    <a:pt x="904" y="148"/>
                  </a:lnTo>
                  <a:lnTo>
                    <a:pt x="904" y="149"/>
                  </a:lnTo>
                  <a:lnTo>
                    <a:pt x="905" y="149"/>
                  </a:lnTo>
                  <a:lnTo>
                    <a:pt x="906" y="149"/>
                  </a:lnTo>
                  <a:lnTo>
                    <a:pt x="906" y="150"/>
                  </a:lnTo>
                  <a:lnTo>
                    <a:pt x="906" y="151"/>
                  </a:lnTo>
                  <a:lnTo>
                    <a:pt x="906" y="152"/>
                  </a:lnTo>
                  <a:lnTo>
                    <a:pt x="907" y="153"/>
                  </a:lnTo>
                  <a:lnTo>
                    <a:pt x="908" y="153"/>
                  </a:lnTo>
                  <a:lnTo>
                    <a:pt x="909" y="153"/>
                  </a:lnTo>
                  <a:lnTo>
                    <a:pt x="909" y="154"/>
                  </a:lnTo>
                  <a:lnTo>
                    <a:pt x="910" y="154"/>
                  </a:lnTo>
                  <a:lnTo>
                    <a:pt x="910" y="156"/>
                  </a:lnTo>
                  <a:lnTo>
                    <a:pt x="912" y="157"/>
                  </a:lnTo>
                  <a:lnTo>
                    <a:pt x="912" y="158"/>
                  </a:lnTo>
                  <a:lnTo>
                    <a:pt x="913" y="158"/>
                  </a:lnTo>
                  <a:lnTo>
                    <a:pt x="913" y="159"/>
                  </a:lnTo>
                  <a:lnTo>
                    <a:pt x="913" y="160"/>
                  </a:lnTo>
                  <a:lnTo>
                    <a:pt x="914" y="160"/>
                  </a:lnTo>
                  <a:lnTo>
                    <a:pt x="914" y="161"/>
                  </a:lnTo>
                  <a:lnTo>
                    <a:pt x="915" y="161"/>
                  </a:lnTo>
                  <a:lnTo>
                    <a:pt x="916" y="161"/>
                  </a:lnTo>
                  <a:lnTo>
                    <a:pt x="916" y="162"/>
                  </a:lnTo>
                  <a:lnTo>
                    <a:pt x="916" y="164"/>
                  </a:lnTo>
                  <a:lnTo>
                    <a:pt x="917" y="165"/>
                  </a:lnTo>
                  <a:lnTo>
                    <a:pt x="916" y="165"/>
                  </a:lnTo>
                  <a:lnTo>
                    <a:pt x="915" y="165"/>
                  </a:lnTo>
                  <a:lnTo>
                    <a:pt x="916" y="167"/>
                  </a:lnTo>
                  <a:lnTo>
                    <a:pt x="916" y="166"/>
                  </a:lnTo>
                  <a:lnTo>
                    <a:pt x="916" y="167"/>
                  </a:lnTo>
                  <a:lnTo>
                    <a:pt x="917" y="166"/>
                  </a:lnTo>
                  <a:lnTo>
                    <a:pt x="918" y="166"/>
                  </a:lnTo>
                  <a:lnTo>
                    <a:pt x="920" y="167"/>
                  </a:lnTo>
                  <a:lnTo>
                    <a:pt x="918" y="167"/>
                  </a:lnTo>
                  <a:lnTo>
                    <a:pt x="920" y="167"/>
                  </a:lnTo>
                  <a:lnTo>
                    <a:pt x="920" y="168"/>
                  </a:lnTo>
                  <a:lnTo>
                    <a:pt x="921" y="170"/>
                  </a:lnTo>
                  <a:lnTo>
                    <a:pt x="922" y="170"/>
                  </a:lnTo>
                  <a:lnTo>
                    <a:pt x="923" y="173"/>
                  </a:lnTo>
                  <a:lnTo>
                    <a:pt x="925" y="171"/>
                  </a:lnTo>
                  <a:lnTo>
                    <a:pt x="927" y="176"/>
                  </a:lnTo>
                  <a:lnTo>
                    <a:pt x="927" y="177"/>
                  </a:lnTo>
                  <a:lnTo>
                    <a:pt x="930" y="181"/>
                  </a:lnTo>
                  <a:lnTo>
                    <a:pt x="934" y="177"/>
                  </a:lnTo>
                  <a:lnTo>
                    <a:pt x="932" y="174"/>
                  </a:lnTo>
                  <a:lnTo>
                    <a:pt x="930" y="170"/>
                  </a:lnTo>
                  <a:lnTo>
                    <a:pt x="929" y="169"/>
                  </a:lnTo>
                  <a:lnTo>
                    <a:pt x="930" y="169"/>
                  </a:lnTo>
                  <a:lnTo>
                    <a:pt x="929" y="168"/>
                  </a:lnTo>
                  <a:lnTo>
                    <a:pt x="930" y="168"/>
                  </a:lnTo>
                  <a:lnTo>
                    <a:pt x="927" y="162"/>
                  </a:lnTo>
                  <a:lnTo>
                    <a:pt x="926" y="162"/>
                  </a:lnTo>
                  <a:lnTo>
                    <a:pt x="925" y="162"/>
                  </a:lnTo>
                  <a:lnTo>
                    <a:pt x="925" y="161"/>
                  </a:lnTo>
                  <a:lnTo>
                    <a:pt x="924" y="161"/>
                  </a:lnTo>
                  <a:lnTo>
                    <a:pt x="924" y="160"/>
                  </a:lnTo>
                  <a:lnTo>
                    <a:pt x="923" y="157"/>
                  </a:lnTo>
                  <a:lnTo>
                    <a:pt x="925" y="154"/>
                  </a:lnTo>
                  <a:lnTo>
                    <a:pt x="926" y="154"/>
                  </a:lnTo>
                  <a:lnTo>
                    <a:pt x="926" y="153"/>
                  </a:lnTo>
                  <a:lnTo>
                    <a:pt x="927" y="152"/>
                  </a:lnTo>
                  <a:lnTo>
                    <a:pt x="927" y="153"/>
                  </a:lnTo>
                  <a:lnTo>
                    <a:pt x="927" y="154"/>
                  </a:lnTo>
                  <a:lnTo>
                    <a:pt x="929" y="154"/>
                  </a:lnTo>
                  <a:lnTo>
                    <a:pt x="931" y="153"/>
                  </a:lnTo>
                  <a:lnTo>
                    <a:pt x="933" y="152"/>
                  </a:lnTo>
                  <a:lnTo>
                    <a:pt x="934" y="152"/>
                  </a:lnTo>
                  <a:lnTo>
                    <a:pt x="937" y="151"/>
                  </a:lnTo>
                  <a:lnTo>
                    <a:pt x="935" y="149"/>
                  </a:lnTo>
                  <a:lnTo>
                    <a:pt x="939" y="148"/>
                  </a:lnTo>
                  <a:lnTo>
                    <a:pt x="939" y="149"/>
                  </a:lnTo>
                  <a:lnTo>
                    <a:pt x="940" y="150"/>
                  </a:lnTo>
                  <a:lnTo>
                    <a:pt x="940" y="151"/>
                  </a:lnTo>
                  <a:lnTo>
                    <a:pt x="941" y="151"/>
                  </a:lnTo>
                  <a:lnTo>
                    <a:pt x="941" y="152"/>
                  </a:lnTo>
                  <a:lnTo>
                    <a:pt x="942" y="152"/>
                  </a:lnTo>
                  <a:lnTo>
                    <a:pt x="943" y="152"/>
                  </a:lnTo>
                  <a:lnTo>
                    <a:pt x="944" y="154"/>
                  </a:lnTo>
                  <a:lnTo>
                    <a:pt x="946" y="156"/>
                  </a:lnTo>
                  <a:lnTo>
                    <a:pt x="946" y="157"/>
                  </a:lnTo>
                  <a:lnTo>
                    <a:pt x="947" y="158"/>
                  </a:lnTo>
                  <a:lnTo>
                    <a:pt x="948" y="159"/>
                  </a:lnTo>
                  <a:lnTo>
                    <a:pt x="948" y="160"/>
                  </a:lnTo>
                  <a:lnTo>
                    <a:pt x="949" y="161"/>
                  </a:lnTo>
                  <a:lnTo>
                    <a:pt x="950" y="162"/>
                  </a:lnTo>
                  <a:lnTo>
                    <a:pt x="951" y="165"/>
                  </a:lnTo>
                  <a:lnTo>
                    <a:pt x="953" y="167"/>
                  </a:lnTo>
                  <a:lnTo>
                    <a:pt x="955" y="168"/>
                  </a:lnTo>
                  <a:lnTo>
                    <a:pt x="952" y="170"/>
                  </a:lnTo>
                  <a:lnTo>
                    <a:pt x="951" y="173"/>
                  </a:lnTo>
                  <a:lnTo>
                    <a:pt x="949" y="176"/>
                  </a:lnTo>
                  <a:lnTo>
                    <a:pt x="948" y="177"/>
                  </a:lnTo>
                  <a:lnTo>
                    <a:pt x="947" y="178"/>
                  </a:lnTo>
                  <a:lnTo>
                    <a:pt x="946" y="179"/>
                  </a:lnTo>
                  <a:lnTo>
                    <a:pt x="944" y="181"/>
                  </a:lnTo>
                  <a:lnTo>
                    <a:pt x="942" y="187"/>
                  </a:lnTo>
                  <a:lnTo>
                    <a:pt x="946" y="192"/>
                  </a:lnTo>
                  <a:lnTo>
                    <a:pt x="942" y="196"/>
                  </a:lnTo>
                  <a:lnTo>
                    <a:pt x="944" y="199"/>
                  </a:lnTo>
                  <a:lnTo>
                    <a:pt x="943" y="199"/>
                  </a:lnTo>
                  <a:lnTo>
                    <a:pt x="943" y="200"/>
                  </a:lnTo>
                  <a:lnTo>
                    <a:pt x="942" y="201"/>
                  </a:lnTo>
                  <a:lnTo>
                    <a:pt x="942" y="202"/>
                  </a:lnTo>
                  <a:lnTo>
                    <a:pt x="942" y="203"/>
                  </a:lnTo>
                  <a:lnTo>
                    <a:pt x="943" y="203"/>
                  </a:lnTo>
                  <a:lnTo>
                    <a:pt x="946" y="207"/>
                  </a:lnTo>
                  <a:lnTo>
                    <a:pt x="944" y="208"/>
                  </a:lnTo>
                  <a:lnTo>
                    <a:pt x="946" y="209"/>
                  </a:lnTo>
                  <a:lnTo>
                    <a:pt x="946" y="210"/>
                  </a:lnTo>
                  <a:lnTo>
                    <a:pt x="947" y="210"/>
                  </a:lnTo>
                  <a:lnTo>
                    <a:pt x="947" y="209"/>
                  </a:lnTo>
                  <a:lnTo>
                    <a:pt x="948" y="209"/>
                  </a:lnTo>
                  <a:lnTo>
                    <a:pt x="949" y="209"/>
                  </a:lnTo>
                  <a:lnTo>
                    <a:pt x="950" y="210"/>
                  </a:lnTo>
                  <a:lnTo>
                    <a:pt x="951" y="210"/>
                  </a:lnTo>
                  <a:lnTo>
                    <a:pt x="952" y="211"/>
                  </a:lnTo>
                  <a:lnTo>
                    <a:pt x="951" y="212"/>
                  </a:lnTo>
                  <a:lnTo>
                    <a:pt x="952" y="212"/>
                  </a:lnTo>
                  <a:lnTo>
                    <a:pt x="953" y="213"/>
                  </a:lnTo>
                  <a:lnTo>
                    <a:pt x="952" y="215"/>
                  </a:lnTo>
                  <a:lnTo>
                    <a:pt x="953" y="216"/>
                  </a:lnTo>
                  <a:lnTo>
                    <a:pt x="951" y="218"/>
                  </a:lnTo>
                  <a:lnTo>
                    <a:pt x="950" y="218"/>
                  </a:lnTo>
                  <a:lnTo>
                    <a:pt x="949" y="217"/>
                  </a:lnTo>
                  <a:lnTo>
                    <a:pt x="948" y="218"/>
                  </a:lnTo>
                  <a:lnTo>
                    <a:pt x="948" y="219"/>
                  </a:lnTo>
                  <a:lnTo>
                    <a:pt x="951" y="221"/>
                  </a:lnTo>
                  <a:lnTo>
                    <a:pt x="951" y="223"/>
                  </a:lnTo>
                  <a:lnTo>
                    <a:pt x="952" y="223"/>
                  </a:lnTo>
                  <a:lnTo>
                    <a:pt x="951" y="223"/>
                  </a:lnTo>
                  <a:lnTo>
                    <a:pt x="951" y="224"/>
                  </a:lnTo>
                  <a:lnTo>
                    <a:pt x="951" y="225"/>
                  </a:lnTo>
                  <a:lnTo>
                    <a:pt x="951" y="226"/>
                  </a:lnTo>
                  <a:lnTo>
                    <a:pt x="952" y="226"/>
                  </a:lnTo>
                  <a:lnTo>
                    <a:pt x="952" y="227"/>
                  </a:lnTo>
                  <a:lnTo>
                    <a:pt x="953" y="227"/>
                  </a:lnTo>
                  <a:lnTo>
                    <a:pt x="955" y="228"/>
                  </a:lnTo>
                  <a:lnTo>
                    <a:pt x="956" y="228"/>
                  </a:lnTo>
                  <a:lnTo>
                    <a:pt x="957" y="228"/>
                  </a:lnTo>
                  <a:lnTo>
                    <a:pt x="957" y="229"/>
                  </a:lnTo>
                  <a:lnTo>
                    <a:pt x="958" y="229"/>
                  </a:lnTo>
                  <a:lnTo>
                    <a:pt x="958" y="231"/>
                  </a:lnTo>
                  <a:lnTo>
                    <a:pt x="957" y="232"/>
                  </a:lnTo>
                  <a:lnTo>
                    <a:pt x="957" y="233"/>
                  </a:lnTo>
                  <a:lnTo>
                    <a:pt x="957" y="234"/>
                  </a:lnTo>
                  <a:lnTo>
                    <a:pt x="956" y="234"/>
                  </a:lnTo>
                  <a:lnTo>
                    <a:pt x="956" y="235"/>
                  </a:lnTo>
                  <a:lnTo>
                    <a:pt x="955" y="236"/>
                  </a:lnTo>
                  <a:lnTo>
                    <a:pt x="955" y="237"/>
                  </a:lnTo>
                  <a:lnTo>
                    <a:pt x="955" y="238"/>
                  </a:lnTo>
                  <a:lnTo>
                    <a:pt x="955" y="240"/>
                  </a:lnTo>
                  <a:lnTo>
                    <a:pt x="953" y="240"/>
                  </a:lnTo>
                  <a:lnTo>
                    <a:pt x="953" y="241"/>
                  </a:lnTo>
                  <a:lnTo>
                    <a:pt x="952" y="241"/>
                  </a:lnTo>
                  <a:lnTo>
                    <a:pt x="952" y="242"/>
                  </a:lnTo>
                  <a:lnTo>
                    <a:pt x="951" y="242"/>
                  </a:lnTo>
                  <a:lnTo>
                    <a:pt x="951" y="243"/>
                  </a:lnTo>
                  <a:lnTo>
                    <a:pt x="950" y="243"/>
                  </a:lnTo>
                  <a:lnTo>
                    <a:pt x="950" y="244"/>
                  </a:lnTo>
                  <a:lnTo>
                    <a:pt x="950" y="245"/>
                  </a:lnTo>
                  <a:lnTo>
                    <a:pt x="949" y="245"/>
                  </a:lnTo>
                  <a:lnTo>
                    <a:pt x="948" y="245"/>
                  </a:lnTo>
                  <a:lnTo>
                    <a:pt x="947" y="245"/>
                  </a:lnTo>
                  <a:lnTo>
                    <a:pt x="947" y="244"/>
                  </a:lnTo>
                  <a:lnTo>
                    <a:pt x="946" y="244"/>
                  </a:lnTo>
                  <a:lnTo>
                    <a:pt x="944" y="244"/>
                  </a:lnTo>
                  <a:lnTo>
                    <a:pt x="943" y="244"/>
                  </a:lnTo>
                  <a:lnTo>
                    <a:pt x="942" y="244"/>
                  </a:lnTo>
                  <a:lnTo>
                    <a:pt x="941" y="244"/>
                  </a:lnTo>
                  <a:lnTo>
                    <a:pt x="939" y="244"/>
                  </a:lnTo>
                  <a:lnTo>
                    <a:pt x="939" y="243"/>
                  </a:lnTo>
                  <a:lnTo>
                    <a:pt x="939" y="242"/>
                  </a:lnTo>
                  <a:lnTo>
                    <a:pt x="938" y="242"/>
                  </a:lnTo>
                  <a:lnTo>
                    <a:pt x="938" y="241"/>
                  </a:lnTo>
                  <a:lnTo>
                    <a:pt x="937" y="242"/>
                  </a:lnTo>
                  <a:lnTo>
                    <a:pt x="935" y="242"/>
                  </a:lnTo>
                  <a:lnTo>
                    <a:pt x="935" y="241"/>
                  </a:lnTo>
                  <a:lnTo>
                    <a:pt x="934" y="241"/>
                  </a:lnTo>
                  <a:lnTo>
                    <a:pt x="934" y="240"/>
                  </a:lnTo>
                  <a:lnTo>
                    <a:pt x="933" y="240"/>
                  </a:lnTo>
                  <a:lnTo>
                    <a:pt x="933" y="238"/>
                  </a:lnTo>
                  <a:lnTo>
                    <a:pt x="932" y="238"/>
                  </a:lnTo>
                  <a:lnTo>
                    <a:pt x="933" y="238"/>
                  </a:lnTo>
                  <a:lnTo>
                    <a:pt x="932" y="237"/>
                  </a:lnTo>
                  <a:lnTo>
                    <a:pt x="931" y="237"/>
                  </a:lnTo>
                  <a:lnTo>
                    <a:pt x="930" y="236"/>
                  </a:lnTo>
                  <a:lnTo>
                    <a:pt x="927" y="238"/>
                  </a:lnTo>
                  <a:lnTo>
                    <a:pt x="926" y="241"/>
                  </a:lnTo>
                  <a:lnTo>
                    <a:pt x="925" y="242"/>
                  </a:lnTo>
                  <a:lnTo>
                    <a:pt x="925" y="243"/>
                  </a:lnTo>
                  <a:lnTo>
                    <a:pt x="924" y="245"/>
                  </a:lnTo>
                  <a:lnTo>
                    <a:pt x="923" y="248"/>
                  </a:lnTo>
                  <a:lnTo>
                    <a:pt x="923" y="249"/>
                  </a:lnTo>
                  <a:lnTo>
                    <a:pt x="922" y="249"/>
                  </a:lnTo>
                  <a:lnTo>
                    <a:pt x="922" y="250"/>
                  </a:lnTo>
                  <a:lnTo>
                    <a:pt x="923" y="251"/>
                  </a:lnTo>
                  <a:lnTo>
                    <a:pt x="924" y="251"/>
                  </a:lnTo>
                  <a:lnTo>
                    <a:pt x="924" y="252"/>
                  </a:lnTo>
                  <a:lnTo>
                    <a:pt x="923" y="252"/>
                  </a:lnTo>
                  <a:lnTo>
                    <a:pt x="922" y="253"/>
                  </a:lnTo>
                  <a:lnTo>
                    <a:pt x="922" y="254"/>
                  </a:lnTo>
                  <a:lnTo>
                    <a:pt x="921" y="254"/>
                  </a:lnTo>
                  <a:lnTo>
                    <a:pt x="921" y="256"/>
                  </a:lnTo>
                  <a:lnTo>
                    <a:pt x="921" y="257"/>
                  </a:lnTo>
                  <a:lnTo>
                    <a:pt x="922" y="257"/>
                  </a:lnTo>
                  <a:lnTo>
                    <a:pt x="922" y="258"/>
                  </a:lnTo>
                  <a:lnTo>
                    <a:pt x="922" y="259"/>
                  </a:lnTo>
                  <a:lnTo>
                    <a:pt x="923" y="260"/>
                  </a:lnTo>
                  <a:lnTo>
                    <a:pt x="922" y="261"/>
                  </a:lnTo>
                  <a:lnTo>
                    <a:pt x="923" y="262"/>
                  </a:lnTo>
                  <a:lnTo>
                    <a:pt x="923" y="263"/>
                  </a:lnTo>
                  <a:lnTo>
                    <a:pt x="924" y="263"/>
                  </a:lnTo>
                  <a:lnTo>
                    <a:pt x="924" y="265"/>
                  </a:lnTo>
                  <a:lnTo>
                    <a:pt x="925" y="266"/>
                  </a:lnTo>
                  <a:lnTo>
                    <a:pt x="926" y="267"/>
                  </a:lnTo>
                  <a:lnTo>
                    <a:pt x="927" y="268"/>
                  </a:lnTo>
                  <a:lnTo>
                    <a:pt x="929" y="270"/>
                  </a:lnTo>
                  <a:lnTo>
                    <a:pt x="927" y="271"/>
                  </a:lnTo>
                  <a:lnTo>
                    <a:pt x="929" y="271"/>
                  </a:lnTo>
                  <a:lnTo>
                    <a:pt x="929" y="273"/>
                  </a:lnTo>
                  <a:lnTo>
                    <a:pt x="930" y="273"/>
                  </a:lnTo>
                  <a:lnTo>
                    <a:pt x="930" y="274"/>
                  </a:lnTo>
                  <a:lnTo>
                    <a:pt x="931" y="274"/>
                  </a:lnTo>
                  <a:lnTo>
                    <a:pt x="931" y="275"/>
                  </a:lnTo>
                  <a:lnTo>
                    <a:pt x="930" y="275"/>
                  </a:lnTo>
                  <a:lnTo>
                    <a:pt x="930" y="276"/>
                  </a:lnTo>
                  <a:lnTo>
                    <a:pt x="930" y="277"/>
                  </a:lnTo>
                  <a:lnTo>
                    <a:pt x="929" y="277"/>
                  </a:lnTo>
                  <a:lnTo>
                    <a:pt x="927" y="278"/>
                  </a:lnTo>
                  <a:lnTo>
                    <a:pt x="926" y="279"/>
                  </a:lnTo>
                  <a:lnTo>
                    <a:pt x="926" y="280"/>
                  </a:lnTo>
                  <a:lnTo>
                    <a:pt x="925" y="280"/>
                  </a:lnTo>
                  <a:lnTo>
                    <a:pt x="924" y="282"/>
                  </a:lnTo>
                  <a:lnTo>
                    <a:pt x="923" y="283"/>
                  </a:lnTo>
                  <a:lnTo>
                    <a:pt x="923" y="284"/>
                  </a:lnTo>
                  <a:lnTo>
                    <a:pt x="922" y="285"/>
                  </a:lnTo>
                  <a:lnTo>
                    <a:pt x="922" y="286"/>
                  </a:lnTo>
                  <a:lnTo>
                    <a:pt x="921" y="286"/>
                  </a:lnTo>
                  <a:lnTo>
                    <a:pt x="921" y="287"/>
                  </a:lnTo>
                  <a:lnTo>
                    <a:pt x="920" y="287"/>
                  </a:lnTo>
                  <a:lnTo>
                    <a:pt x="921" y="288"/>
                  </a:lnTo>
                  <a:lnTo>
                    <a:pt x="921" y="290"/>
                  </a:lnTo>
                  <a:lnTo>
                    <a:pt x="921" y="291"/>
                  </a:lnTo>
                  <a:lnTo>
                    <a:pt x="921" y="292"/>
                  </a:lnTo>
                  <a:lnTo>
                    <a:pt x="922" y="292"/>
                  </a:lnTo>
                  <a:lnTo>
                    <a:pt x="923" y="293"/>
                  </a:lnTo>
                  <a:lnTo>
                    <a:pt x="922" y="293"/>
                  </a:lnTo>
                  <a:lnTo>
                    <a:pt x="921" y="293"/>
                  </a:lnTo>
                  <a:lnTo>
                    <a:pt x="921" y="294"/>
                  </a:lnTo>
                  <a:lnTo>
                    <a:pt x="921" y="295"/>
                  </a:lnTo>
                  <a:lnTo>
                    <a:pt x="922" y="295"/>
                  </a:lnTo>
                  <a:lnTo>
                    <a:pt x="921" y="296"/>
                  </a:lnTo>
                  <a:lnTo>
                    <a:pt x="920" y="298"/>
                  </a:lnTo>
                  <a:lnTo>
                    <a:pt x="918" y="298"/>
                  </a:lnTo>
                  <a:lnTo>
                    <a:pt x="917" y="299"/>
                  </a:lnTo>
                  <a:lnTo>
                    <a:pt x="916" y="299"/>
                  </a:lnTo>
                  <a:lnTo>
                    <a:pt x="916" y="300"/>
                  </a:lnTo>
                  <a:lnTo>
                    <a:pt x="915" y="300"/>
                  </a:lnTo>
                  <a:lnTo>
                    <a:pt x="915" y="301"/>
                  </a:lnTo>
                  <a:lnTo>
                    <a:pt x="914" y="302"/>
                  </a:lnTo>
                  <a:lnTo>
                    <a:pt x="914" y="303"/>
                  </a:lnTo>
                  <a:lnTo>
                    <a:pt x="913" y="303"/>
                  </a:lnTo>
                  <a:lnTo>
                    <a:pt x="912" y="303"/>
                  </a:lnTo>
                  <a:lnTo>
                    <a:pt x="910" y="302"/>
                  </a:lnTo>
                  <a:lnTo>
                    <a:pt x="909" y="302"/>
                  </a:lnTo>
                  <a:lnTo>
                    <a:pt x="909" y="301"/>
                  </a:lnTo>
                  <a:lnTo>
                    <a:pt x="908" y="301"/>
                  </a:lnTo>
                  <a:lnTo>
                    <a:pt x="908" y="302"/>
                  </a:lnTo>
                  <a:lnTo>
                    <a:pt x="907" y="302"/>
                  </a:lnTo>
                  <a:lnTo>
                    <a:pt x="907" y="301"/>
                  </a:lnTo>
                  <a:lnTo>
                    <a:pt x="906" y="302"/>
                  </a:lnTo>
                  <a:lnTo>
                    <a:pt x="905" y="302"/>
                  </a:lnTo>
                  <a:lnTo>
                    <a:pt x="905" y="303"/>
                  </a:lnTo>
                  <a:lnTo>
                    <a:pt x="904" y="304"/>
                  </a:lnTo>
                  <a:lnTo>
                    <a:pt x="904" y="305"/>
                  </a:lnTo>
                  <a:lnTo>
                    <a:pt x="903" y="307"/>
                  </a:lnTo>
                  <a:lnTo>
                    <a:pt x="903" y="305"/>
                  </a:lnTo>
                  <a:lnTo>
                    <a:pt x="901" y="305"/>
                  </a:lnTo>
                  <a:lnTo>
                    <a:pt x="901" y="307"/>
                  </a:lnTo>
                  <a:lnTo>
                    <a:pt x="901" y="309"/>
                  </a:lnTo>
                  <a:lnTo>
                    <a:pt x="900" y="310"/>
                  </a:lnTo>
                  <a:lnTo>
                    <a:pt x="899" y="311"/>
                  </a:lnTo>
                  <a:lnTo>
                    <a:pt x="898" y="311"/>
                  </a:lnTo>
                  <a:lnTo>
                    <a:pt x="897" y="312"/>
                  </a:lnTo>
                  <a:lnTo>
                    <a:pt x="896" y="313"/>
                  </a:lnTo>
                  <a:lnTo>
                    <a:pt x="895" y="315"/>
                  </a:lnTo>
                  <a:lnTo>
                    <a:pt x="896" y="316"/>
                  </a:lnTo>
                  <a:lnTo>
                    <a:pt x="895" y="319"/>
                  </a:lnTo>
                  <a:lnTo>
                    <a:pt x="897" y="319"/>
                  </a:lnTo>
                  <a:lnTo>
                    <a:pt x="898" y="319"/>
                  </a:lnTo>
                  <a:lnTo>
                    <a:pt x="898" y="320"/>
                  </a:lnTo>
                  <a:lnTo>
                    <a:pt x="897" y="321"/>
                  </a:lnTo>
                  <a:lnTo>
                    <a:pt x="896" y="321"/>
                  </a:lnTo>
                  <a:lnTo>
                    <a:pt x="896" y="323"/>
                  </a:lnTo>
                  <a:lnTo>
                    <a:pt x="895" y="323"/>
                  </a:lnTo>
                  <a:lnTo>
                    <a:pt x="895" y="324"/>
                  </a:lnTo>
                  <a:lnTo>
                    <a:pt x="894" y="324"/>
                  </a:lnTo>
                  <a:lnTo>
                    <a:pt x="894" y="325"/>
                  </a:lnTo>
                  <a:lnTo>
                    <a:pt x="892" y="325"/>
                  </a:lnTo>
                  <a:lnTo>
                    <a:pt x="892" y="326"/>
                  </a:lnTo>
                  <a:lnTo>
                    <a:pt x="891" y="327"/>
                  </a:lnTo>
                  <a:lnTo>
                    <a:pt x="890" y="328"/>
                  </a:lnTo>
                  <a:lnTo>
                    <a:pt x="890" y="329"/>
                  </a:lnTo>
                  <a:lnTo>
                    <a:pt x="889" y="329"/>
                  </a:lnTo>
                  <a:lnTo>
                    <a:pt x="889" y="330"/>
                  </a:lnTo>
                  <a:lnTo>
                    <a:pt x="888" y="332"/>
                  </a:lnTo>
                  <a:lnTo>
                    <a:pt x="887" y="333"/>
                  </a:lnTo>
                  <a:lnTo>
                    <a:pt x="886" y="334"/>
                  </a:lnTo>
                  <a:lnTo>
                    <a:pt x="883" y="337"/>
                  </a:lnTo>
                  <a:lnTo>
                    <a:pt x="882" y="337"/>
                  </a:lnTo>
                  <a:lnTo>
                    <a:pt x="880" y="336"/>
                  </a:lnTo>
                  <a:lnTo>
                    <a:pt x="880" y="335"/>
                  </a:lnTo>
                  <a:lnTo>
                    <a:pt x="881" y="335"/>
                  </a:lnTo>
                  <a:lnTo>
                    <a:pt x="880" y="334"/>
                  </a:lnTo>
                  <a:lnTo>
                    <a:pt x="879" y="334"/>
                  </a:lnTo>
                  <a:lnTo>
                    <a:pt x="878" y="333"/>
                  </a:lnTo>
                  <a:lnTo>
                    <a:pt x="877" y="334"/>
                  </a:lnTo>
                  <a:lnTo>
                    <a:pt x="875" y="335"/>
                  </a:lnTo>
                  <a:lnTo>
                    <a:pt x="874" y="335"/>
                  </a:lnTo>
                  <a:lnTo>
                    <a:pt x="874" y="336"/>
                  </a:lnTo>
                  <a:lnTo>
                    <a:pt x="873" y="337"/>
                  </a:lnTo>
                  <a:lnTo>
                    <a:pt x="873" y="338"/>
                  </a:lnTo>
                  <a:lnTo>
                    <a:pt x="872" y="338"/>
                  </a:lnTo>
                  <a:lnTo>
                    <a:pt x="872" y="340"/>
                  </a:lnTo>
                  <a:lnTo>
                    <a:pt x="871" y="341"/>
                  </a:lnTo>
                  <a:lnTo>
                    <a:pt x="871" y="342"/>
                  </a:lnTo>
                  <a:lnTo>
                    <a:pt x="873" y="343"/>
                  </a:lnTo>
                  <a:lnTo>
                    <a:pt x="872" y="345"/>
                  </a:lnTo>
                  <a:lnTo>
                    <a:pt x="872" y="346"/>
                  </a:lnTo>
                  <a:lnTo>
                    <a:pt x="872" y="345"/>
                  </a:lnTo>
                  <a:lnTo>
                    <a:pt x="873" y="346"/>
                  </a:lnTo>
                  <a:lnTo>
                    <a:pt x="873" y="347"/>
                  </a:lnTo>
                  <a:lnTo>
                    <a:pt x="874" y="346"/>
                  </a:lnTo>
                  <a:lnTo>
                    <a:pt x="874" y="345"/>
                  </a:lnTo>
                  <a:lnTo>
                    <a:pt x="875" y="346"/>
                  </a:lnTo>
                  <a:lnTo>
                    <a:pt x="877" y="346"/>
                  </a:lnTo>
                  <a:lnTo>
                    <a:pt x="878" y="347"/>
                  </a:lnTo>
                  <a:lnTo>
                    <a:pt x="878" y="346"/>
                  </a:lnTo>
                  <a:lnTo>
                    <a:pt x="879" y="346"/>
                  </a:lnTo>
                  <a:lnTo>
                    <a:pt x="879" y="345"/>
                  </a:lnTo>
                  <a:lnTo>
                    <a:pt x="880" y="345"/>
                  </a:lnTo>
                  <a:lnTo>
                    <a:pt x="880" y="346"/>
                  </a:lnTo>
                  <a:lnTo>
                    <a:pt x="881" y="346"/>
                  </a:lnTo>
                  <a:lnTo>
                    <a:pt x="881" y="347"/>
                  </a:lnTo>
                  <a:lnTo>
                    <a:pt x="881" y="349"/>
                  </a:lnTo>
                  <a:lnTo>
                    <a:pt x="882" y="349"/>
                  </a:lnTo>
                  <a:lnTo>
                    <a:pt x="882" y="350"/>
                  </a:lnTo>
                  <a:lnTo>
                    <a:pt x="883" y="350"/>
                  </a:lnTo>
                  <a:lnTo>
                    <a:pt x="884" y="350"/>
                  </a:lnTo>
                  <a:lnTo>
                    <a:pt x="886" y="350"/>
                  </a:lnTo>
                  <a:lnTo>
                    <a:pt x="886" y="349"/>
                  </a:lnTo>
                  <a:lnTo>
                    <a:pt x="887" y="349"/>
                  </a:lnTo>
                  <a:lnTo>
                    <a:pt x="888" y="349"/>
                  </a:lnTo>
                  <a:lnTo>
                    <a:pt x="889" y="349"/>
                  </a:lnTo>
                  <a:lnTo>
                    <a:pt x="889" y="347"/>
                  </a:lnTo>
                  <a:lnTo>
                    <a:pt x="890" y="347"/>
                  </a:lnTo>
                  <a:lnTo>
                    <a:pt x="890" y="346"/>
                  </a:lnTo>
                  <a:lnTo>
                    <a:pt x="891" y="346"/>
                  </a:lnTo>
                  <a:lnTo>
                    <a:pt x="892" y="346"/>
                  </a:lnTo>
                  <a:lnTo>
                    <a:pt x="894" y="346"/>
                  </a:lnTo>
                  <a:lnTo>
                    <a:pt x="895" y="347"/>
                  </a:lnTo>
                  <a:lnTo>
                    <a:pt x="895" y="349"/>
                  </a:lnTo>
                  <a:lnTo>
                    <a:pt x="896" y="349"/>
                  </a:lnTo>
                  <a:lnTo>
                    <a:pt x="896" y="350"/>
                  </a:lnTo>
                  <a:lnTo>
                    <a:pt x="897" y="350"/>
                  </a:lnTo>
                  <a:lnTo>
                    <a:pt x="897" y="351"/>
                  </a:lnTo>
                  <a:lnTo>
                    <a:pt x="898" y="351"/>
                  </a:lnTo>
                  <a:lnTo>
                    <a:pt x="898" y="352"/>
                  </a:lnTo>
                  <a:lnTo>
                    <a:pt x="899" y="352"/>
                  </a:lnTo>
                  <a:lnTo>
                    <a:pt x="900" y="353"/>
                  </a:lnTo>
                  <a:lnTo>
                    <a:pt x="901" y="353"/>
                  </a:lnTo>
                  <a:lnTo>
                    <a:pt x="901" y="354"/>
                  </a:lnTo>
                  <a:lnTo>
                    <a:pt x="901" y="355"/>
                  </a:lnTo>
                  <a:lnTo>
                    <a:pt x="901" y="357"/>
                  </a:lnTo>
                  <a:lnTo>
                    <a:pt x="903" y="358"/>
                  </a:lnTo>
                  <a:lnTo>
                    <a:pt x="903" y="359"/>
                  </a:lnTo>
                  <a:lnTo>
                    <a:pt x="904" y="359"/>
                  </a:lnTo>
                  <a:lnTo>
                    <a:pt x="904" y="360"/>
                  </a:lnTo>
                  <a:lnTo>
                    <a:pt x="904" y="362"/>
                  </a:lnTo>
                  <a:lnTo>
                    <a:pt x="903" y="363"/>
                  </a:lnTo>
                  <a:lnTo>
                    <a:pt x="903" y="365"/>
                  </a:lnTo>
                  <a:lnTo>
                    <a:pt x="903" y="366"/>
                  </a:lnTo>
                  <a:lnTo>
                    <a:pt x="901" y="366"/>
                  </a:lnTo>
                  <a:lnTo>
                    <a:pt x="900" y="367"/>
                  </a:lnTo>
                  <a:lnTo>
                    <a:pt x="900" y="369"/>
                  </a:lnTo>
                  <a:lnTo>
                    <a:pt x="899" y="370"/>
                  </a:lnTo>
                  <a:lnTo>
                    <a:pt x="899" y="371"/>
                  </a:lnTo>
                  <a:lnTo>
                    <a:pt x="899" y="372"/>
                  </a:lnTo>
                  <a:lnTo>
                    <a:pt x="898" y="372"/>
                  </a:lnTo>
                  <a:lnTo>
                    <a:pt x="898" y="374"/>
                  </a:lnTo>
                  <a:lnTo>
                    <a:pt x="898" y="375"/>
                  </a:lnTo>
                  <a:lnTo>
                    <a:pt x="899" y="375"/>
                  </a:lnTo>
                  <a:lnTo>
                    <a:pt x="899" y="376"/>
                  </a:lnTo>
                  <a:lnTo>
                    <a:pt x="899" y="377"/>
                  </a:lnTo>
                  <a:lnTo>
                    <a:pt x="898" y="377"/>
                  </a:lnTo>
                  <a:lnTo>
                    <a:pt x="898" y="378"/>
                  </a:lnTo>
                  <a:lnTo>
                    <a:pt x="897" y="378"/>
                  </a:lnTo>
                  <a:lnTo>
                    <a:pt x="897" y="379"/>
                  </a:lnTo>
                  <a:lnTo>
                    <a:pt x="894" y="382"/>
                  </a:lnTo>
                  <a:lnTo>
                    <a:pt x="891" y="384"/>
                  </a:lnTo>
                  <a:lnTo>
                    <a:pt x="890" y="385"/>
                  </a:lnTo>
                  <a:lnTo>
                    <a:pt x="889" y="386"/>
                  </a:lnTo>
                  <a:lnTo>
                    <a:pt x="888" y="388"/>
                  </a:lnTo>
                  <a:lnTo>
                    <a:pt x="887" y="390"/>
                  </a:lnTo>
                  <a:lnTo>
                    <a:pt x="886" y="391"/>
                  </a:lnTo>
                  <a:lnTo>
                    <a:pt x="884" y="392"/>
                  </a:lnTo>
                  <a:lnTo>
                    <a:pt x="884" y="393"/>
                  </a:lnTo>
                  <a:lnTo>
                    <a:pt x="883" y="394"/>
                  </a:lnTo>
                  <a:lnTo>
                    <a:pt x="883" y="395"/>
                  </a:lnTo>
                  <a:lnTo>
                    <a:pt x="882" y="395"/>
                  </a:lnTo>
                  <a:lnTo>
                    <a:pt x="882" y="396"/>
                  </a:lnTo>
                  <a:lnTo>
                    <a:pt x="881" y="396"/>
                  </a:lnTo>
                  <a:lnTo>
                    <a:pt x="881" y="397"/>
                  </a:lnTo>
                  <a:lnTo>
                    <a:pt x="880" y="399"/>
                  </a:lnTo>
                  <a:lnTo>
                    <a:pt x="880" y="397"/>
                  </a:lnTo>
                  <a:lnTo>
                    <a:pt x="879" y="397"/>
                  </a:lnTo>
                  <a:lnTo>
                    <a:pt x="878" y="397"/>
                  </a:lnTo>
                  <a:lnTo>
                    <a:pt x="878" y="399"/>
                  </a:lnTo>
                  <a:lnTo>
                    <a:pt x="875" y="400"/>
                  </a:lnTo>
                  <a:lnTo>
                    <a:pt x="873" y="400"/>
                  </a:lnTo>
                  <a:lnTo>
                    <a:pt x="872" y="402"/>
                  </a:lnTo>
                  <a:lnTo>
                    <a:pt x="871" y="403"/>
                  </a:lnTo>
                  <a:lnTo>
                    <a:pt x="870" y="403"/>
                  </a:lnTo>
                  <a:lnTo>
                    <a:pt x="870" y="404"/>
                  </a:lnTo>
                  <a:lnTo>
                    <a:pt x="869" y="404"/>
                  </a:lnTo>
                  <a:lnTo>
                    <a:pt x="867" y="405"/>
                  </a:lnTo>
                  <a:lnTo>
                    <a:pt x="867" y="407"/>
                  </a:lnTo>
                  <a:lnTo>
                    <a:pt x="866" y="405"/>
                  </a:lnTo>
                  <a:lnTo>
                    <a:pt x="865" y="407"/>
                  </a:lnTo>
                  <a:lnTo>
                    <a:pt x="864" y="408"/>
                  </a:lnTo>
                  <a:lnTo>
                    <a:pt x="863" y="410"/>
                  </a:lnTo>
                  <a:lnTo>
                    <a:pt x="862" y="411"/>
                  </a:lnTo>
                  <a:lnTo>
                    <a:pt x="861" y="412"/>
                  </a:lnTo>
                  <a:lnTo>
                    <a:pt x="860" y="415"/>
                  </a:lnTo>
                  <a:lnTo>
                    <a:pt x="860" y="416"/>
                  </a:lnTo>
                  <a:lnTo>
                    <a:pt x="858" y="417"/>
                  </a:lnTo>
                  <a:lnTo>
                    <a:pt x="857" y="417"/>
                  </a:lnTo>
                  <a:lnTo>
                    <a:pt x="856" y="418"/>
                  </a:lnTo>
                  <a:lnTo>
                    <a:pt x="855" y="421"/>
                  </a:lnTo>
                  <a:lnTo>
                    <a:pt x="854" y="422"/>
                  </a:lnTo>
                  <a:lnTo>
                    <a:pt x="854" y="424"/>
                  </a:lnTo>
                  <a:lnTo>
                    <a:pt x="855" y="424"/>
                  </a:lnTo>
                  <a:lnTo>
                    <a:pt x="855" y="425"/>
                  </a:lnTo>
                  <a:lnTo>
                    <a:pt x="856" y="425"/>
                  </a:lnTo>
                  <a:lnTo>
                    <a:pt x="856" y="426"/>
                  </a:lnTo>
                  <a:lnTo>
                    <a:pt x="855" y="426"/>
                  </a:lnTo>
                  <a:lnTo>
                    <a:pt x="855" y="427"/>
                  </a:lnTo>
                  <a:lnTo>
                    <a:pt x="853" y="430"/>
                  </a:lnTo>
                  <a:lnTo>
                    <a:pt x="854" y="430"/>
                  </a:lnTo>
                  <a:lnTo>
                    <a:pt x="853" y="432"/>
                  </a:lnTo>
                  <a:lnTo>
                    <a:pt x="853" y="433"/>
                  </a:lnTo>
                  <a:lnTo>
                    <a:pt x="853" y="434"/>
                  </a:lnTo>
                  <a:lnTo>
                    <a:pt x="852" y="434"/>
                  </a:lnTo>
                  <a:lnTo>
                    <a:pt x="852" y="435"/>
                  </a:lnTo>
                  <a:lnTo>
                    <a:pt x="851" y="436"/>
                  </a:lnTo>
                  <a:lnTo>
                    <a:pt x="849" y="435"/>
                  </a:lnTo>
                  <a:lnTo>
                    <a:pt x="848" y="436"/>
                  </a:lnTo>
                  <a:lnTo>
                    <a:pt x="848" y="437"/>
                  </a:lnTo>
                  <a:lnTo>
                    <a:pt x="848" y="438"/>
                  </a:lnTo>
                  <a:lnTo>
                    <a:pt x="847" y="438"/>
                  </a:lnTo>
                  <a:lnTo>
                    <a:pt x="846" y="438"/>
                  </a:lnTo>
                  <a:lnTo>
                    <a:pt x="846" y="439"/>
                  </a:lnTo>
                  <a:lnTo>
                    <a:pt x="845" y="442"/>
                  </a:lnTo>
                  <a:lnTo>
                    <a:pt x="843" y="442"/>
                  </a:lnTo>
                  <a:lnTo>
                    <a:pt x="839" y="445"/>
                  </a:lnTo>
                  <a:lnTo>
                    <a:pt x="836" y="449"/>
                  </a:lnTo>
                  <a:lnTo>
                    <a:pt x="836" y="450"/>
                  </a:lnTo>
                  <a:lnTo>
                    <a:pt x="834" y="451"/>
                  </a:lnTo>
                  <a:lnTo>
                    <a:pt x="831" y="449"/>
                  </a:lnTo>
                  <a:lnTo>
                    <a:pt x="830" y="449"/>
                  </a:lnTo>
                  <a:lnTo>
                    <a:pt x="829" y="447"/>
                  </a:lnTo>
                  <a:lnTo>
                    <a:pt x="828" y="450"/>
                  </a:lnTo>
                  <a:lnTo>
                    <a:pt x="827" y="450"/>
                  </a:lnTo>
                  <a:lnTo>
                    <a:pt x="827" y="451"/>
                  </a:lnTo>
                  <a:lnTo>
                    <a:pt x="826" y="452"/>
                  </a:lnTo>
                  <a:lnTo>
                    <a:pt x="826" y="453"/>
                  </a:lnTo>
                  <a:lnTo>
                    <a:pt x="826" y="454"/>
                  </a:lnTo>
                  <a:lnTo>
                    <a:pt x="823" y="454"/>
                  </a:lnTo>
                  <a:lnTo>
                    <a:pt x="823" y="455"/>
                  </a:lnTo>
                  <a:lnTo>
                    <a:pt x="824" y="457"/>
                  </a:lnTo>
                  <a:lnTo>
                    <a:pt x="824" y="458"/>
                  </a:lnTo>
                  <a:lnTo>
                    <a:pt x="824" y="459"/>
                  </a:lnTo>
                  <a:lnTo>
                    <a:pt x="824" y="461"/>
                  </a:lnTo>
                  <a:lnTo>
                    <a:pt x="826" y="461"/>
                  </a:lnTo>
                  <a:lnTo>
                    <a:pt x="826" y="462"/>
                  </a:lnTo>
                  <a:lnTo>
                    <a:pt x="827" y="462"/>
                  </a:lnTo>
                  <a:lnTo>
                    <a:pt x="827" y="463"/>
                  </a:lnTo>
                  <a:lnTo>
                    <a:pt x="828" y="463"/>
                  </a:lnTo>
                  <a:lnTo>
                    <a:pt x="829" y="463"/>
                  </a:lnTo>
                  <a:lnTo>
                    <a:pt x="829" y="464"/>
                  </a:lnTo>
                  <a:lnTo>
                    <a:pt x="829" y="463"/>
                  </a:lnTo>
                  <a:lnTo>
                    <a:pt x="830" y="463"/>
                  </a:lnTo>
                  <a:lnTo>
                    <a:pt x="830" y="464"/>
                  </a:lnTo>
                  <a:lnTo>
                    <a:pt x="831" y="464"/>
                  </a:lnTo>
                  <a:lnTo>
                    <a:pt x="831" y="466"/>
                  </a:lnTo>
                  <a:lnTo>
                    <a:pt x="832" y="467"/>
                  </a:lnTo>
                  <a:lnTo>
                    <a:pt x="831" y="468"/>
                  </a:lnTo>
                  <a:lnTo>
                    <a:pt x="830" y="469"/>
                  </a:lnTo>
                  <a:lnTo>
                    <a:pt x="830" y="470"/>
                  </a:lnTo>
                  <a:lnTo>
                    <a:pt x="829" y="470"/>
                  </a:lnTo>
                  <a:lnTo>
                    <a:pt x="829" y="471"/>
                  </a:lnTo>
                  <a:lnTo>
                    <a:pt x="828" y="472"/>
                  </a:lnTo>
                  <a:lnTo>
                    <a:pt x="828" y="474"/>
                  </a:lnTo>
                  <a:lnTo>
                    <a:pt x="828" y="475"/>
                  </a:lnTo>
                  <a:lnTo>
                    <a:pt x="827" y="476"/>
                  </a:lnTo>
                  <a:lnTo>
                    <a:pt x="827" y="477"/>
                  </a:lnTo>
                  <a:lnTo>
                    <a:pt x="826" y="477"/>
                  </a:lnTo>
                  <a:lnTo>
                    <a:pt x="824" y="479"/>
                  </a:lnTo>
                  <a:lnTo>
                    <a:pt x="827" y="480"/>
                  </a:lnTo>
                  <a:lnTo>
                    <a:pt x="829" y="482"/>
                  </a:lnTo>
                  <a:lnTo>
                    <a:pt x="828" y="483"/>
                  </a:lnTo>
                  <a:lnTo>
                    <a:pt x="829" y="485"/>
                  </a:lnTo>
                  <a:lnTo>
                    <a:pt x="828" y="486"/>
                  </a:lnTo>
                  <a:lnTo>
                    <a:pt x="827" y="487"/>
                  </a:lnTo>
                  <a:lnTo>
                    <a:pt x="826" y="487"/>
                  </a:lnTo>
                  <a:lnTo>
                    <a:pt x="826" y="488"/>
                  </a:lnTo>
                  <a:lnTo>
                    <a:pt x="824" y="488"/>
                  </a:lnTo>
                  <a:lnTo>
                    <a:pt x="823" y="488"/>
                  </a:lnTo>
                  <a:lnTo>
                    <a:pt x="822" y="487"/>
                  </a:lnTo>
                  <a:lnTo>
                    <a:pt x="821" y="486"/>
                  </a:lnTo>
                  <a:lnTo>
                    <a:pt x="820" y="486"/>
                  </a:lnTo>
                  <a:lnTo>
                    <a:pt x="819" y="487"/>
                  </a:lnTo>
                  <a:lnTo>
                    <a:pt x="819" y="488"/>
                  </a:lnTo>
                  <a:lnTo>
                    <a:pt x="818" y="488"/>
                  </a:lnTo>
                  <a:lnTo>
                    <a:pt x="818" y="489"/>
                  </a:lnTo>
                  <a:lnTo>
                    <a:pt x="817" y="489"/>
                  </a:lnTo>
                  <a:lnTo>
                    <a:pt x="817" y="491"/>
                  </a:lnTo>
                  <a:lnTo>
                    <a:pt x="815" y="492"/>
                  </a:lnTo>
                  <a:lnTo>
                    <a:pt x="814" y="492"/>
                  </a:lnTo>
                  <a:lnTo>
                    <a:pt x="814" y="493"/>
                  </a:lnTo>
                  <a:lnTo>
                    <a:pt x="812" y="492"/>
                  </a:lnTo>
                  <a:lnTo>
                    <a:pt x="811" y="492"/>
                  </a:lnTo>
                  <a:lnTo>
                    <a:pt x="811" y="491"/>
                  </a:lnTo>
                  <a:lnTo>
                    <a:pt x="810" y="491"/>
                  </a:lnTo>
                  <a:lnTo>
                    <a:pt x="809" y="489"/>
                  </a:lnTo>
                  <a:lnTo>
                    <a:pt x="808" y="489"/>
                  </a:lnTo>
                  <a:lnTo>
                    <a:pt x="805" y="488"/>
                  </a:lnTo>
                  <a:lnTo>
                    <a:pt x="804" y="489"/>
                  </a:lnTo>
                  <a:lnTo>
                    <a:pt x="804" y="488"/>
                  </a:lnTo>
                  <a:lnTo>
                    <a:pt x="803" y="488"/>
                  </a:lnTo>
                  <a:lnTo>
                    <a:pt x="802" y="487"/>
                  </a:lnTo>
                  <a:lnTo>
                    <a:pt x="803" y="487"/>
                  </a:lnTo>
                  <a:lnTo>
                    <a:pt x="803" y="486"/>
                  </a:lnTo>
                  <a:lnTo>
                    <a:pt x="804" y="485"/>
                  </a:lnTo>
                  <a:lnTo>
                    <a:pt x="803" y="485"/>
                  </a:lnTo>
                  <a:lnTo>
                    <a:pt x="802" y="485"/>
                  </a:lnTo>
                  <a:lnTo>
                    <a:pt x="802" y="484"/>
                  </a:lnTo>
                  <a:lnTo>
                    <a:pt x="798" y="482"/>
                  </a:lnTo>
                  <a:lnTo>
                    <a:pt x="798" y="483"/>
                  </a:lnTo>
                  <a:lnTo>
                    <a:pt x="797" y="483"/>
                  </a:lnTo>
                  <a:lnTo>
                    <a:pt x="796" y="483"/>
                  </a:lnTo>
                  <a:lnTo>
                    <a:pt x="796" y="484"/>
                  </a:lnTo>
                  <a:lnTo>
                    <a:pt x="795" y="483"/>
                  </a:lnTo>
                  <a:lnTo>
                    <a:pt x="794" y="483"/>
                  </a:lnTo>
                  <a:lnTo>
                    <a:pt x="793" y="483"/>
                  </a:lnTo>
                  <a:lnTo>
                    <a:pt x="793" y="484"/>
                  </a:lnTo>
                  <a:lnTo>
                    <a:pt x="792" y="485"/>
                  </a:lnTo>
                  <a:lnTo>
                    <a:pt x="792" y="486"/>
                  </a:lnTo>
                  <a:lnTo>
                    <a:pt x="791" y="486"/>
                  </a:lnTo>
                  <a:lnTo>
                    <a:pt x="789" y="485"/>
                  </a:lnTo>
                  <a:lnTo>
                    <a:pt x="788" y="485"/>
                  </a:lnTo>
                  <a:lnTo>
                    <a:pt x="788" y="486"/>
                  </a:lnTo>
                  <a:lnTo>
                    <a:pt x="787" y="486"/>
                  </a:lnTo>
                  <a:lnTo>
                    <a:pt x="786" y="487"/>
                  </a:lnTo>
                  <a:lnTo>
                    <a:pt x="786" y="488"/>
                  </a:lnTo>
                  <a:lnTo>
                    <a:pt x="785" y="489"/>
                  </a:lnTo>
                  <a:lnTo>
                    <a:pt x="785" y="491"/>
                  </a:lnTo>
                  <a:lnTo>
                    <a:pt x="784" y="492"/>
                  </a:lnTo>
                  <a:lnTo>
                    <a:pt x="783" y="493"/>
                  </a:lnTo>
                  <a:lnTo>
                    <a:pt x="783" y="494"/>
                  </a:lnTo>
                  <a:lnTo>
                    <a:pt x="782" y="495"/>
                  </a:lnTo>
                  <a:lnTo>
                    <a:pt x="782" y="496"/>
                  </a:lnTo>
                  <a:lnTo>
                    <a:pt x="780" y="497"/>
                  </a:lnTo>
                  <a:lnTo>
                    <a:pt x="780" y="499"/>
                  </a:lnTo>
                  <a:lnTo>
                    <a:pt x="779" y="499"/>
                  </a:lnTo>
                  <a:lnTo>
                    <a:pt x="778" y="500"/>
                  </a:lnTo>
                  <a:lnTo>
                    <a:pt x="777" y="501"/>
                  </a:lnTo>
                  <a:lnTo>
                    <a:pt x="777" y="502"/>
                  </a:lnTo>
                  <a:lnTo>
                    <a:pt x="777" y="503"/>
                  </a:lnTo>
                  <a:lnTo>
                    <a:pt x="778" y="503"/>
                  </a:lnTo>
                  <a:lnTo>
                    <a:pt x="778" y="504"/>
                  </a:lnTo>
                  <a:lnTo>
                    <a:pt x="777" y="504"/>
                  </a:lnTo>
                  <a:lnTo>
                    <a:pt x="776" y="504"/>
                  </a:lnTo>
                  <a:lnTo>
                    <a:pt x="775" y="504"/>
                  </a:lnTo>
                  <a:lnTo>
                    <a:pt x="774" y="504"/>
                  </a:lnTo>
                  <a:lnTo>
                    <a:pt x="774" y="503"/>
                  </a:lnTo>
                  <a:lnTo>
                    <a:pt x="774" y="502"/>
                  </a:lnTo>
                  <a:lnTo>
                    <a:pt x="772" y="502"/>
                  </a:lnTo>
                  <a:lnTo>
                    <a:pt x="772" y="501"/>
                  </a:lnTo>
                  <a:lnTo>
                    <a:pt x="771" y="502"/>
                  </a:lnTo>
                  <a:lnTo>
                    <a:pt x="770" y="502"/>
                  </a:lnTo>
                  <a:lnTo>
                    <a:pt x="770" y="501"/>
                  </a:lnTo>
                  <a:lnTo>
                    <a:pt x="770" y="500"/>
                  </a:lnTo>
                  <a:lnTo>
                    <a:pt x="770" y="501"/>
                  </a:lnTo>
                  <a:lnTo>
                    <a:pt x="769" y="501"/>
                  </a:lnTo>
                  <a:lnTo>
                    <a:pt x="768" y="501"/>
                  </a:lnTo>
                  <a:lnTo>
                    <a:pt x="767" y="500"/>
                  </a:lnTo>
                  <a:lnTo>
                    <a:pt x="766" y="500"/>
                  </a:lnTo>
                  <a:lnTo>
                    <a:pt x="765" y="501"/>
                  </a:lnTo>
                  <a:lnTo>
                    <a:pt x="765" y="500"/>
                  </a:lnTo>
                  <a:lnTo>
                    <a:pt x="765" y="501"/>
                  </a:lnTo>
                  <a:lnTo>
                    <a:pt x="763" y="501"/>
                  </a:lnTo>
                  <a:lnTo>
                    <a:pt x="762" y="501"/>
                  </a:lnTo>
                  <a:lnTo>
                    <a:pt x="761" y="502"/>
                  </a:lnTo>
                  <a:lnTo>
                    <a:pt x="760" y="502"/>
                  </a:lnTo>
                  <a:lnTo>
                    <a:pt x="758" y="502"/>
                  </a:lnTo>
                  <a:lnTo>
                    <a:pt x="758" y="503"/>
                  </a:lnTo>
                  <a:lnTo>
                    <a:pt x="758" y="504"/>
                  </a:lnTo>
                  <a:lnTo>
                    <a:pt x="759" y="504"/>
                  </a:lnTo>
                  <a:lnTo>
                    <a:pt x="759" y="505"/>
                  </a:lnTo>
                  <a:lnTo>
                    <a:pt x="760" y="505"/>
                  </a:lnTo>
                  <a:lnTo>
                    <a:pt x="761" y="506"/>
                  </a:lnTo>
                  <a:lnTo>
                    <a:pt x="762" y="506"/>
                  </a:lnTo>
                  <a:lnTo>
                    <a:pt x="762" y="509"/>
                  </a:lnTo>
                  <a:lnTo>
                    <a:pt x="762" y="510"/>
                  </a:lnTo>
                  <a:lnTo>
                    <a:pt x="761" y="510"/>
                  </a:lnTo>
                  <a:lnTo>
                    <a:pt x="761" y="509"/>
                  </a:lnTo>
                  <a:lnTo>
                    <a:pt x="760" y="511"/>
                  </a:lnTo>
                  <a:lnTo>
                    <a:pt x="759" y="513"/>
                  </a:lnTo>
                  <a:lnTo>
                    <a:pt x="758" y="516"/>
                  </a:lnTo>
                  <a:lnTo>
                    <a:pt x="758" y="517"/>
                  </a:lnTo>
                  <a:lnTo>
                    <a:pt x="758" y="518"/>
                  </a:lnTo>
                  <a:lnTo>
                    <a:pt x="758" y="519"/>
                  </a:lnTo>
                  <a:lnTo>
                    <a:pt x="758" y="520"/>
                  </a:lnTo>
                  <a:lnTo>
                    <a:pt x="757" y="522"/>
                  </a:lnTo>
                  <a:lnTo>
                    <a:pt x="755" y="522"/>
                  </a:lnTo>
                  <a:lnTo>
                    <a:pt x="755" y="524"/>
                  </a:lnTo>
                  <a:lnTo>
                    <a:pt x="755" y="525"/>
                  </a:lnTo>
                  <a:lnTo>
                    <a:pt x="755" y="526"/>
                  </a:lnTo>
                  <a:lnTo>
                    <a:pt x="757" y="527"/>
                  </a:lnTo>
                  <a:lnTo>
                    <a:pt x="757" y="528"/>
                  </a:lnTo>
                  <a:lnTo>
                    <a:pt x="757" y="529"/>
                  </a:lnTo>
                  <a:lnTo>
                    <a:pt x="757" y="530"/>
                  </a:lnTo>
                  <a:lnTo>
                    <a:pt x="758" y="530"/>
                  </a:lnTo>
                  <a:lnTo>
                    <a:pt x="759" y="530"/>
                  </a:lnTo>
                  <a:lnTo>
                    <a:pt x="759" y="531"/>
                  </a:lnTo>
                  <a:lnTo>
                    <a:pt x="759" y="533"/>
                  </a:lnTo>
                  <a:lnTo>
                    <a:pt x="760" y="533"/>
                  </a:lnTo>
                  <a:lnTo>
                    <a:pt x="760" y="534"/>
                  </a:lnTo>
                  <a:lnTo>
                    <a:pt x="761" y="534"/>
                  </a:lnTo>
                  <a:lnTo>
                    <a:pt x="761" y="535"/>
                  </a:lnTo>
                  <a:lnTo>
                    <a:pt x="761" y="536"/>
                  </a:lnTo>
                  <a:lnTo>
                    <a:pt x="760" y="536"/>
                  </a:lnTo>
                  <a:lnTo>
                    <a:pt x="760" y="537"/>
                  </a:lnTo>
                  <a:lnTo>
                    <a:pt x="761" y="537"/>
                  </a:lnTo>
                  <a:lnTo>
                    <a:pt x="761" y="538"/>
                  </a:lnTo>
                  <a:lnTo>
                    <a:pt x="761" y="539"/>
                  </a:lnTo>
                  <a:lnTo>
                    <a:pt x="761" y="541"/>
                  </a:lnTo>
                  <a:lnTo>
                    <a:pt x="762" y="541"/>
                  </a:lnTo>
                  <a:lnTo>
                    <a:pt x="762" y="542"/>
                  </a:lnTo>
                  <a:lnTo>
                    <a:pt x="762" y="543"/>
                  </a:lnTo>
                  <a:lnTo>
                    <a:pt x="761" y="545"/>
                  </a:lnTo>
                  <a:lnTo>
                    <a:pt x="761" y="546"/>
                  </a:lnTo>
                  <a:lnTo>
                    <a:pt x="761" y="547"/>
                  </a:lnTo>
                  <a:lnTo>
                    <a:pt x="761" y="549"/>
                  </a:lnTo>
                  <a:lnTo>
                    <a:pt x="761" y="550"/>
                  </a:lnTo>
                  <a:lnTo>
                    <a:pt x="761" y="551"/>
                  </a:lnTo>
                  <a:lnTo>
                    <a:pt x="761" y="552"/>
                  </a:lnTo>
                  <a:lnTo>
                    <a:pt x="760" y="552"/>
                  </a:lnTo>
                  <a:lnTo>
                    <a:pt x="761" y="553"/>
                  </a:lnTo>
                  <a:lnTo>
                    <a:pt x="761" y="554"/>
                  </a:lnTo>
                  <a:lnTo>
                    <a:pt x="761" y="555"/>
                  </a:lnTo>
                  <a:lnTo>
                    <a:pt x="761" y="556"/>
                  </a:lnTo>
                  <a:lnTo>
                    <a:pt x="762" y="560"/>
                  </a:lnTo>
                  <a:lnTo>
                    <a:pt x="762" y="561"/>
                  </a:lnTo>
                  <a:lnTo>
                    <a:pt x="762" y="562"/>
                  </a:lnTo>
                  <a:lnTo>
                    <a:pt x="762" y="564"/>
                  </a:lnTo>
                  <a:lnTo>
                    <a:pt x="761" y="567"/>
                  </a:lnTo>
                  <a:lnTo>
                    <a:pt x="761" y="568"/>
                  </a:lnTo>
                  <a:lnTo>
                    <a:pt x="761" y="570"/>
                  </a:lnTo>
                  <a:lnTo>
                    <a:pt x="761" y="571"/>
                  </a:lnTo>
                  <a:lnTo>
                    <a:pt x="761" y="574"/>
                  </a:lnTo>
                  <a:lnTo>
                    <a:pt x="760" y="574"/>
                  </a:lnTo>
                  <a:lnTo>
                    <a:pt x="758" y="575"/>
                  </a:lnTo>
                  <a:lnTo>
                    <a:pt x="757" y="576"/>
                  </a:lnTo>
                  <a:lnTo>
                    <a:pt x="757" y="577"/>
                  </a:lnTo>
                  <a:lnTo>
                    <a:pt x="758" y="580"/>
                  </a:lnTo>
                  <a:lnTo>
                    <a:pt x="759" y="585"/>
                  </a:lnTo>
                  <a:lnTo>
                    <a:pt x="760" y="586"/>
                  </a:lnTo>
                  <a:lnTo>
                    <a:pt x="759" y="587"/>
                  </a:lnTo>
                  <a:lnTo>
                    <a:pt x="759" y="588"/>
                  </a:lnTo>
                  <a:lnTo>
                    <a:pt x="758" y="588"/>
                  </a:lnTo>
                  <a:lnTo>
                    <a:pt x="758" y="589"/>
                  </a:lnTo>
                  <a:lnTo>
                    <a:pt x="759" y="589"/>
                  </a:lnTo>
                  <a:lnTo>
                    <a:pt x="758" y="589"/>
                  </a:lnTo>
                  <a:lnTo>
                    <a:pt x="758" y="591"/>
                  </a:lnTo>
                  <a:lnTo>
                    <a:pt x="758" y="592"/>
                  </a:lnTo>
                  <a:lnTo>
                    <a:pt x="758" y="593"/>
                  </a:lnTo>
                  <a:lnTo>
                    <a:pt x="758" y="594"/>
                  </a:lnTo>
                  <a:lnTo>
                    <a:pt x="757" y="594"/>
                  </a:lnTo>
                  <a:lnTo>
                    <a:pt x="757" y="595"/>
                  </a:lnTo>
                  <a:lnTo>
                    <a:pt x="757" y="596"/>
                  </a:lnTo>
                  <a:lnTo>
                    <a:pt x="758" y="596"/>
                  </a:lnTo>
                  <a:lnTo>
                    <a:pt x="758" y="597"/>
                  </a:lnTo>
                  <a:lnTo>
                    <a:pt x="757" y="597"/>
                  </a:lnTo>
                  <a:lnTo>
                    <a:pt x="757" y="598"/>
                  </a:lnTo>
                  <a:lnTo>
                    <a:pt x="758" y="598"/>
                  </a:lnTo>
                  <a:lnTo>
                    <a:pt x="757" y="598"/>
                  </a:lnTo>
                  <a:lnTo>
                    <a:pt x="758" y="600"/>
                  </a:lnTo>
                  <a:lnTo>
                    <a:pt x="758" y="601"/>
                  </a:lnTo>
                  <a:lnTo>
                    <a:pt x="757" y="602"/>
                  </a:lnTo>
                  <a:lnTo>
                    <a:pt x="757" y="603"/>
                  </a:lnTo>
                  <a:lnTo>
                    <a:pt x="757" y="604"/>
                  </a:lnTo>
                  <a:lnTo>
                    <a:pt x="755" y="604"/>
                  </a:lnTo>
                  <a:lnTo>
                    <a:pt x="755" y="605"/>
                  </a:lnTo>
                  <a:lnTo>
                    <a:pt x="754" y="605"/>
                  </a:lnTo>
                  <a:lnTo>
                    <a:pt x="754" y="606"/>
                  </a:lnTo>
                  <a:lnTo>
                    <a:pt x="754" y="608"/>
                  </a:lnTo>
                  <a:lnTo>
                    <a:pt x="754" y="609"/>
                  </a:lnTo>
                  <a:lnTo>
                    <a:pt x="754" y="610"/>
                  </a:lnTo>
                  <a:lnTo>
                    <a:pt x="753" y="610"/>
                  </a:lnTo>
                  <a:lnTo>
                    <a:pt x="753" y="611"/>
                  </a:lnTo>
                  <a:lnTo>
                    <a:pt x="753" y="612"/>
                  </a:lnTo>
                  <a:lnTo>
                    <a:pt x="755" y="613"/>
                  </a:lnTo>
                  <a:lnTo>
                    <a:pt x="757" y="613"/>
                  </a:lnTo>
                  <a:lnTo>
                    <a:pt x="758" y="613"/>
                  </a:lnTo>
                  <a:lnTo>
                    <a:pt x="760" y="613"/>
                  </a:lnTo>
                  <a:lnTo>
                    <a:pt x="760" y="612"/>
                  </a:lnTo>
                  <a:lnTo>
                    <a:pt x="761" y="612"/>
                  </a:lnTo>
                  <a:lnTo>
                    <a:pt x="761" y="611"/>
                  </a:lnTo>
                  <a:lnTo>
                    <a:pt x="761" y="610"/>
                  </a:lnTo>
                  <a:lnTo>
                    <a:pt x="762" y="610"/>
                  </a:lnTo>
                  <a:lnTo>
                    <a:pt x="763" y="608"/>
                  </a:lnTo>
                  <a:lnTo>
                    <a:pt x="766" y="609"/>
                  </a:lnTo>
                  <a:lnTo>
                    <a:pt x="767" y="608"/>
                  </a:lnTo>
                  <a:lnTo>
                    <a:pt x="768" y="606"/>
                  </a:lnTo>
                  <a:lnTo>
                    <a:pt x="769" y="606"/>
                  </a:lnTo>
                  <a:lnTo>
                    <a:pt x="770" y="606"/>
                  </a:lnTo>
                  <a:lnTo>
                    <a:pt x="770" y="608"/>
                  </a:lnTo>
                  <a:lnTo>
                    <a:pt x="771" y="608"/>
                  </a:lnTo>
                  <a:lnTo>
                    <a:pt x="771" y="606"/>
                  </a:lnTo>
                  <a:lnTo>
                    <a:pt x="771" y="605"/>
                  </a:lnTo>
                  <a:lnTo>
                    <a:pt x="770" y="605"/>
                  </a:lnTo>
                  <a:lnTo>
                    <a:pt x="770" y="604"/>
                  </a:lnTo>
                  <a:lnTo>
                    <a:pt x="770" y="603"/>
                  </a:lnTo>
                  <a:lnTo>
                    <a:pt x="771" y="602"/>
                  </a:lnTo>
                  <a:lnTo>
                    <a:pt x="771" y="601"/>
                  </a:lnTo>
                  <a:lnTo>
                    <a:pt x="771" y="600"/>
                  </a:lnTo>
                  <a:lnTo>
                    <a:pt x="772" y="600"/>
                  </a:lnTo>
                  <a:lnTo>
                    <a:pt x="772" y="598"/>
                  </a:lnTo>
                  <a:lnTo>
                    <a:pt x="772" y="597"/>
                  </a:lnTo>
                  <a:lnTo>
                    <a:pt x="772" y="596"/>
                  </a:lnTo>
                  <a:lnTo>
                    <a:pt x="774" y="597"/>
                  </a:lnTo>
                  <a:lnTo>
                    <a:pt x="775" y="597"/>
                  </a:lnTo>
                  <a:lnTo>
                    <a:pt x="776" y="597"/>
                  </a:lnTo>
                  <a:lnTo>
                    <a:pt x="776" y="598"/>
                  </a:lnTo>
                  <a:lnTo>
                    <a:pt x="778" y="598"/>
                  </a:lnTo>
                  <a:lnTo>
                    <a:pt x="778" y="600"/>
                  </a:lnTo>
                  <a:lnTo>
                    <a:pt x="779" y="600"/>
                  </a:lnTo>
                  <a:lnTo>
                    <a:pt x="779" y="601"/>
                  </a:lnTo>
                  <a:lnTo>
                    <a:pt x="780" y="601"/>
                  </a:lnTo>
                  <a:lnTo>
                    <a:pt x="780" y="602"/>
                  </a:lnTo>
                  <a:lnTo>
                    <a:pt x="780" y="603"/>
                  </a:lnTo>
                  <a:lnTo>
                    <a:pt x="780" y="604"/>
                  </a:lnTo>
                  <a:lnTo>
                    <a:pt x="780" y="605"/>
                  </a:lnTo>
                  <a:lnTo>
                    <a:pt x="782" y="605"/>
                  </a:lnTo>
                  <a:lnTo>
                    <a:pt x="782" y="606"/>
                  </a:lnTo>
                  <a:lnTo>
                    <a:pt x="782" y="608"/>
                  </a:lnTo>
                  <a:lnTo>
                    <a:pt x="783" y="608"/>
                  </a:lnTo>
                  <a:lnTo>
                    <a:pt x="783" y="609"/>
                  </a:lnTo>
                  <a:lnTo>
                    <a:pt x="784" y="609"/>
                  </a:lnTo>
                  <a:lnTo>
                    <a:pt x="785" y="609"/>
                  </a:lnTo>
                  <a:lnTo>
                    <a:pt x="785" y="608"/>
                  </a:lnTo>
                  <a:lnTo>
                    <a:pt x="785" y="609"/>
                  </a:lnTo>
                  <a:lnTo>
                    <a:pt x="786" y="608"/>
                  </a:lnTo>
                  <a:lnTo>
                    <a:pt x="786" y="609"/>
                  </a:lnTo>
                  <a:lnTo>
                    <a:pt x="787" y="609"/>
                  </a:lnTo>
                  <a:lnTo>
                    <a:pt x="787" y="610"/>
                  </a:lnTo>
                  <a:lnTo>
                    <a:pt x="787" y="609"/>
                  </a:lnTo>
                  <a:lnTo>
                    <a:pt x="787" y="610"/>
                  </a:lnTo>
                  <a:lnTo>
                    <a:pt x="788" y="611"/>
                  </a:lnTo>
                  <a:lnTo>
                    <a:pt x="789" y="611"/>
                  </a:lnTo>
                  <a:lnTo>
                    <a:pt x="793" y="612"/>
                  </a:lnTo>
                  <a:lnTo>
                    <a:pt x="794" y="612"/>
                  </a:lnTo>
                  <a:lnTo>
                    <a:pt x="794" y="611"/>
                  </a:lnTo>
                  <a:lnTo>
                    <a:pt x="795" y="611"/>
                  </a:lnTo>
                  <a:lnTo>
                    <a:pt x="796" y="611"/>
                  </a:lnTo>
                  <a:lnTo>
                    <a:pt x="796" y="610"/>
                  </a:lnTo>
                  <a:lnTo>
                    <a:pt x="796" y="609"/>
                  </a:lnTo>
                  <a:lnTo>
                    <a:pt x="797" y="608"/>
                  </a:lnTo>
                  <a:lnTo>
                    <a:pt x="798" y="606"/>
                  </a:lnTo>
                  <a:lnTo>
                    <a:pt x="800" y="606"/>
                  </a:lnTo>
                  <a:lnTo>
                    <a:pt x="800" y="605"/>
                  </a:lnTo>
                  <a:lnTo>
                    <a:pt x="801" y="604"/>
                  </a:lnTo>
                  <a:lnTo>
                    <a:pt x="801" y="603"/>
                  </a:lnTo>
                  <a:lnTo>
                    <a:pt x="802" y="602"/>
                  </a:lnTo>
                  <a:lnTo>
                    <a:pt x="802" y="601"/>
                  </a:lnTo>
                  <a:lnTo>
                    <a:pt x="803" y="601"/>
                  </a:lnTo>
                  <a:lnTo>
                    <a:pt x="803" y="602"/>
                  </a:lnTo>
                  <a:lnTo>
                    <a:pt x="804" y="601"/>
                  </a:lnTo>
                  <a:lnTo>
                    <a:pt x="805" y="601"/>
                  </a:lnTo>
                  <a:lnTo>
                    <a:pt x="805" y="600"/>
                  </a:lnTo>
                  <a:lnTo>
                    <a:pt x="806" y="600"/>
                  </a:lnTo>
                  <a:lnTo>
                    <a:pt x="808" y="600"/>
                  </a:lnTo>
                  <a:lnTo>
                    <a:pt x="808" y="601"/>
                  </a:lnTo>
                  <a:lnTo>
                    <a:pt x="809" y="601"/>
                  </a:lnTo>
                  <a:lnTo>
                    <a:pt x="809" y="602"/>
                  </a:lnTo>
                  <a:lnTo>
                    <a:pt x="810" y="603"/>
                  </a:lnTo>
                  <a:lnTo>
                    <a:pt x="811" y="604"/>
                  </a:lnTo>
                  <a:lnTo>
                    <a:pt x="811" y="603"/>
                  </a:lnTo>
                  <a:lnTo>
                    <a:pt x="812" y="603"/>
                  </a:lnTo>
                  <a:lnTo>
                    <a:pt x="812" y="602"/>
                  </a:lnTo>
                  <a:lnTo>
                    <a:pt x="815" y="604"/>
                  </a:lnTo>
                  <a:lnTo>
                    <a:pt x="817" y="605"/>
                  </a:lnTo>
                  <a:lnTo>
                    <a:pt x="818" y="605"/>
                  </a:lnTo>
                  <a:lnTo>
                    <a:pt x="819" y="605"/>
                  </a:lnTo>
                  <a:lnTo>
                    <a:pt x="820" y="605"/>
                  </a:lnTo>
                  <a:lnTo>
                    <a:pt x="819" y="606"/>
                  </a:lnTo>
                  <a:lnTo>
                    <a:pt x="820" y="606"/>
                  </a:lnTo>
                  <a:lnTo>
                    <a:pt x="821" y="608"/>
                  </a:lnTo>
                  <a:lnTo>
                    <a:pt x="822" y="608"/>
                  </a:lnTo>
                  <a:lnTo>
                    <a:pt x="823" y="609"/>
                  </a:lnTo>
                  <a:lnTo>
                    <a:pt x="826" y="610"/>
                  </a:lnTo>
                  <a:lnTo>
                    <a:pt x="824" y="611"/>
                  </a:lnTo>
                  <a:lnTo>
                    <a:pt x="826" y="612"/>
                  </a:lnTo>
                  <a:lnTo>
                    <a:pt x="828" y="613"/>
                  </a:lnTo>
                  <a:lnTo>
                    <a:pt x="828" y="612"/>
                  </a:lnTo>
                  <a:lnTo>
                    <a:pt x="829" y="616"/>
                  </a:lnTo>
                  <a:lnTo>
                    <a:pt x="829" y="617"/>
                  </a:lnTo>
                  <a:lnTo>
                    <a:pt x="830" y="617"/>
                  </a:lnTo>
                  <a:lnTo>
                    <a:pt x="830" y="618"/>
                  </a:lnTo>
                  <a:lnTo>
                    <a:pt x="831" y="620"/>
                  </a:lnTo>
                  <a:lnTo>
                    <a:pt x="831" y="621"/>
                  </a:lnTo>
                  <a:lnTo>
                    <a:pt x="832" y="622"/>
                  </a:lnTo>
                  <a:lnTo>
                    <a:pt x="832" y="623"/>
                  </a:lnTo>
                  <a:lnTo>
                    <a:pt x="834" y="626"/>
                  </a:lnTo>
                  <a:lnTo>
                    <a:pt x="835" y="628"/>
                  </a:lnTo>
                  <a:lnTo>
                    <a:pt x="835" y="627"/>
                  </a:lnTo>
                  <a:lnTo>
                    <a:pt x="836" y="627"/>
                  </a:lnTo>
                  <a:lnTo>
                    <a:pt x="837" y="627"/>
                  </a:lnTo>
                  <a:lnTo>
                    <a:pt x="837" y="626"/>
                  </a:lnTo>
                  <a:lnTo>
                    <a:pt x="838" y="626"/>
                  </a:lnTo>
                  <a:lnTo>
                    <a:pt x="838" y="625"/>
                  </a:lnTo>
                  <a:lnTo>
                    <a:pt x="839" y="625"/>
                  </a:lnTo>
                  <a:lnTo>
                    <a:pt x="840" y="625"/>
                  </a:lnTo>
                  <a:lnTo>
                    <a:pt x="840" y="626"/>
                  </a:lnTo>
                  <a:lnTo>
                    <a:pt x="840" y="627"/>
                  </a:lnTo>
                  <a:lnTo>
                    <a:pt x="841" y="627"/>
                  </a:lnTo>
                  <a:lnTo>
                    <a:pt x="843" y="630"/>
                  </a:lnTo>
                  <a:lnTo>
                    <a:pt x="845" y="633"/>
                  </a:lnTo>
                  <a:lnTo>
                    <a:pt x="845" y="631"/>
                  </a:lnTo>
                  <a:lnTo>
                    <a:pt x="846" y="631"/>
                  </a:lnTo>
                  <a:lnTo>
                    <a:pt x="846" y="630"/>
                  </a:lnTo>
                  <a:lnTo>
                    <a:pt x="847" y="630"/>
                  </a:lnTo>
                  <a:lnTo>
                    <a:pt x="847" y="629"/>
                  </a:lnTo>
                  <a:lnTo>
                    <a:pt x="847" y="628"/>
                  </a:lnTo>
                  <a:lnTo>
                    <a:pt x="846" y="628"/>
                  </a:lnTo>
                  <a:lnTo>
                    <a:pt x="847" y="627"/>
                  </a:lnTo>
                  <a:lnTo>
                    <a:pt x="847" y="626"/>
                  </a:lnTo>
                  <a:lnTo>
                    <a:pt x="847" y="625"/>
                  </a:lnTo>
                  <a:lnTo>
                    <a:pt x="848" y="625"/>
                  </a:lnTo>
                  <a:lnTo>
                    <a:pt x="848" y="623"/>
                  </a:lnTo>
                  <a:lnTo>
                    <a:pt x="849" y="623"/>
                  </a:lnTo>
                  <a:lnTo>
                    <a:pt x="849" y="625"/>
                  </a:lnTo>
                  <a:lnTo>
                    <a:pt x="851" y="625"/>
                  </a:lnTo>
                  <a:lnTo>
                    <a:pt x="852" y="623"/>
                  </a:lnTo>
                  <a:lnTo>
                    <a:pt x="853" y="623"/>
                  </a:lnTo>
                  <a:lnTo>
                    <a:pt x="854" y="623"/>
                  </a:lnTo>
                  <a:lnTo>
                    <a:pt x="854" y="622"/>
                  </a:lnTo>
                  <a:lnTo>
                    <a:pt x="855" y="622"/>
                  </a:lnTo>
                  <a:lnTo>
                    <a:pt x="856" y="621"/>
                  </a:lnTo>
                  <a:lnTo>
                    <a:pt x="857" y="620"/>
                  </a:lnTo>
                  <a:lnTo>
                    <a:pt x="858" y="620"/>
                  </a:lnTo>
                  <a:lnTo>
                    <a:pt x="860" y="620"/>
                  </a:lnTo>
                  <a:lnTo>
                    <a:pt x="861" y="621"/>
                  </a:lnTo>
                  <a:lnTo>
                    <a:pt x="862" y="620"/>
                  </a:lnTo>
                  <a:lnTo>
                    <a:pt x="862" y="621"/>
                  </a:lnTo>
                  <a:lnTo>
                    <a:pt x="861" y="622"/>
                  </a:lnTo>
                  <a:lnTo>
                    <a:pt x="861" y="623"/>
                  </a:lnTo>
                  <a:lnTo>
                    <a:pt x="861" y="625"/>
                  </a:lnTo>
                  <a:lnTo>
                    <a:pt x="860" y="625"/>
                  </a:lnTo>
                  <a:lnTo>
                    <a:pt x="860" y="626"/>
                  </a:lnTo>
                  <a:lnTo>
                    <a:pt x="861" y="627"/>
                  </a:lnTo>
                  <a:lnTo>
                    <a:pt x="860" y="628"/>
                  </a:lnTo>
                  <a:lnTo>
                    <a:pt x="860" y="629"/>
                  </a:lnTo>
                  <a:lnTo>
                    <a:pt x="860" y="630"/>
                  </a:lnTo>
                  <a:lnTo>
                    <a:pt x="863" y="634"/>
                  </a:lnTo>
                  <a:lnTo>
                    <a:pt x="862" y="634"/>
                  </a:lnTo>
                  <a:lnTo>
                    <a:pt x="863" y="634"/>
                  </a:lnTo>
                  <a:lnTo>
                    <a:pt x="861" y="635"/>
                  </a:lnTo>
                  <a:lnTo>
                    <a:pt x="860" y="636"/>
                  </a:lnTo>
                  <a:lnTo>
                    <a:pt x="858" y="636"/>
                  </a:lnTo>
                  <a:lnTo>
                    <a:pt x="857" y="636"/>
                  </a:lnTo>
                  <a:lnTo>
                    <a:pt x="857" y="635"/>
                  </a:lnTo>
                  <a:lnTo>
                    <a:pt x="856" y="635"/>
                  </a:lnTo>
                  <a:lnTo>
                    <a:pt x="856" y="636"/>
                  </a:lnTo>
                  <a:lnTo>
                    <a:pt x="855" y="636"/>
                  </a:lnTo>
                  <a:lnTo>
                    <a:pt x="855" y="637"/>
                  </a:lnTo>
                  <a:lnTo>
                    <a:pt x="855" y="636"/>
                  </a:lnTo>
                  <a:lnTo>
                    <a:pt x="854" y="636"/>
                  </a:lnTo>
                  <a:lnTo>
                    <a:pt x="854" y="637"/>
                  </a:lnTo>
                  <a:lnTo>
                    <a:pt x="853" y="637"/>
                  </a:lnTo>
                  <a:lnTo>
                    <a:pt x="852" y="637"/>
                  </a:lnTo>
                  <a:lnTo>
                    <a:pt x="852" y="638"/>
                  </a:lnTo>
                  <a:lnTo>
                    <a:pt x="852" y="639"/>
                  </a:lnTo>
                  <a:lnTo>
                    <a:pt x="852" y="638"/>
                  </a:lnTo>
                  <a:lnTo>
                    <a:pt x="851" y="638"/>
                  </a:lnTo>
                  <a:lnTo>
                    <a:pt x="851" y="639"/>
                  </a:lnTo>
                  <a:lnTo>
                    <a:pt x="849" y="639"/>
                  </a:lnTo>
                  <a:lnTo>
                    <a:pt x="849" y="638"/>
                  </a:lnTo>
                  <a:lnTo>
                    <a:pt x="848" y="638"/>
                  </a:lnTo>
                  <a:lnTo>
                    <a:pt x="847" y="639"/>
                  </a:lnTo>
                  <a:lnTo>
                    <a:pt x="846" y="642"/>
                  </a:lnTo>
                  <a:lnTo>
                    <a:pt x="845" y="643"/>
                  </a:lnTo>
                  <a:lnTo>
                    <a:pt x="845" y="644"/>
                  </a:lnTo>
                  <a:lnTo>
                    <a:pt x="844" y="644"/>
                  </a:lnTo>
                  <a:lnTo>
                    <a:pt x="844" y="645"/>
                  </a:lnTo>
                  <a:lnTo>
                    <a:pt x="843" y="645"/>
                  </a:lnTo>
                  <a:lnTo>
                    <a:pt x="843" y="646"/>
                  </a:lnTo>
                  <a:lnTo>
                    <a:pt x="841" y="646"/>
                  </a:lnTo>
                  <a:lnTo>
                    <a:pt x="841" y="647"/>
                  </a:lnTo>
                  <a:lnTo>
                    <a:pt x="840" y="647"/>
                  </a:lnTo>
                  <a:lnTo>
                    <a:pt x="840" y="648"/>
                  </a:lnTo>
                  <a:lnTo>
                    <a:pt x="839" y="648"/>
                  </a:lnTo>
                  <a:lnTo>
                    <a:pt x="839" y="650"/>
                  </a:lnTo>
                  <a:lnTo>
                    <a:pt x="839" y="651"/>
                  </a:lnTo>
                  <a:lnTo>
                    <a:pt x="838" y="651"/>
                  </a:lnTo>
                  <a:lnTo>
                    <a:pt x="838" y="652"/>
                  </a:lnTo>
                  <a:lnTo>
                    <a:pt x="838" y="653"/>
                  </a:lnTo>
                  <a:lnTo>
                    <a:pt x="837" y="653"/>
                  </a:lnTo>
                  <a:lnTo>
                    <a:pt x="836" y="653"/>
                  </a:lnTo>
                  <a:lnTo>
                    <a:pt x="836" y="654"/>
                  </a:lnTo>
                  <a:lnTo>
                    <a:pt x="835" y="654"/>
                  </a:lnTo>
                  <a:lnTo>
                    <a:pt x="835" y="655"/>
                  </a:lnTo>
                  <a:lnTo>
                    <a:pt x="834" y="655"/>
                  </a:lnTo>
                  <a:lnTo>
                    <a:pt x="834" y="656"/>
                  </a:lnTo>
                  <a:lnTo>
                    <a:pt x="832" y="656"/>
                  </a:lnTo>
                  <a:lnTo>
                    <a:pt x="832" y="658"/>
                  </a:lnTo>
                  <a:lnTo>
                    <a:pt x="831" y="658"/>
                  </a:lnTo>
                  <a:lnTo>
                    <a:pt x="831" y="659"/>
                  </a:lnTo>
                  <a:lnTo>
                    <a:pt x="830" y="659"/>
                  </a:lnTo>
                  <a:lnTo>
                    <a:pt x="829" y="660"/>
                  </a:lnTo>
                  <a:lnTo>
                    <a:pt x="829" y="661"/>
                  </a:lnTo>
                  <a:lnTo>
                    <a:pt x="828" y="661"/>
                  </a:lnTo>
                  <a:lnTo>
                    <a:pt x="828" y="662"/>
                  </a:lnTo>
                  <a:lnTo>
                    <a:pt x="828" y="663"/>
                  </a:lnTo>
                  <a:lnTo>
                    <a:pt x="827" y="663"/>
                  </a:lnTo>
                  <a:lnTo>
                    <a:pt x="826" y="664"/>
                  </a:lnTo>
                  <a:lnTo>
                    <a:pt x="827" y="664"/>
                  </a:lnTo>
                  <a:lnTo>
                    <a:pt x="826" y="664"/>
                  </a:lnTo>
                  <a:lnTo>
                    <a:pt x="826" y="666"/>
                  </a:lnTo>
                  <a:lnTo>
                    <a:pt x="824" y="666"/>
                  </a:lnTo>
                  <a:lnTo>
                    <a:pt x="824" y="667"/>
                  </a:lnTo>
                  <a:lnTo>
                    <a:pt x="823" y="668"/>
                  </a:lnTo>
                  <a:lnTo>
                    <a:pt x="824" y="669"/>
                  </a:lnTo>
                  <a:lnTo>
                    <a:pt x="823" y="670"/>
                  </a:lnTo>
                  <a:lnTo>
                    <a:pt x="823" y="671"/>
                  </a:lnTo>
                  <a:lnTo>
                    <a:pt x="823" y="672"/>
                  </a:lnTo>
                  <a:lnTo>
                    <a:pt x="821" y="672"/>
                  </a:lnTo>
                  <a:lnTo>
                    <a:pt x="821" y="673"/>
                  </a:lnTo>
                  <a:lnTo>
                    <a:pt x="821" y="675"/>
                  </a:lnTo>
                  <a:lnTo>
                    <a:pt x="821" y="676"/>
                  </a:lnTo>
                  <a:lnTo>
                    <a:pt x="821" y="678"/>
                  </a:lnTo>
                  <a:lnTo>
                    <a:pt x="820" y="679"/>
                  </a:lnTo>
                  <a:lnTo>
                    <a:pt x="819" y="679"/>
                  </a:lnTo>
                  <a:lnTo>
                    <a:pt x="818" y="679"/>
                  </a:lnTo>
                  <a:lnTo>
                    <a:pt x="818" y="678"/>
                  </a:lnTo>
                  <a:lnTo>
                    <a:pt x="818" y="677"/>
                  </a:lnTo>
                  <a:lnTo>
                    <a:pt x="818" y="676"/>
                  </a:lnTo>
                  <a:lnTo>
                    <a:pt x="818" y="675"/>
                  </a:lnTo>
                  <a:lnTo>
                    <a:pt x="818" y="673"/>
                  </a:lnTo>
                  <a:lnTo>
                    <a:pt x="819" y="672"/>
                  </a:lnTo>
                  <a:lnTo>
                    <a:pt x="819" y="671"/>
                  </a:lnTo>
                  <a:lnTo>
                    <a:pt x="818" y="671"/>
                  </a:lnTo>
                  <a:lnTo>
                    <a:pt x="818" y="670"/>
                  </a:lnTo>
                  <a:lnTo>
                    <a:pt x="817" y="670"/>
                  </a:lnTo>
                  <a:lnTo>
                    <a:pt x="817" y="669"/>
                  </a:lnTo>
                  <a:lnTo>
                    <a:pt x="817" y="670"/>
                  </a:lnTo>
                  <a:lnTo>
                    <a:pt x="815" y="670"/>
                  </a:lnTo>
                  <a:lnTo>
                    <a:pt x="815" y="669"/>
                  </a:lnTo>
                  <a:lnTo>
                    <a:pt x="815" y="668"/>
                  </a:lnTo>
                  <a:lnTo>
                    <a:pt x="815" y="667"/>
                  </a:lnTo>
                  <a:lnTo>
                    <a:pt x="815" y="666"/>
                  </a:lnTo>
                  <a:lnTo>
                    <a:pt x="814" y="666"/>
                  </a:lnTo>
                  <a:lnTo>
                    <a:pt x="814" y="664"/>
                  </a:lnTo>
                  <a:lnTo>
                    <a:pt x="814" y="663"/>
                  </a:lnTo>
                  <a:lnTo>
                    <a:pt x="813" y="663"/>
                  </a:lnTo>
                  <a:lnTo>
                    <a:pt x="812" y="663"/>
                  </a:lnTo>
                  <a:lnTo>
                    <a:pt x="812" y="662"/>
                  </a:lnTo>
                  <a:lnTo>
                    <a:pt x="812" y="663"/>
                  </a:lnTo>
                  <a:lnTo>
                    <a:pt x="811" y="663"/>
                  </a:lnTo>
                  <a:lnTo>
                    <a:pt x="810" y="663"/>
                  </a:lnTo>
                  <a:lnTo>
                    <a:pt x="804" y="666"/>
                  </a:lnTo>
                  <a:lnTo>
                    <a:pt x="804" y="667"/>
                  </a:lnTo>
                  <a:lnTo>
                    <a:pt x="803" y="667"/>
                  </a:lnTo>
                  <a:lnTo>
                    <a:pt x="802" y="667"/>
                  </a:lnTo>
                  <a:lnTo>
                    <a:pt x="801" y="667"/>
                  </a:lnTo>
                  <a:lnTo>
                    <a:pt x="801" y="668"/>
                  </a:lnTo>
                  <a:lnTo>
                    <a:pt x="800" y="668"/>
                  </a:lnTo>
                  <a:lnTo>
                    <a:pt x="798" y="668"/>
                  </a:lnTo>
                  <a:lnTo>
                    <a:pt x="797" y="668"/>
                  </a:lnTo>
                  <a:lnTo>
                    <a:pt x="796" y="668"/>
                  </a:lnTo>
                  <a:lnTo>
                    <a:pt x="795" y="668"/>
                  </a:lnTo>
                  <a:lnTo>
                    <a:pt x="793" y="668"/>
                  </a:lnTo>
                  <a:lnTo>
                    <a:pt x="792" y="668"/>
                  </a:lnTo>
                  <a:lnTo>
                    <a:pt x="791" y="668"/>
                  </a:lnTo>
                  <a:lnTo>
                    <a:pt x="791" y="669"/>
                  </a:lnTo>
                  <a:lnTo>
                    <a:pt x="789" y="669"/>
                  </a:lnTo>
                  <a:lnTo>
                    <a:pt x="788" y="669"/>
                  </a:lnTo>
                  <a:lnTo>
                    <a:pt x="788" y="668"/>
                  </a:lnTo>
                  <a:lnTo>
                    <a:pt x="787" y="668"/>
                  </a:lnTo>
                  <a:lnTo>
                    <a:pt x="786" y="668"/>
                  </a:lnTo>
                  <a:lnTo>
                    <a:pt x="784" y="668"/>
                  </a:lnTo>
                  <a:lnTo>
                    <a:pt x="784" y="667"/>
                  </a:lnTo>
                  <a:lnTo>
                    <a:pt x="783" y="667"/>
                  </a:lnTo>
                  <a:lnTo>
                    <a:pt x="783" y="666"/>
                  </a:lnTo>
                  <a:lnTo>
                    <a:pt x="784" y="663"/>
                  </a:lnTo>
                  <a:lnTo>
                    <a:pt x="785" y="663"/>
                  </a:lnTo>
                  <a:lnTo>
                    <a:pt x="786" y="661"/>
                  </a:lnTo>
                  <a:lnTo>
                    <a:pt x="786" y="660"/>
                  </a:lnTo>
                  <a:lnTo>
                    <a:pt x="785" y="660"/>
                  </a:lnTo>
                  <a:lnTo>
                    <a:pt x="784" y="660"/>
                  </a:lnTo>
                  <a:lnTo>
                    <a:pt x="784" y="661"/>
                  </a:lnTo>
                  <a:lnTo>
                    <a:pt x="784" y="662"/>
                  </a:lnTo>
                  <a:lnTo>
                    <a:pt x="783" y="662"/>
                  </a:lnTo>
                  <a:lnTo>
                    <a:pt x="783" y="663"/>
                  </a:lnTo>
                  <a:lnTo>
                    <a:pt x="782" y="663"/>
                  </a:lnTo>
                  <a:lnTo>
                    <a:pt x="782" y="664"/>
                  </a:lnTo>
                  <a:lnTo>
                    <a:pt x="780" y="664"/>
                  </a:lnTo>
                  <a:lnTo>
                    <a:pt x="780" y="666"/>
                  </a:lnTo>
                  <a:lnTo>
                    <a:pt x="779" y="666"/>
                  </a:lnTo>
                  <a:lnTo>
                    <a:pt x="779" y="667"/>
                  </a:lnTo>
                  <a:lnTo>
                    <a:pt x="779" y="666"/>
                  </a:lnTo>
                  <a:lnTo>
                    <a:pt x="779" y="667"/>
                  </a:lnTo>
                  <a:lnTo>
                    <a:pt x="779" y="668"/>
                  </a:lnTo>
                  <a:lnTo>
                    <a:pt x="778" y="668"/>
                  </a:lnTo>
                  <a:lnTo>
                    <a:pt x="778" y="669"/>
                  </a:lnTo>
                  <a:lnTo>
                    <a:pt x="778" y="668"/>
                  </a:lnTo>
                  <a:lnTo>
                    <a:pt x="778" y="669"/>
                  </a:lnTo>
                  <a:lnTo>
                    <a:pt x="777" y="669"/>
                  </a:lnTo>
                  <a:lnTo>
                    <a:pt x="777" y="670"/>
                  </a:lnTo>
                  <a:lnTo>
                    <a:pt x="776" y="670"/>
                  </a:lnTo>
                  <a:lnTo>
                    <a:pt x="777" y="670"/>
                  </a:lnTo>
                  <a:lnTo>
                    <a:pt x="777" y="671"/>
                  </a:lnTo>
                  <a:lnTo>
                    <a:pt x="776" y="671"/>
                  </a:lnTo>
                  <a:lnTo>
                    <a:pt x="777" y="671"/>
                  </a:lnTo>
                  <a:lnTo>
                    <a:pt x="776" y="671"/>
                  </a:lnTo>
                  <a:lnTo>
                    <a:pt x="777" y="672"/>
                  </a:lnTo>
                  <a:lnTo>
                    <a:pt x="776" y="672"/>
                  </a:lnTo>
                  <a:lnTo>
                    <a:pt x="776" y="673"/>
                  </a:lnTo>
                  <a:lnTo>
                    <a:pt x="776" y="675"/>
                  </a:lnTo>
                  <a:lnTo>
                    <a:pt x="776" y="673"/>
                  </a:lnTo>
                  <a:lnTo>
                    <a:pt x="776" y="675"/>
                  </a:lnTo>
                  <a:lnTo>
                    <a:pt x="776" y="676"/>
                  </a:lnTo>
                  <a:lnTo>
                    <a:pt x="775" y="676"/>
                  </a:lnTo>
                  <a:lnTo>
                    <a:pt x="776" y="676"/>
                  </a:lnTo>
                  <a:lnTo>
                    <a:pt x="775" y="676"/>
                  </a:lnTo>
                  <a:lnTo>
                    <a:pt x="775" y="677"/>
                  </a:lnTo>
                  <a:lnTo>
                    <a:pt x="776" y="677"/>
                  </a:lnTo>
                  <a:lnTo>
                    <a:pt x="775" y="677"/>
                  </a:lnTo>
                  <a:lnTo>
                    <a:pt x="775" y="678"/>
                  </a:lnTo>
                  <a:lnTo>
                    <a:pt x="774" y="678"/>
                  </a:lnTo>
                  <a:lnTo>
                    <a:pt x="774" y="679"/>
                  </a:lnTo>
                  <a:lnTo>
                    <a:pt x="774" y="680"/>
                  </a:lnTo>
                  <a:lnTo>
                    <a:pt x="772" y="680"/>
                  </a:lnTo>
                  <a:lnTo>
                    <a:pt x="772" y="681"/>
                  </a:lnTo>
                  <a:lnTo>
                    <a:pt x="772" y="683"/>
                  </a:lnTo>
                  <a:lnTo>
                    <a:pt x="771" y="683"/>
                  </a:lnTo>
                  <a:lnTo>
                    <a:pt x="771" y="684"/>
                  </a:lnTo>
                  <a:lnTo>
                    <a:pt x="770" y="684"/>
                  </a:lnTo>
                  <a:lnTo>
                    <a:pt x="770" y="685"/>
                  </a:lnTo>
                  <a:lnTo>
                    <a:pt x="770" y="686"/>
                  </a:lnTo>
                  <a:lnTo>
                    <a:pt x="769" y="686"/>
                  </a:lnTo>
                  <a:lnTo>
                    <a:pt x="770" y="686"/>
                  </a:lnTo>
                  <a:lnTo>
                    <a:pt x="769" y="686"/>
                  </a:lnTo>
                  <a:lnTo>
                    <a:pt x="769" y="687"/>
                  </a:lnTo>
                  <a:lnTo>
                    <a:pt x="769" y="688"/>
                  </a:lnTo>
                  <a:lnTo>
                    <a:pt x="770" y="688"/>
                  </a:lnTo>
                  <a:lnTo>
                    <a:pt x="770" y="689"/>
                  </a:lnTo>
                  <a:lnTo>
                    <a:pt x="771" y="689"/>
                  </a:lnTo>
                  <a:lnTo>
                    <a:pt x="771" y="690"/>
                  </a:lnTo>
                  <a:lnTo>
                    <a:pt x="772" y="690"/>
                  </a:lnTo>
                  <a:lnTo>
                    <a:pt x="772" y="692"/>
                  </a:lnTo>
                  <a:lnTo>
                    <a:pt x="774" y="693"/>
                  </a:lnTo>
                  <a:lnTo>
                    <a:pt x="774" y="694"/>
                  </a:lnTo>
                  <a:lnTo>
                    <a:pt x="775" y="697"/>
                  </a:lnTo>
                  <a:lnTo>
                    <a:pt x="776" y="698"/>
                  </a:lnTo>
                  <a:lnTo>
                    <a:pt x="776" y="700"/>
                  </a:lnTo>
                  <a:lnTo>
                    <a:pt x="777" y="700"/>
                  </a:lnTo>
                  <a:lnTo>
                    <a:pt x="777" y="701"/>
                  </a:lnTo>
                  <a:lnTo>
                    <a:pt x="778" y="701"/>
                  </a:lnTo>
                  <a:lnTo>
                    <a:pt x="778" y="702"/>
                  </a:lnTo>
                  <a:lnTo>
                    <a:pt x="779" y="702"/>
                  </a:lnTo>
                  <a:lnTo>
                    <a:pt x="780" y="703"/>
                  </a:lnTo>
                  <a:lnTo>
                    <a:pt x="780" y="704"/>
                  </a:lnTo>
                  <a:lnTo>
                    <a:pt x="782" y="705"/>
                  </a:lnTo>
                  <a:lnTo>
                    <a:pt x="782" y="706"/>
                  </a:lnTo>
                  <a:lnTo>
                    <a:pt x="783" y="706"/>
                  </a:lnTo>
                  <a:lnTo>
                    <a:pt x="784" y="706"/>
                  </a:lnTo>
                  <a:lnTo>
                    <a:pt x="785" y="706"/>
                  </a:lnTo>
                  <a:lnTo>
                    <a:pt x="786" y="706"/>
                  </a:lnTo>
                  <a:lnTo>
                    <a:pt x="787" y="706"/>
                  </a:lnTo>
                  <a:lnTo>
                    <a:pt x="788" y="706"/>
                  </a:lnTo>
                  <a:lnTo>
                    <a:pt x="789" y="706"/>
                  </a:lnTo>
                  <a:lnTo>
                    <a:pt x="789" y="708"/>
                  </a:lnTo>
                  <a:lnTo>
                    <a:pt x="789" y="709"/>
                  </a:lnTo>
                  <a:lnTo>
                    <a:pt x="789" y="710"/>
                  </a:lnTo>
                  <a:lnTo>
                    <a:pt x="789" y="711"/>
                  </a:lnTo>
                  <a:lnTo>
                    <a:pt x="789" y="712"/>
                  </a:lnTo>
                  <a:lnTo>
                    <a:pt x="791" y="713"/>
                  </a:lnTo>
                  <a:lnTo>
                    <a:pt x="791" y="714"/>
                  </a:lnTo>
                  <a:lnTo>
                    <a:pt x="791" y="715"/>
                  </a:lnTo>
                  <a:lnTo>
                    <a:pt x="791" y="717"/>
                  </a:lnTo>
                  <a:lnTo>
                    <a:pt x="793" y="721"/>
                  </a:lnTo>
                  <a:lnTo>
                    <a:pt x="796" y="726"/>
                  </a:lnTo>
                  <a:lnTo>
                    <a:pt x="797" y="727"/>
                  </a:lnTo>
                  <a:lnTo>
                    <a:pt x="798" y="727"/>
                  </a:lnTo>
                  <a:lnTo>
                    <a:pt x="798" y="728"/>
                  </a:lnTo>
                  <a:lnTo>
                    <a:pt x="800" y="729"/>
                  </a:lnTo>
                  <a:lnTo>
                    <a:pt x="801" y="729"/>
                  </a:lnTo>
                  <a:lnTo>
                    <a:pt x="801" y="730"/>
                  </a:lnTo>
                  <a:lnTo>
                    <a:pt x="803" y="729"/>
                  </a:lnTo>
                  <a:lnTo>
                    <a:pt x="803" y="730"/>
                  </a:lnTo>
                  <a:lnTo>
                    <a:pt x="804" y="729"/>
                  </a:lnTo>
                  <a:lnTo>
                    <a:pt x="804" y="730"/>
                  </a:lnTo>
                  <a:lnTo>
                    <a:pt x="805" y="731"/>
                  </a:lnTo>
                  <a:lnTo>
                    <a:pt x="805" y="733"/>
                  </a:lnTo>
                  <a:lnTo>
                    <a:pt x="806" y="734"/>
                  </a:lnTo>
                  <a:lnTo>
                    <a:pt x="808" y="735"/>
                  </a:lnTo>
                  <a:lnTo>
                    <a:pt x="811" y="735"/>
                  </a:lnTo>
                  <a:lnTo>
                    <a:pt x="812" y="735"/>
                  </a:lnTo>
                  <a:lnTo>
                    <a:pt x="815" y="735"/>
                  </a:lnTo>
                  <a:lnTo>
                    <a:pt x="817" y="735"/>
                  </a:lnTo>
                  <a:lnTo>
                    <a:pt x="818" y="735"/>
                  </a:lnTo>
                  <a:lnTo>
                    <a:pt x="820" y="735"/>
                  </a:lnTo>
                  <a:lnTo>
                    <a:pt x="821" y="734"/>
                  </a:lnTo>
                  <a:lnTo>
                    <a:pt x="822" y="730"/>
                  </a:lnTo>
                  <a:lnTo>
                    <a:pt x="823" y="729"/>
                  </a:lnTo>
                  <a:lnTo>
                    <a:pt x="823" y="727"/>
                  </a:lnTo>
                  <a:lnTo>
                    <a:pt x="824" y="725"/>
                  </a:lnTo>
                  <a:lnTo>
                    <a:pt x="826" y="723"/>
                  </a:lnTo>
                  <a:lnTo>
                    <a:pt x="828" y="721"/>
                  </a:lnTo>
                  <a:lnTo>
                    <a:pt x="831" y="719"/>
                  </a:lnTo>
                  <a:lnTo>
                    <a:pt x="834" y="715"/>
                  </a:lnTo>
                  <a:lnTo>
                    <a:pt x="836" y="713"/>
                  </a:lnTo>
                  <a:lnTo>
                    <a:pt x="837" y="711"/>
                  </a:lnTo>
                  <a:lnTo>
                    <a:pt x="838" y="710"/>
                  </a:lnTo>
                  <a:lnTo>
                    <a:pt x="839" y="710"/>
                  </a:lnTo>
                  <a:lnTo>
                    <a:pt x="840" y="706"/>
                  </a:lnTo>
                  <a:lnTo>
                    <a:pt x="841" y="706"/>
                  </a:lnTo>
                  <a:lnTo>
                    <a:pt x="841" y="705"/>
                  </a:lnTo>
                  <a:lnTo>
                    <a:pt x="843" y="705"/>
                  </a:lnTo>
                  <a:lnTo>
                    <a:pt x="846" y="703"/>
                  </a:lnTo>
                  <a:lnTo>
                    <a:pt x="847" y="702"/>
                  </a:lnTo>
                  <a:lnTo>
                    <a:pt x="849" y="701"/>
                  </a:lnTo>
                  <a:lnTo>
                    <a:pt x="851" y="700"/>
                  </a:lnTo>
                  <a:lnTo>
                    <a:pt x="852" y="698"/>
                  </a:lnTo>
                  <a:lnTo>
                    <a:pt x="853" y="697"/>
                  </a:lnTo>
                  <a:lnTo>
                    <a:pt x="855" y="696"/>
                  </a:lnTo>
                  <a:lnTo>
                    <a:pt x="856" y="695"/>
                  </a:lnTo>
                  <a:lnTo>
                    <a:pt x="856" y="694"/>
                  </a:lnTo>
                  <a:lnTo>
                    <a:pt x="856" y="695"/>
                  </a:lnTo>
                  <a:lnTo>
                    <a:pt x="857" y="695"/>
                  </a:lnTo>
                  <a:lnTo>
                    <a:pt x="857" y="696"/>
                  </a:lnTo>
                  <a:lnTo>
                    <a:pt x="857" y="697"/>
                  </a:lnTo>
                  <a:lnTo>
                    <a:pt x="857" y="698"/>
                  </a:lnTo>
                  <a:lnTo>
                    <a:pt x="857" y="700"/>
                  </a:lnTo>
                  <a:lnTo>
                    <a:pt x="857" y="701"/>
                  </a:lnTo>
                  <a:lnTo>
                    <a:pt x="857" y="703"/>
                  </a:lnTo>
                  <a:lnTo>
                    <a:pt x="857" y="704"/>
                  </a:lnTo>
                  <a:lnTo>
                    <a:pt x="856" y="704"/>
                  </a:lnTo>
                  <a:lnTo>
                    <a:pt x="856" y="705"/>
                  </a:lnTo>
                  <a:lnTo>
                    <a:pt x="855" y="706"/>
                  </a:lnTo>
                  <a:lnTo>
                    <a:pt x="855" y="708"/>
                  </a:lnTo>
                  <a:lnTo>
                    <a:pt x="855" y="709"/>
                  </a:lnTo>
                  <a:lnTo>
                    <a:pt x="855" y="710"/>
                  </a:lnTo>
                  <a:lnTo>
                    <a:pt x="855" y="711"/>
                  </a:lnTo>
                  <a:lnTo>
                    <a:pt x="855" y="712"/>
                  </a:lnTo>
                  <a:lnTo>
                    <a:pt x="855" y="713"/>
                  </a:lnTo>
                  <a:lnTo>
                    <a:pt x="856" y="713"/>
                  </a:lnTo>
                  <a:lnTo>
                    <a:pt x="856" y="712"/>
                  </a:lnTo>
                  <a:lnTo>
                    <a:pt x="856" y="711"/>
                  </a:lnTo>
                  <a:lnTo>
                    <a:pt x="857" y="711"/>
                  </a:lnTo>
                  <a:lnTo>
                    <a:pt x="858" y="711"/>
                  </a:lnTo>
                  <a:lnTo>
                    <a:pt x="858" y="710"/>
                  </a:lnTo>
                  <a:lnTo>
                    <a:pt x="860" y="710"/>
                  </a:lnTo>
                  <a:lnTo>
                    <a:pt x="860" y="709"/>
                  </a:lnTo>
                  <a:lnTo>
                    <a:pt x="861" y="708"/>
                  </a:lnTo>
                  <a:lnTo>
                    <a:pt x="862" y="706"/>
                  </a:lnTo>
                  <a:lnTo>
                    <a:pt x="861" y="705"/>
                  </a:lnTo>
                  <a:lnTo>
                    <a:pt x="862" y="705"/>
                  </a:lnTo>
                  <a:lnTo>
                    <a:pt x="863" y="705"/>
                  </a:lnTo>
                  <a:lnTo>
                    <a:pt x="864" y="705"/>
                  </a:lnTo>
                  <a:lnTo>
                    <a:pt x="865" y="706"/>
                  </a:lnTo>
                  <a:lnTo>
                    <a:pt x="866" y="706"/>
                  </a:lnTo>
                  <a:lnTo>
                    <a:pt x="867" y="706"/>
                  </a:lnTo>
                  <a:lnTo>
                    <a:pt x="869" y="706"/>
                  </a:lnTo>
                  <a:lnTo>
                    <a:pt x="870" y="706"/>
                  </a:lnTo>
                  <a:lnTo>
                    <a:pt x="871" y="706"/>
                  </a:lnTo>
                  <a:lnTo>
                    <a:pt x="871" y="705"/>
                  </a:lnTo>
                  <a:lnTo>
                    <a:pt x="872" y="705"/>
                  </a:lnTo>
                  <a:lnTo>
                    <a:pt x="873" y="706"/>
                  </a:lnTo>
                  <a:lnTo>
                    <a:pt x="873" y="708"/>
                  </a:lnTo>
                  <a:lnTo>
                    <a:pt x="873" y="709"/>
                  </a:lnTo>
                  <a:lnTo>
                    <a:pt x="874" y="709"/>
                  </a:lnTo>
                  <a:lnTo>
                    <a:pt x="874" y="710"/>
                  </a:lnTo>
                  <a:lnTo>
                    <a:pt x="875" y="710"/>
                  </a:lnTo>
                  <a:lnTo>
                    <a:pt x="877" y="710"/>
                  </a:lnTo>
                  <a:lnTo>
                    <a:pt x="877" y="709"/>
                  </a:lnTo>
                  <a:lnTo>
                    <a:pt x="877" y="710"/>
                  </a:lnTo>
                  <a:lnTo>
                    <a:pt x="878" y="710"/>
                  </a:lnTo>
                  <a:lnTo>
                    <a:pt x="878" y="711"/>
                  </a:lnTo>
                  <a:lnTo>
                    <a:pt x="879" y="711"/>
                  </a:lnTo>
                  <a:lnTo>
                    <a:pt x="880" y="711"/>
                  </a:lnTo>
                  <a:lnTo>
                    <a:pt x="880" y="712"/>
                  </a:lnTo>
                  <a:lnTo>
                    <a:pt x="881" y="712"/>
                  </a:lnTo>
                  <a:lnTo>
                    <a:pt x="882" y="713"/>
                  </a:lnTo>
                  <a:lnTo>
                    <a:pt x="883" y="712"/>
                  </a:lnTo>
                  <a:lnTo>
                    <a:pt x="883" y="713"/>
                  </a:lnTo>
                  <a:lnTo>
                    <a:pt x="886" y="713"/>
                  </a:lnTo>
                  <a:lnTo>
                    <a:pt x="887" y="714"/>
                  </a:lnTo>
                  <a:lnTo>
                    <a:pt x="887" y="715"/>
                  </a:lnTo>
                  <a:lnTo>
                    <a:pt x="887" y="717"/>
                  </a:lnTo>
                  <a:lnTo>
                    <a:pt x="888" y="717"/>
                  </a:lnTo>
                  <a:lnTo>
                    <a:pt x="888" y="718"/>
                  </a:lnTo>
                  <a:lnTo>
                    <a:pt x="889" y="719"/>
                  </a:lnTo>
                  <a:lnTo>
                    <a:pt x="889" y="718"/>
                  </a:lnTo>
                  <a:lnTo>
                    <a:pt x="890" y="718"/>
                  </a:lnTo>
                  <a:lnTo>
                    <a:pt x="891" y="718"/>
                  </a:lnTo>
                  <a:lnTo>
                    <a:pt x="891" y="719"/>
                  </a:lnTo>
                  <a:lnTo>
                    <a:pt x="892" y="720"/>
                  </a:lnTo>
                  <a:lnTo>
                    <a:pt x="894" y="720"/>
                  </a:lnTo>
                  <a:lnTo>
                    <a:pt x="894" y="721"/>
                  </a:lnTo>
                  <a:lnTo>
                    <a:pt x="894" y="722"/>
                  </a:lnTo>
                  <a:lnTo>
                    <a:pt x="895" y="722"/>
                  </a:lnTo>
                  <a:lnTo>
                    <a:pt x="896" y="723"/>
                  </a:lnTo>
                  <a:lnTo>
                    <a:pt x="897" y="723"/>
                  </a:lnTo>
                  <a:lnTo>
                    <a:pt x="898" y="723"/>
                  </a:lnTo>
                  <a:lnTo>
                    <a:pt x="899" y="723"/>
                  </a:lnTo>
                  <a:lnTo>
                    <a:pt x="900" y="723"/>
                  </a:lnTo>
                  <a:lnTo>
                    <a:pt x="901" y="723"/>
                  </a:lnTo>
                  <a:lnTo>
                    <a:pt x="903" y="722"/>
                  </a:lnTo>
                  <a:lnTo>
                    <a:pt x="904" y="722"/>
                  </a:lnTo>
                  <a:lnTo>
                    <a:pt x="904" y="723"/>
                  </a:lnTo>
                  <a:lnTo>
                    <a:pt x="905" y="723"/>
                  </a:lnTo>
                  <a:lnTo>
                    <a:pt x="906" y="723"/>
                  </a:lnTo>
                  <a:lnTo>
                    <a:pt x="907" y="723"/>
                  </a:lnTo>
                  <a:lnTo>
                    <a:pt x="908" y="723"/>
                  </a:lnTo>
                  <a:lnTo>
                    <a:pt x="909" y="723"/>
                  </a:lnTo>
                  <a:lnTo>
                    <a:pt x="909" y="722"/>
                  </a:lnTo>
                  <a:lnTo>
                    <a:pt x="910" y="722"/>
                  </a:lnTo>
                  <a:lnTo>
                    <a:pt x="912" y="722"/>
                  </a:lnTo>
                  <a:lnTo>
                    <a:pt x="912" y="721"/>
                  </a:lnTo>
                  <a:lnTo>
                    <a:pt x="913" y="722"/>
                  </a:lnTo>
                  <a:lnTo>
                    <a:pt x="914" y="722"/>
                  </a:lnTo>
                  <a:lnTo>
                    <a:pt x="915" y="722"/>
                  </a:lnTo>
                  <a:lnTo>
                    <a:pt x="915" y="723"/>
                  </a:lnTo>
                  <a:lnTo>
                    <a:pt x="916" y="723"/>
                  </a:lnTo>
                  <a:lnTo>
                    <a:pt x="916" y="725"/>
                  </a:lnTo>
                  <a:lnTo>
                    <a:pt x="917" y="725"/>
                  </a:lnTo>
                  <a:lnTo>
                    <a:pt x="917" y="726"/>
                  </a:lnTo>
                  <a:lnTo>
                    <a:pt x="918" y="727"/>
                  </a:lnTo>
                  <a:lnTo>
                    <a:pt x="920" y="727"/>
                  </a:lnTo>
                  <a:lnTo>
                    <a:pt x="921" y="728"/>
                  </a:lnTo>
                  <a:lnTo>
                    <a:pt x="922" y="728"/>
                  </a:lnTo>
                  <a:lnTo>
                    <a:pt x="922" y="729"/>
                  </a:lnTo>
                  <a:lnTo>
                    <a:pt x="923" y="729"/>
                  </a:lnTo>
                  <a:lnTo>
                    <a:pt x="923" y="730"/>
                  </a:lnTo>
                  <a:lnTo>
                    <a:pt x="924" y="730"/>
                  </a:lnTo>
                  <a:lnTo>
                    <a:pt x="923" y="730"/>
                  </a:lnTo>
                  <a:lnTo>
                    <a:pt x="924" y="730"/>
                  </a:lnTo>
                  <a:lnTo>
                    <a:pt x="925" y="731"/>
                  </a:lnTo>
                  <a:lnTo>
                    <a:pt x="925" y="733"/>
                  </a:lnTo>
                  <a:lnTo>
                    <a:pt x="926" y="733"/>
                  </a:lnTo>
                  <a:lnTo>
                    <a:pt x="925" y="734"/>
                  </a:lnTo>
                  <a:lnTo>
                    <a:pt x="926" y="734"/>
                  </a:lnTo>
                  <a:lnTo>
                    <a:pt x="926" y="735"/>
                  </a:lnTo>
                  <a:lnTo>
                    <a:pt x="926" y="736"/>
                  </a:lnTo>
                  <a:lnTo>
                    <a:pt x="927" y="736"/>
                  </a:lnTo>
                  <a:lnTo>
                    <a:pt x="929" y="736"/>
                  </a:lnTo>
                  <a:lnTo>
                    <a:pt x="929" y="737"/>
                  </a:lnTo>
                  <a:lnTo>
                    <a:pt x="930" y="737"/>
                  </a:lnTo>
                  <a:lnTo>
                    <a:pt x="931" y="737"/>
                  </a:lnTo>
                  <a:lnTo>
                    <a:pt x="931" y="738"/>
                  </a:lnTo>
                  <a:lnTo>
                    <a:pt x="932" y="738"/>
                  </a:lnTo>
                  <a:lnTo>
                    <a:pt x="933" y="738"/>
                  </a:lnTo>
                  <a:lnTo>
                    <a:pt x="934" y="738"/>
                  </a:lnTo>
                  <a:lnTo>
                    <a:pt x="934" y="739"/>
                  </a:lnTo>
                  <a:lnTo>
                    <a:pt x="934" y="740"/>
                  </a:lnTo>
                  <a:lnTo>
                    <a:pt x="935" y="742"/>
                  </a:lnTo>
                  <a:lnTo>
                    <a:pt x="934" y="742"/>
                  </a:lnTo>
                  <a:lnTo>
                    <a:pt x="934" y="743"/>
                  </a:lnTo>
                  <a:lnTo>
                    <a:pt x="934" y="744"/>
                  </a:lnTo>
                  <a:lnTo>
                    <a:pt x="934" y="745"/>
                  </a:lnTo>
                  <a:lnTo>
                    <a:pt x="934" y="746"/>
                  </a:lnTo>
                  <a:lnTo>
                    <a:pt x="934" y="747"/>
                  </a:lnTo>
                  <a:lnTo>
                    <a:pt x="934" y="748"/>
                  </a:lnTo>
                  <a:lnTo>
                    <a:pt x="934" y="750"/>
                  </a:lnTo>
                  <a:lnTo>
                    <a:pt x="935" y="750"/>
                  </a:lnTo>
                  <a:lnTo>
                    <a:pt x="935" y="751"/>
                  </a:lnTo>
                  <a:lnTo>
                    <a:pt x="935" y="752"/>
                  </a:lnTo>
                  <a:lnTo>
                    <a:pt x="935" y="753"/>
                  </a:lnTo>
                  <a:lnTo>
                    <a:pt x="935" y="754"/>
                  </a:lnTo>
                  <a:lnTo>
                    <a:pt x="937" y="754"/>
                  </a:lnTo>
                  <a:lnTo>
                    <a:pt x="937" y="755"/>
                  </a:lnTo>
                  <a:lnTo>
                    <a:pt x="937" y="756"/>
                  </a:lnTo>
                  <a:lnTo>
                    <a:pt x="938" y="757"/>
                  </a:lnTo>
                  <a:lnTo>
                    <a:pt x="939" y="759"/>
                  </a:lnTo>
                  <a:lnTo>
                    <a:pt x="939" y="760"/>
                  </a:lnTo>
                  <a:lnTo>
                    <a:pt x="941" y="761"/>
                  </a:lnTo>
                  <a:lnTo>
                    <a:pt x="943" y="762"/>
                  </a:lnTo>
                  <a:lnTo>
                    <a:pt x="942" y="763"/>
                  </a:lnTo>
                  <a:lnTo>
                    <a:pt x="941" y="764"/>
                  </a:lnTo>
                  <a:lnTo>
                    <a:pt x="940" y="764"/>
                  </a:lnTo>
                  <a:lnTo>
                    <a:pt x="940" y="765"/>
                  </a:lnTo>
                  <a:lnTo>
                    <a:pt x="939" y="765"/>
                  </a:lnTo>
                  <a:lnTo>
                    <a:pt x="940" y="767"/>
                  </a:lnTo>
                  <a:lnTo>
                    <a:pt x="940" y="768"/>
                  </a:lnTo>
                  <a:lnTo>
                    <a:pt x="940" y="770"/>
                  </a:lnTo>
                  <a:lnTo>
                    <a:pt x="940" y="771"/>
                  </a:lnTo>
                  <a:lnTo>
                    <a:pt x="940" y="772"/>
                  </a:lnTo>
                  <a:lnTo>
                    <a:pt x="940" y="773"/>
                  </a:lnTo>
                  <a:lnTo>
                    <a:pt x="940" y="775"/>
                  </a:lnTo>
                  <a:lnTo>
                    <a:pt x="940" y="777"/>
                  </a:lnTo>
                  <a:lnTo>
                    <a:pt x="940" y="778"/>
                  </a:lnTo>
                  <a:lnTo>
                    <a:pt x="940" y="779"/>
                  </a:lnTo>
                  <a:lnTo>
                    <a:pt x="940" y="781"/>
                  </a:lnTo>
                  <a:lnTo>
                    <a:pt x="940" y="784"/>
                  </a:lnTo>
                  <a:lnTo>
                    <a:pt x="941" y="784"/>
                  </a:lnTo>
                  <a:lnTo>
                    <a:pt x="941" y="785"/>
                  </a:lnTo>
                  <a:lnTo>
                    <a:pt x="941" y="786"/>
                  </a:lnTo>
                  <a:lnTo>
                    <a:pt x="941" y="787"/>
                  </a:lnTo>
                  <a:lnTo>
                    <a:pt x="942" y="787"/>
                  </a:lnTo>
                  <a:lnTo>
                    <a:pt x="943" y="787"/>
                  </a:lnTo>
                  <a:lnTo>
                    <a:pt x="944" y="787"/>
                  </a:lnTo>
                  <a:lnTo>
                    <a:pt x="946" y="789"/>
                  </a:lnTo>
                  <a:lnTo>
                    <a:pt x="946" y="790"/>
                  </a:lnTo>
                  <a:lnTo>
                    <a:pt x="948" y="792"/>
                  </a:lnTo>
                  <a:lnTo>
                    <a:pt x="949" y="794"/>
                  </a:lnTo>
                  <a:lnTo>
                    <a:pt x="950" y="795"/>
                  </a:lnTo>
                  <a:lnTo>
                    <a:pt x="951" y="795"/>
                  </a:lnTo>
                  <a:lnTo>
                    <a:pt x="951" y="796"/>
                  </a:lnTo>
                  <a:lnTo>
                    <a:pt x="952" y="797"/>
                  </a:lnTo>
                  <a:lnTo>
                    <a:pt x="952" y="798"/>
                  </a:lnTo>
                  <a:lnTo>
                    <a:pt x="952" y="800"/>
                  </a:lnTo>
                  <a:lnTo>
                    <a:pt x="953" y="801"/>
                  </a:lnTo>
                  <a:lnTo>
                    <a:pt x="953" y="802"/>
                  </a:lnTo>
                  <a:lnTo>
                    <a:pt x="953" y="803"/>
                  </a:lnTo>
                  <a:lnTo>
                    <a:pt x="952" y="803"/>
                  </a:lnTo>
                  <a:lnTo>
                    <a:pt x="952" y="804"/>
                  </a:lnTo>
                  <a:lnTo>
                    <a:pt x="951" y="805"/>
                  </a:lnTo>
                  <a:lnTo>
                    <a:pt x="951" y="806"/>
                  </a:lnTo>
                  <a:lnTo>
                    <a:pt x="950" y="807"/>
                  </a:lnTo>
                  <a:lnTo>
                    <a:pt x="950" y="809"/>
                  </a:lnTo>
                  <a:lnTo>
                    <a:pt x="948" y="812"/>
                  </a:lnTo>
                  <a:lnTo>
                    <a:pt x="947" y="813"/>
                  </a:lnTo>
                  <a:lnTo>
                    <a:pt x="946" y="814"/>
                  </a:lnTo>
                  <a:lnTo>
                    <a:pt x="946" y="815"/>
                  </a:lnTo>
                  <a:lnTo>
                    <a:pt x="944" y="817"/>
                  </a:lnTo>
                  <a:lnTo>
                    <a:pt x="946" y="818"/>
                  </a:lnTo>
                  <a:lnTo>
                    <a:pt x="947" y="818"/>
                  </a:lnTo>
                  <a:lnTo>
                    <a:pt x="949" y="818"/>
                  </a:lnTo>
                  <a:lnTo>
                    <a:pt x="950" y="818"/>
                  </a:lnTo>
                  <a:lnTo>
                    <a:pt x="951" y="818"/>
                  </a:lnTo>
                  <a:lnTo>
                    <a:pt x="953" y="817"/>
                  </a:lnTo>
                  <a:lnTo>
                    <a:pt x="955" y="817"/>
                  </a:lnTo>
                  <a:lnTo>
                    <a:pt x="956" y="815"/>
                  </a:lnTo>
                  <a:lnTo>
                    <a:pt x="957" y="815"/>
                  </a:lnTo>
                  <a:lnTo>
                    <a:pt x="958" y="814"/>
                  </a:lnTo>
                  <a:lnTo>
                    <a:pt x="959" y="814"/>
                  </a:lnTo>
                  <a:lnTo>
                    <a:pt x="959" y="813"/>
                  </a:lnTo>
                  <a:lnTo>
                    <a:pt x="960" y="813"/>
                  </a:lnTo>
                  <a:lnTo>
                    <a:pt x="961" y="813"/>
                  </a:lnTo>
                  <a:lnTo>
                    <a:pt x="961" y="812"/>
                  </a:lnTo>
                  <a:lnTo>
                    <a:pt x="963" y="812"/>
                  </a:lnTo>
                  <a:lnTo>
                    <a:pt x="964" y="811"/>
                  </a:lnTo>
                  <a:lnTo>
                    <a:pt x="965" y="811"/>
                  </a:lnTo>
                  <a:lnTo>
                    <a:pt x="965" y="810"/>
                  </a:lnTo>
                  <a:lnTo>
                    <a:pt x="966" y="810"/>
                  </a:lnTo>
                  <a:lnTo>
                    <a:pt x="968" y="809"/>
                  </a:lnTo>
                  <a:lnTo>
                    <a:pt x="969" y="809"/>
                  </a:lnTo>
                  <a:lnTo>
                    <a:pt x="970" y="807"/>
                  </a:lnTo>
                  <a:lnTo>
                    <a:pt x="972" y="806"/>
                  </a:lnTo>
                  <a:lnTo>
                    <a:pt x="973" y="806"/>
                  </a:lnTo>
                  <a:lnTo>
                    <a:pt x="974" y="805"/>
                  </a:lnTo>
                  <a:lnTo>
                    <a:pt x="978" y="804"/>
                  </a:lnTo>
                  <a:lnTo>
                    <a:pt x="979" y="803"/>
                  </a:lnTo>
                  <a:lnTo>
                    <a:pt x="979" y="804"/>
                  </a:lnTo>
                  <a:lnTo>
                    <a:pt x="981" y="804"/>
                  </a:lnTo>
                  <a:lnTo>
                    <a:pt x="981" y="802"/>
                  </a:lnTo>
                  <a:lnTo>
                    <a:pt x="982" y="800"/>
                  </a:lnTo>
                  <a:lnTo>
                    <a:pt x="982" y="798"/>
                  </a:lnTo>
                  <a:lnTo>
                    <a:pt x="982" y="797"/>
                  </a:lnTo>
                  <a:lnTo>
                    <a:pt x="982" y="796"/>
                  </a:lnTo>
                  <a:lnTo>
                    <a:pt x="983" y="795"/>
                  </a:lnTo>
                  <a:lnTo>
                    <a:pt x="983" y="790"/>
                  </a:lnTo>
                  <a:lnTo>
                    <a:pt x="984" y="789"/>
                  </a:lnTo>
                  <a:lnTo>
                    <a:pt x="984" y="787"/>
                  </a:lnTo>
                  <a:lnTo>
                    <a:pt x="983" y="786"/>
                  </a:lnTo>
                  <a:lnTo>
                    <a:pt x="984" y="785"/>
                  </a:lnTo>
                  <a:lnTo>
                    <a:pt x="984" y="784"/>
                  </a:lnTo>
                  <a:lnTo>
                    <a:pt x="985" y="782"/>
                  </a:lnTo>
                  <a:lnTo>
                    <a:pt x="987" y="780"/>
                  </a:lnTo>
                  <a:lnTo>
                    <a:pt x="990" y="779"/>
                  </a:lnTo>
                  <a:lnTo>
                    <a:pt x="990" y="778"/>
                  </a:lnTo>
                  <a:lnTo>
                    <a:pt x="991" y="777"/>
                  </a:lnTo>
                  <a:lnTo>
                    <a:pt x="991" y="776"/>
                  </a:lnTo>
                  <a:lnTo>
                    <a:pt x="993" y="773"/>
                  </a:lnTo>
                  <a:lnTo>
                    <a:pt x="996" y="770"/>
                  </a:lnTo>
                  <a:lnTo>
                    <a:pt x="999" y="767"/>
                  </a:lnTo>
                  <a:lnTo>
                    <a:pt x="1001" y="765"/>
                  </a:lnTo>
                  <a:lnTo>
                    <a:pt x="1002" y="764"/>
                  </a:lnTo>
                  <a:lnTo>
                    <a:pt x="1002" y="763"/>
                  </a:lnTo>
                  <a:lnTo>
                    <a:pt x="1006" y="762"/>
                  </a:lnTo>
                  <a:lnTo>
                    <a:pt x="1008" y="761"/>
                  </a:lnTo>
                  <a:lnTo>
                    <a:pt x="1009" y="759"/>
                  </a:lnTo>
                  <a:lnTo>
                    <a:pt x="1010" y="759"/>
                  </a:lnTo>
                  <a:lnTo>
                    <a:pt x="1011" y="757"/>
                  </a:lnTo>
                  <a:lnTo>
                    <a:pt x="1012" y="755"/>
                  </a:lnTo>
                  <a:lnTo>
                    <a:pt x="1015" y="753"/>
                  </a:lnTo>
                  <a:lnTo>
                    <a:pt x="1018" y="752"/>
                  </a:lnTo>
                  <a:lnTo>
                    <a:pt x="1022" y="748"/>
                  </a:lnTo>
                  <a:lnTo>
                    <a:pt x="1024" y="747"/>
                  </a:lnTo>
                  <a:lnTo>
                    <a:pt x="1025" y="745"/>
                  </a:lnTo>
                  <a:lnTo>
                    <a:pt x="1029" y="743"/>
                  </a:lnTo>
                  <a:lnTo>
                    <a:pt x="1034" y="745"/>
                  </a:lnTo>
                  <a:lnTo>
                    <a:pt x="1036" y="746"/>
                  </a:lnTo>
                  <a:lnTo>
                    <a:pt x="1042" y="743"/>
                  </a:lnTo>
                  <a:lnTo>
                    <a:pt x="1044" y="743"/>
                  </a:lnTo>
                  <a:lnTo>
                    <a:pt x="1046" y="744"/>
                  </a:lnTo>
                  <a:lnTo>
                    <a:pt x="1052" y="744"/>
                  </a:lnTo>
                  <a:lnTo>
                    <a:pt x="1053" y="745"/>
                  </a:lnTo>
                  <a:lnTo>
                    <a:pt x="1058" y="745"/>
                  </a:lnTo>
                  <a:lnTo>
                    <a:pt x="1060" y="744"/>
                  </a:lnTo>
                  <a:lnTo>
                    <a:pt x="1063" y="744"/>
                  </a:lnTo>
                  <a:lnTo>
                    <a:pt x="1065" y="745"/>
                  </a:lnTo>
                  <a:lnTo>
                    <a:pt x="1068" y="744"/>
                  </a:lnTo>
                  <a:lnTo>
                    <a:pt x="1070" y="742"/>
                  </a:lnTo>
                  <a:lnTo>
                    <a:pt x="1071" y="740"/>
                  </a:lnTo>
                  <a:lnTo>
                    <a:pt x="1071" y="739"/>
                  </a:lnTo>
                  <a:lnTo>
                    <a:pt x="1071" y="738"/>
                  </a:lnTo>
                  <a:lnTo>
                    <a:pt x="1073" y="737"/>
                  </a:lnTo>
                  <a:lnTo>
                    <a:pt x="1075" y="735"/>
                  </a:lnTo>
                  <a:lnTo>
                    <a:pt x="1076" y="734"/>
                  </a:lnTo>
                  <a:lnTo>
                    <a:pt x="1077" y="734"/>
                  </a:lnTo>
                  <a:lnTo>
                    <a:pt x="1078" y="734"/>
                  </a:lnTo>
                  <a:lnTo>
                    <a:pt x="1084" y="730"/>
                  </a:lnTo>
                  <a:lnTo>
                    <a:pt x="1088" y="728"/>
                  </a:lnTo>
                  <a:lnTo>
                    <a:pt x="1090" y="725"/>
                  </a:lnTo>
                  <a:lnTo>
                    <a:pt x="1093" y="722"/>
                  </a:lnTo>
                  <a:lnTo>
                    <a:pt x="1091" y="721"/>
                  </a:lnTo>
                  <a:lnTo>
                    <a:pt x="1095" y="720"/>
                  </a:lnTo>
                  <a:lnTo>
                    <a:pt x="1097" y="719"/>
                  </a:lnTo>
                  <a:lnTo>
                    <a:pt x="1102" y="714"/>
                  </a:lnTo>
                  <a:lnTo>
                    <a:pt x="1102" y="713"/>
                  </a:lnTo>
                  <a:lnTo>
                    <a:pt x="1103" y="711"/>
                  </a:lnTo>
                  <a:lnTo>
                    <a:pt x="1103" y="706"/>
                  </a:lnTo>
                  <a:lnTo>
                    <a:pt x="1110" y="693"/>
                  </a:lnTo>
                  <a:lnTo>
                    <a:pt x="1111" y="686"/>
                  </a:lnTo>
                  <a:lnTo>
                    <a:pt x="1113" y="685"/>
                  </a:lnTo>
                  <a:lnTo>
                    <a:pt x="1114" y="684"/>
                  </a:lnTo>
                  <a:lnTo>
                    <a:pt x="1115" y="684"/>
                  </a:lnTo>
                  <a:lnTo>
                    <a:pt x="1116" y="684"/>
                  </a:lnTo>
                  <a:lnTo>
                    <a:pt x="1118" y="685"/>
                  </a:lnTo>
                  <a:lnTo>
                    <a:pt x="1119" y="685"/>
                  </a:lnTo>
                  <a:lnTo>
                    <a:pt x="1120" y="686"/>
                  </a:lnTo>
                  <a:lnTo>
                    <a:pt x="1121" y="686"/>
                  </a:lnTo>
                  <a:lnTo>
                    <a:pt x="1122" y="686"/>
                  </a:lnTo>
                  <a:lnTo>
                    <a:pt x="1123" y="686"/>
                  </a:lnTo>
                  <a:lnTo>
                    <a:pt x="1124" y="686"/>
                  </a:lnTo>
                  <a:lnTo>
                    <a:pt x="1125" y="686"/>
                  </a:lnTo>
                  <a:lnTo>
                    <a:pt x="1127" y="686"/>
                  </a:lnTo>
                  <a:lnTo>
                    <a:pt x="1128" y="685"/>
                  </a:lnTo>
                  <a:lnTo>
                    <a:pt x="1129" y="685"/>
                  </a:lnTo>
                  <a:lnTo>
                    <a:pt x="1129" y="684"/>
                  </a:lnTo>
                  <a:lnTo>
                    <a:pt x="1130" y="684"/>
                  </a:lnTo>
                  <a:lnTo>
                    <a:pt x="1131" y="684"/>
                  </a:lnTo>
                  <a:lnTo>
                    <a:pt x="1131" y="683"/>
                  </a:lnTo>
                  <a:lnTo>
                    <a:pt x="1132" y="681"/>
                  </a:lnTo>
                  <a:lnTo>
                    <a:pt x="1133" y="681"/>
                  </a:lnTo>
                  <a:lnTo>
                    <a:pt x="1133" y="680"/>
                  </a:lnTo>
                  <a:lnTo>
                    <a:pt x="1134" y="679"/>
                  </a:lnTo>
                  <a:lnTo>
                    <a:pt x="1136" y="679"/>
                  </a:lnTo>
                  <a:lnTo>
                    <a:pt x="1137" y="678"/>
                  </a:lnTo>
                  <a:lnTo>
                    <a:pt x="1138" y="678"/>
                  </a:lnTo>
                  <a:lnTo>
                    <a:pt x="1138" y="677"/>
                  </a:lnTo>
                  <a:lnTo>
                    <a:pt x="1139" y="677"/>
                  </a:lnTo>
                  <a:lnTo>
                    <a:pt x="1140" y="677"/>
                  </a:lnTo>
                  <a:lnTo>
                    <a:pt x="1140" y="676"/>
                  </a:lnTo>
                  <a:lnTo>
                    <a:pt x="1141" y="676"/>
                  </a:lnTo>
                  <a:lnTo>
                    <a:pt x="1141" y="675"/>
                  </a:lnTo>
                  <a:lnTo>
                    <a:pt x="1142" y="675"/>
                  </a:lnTo>
                  <a:lnTo>
                    <a:pt x="1144" y="673"/>
                  </a:lnTo>
                  <a:lnTo>
                    <a:pt x="1144" y="672"/>
                  </a:lnTo>
                  <a:lnTo>
                    <a:pt x="1145" y="672"/>
                  </a:lnTo>
                  <a:lnTo>
                    <a:pt x="1146" y="672"/>
                  </a:lnTo>
                  <a:lnTo>
                    <a:pt x="1146" y="671"/>
                  </a:lnTo>
                  <a:lnTo>
                    <a:pt x="1147" y="671"/>
                  </a:lnTo>
                  <a:lnTo>
                    <a:pt x="1147" y="670"/>
                  </a:lnTo>
                  <a:lnTo>
                    <a:pt x="1148" y="670"/>
                  </a:lnTo>
                  <a:lnTo>
                    <a:pt x="1149" y="669"/>
                  </a:lnTo>
                  <a:lnTo>
                    <a:pt x="1155" y="663"/>
                  </a:lnTo>
                  <a:lnTo>
                    <a:pt x="1158" y="660"/>
                  </a:lnTo>
                  <a:lnTo>
                    <a:pt x="1159" y="658"/>
                  </a:lnTo>
                  <a:lnTo>
                    <a:pt x="1161" y="658"/>
                  </a:lnTo>
                  <a:lnTo>
                    <a:pt x="1164" y="661"/>
                  </a:lnTo>
                  <a:lnTo>
                    <a:pt x="1168" y="664"/>
                  </a:lnTo>
                  <a:lnTo>
                    <a:pt x="1168" y="666"/>
                  </a:lnTo>
                  <a:lnTo>
                    <a:pt x="1168" y="667"/>
                  </a:lnTo>
                  <a:lnTo>
                    <a:pt x="1172" y="671"/>
                  </a:lnTo>
                  <a:lnTo>
                    <a:pt x="1175" y="678"/>
                  </a:lnTo>
                  <a:lnTo>
                    <a:pt x="1177" y="676"/>
                  </a:lnTo>
                  <a:lnTo>
                    <a:pt x="1180" y="673"/>
                  </a:lnTo>
                  <a:lnTo>
                    <a:pt x="1180" y="672"/>
                  </a:lnTo>
                  <a:lnTo>
                    <a:pt x="1181" y="672"/>
                  </a:lnTo>
                  <a:lnTo>
                    <a:pt x="1180" y="671"/>
                  </a:lnTo>
                  <a:lnTo>
                    <a:pt x="1181" y="671"/>
                  </a:lnTo>
                  <a:lnTo>
                    <a:pt x="1181" y="670"/>
                  </a:lnTo>
                  <a:lnTo>
                    <a:pt x="1182" y="670"/>
                  </a:lnTo>
                  <a:lnTo>
                    <a:pt x="1183" y="670"/>
                  </a:lnTo>
                  <a:lnTo>
                    <a:pt x="1183" y="669"/>
                  </a:lnTo>
                  <a:lnTo>
                    <a:pt x="1183" y="668"/>
                  </a:lnTo>
                  <a:lnTo>
                    <a:pt x="1184" y="668"/>
                  </a:lnTo>
                  <a:lnTo>
                    <a:pt x="1184" y="667"/>
                  </a:lnTo>
                  <a:lnTo>
                    <a:pt x="1185" y="667"/>
                  </a:lnTo>
                  <a:lnTo>
                    <a:pt x="1185" y="666"/>
                  </a:lnTo>
                  <a:lnTo>
                    <a:pt x="1185" y="664"/>
                  </a:lnTo>
                  <a:lnTo>
                    <a:pt x="1187" y="664"/>
                  </a:lnTo>
                  <a:lnTo>
                    <a:pt x="1187" y="663"/>
                  </a:lnTo>
                  <a:lnTo>
                    <a:pt x="1188" y="662"/>
                  </a:lnTo>
                  <a:lnTo>
                    <a:pt x="1188" y="661"/>
                  </a:lnTo>
                  <a:lnTo>
                    <a:pt x="1189" y="661"/>
                  </a:lnTo>
                  <a:lnTo>
                    <a:pt x="1189" y="660"/>
                  </a:lnTo>
                  <a:lnTo>
                    <a:pt x="1190" y="660"/>
                  </a:lnTo>
                  <a:lnTo>
                    <a:pt x="1190" y="659"/>
                  </a:lnTo>
                  <a:lnTo>
                    <a:pt x="1190" y="658"/>
                  </a:lnTo>
                  <a:lnTo>
                    <a:pt x="1191" y="658"/>
                  </a:lnTo>
                  <a:lnTo>
                    <a:pt x="1190" y="658"/>
                  </a:lnTo>
                  <a:lnTo>
                    <a:pt x="1191" y="658"/>
                  </a:lnTo>
                  <a:lnTo>
                    <a:pt x="1191" y="656"/>
                  </a:lnTo>
                  <a:lnTo>
                    <a:pt x="1191" y="655"/>
                  </a:lnTo>
                  <a:lnTo>
                    <a:pt x="1192" y="655"/>
                  </a:lnTo>
                  <a:lnTo>
                    <a:pt x="1192" y="654"/>
                  </a:lnTo>
                  <a:lnTo>
                    <a:pt x="1193" y="654"/>
                  </a:lnTo>
                  <a:lnTo>
                    <a:pt x="1193" y="653"/>
                  </a:lnTo>
                  <a:lnTo>
                    <a:pt x="1194" y="653"/>
                  </a:lnTo>
                  <a:lnTo>
                    <a:pt x="1196" y="652"/>
                  </a:lnTo>
                  <a:lnTo>
                    <a:pt x="1197" y="652"/>
                  </a:lnTo>
                  <a:lnTo>
                    <a:pt x="1198" y="652"/>
                  </a:lnTo>
                  <a:lnTo>
                    <a:pt x="1198" y="651"/>
                  </a:lnTo>
                  <a:lnTo>
                    <a:pt x="1199" y="651"/>
                  </a:lnTo>
                  <a:lnTo>
                    <a:pt x="1199" y="650"/>
                  </a:lnTo>
                  <a:lnTo>
                    <a:pt x="1200" y="650"/>
                  </a:lnTo>
                  <a:lnTo>
                    <a:pt x="1200" y="651"/>
                  </a:lnTo>
                  <a:lnTo>
                    <a:pt x="1201" y="650"/>
                  </a:lnTo>
                  <a:lnTo>
                    <a:pt x="1202" y="648"/>
                  </a:lnTo>
                  <a:lnTo>
                    <a:pt x="1202" y="647"/>
                  </a:lnTo>
                  <a:lnTo>
                    <a:pt x="1204" y="647"/>
                  </a:lnTo>
                  <a:lnTo>
                    <a:pt x="1205" y="646"/>
                  </a:lnTo>
                  <a:lnTo>
                    <a:pt x="1206" y="646"/>
                  </a:lnTo>
                  <a:lnTo>
                    <a:pt x="1206" y="650"/>
                  </a:lnTo>
                  <a:lnTo>
                    <a:pt x="1206" y="652"/>
                  </a:lnTo>
                  <a:lnTo>
                    <a:pt x="1206" y="658"/>
                  </a:lnTo>
                  <a:lnTo>
                    <a:pt x="1207" y="658"/>
                  </a:lnTo>
                  <a:lnTo>
                    <a:pt x="1207" y="659"/>
                  </a:lnTo>
                  <a:lnTo>
                    <a:pt x="1208" y="659"/>
                  </a:lnTo>
                  <a:lnTo>
                    <a:pt x="1208" y="660"/>
                  </a:lnTo>
                  <a:lnTo>
                    <a:pt x="1208" y="661"/>
                  </a:lnTo>
                  <a:lnTo>
                    <a:pt x="1209" y="661"/>
                  </a:lnTo>
                  <a:lnTo>
                    <a:pt x="1209" y="662"/>
                  </a:lnTo>
                  <a:lnTo>
                    <a:pt x="1210" y="663"/>
                  </a:lnTo>
                  <a:lnTo>
                    <a:pt x="1210" y="664"/>
                  </a:lnTo>
                  <a:lnTo>
                    <a:pt x="1211" y="664"/>
                  </a:lnTo>
                  <a:lnTo>
                    <a:pt x="1211" y="666"/>
                  </a:lnTo>
                  <a:lnTo>
                    <a:pt x="1213" y="666"/>
                  </a:lnTo>
                  <a:lnTo>
                    <a:pt x="1213" y="667"/>
                  </a:lnTo>
                  <a:lnTo>
                    <a:pt x="1214" y="667"/>
                  </a:lnTo>
                  <a:lnTo>
                    <a:pt x="1214" y="668"/>
                  </a:lnTo>
                  <a:lnTo>
                    <a:pt x="1214" y="669"/>
                  </a:lnTo>
                  <a:lnTo>
                    <a:pt x="1215" y="670"/>
                  </a:lnTo>
                  <a:lnTo>
                    <a:pt x="1215" y="671"/>
                  </a:lnTo>
                  <a:lnTo>
                    <a:pt x="1215" y="672"/>
                  </a:lnTo>
                  <a:lnTo>
                    <a:pt x="1215" y="673"/>
                  </a:lnTo>
                  <a:lnTo>
                    <a:pt x="1215" y="675"/>
                  </a:lnTo>
                  <a:lnTo>
                    <a:pt x="1214" y="676"/>
                  </a:lnTo>
                  <a:lnTo>
                    <a:pt x="1214" y="677"/>
                  </a:lnTo>
                  <a:lnTo>
                    <a:pt x="1214" y="678"/>
                  </a:lnTo>
                  <a:lnTo>
                    <a:pt x="1215" y="678"/>
                  </a:lnTo>
                  <a:lnTo>
                    <a:pt x="1215" y="679"/>
                  </a:lnTo>
                  <a:lnTo>
                    <a:pt x="1216" y="680"/>
                  </a:lnTo>
                  <a:lnTo>
                    <a:pt x="1216" y="681"/>
                  </a:lnTo>
                  <a:lnTo>
                    <a:pt x="1216" y="683"/>
                  </a:lnTo>
                  <a:lnTo>
                    <a:pt x="1215" y="683"/>
                  </a:lnTo>
                  <a:lnTo>
                    <a:pt x="1216" y="684"/>
                  </a:lnTo>
                  <a:lnTo>
                    <a:pt x="1216" y="685"/>
                  </a:lnTo>
                  <a:lnTo>
                    <a:pt x="1216" y="686"/>
                  </a:lnTo>
                  <a:lnTo>
                    <a:pt x="1216" y="687"/>
                  </a:lnTo>
                  <a:lnTo>
                    <a:pt x="1217" y="687"/>
                  </a:lnTo>
                  <a:lnTo>
                    <a:pt x="1217" y="688"/>
                  </a:lnTo>
                  <a:lnTo>
                    <a:pt x="1217" y="689"/>
                  </a:lnTo>
                  <a:lnTo>
                    <a:pt x="1217" y="690"/>
                  </a:lnTo>
                  <a:lnTo>
                    <a:pt x="1217" y="692"/>
                  </a:lnTo>
                  <a:lnTo>
                    <a:pt x="1217" y="693"/>
                  </a:lnTo>
                  <a:lnTo>
                    <a:pt x="1217" y="694"/>
                  </a:lnTo>
                  <a:lnTo>
                    <a:pt x="1218" y="695"/>
                  </a:lnTo>
                  <a:lnTo>
                    <a:pt x="1218" y="696"/>
                  </a:lnTo>
                  <a:lnTo>
                    <a:pt x="1217" y="696"/>
                  </a:lnTo>
                  <a:lnTo>
                    <a:pt x="1218" y="697"/>
                  </a:lnTo>
                  <a:lnTo>
                    <a:pt x="1217" y="697"/>
                  </a:lnTo>
                  <a:lnTo>
                    <a:pt x="1217" y="698"/>
                  </a:lnTo>
                  <a:lnTo>
                    <a:pt x="1217" y="700"/>
                  </a:lnTo>
                  <a:lnTo>
                    <a:pt x="1218" y="701"/>
                  </a:lnTo>
                  <a:lnTo>
                    <a:pt x="1217" y="701"/>
                  </a:lnTo>
                  <a:lnTo>
                    <a:pt x="1217" y="702"/>
                  </a:lnTo>
                  <a:lnTo>
                    <a:pt x="1217" y="703"/>
                  </a:lnTo>
                  <a:lnTo>
                    <a:pt x="1216" y="703"/>
                  </a:lnTo>
                  <a:lnTo>
                    <a:pt x="1216" y="704"/>
                  </a:lnTo>
                  <a:lnTo>
                    <a:pt x="1216" y="705"/>
                  </a:lnTo>
                  <a:lnTo>
                    <a:pt x="1216" y="706"/>
                  </a:lnTo>
                  <a:lnTo>
                    <a:pt x="1217" y="708"/>
                  </a:lnTo>
                  <a:lnTo>
                    <a:pt x="1217" y="709"/>
                  </a:lnTo>
                  <a:lnTo>
                    <a:pt x="1217" y="710"/>
                  </a:lnTo>
                  <a:lnTo>
                    <a:pt x="1217" y="711"/>
                  </a:lnTo>
                  <a:lnTo>
                    <a:pt x="1216" y="711"/>
                  </a:lnTo>
                  <a:lnTo>
                    <a:pt x="1216" y="712"/>
                  </a:lnTo>
                  <a:lnTo>
                    <a:pt x="1216" y="713"/>
                  </a:lnTo>
                  <a:lnTo>
                    <a:pt x="1215" y="713"/>
                  </a:lnTo>
                  <a:lnTo>
                    <a:pt x="1215" y="714"/>
                  </a:lnTo>
                  <a:lnTo>
                    <a:pt x="1215" y="715"/>
                  </a:lnTo>
                  <a:lnTo>
                    <a:pt x="1215" y="717"/>
                  </a:lnTo>
                  <a:lnTo>
                    <a:pt x="1216" y="717"/>
                  </a:lnTo>
                  <a:lnTo>
                    <a:pt x="1215" y="718"/>
                  </a:lnTo>
                  <a:lnTo>
                    <a:pt x="1214" y="719"/>
                  </a:lnTo>
                  <a:lnTo>
                    <a:pt x="1214" y="720"/>
                  </a:lnTo>
                  <a:lnTo>
                    <a:pt x="1214" y="721"/>
                  </a:lnTo>
                  <a:lnTo>
                    <a:pt x="1213" y="722"/>
                  </a:lnTo>
                  <a:lnTo>
                    <a:pt x="1214" y="722"/>
                  </a:lnTo>
                  <a:lnTo>
                    <a:pt x="1213" y="722"/>
                  </a:lnTo>
                  <a:lnTo>
                    <a:pt x="1214" y="722"/>
                  </a:lnTo>
                  <a:lnTo>
                    <a:pt x="1214" y="723"/>
                  </a:lnTo>
                  <a:lnTo>
                    <a:pt x="1214" y="725"/>
                  </a:lnTo>
                  <a:lnTo>
                    <a:pt x="1213" y="725"/>
                  </a:lnTo>
                  <a:lnTo>
                    <a:pt x="1213" y="726"/>
                  </a:lnTo>
                  <a:lnTo>
                    <a:pt x="1213" y="727"/>
                  </a:lnTo>
                  <a:lnTo>
                    <a:pt x="1211" y="727"/>
                  </a:lnTo>
                  <a:lnTo>
                    <a:pt x="1211" y="728"/>
                  </a:lnTo>
                  <a:lnTo>
                    <a:pt x="1211" y="729"/>
                  </a:lnTo>
                  <a:lnTo>
                    <a:pt x="1210" y="729"/>
                  </a:lnTo>
                  <a:lnTo>
                    <a:pt x="1209" y="729"/>
                  </a:lnTo>
                  <a:lnTo>
                    <a:pt x="1210" y="730"/>
                  </a:lnTo>
                  <a:lnTo>
                    <a:pt x="1210" y="731"/>
                  </a:lnTo>
                  <a:lnTo>
                    <a:pt x="1209" y="731"/>
                  </a:lnTo>
                  <a:lnTo>
                    <a:pt x="1208" y="731"/>
                  </a:lnTo>
                  <a:lnTo>
                    <a:pt x="1208" y="733"/>
                  </a:lnTo>
                  <a:lnTo>
                    <a:pt x="1208" y="731"/>
                  </a:lnTo>
                  <a:lnTo>
                    <a:pt x="1207" y="731"/>
                  </a:lnTo>
                  <a:lnTo>
                    <a:pt x="1207" y="733"/>
                  </a:lnTo>
                  <a:lnTo>
                    <a:pt x="1206" y="733"/>
                  </a:lnTo>
                  <a:lnTo>
                    <a:pt x="1206" y="734"/>
                  </a:lnTo>
                  <a:lnTo>
                    <a:pt x="1205" y="734"/>
                  </a:lnTo>
                  <a:lnTo>
                    <a:pt x="1204" y="734"/>
                  </a:lnTo>
                  <a:lnTo>
                    <a:pt x="1202" y="734"/>
                  </a:lnTo>
                  <a:lnTo>
                    <a:pt x="1201" y="734"/>
                  </a:lnTo>
                  <a:lnTo>
                    <a:pt x="1201" y="735"/>
                  </a:lnTo>
                  <a:lnTo>
                    <a:pt x="1202" y="736"/>
                  </a:lnTo>
                  <a:lnTo>
                    <a:pt x="1204" y="736"/>
                  </a:lnTo>
                  <a:lnTo>
                    <a:pt x="1204" y="737"/>
                  </a:lnTo>
                  <a:lnTo>
                    <a:pt x="1205" y="738"/>
                  </a:lnTo>
                  <a:lnTo>
                    <a:pt x="1205" y="739"/>
                  </a:lnTo>
                  <a:lnTo>
                    <a:pt x="1205" y="742"/>
                  </a:lnTo>
                  <a:lnTo>
                    <a:pt x="1205" y="743"/>
                  </a:lnTo>
                  <a:lnTo>
                    <a:pt x="1205" y="744"/>
                  </a:lnTo>
                  <a:lnTo>
                    <a:pt x="1205" y="745"/>
                  </a:lnTo>
                  <a:lnTo>
                    <a:pt x="1204" y="745"/>
                  </a:lnTo>
                  <a:lnTo>
                    <a:pt x="1202" y="745"/>
                  </a:lnTo>
                  <a:lnTo>
                    <a:pt x="1201" y="745"/>
                  </a:lnTo>
                  <a:lnTo>
                    <a:pt x="1199" y="745"/>
                  </a:lnTo>
                  <a:lnTo>
                    <a:pt x="1198" y="745"/>
                  </a:lnTo>
                  <a:lnTo>
                    <a:pt x="1198" y="746"/>
                  </a:lnTo>
                  <a:lnTo>
                    <a:pt x="1196" y="746"/>
                  </a:lnTo>
                  <a:lnTo>
                    <a:pt x="1196" y="747"/>
                  </a:lnTo>
                  <a:lnTo>
                    <a:pt x="1194" y="747"/>
                  </a:lnTo>
                  <a:lnTo>
                    <a:pt x="1194" y="746"/>
                  </a:lnTo>
                  <a:lnTo>
                    <a:pt x="1193" y="746"/>
                  </a:lnTo>
                  <a:lnTo>
                    <a:pt x="1192" y="746"/>
                  </a:lnTo>
                  <a:lnTo>
                    <a:pt x="1192" y="748"/>
                  </a:lnTo>
                  <a:lnTo>
                    <a:pt x="1192" y="750"/>
                  </a:lnTo>
                  <a:lnTo>
                    <a:pt x="1193" y="754"/>
                  </a:lnTo>
                  <a:lnTo>
                    <a:pt x="1193" y="756"/>
                  </a:lnTo>
                  <a:lnTo>
                    <a:pt x="1193" y="760"/>
                  </a:lnTo>
                  <a:lnTo>
                    <a:pt x="1194" y="763"/>
                  </a:lnTo>
                  <a:lnTo>
                    <a:pt x="1196" y="768"/>
                  </a:lnTo>
                  <a:lnTo>
                    <a:pt x="1198" y="773"/>
                  </a:lnTo>
                  <a:lnTo>
                    <a:pt x="1199" y="777"/>
                  </a:lnTo>
                  <a:lnTo>
                    <a:pt x="1198" y="780"/>
                  </a:lnTo>
                  <a:lnTo>
                    <a:pt x="1198" y="781"/>
                  </a:lnTo>
                  <a:lnTo>
                    <a:pt x="1197" y="782"/>
                  </a:lnTo>
                  <a:lnTo>
                    <a:pt x="1198" y="784"/>
                  </a:lnTo>
                  <a:lnTo>
                    <a:pt x="1198" y="785"/>
                  </a:lnTo>
                  <a:lnTo>
                    <a:pt x="1198" y="786"/>
                  </a:lnTo>
                  <a:lnTo>
                    <a:pt x="1197" y="787"/>
                  </a:lnTo>
                  <a:lnTo>
                    <a:pt x="1197" y="788"/>
                  </a:lnTo>
                  <a:lnTo>
                    <a:pt x="1196" y="789"/>
                  </a:lnTo>
                  <a:lnTo>
                    <a:pt x="1194" y="790"/>
                  </a:lnTo>
                  <a:lnTo>
                    <a:pt x="1196" y="790"/>
                  </a:lnTo>
                  <a:lnTo>
                    <a:pt x="1197" y="792"/>
                  </a:lnTo>
                  <a:lnTo>
                    <a:pt x="1198" y="793"/>
                  </a:lnTo>
                  <a:lnTo>
                    <a:pt x="1198" y="794"/>
                  </a:lnTo>
                  <a:lnTo>
                    <a:pt x="1199" y="794"/>
                  </a:lnTo>
                  <a:lnTo>
                    <a:pt x="1200" y="795"/>
                  </a:lnTo>
                  <a:lnTo>
                    <a:pt x="1200" y="796"/>
                  </a:lnTo>
                  <a:lnTo>
                    <a:pt x="1199" y="796"/>
                  </a:lnTo>
                  <a:lnTo>
                    <a:pt x="1198" y="796"/>
                  </a:lnTo>
                  <a:lnTo>
                    <a:pt x="1197" y="796"/>
                  </a:lnTo>
                  <a:lnTo>
                    <a:pt x="1197" y="797"/>
                  </a:lnTo>
                  <a:lnTo>
                    <a:pt x="1196" y="797"/>
                  </a:lnTo>
                  <a:lnTo>
                    <a:pt x="1196" y="798"/>
                  </a:lnTo>
                  <a:lnTo>
                    <a:pt x="1194" y="798"/>
                  </a:lnTo>
                  <a:lnTo>
                    <a:pt x="1194" y="800"/>
                  </a:lnTo>
                  <a:lnTo>
                    <a:pt x="1194" y="801"/>
                  </a:lnTo>
                  <a:lnTo>
                    <a:pt x="1194" y="802"/>
                  </a:lnTo>
                  <a:lnTo>
                    <a:pt x="1194" y="803"/>
                  </a:lnTo>
                  <a:lnTo>
                    <a:pt x="1194" y="804"/>
                  </a:lnTo>
                  <a:lnTo>
                    <a:pt x="1194" y="805"/>
                  </a:lnTo>
                  <a:lnTo>
                    <a:pt x="1193" y="807"/>
                  </a:lnTo>
                  <a:lnTo>
                    <a:pt x="1193" y="810"/>
                  </a:lnTo>
                  <a:lnTo>
                    <a:pt x="1191" y="812"/>
                  </a:lnTo>
                  <a:lnTo>
                    <a:pt x="1190" y="813"/>
                  </a:lnTo>
                  <a:lnTo>
                    <a:pt x="1187" y="814"/>
                  </a:lnTo>
                  <a:lnTo>
                    <a:pt x="1181" y="817"/>
                  </a:lnTo>
                  <a:lnTo>
                    <a:pt x="1177" y="817"/>
                  </a:lnTo>
                  <a:lnTo>
                    <a:pt x="1173" y="818"/>
                  </a:lnTo>
                  <a:lnTo>
                    <a:pt x="1172" y="818"/>
                  </a:lnTo>
                  <a:lnTo>
                    <a:pt x="1172" y="817"/>
                  </a:lnTo>
                  <a:lnTo>
                    <a:pt x="1171" y="817"/>
                  </a:lnTo>
                  <a:lnTo>
                    <a:pt x="1172" y="817"/>
                  </a:lnTo>
                  <a:lnTo>
                    <a:pt x="1172" y="815"/>
                  </a:lnTo>
                  <a:lnTo>
                    <a:pt x="1171" y="815"/>
                  </a:lnTo>
                  <a:lnTo>
                    <a:pt x="1170" y="815"/>
                  </a:lnTo>
                  <a:lnTo>
                    <a:pt x="1170" y="814"/>
                  </a:lnTo>
                  <a:lnTo>
                    <a:pt x="1168" y="814"/>
                  </a:lnTo>
                  <a:lnTo>
                    <a:pt x="1168" y="815"/>
                  </a:lnTo>
                  <a:lnTo>
                    <a:pt x="1167" y="814"/>
                  </a:lnTo>
                  <a:lnTo>
                    <a:pt x="1167" y="815"/>
                  </a:lnTo>
                  <a:lnTo>
                    <a:pt x="1166" y="815"/>
                  </a:lnTo>
                  <a:lnTo>
                    <a:pt x="1165" y="815"/>
                  </a:lnTo>
                  <a:lnTo>
                    <a:pt x="1164" y="815"/>
                  </a:lnTo>
                  <a:lnTo>
                    <a:pt x="1163" y="815"/>
                  </a:lnTo>
                  <a:lnTo>
                    <a:pt x="1162" y="815"/>
                  </a:lnTo>
                  <a:lnTo>
                    <a:pt x="1161" y="820"/>
                  </a:lnTo>
                  <a:lnTo>
                    <a:pt x="1161" y="821"/>
                  </a:lnTo>
                  <a:lnTo>
                    <a:pt x="1159" y="823"/>
                  </a:lnTo>
                  <a:lnTo>
                    <a:pt x="1159" y="826"/>
                  </a:lnTo>
                  <a:lnTo>
                    <a:pt x="1161" y="826"/>
                  </a:lnTo>
                  <a:lnTo>
                    <a:pt x="1162" y="827"/>
                  </a:lnTo>
                  <a:lnTo>
                    <a:pt x="1163" y="828"/>
                  </a:lnTo>
                  <a:lnTo>
                    <a:pt x="1163" y="829"/>
                  </a:lnTo>
                  <a:lnTo>
                    <a:pt x="1164" y="829"/>
                  </a:lnTo>
                  <a:lnTo>
                    <a:pt x="1164" y="830"/>
                  </a:lnTo>
                  <a:lnTo>
                    <a:pt x="1165" y="831"/>
                  </a:lnTo>
                  <a:lnTo>
                    <a:pt x="1166" y="832"/>
                  </a:lnTo>
                  <a:lnTo>
                    <a:pt x="1167" y="832"/>
                  </a:lnTo>
                  <a:lnTo>
                    <a:pt x="1167" y="834"/>
                  </a:lnTo>
                  <a:lnTo>
                    <a:pt x="1167" y="836"/>
                  </a:lnTo>
                  <a:lnTo>
                    <a:pt x="1167" y="837"/>
                  </a:lnTo>
                  <a:lnTo>
                    <a:pt x="1168" y="840"/>
                  </a:lnTo>
                  <a:lnTo>
                    <a:pt x="1171" y="843"/>
                  </a:lnTo>
                  <a:lnTo>
                    <a:pt x="1173" y="844"/>
                  </a:lnTo>
                  <a:lnTo>
                    <a:pt x="1174" y="844"/>
                  </a:lnTo>
                  <a:lnTo>
                    <a:pt x="1174" y="845"/>
                  </a:lnTo>
                  <a:lnTo>
                    <a:pt x="1174" y="846"/>
                  </a:lnTo>
                  <a:lnTo>
                    <a:pt x="1174" y="847"/>
                  </a:lnTo>
                  <a:lnTo>
                    <a:pt x="1175" y="848"/>
                  </a:lnTo>
                  <a:lnTo>
                    <a:pt x="1176" y="851"/>
                  </a:lnTo>
                  <a:lnTo>
                    <a:pt x="1177" y="852"/>
                  </a:lnTo>
                  <a:lnTo>
                    <a:pt x="1176" y="853"/>
                  </a:lnTo>
                  <a:lnTo>
                    <a:pt x="1176" y="854"/>
                  </a:lnTo>
                  <a:lnTo>
                    <a:pt x="1175" y="855"/>
                  </a:lnTo>
                  <a:lnTo>
                    <a:pt x="1176" y="855"/>
                  </a:lnTo>
                  <a:lnTo>
                    <a:pt x="1175" y="856"/>
                  </a:lnTo>
                  <a:lnTo>
                    <a:pt x="1175" y="857"/>
                  </a:lnTo>
                  <a:lnTo>
                    <a:pt x="1175" y="859"/>
                  </a:lnTo>
                  <a:lnTo>
                    <a:pt x="1174" y="861"/>
                  </a:lnTo>
                  <a:lnTo>
                    <a:pt x="1174" y="862"/>
                  </a:lnTo>
                  <a:lnTo>
                    <a:pt x="1174" y="863"/>
                  </a:lnTo>
                  <a:lnTo>
                    <a:pt x="1174" y="864"/>
                  </a:lnTo>
                  <a:lnTo>
                    <a:pt x="1175" y="867"/>
                  </a:lnTo>
                  <a:lnTo>
                    <a:pt x="1175" y="871"/>
                  </a:lnTo>
                  <a:lnTo>
                    <a:pt x="1174" y="872"/>
                  </a:lnTo>
                  <a:lnTo>
                    <a:pt x="1173" y="873"/>
                  </a:lnTo>
                  <a:lnTo>
                    <a:pt x="1172" y="874"/>
                  </a:lnTo>
                  <a:lnTo>
                    <a:pt x="1172" y="877"/>
                  </a:lnTo>
                  <a:lnTo>
                    <a:pt x="1172" y="878"/>
                  </a:lnTo>
                  <a:lnTo>
                    <a:pt x="1171" y="880"/>
                  </a:lnTo>
                  <a:lnTo>
                    <a:pt x="1171" y="881"/>
                  </a:lnTo>
                  <a:lnTo>
                    <a:pt x="1168" y="882"/>
                  </a:lnTo>
                  <a:lnTo>
                    <a:pt x="1168" y="884"/>
                  </a:lnTo>
                  <a:lnTo>
                    <a:pt x="1168" y="886"/>
                  </a:lnTo>
                  <a:lnTo>
                    <a:pt x="1167" y="886"/>
                  </a:lnTo>
                  <a:lnTo>
                    <a:pt x="1165" y="889"/>
                  </a:lnTo>
                  <a:lnTo>
                    <a:pt x="1165" y="890"/>
                  </a:lnTo>
                  <a:lnTo>
                    <a:pt x="1165" y="892"/>
                  </a:lnTo>
                  <a:lnTo>
                    <a:pt x="1164" y="895"/>
                  </a:lnTo>
                  <a:lnTo>
                    <a:pt x="1162" y="898"/>
                  </a:lnTo>
                  <a:lnTo>
                    <a:pt x="1162" y="899"/>
                  </a:lnTo>
                  <a:lnTo>
                    <a:pt x="1161" y="901"/>
                  </a:lnTo>
                  <a:lnTo>
                    <a:pt x="1161" y="903"/>
                  </a:lnTo>
                  <a:lnTo>
                    <a:pt x="1161" y="905"/>
                  </a:lnTo>
                  <a:lnTo>
                    <a:pt x="1161" y="906"/>
                  </a:lnTo>
                  <a:lnTo>
                    <a:pt x="1161" y="907"/>
                  </a:lnTo>
                  <a:lnTo>
                    <a:pt x="1167" y="907"/>
                  </a:lnTo>
                  <a:lnTo>
                    <a:pt x="1168" y="907"/>
                  </a:lnTo>
                  <a:lnTo>
                    <a:pt x="1170" y="907"/>
                  </a:lnTo>
                  <a:lnTo>
                    <a:pt x="1171" y="907"/>
                  </a:lnTo>
                  <a:lnTo>
                    <a:pt x="1172" y="907"/>
                  </a:lnTo>
                  <a:lnTo>
                    <a:pt x="1172" y="906"/>
                  </a:lnTo>
                  <a:lnTo>
                    <a:pt x="1173" y="906"/>
                  </a:lnTo>
                  <a:lnTo>
                    <a:pt x="1174" y="906"/>
                  </a:lnTo>
                  <a:lnTo>
                    <a:pt x="1174" y="907"/>
                  </a:lnTo>
                  <a:lnTo>
                    <a:pt x="1175" y="907"/>
                  </a:lnTo>
                  <a:lnTo>
                    <a:pt x="1175" y="909"/>
                  </a:lnTo>
                  <a:lnTo>
                    <a:pt x="1174" y="909"/>
                  </a:lnTo>
                  <a:lnTo>
                    <a:pt x="1175" y="910"/>
                  </a:lnTo>
                  <a:lnTo>
                    <a:pt x="1174" y="911"/>
                  </a:lnTo>
                  <a:lnTo>
                    <a:pt x="1175" y="911"/>
                  </a:lnTo>
                  <a:lnTo>
                    <a:pt x="1174" y="912"/>
                  </a:lnTo>
                  <a:lnTo>
                    <a:pt x="1175" y="912"/>
                  </a:lnTo>
                  <a:lnTo>
                    <a:pt x="1174" y="913"/>
                  </a:lnTo>
                  <a:lnTo>
                    <a:pt x="1174" y="914"/>
                  </a:lnTo>
                  <a:lnTo>
                    <a:pt x="1174" y="915"/>
                  </a:lnTo>
                  <a:lnTo>
                    <a:pt x="1175" y="915"/>
                  </a:lnTo>
                  <a:lnTo>
                    <a:pt x="1175" y="916"/>
                  </a:lnTo>
                  <a:lnTo>
                    <a:pt x="1176" y="916"/>
                  </a:lnTo>
                  <a:lnTo>
                    <a:pt x="1177" y="918"/>
                  </a:lnTo>
                  <a:lnTo>
                    <a:pt x="1177" y="919"/>
                  </a:lnTo>
                  <a:lnTo>
                    <a:pt x="1177" y="920"/>
                  </a:lnTo>
                  <a:lnTo>
                    <a:pt x="1177" y="921"/>
                  </a:lnTo>
                  <a:lnTo>
                    <a:pt x="1177" y="922"/>
                  </a:lnTo>
                  <a:lnTo>
                    <a:pt x="1177" y="923"/>
                  </a:lnTo>
                  <a:lnTo>
                    <a:pt x="1179" y="923"/>
                  </a:lnTo>
                  <a:lnTo>
                    <a:pt x="1179" y="924"/>
                  </a:lnTo>
                  <a:lnTo>
                    <a:pt x="1182" y="929"/>
                  </a:lnTo>
                  <a:lnTo>
                    <a:pt x="1183" y="932"/>
                  </a:lnTo>
                  <a:lnTo>
                    <a:pt x="1184" y="932"/>
                  </a:lnTo>
                  <a:lnTo>
                    <a:pt x="1185" y="932"/>
                  </a:lnTo>
                  <a:lnTo>
                    <a:pt x="1187" y="932"/>
                  </a:lnTo>
                  <a:lnTo>
                    <a:pt x="1188" y="931"/>
                  </a:lnTo>
                  <a:lnTo>
                    <a:pt x="1190" y="930"/>
                  </a:lnTo>
                  <a:lnTo>
                    <a:pt x="1192" y="929"/>
                  </a:lnTo>
                  <a:lnTo>
                    <a:pt x="1193" y="929"/>
                  </a:lnTo>
                  <a:lnTo>
                    <a:pt x="1194" y="928"/>
                  </a:lnTo>
                  <a:lnTo>
                    <a:pt x="1193" y="929"/>
                  </a:lnTo>
                  <a:lnTo>
                    <a:pt x="1194" y="930"/>
                  </a:lnTo>
                  <a:lnTo>
                    <a:pt x="1196" y="930"/>
                  </a:lnTo>
                  <a:lnTo>
                    <a:pt x="1196" y="931"/>
                  </a:lnTo>
                  <a:lnTo>
                    <a:pt x="1196" y="932"/>
                  </a:lnTo>
                  <a:lnTo>
                    <a:pt x="1197" y="931"/>
                  </a:lnTo>
                  <a:lnTo>
                    <a:pt x="1197" y="932"/>
                  </a:lnTo>
                  <a:lnTo>
                    <a:pt x="1198" y="932"/>
                  </a:lnTo>
                  <a:lnTo>
                    <a:pt x="1198" y="934"/>
                  </a:lnTo>
                  <a:lnTo>
                    <a:pt x="1197" y="934"/>
                  </a:lnTo>
                  <a:lnTo>
                    <a:pt x="1196" y="934"/>
                  </a:lnTo>
                  <a:lnTo>
                    <a:pt x="1194" y="935"/>
                  </a:lnTo>
                  <a:lnTo>
                    <a:pt x="1194" y="936"/>
                  </a:lnTo>
                  <a:lnTo>
                    <a:pt x="1194" y="937"/>
                  </a:lnTo>
                  <a:lnTo>
                    <a:pt x="1193" y="937"/>
                  </a:lnTo>
                  <a:lnTo>
                    <a:pt x="1192" y="937"/>
                  </a:lnTo>
                  <a:lnTo>
                    <a:pt x="1191" y="937"/>
                  </a:lnTo>
                  <a:lnTo>
                    <a:pt x="1190" y="937"/>
                  </a:lnTo>
                  <a:lnTo>
                    <a:pt x="1189" y="938"/>
                  </a:lnTo>
                  <a:lnTo>
                    <a:pt x="1188" y="938"/>
                  </a:lnTo>
                  <a:lnTo>
                    <a:pt x="1187" y="938"/>
                  </a:lnTo>
                  <a:lnTo>
                    <a:pt x="1187" y="939"/>
                  </a:lnTo>
                  <a:lnTo>
                    <a:pt x="1187" y="941"/>
                  </a:lnTo>
                  <a:lnTo>
                    <a:pt x="1189" y="946"/>
                  </a:lnTo>
                  <a:lnTo>
                    <a:pt x="1190" y="953"/>
                  </a:lnTo>
                  <a:lnTo>
                    <a:pt x="1189" y="981"/>
                  </a:lnTo>
                  <a:lnTo>
                    <a:pt x="1167" y="1005"/>
                  </a:lnTo>
                  <a:lnTo>
                    <a:pt x="1155" y="1019"/>
                  </a:lnTo>
                  <a:lnTo>
                    <a:pt x="1156" y="1032"/>
                  </a:lnTo>
                  <a:lnTo>
                    <a:pt x="1161" y="1038"/>
                  </a:lnTo>
                  <a:lnTo>
                    <a:pt x="1162" y="1039"/>
                  </a:lnTo>
                  <a:lnTo>
                    <a:pt x="1164" y="1041"/>
                  </a:lnTo>
                  <a:lnTo>
                    <a:pt x="1163" y="1041"/>
                  </a:lnTo>
                  <a:lnTo>
                    <a:pt x="1161" y="1041"/>
                  </a:lnTo>
                  <a:lnTo>
                    <a:pt x="1161" y="1043"/>
                  </a:lnTo>
                  <a:lnTo>
                    <a:pt x="1161" y="1044"/>
                  </a:lnTo>
                  <a:lnTo>
                    <a:pt x="1162" y="1046"/>
                  </a:lnTo>
                  <a:lnTo>
                    <a:pt x="1161" y="1046"/>
                  </a:lnTo>
                  <a:lnTo>
                    <a:pt x="1161" y="1047"/>
                  </a:lnTo>
                  <a:lnTo>
                    <a:pt x="1159" y="1047"/>
                  </a:lnTo>
                  <a:lnTo>
                    <a:pt x="1156" y="1047"/>
                  </a:lnTo>
                  <a:lnTo>
                    <a:pt x="1155" y="1048"/>
                  </a:lnTo>
                  <a:lnTo>
                    <a:pt x="1154" y="1049"/>
                  </a:lnTo>
                  <a:lnTo>
                    <a:pt x="1153" y="1049"/>
                  </a:lnTo>
                  <a:lnTo>
                    <a:pt x="1153" y="1051"/>
                  </a:lnTo>
                  <a:lnTo>
                    <a:pt x="1153" y="1052"/>
                  </a:lnTo>
                  <a:lnTo>
                    <a:pt x="1154" y="1057"/>
                  </a:lnTo>
                  <a:lnTo>
                    <a:pt x="1156" y="1064"/>
                  </a:lnTo>
                  <a:lnTo>
                    <a:pt x="1156" y="1065"/>
                  </a:lnTo>
                  <a:lnTo>
                    <a:pt x="1155" y="1065"/>
                  </a:lnTo>
                  <a:lnTo>
                    <a:pt x="1155" y="1066"/>
                  </a:lnTo>
                  <a:lnTo>
                    <a:pt x="1155" y="1068"/>
                  </a:lnTo>
                  <a:lnTo>
                    <a:pt x="1155" y="1069"/>
                  </a:lnTo>
                  <a:lnTo>
                    <a:pt x="1154" y="1069"/>
                  </a:lnTo>
                  <a:lnTo>
                    <a:pt x="1154" y="1070"/>
                  </a:lnTo>
                  <a:lnTo>
                    <a:pt x="1153" y="1070"/>
                  </a:lnTo>
                  <a:lnTo>
                    <a:pt x="1151" y="1071"/>
                  </a:lnTo>
                  <a:lnTo>
                    <a:pt x="1149" y="1072"/>
                  </a:lnTo>
                  <a:lnTo>
                    <a:pt x="1148" y="1072"/>
                  </a:lnTo>
                  <a:lnTo>
                    <a:pt x="1147" y="1072"/>
                  </a:lnTo>
                  <a:lnTo>
                    <a:pt x="1146" y="1071"/>
                  </a:lnTo>
                  <a:lnTo>
                    <a:pt x="1145" y="1071"/>
                  </a:lnTo>
                  <a:lnTo>
                    <a:pt x="1144" y="1071"/>
                  </a:lnTo>
                  <a:lnTo>
                    <a:pt x="1144" y="1072"/>
                  </a:lnTo>
                  <a:lnTo>
                    <a:pt x="1142" y="1073"/>
                  </a:lnTo>
                  <a:lnTo>
                    <a:pt x="1142" y="1074"/>
                  </a:lnTo>
                  <a:lnTo>
                    <a:pt x="1141" y="1074"/>
                  </a:lnTo>
                  <a:lnTo>
                    <a:pt x="1141" y="1076"/>
                  </a:lnTo>
                  <a:lnTo>
                    <a:pt x="1140" y="1077"/>
                  </a:lnTo>
                  <a:lnTo>
                    <a:pt x="1139" y="1078"/>
                  </a:lnTo>
                  <a:lnTo>
                    <a:pt x="1139" y="1079"/>
                  </a:lnTo>
                  <a:lnTo>
                    <a:pt x="1138" y="1079"/>
                  </a:lnTo>
                  <a:lnTo>
                    <a:pt x="1138" y="1080"/>
                  </a:lnTo>
                  <a:lnTo>
                    <a:pt x="1138" y="1081"/>
                  </a:lnTo>
                  <a:lnTo>
                    <a:pt x="1137" y="1082"/>
                  </a:lnTo>
                  <a:lnTo>
                    <a:pt x="1136" y="1083"/>
                  </a:lnTo>
                  <a:lnTo>
                    <a:pt x="1134" y="1083"/>
                  </a:lnTo>
                  <a:lnTo>
                    <a:pt x="1134" y="1085"/>
                  </a:lnTo>
                  <a:lnTo>
                    <a:pt x="1133" y="1086"/>
                  </a:lnTo>
                  <a:lnTo>
                    <a:pt x="1132" y="1086"/>
                  </a:lnTo>
                  <a:lnTo>
                    <a:pt x="1132" y="1087"/>
                  </a:lnTo>
                  <a:lnTo>
                    <a:pt x="1131" y="1088"/>
                  </a:lnTo>
                  <a:lnTo>
                    <a:pt x="1131" y="1089"/>
                  </a:lnTo>
                  <a:lnTo>
                    <a:pt x="1130" y="1090"/>
                  </a:lnTo>
                  <a:lnTo>
                    <a:pt x="1129" y="1091"/>
                  </a:lnTo>
                  <a:lnTo>
                    <a:pt x="1128" y="1093"/>
                  </a:lnTo>
                  <a:lnTo>
                    <a:pt x="1127" y="1094"/>
                  </a:lnTo>
                  <a:lnTo>
                    <a:pt x="1125" y="1095"/>
                  </a:lnTo>
                  <a:lnTo>
                    <a:pt x="1124" y="1095"/>
                  </a:lnTo>
                  <a:lnTo>
                    <a:pt x="1123" y="1095"/>
                  </a:lnTo>
                  <a:lnTo>
                    <a:pt x="1122" y="1095"/>
                  </a:lnTo>
                  <a:lnTo>
                    <a:pt x="1121" y="1095"/>
                  </a:lnTo>
                  <a:lnTo>
                    <a:pt x="1120" y="1095"/>
                  </a:lnTo>
                  <a:lnTo>
                    <a:pt x="1120" y="1096"/>
                  </a:lnTo>
                  <a:lnTo>
                    <a:pt x="1119" y="1097"/>
                  </a:lnTo>
                  <a:lnTo>
                    <a:pt x="1119" y="1098"/>
                  </a:lnTo>
                  <a:lnTo>
                    <a:pt x="1118" y="1099"/>
                  </a:lnTo>
                  <a:lnTo>
                    <a:pt x="1118" y="1100"/>
                  </a:lnTo>
                  <a:lnTo>
                    <a:pt x="1116" y="1102"/>
                  </a:lnTo>
                  <a:lnTo>
                    <a:pt x="1116" y="1103"/>
                  </a:lnTo>
                  <a:lnTo>
                    <a:pt x="1116" y="1104"/>
                  </a:lnTo>
                  <a:lnTo>
                    <a:pt x="1116" y="1105"/>
                  </a:lnTo>
                  <a:lnTo>
                    <a:pt x="1116" y="1106"/>
                  </a:lnTo>
                  <a:lnTo>
                    <a:pt x="1116" y="1107"/>
                  </a:lnTo>
                  <a:lnTo>
                    <a:pt x="1115" y="1108"/>
                  </a:lnTo>
                  <a:lnTo>
                    <a:pt x="1115" y="1110"/>
                  </a:lnTo>
                  <a:lnTo>
                    <a:pt x="1114" y="1110"/>
                  </a:lnTo>
                  <a:lnTo>
                    <a:pt x="1112" y="1111"/>
                  </a:lnTo>
                  <a:lnTo>
                    <a:pt x="1111" y="1112"/>
                  </a:lnTo>
                  <a:lnTo>
                    <a:pt x="1110" y="1112"/>
                  </a:lnTo>
                  <a:lnTo>
                    <a:pt x="1108" y="1113"/>
                  </a:lnTo>
                  <a:lnTo>
                    <a:pt x="1108" y="1114"/>
                  </a:lnTo>
                  <a:lnTo>
                    <a:pt x="1107" y="1115"/>
                  </a:lnTo>
                  <a:lnTo>
                    <a:pt x="1107" y="1116"/>
                  </a:lnTo>
                  <a:lnTo>
                    <a:pt x="1106" y="1116"/>
                  </a:lnTo>
                  <a:lnTo>
                    <a:pt x="1105" y="1116"/>
                  </a:lnTo>
                  <a:lnTo>
                    <a:pt x="1105" y="1118"/>
                  </a:lnTo>
                  <a:lnTo>
                    <a:pt x="1104" y="1118"/>
                  </a:lnTo>
                  <a:lnTo>
                    <a:pt x="1103" y="1118"/>
                  </a:lnTo>
                  <a:lnTo>
                    <a:pt x="1102" y="1119"/>
                  </a:lnTo>
                  <a:lnTo>
                    <a:pt x="1101" y="1119"/>
                  </a:lnTo>
                  <a:lnTo>
                    <a:pt x="1099" y="1119"/>
                  </a:lnTo>
                  <a:lnTo>
                    <a:pt x="1098" y="1119"/>
                  </a:lnTo>
                  <a:lnTo>
                    <a:pt x="1097" y="1119"/>
                  </a:lnTo>
                  <a:lnTo>
                    <a:pt x="1096" y="1119"/>
                  </a:lnTo>
                  <a:lnTo>
                    <a:pt x="1095" y="1119"/>
                  </a:lnTo>
                  <a:lnTo>
                    <a:pt x="1094" y="1119"/>
                  </a:lnTo>
                  <a:lnTo>
                    <a:pt x="1093" y="1119"/>
                  </a:lnTo>
                  <a:lnTo>
                    <a:pt x="1091" y="1119"/>
                  </a:lnTo>
                  <a:lnTo>
                    <a:pt x="1090" y="1119"/>
                  </a:lnTo>
                  <a:lnTo>
                    <a:pt x="1090" y="1118"/>
                  </a:lnTo>
                  <a:lnTo>
                    <a:pt x="1090" y="1119"/>
                  </a:lnTo>
                  <a:lnTo>
                    <a:pt x="1089" y="1119"/>
                  </a:lnTo>
                  <a:lnTo>
                    <a:pt x="1089" y="1120"/>
                  </a:lnTo>
                  <a:lnTo>
                    <a:pt x="1088" y="1120"/>
                  </a:lnTo>
                  <a:lnTo>
                    <a:pt x="1088" y="1121"/>
                  </a:lnTo>
                  <a:lnTo>
                    <a:pt x="1088" y="1122"/>
                  </a:lnTo>
                  <a:lnTo>
                    <a:pt x="1087" y="1123"/>
                  </a:lnTo>
                  <a:lnTo>
                    <a:pt x="1087" y="1124"/>
                  </a:lnTo>
                  <a:lnTo>
                    <a:pt x="1087" y="1125"/>
                  </a:lnTo>
                  <a:lnTo>
                    <a:pt x="1087" y="1127"/>
                  </a:lnTo>
                  <a:lnTo>
                    <a:pt x="1086" y="1127"/>
                  </a:lnTo>
                  <a:lnTo>
                    <a:pt x="1086" y="1128"/>
                  </a:lnTo>
                  <a:lnTo>
                    <a:pt x="1086" y="1129"/>
                  </a:lnTo>
                  <a:lnTo>
                    <a:pt x="1085" y="1130"/>
                  </a:lnTo>
                  <a:lnTo>
                    <a:pt x="1086" y="1131"/>
                  </a:lnTo>
                  <a:lnTo>
                    <a:pt x="1086" y="1132"/>
                  </a:lnTo>
                  <a:lnTo>
                    <a:pt x="1086" y="1135"/>
                  </a:lnTo>
                  <a:lnTo>
                    <a:pt x="1085" y="1135"/>
                  </a:lnTo>
                  <a:lnTo>
                    <a:pt x="1085" y="1136"/>
                  </a:lnTo>
                  <a:lnTo>
                    <a:pt x="1085" y="1137"/>
                  </a:lnTo>
                  <a:lnTo>
                    <a:pt x="1086" y="1137"/>
                  </a:lnTo>
                  <a:lnTo>
                    <a:pt x="1086" y="1138"/>
                  </a:lnTo>
                  <a:lnTo>
                    <a:pt x="1087" y="1138"/>
                  </a:lnTo>
                  <a:lnTo>
                    <a:pt x="1086" y="1139"/>
                  </a:lnTo>
                  <a:lnTo>
                    <a:pt x="1085" y="1139"/>
                  </a:lnTo>
                  <a:lnTo>
                    <a:pt x="1084" y="1139"/>
                  </a:lnTo>
                  <a:lnTo>
                    <a:pt x="1084" y="1140"/>
                  </a:lnTo>
                  <a:lnTo>
                    <a:pt x="1082" y="1141"/>
                  </a:lnTo>
                  <a:lnTo>
                    <a:pt x="1082" y="1143"/>
                  </a:lnTo>
                  <a:lnTo>
                    <a:pt x="1081" y="1143"/>
                  </a:lnTo>
                  <a:lnTo>
                    <a:pt x="1081" y="1144"/>
                  </a:lnTo>
                  <a:lnTo>
                    <a:pt x="1080" y="1145"/>
                  </a:lnTo>
                  <a:lnTo>
                    <a:pt x="1078" y="1146"/>
                  </a:lnTo>
                  <a:lnTo>
                    <a:pt x="1079" y="1147"/>
                  </a:lnTo>
                  <a:lnTo>
                    <a:pt x="1079" y="1148"/>
                  </a:lnTo>
                  <a:lnTo>
                    <a:pt x="1078" y="1148"/>
                  </a:lnTo>
                  <a:lnTo>
                    <a:pt x="1077" y="1149"/>
                  </a:lnTo>
                  <a:lnTo>
                    <a:pt x="1076" y="1149"/>
                  </a:lnTo>
                  <a:lnTo>
                    <a:pt x="1076" y="1150"/>
                  </a:lnTo>
                  <a:lnTo>
                    <a:pt x="1076" y="1152"/>
                  </a:lnTo>
                  <a:lnTo>
                    <a:pt x="1075" y="1152"/>
                  </a:lnTo>
                  <a:lnTo>
                    <a:pt x="1075" y="1153"/>
                  </a:lnTo>
                  <a:lnTo>
                    <a:pt x="1073" y="1153"/>
                  </a:lnTo>
                  <a:lnTo>
                    <a:pt x="1073" y="1154"/>
                  </a:lnTo>
                  <a:lnTo>
                    <a:pt x="1072" y="1154"/>
                  </a:lnTo>
                  <a:lnTo>
                    <a:pt x="1072" y="1155"/>
                  </a:lnTo>
                  <a:lnTo>
                    <a:pt x="1071" y="1155"/>
                  </a:lnTo>
                  <a:lnTo>
                    <a:pt x="1071" y="1156"/>
                  </a:lnTo>
                  <a:lnTo>
                    <a:pt x="1070" y="1156"/>
                  </a:lnTo>
                  <a:lnTo>
                    <a:pt x="1070" y="1157"/>
                  </a:lnTo>
                  <a:lnTo>
                    <a:pt x="1069" y="1157"/>
                  </a:lnTo>
                  <a:lnTo>
                    <a:pt x="1068" y="1158"/>
                  </a:lnTo>
                  <a:lnTo>
                    <a:pt x="1067" y="1158"/>
                  </a:lnTo>
                  <a:lnTo>
                    <a:pt x="1065" y="1158"/>
                  </a:lnTo>
                  <a:lnTo>
                    <a:pt x="1064" y="1160"/>
                  </a:lnTo>
                  <a:lnTo>
                    <a:pt x="1064" y="1161"/>
                  </a:lnTo>
                  <a:lnTo>
                    <a:pt x="1063" y="1161"/>
                  </a:lnTo>
                  <a:lnTo>
                    <a:pt x="1063" y="1162"/>
                  </a:lnTo>
                  <a:lnTo>
                    <a:pt x="1062" y="1162"/>
                  </a:lnTo>
                  <a:lnTo>
                    <a:pt x="1061" y="1162"/>
                  </a:lnTo>
                  <a:lnTo>
                    <a:pt x="1060" y="1162"/>
                  </a:lnTo>
                  <a:lnTo>
                    <a:pt x="1059" y="1162"/>
                  </a:lnTo>
                  <a:lnTo>
                    <a:pt x="1059" y="1163"/>
                  </a:lnTo>
                  <a:lnTo>
                    <a:pt x="1058" y="1164"/>
                  </a:lnTo>
                  <a:lnTo>
                    <a:pt x="1058" y="1165"/>
                  </a:lnTo>
                  <a:lnTo>
                    <a:pt x="1056" y="1165"/>
                  </a:lnTo>
                  <a:lnTo>
                    <a:pt x="1056" y="1166"/>
                  </a:lnTo>
                  <a:lnTo>
                    <a:pt x="1055" y="1166"/>
                  </a:lnTo>
                  <a:lnTo>
                    <a:pt x="1055" y="1167"/>
                  </a:lnTo>
                  <a:lnTo>
                    <a:pt x="1054" y="1167"/>
                  </a:lnTo>
                  <a:lnTo>
                    <a:pt x="1054" y="1169"/>
                  </a:lnTo>
                  <a:lnTo>
                    <a:pt x="1053" y="1169"/>
                  </a:lnTo>
                  <a:lnTo>
                    <a:pt x="1053" y="1170"/>
                  </a:lnTo>
                  <a:lnTo>
                    <a:pt x="1052" y="1170"/>
                  </a:lnTo>
                  <a:lnTo>
                    <a:pt x="1051" y="1171"/>
                  </a:lnTo>
                  <a:lnTo>
                    <a:pt x="1050" y="1171"/>
                  </a:lnTo>
                  <a:lnTo>
                    <a:pt x="1049" y="1171"/>
                  </a:lnTo>
                  <a:lnTo>
                    <a:pt x="1049" y="1172"/>
                  </a:lnTo>
                  <a:lnTo>
                    <a:pt x="1047" y="1172"/>
                  </a:lnTo>
                  <a:lnTo>
                    <a:pt x="1046" y="1172"/>
                  </a:lnTo>
                  <a:lnTo>
                    <a:pt x="1045" y="1172"/>
                  </a:lnTo>
                  <a:lnTo>
                    <a:pt x="1045" y="1173"/>
                  </a:lnTo>
                  <a:lnTo>
                    <a:pt x="1044" y="1173"/>
                  </a:lnTo>
                  <a:lnTo>
                    <a:pt x="1043" y="1174"/>
                  </a:lnTo>
                  <a:lnTo>
                    <a:pt x="1043" y="1173"/>
                  </a:lnTo>
                  <a:lnTo>
                    <a:pt x="1043" y="1174"/>
                  </a:lnTo>
                  <a:lnTo>
                    <a:pt x="1042" y="1174"/>
                  </a:lnTo>
                  <a:lnTo>
                    <a:pt x="1041" y="1174"/>
                  </a:lnTo>
                  <a:lnTo>
                    <a:pt x="1039" y="1175"/>
                  </a:lnTo>
                  <a:lnTo>
                    <a:pt x="1038" y="1174"/>
                  </a:lnTo>
                  <a:lnTo>
                    <a:pt x="1037" y="1174"/>
                  </a:lnTo>
                  <a:lnTo>
                    <a:pt x="1036" y="1174"/>
                  </a:lnTo>
                  <a:lnTo>
                    <a:pt x="1036" y="1173"/>
                  </a:lnTo>
                  <a:lnTo>
                    <a:pt x="1035" y="1173"/>
                  </a:lnTo>
                  <a:lnTo>
                    <a:pt x="1035" y="1172"/>
                  </a:lnTo>
                  <a:lnTo>
                    <a:pt x="1034" y="1172"/>
                  </a:lnTo>
                  <a:lnTo>
                    <a:pt x="1028" y="1173"/>
                  </a:lnTo>
                  <a:lnTo>
                    <a:pt x="1027" y="1173"/>
                  </a:lnTo>
                  <a:lnTo>
                    <a:pt x="1027" y="1174"/>
                  </a:lnTo>
                  <a:lnTo>
                    <a:pt x="1026" y="1174"/>
                  </a:lnTo>
                  <a:lnTo>
                    <a:pt x="1025" y="1174"/>
                  </a:lnTo>
                  <a:lnTo>
                    <a:pt x="1025" y="1175"/>
                  </a:lnTo>
                  <a:lnTo>
                    <a:pt x="1022" y="1177"/>
                  </a:lnTo>
                  <a:lnTo>
                    <a:pt x="1021" y="1178"/>
                  </a:lnTo>
                  <a:lnTo>
                    <a:pt x="1021" y="1179"/>
                  </a:lnTo>
                  <a:lnTo>
                    <a:pt x="1020" y="1179"/>
                  </a:lnTo>
                  <a:lnTo>
                    <a:pt x="1019" y="1180"/>
                  </a:lnTo>
                  <a:lnTo>
                    <a:pt x="1018" y="1180"/>
                  </a:lnTo>
                  <a:lnTo>
                    <a:pt x="1017" y="1180"/>
                  </a:lnTo>
                  <a:lnTo>
                    <a:pt x="1016" y="1181"/>
                  </a:lnTo>
                  <a:lnTo>
                    <a:pt x="1015" y="1181"/>
                  </a:lnTo>
                  <a:lnTo>
                    <a:pt x="1015" y="1182"/>
                  </a:lnTo>
                  <a:lnTo>
                    <a:pt x="1013" y="1182"/>
                  </a:lnTo>
                  <a:lnTo>
                    <a:pt x="1013" y="1183"/>
                  </a:lnTo>
                  <a:lnTo>
                    <a:pt x="1012" y="1183"/>
                  </a:lnTo>
                  <a:lnTo>
                    <a:pt x="1012" y="1185"/>
                  </a:lnTo>
                  <a:lnTo>
                    <a:pt x="1011" y="1185"/>
                  </a:lnTo>
                  <a:lnTo>
                    <a:pt x="1010" y="1185"/>
                  </a:lnTo>
                  <a:lnTo>
                    <a:pt x="1009" y="1186"/>
                  </a:lnTo>
                  <a:lnTo>
                    <a:pt x="1008" y="1186"/>
                  </a:lnTo>
                  <a:lnTo>
                    <a:pt x="1008" y="1187"/>
                  </a:lnTo>
                  <a:lnTo>
                    <a:pt x="1007" y="1187"/>
                  </a:lnTo>
                  <a:lnTo>
                    <a:pt x="1006" y="1188"/>
                  </a:lnTo>
                  <a:lnTo>
                    <a:pt x="1004" y="1188"/>
                  </a:lnTo>
                  <a:lnTo>
                    <a:pt x="1003" y="1188"/>
                  </a:lnTo>
                  <a:lnTo>
                    <a:pt x="1002" y="1188"/>
                  </a:lnTo>
                  <a:lnTo>
                    <a:pt x="1002" y="1189"/>
                  </a:lnTo>
                  <a:lnTo>
                    <a:pt x="1001" y="1189"/>
                  </a:lnTo>
                  <a:lnTo>
                    <a:pt x="1001" y="1190"/>
                  </a:lnTo>
                  <a:lnTo>
                    <a:pt x="1000" y="1190"/>
                  </a:lnTo>
                  <a:lnTo>
                    <a:pt x="999" y="1190"/>
                  </a:lnTo>
                  <a:lnTo>
                    <a:pt x="999" y="1191"/>
                  </a:lnTo>
                  <a:lnTo>
                    <a:pt x="998" y="1191"/>
                  </a:lnTo>
                  <a:lnTo>
                    <a:pt x="996" y="1191"/>
                  </a:lnTo>
                  <a:lnTo>
                    <a:pt x="995" y="1191"/>
                  </a:lnTo>
                  <a:lnTo>
                    <a:pt x="994" y="1191"/>
                  </a:lnTo>
                  <a:lnTo>
                    <a:pt x="994" y="1192"/>
                  </a:lnTo>
                  <a:lnTo>
                    <a:pt x="993" y="1192"/>
                  </a:lnTo>
                  <a:lnTo>
                    <a:pt x="993" y="1191"/>
                  </a:lnTo>
                  <a:lnTo>
                    <a:pt x="993" y="1190"/>
                  </a:lnTo>
                  <a:lnTo>
                    <a:pt x="993" y="1189"/>
                  </a:lnTo>
                  <a:lnTo>
                    <a:pt x="992" y="1188"/>
                  </a:lnTo>
                  <a:lnTo>
                    <a:pt x="992" y="1187"/>
                  </a:lnTo>
                  <a:lnTo>
                    <a:pt x="991" y="1187"/>
                  </a:lnTo>
                  <a:lnTo>
                    <a:pt x="991" y="1186"/>
                  </a:lnTo>
                  <a:lnTo>
                    <a:pt x="990" y="1186"/>
                  </a:lnTo>
                  <a:lnTo>
                    <a:pt x="990" y="1185"/>
                  </a:lnTo>
                  <a:lnTo>
                    <a:pt x="989" y="1183"/>
                  </a:lnTo>
                  <a:lnTo>
                    <a:pt x="989" y="1182"/>
                  </a:lnTo>
                  <a:lnTo>
                    <a:pt x="987" y="1182"/>
                  </a:lnTo>
                  <a:lnTo>
                    <a:pt x="987" y="1181"/>
                  </a:lnTo>
                  <a:lnTo>
                    <a:pt x="987" y="1180"/>
                  </a:lnTo>
                  <a:lnTo>
                    <a:pt x="987" y="1179"/>
                  </a:lnTo>
                  <a:lnTo>
                    <a:pt x="986" y="1179"/>
                  </a:lnTo>
                  <a:lnTo>
                    <a:pt x="986" y="1178"/>
                  </a:lnTo>
                  <a:lnTo>
                    <a:pt x="986" y="1177"/>
                  </a:lnTo>
                  <a:lnTo>
                    <a:pt x="985" y="1177"/>
                  </a:lnTo>
                  <a:lnTo>
                    <a:pt x="984" y="1175"/>
                  </a:lnTo>
                  <a:lnTo>
                    <a:pt x="983" y="1174"/>
                  </a:lnTo>
                  <a:lnTo>
                    <a:pt x="983" y="1173"/>
                  </a:lnTo>
                  <a:lnTo>
                    <a:pt x="982" y="1172"/>
                  </a:lnTo>
                  <a:lnTo>
                    <a:pt x="982" y="1171"/>
                  </a:lnTo>
                  <a:lnTo>
                    <a:pt x="981" y="1171"/>
                  </a:lnTo>
                  <a:lnTo>
                    <a:pt x="981" y="1170"/>
                  </a:lnTo>
                  <a:lnTo>
                    <a:pt x="979" y="1170"/>
                  </a:lnTo>
                  <a:lnTo>
                    <a:pt x="978" y="1170"/>
                  </a:lnTo>
                  <a:lnTo>
                    <a:pt x="978" y="1169"/>
                  </a:lnTo>
                  <a:lnTo>
                    <a:pt x="977" y="1169"/>
                  </a:lnTo>
                  <a:lnTo>
                    <a:pt x="977" y="1167"/>
                  </a:lnTo>
                  <a:lnTo>
                    <a:pt x="976" y="1167"/>
                  </a:lnTo>
                  <a:lnTo>
                    <a:pt x="975" y="1166"/>
                  </a:lnTo>
                  <a:lnTo>
                    <a:pt x="974" y="1166"/>
                  </a:lnTo>
                  <a:lnTo>
                    <a:pt x="973" y="1166"/>
                  </a:lnTo>
                  <a:lnTo>
                    <a:pt x="973" y="1165"/>
                  </a:lnTo>
                  <a:lnTo>
                    <a:pt x="972" y="1165"/>
                  </a:lnTo>
                  <a:lnTo>
                    <a:pt x="972" y="1164"/>
                  </a:lnTo>
                  <a:lnTo>
                    <a:pt x="972" y="1163"/>
                  </a:lnTo>
                  <a:lnTo>
                    <a:pt x="972" y="1162"/>
                  </a:lnTo>
                  <a:lnTo>
                    <a:pt x="972" y="1161"/>
                  </a:lnTo>
                  <a:lnTo>
                    <a:pt x="972" y="1160"/>
                  </a:lnTo>
                  <a:lnTo>
                    <a:pt x="972" y="1158"/>
                  </a:lnTo>
                  <a:lnTo>
                    <a:pt x="970" y="1157"/>
                  </a:lnTo>
                  <a:lnTo>
                    <a:pt x="970" y="1156"/>
                  </a:lnTo>
                  <a:lnTo>
                    <a:pt x="970" y="1154"/>
                  </a:lnTo>
                  <a:lnTo>
                    <a:pt x="970" y="1152"/>
                  </a:lnTo>
                  <a:lnTo>
                    <a:pt x="970" y="1150"/>
                  </a:lnTo>
                  <a:lnTo>
                    <a:pt x="969" y="1150"/>
                  </a:lnTo>
                  <a:lnTo>
                    <a:pt x="969" y="1149"/>
                  </a:lnTo>
                  <a:lnTo>
                    <a:pt x="969" y="1148"/>
                  </a:lnTo>
                  <a:lnTo>
                    <a:pt x="969" y="1147"/>
                  </a:lnTo>
                  <a:lnTo>
                    <a:pt x="969" y="1146"/>
                  </a:lnTo>
                  <a:lnTo>
                    <a:pt x="968" y="1146"/>
                  </a:lnTo>
                  <a:lnTo>
                    <a:pt x="968" y="1145"/>
                  </a:lnTo>
                  <a:lnTo>
                    <a:pt x="968" y="1144"/>
                  </a:lnTo>
                  <a:lnTo>
                    <a:pt x="968" y="1143"/>
                  </a:lnTo>
                  <a:lnTo>
                    <a:pt x="968" y="1141"/>
                  </a:lnTo>
                  <a:lnTo>
                    <a:pt x="967" y="1141"/>
                  </a:lnTo>
                  <a:lnTo>
                    <a:pt x="967" y="1140"/>
                  </a:lnTo>
                  <a:lnTo>
                    <a:pt x="966" y="1140"/>
                  </a:lnTo>
                  <a:lnTo>
                    <a:pt x="965" y="1139"/>
                  </a:lnTo>
                  <a:lnTo>
                    <a:pt x="964" y="1139"/>
                  </a:lnTo>
                  <a:lnTo>
                    <a:pt x="964" y="1138"/>
                  </a:lnTo>
                  <a:lnTo>
                    <a:pt x="964" y="1137"/>
                  </a:lnTo>
                  <a:lnTo>
                    <a:pt x="963" y="1137"/>
                  </a:lnTo>
                  <a:lnTo>
                    <a:pt x="963" y="1136"/>
                  </a:lnTo>
                  <a:lnTo>
                    <a:pt x="963" y="1135"/>
                  </a:lnTo>
                  <a:lnTo>
                    <a:pt x="963" y="1133"/>
                  </a:lnTo>
                  <a:lnTo>
                    <a:pt x="963" y="1132"/>
                  </a:lnTo>
                  <a:lnTo>
                    <a:pt x="963" y="1131"/>
                  </a:lnTo>
                  <a:lnTo>
                    <a:pt x="963" y="1130"/>
                  </a:lnTo>
                  <a:lnTo>
                    <a:pt x="963" y="1129"/>
                  </a:lnTo>
                  <a:lnTo>
                    <a:pt x="963" y="1127"/>
                  </a:lnTo>
                  <a:lnTo>
                    <a:pt x="963" y="1125"/>
                  </a:lnTo>
                  <a:lnTo>
                    <a:pt x="963" y="1124"/>
                  </a:lnTo>
                  <a:lnTo>
                    <a:pt x="963" y="1123"/>
                  </a:lnTo>
                  <a:lnTo>
                    <a:pt x="961" y="1123"/>
                  </a:lnTo>
                  <a:lnTo>
                    <a:pt x="961" y="1122"/>
                  </a:lnTo>
                  <a:lnTo>
                    <a:pt x="960" y="1122"/>
                  </a:lnTo>
                  <a:lnTo>
                    <a:pt x="960" y="1121"/>
                  </a:lnTo>
                  <a:lnTo>
                    <a:pt x="959" y="1121"/>
                  </a:lnTo>
                  <a:lnTo>
                    <a:pt x="958" y="1120"/>
                  </a:lnTo>
                  <a:lnTo>
                    <a:pt x="957" y="1120"/>
                  </a:lnTo>
                  <a:lnTo>
                    <a:pt x="957" y="1119"/>
                  </a:lnTo>
                  <a:lnTo>
                    <a:pt x="956" y="1119"/>
                  </a:lnTo>
                  <a:lnTo>
                    <a:pt x="956" y="1118"/>
                  </a:lnTo>
                  <a:lnTo>
                    <a:pt x="956" y="1116"/>
                  </a:lnTo>
                  <a:lnTo>
                    <a:pt x="955" y="1116"/>
                  </a:lnTo>
                  <a:lnTo>
                    <a:pt x="955" y="1115"/>
                  </a:lnTo>
                  <a:lnTo>
                    <a:pt x="955" y="1114"/>
                  </a:lnTo>
                  <a:lnTo>
                    <a:pt x="955" y="1113"/>
                  </a:lnTo>
                  <a:lnTo>
                    <a:pt x="953" y="1113"/>
                  </a:lnTo>
                  <a:lnTo>
                    <a:pt x="953" y="1112"/>
                  </a:lnTo>
                  <a:lnTo>
                    <a:pt x="950" y="1108"/>
                  </a:lnTo>
                  <a:lnTo>
                    <a:pt x="950" y="1107"/>
                  </a:lnTo>
                  <a:lnTo>
                    <a:pt x="949" y="1107"/>
                  </a:lnTo>
                  <a:lnTo>
                    <a:pt x="949" y="1106"/>
                  </a:lnTo>
                  <a:lnTo>
                    <a:pt x="949" y="1105"/>
                  </a:lnTo>
                  <a:lnTo>
                    <a:pt x="948" y="1097"/>
                  </a:lnTo>
                  <a:lnTo>
                    <a:pt x="948" y="1096"/>
                  </a:lnTo>
                  <a:lnTo>
                    <a:pt x="948" y="1095"/>
                  </a:lnTo>
                  <a:lnTo>
                    <a:pt x="947" y="1095"/>
                  </a:lnTo>
                  <a:lnTo>
                    <a:pt x="947" y="1094"/>
                  </a:lnTo>
                  <a:lnTo>
                    <a:pt x="946" y="1093"/>
                  </a:lnTo>
                  <a:lnTo>
                    <a:pt x="941" y="1089"/>
                  </a:lnTo>
                  <a:lnTo>
                    <a:pt x="940" y="1088"/>
                  </a:lnTo>
                  <a:lnTo>
                    <a:pt x="939" y="1087"/>
                  </a:lnTo>
                  <a:lnTo>
                    <a:pt x="935" y="1083"/>
                  </a:lnTo>
                  <a:lnTo>
                    <a:pt x="934" y="1083"/>
                  </a:lnTo>
                  <a:lnTo>
                    <a:pt x="934" y="1082"/>
                  </a:lnTo>
                  <a:lnTo>
                    <a:pt x="930" y="1078"/>
                  </a:lnTo>
                  <a:lnTo>
                    <a:pt x="926" y="1072"/>
                  </a:lnTo>
                  <a:lnTo>
                    <a:pt x="925" y="1072"/>
                  </a:lnTo>
                  <a:lnTo>
                    <a:pt x="925" y="1071"/>
                  </a:lnTo>
                  <a:lnTo>
                    <a:pt x="924" y="1070"/>
                  </a:lnTo>
                  <a:lnTo>
                    <a:pt x="924" y="1069"/>
                  </a:lnTo>
                  <a:lnTo>
                    <a:pt x="924" y="1068"/>
                  </a:lnTo>
                  <a:lnTo>
                    <a:pt x="923" y="1068"/>
                  </a:lnTo>
                  <a:lnTo>
                    <a:pt x="923" y="1066"/>
                  </a:lnTo>
                  <a:lnTo>
                    <a:pt x="923" y="1063"/>
                  </a:lnTo>
                  <a:lnTo>
                    <a:pt x="923" y="1062"/>
                  </a:lnTo>
                  <a:lnTo>
                    <a:pt x="922" y="1060"/>
                  </a:lnTo>
                  <a:lnTo>
                    <a:pt x="922" y="1056"/>
                  </a:lnTo>
                  <a:lnTo>
                    <a:pt x="921" y="1054"/>
                  </a:lnTo>
                  <a:lnTo>
                    <a:pt x="921" y="1053"/>
                  </a:lnTo>
                  <a:lnTo>
                    <a:pt x="921" y="1051"/>
                  </a:lnTo>
                  <a:lnTo>
                    <a:pt x="921" y="1049"/>
                  </a:lnTo>
                  <a:lnTo>
                    <a:pt x="920" y="1049"/>
                  </a:lnTo>
                  <a:lnTo>
                    <a:pt x="920" y="1048"/>
                  </a:lnTo>
                  <a:lnTo>
                    <a:pt x="920" y="1047"/>
                  </a:lnTo>
                  <a:lnTo>
                    <a:pt x="918" y="1047"/>
                  </a:lnTo>
                  <a:lnTo>
                    <a:pt x="918" y="1046"/>
                  </a:lnTo>
                  <a:lnTo>
                    <a:pt x="917" y="1046"/>
                  </a:lnTo>
                  <a:lnTo>
                    <a:pt x="910" y="1038"/>
                  </a:lnTo>
                  <a:lnTo>
                    <a:pt x="909" y="1038"/>
                  </a:lnTo>
                  <a:lnTo>
                    <a:pt x="909" y="1037"/>
                  </a:lnTo>
                  <a:lnTo>
                    <a:pt x="908" y="1037"/>
                  </a:lnTo>
                  <a:lnTo>
                    <a:pt x="908" y="1036"/>
                  </a:lnTo>
                  <a:lnTo>
                    <a:pt x="907" y="1036"/>
                  </a:lnTo>
                  <a:lnTo>
                    <a:pt x="907" y="1035"/>
                  </a:lnTo>
                  <a:lnTo>
                    <a:pt x="906" y="1035"/>
                  </a:lnTo>
                  <a:lnTo>
                    <a:pt x="903" y="1033"/>
                  </a:lnTo>
                  <a:lnTo>
                    <a:pt x="901" y="1032"/>
                  </a:lnTo>
                  <a:lnTo>
                    <a:pt x="900" y="1032"/>
                  </a:lnTo>
                  <a:lnTo>
                    <a:pt x="900" y="1031"/>
                  </a:lnTo>
                  <a:lnTo>
                    <a:pt x="899" y="1030"/>
                  </a:lnTo>
                  <a:lnTo>
                    <a:pt x="898" y="1030"/>
                  </a:lnTo>
                  <a:lnTo>
                    <a:pt x="897" y="1029"/>
                  </a:lnTo>
                  <a:lnTo>
                    <a:pt x="897" y="1028"/>
                  </a:lnTo>
                  <a:lnTo>
                    <a:pt x="896" y="1028"/>
                  </a:lnTo>
                  <a:lnTo>
                    <a:pt x="896" y="1027"/>
                  </a:lnTo>
                  <a:lnTo>
                    <a:pt x="896" y="1026"/>
                  </a:lnTo>
                  <a:lnTo>
                    <a:pt x="895" y="1024"/>
                  </a:lnTo>
                  <a:lnTo>
                    <a:pt x="895" y="1023"/>
                  </a:lnTo>
                  <a:lnTo>
                    <a:pt x="895" y="1022"/>
                  </a:lnTo>
                  <a:lnTo>
                    <a:pt x="895" y="1020"/>
                  </a:lnTo>
                  <a:lnTo>
                    <a:pt x="895" y="1019"/>
                  </a:lnTo>
                  <a:lnTo>
                    <a:pt x="895" y="1018"/>
                  </a:lnTo>
                  <a:lnTo>
                    <a:pt x="895" y="1016"/>
                  </a:lnTo>
                  <a:lnTo>
                    <a:pt x="894" y="1014"/>
                  </a:lnTo>
                  <a:lnTo>
                    <a:pt x="894" y="1012"/>
                  </a:lnTo>
                  <a:lnTo>
                    <a:pt x="894" y="1011"/>
                  </a:lnTo>
                  <a:lnTo>
                    <a:pt x="892" y="1011"/>
                  </a:lnTo>
                  <a:lnTo>
                    <a:pt x="892" y="1010"/>
                  </a:lnTo>
                  <a:lnTo>
                    <a:pt x="892" y="1008"/>
                  </a:lnTo>
                  <a:lnTo>
                    <a:pt x="892" y="1006"/>
                  </a:lnTo>
                  <a:lnTo>
                    <a:pt x="892" y="1005"/>
                  </a:lnTo>
                  <a:lnTo>
                    <a:pt x="892" y="1004"/>
                  </a:lnTo>
                  <a:lnTo>
                    <a:pt x="891" y="1002"/>
                  </a:lnTo>
                  <a:lnTo>
                    <a:pt x="891" y="1001"/>
                  </a:lnTo>
                  <a:lnTo>
                    <a:pt x="891" y="999"/>
                  </a:lnTo>
                  <a:lnTo>
                    <a:pt x="890" y="999"/>
                  </a:lnTo>
                  <a:lnTo>
                    <a:pt x="890" y="998"/>
                  </a:lnTo>
                  <a:lnTo>
                    <a:pt x="890" y="997"/>
                  </a:lnTo>
                  <a:lnTo>
                    <a:pt x="890" y="996"/>
                  </a:lnTo>
                  <a:lnTo>
                    <a:pt x="891" y="994"/>
                  </a:lnTo>
                  <a:lnTo>
                    <a:pt x="891" y="990"/>
                  </a:lnTo>
                  <a:lnTo>
                    <a:pt x="891" y="989"/>
                  </a:lnTo>
                  <a:lnTo>
                    <a:pt x="891" y="988"/>
                  </a:lnTo>
                  <a:lnTo>
                    <a:pt x="891" y="987"/>
                  </a:lnTo>
                  <a:lnTo>
                    <a:pt x="891" y="986"/>
                  </a:lnTo>
                  <a:lnTo>
                    <a:pt x="890" y="981"/>
                  </a:lnTo>
                  <a:lnTo>
                    <a:pt x="890" y="980"/>
                  </a:lnTo>
                  <a:lnTo>
                    <a:pt x="889" y="980"/>
                  </a:lnTo>
                  <a:lnTo>
                    <a:pt x="889" y="979"/>
                  </a:lnTo>
                  <a:lnTo>
                    <a:pt x="889" y="978"/>
                  </a:lnTo>
                  <a:lnTo>
                    <a:pt x="888" y="978"/>
                  </a:lnTo>
                  <a:lnTo>
                    <a:pt x="880" y="966"/>
                  </a:lnTo>
                  <a:lnTo>
                    <a:pt x="879" y="966"/>
                  </a:lnTo>
                  <a:lnTo>
                    <a:pt x="879" y="965"/>
                  </a:lnTo>
                  <a:lnTo>
                    <a:pt x="878" y="965"/>
                  </a:lnTo>
                  <a:lnTo>
                    <a:pt x="877" y="964"/>
                  </a:lnTo>
                  <a:lnTo>
                    <a:pt x="875" y="964"/>
                  </a:lnTo>
                  <a:lnTo>
                    <a:pt x="874" y="964"/>
                  </a:lnTo>
                  <a:lnTo>
                    <a:pt x="873" y="964"/>
                  </a:lnTo>
                  <a:lnTo>
                    <a:pt x="871" y="964"/>
                  </a:lnTo>
                  <a:lnTo>
                    <a:pt x="863" y="965"/>
                  </a:lnTo>
                  <a:lnTo>
                    <a:pt x="862" y="965"/>
                  </a:lnTo>
                  <a:lnTo>
                    <a:pt x="861" y="965"/>
                  </a:lnTo>
                  <a:lnTo>
                    <a:pt x="860" y="965"/>
                  </a:lnTo>
                  <a:lnTo>
                    <a:pt x="858" y="965"/>
                  </a:lnTo>
                  <a:lnTo>
                    <a:pt x="857" y="965"/>
                  </a:lnTo>
                  <a:lnTo>
                    <a:pt x="856" y="964"/>
                  </a:lnTo>
                  <a:lnTo>
                    <a:pt x="855" y="964"/>
                  </a:lnTo>
                  <a:lnTo>
                    <a:pt x="854" y="963"/>
                  </a:lnTo>
                  <a:lnTo>
                    <a:pt x="854" y="962"/>
                  </a:lnTo>
                  <a:lnTo>
                    <a:pt x="853" y="962"/>
                  </a:lnTo>
                  <a:lnTo>
                    <a:pt x="853" y="961"/>
                  </a:lnTo>
                  <a:lnTo>
                    <a:pt x="852" y="961"/>
                  </a:lnTo>
                  <a:lnTo>
                    <a:pt x="852" y="960"/>
                  </a:lnTo>
                  <a:lnTo>
                    <a:pt x="849" y="954"/>
                  </a:lnTo>
                  <a:lnTo>
                    <a:pt x="848" y="954"/>
                  </a:lnTo>
                  <a:lnTo>
                    <a:pt x="848" y="953"/>
                  </a:lnTo>
                  <a:lnTo>
                    <a:pt x="846" y="949"/>
                  </a:lnTo>
                  <a:lnTo>
                    <a:pt x="846" y="948"/>
                  </a:lnTo>
                  <a:lnTo>
                    <a:pt x="845" y="948"/>
                  </a:lnTo>
                  <a:lnTo>
                    <a:pt x="845" y="947"/>
                  </a:lnTo>
                  <a:lnTo>
                    <a:pt x="844" y="947"/>
                  </a:lnTo>
                  <a:lnTo>
                    <a:pt x="843" y="946"/>
                  </a:lnTo>
                  <a:lnTo>
                    <a:pt x="841" y="946"/>
                  </a:lnTo>
                  <a:lnTo>
                    <a:pt x="841" y="945"/>
                  </a:lnTo>
                  <a:lnTo>
                    <a:pt x="840" y="945"/>
                  </a:lnTo>
                  <a:lnTo>
                    <a:pt x="840" y="944"/>
                  </a:lnTo>
                  <a:lnTo>
                    <a:pt x="840" y="943"/>
                  </a:lnTo>
                  <a:lnTo>
                    <a:pt x="839" y="943"/>
                  </a:lnTo>
                  <a:lnTo>
                    <a:pt x="839" y="941"/>
                  </a:lnTo>
                  <a:lnTo>
                    <a:pt x="839" y="940"/>
                  </a:lnTo>
                  <a:lnTo>
                    <a:pt x="839" y="939"/>
                  </a:lnTo>
                  <a:lnTo>
                    <a:pt x="840" y="938"/>
                  </a:lnTo>
                  <a:lnTo>
                    <a:pt x="843" y="934"/>
                  </a:lnTo>
                  <a:lnTo>
                    <a:pt x="843" y="931"/>
                  </a:lnTo>
                  <a:lnTo>
                    <a:pt x="844" y="931"/>
                  </a:lnTo>
                  <a:lnTo>
                    <a:pt x="844" y="930"/>
                  </a:lnTo>
                  <a:lnTo>
                    <a:pt x="844" y="929"/>
                  </a:lnTo>
                  <a:lnTo>
                    <a:pt x="845" y="928"/>
                  </a:lnTo>
                  <a:lnTo>
                    <a:pt x="845" y="927"/>
                  </a:lnTo>
                  <a:lnTo>
                    <a:pt x="845" y="926"/>
                  </a:lnTo>
                  <a:lnTo>
                    <a:pt x="845" y="924"/>
                  </a:lnTo>
                  <a:lnTo>
                    <a:pt x="845" y="923"/>
                  </a:lnTo>
                  <a:lnTo>
                    <a:pt x="845" y="922"/>
                  </a:lnTo>
                  <a:lnTo>
                    <a:pt x="845" y="918"/>
                  </a:lnTo>
                  <a:lnTo>
                    <a:pt x="844" y="915"/>
                  </a:lnTo>
                  <a:lnTo>
                    <a:pt x="844" y="914"/>
                  </a:lnTo>
                  <a:lnTo>
                    <a:pt x="844" y="912"/>
                  </a:lnTo>
                  <a:lnTo>
                    <a:pt x="844" y="911"/>
                  </a:lnTo>
                  <a:lnTo>
                    <a:pt x="843" y="911"/>
                  </a:lnTo>
                  <a:lnTo>
                    <a:pt x="843" y="910"/>
                  </a:lnTo>
                  <a:lnTo>
                    <a:pt x="843" y="909"/>
                  </a:lnTo>
                  <a:lnTo>
                    <a:pt x="841" y="909"/>
                  </a:lnTo>
                  <a:lnTo>
                    <a:pt x="839" y="906"/>
                  </a:lnTo>
                  <a:lnTo>
                    <a:pt x="839" y="905"/>
                  </a:lnTo>
                  <a:lnTo>
                    <a:pt x="838" y="905"/>
                  </a:lnTo>
                  <a:lnTo>
                    <a:pt x="838" y="904"/>
                  </a:lnTo>
                  <a:lnTo>
                    <a:pt x="837" y="904"/>
                  </a:lnTo>
                  <a:lnTo>
                    <a:pt x="835" y="902"/>
                  </a:lnTo>
                  <a:lnTo>
                    <a:pt x="834" y="902"/>
                  </a:lnTo>
                  <a:lnTo>
                    <a:pt x="832" y="902"/>
                  </a:lnTo>
                  <a:lnTo>
                    <a:pt x="832" y="901"/>
                  </a:lnTo>
                  <a:lnTo>
                    <a:pt x="831" y="901"/>
                  </a:lnTo>
                  <a:lnTo>
                    <a:pt x="831" y="899"/>
                  </a:lnTo>
                  <a:lnTo>
                    <a:pt x="828" y="895"/>
                  </a:lnTo>
                  <a:lnTo>
                    <a:pt x="827" y="894"/>
                  </a:lnTo>
                  <a:lnTo>
                    <a:pt x="826" y="893"/>
                  </a:lnTo>
                  <a:lnTo>
                    <a:pt x="826" y="892"/>
                  </a:lnTo>
                  <a:lnTo>
                    <a:pt x="824" y="892"/>
                  </a:lnTo>
                  <a:lnTo>
                    <a:pt x="822" y="889"/>
                  </a:lnTo>
                  <a:lnTo>
                    <a:pt x="821" y="888"/>
                  </a:lnTo>
                  <a:lnTo>
                    <a:pt x="820" y="888"/>
                  </a:lnTo>
                  <a:lnTo>
                    <a:pt x="820" y="887"/>
                  </a:lnTo>
                  <a:lnTo>
                    <a:pt x="819" y="886"/>
                  </a:lnTo>
                  <a:lnTo>
                    <a:pt x="818" y="884"/>
                  </a:lnTo>
                  <a:lnTo>
                    <a:pt x="817" y="881"/>
                  </a:lnTo>
                  <a:lnTo>
                    <a:pt x="815" y="880"/>
                  </a:lnTo>
                  <a:lnTo>
                    <a:pt x="812" y="877"/>
                  </a:lnTo>
                  <a:lnTo>
                    <a:pt x="782" y="837"/>
                  </a:lnTo>
                  <a:lnTo>
                    <a:pt x="780" y="835"/>
                  </a:lnTo>
                  <a:lnTo>
                    <a:pt x="779" y="835"/>
                  </a:lnTo>
                  <a:lnTo>
                    <a:pt x="778" y="834"/>
                  </a:lnTo>
                  <a:lnTo>
                    <a:pt x="778" y="832"/>
                  </a:lnTo>
                  <a:lnTo>
                    <a:pt x="772" y="831"/>
                  </a:lnTo>
                  <a:lnTo>
                    <a:pt x="754" y="826"/>
                  </a:lnTo>
                  <a:lnTo>
                    <a:pt x="744" y="823"/>
                  </a:lnTo>
                  <a:lnTo>
                    <a:pt x="740" y="822"/>
                  </a:lnTo>
                  <a:lnTo>
                    <a:pt x="726" y="818"/>
                  </a:lnTo>
                  <a:lnTo>
                    <a:pt x="718" y="815"/>
                  </a:lnTo>
                  <a:lnTo>
                    <a:pt x="689" y="806"/>
                  </a:lnTo>
                  <a:lnTo>
                    <a:pt x="640" y="793"/>
                  </a:lnTo>
                  <a:lnTo>
                    <a:pt x="636" y="792"/>
                  </a:lnTo>
                  <a:lnTo>
                    <a:pt x="628" y="790"/>
                  </a:lnTo>
                  <a:lnTo>
                    <a:pt x="620" y="790"/>
                  </a:lnTo>
                  <a:lnTo>
                    <a:pt x="593" y="790"/>
                  </a:lnTo>
                  <a:lnTo>
                    <a:pt x="536" y="788"/>
                  </a:lnTo>
                  <a:lnTo>
                    <a:pt x="510" y="787"/>
                  </a:lnTo>
                  <a:lnTo>
                    <a:pt x="487" y="787"/>
                  </a:lnTo>
                  <a:lnTo>
                    <a:pt x="479" y="787"/>
                  </a:lnTo>
                  <a:lnTo>
                    <a:pt x="468" y="786"/>
                  </a:lnTo>
                  <a:lnTo>
                    <a:pt x="462" y="789"/>
                  </a:lnTo>
                  <a:lnTo>
                    <a:pt x="416" y="819"/>
                  </a:lnTo>
                  <a:lnTo>
                    <a:pt x="372" y="846"/>
                  </a:lnTo>
                  <a:lnTo>
                    <a:pt x="339" y="852"/>
                  </a:lnTo>
                  <a:lnTo>
                    <a:pt x="311" y="856"/>
                  </a:lnTo>
                  <a:lnTo>
                    <a:pt x="297" y="859"/>
                  </a:lnTo>
                  <a:lnTo>
                    <a:pt x="278" y="862"/>
                  </a:lnTo>
                  <a:lnTo>
                    <a:pt x="277" y="864"/>
                  </a:lnTo>
                  <a:lnTo>
                    <a:pt x="268" y="870"/>
                  </a:lnTo>
                  <a:lnTo>
                    <a:pt x="234" y="895"/>
                  </a:lnTo>
                  <a:lnTo>
                    <a:pt x="209" y="914"/>
                  </a:lnTo>
                  <a:lnTo>
                    <a:pt x="193" y="926"/>
                  </a:lnTo>
                  <a:lnTo>
                    <a:pt x="181" y="951"/>
                  </a:lnTo>
                  <a:lnTo>
                    <a:pt x="151" y="936"/>
                  </a:lnTo>
                  <a:lnTo>
                    <a:pt x="150" y="936"/>
                  </a:lnTo>
                  <a:lnTo>
                    <a:pt x="150" y="935"/>
                  </a:lnTo>
                  <a:lnTo>
                    <a:pt x="150" y="936"/>
                  </a:lnTo>
                  <a:lnTo>
                    <a:pt x="150" y="935"/>
                  </a:lnTo>
                  <a:lnTo>
                    <a:pt x="149" y="935"/>
                  </a:lnTo>
                  <a:lnTo>
                    <a:pt x="148" y="935"/>
                  </a:lnTo>
                  <a:lnTo>
                    <a:pt x="148" y="934"/>
                  </a:lnTo>
                  <a:lnTo>
                    <a:pt x="147" y="934"/>
                  </a:lnTo>
                  <a:lnTo>
                    <a:pt x="146" y="934"/>
                  </a:lnTo>
                  <a:lnTo>
                    <a:pt x="145" y="934"/>
                  </a:lnTo>
                  <a:lnTo>
                    <a:pt x="145" y="932"/>
                  </a:lnTo>
                  <a:lnTo>
                    <a:pt x="143" y="932"/>
                  </a:lnTo>
                  <a:lnTo>
                    <a:pt x="142" y="932"/>
                  </a:lnTo>
                  <a:lnTo>
                    <a:pt x="142" y="934"/>
                  </a:lnTo>
                  <a:lnTo>
                    <a:pt x="141" y="934"/>
                  </a:lnTo>
                  <a:lnTo>
                    <a:pt x="140" y="934"/>
                  </a:lnTo>
                  <a:lnTo>
                    <a:pt x="140" y="932"/>
                  </a:lnTo>
                  <a:lnTo>
                    <a:pt x="139" y="932"/>
                  </a:lnTo>
                  <a:lnTo>
                    <a:pt x="138" y="932"/>
                  </a:lnTo>
                  <a:lnTo>
                    <a:pt x="138" y="931"/>
                  </a:lnTo>
                  <a:lnTo>
                    <a:pt x="138" y="930"/>
                  </a:lnTo>
                  <a:lnTo>
                    <a:pt x="137" y="929"/>
                  </a:lnTo>
                  <a:lnTo>
                    <a:pt x="138" y="929"/>
                  </a:lnTo>
                  <a:lnTo>
                    <a:pt x="137" y="929"/>
                  </a:lnTo>
                  <a:lnTo>
                    <a:pt x="137" y="928"/>
                  </a:lnTo>
                  <a:lnTo>
                    <a:pt x="137" y="927"/>
                  </a:lnTo>
                  <a:lnTo>
                    <a:pt x="137" y="926"/>
                  </a:lnTo>
                  <a:lnTo>
                    <a:pt x="136" y="924"/>
                  </a:lnTo>
                  <a:lnTo>
                    <a:pt x="134" y="924"/>
                  </a:lnTo>
                  <a:lnTo>
                    <a:pt x="133" y="924"/>
                  </a:lnTo>
                  <a:lnTo>
                    <a:pt x="132" y="924"/>
                  </a:lnTo>
                  <a:lnTo>
                    <a:pt x="130" y="924"/>
                  </a:lnTo>
                  <a:lnTo>
                    <a:pt x="129" y="924"/>
                  </a:lnTo>
                  <a:lnTo>
                    <a:pt x="128" y="924"/>
                  </a:lnTo>
                  <a:lnTo>
                    <a:pt x="126" y="924"/>
                  </a:lnTo>
                  <a:lnTo>
                    <a:pt x="125" y="924"/>
                  </a:lnTo>
                  <a:lnTo>
                    <a:pt x="124" y="923"/>
                  </a:lnTo>
                  <a:lnTo>
                    <a:pt x="124" y="922"/>
                  </a:lnTo>
                  <a:lnTo>
                    <a:pt x="123" y="922"/>
                  </a:lnTo>
                  <a:lnTo>
                    <a:pt x="122" y="921"/>
                  </a:lnTo>
                  <a:lnTo>
                    <a:pt x="121" y="920"/>
                  </a:lnTo>
                  <a:lnTo>
                    <a:pt x="120" y="920"/>
                  </a:lnTo>
                  <a:lnTo>
                    <a:pt x="119" y="919"/>
                  </a:lnTo>
                  <a:lnTo>
                    <a:pt x="116" y="920"/>
                  </a:lnTo>
                  <a:lnTo>
                    <a:pt x="114" y="921"/>
                  </a:lnTo>
                  <a:lnTo>
                    <a:pt x="114" y="920"/>
                  </a:lnTo>
                  <a:lnTo>
                    <a:pt x="112" y="921"/>
                  </a:lnTo>
                  <a:lnTo>
                    <a:pt x="113" y="922"/>
                  </a:lnTo>
                  <a:lnTo>
                    <a:pt x="112" y="922"/>
                  </a:lnTo>
                  <a:lnTo>
                    <a:pt x="113" y="923"/>
                  </a:lnTo>
                  <a:lnTo>
                    <a:pt x="113" y="924"/>
                  </a:lnTo>
                  <a:lnTo>
                    <a:pt x="114" y="926"/>
                  </a:lnTo>
                  <a:lnTo>
                    <a:pt x="112" y="927"/>
                  </a:lnTo>
                  <a:lnTo>
                    <a:pt x="111" y="927"/>
                  </a:lnTo>
                  <a:lnTo>
                    <a:pt x="108" y="928"/>
                  </a:lnTo>
                  <a:lnTo>
                    <a:pt x="109" y="929"/>
                  </a:lnTo>
                  <a:lnTo>
                    <a:pt x="109" y="931"/>
                  </a:lnTo>
                  <a:lnTo>
                    <a:pt x="111" y="932"/>
                  </a:lnTo>
                  <a:lnTo>
                    <a:pt x="111" y="934"/>
                  </a:lnTo>
                  <a:lnTo>
                    <a:pt x="112" y="934"/>
                  </a:lnTo>
                  <a:lnTo>
                    <a:pt x="113" y="934"/>
                  </a:lnTo>
                  <a:lnTo>
                    <a:pt x="113" y="935"/>
                  </a:lnTo>
                  <a:lnTo>
                    <a:pt x="119" y="936"/>
                  </a:lnTo>
                  <a:lnTo>
                    <a:pt x="120" y="937"/>
                  </a:lnTo>
                  <a:lnTo>
                    <a:pt x="120" y="938"/>
                  </a:lnTo>
                  <a:lnTo>
                    <a:pt x="121" y="938"/>
                  </a:lnTo>
                  <a:lnTo>
                    <a:pt x="121" y="939"/>
                  </a:lnTo>
                  <a:lnTo>
                    <a:pt x="124" y="940"/>
                  </a:lnTo>
                  <a:lnTo>
                    <a:pt x="124" y="941"/>
                  </a:lnTo>
                  <a:lnTo>
                    <a:pt x="124" y="940"/>
                  </a:lnTo>
                  <a:lnTo>
                    <a:pt x="125" y="941"/>
                  </a:lnTo>
                  <a:lnTo>
                    <a:pt x="125" y="940"/>
                  </a:lnTo>
                  <a:lnTo>
                    <a:pt x="126" y="940"/>
                  </a:lnTo>
                  <a:lnTo>
                    <a:pt x="128" y="940"/>
                  </a:lnTo>
                  <a:lnTo>
                    <a:pt x="128" y="941"/>
                  </a:lnTo>
                  <a:lnTo>
                    <a:pt x="129" y="941"/>
                  </a:lnTo>
                  <a:lnTo>
                    <a:pt x="129" y="943"/>
                  </a:lnTo>
                  <a:lnTo>
                    <a:pt x="130" y="943"/>
                  </a:lnTo>
                  <a:lnTo>
                    <a:pt x="131" y="943"/>
                  </a:lnTo>
                  <a:lnTo>
                    <a:pt x="131" y="941"/>
                  </a:lnTo>
                  <a:lnTo>
                    <a:pt x="131" y="943"/>
                  </a:lnTo>
                  <a:lnTo>
                    <a:pt x="131" y="941"/>
                  </a:lnTo>
                  <a:lnTo>
                    <a:pt x="131" y="943"/>
                  </a:lnTo>
                  <a:lnTo>
                    <a:pt x="131" y="941"/>
                  </a:lnTo>
                  <a:lnTo>
                    <a:pt x="131" y="943"/>
                  </a:lnTo>
                  <a:lnTo>
                    <a:pt x="132" y="943"/>
                  </a:lnTo>
                  <a:lnTo>
                    <a:pt x="133" y="943"/>
                  </a:lnTo>
                  <a:lnTo>
                    <a:pt x="131" y="949"/>
                  </a:lnTo>
                  <a:lnTo>
                    <a:pt x="132" y="951"/>
                  </a:lnTo>
                  <a:lnTo>
                    <a:pt x="133" y="952"/>
                  </a:lnTo>
                  <a:lnTo>
                    <a:pt x="134" y="953"/>
                  </a:lnTo>
                  <a:lnTo>
                    <a:pt x="136" y="953"/>
                  </a:lnTo>
                  <a:lnTo>
                    <a:pt x="137" y="953"/>
                  </a:lnTo>
                  <a:lnTo>
                    <a:pt x="137" y="954"/>
                  </a:lnTo>
                  <a:lnTo>
                    <a:pt x="139" y="955"/>
                  </a:lnTo>
                  <a:lnTo>
                    <a:pt x="141" y="957"/>
                  </a:lnTo>
                  <a:lnTo>
                    <a:pt x="142" y="956"/>
                  </a:lnTo>
                  <a:lnTo>
                    <a:pt x="145" y="956"/>
                  </a:lnTo>
                  <a:lnTo>
                    <a:pt x="145" y="957"/>
                  </a:lnTo>
                  <a:lnTo>
                    <a:pt x="171" y="970"/>
                  </a:lnTo>
                  <a:lnTo>
                    <a:pt x="162" y="989"/>
                  </a:lnTo>
                  <a:lnTo>
                    <a:pt x="157" y="997"/>
                  </a:lnTo>
                  <a:lnTo>
                    <a:pt x="149" y="1013"/>
                  </a:lnTo>
                  <a:lnTo>
                    <a:pt x="147" y="1016"/>
                  </a:lnTo>
                  <a:lnTo>
                    <a:pt x="145" y="1022"/>
                  </a:lnTo>
                  <a:lnTo>
                    <a:pt x="136" y="1038"/>
                  </a:lnTo>
                  <a:lnTo>
                    <a:pt x="106" y="1022"/>
                  </a:lnTo>
                  <a:lnTo>
                    <a:pt x="103" y="1022"/>
                  </a:lnTo>
                  <a:lnTo>
                    <a:pt x="103" y="1021"/>
                  </a:lnTo>
                  <a:lnTo>
                    <a:pt x="102" y="1021"/>
                  </a:lnTo>
                  <a:lnTo>
                    <a:pt x="98" y="1020"/>
                  </a:lnTo>
                  <a:lnTo>
                    <a:pt x="96" y="1018"/>
                  </a:lnTo>
                  <a:lnTo>
                    <a:pt x="93" y="1016"/>
                  </a:lnTo>
                  <a:lnTo>
                    <a:pt x="91" y="1016"/>
                  </a:lnTo>
                  <a:lnTo>
                    <a:pt x="89" y="1015"/>
                  </a:lnTo>
                  <a:lnTo>
                    <a:pt x="87" y="1014"/>
                  </a:lnTo>
                  <a:lnTo>
                    <a:pt x="86" y="1013"/>
                  </a:lnTo>
                  <a:lnTo>
                    <a:pt x="85" y="1012"/>
                  </a:lnTo>
                  <a:lnTo>
                    <a:pt x="82" y="1011"/>
                  </a:lnTo>
                  <a:lnTo>
                    <a:pt x="80" y="1008"/>
                  </a:lnTo>
                  <a:lnTo>
                    <a:pt x="78" y="1007"/>
                  </a:lnTo>
                  <a:lnTo>
                    <a:pt x="76" y="1007"/>
                  </a:lnTo>
                  <a:lnTo>
                    <a:pt x="76" y="1006"/>
                  </a:lnTo>
                  <a:lnTo>
                    <a:pt x="77" y="1006"/>
                  </a:lnTo>
                  <a:lnTo>
                    <a:pt x="71" y="1002"/>
                  </a:lnTo>
                  <a:lnTo>
                    <a:pt x="70" y="1001"/>
                  </a:lnTo>
                  <a:lnTo>
                    <a:pt x="69" y="999"/>
                  </a:lnTo>
                  <a:lnTo>
                    <a:pt x="69" y="998"/>
                  </a:lnTo>
                  <a:lnTo>
                    <a:pt x="65" y="995"/>
                  </a:lnTo>
                  <a:lnTo>
                    <a:pt x="65" y="994"/>
                  </a:lnTo>
                  <a:lnTo>
                    <a:pt x="64" y="994"/>
                  </a:lnTo>
                  <a:lnTo>
                    <a:pt x="64" y="993"/>
                  </a:lnTo>
                  <a:lnTo>
                    <a:pt x="63" y="993"/>
                  </a:lnTo>
                  <a:lnTo>
                    <a:pt x="64" y="991"/>
                  </a:lnTo>
                  <a:lnTo>
                    <a:pt x="64" y="990"/>
                  </a:lnTo>
                  <a:lnTo>
                    <a:pt x="62" y="990"/>
                  </a:lnTo>
                  <a:lnTo>
                    <a:pt x="61" y="989"/>
                  </a:lnTo>
                  <a:lnTo>
                    <a:pt x="62" y="989"/>
                  </a:lnTo>
                  <a:lnTo>
                    <a:pt x="62" y="988"/>
                  </a:lnTo>
                  <a:lnTo>
                    <a:pt x="61" y="988"/>
                  </a:lnTo>
                  <a:lnTo>
                    <a:pt x="61" y="987"/>
                  </a:lnTo>
                  <a:lnTo>
                    <a:pt x="61" y="986"/>
                  </a:lnTo>
                  <a:lnTo>
                    <a:pt x="61" y="985"/>
                  </a:lnTo>
                  <a:lnTo>
                    <a:pt x="62" y="984"/>
                  </a:lnTo>
                  <a:lnTo>
                    <a:pt x="62" y="982"/>
                  </a:lnTo>
                  <a:lnTo>
                    <a:pt x="63" y="982"/>
                  </a:lnTo>
                  <a:lnTo>
                    <a:pt x="63" y="981"/>
                  </a:lnTo>
                  <a:lnTo>
                    <a:pt x="64" y="981"/>
                  </a:lnTo>
                  <a:lnTo>
                    <a:pt x="64" y="980"/>
                  </a:lnTo>
                  <a:lnTo>
                    <a:pt x="65" y="980"/>
                  </a:lnTo>
                  <a:lnTo>
                    <a:pt x="65" y="979"/>
                  </a:lnTo>
                  <a:lnTo>
                    <a:pt x="66" y="979"/>
                  </a:lnTo>
                  <a:lnTo>
                    <a:pt x="66" y="978"/>
                  </a:lnTo>
                  <a:lnTo>
                    <a:pt x="68" y="978"/>
                  </a:lnTo>
                  <a:lnTo>
                    <a:pt x="66" y="978"/>
                  </a:lnTo>
                  <a:lnTo>
                    <a:pt x="66" y="977"/>
                  </a:lnTo>
                  <a:lnTo>
                    <a:pt x="68" y="977"/>
                  </a:lnTo>
                  <a:lnTo>
                    <a:pt x="69" y="976"/>
                  </a:lnTo>
                  <a:lnTo>
                    <a:pt x="69" y="974"/>
                  </a:lnTo>
                  <a:lnTo>
                    <a:pt x="69" y="973"/>
                  </a:lnTo>
                  <a:lnTo>
                    <a:pt x="70" y="973"/>
                  </a:lnTo>
                  <a:lnTo>
                    <a:pt x="70" y="972"/>
                  </a:lnTo>
                  <a:lnTo>
                    <a:pt x="71" y="972"/>
                  </a:lnTo>
                  <a:lnTo>
                    <a:pt x="72" y="972"/>
                  </a:lnTo>
                  <a:lnTo>
                    <a:pt x="72" y="971"/>
                  </a:lnTo>
                  <a:lnTo>
                    <a:pt x="71" y="971"/>
                  </a:lnTo>
                  <a:lnTo>
                    <a:pt x="71" y="970"/>
                  </a:lnTo>
                  <a:lnTo>
                    <a:pt x="72" y="969"/>
                  </a:lnTo>
                  <a:lnTo>
                    <a:pt x="73" y="969"/>
                  </a:lnTo>
                  <a:lnTo>
                    <a:pt x="73" y="968"/>
                  </a:lnTo>
                  <a:lnTo>
                    <a:pt x="72" y="968"/>
                  </a:lnTo>
                  <a:lnTo>
                    <a:pt x="72" y="966"/>
                  </a:lnTo>
                  <a:lnTo>
                    <a:pt x="72" y="965"/>
                  </a:lnTo>
                  <a:lnTo>
                    <a:pt x="73" y="965"/>
                  </a:lnTo>
                  <a:lnTo>
                    <a:pt x="73" y="964"/>
                  </a:lnTo>
                  <a:lnTo>
                    <a:pt x="74" y="964"/>
                  </a:lnTo>
                  <a:lnTo>
                    <a:pt x="74" y="965"/>
                  </a:lnTo>
                  <a:lnTo>
                    <a:pt x="76" y="964"/>
                  </a:lnTo>
                  <a:lnTo>
                    <a:pt x="76" y="963"/>
                  </a:lnTo>
                  <a:lnTo>
                    <a:pt x="76" y="962"/>
                  </a:lnTo>
                  <a:lnTo>
                    <a:pt x="74" y="962"/>
                  </a:lnTo>
                  <a:lnTo>
                    <a:pt x="74" y="961"/>
                  </a:lnTo>
                  <a:lnTo>
                    <a:pt x="73" y="961"/>
                  </a:lnTo>
                  <a:lnTo>
                    <a:pt x="73" y="960"/>
                  </a:lnTo>
                  <a:lnTo>
                    <a:pt x="74" y="960"/>
                  </a:lnTo>
                  <a:lnTo>
                    <a:pt x="73" y="959"/>
                  </a:lnTo>
                  <a:lnTo>
                    <a:pt x="74" y="959"/>
                  </a:lnTo>
                  <a:lnTo>
                    <a:pt x="74" y="957"/>
                  </a:lnTo>
                  <a:lnTo>
                    <a:pt x="76" y="959"/>
                  </a:lnTo>
                  <a:lnTo>
                    <a:pt x="76" y="957"/>
                  </a:lnTo>
                  <a:lnTo>
                    <a:pt x="74" y="957"/>
                  </a:lnTo>
                  <a:lnTo>
                    <a:pt x="74" y="956"/>
                  </a:lnTo>
                  <a:lnTo>
                    <a:pt x="76" y="956"/>
                  </a:lnTo>
                  <a:lnTo>
                    <a:pt x="76" y="955"/>
                  </a:lnTo>
                  <a:lnTo>
                    <a:pt x="77" y="955"/>
                  </a:lnTo>
                  <a:lnTo>
                    <a:pt x="77" y="954"/>
                  </a:lnTo>
                  <a:lnTo>
                    <a:pt x="78" y="954"/>
                  </a:lnTo>
                  <a:lnTo>
                    <a:pt x="78" y="953"/>
                  </a:lnTo>
                  <a:lnTo>
                    <a:pt x="79" y="953"/>
                  </a:lnTo>
                  <a:lnTo>
                    <a:pt x="80" y="953"/>
                  </a:lnTo>
                  <a:lnTo>
                    <a:pt x="81" y="952"/>
                  </a:lnTo>
                  <a:lnTo>
                    <a:pt x="81" y="953"/>
                  </a:lnTo>
                  <a:lnTo>
                    <a:pt x="81" y="954"/>
                  </a:lnTo>
                  <a:lnTo>
                    <a:pt x="82" y="954"/>
                  </a:lnTo>
                  <a:lnTo>
                    <a:pt x="82" y="953"/>
                  </a:lnTo>
                  <a:lnTo>
                    <a:pt x="82" y="952"/>
                  </a:lnTo>
                  <a:lnTo>
                    <a:pt x="83" y="952"/>
                  </a:lnTo>
                  <a:lnTo>
                    <a:pt x="85" y="952"/>
                  </a:lnTo>
                  <a:lnTo>
                    <a:pt x="85" y="951"/>
                  </a:lnTo>
                  <a:lnTo>
                    <a:pt x="86" y="951"/>
                  </a:lnTo>
                  <a:lnTo>
                    <a:pt x="86" y="949"/>
                  </a:lnTo>
                  <a:lnTo>
                    <a:pt x="87" y="948"/>
                  </a:lnTo>
                  <a:lnTo>
                    <a:pt x="88" y="948"/>
                  </a:lnTo>
                  <a:lnTo>
                    <a:pt x="88" y="947"/>
                  </a:lnTo>
                  <a:lnTo>
                    <a:pt x="88" y="946"/>
                  </a:lnTo>
                  <a:lnTo>
                    <a:pt x="89" y="946"/>
                  </a:lnTo>
                  <a:lnTo>
                    <a:pt x="89" y="945"/>
                  </a:lnTo>
                  <a:lnTo>
                    <a:pt x="88" y="944"/>
                  </a:lnTo>
                  <a:lnTo>
                    <a:pt x="89" y="944"/>
                  </a:lnTo>
                  <a:lnTo>
                    <a:pt x="90" y="944"/>
                  </a:lnTo>
                  <a:lnTo>
                    <a:pt x="91" y="943"/>
                  </a:lnTo>
                  <a:lnTo>
                    <a:pt x="93" y="943"/>
                  </a:lnTo>
                  <a:lnTo>
                    <a:pt x="93" y="941"/>
                  </a:lnTo>
                  <a:lnTo>
                    <a:pt x="94" y="941"/>
                  </a:lnTo>
                  <a:lnTo>
                    <a:pt x="94" y="940"/>
                  </a:lnTo>
                  <a:lnTo>
                    <a:pt x="95" y="940"/>
                  </a:lnTo>
                  <a:lnTo>
                    <a:pt x="95" y="939"/>
                  </a:lnTo>
                  <a:lnTo>
                    <a:pt x="95" y="938"/>
                  </a:lnTo>
                  <a:lnTo>
                    <a:pt x="96" y="938"/>
                  </a:lnTo>
                  <a:lnTo>
                    <a:pt x="96" y="937"/>
                  </a:lnTo>
                  <a:lnTo>
                    <a:pt x="95" y="937"/>
                  </a:lnTo>
                  <a:lnTo>
                    <a:pt x="95" y="936"/>
                  </a:lnTo>
                  <a:lnTo>
                    <a:pt x="95" y="935"/>
                  </a:lnTo>
                  <a:lnTo>
                    <a:pt x="95" y="934"/>
                  </a:lnTo>
                  <a:lnTo>
                    <a:pt x="95" y="932"/>
                  </a:lnTo>
                  <a:lnTo>
                    <a:pt x="96" y="932"/>
                  </a:lnTo>
                  <a:lnTo>
                    <a:pt x="96" y="931"/>
                  </a:lnTo>
                  <a:lnTo>
                    <a:pt x="96" y="930"/>
                  </a:lnTo>
                  <a:lnTo>
                    <a:pt x="97" y="929"/>
                  </a:lnTo>
                  <a:lnTo>
                    <a:pt x="96" y="929"/>
                  </a:lnTo>
                  <a:lnTo>
                    <a:pt x="99" y="924"/>
                  </a:lnTo>
                  <a:lnTo>
                    <a:pt x="106" y="916"/>
                  </a:lnTo>
                  <a:lnTo>
                    <a:pt x="107" y="916"/>
                  </a:lnTo>
                  <a:lnTo>
                    <a:pt x="107" y="915"/>
                  </a:lnTo>
                  <a:lnTo>
                    <a:pt x="107" y="914"/>
                  </a:lnTo>
                  <a:lnTo>
                    <a:pt x="107" y="913"/>
                  </a:lnTo>
                  <a:lnTo>
                    <a:pt x="105" y="910"/>
                  </a:lnTo>
                  <a:lnTo>
                    <a:pt x="104" y="907"/>
                  </a:lnTo>
                  <a:lnTo>
                    <a:pt x="103" y="906"/>
                  </a:lnTo>
                  <a:lnTo>
                    <a:pt x="102" y="905"/>
                  </a:lnTo>
                  <a:lnTo>
                    <a:pt x="100" y="905"/>
                  </a:lnTo>
                  <a:lnTo>
                    <a:pt x="100" y="904"/>
                  </a:lnTo>
                  <a:lnTo>
                    <a:pt x="100" y="903"/>
                  </a:lnTo>
                  <a:lnTo>
                    <a:pt x="99" y="903"/>
                  </a:lnTo>
                  <a:lnTo>
                    <a:pt x="98" y="902"/>
                  </a:lnTo>
                  <a:lnTo>
                    <a:pt x="99" y="902"/>
                  </a:lnTo>
                  <a:lnTo>
                    <a:pt x="98" y="902"/>
                  </a:lnTo>
                  <a:lnTo>
                    <a:pt x="98" y="901"/>
                  </a:lnTo>
                  <a:lnTo>
                    <a:pt x="99" y="901"/>
                  </a:lnTo>
                  <a:lnTo>
                    <a:pt x="99" y="899"/>
                  </a:lnTo>
                  <a:lnTo>
                    <a:pt x="98" y="899"/>
                  </a:lnTo>
                  <a:lnTo>
                    <a:pt x="98" y="898"/>
                  </a:lnTo>
                  <a:lnTo>
                    <a:pt x="98" y="897"/>
                  </a:lnTo>
                  <a:lnTo>
                    <a:pt x="98" y="896"/>
                  </a:lnTo>
                  <a:lnTo>
                    <a:pt x="97" y="896"/>
                  </a:lnTo>
                  <a:lnTo>
                    <a:pt x="97" y="895"/>
                  </a:lnTo>
                  <a:lnTo>
                    <a:pt x="96" y="895"/>
                  </a:lnTo>
                  <a:lnTo>
                    <a:pt x="96" y="896"/>
                  </a:lnTo>
                  <a:lnTo>
                    <a:pt x="96" y="897"/>
                  </a:lnTo>
                  <a:lnTo>
                    <a:pt x="95" y="897"/>
                  </a:lnTo>
                  <a:lnTo>
                    <a:pt x="95" y="898"/>
                  </a:lnTo>
                  <a:lnTo>
                    <a:pt x="94" y="898"/>
                  </a:lnTo>
                  <a:lnTo>
                    <a:pt x="93" y="897"/>
                  </a:lnTo>
                  <a:lnTo>
                    <a:pt x="91" y="897"/>
                  </a:lnTo>
                  <a:lnTo>
                    <a:pt x="91" y="898"/>
                  </a:lnTo>
                  <a:lnTo>
                    <a:pt x="89" y="898"/>
                  </a:lnTo>
                  <a:lnTo>
                    <a:pt x="88" y="898"/>
                  </a:lnTo>
                  <a:lnTo>
                    <a:pt x="87" y="898"/>
                  </a:lnTo>
                  <a:lnTo>
                    <a:pt x="86" y="897"/>
                  </a:lnTo>
                  <a:lnTo>
                    <a:pt x="85" y="895"/>
                  </a:lnTo>
                  <a:lnTo>
                    <a:pt x="81" y="892"/>
                  </a:lnTo>
                  <a:lnTo>
                    <a:pt x="79" y="888"/>
                  </a:lnTo>
                  <a:lnTo>
                    <a:pt x="74" y="885"/>
                  </a:lnTo>
                  <a:lnTo>
                    <a:pt x="72" y="881"/>
                  </a:lnTo>
                  <a:lnTo>
                    <a:pt x="69" y="880"/>
                  </a:lnTo>
                  <a:lnTo>
                    <a:pt x="66" y="878"/>
                  </a:lnTo>
                  <a:lnTo>
                    <a:pt x="65" y="877"/>
                  </a:lnTo>
                  <a:lnTo>
                    <a:pt x="60" y="872"/>
                  </a:lnTo>
                  <a:lnTo>
                    <a:pt x="59" y="871"/>
                  </a:lnTo>
                  <a:lnTo>
                    <a:pt x="57" y="870"/>
                  </a:lnTo>
                  <a:lnTo>
                    <a:pt x="56" y="869"/>
                  </a:lnTo>
                  <a:lnTo>
                    <a:pt x="55" y="869"/>
                  </a:lnTo>
                  <a:lnTo>
                    <a:pt x="54" y="868"/>
                  </a:lnTo>
                  <a:lnTo>
                    <a:pt x="52" y="867"/>
                  </a:lnTo>
                  <a:lnTo>
                    <a:pt x="50" y="864"/>
                  </a:lnTo>
                  <a:lnTo>
                    <a:pt x="50" y="865"/>
                  </a:lnTo>
                  <a:lnTo>
                    <a:pt x="50" y="867"/>
                  </a:lnTo>
                  <a:lnTo>
                    <a:pt x="51" y="868"/>
                  </a:lnTo>
                  <a:lnTo>
                    <a:pt x="52" y="868"/>
                  </a:lnTo>
                  <a:lnTo>
                    <a:pt x="52" y="869"/>
                  </a:lnTo>
                  <a:lnTo>
                    <a:pt x="51" y="869"/>
                  </a:lnTo>
                  <a:lnTo>
                    <a:pt x="48" y="868"/>
                  </a:lnTo>
                  <a:lnTo>
                    <a:pt x="47" y="865"/>
                  </a:lnTo>
                  <a:lnTo>
                    <a:pt x="46" y="865"/>
                  </a:lnTo>
                  <a:lnTo>
                    <a:pt x="45" y="865"/>
                  </a:lnTo>
                  <a:lnTo>
                    <a:pt x="44" y="865"/>
                  </a:lnTo>
                  <a:lnTo>
                    <a:pt x="43" y="865"/>
                  </a:lnTo>
                  <a:lnTo>
                    <a:pt x="42" y="864"/>
                  </a:lnTo>
                  <a:lnTo>
                    <a:pt x="42" y="863"/>
                  </a:lnTo>
                  <a:lnTo>
                    <a:pt x="40" y="863"/>
                  </a:lnTo>
                  <a:lnTo>
                    <a:pt x="39" y="861"/>
                  </a:lnTo>
                  <a:lnTo>
                    <a:pt x="38" y="860"/>
                  </a:lnTo>
                  <a:lnTo>
                    <a:pt x="38" y="859"/>
                  </a:lnTo>
                  <a:lnTo>
                    <a:pt x="37" y="857"/>
                  </a:lnTo>
                  <a:lnTo>
                    <a:pt x="37" y="856"/>
                  </a:lnTo>
                  <a:lnTo>
                    <a:pt x="37" y="855"/>
                  </a:lnTo>
                  <a:lnTo>
                    <a:pt x="36" y="855"/>
                  </a:lnTo>
                  <a:lnTo>
                    <a:pt x="36" y="854"/>
                  </a:lnTo>
                  <a:lnTo>
                    <a:pt x="36" y="853"/>
                  </a:lnTo>
                  <a:lnTo>
                    <a:pt x="36" y="852"/>
                  </a:lnTo>
                  <a:lnTo>
                    <a:pt x="35" y="853"/>
                  </a:lnTo>
                  <a:lnTo>
                    <a:pt x="34" y="852"/>
                  </a:lnTo>
                  <a:lnTo>
                    <a:pt x="35" y="851"/>
                  </a:lnTo>
                  <a:lnTo>
                    <a:pt x="29" y="849"/>
                  </a:lnTo>
                  <a:lnTo>
                    <a:pt x="24" y="847"/>
                  </a:lnTo>
                  <a:lnTo>
                    <a:pt x="19" y="846"/>
                  </a:lnTo>
                  <a:lnTo>
                    <a:pt x="10" y="843"/>
                  </a:lnTo>
                  <a:lnTo>
                    <a:pt x="3" y="842"/>
                  </a:lnTo>
                  <a:lnTo>
                    <a:pt x="0" y="839"/>
                  </a:lnTo>
                  <a:lnTo>
                    <a:pt x="3" y="832"/>
                  </a:lnTo>
                  <a:lnTo>
                    <a:pt x="7" y="826"/>
                  </a:lnTo>
                  <a:lnTo>
                    <a:pt x="10" y="821"/>
                  </a:lnTo>
                  <a:lnTo>
                    <a:pt x="11" y="815"/>
                  </a:lnTo>
                  <a:lnTo>
                    <a:pt x="21" y="805"/>
                  </a:lnTo>
                  <a:lnTo>
                    <a:pt x="22" y="803"/>
                  </a:lnTo>
                  <a:lnTo>
                    <a:pt x="24" y="798"/>
                  </a:lnTo>
                  <a:lnTo>
                    <a:pt x="21" y="793"/>
                  </a:lnTo>
                  <a:lnTo>
                    <a:pt x="16" y="788"/>
                  </a:lnTo>
                  <a:lnTo>
                    <a:pt x="12" y="784"/>
                  </a:lnTo>
                  <a:lnTo>
                    <a:pt x="14" y="778"/>
                  </a:lnTo>
                  <a:lnTo>
                    <a:pt x="11" y="775"/>
                  </a:lnTo>
                  <a:lnTo>
                    <a:pt x="11" y="772"/>
                  </a:lnTo>
                  <a:lnTo>
                    <a:pt x="11" y="769"/>
                  </a:lnTo>
                  <a:lnTo>
                    <a:pt x="11" y="768"/>
                  </a:lnTo>
                  <a:lnTo>
                    <a:pt x="10" y="767"/>
                  </a:lnTo>
                  <a:lnTo>
                    <a:pt x="11" y="765"/>
                  </a:lnTo>
                  <a:lnTo>
                    <a:pt x="14" y="763"/>
                  </a:lnTo>
                  <a:lnTo>
                    <a:pt x="24" y="754"/>
                  </a:lnTo>
                  <a:lnTo>
                    <a:pt x="36" y="743"/>
                  </a:lnTo>
                  <a:lnTo>
                    <a:pt x="36" y="740"/>
                  </a:lnTo>
                  <a:lnTo>
                    <a:pt x="38" y="738"/>
                  </a:lnTo>
                  <a:lnTo>
                    <a:pt x="43" y="723"/>
                  </a:lnTo>
                  <a:lnTo>
                    <a:pt x="50" y="709"/>
                  </a:lnTo>
                  <a:lnTo>
                    <a:pt x="52" y="701"/>
                  </a:lnTo>
                  <a:lnTo>
                    <a:pt x="57" y="695"/>
                  </a:lnTo>
                  <a:lnTo>
                    <a:pt x="62" y="689"/>
                  </a:lnTo>
                  <a:lnTo>
                    <a:pt x="73" y="676"/>
                  </a:lnTo>
                  <a:lnTo>
                    <a:pt x="79" y="670"/>
                  </a:lnTo>
                  <a:lnTo>
                    <a:pt x="85" y="675"/>
                  </a:lnTo>
                  <a:lnTo>
                    <a:pt x="86" y="673"/>
                  </a:lnTo>
                  <a:lnTo>
                    <a:pt x="94" y="663"/>
                  </a:lnTo>
                  <a:lnTo>
                    <a:pt x="95" y="661"/>
                  </a:lnTo>
                  <a:lnTo>
                    <a:pt x="90" y="658"/>
                  </a:lnTo>
                  <a:lnTo>
                    <a:pt x="94" y="653"/>
                  </a:lnTo>
                  <a:lnTo>
                    <a:pt x="98" y="648"/>
                  </a:lnTo>
                  <a:lnTo>
                    <a:pt x="98" y="647"/>
                  </a:lnTo>
                  <a:lnTo>
                    <a:pt x="97" y="647"/>
                  </a:lnTo>
                  <a:lnTo>
                    <a:pt x="89" y="639"/>
                  </a:lnTo>
                  <a:lnTo>
                    <a:pt x="87" y="637"/>
                  </a:lnTo>
                  <a:lnTo>
                    <a:pt x="83" y="634"/>
                  </a:lnTo>
                  <a:lnTo>
                    <a:pt x="82" y="631"/>
                  </a:lnTo>
                  <a:lnTo>
                    <a:pt x="80" y="630"/>
                  </a:lnTo>
                  <a:lnTo>
                    <a:pt x="76" y="626"/>
                  </a:lnTo>
                  <a:lnTo>
                    <a:pt x="69" y="619"/>
                  </a:lnTo>
                  <a:lnTo>
                    <a:pt x="65" y="616"/>
                  </a:lnTo>
                  <a:lnTo>
                    <a:pt x="60" y="610"/>
                  </a:lnTo>
                  <a:lnTo>
                    <a:pt x="57" y="606"/>
                  </a:lnTo>
                  <a:lnTo>
                    <a:pt x="55" y="604"/>
                  </a:lnTo>
                  <a:lnTo>
                    <a:pt x="52" y="601"/>
                  </a:lnTo>
                  <a:lnTo>
                    <a:pt x="55" y="597"/>
                  </a:lnTo>
                  <a:lnTo>
                    <a:pt x="56" y="596"/>
                  </a:lnTo>
                  <a:lnTo>
                    <a:pt x="60" y="594"/>
                  </a:lnTo>
                  <a:lnTo>
                    <a:pt x="63" y="591"/>
                  </a:lnTo>
                  <a:lnTo>
                    <a:pt x="64" y="587"/>
                  </a:lnTo>
                  <a:lnTo>
                    <a:pt x="65" y="585"/>
                  </a:lnTo>
                  <a:lnTo>
                    <a:pt x="69" y="581"/>
                  </a:lnTo>
                  <a:lnTo>
                    <a:pt x="72" y="579"/>
                  </a:lnTo>
                  <a:lnTo>
                    <a:pt x="74" y="577"/>
                  </a:lnTo>
                  <a:lnTo>
                    <a:pt x="79" y="574"/>
                  </a:lnTo>
                  <a:lnTo>
                    <a:pt x="80" y="571"/>
                  </a:lnTo>
                  <a:lnTo>
                    <a:pt x="82" y="570"/>
                  </a:lnTo>
                  <a:lnTo>
                    <a:pt x="85" y="570"/>
                  </a:lnTo>
                  <a:lnTo>
                    <a:pt x="87" y="568"/>
                  </a:lnTo>
                  <a:lnTo>
                    <a:pt x="89" y="566"/>
                  </a:lnTo>
                  <a:lnTo>
                    <a:pt x="91" y="563"/>
                  </a:lnTo>
                  <a:lnTo>
                    <a:pt x="95" y="562"/>
                  </a:lnTo>
                  <a:lnTo>
                    <a:pt x="97" y="561"/>
                  </a:lnTo>
                  <a:lnTo>
                    <a:pt x="99" y="558"/>
                  </a:lnTo>
                  <a:lnTo>
                    <a:pt x="102" y="555"/>
                  </a:lnTo>
                  <a:lnTo>
                    <a:pt x="103" y="554"/>
                  </a:lnTo>
                  <a:lnTo>
                    <a:pt x="105" y="552"/>
                  </a:lnTo>
                  <a:lnTo>
                    <a:pt x="107" y="552"/>
                  </a:lnTo>
                  <a:lnTo>
                    <a:pt x="108" y="552"/>
                  </a:lnTo>
                  <a:lnTo>
                    <a:pt x="111" y="551"/>
                  </a:lnTo>
                  <a:lnTo>
                    <a:pt x="113" y="550"/>
                  </a:lnTo>
                  <a:lnTo>
                    <a:pt x="115" y="549"/>
                  </a:lnTo>
                  <a:lnTo>
                    <a:pt x="119" y="546"/>
                  </a:lnTo>
                  <a:lnTo>
                    <a:pt x="123" y="544"/>
                  </a:lnTo>
                  <a:lnTo>
                    <a:pt x="123" y="542"/>
                  </a:lnTo>
                  <a:lnTo>
                    <a:pt x="124" y="541"/>
                  </a:lnTo>
                  <a:lnTo>
                    <a:pt x="123" y="539"/>
                  </a:lnTo>
                  <a:lnTo>
                    <a:pt x="123" y="537"/>
                  </a:lnTo>
                  <a:lnTo>
                    <a:pt x="125" y="536"/>
                  </a:lnTo>
                  <a:lnTo>
                    <a:pt x="128" y="536"/>
                  </a:lnTo>
                  <a:lnTo>
                    <a:pt x="130" y="533"/>
                  </a:lnTo>
                  <a:lnTo>
                    <a:pt x="131" y="531"/>
                  </a:lnTo>
                  <a:lnTo>
                    <a:pt x="133" y="530"/>
                  </a:lnTo>
                  <a:lnTo>
                    <a:pt x="133" y="529"/>
                  </a:lnTo>
                  <a:lnTo>
                    <a:pt x="136" y="529"/>
                  </a:lnTo>
                  <a:lnTo>
                    <a:pt x="137" y="528"/>
                  </a:lnTo>
                  <a:lnTo>
                    <a:pt x="138" y="528"/>
                  </a:lnTo>
                  <a:lnTo>
                    <a:pt x="139" y="527"/>
                  </a:lnTo>
                  <a:lnTo>
                    <a:pt x="140" y="526"/>
                  </a:lnTo>
                  <a:lnTo>
                    <a:pt x="141" y="526"/>
                  </a:lnTo>
                  <a:lnTo>
                    <a:pt x="141" y="525"/>
                  </a:lnTo>
                  <a:lnTo>
                    <a:pt x="140" y="524"/>
                  </a:lnTo>
                  <a:lnTo>
                    <a:pt x="142" y="522"/>
                  </a:lnTo>
                  <a:lnTo>
                    <a:pt x="143" y="520"/>
                  </a:lnTo>
                  <a:lnTo>
                    <a:pt x="146" y="518"/>
                  </a:lnTo>
                  <a:lnTo>
                    <a:pt x="145" y="517"/>
                  </a:lnTo>
                  <a:lnTo>
                    <a:pt x="147" y="514"/>
                  </a:lnTo>
                  <a:lnTo>
                    <a:pt x="149" y="513"/>
                  </a:lnTo>
                  <a:lnTo>
                    <a:pt x="150" y="516"/>
                  </a:lnTo>
                  <a:lnTo>
                    <a:pt x="151" y="514"/>
                  </a:lnTo>
                  <a:lnTo>
                    <a:pt x="152" y="514"/>
                  </a:lnTo>
                  <a:lnTo>
                    <a:pt x="154" y="513"/>
                  </a:lnTo>
                  <a:lnTo>
                    <a:pt x="155" y="512"/>
                  </a:lnTo>
                  <a:lnTo>
                    <a:pt x="156" y="511"/>
                  </a:lnTo>
                  <a:lnTo>
                    <a:pt x="157" y="509"/>
                  </a:lnTo>
                  <a:lnTo>
                    <a:pt x="158" y="508"/>
                  </a:lnTo>
                  <a:lnTo>
                    <a:pt x="158" y="506"/>
                  </a:lnTo>
                  <a:lnTo>
                    <a:pt x="160" y="505"/>
                  </a:lnTo>
                  <a:lnTo>
                    <a:pt x="162" y="505"/>
                  </a:lnTo>
                  <a:lnTo>
                    <a:pt x="163" y="505"/>
                  </a:lnTo>
                  <a:lnTo>
                    <a:pt x="163" y="504"/>
                  </a:lnTo>
                  <a:lnTo>
                    <a:pt x="163" y="503"/>
                  </a:lnTo>
                  <a:lnTo>
                    <a:pt x="165" y="501"/>
                  </a:lnTo>
                  <a:lnTo>
                    <a:pt x="169" y="499"/>
                  </a:lnTo>
                  <a:lnTo>
                    <a:pt x="173" y="496"/>
                  </a:lnTo>
                  <a:lnTo>
                    <a:pt x="176" y="492"/>
                  </a:lnTo>
                  <a:lnTo>
                    <a:pt x="178" y="487"/>
                  </a:lnTo>
                  <a:lnTo>
                    <a:pt x="182" y="484"/>
                  </a:lnTo>
                  <a:lnTo>
                    <a:pt x="184" y="483"/>
                  </a:lnTo>
                  <a:lnTo>
                    <a:pt x="189" y="478"/>
                  </a:lnTo>
                  <a:lnTo>
                    <a:pt x="191" y="476"/>
                  </a:lnTo>
                  <a:lnTo>
                    <a:pt x="194" y="472"/>
                  </a:lnTo>
                  <a:lnTo>
                    <a:pt x="198" y="470"/>
                  </a:lnTo>
                  <a:lnTo>
                    <a:pt x="200" y="468"/>
                  </a:lnTo>
                  <a:lnTo>
                    <a:pt x="203" y="464"/>
                  </a:lnTo>
                  <a:lnTo>
                    <a:pt x="208" y="461"/>
                  </a:lnTo>
                  <a:lnTo>
                    <a:pt x="211" y="458"/>
                  </a:lnTo>
                  <a:lnTo>
                    <a:pt x="215" y="455"/>
                  </a:lnTo>
                  <a:lnTo>
                    <a:pt x="216" y="452"/>
                  </a:lnTo>
                  <a:lnTo>
                    <a:pt x="217" y="452"/>
                  </a:lnTo>
                  <a:lnTo>
                    <a:pt x="218" y="452"/>
                  </a:lnTo>
                  <a:lnTo>
                    <a:pt x="218" y="451"/>
                  </a:lnTo>
                  <a:lnTo>
                    <a:pt x="218" y="450"/>
                  </a:lnTo>
                  <a:lnTo>
                    <a:pt x="217" y="450"/>
                  </a:lnTo>
                  <a:lnTo>
                    <a:pt x="216" y="450"/>
                  </a:lnTo>
                  <a:lnTo>
                    <a:pt x="217" y="447"/>
                  </a:lnTo>
                  <a:lnTo>
                    <a:pt x="217" y="445"/>
                  </a:lnTo>
                  <a:lnTo>
                    <a:pt x="224" y="441"/>
                  </a:lnTo>
                  <a:lnTo>
                    <a:pt x="227" y="438"/>
                  </a:lnTo>
                  <a:lnTo>
                    <a:pt x="229" y="434"/>
                  </a:lnTo>
                  <a:lnTo>
                    <a:pt x="234" y="433"/>
                  </a:lnTo>
                  <a:lnTo>
                    <a:pt x="241" y="430"/>
                  </a:lnTo>
                  <a:lnTo>
                    <a:pt x="244" y="428"/>
                  </a:lnTo>
                  <a:lnTo>
                    <a:pt x="245" y="428"/>
                  </a:lnTo>
                  <a:lnTo>
                    <a:pt x="251" y="425"/>
                  </a:lnTo>
                  <a:lnTo>
                    <a:pt x="255" y="422"/>
                  </a:lnTo>
                  <a:lnTo>
                    <a:pt x="255" y="421"/>
                  </a:lnTo>
                  <a:lnTo>
                    <a:pt x="260" y="419"/>
                  </a:lnTo>
                  <a:lnTo>
                    <a:pt x="264" y="417"/>
                  </a:lnTo>
                  <a:lnTo>
                    <a:pt x="270" y="413"/>
                  </a:lnTo>
                  <a:lnTo>
                    <a:pt x="275" y="411"/>
                  </a:lnTo>
                  <a:lnTo>
                    <a:pt x="277" y="411"/>
                  </a:lnTo>
                  <a:lnTo>
                    <a:pt x="281" y="409"/>
                  </a:lnTo>
                  <a:lnTo>
                    <a:pt x="286" y="408"/>
                  </a:lnTo>
                  <a:lnTo>
                    <a:pt x="290" y="405"/>
                  </a:lnTo>
                  <a:lnTo>
                    <a:pt x="295" y="402"/>
                  </a:lnTo>
                  <a:lnTo>
                    <a:pt x="297" y="401"/>
                  </a:lnTo>
                  <a:lnTo>
                    <a:pt x="300" y="400"/>
                  </a:lnTo>
                  <a:lnTo>
                    <a:pt x="302" y="399"/>
                  </a:lnTo>
                  <a:lnTo>
                    <a:pt x="304" y="394"/>
                  </a:lnTo>
                  <a:lnTo>
                    <a:pt x="307" y="392"/>
                  </a:lnTo>
                  <a:lnTo>
                    <a:pt x="309" y="390"/>
                  </a:lnTo>
                  <a:lnTo>
                    <a:pt x="311" y="386"/>
                  </a:lnTo>
                  <a:lnTo>
                    <a:pt x="311" y="387"/>
                  </a:lnTo>
                  <a:lnTo>
                    <a:pt x="312" y="387"/>
                  </a:lnTo>
                  <a:lnTo>
                    <a:pt x="313" y="387"/>
                  </a:lnTo>
                  <a:lnTo>
                    <a:pt x="313" y="388"/>
                  </a:lnTo>
                  <a:lnTo>
                    <a:pt x="314" y="387"/>
                  </a:lnTo>
                  <a:lnTo>
                    <a:pt x="314" y="388"/>
                  </a:lnTo>
                  <a:lnTo>
                    <a:pt x="315" y="387"/>
                  </a:lnTo>
                  <a:lnTo>
                    <a:pt x="317" y="387"/>
                  </a:lnTo>
                  <a:lnTo>
                    <a:pt x="318" y="387"/>
                  </a:lnTo>
                  <a:lnTo>
                    <a:pt x="318" y="386"/>
                  </a:lnTo>
                  <a:lnTo>
                    <a:pt x="322" y="385"/>
                  </a:lnTo>
                  <a:lnTo>
                    <a:pt x="322" y="378"/>
                  </a:lnTo>
                  <a:lnTo>
                    <a:pt x="319" y="378"/>
                  </a:lnTo>
                  <a:lnTo>
                    <a:pt x="319" y="377"/>
                  </a:lnTo>
                  <a:lnTo>
                    <a:pt x="320" y="377"/>
                  </a:lnTo>
                  <a:lnTo>
                    <a:pt x="321" y="376"/>
                  </a:lnTo>
                  <a:lnTo>
                    <a:pt x="322" y="376"/>
                  </a:lnTo>
                  <a:lnTo>
                    <a:pt x="323" y="376"/>
                  </a:lnTo>
                  <a:lnTo>
                    <a:pt x="324" y="375"/>
                  </a:lnTo>
                  <a:lnTo>
                    <a:pt x="326" y="375"/>
                  </a:lnTo>
                  <a:lnTo>
                    <a:pt x="327" y="375"/>
                  </a:lnTo>
                  <a:lnTo>
                    <a:pt x="328" y="376"/>
                  </a:lnTo>
                  <a:lnTo>
                    <a:pt x="329" y="376"/>
                  </a:lnTo>
                  <a:lnTo>
                    <a:pt x="330" y="376"/>
                  </a:lnTo>
                  <a:lnTo>
                    <a:pt x="331" y="376"/>
                  </a:lnTo>
                  <a:lnTo>
                    <a:pt x="332" y="376"/>
                  </a:lnTo>
                  <a:lnTo>
                    <a:pt x="333" y="375"/>
                  </a:lnTo>
                  <a:lnTo>
                    <a:pt x="335" y="375"/>
                  </a:lnTo>
                  <a:lnTo>
                    <a:pt x="336" y="375"/>
                  </a:lnTo>
                  <a:lnTo>
                    <a:pt x="336" y="374"/>
                  </a:lnTo>
                  <a:lnTo>
                    <a:pt x="337" y="374"/>
                  </a:lnTo>
                  <a:lnTo>
                    <a:pt x="337" y="372"/>
                  </a:lnTo>
                  <a:lnTo>
                    <a:pt x="339" y="371"/>
                  </a:lnTo>
                  <a:lnTo>
                    <a:pt x="340" y="369"/>
                  </a:lnTo>
                  <a:lnTo>
                    <a:pt x="341" y="367"/>
                  </a:lnTo>
                  <a:lnTo>
                    <a:pt x="343" y="366"/>
                  </a:lnTo>
                  <a:lnTo>
                    <a:pt x="343" y="365"/>
                  </a:lnTo>
                  <a:lnTo>
                    <a:pt x="344" y="363"/>
                  </a:lnTo>
                  <a:lnTo>
                    <a:pt x="344" y="362"/>
                  </a:lnTo>
                  <a:lnTo>
                    <a:pt x="343" y="362"/>
                  </a:lnTo>
                  <a:lnTo>
                    <a:pt x="343" y="361"/>
                  </a:lnTo>
                  <a:lnTo>
                    <a:pt x="343" y="360"/>
                  </a:lnTo>
                  <a:lnTo>
                    <a:pt x="343" y="359"/>
                  </a:lnTo>
                  <a:lnTo>
                    <a:pt x="341" y="359"/>
                  </a:lnTo>
                  <a:lnTo>
                    <a:pt x="340" y="358"/>
                  </a:lnTo>
                  <a:lnTo>
                    <a:pt x="340" y="357"/>
                  </a:lnTo>
                  <a:lnTo>
                    <a:pt x="341" y="355"/>
                  </a:lnTo>
                  <a:lnTo>
                    <a:pt x="343" y="354"/>
                  </a:lnTo>
                  <a:lnTo>
                    <a:pt x="344" y="353"/>
                  </a:lnTo>
                  <a:lnTo>
                    <a:pt x="344" y="352"/>
                  </a:lnTo>
                  <a:lnTo>
                    <a:pt x="345" y="351"/>
                  </a:lnTo>
                  <a:lnTo>
                    <a:pt x="346" y="351"/>
                  </a:lnTo>
                  <a:lnTo>
                    <a:pt x="346" y="350"/>
                  </a:lnTo>
                  <a:lnTo>
                    <a:pt x="347" y="349"/>
                  </a:lnTo>
                  <a:lnTo>
                    <a:pt x="348" y="349"/>
                  </a:lnTo>
                  <a:lnTo>
                    <a:pt x="350" y="347"/>
                  </a:lnTo>
                  <a:lnTo>
                    <a:pt x="352" y="347"/>
                  </a:lnTo>
                  <a:lnTo>
                    <a:pt x="353" y="346"/>
                  </a:lnTo>
                  <a:lnTo>
                    <a:pt x="353" y="345"/>
                  </a:lnTo>
                  <a:lnTo>
                    <a:pt x="355" y="347"/>
                  </a:lnTo>
                  <a:lnTo>
                    <a:pt x="356" y="346"/>
                  </a:lnTo>
                  <a:lnTo>
                    <a:pt x="357" y="346"/>
                  </a:lnTo>
                  <a:lnTo>
                    <a:pt x="358" y="346"/>
                  </a:lnTo>
                  <a:lnTo>
                    <a:pt x="360" y="346"/>
                  </a:lnTo>
                  <a:lnTo>
                    <a:pt x="361" y="345"/>
                  </a:lnTo>
                  <a:lnTo>
                    <a:pt x="363" y="345"/>
                  </a:lnTo>
                  <a:lnTo>
                    <a:pt x="369" y="343"/>
                  </a:lnTo>
                  <a:lnTo>
                    <a:pt x="370" y="343"/>
                  </a:lnTo>
                  <a:lnTo>
                    <a:pt x="372" y="343"/>
                  </a:lnTo>
                  <a:lnTo>
                    <a:pt x="376" y="341"/>
                  </a:lnTo>
                  <a:lnTo>
                    <a:pt x="380" y="338"/>
                  </a:lnTo>
                  <a:lnTo>
                    <a:pt x="383" y="337"/>
                  </a:lnTo>
                  <a:lnTo>
                    <a:pt x="388" y="333"/>
                  </a:lnTo>
                  <a:lnTo>
                    <a:pt x="391" y="330"/>
                  </a:lnTo>
                  <a:lnTo>
                    <a:pt x="392" y="328"/>
                  </a:lnTo>
                  <a:lnTo>
                    <a:pt x="391" y="328"/>
                  </a:lnTo>
                  <a:lnTo>
                    <a:pt x="391" y="323"/>
                  </a:lnTo>
                  <a:lnTo>
                    <a:pt x="392" y="323"/>
                  </a:lnTo>
                  <a:lnTo>
                    <a:pt x="395" y="320"/>
                  </a:lnTo>
                  <a:lnTo>
                    <a:pt x="398" y="317"/>
                  </a:lnTo>
                  <a:lnTo>
                    <a:pt x="403" y="313"/>
                  </a:lnTo>
                  <a:lnTo>
                    <a:pt x="406" y="311"/>
                  </a:lnTo>
                  <a:lnTo>
                    <a:pt x="406" y="309"/>
                  </a:lnTo>
                  <a:lnTo>
                    <a:pt x="405" y="305"/>
                  </a:lnTo>
                  <a:lnTo>
                    <a:pt x="408" y="300"/>
                  </a:lnTo>
                  <a:lnTo>
                    <a:pt x="410" y="294"/>
                  </a:lnTo>
                  <a:lnTo>
                    <a:pt x="412" y="290"/>
                  </a:lnTo>
                  <a:lnTo>
                    <a:pt x="409" y="287"/>
                  </a:lnTo>
                  <a:lnTo>
                    <a:pt x="407" y="286"/>
                  </a:lnTo>
                  <a:lnTo>
                    <a:pt x="405" y="284"/>
                  </a:lnTo>
                  <a:lnTo>
                    <a:pt x="401" y="282"/>
                  </a:lnTo>
                  <a:lnTo>
                    <a:pt x="399" y="279"/>
                  </a:lnTo>
                  <a:lnTo>
                    <a:pt x="395" y="276"/>
                  </a:lnTo>
                  <a:lnTo>
                    <a:pt x="391" y="274"/>
                  </a:lnTo>
                  <a:lnTo>
                    <a:pt x="388" y="270"/>
                  </a:lnTo>
                  <a:lnTo>
                    <a:pt x="387" y="266"/>
                  </a:lnTo>
                  <a:lnTo>
                    <a:pt x="386" y="258"/>
                  </a:lnTo>
                  <a:lnTo>
                    <a:pt x="384" y="254"/>
                  </a:lnTo>
                  <a:lnTo>
                    <a:pt x="390" y="251"/>
                  </a:lnTo>
                  <a:lnTo>
                    <a:pt x="395" y="250"/>
                  </a:lnTo>
                  <a:lnTo>
                    <a:pt x="395" y="248"/>
                  </a:lnTo>
                  <a:lnTo>
                    <a:pt x="395" y="244"/>
                  </a:lnTo>
                  <a:lnTo>
                    <a:pt x="393" y="237"/>
                  </a:lnTo>
                  <a:lnTo>
                    <a:pt x="396" y="232"/>
                  </a:lnTo>
                  <a:lnTo>
                    <a:pt x="397" y="224"/>
                  </a:lnTo>
                  <a:lnTo>
                    <a:pt x="401" y="218"/>
                  </a:lnTo>
                  <a:lnTo>
                    <a:pt x="407" y="209"/>
                  </a:lnTo>
                  <a:lnTo>
                    <a:pt x="409" y="204"/>
                  </a:lnTo>
                  <a:lnTo>
                    <a:pt x="413" y="201"/>
                  </a:lnTo>
                  <a:lnTo>
                    <a:pt x="415" y="196"/>
                  </a:lnTo>
                  <a:lnTo>
                    <a:pt x="417" y="198"/>
                  </a:lnTo>
                  <a:lnTo>
                    <a:pt x="421" y="198"/>
                  </a:lnTo>
                  <a:lnTo>
                    <a:pt x="421" y="199"/>
                  </a:lnTo>
                  <a:lnTo>
                    <a:pt x="421" y="201"/>
                  </a:lnTo>
                  <a:lnTo>
                    <a:pt x="422" y="202"/>
                  </a:lnTo>
                  <a:lnTo>
                    <a:pt x="426" y="203"/>
                  </a:lnTo>
                  <a:lnTo>
                    <a:pt x="431" y="203"/>
                  </a:lnTo>
                  <a:lnTo>
                    <a:pt x="434" y="203"/>
                  </a:lnTo>
                  <a:lnTo>
                    <a:pt x="438" y="204"/>
                  </a:lnTo>
                  <a:lnTo>
                    <a:pt x="442" y="202"/>
                  </a:lnTo>
                  <a:lnTo>
                    <a:pt x="445" y="201"/>
                  </a:lnTo>
                  <a:lnTo>
                    <a:pt x="447" y="201"/>
                  </a:lnTo>
                  <a:lnTo>
                    <a:pt x="448" y="200"/>
                  </a:lnTo>
                  <a:lnTo>
                    <a:pt x="449" y="200"/>
                  </a:lnTo>
                  <a:lnTo>
                    <a:pt x="450" y="200"/>
                  </a:lnTo>
                  <a:lnTo>
                    <a:pt x="451" y="199"/>
                  </a:lnTo>
                  <a:lnTo>
                    <a:pt x="452" y="199"/>
                  </a:lnTo>
                  <a:lnTo>
                    <a:pt x="453" y="199"/>
                  </a:lnTo>
                  <a:lnTo>
                    <a:pt x="455" y="198"/>
                  </a:lnTo>
                  <a:lnTo>
                    <a:pt x="457" y="196"/>
                  </a:lnTo>
                  <a:lnTo>
                    <a:pt x="458" y="196"/>
                  </a:lnTo>
                  <a:lnTo>
                    <a:pt x="459" y="196"/>
                  </a:lnTo>
                  <a:lnTo>
                    <a:pt x="460" y="195"/>
                  </a:lnTo>
                  <a:lnTo>
                    <a:pt x="461" y="195"/>
                  </a:lnTo>
                  <a:lnTo>
                    <a:pt x="462" y="195"/>
                  </a:lnTo>
                  <a:lnTo>
                    <a:pt x="464" y="194"/>
                  </a:lnTo>
                  <a:lnTo>
                    <a:pt x="465" y="194"/>
                  </a:lnTo>
                  <a:lnTo>
                    <a:pt x="468" y="193"/>
                  </a:lnTo>
                  <a:lnTo>
                    <a:pt x="469" y="192"/>
                  </a:lnTo>
                  <a:lnTo>
                    <a:pt x="470" y="192"/>
                  </a:lnTo>
                  <a:lnTo>
                    <a:pt x="478" y="190"/>
                  </a:lnTo>
                  <a:lnTo>
                    <a:pt x="479" y="190"/>
                  </a:lnTo>
                  <a:lnTo>
                    <a:pt x="482" y="187"/>
                  </a:lnTo>
                  <a:lnTo>
                    <a:pt x="483" y="187"/>
                  </a:lnTo>
                  <a:lnTo>
                    <a:pt x="484" y="186"/>
                  </a:lnTo>
                  <a:lnTo>
                    <a:pt x="485" y="186"/>
                  </a:lnTo>
                  <a:lnTo>
                    <a:pt x="486" y="185"/>
                  </a:lnTo>
                  <a:lnTo>
                    <a:pt x="487" y="184"/>
                  </a:lnTo>
                  <a:lnTo>
                    <a:pt x="488" y="183"/>
                  </a:lnTo>
                  <a:lnTo>
                    <a:pt x="488" y="182"/>
                  </a:lnTo>
                  <a:lnTo>
                    <a:pt x="490" y="181"/>
                  </a:lnTo>
                  <a:lnTo>
                    <a:pt x="490" y="179"/>
                  </a:lnTo>
                  <a:lnTo>
                    <a:pt x="491" y="179"/>
                  </a:lnTo>
                  <a:lnTo>
                    <a:pt x="492" y="178"/>
                  </a:lnTo>
                  <a:lnTo>
                    <a:pt x="492" y="177"/>
                  </a:lnTo>
                  <a:lnTo>
                    <a:pt x="493" y="177"/>
                  </a:lnTo>
                  <a:lnTo>
                    <a:pt x="493" y="176"/>
                  </a:lnTo>
                  <a:lnTo>
                    <a:pt x="494" y="175"/>
                  </a:lnTo>
                  <a:lnTo>
                    <a:pt x="495" y="175"/>
                  </a:lnTo>
                  <a:lnTo>
                    <a:pt x="496" y="175"/>
                  </a:lnTo>
                  <a:lnTo>
                    <a:pt x="498" y="174"/>
                  </a:lnTo>
                  <a:lnTo>
                    <a:pt x="499" y="174"/>
                  </a:lnTo>
                  <a:lnTo>
                    <a:pt x="499" y="173"/>
                  </a:lnTo>
                  <a:lnTo>
                    <a:pt x="500" y="173"/>
                  </a:lnTo>
                  <a:lnTo>
                    <a:pt x="501" y="173"/>
                  </a:lnTo>
                  <a:lnTo>
                    <a:pt x="502" y="173"/>
                  </a:lnTo>
                  <a:lnTo>
                    <a:pt x="502" y="171"/>
                  </a:lnTo>
                  <a:lnTo>
                    <a:pt x="503" y="171"/>
                  </a:lnTo>
                  <a:lnTo>
                    <a:pt x="503" y="170"/>
                  </a:lnTo>
                  <a:lnTo>
                    <a:pt x="504" y="170"/>
                  </a:lnTo>
                  <a:lnTo>
                    <a:pt x="504" y="169"/>
                  </a:lnTo>
                  <a:lnTo>
                    <a:pt x="505" y="169"/>
                  </a:lnTo>
                  <a:lnTo>
                    <a:pt x="505" y="168"/>
                  </a:lnTo>
                  <a:lnTo>
                    <a:pt x="507" y="168"/>
                  </a:lnTo>
                  <a:lnTo>
                    <a:pt x="507" y="167"/>
                  </a:lnTo>
                  <a:lnTo>
                    <a:pt x="508" y="167"/>
                  </a:lnTo>
                  <a:lnTo>
                    <a:pt x="509" y="166"/>
                  </a:lnTo>
                  <a:lnTo>
                    <a:pt x="510" y="166"/>
                  </a:lnTo>
                  <a:lnTo>
                    <a:pt x="510" y="165"/>
                  </a:lnTo>
                  <a:lnTo>
                    <a:pt x="511" y="165"/>
                  </a:lnTo>
                  <a:lnTo>
                    <a:pt x="512" y="165"/>
                  </a:lnTo>
                  <a:lnTo>
                    <a:pt x="512" y="166"/>
                  </a:lnTo>
                  <a:lnTo>
                    <a:pt x="513" y="166"/>
                  </a:lnTo>
                  <a:lnTo>
                    <a:pt x="513" y="165"/>
                  </a:lnTo>
                  <a:lnTo>
                    <a:pt x="515" y="165"/>
                  </a:lnTo>
                  <a:lnTo>
                    <a:pt x="516" y="165"/>
                  </a:lnTo>
                  <a:lnTo>
                    <a:pt x="517" y="165"/>
                  </a:lnTo>
                  <a:lnTo>
                    <a:pt x="517" y="164"/>
                  </a:lnTo>
                  <a:lnTo>
                    <a:pt x="518" y="164"/>
                  </a:lnTo>
                  <a:lnTo>
                    <a:pt x="519" y="162"/>
                  </a:lnTo>
                  <a:lnTo>
                    <a:pt x="520" y="162"/>
                  </a:lnTo>
                  <a:lnTo>
                    <a:pt x="521" y="161"/>
                  </a:lnTo>
                  <a:lnTo>
                    <a:pt x="522" y="161"/>
                  </a:lnTo>
                  <a:lnTo>
                    <a:pt x="524" y="160"/>
                  </a:lnTo>
                  <a:lnTo>
                    <a:pt x="524" y="159"/>
                  </a:lnTo>
                  <a:lnTo>
                    <a:pt x="525" y="159"/>
                  </a:lnTo>
                  <a:lnTo>
                    <a:pt x="526" y="159"/>
                  </a:lnTo>
                  <a:lnTo>
                    <a:pt x="526" y="158"/>
                  </a:lnTo>
                  <a:lnTo>
                    <a:pt x="527" y="158"/>
                  </a:lnTo>
                  <a:lnTo>
                    <a:pt x="527" y="157"/>
                  </a:lnTo>
                  <a:lnTo>
                    <a:pt x="528" y="157"/>
                  </a:lnTo>
                  <a:lnTo>
                    <a:pt x="530" y="156"/>
                  </a:lnTo>
                  <a:lnTo>
                    <a:pt x="533" y="154"/>
                  </a:lnTo>
                  <a:lnTo>
                    <a:pt x="537" y="152"/>
                  </a:lnTo>
                  <a:lnTo>
                    <a:pt x="543" y="150"/>
                  </a:lnTo>
                  <a:lnTo>
                    <a:pt x="545" y="149"/>
                  </a:lnTo>
                  <a:lnTo>
                    <a:pt x="547" y="149"/>
                  </a:lnTo>
                  <a:lnTo>
                    <a:pt x="552" y="149"/>
                  </a:lnTo>
                  <a:lnTo>
                    <a:pt x="555" y="150"/>
                  </a:lnTo>
                  <a:lnTo>
                    <a:pt x="556" y="150"/>
                  </a:lnTo>
                  <a:lnTo>
                    <a:pt x="561" y="148"/>
                  </a:lnTo>
                  <a:lnTo>
                    <a:pt x="563" y="146"/>
                  </a:lnTo>
                  <a:lnTo>
                    <a:pt x="564" y="145"/>
                  </a:lnTo>
                  <a:lnTo>
                    <a:pt x="568" y="145"/>
                  </a:lnTo>
                  <a:lnTo>
                    <a:pt x="570" y="144"/>
                  </a:lnTo>
                  <a:lnTo>
                    <a:pt x="573" y="142"/>
                  </a:lnTo>
                  <a:lnTo>
                    <a:pt x="586" y="143"/>
                  </a:lnTo>
                  <a:lnTo>
                    <a:pt x="589" y="139"/>
                  </a:lnTo>
                  <a:lnTo>
                    <a:pt x="593" y="133"/>
                  </a:lnTo>
                  <a:lnTo>
                    <a:pt x="595" y="131"/>
                  </a:lnTo>
                  <a:lnTo>
                    <a:pt x="598" y="126"/>
                  </a:lnTo>
                  <a:lnTo>
                    <a:pt x="605" y="117"/>
                  </a:lnTo>
                  <a:lnTo>
                    <a:pt x="605" y="116"/>
                  </a:lnTo>
                  <a:lnTo>
                    <a:pt x="606" y="111"/>
                  </a:lnTo>
                  <a:lnTo>
                    <a:pt x="606" y="110"/>
                  </a:lnTo>
                  <a:lnTo>
                    <a:pt x="607" y="110"/>
                  </a:lnTo>
                  <a:lnTo>
                    <a:pt x="608" y="110"/>
                  </a:lnTo>
                  <a:lnTo>
                    <a:pt x="610" y="109"/>
                  </a:lnTo>
                  <a:lnTo>
                    <a:pt x="611" y="108"/>
                  </a:lnTo>
                  <a:lnTo>
                    <a:pt x="612" y="107"/>
                  </a:lnTo>
                  <a:lnTo>
                    <a:pt x="614" y="107"/>
                  </a:lnTo>
                  <a:lnTo>
                    <a:pt x="614" y="106"/>
                  </a:lnTo>
                  <a:lnTo>
                    <a:pt x="615" y="106"/>
                  </a:lnTo>
                  <a:lnTo>
                    <a:pt x="616" y="103"/>
                  </a:lnTo>
                  <a:lnTo>
                    <a:pt x="620" y="102"/>
                  </a:lnTo>
                  <a:lnTo>
                    <a:pt x="623" y="100"/>
                  </a:lnTo>
                  <a:lnTo>
                    <a:pt x="625" y="98"/>
                  </a:lnTo>
                  <a:lnTo>
                    <a:pt x="627" y="96"/>
                  </a:lnTo>
                  <a:lnTo>
                    <a:pt x="629" y="95"/>
                  </a:lnTo>
                  <a:lnTo>
                    <a:pt x="631" y="94"/>
                  </a:lnTo>
                  <a:lnTo>
                    <a:pt x="634" y="93"/>
                  </a:lnTo>
                  <a:lnTo>
                    <a:pt x="640" y="91"/>
                  </a:lnTo>
                  <a:lnTo>
                    <a:pt x="645" y="89"/>
                  </a:lnTo>
                  <a:lnTo>
                    <a:pt x="647" y="87"/>
                  </a:lnTo>
                  <a:lnTo>
                    <a:pt x="650" y="86"/>
                  </a:lnTo>
                  <a:lnTo>
                    <a:pt x="653" y="85"/>
                  </a:lnTo>
                  <a:lnTo>
                    <a:pt x="654" y="85"/>
                  </a:lnTo>
                  <a:lnTo>
                    <a:pt x="657" y="83"/>
                  </a:lnTo>
                  <a:lnTo>
                    <a:pt x="663" y="81"/>
                  </a:lnTo>
                  <a:lnTo>
                    <a:pt x="668" y="78"/>
                  </a:lnTo>
                  <a:lnTo>
                    <a:pt x="673" y="76"/>
                  </a:lnTo>
                  <a:lnTo>
                    <a:pt x="676" y="75"/>
                  </a:lnTo>
                  <a:lnTo>
                    <a:pt x="682" y="73"/>
                  </a:lnTo>
                  <a:lnTo>
                    <a:pt x="682" y="74"/>
                  </a:lnTo>
                  <a:lnTo>
                    <a:pt x="682" y="75"/>
                  </a:lnTo>
                  <a:lnTo>
                    <a:pt x="681" y="76"/>
                  </a:lnTo>
                  <a:lnTo>
                    <a:pt x="682" y="77"/>
                  </a:lnTo>
                  <a:lnTo>
                    <a:pt x="682" y="78"/>
                  </a:lnTo>
                  <a:lnTo>
                    <a:pt x="683" y="79"/>
                  </a:lnTo>
                  <a:lnTo>
                    <a:pt x="684" y="81"/>
                  </a:lnTo>
                  <a:lnTo>
                    <a:pt x="683" y="84"/>
                  </a:lnTo>
                  <a:lnTo>
                    <a:pt x="682" y="87"/>
                  </a:lnTo>
                  <a:lnTo>
                    <a:pt x="682" y="89"/>
                  </a:lnTo>
                  <a:lnTo>
                    <a:pt x="680" y="95"/>
                  </a:lnTo>
                  <a:lnTo>
                    <a:pt x="680" y="96"/>
                  </a:lnTo>
                  <a:lnTo>
                    <a:pt x="680" y="99"/>
                  </a:lnTo>
                  <a:lnTo>
                    <a:pt x="679" y="103"/>
                  </a:lnTo>
                  <a:lnTo>
                    <a:pt x="679" y="109"/>
                  </a:lnTo>
                  <a:lnTo>
                    <a:pt x="679" y="110"/>
                  </a:lnTo>
                  <a:lnTo>
                    <a:pt x="679" y="111"/>
                  </a:lnTo>
                  <a:lnTo>
                    <a:pt x="677" y="112"/>
                  </a:lnTo>
                  <a:lnTo>
                    <a:pt x="677" y="114"/>
                  </a:lnTo>
                  <a:lnTo>
                    <a:pt x="677" y="118"/>
                  </a:lnTo>
                  <a:lnTo>
                    <a:pt x="679" y="118"/>
                  </a:lnTo>
                  <a:lnTo>
                    <a:pt x="680" y="118"/>
                  </a:lnTo>
                  <a:lnTo>
                    <a:pt x="681" y="119"/>
                  </a:lnTo>
                  <a:lnTo>
                    <a:pt x="682" y="119"/>
                  </a:lnTo>
                  <a:lnTo>
                    <a:pt x="683" y="120"/>
                  </a:lnTo>
                  <a:lnTo>
                    <a:pt x="684" y="121"/>
                  </a:lnTo>
                  <a:lnTo>
                    <a:pt x="685" y="123"/>
                  </a:lnTo>
                  <a:lnTo>
                    <a:pt x="686" y="124"/>
                  </a:lnTo>
                  <a:lnTo>
                    <a:pt x="688" y="124"/>
                  </a:lnTo>
                  <a:lnTo>
                    <a:pt x="689" y="125"/>
                  </a:lnTo>
                  <a:lnTo>
                    <a:pt x="689" y="126"/>
                  </a:lnTo>
                  <a:lnTo>
                    <a:pt x="690" y="126"/>
                  </a:lnTo>
                  <a:lnTo>
                    <a:pt x="691" y="127"/>
                  </a:lnTo>
                  <a:lnTo>
                    <a:pt x="692" y="128"/>
                  </a:lnTo>
                  <a:lnTo>
                    <a:pt x="694" y="129"/>
                  </a:lnTo>
                  <a:lnTo>
                    <a:pt x="696" y="131"/>
                  </a:lnTo>
                  <a:lnTo>
                    <a:pt x="699" y="134"/>
                  </a:lnTo>
                  <a:lnTo>
                    <a:pt x="700" y="134"/>
                  </a:lnTo>
                  <a:lnTo>
                    <a:pt x="701" y="135"/>
                  </a:lnTo>
                  <a:lnTo>
                    <a:pt x="700" y="139"/>
                  </a:lnTo>
                  <a:lnTo>
                    <a:pt x="700" y="141"/>
                  </a:lnTo>
                  <a:lnTo>
                    <a:pt x="700" y="143"/>
                  </a:lnTo>
                  <a:lnTo>
                    <a:pt x="700" y="144"/>
                  </a:lnTo>
                  <a:lnTo>
                    <a:pt x="699" y="145"/>
                  </a:lnTo>
                  <a:lnTo>
                    <a:pt x="699" y="149"/>
                  </a:lnTo>
                  <a:lnTo>
                    <a:pt x="699" y="150"/>
                  </a:lnTo>
                  <a:lnTo>
                    <a:pt x="699" y="151"/>
                  </a:lnTo>
                  <a:lnTo>
                    <a:pt x="700" y="150"/>
                  </a:lnTo>
                  <a:lnTo>
                    <a:pt x="700" y="151"/>
                  </a:lnTo>
                  <a:lnTo>
                    <a:pt x="700" y="150"/>
                  </a:lnTo>
                  <a:lnTo>
                    <a:pt x="701" y="150"/>
                  </a:lnTo>
                  <a:lnTo>
                    <a:pt x="701" y="151"/>
                  </a:lnTo>
                  <a:lnTo>
                    <a:pt x="701" y="152"/>
                  </a:lnTo>
                  <a:lnTo>
                    <a:pt x="701" y="153"/>
                  </a:lnTo>
                  <a:lnTo>
                    <a:pt x="700" y="154"/>
                  </a:lnTo>
                  <a:lnTo>
                    <a:pt x="700" y="156"/>
                  </a:lnTo>
                  <a:lnTo>
                    <a:pt x="700" y="157"/>
                  </a:lnTo>
                  <a:lnTo>
                    <a:pt x="700" y="158"/>
                  </a:lnTo>
                  <a:lnTo>
                    <a:pt x="700" y="159"/>
                  </a:lnTo>
                  <a:lnTo>
                    <a:pt x="699" y="159"/>
                  </a:lnTo>
                  <a:lnTo>
                    <a:pt x="699" y="160"/>
                  </a:lnTo>
                  <a:lnTo>
                    <a:pt x="699" y="161"/>
                  </a:lnTo>
                  <a:lnTo>
                    <a:pt x="699" y="162"/>
                  </a:lnTo>
                  <a:lnTo>
                    <a:pt x="698" y="162"/>
                  </a:lnTo>
                  <a:lnTo>
                    <a:pt x="698" y="164"/>
                  </a:lnTo>
                  <a:lnTo>
                    <a:pt x="698" y="165"/>
                  </a:lnTo>
                  <a:lnTo>
                    <a:pt x="698" y="166"/>
                  </a:lnTo>
                  <a:lnTo>
                    <a:pt x="697" y="167"/>
                  </a:lnTo>
                  <a:lnTo>
                    <a:pt x="697" y="168"/>
                  </a:lnTo>
                  <a:lnTo>
                    <a:pt x="696" y="168"/>
                  </a:lnTo>
                  <a:lnTo>
                    <a:pt x="696" y="169"/>
                  </a:lnTo>
                  <a:lnTo>
                    <a:pt x="694" y="169"/>
                  </a:lnTo>
                  <a:lnTo>
                    <a:pt x="694" y="170"/>
                  </a:lnTo>
                  <a:lnTo>
                    <a:pt x="694" y="171"/>
                  </a:lnTo>
                  <a:lnTo>
                    <a:pt x="693" y="173"/>
                  </a:lnTo>
                  <a:lnTo>
                    <a:pt x="693" y="174"/>
                  </a:lnTo>
                  <a:lnTo>
                    <a:pt x="693" y="175"/>
                  </a:lnTo>
                  <a:lnTo>
                    <a:pt x="693" y="174"/>
                  </a:lnTo>
                  <a:lnTo>
                    <a:pt x="693" y="175"/>
                  </a:lnTo>
                  <a:lnTo>
                    <a:pt x="694" y="174"/>
                  </a:lnTo>
                  <a:lnTo>
                    <a:pt x="696" y="174"/>
                  </a:lnTo>
                  <a:lnTo>
                    <a:pt x="696" y="173"/>
                  </a:lnTo>
                  <a:lnTo>
                    <a:pt x="697" y="171"/>
                  </a:lnTo>
                  <a:lnTo>
                    <a:pt x="698" y="171"/>
                  </a:lnTo>
                  <a:lnTo>
                    <a:pt x="698" y="170"/>
                  </a:lnTo>
                  <a:lnTo>
                    <a:pt x="699" y="170"/>
                  </a:lnTo>
                  <a:lnTo>
                    <a:pt x="700" y="169"/>
                  </a:lnTo>
                  <a:lnTo>
                    <a:pt x="701" y="169"/>
                  </a:lnTo>
                  <a:lnTo>
                    <a:pt x="710" y="170"/>
                  </a:lnTo>
                  <a:lnTo>
                    <a:pt x="711" y="170"/>
                  </a:lnTo>
                  <a:lnTo>
                    <a:pt x="712" y="170"/>
                  </a:lnTo>
                  <a:lnTo>
                    <a:pt x="712" y="171"/>
                  </a:lnTo>
                  <a:lnTo>
                    <a:pt x="716" y="171"/>
                  </a:lnTo>
                  <a:lnTo>
                    <a:pt x="741" y="198"/>
                  </a:lnTo>
                  <a:close/>
                  <a:moveTo>
                    <a:pt x="935" y="238"/>
                  </a:moveTo>
                  <a:lnTo>
                    <a:pt x="935" y="240"/>
                  </a:lnTo>
                  <a:lnTo>
                    <a:pt x="937" y="238"/>
                  </a:lnTo>
                  <a:lnTo>
                    <a:pt x="937" y="237"/>
                  </a:lnTo>
                  <a:lnTo>
                    <a:pt x="935" y="237"/>
                  </a:lnTo>
                  <a:lnTo>
                    <a:pt x="935" y="238"/>
                  </a:lnTo>
                  <a:close/>
                  <a:moveTo>
                    <a:pt x="104" y="951"/>
                  </a:moveTo>
                  <a:lnTo>
                    <a:pt x="106" y="952"/>
                  </a:lnTo>
                  <a:lnTo>
                    <a:pt x="107" y="953"/>
                  </a:lnTo>
                  <a:lnTo>
                    <a:pt x="108" y="953"/>
                  </a:lnTo>
                  <a:lnTo>
                    <a:pt x="108" y="954"/>
                  </a:lnTo>
                  <a:lnTo>
                    <a:pt x="108" y="953"/>
                  </a:lnTo>
                  <a:lnTo>
                    <a:pt x="109" y="953"/>
                  </a:lnTo>
                  <a:lnTo>
                    <a:pt x="109" y="952"/>
                  </a:lnTo>
                  <a:lnTo>
                    <a:pt x="109" y="951"/>
                  </a:lnTo>
                  <a:lnTo>
                    <a:pt x="109" y="949"/>
                  </a:lnTo>
                  <a:lnTo>
                    <a:pt x="109" y="948"/>
                  </a:lnTo>
                  <a:lnTo>
                    <a:pt x="111" y="947"/>
                  </a:lnTo>
                  <a:lnTo>
                    <a:pt x="111" y="946"/>
                  </a:lnTo>
                  <a:lnTo>
                    <a:pt x="112" y="946"/>
                  </a:lnTo>
                  <a:lnTo>
                    <a:pt x="112" y="945"/>
                  </a:lnTo>
                  <a:lnTo>
                    <a:pt x="113" y="945"/>
                  </a:lnTo>
                  <a:lnTo>
                    <a:pt x="114" y="946"/>
                  </a:lnTo>
                  <a:lnTo>
                    <a:pt x="114" y="947"/>
                  </a:lnTo>
                  <a:lnTo>
                    <a:pt x="115" y="947"/>
                  </a:lnTo>
                  <a:lnTo>
                    <a:pt x="116" y="948"/>
                  </a:lnTo>
                  <a:lnTo>
                    <a:pt x="119" y="949"/>
                  </a:lnTo>
                  <a:lnTo>
                    <a:pt x="119" y="948"/>
                  </a:lnTo>
                  <a:lnTo>
                    <a:pt x="120" y="949"/>
                  </a:lnTo>
                  <a:lnTo>
                    <a:pt x="122" y="946"/>
                  </a:lnTo>
                  <a:lnTo>
                    <a:pt x="121" y="946"/>
                  </a:lnTo>
                  <a:lnTo>
                    <a:pt x="120" y="944"/>
                  </a:lnTo>
                  <a:lnTo>
                    <a:pt x="119" y="943"/>
                  </a:lnTo>
                  <a:lnTo>
                    <a:pt x="113" y="938"/>
                  </a:lnTo>
                  <a:lnTo>
                    <a:pt x="113" y="939"/>
                  </a:lnTo>
                  <a:lnTo>
                    <a:pt x="112" y="939"/>
                  </a:lnTo>
                  <a:lnTo>
                    <a:pt x="112" y="940"/>
                  </a:lnTo>
                  <a:lnTo>
                    <a:pt x="112" y="941"/>
                  </a:lnTo>
                  <a:lnTo>
                    <a:pt x="109" y="940"/>
                  </a:lnTo>
                  <a:lnTo>
                    <a:pt x="108" y="941"/>
                  </a:lnTo>
                  <a:lnTo>
                    <a:pt x="107" y="943"/>
                  </a:lnTo>
                  <a:lnTo>
                    <a:pt x="107" y="944"/>
                  </a:lnTo>
                  <a:lnTo>
                    <a:pt x="107" y="945"/>
                  </a:lnTo>
                  <a:lnTo>
                    <a:pt x="106" y="946"/>
                  </a:lnTo>
                  <a:lnTo>
                    <a:pt x="105" y="948"/>
                  </a:lnTo>
                  <a:lnTo>
                    <a:pt x="104" y="951"/>
                  </a:lnTo>
                  <a:close/>
                  <a:moveTo>
                    <a:pt x="733" y="349"/>
                  </a:moveTo>
                  <a:lnTo>
                    <a:pt x="731" y="353"/>
                  </a:lnTo>
                  <a:lnTo>
                    <a:pt x="729" y="355"/>
                  </a:lnTo>
                  <a:lnTo>
                    <a:pt x="728" y="358"/>
                  </a:lnTo>
                  <a:lnTo>
                    <a:pt x="727" y="359"/>
                  </a:lnTo>
                  <a:lnTo>
                    <a:pt x="727" y="360"/>
                  </a:lnTo>
                  <a:lnTo>
                    <a:pt x="726" y="360"/>
                  </a:lnTo>
                  <a:lnTo>
                    <a:pt x="726" y="361"/>
                  </a:lnTo>
                  <a:lnTo>
                    <a:pt x="725" y="361"/>
                  </a:lnTo>
                  <a:lnTo>
                    <a:pt x="719" y="367"/>
                  </a:lnTo>
                  <a:lnTo>
                    <a:pt x="719" y="368"/>
                  </a:lnTo>
                  <a:lnTo>
                    <a:pt x="718" y="368"/>
                  </a:lnTo>
                  <a:lnTo>
                    <a:pt x="718" y="369"/>
                  </a:lnTo>
                  <a:lnTo>
                    <a:pt x="718" y="370"/>
                  </a:lnTo>
                  <a:lnTo>
                    <a:pt x="717" y="370"/>
                  </a:lnTo>
                  <a:lnTo>
                    <a:pt x="716" y="370"/>
                  </a:lnTo>
                  <a:lnTo>
                    <a:pt x="715" y="370"/>
                  </a:lnTo>
                  <a:lnTo>
                    <a:pt x="714" y="370"/>
                  </a:lnTo>
                  <a:lnTo>
                    <a:pt x="712" y="370"/>
                  </a:lnTo>
                  <a:lnTo>
                    <a:pt x="711" y="371"/>
                  </a:lnTo>
                  <a:lnTo>
                    <a:pt x="711" y="372"/>
                  </a:lnTo>
                  <a:lnTo>
                    <a:pt x="710" y="372"/>
                  </a:lnTo>
                  <a:lnTo>
                    <a:pt x="710" y="374"/>
                  </a:lnTo>
                  <a:lnTo>
                    <a:pt x="710" y="375"/>
                  </a:lnTo>
                  <a:lnTo>
                    <a:pt x="709" y="375"/>
                  </a:lnTo>
                  <a:lnTo>
                    <a:pt x="709" y="376"/>
                  </a:lnTo>
                  <a:lnTo>
                    <a:pt x="709" y="377"/>
                  </a:lnTo>
                  <a:lnTo>
                    <a:pt x="708" y="377"/>
                  </a:lnTo>
                  <a:lnTo>
                    <a:pt x="708" y="378"/>
                  </a:lnTo>
                  <a:lnTo>
                    <a:pt x="708" y="380"/>
                  </a:lnTo>
                  <a:lnTo>
                    <a:pt x="709" y="380"/>
                  </a:lnTo>
                  <a:lnTo>
                    <a:pt x="709" y="383"/>
                  </a:lnTo>
                  <a:lnTo>
                    <a:pt x="710" y="384"/>
                  </a:lnTo>
                  <a:lnTo>
                    <a:pt x="712" y="384"/>
                  </a:lnTo>
                  <a:lnTo>
                    <a:pt x="714" y="385"/>
                  </a:lnTo>
                  <a:lnTo>
                    <a:pt x="715" y="385"/>
                  </a:lnTo>
                  <a:lnTo>
                    <a:pt x="715" y="386"/>
                  </a:lnTo>
                  <a:lnTo>
                    <a:pt x="716" y="386"/>
                  </a:lnTo>
                  <a:lnTo>
                    <a:pt x="717" y="387"/>
                  </a:lnTo>
                  <a:lnTo>
                    <a:pt x="718" y="387"/>
                  </a:lnTo>
                  <a:lnTo>
                    <a:pt x="718" y="388"/>
                  </a:lnTo>
                  <a:lnTo>
                    <a:pt x="719" y="390"/>
                  </a:lnTo>
                  <a:lnTo>
                    <a:pt x="719" y="391"/>
                  </a:lnTo>
                  <a:lnTo>
                    <a:pt x="719" y="392"/>
                  </a:lnTo>
                  <a:lnTo>
                    <a:pt x="718" y="393"/>
                  </a:lnTo>
                  <a:lnTo>
                    <a:pt x="717" y="393"/>
                  </a:lnTo>
                  <a:lnTo>
                    <a:pt x="718" y="394"/>
                  </a:lnTo>
                  <a:lnTo>
                    <a:pt x="719" y="395"/>
                  </a:lnTo>
                  <a:lnTo>
                    <a:pt x="720" y="396"/>
                  </a:lnTo>
                  <a:lnTo>
                    <a:pt x="719" y="396"/>
                  </a:lnTo>
                  <a:lnTo>
                    <a:pt x="720" y="397"/>
                  </a:lnTo>
                  <a:lnTo>
                    <a:pt x="720" y="399"/>
                  </a:lnTo>
                  <a:lnTo>
                    <a:pt x="722" y="399"/>
                  </a:lnTo>
                  <a:lnTo>
                    <a:pt x="722" y="400"/>
                  </a:lnTo>
                  <a:lnTo>
                    <a:pt x="725" y="397"/>
                  </a:lnTo>
                  <a:lnTo>
                    <a:pt x="726" y="397"/>
                  </a:lnTo>
                  <a:lnTo>
                    <a:pt x="729" y="395"/>
                  </a:lnTo>
                  <a:lnTo>
                    <a:pt x="733" y="392"/>
                  </a:lnTo>
                  <a:lnTo>
                    <a:pt x="735" y="388"/>
                  </a:lnTo>
                  <a:lnTo>
                    <a:pt x="736" y="387"/>
                  </a:lnTo>
                  <a:lnTo>
                    <a:pt x="735" y="386"/>
                  </a:lnTo>
                  <a:lnTo>
                    <a:pt x="736" y="386"/>
                  </a:lnTo>
                  <a:lnTo>
                    <a:pt x="736" y="385"/>
                  </a:lnTo>
                  <a:lnTo>
                    <a:pt x="736" y="384"/>
                  </a:lnTo>
                  <a:lnTo>
                    <a:pt x="736" y="383"/>
                  </a:lnTo>
                  <a:lnTo>
                    <a:pt x="736" y="382"/>
                  </a:lnTo>
                  <a:lnTo>
                    <a:pt x="737" y="382"/>
                  </a:lnTo>
                  <a:lnTo>
                    <a:pt x="737" y="380"/>
                  </a:lnTo>
                  <a:lnTo>
                    <a:pt x="739" y="380"/>
                  </a:lnTo>
                  <a:lnTo>
                    <a:pt x="739" y="379"/>
                  </a:lnTo>
                  <a:lnTo>
                    <a:pt x="740" y="379"/>
                  </a:lnTo>
                  <a:lnTo>
                    <a:pt x="740" y="378"/>
                  </a:lnTo>
                  <a:lnTo>
                    <a:pt x="741" y="378"/>
                  </a:lnTo>
                  <a:lnTo>
                    <a:pt x="742" y="377"/>
                  </a:lnTo>
                  <a:lnTo>
                    <a:pt x="742" y="376"/>
                  </a:lnTo>
                  <a:lnTo>
                    <a:pt x="742" y="375"/>
                  </a:lnTo>
                  <a:lnTo>
                    <a:pt x="743" y="375"/>
                  </a:lnTo>
                  <a:lnTo>
                    <a:pt x="743" y="374"/>
                  </a:lnTo>
                  <a:lnTo>
                    <a:pt x="744" y="372"/>
                  </a:lnTo>
                  <a:lnTo>
                    <a:pt x="743" y="372"/>
                  </a:lnTo>
                  <a:lnTo>
                    <a:pt x="744" y="370"/>
                  </a:lnTo>
                  <a:lnTo>
                    <a:pt x="744" y="368"/>
                  </a:lnTo>
                  <a:lnTo>
                    <a:pt x="744" y="365"/>
                  </a:lnTo>
                  <a:lnTo>
                    <a:pt x="744" y="363"/>
                  </a:lnTo>
                  <a:lnTo>
                    <a:pt x="744" y="362"/>
                  </a:lnTo>
                  <a:lnTo>
                    <a:pt x="744" y="361"/>
                  </a:lnTo>
                  <a:lnTo>
                    <a:pt x="744" y="360"/>
                  </a:lnTo>
                  <a:lnTo>
                    <a:pt x="744" y="358"/>
                  </a:lnTo>
                  <a:lnTo>
                    <a:pt x="744" y="357"/>
                  </a:lnTo>
                  <a:lnTo>
                    <a:pt x="745" y="357"/>
                  </a:lnTo>
                  <a:lnTo>
                    <a:pt x="745" y="355"/>
                  </a:lnTo>
                  <a:lnTo>
                    <a:pt x="746" y="355"/>
                  </a:lnTo>
                  <a:lnTo>
                    <a:pt x="746" y="354"/>
                  </a:lnTo>
                  <a:lnTo>
                    <a:pt x="745" y="354"/>
                  </a:lnTo>
                  <a:lnTo>
                    <a:pt x="744" y="353"/>
                  </a:lnTo>
                  <a:lnTo>
                    <a:pt x="743" y="353"/>
                  </a:lnTo>
                  <a:lnTo>
                    <a:pt x="739" y="350"/>
                  </a:lnTo>
                  <a:lnTo>
                    <a:pt x="739" y="351"/>
                  </a:lnTo>
                  <a:lnTo>
                    <a:pt x="736" y="352"/>
                  </a:lnTo>
                  <a:lnTo>
                    <a:pt x="733" y="349"/>
                  </a:lnTo>
                  <a:close/>
                  <a:moveTo>
                    <a:pt x="767" y="386"/>
                  </a:moveTo>
                  <a:lnTo>
                    <a:pt x="768" y="386"/>
                  </a:lnTo>
                  <a:lnTo>
                    <a:pt x="769" y="385"/>
                  </a:lnTo>
                  <a:lnTo>
                    <a:pt x="770" y="385"/>
                  </a:lnTo>
                  <a:lnTo>
                    <a:pt x="771" y="385"/>
                  </a:lnTo>
                  <a:lnTo>
                    <a:pt x="771" y="384"/>
                  </a:lnTo>
                  <a:lnTo>
                    <a:pt x="772" y="384"/>
                  </a:lnTo>
                  <a:lnTo>
                    <a:pt x="772" y="383"/>
                  </a:lnTo>
                  <a:lnTo>
                    <a:pt x="774" y="383"/>
                  </a:lnTo>
                  <a:lnTo>
                    <a:pt x="774" y="382"/>
                  </a:lnTo>
                  <a:lnTo>
                    <a:pt x="775" y="382"/>
                  </a:lnTo>
                  <a:lnTo>
                    <a:pt x="775" y="380"/>
                  </a:lnTo>
                  <a:lnTo>
                    <a:pt x="776" y="379"/>
                  </a:lnTo>
                  <a:lnTo>
                    <a:pt x="777" y="378"/>
                  </a:lnTo>
                  <a:lnTo>
                    <a:pt x="777" y="377"/>
                  </a:lnTo>
                  <a:lnTo>
                    <a:pt x="778" y="377"/>
                  </a:lnTo>
                  <a:lnTo>
                    <a:pt x="778" y="376"/>
                  </a:lnTo>
                  <a:lnTo>
                    <a:pt x="782" y="375"/>
                  </a:lnTo>
                  <a:lnTo>
                    <a:pt x="783" y="375"/>
                  </a:lnTo>
                  <a:lnTo>
                    <a:pt x="785" y="375"/>
                  </a:lnTo>
                  <a:lnTo>
                    <a:pt x="788" y="375"/>
                  </a:lnTo>
                  <a:lnTo>
                    <a:pt x="788" y="374"/>
                  </a:lnTo>
                  <a:lnTo>
                    <a:pt x="789" y="374"/>
                  </a:lnTo>
                  <a:lnTo>
                    <a:pt x="791" y="375"/>
                  </a:lnTo>
                  <a:lnTo>
                    <a:pt x="792" y="374"/>
                  </a:lnTo>
                  <a:lnTo>
                    <a:pt x="793" y="374"/>
                  </a:lnTo>
                  <a:lnTo>
                    <a:pt x="794" y="375"/>
                  </a:lnTo>
                  <a:lnTo>
                    <a:pt x="794" y="376"/>
                  </a:lnTo>
                  <a:lnTo>
                    <a:pt x="795" y="376"/>
                  </a:lnTo>
                  <a:lnTo>
                    <a:pt x="796" y="377"/>
                  </a:lnTo>
                  <a:lnTo>
                    <a:pt x="797" y="376"/>
                  </a:lnTo>
                  <a:lnTo>
                    <a:pt x="797" y="377"/>
                  </a:lnTo>
                  <a:lnTo>
                    <a:pt x="798" y="377"/>
                  </a:lnTo>
                  <a:lnTo>
                    <a:pt x="800" y="378"/>
                  </a:lnTo>
                  <a:lnTo>
                    <a:pt x="801" y="379"/>
                  </a:lnTo>
                  <a:lnTo>
                    <a:pt x="804" y="382"/>
                  </a:lnTo>
                  <a:lnTo>
                    <a:pt x="804" y="383"/>
                  </a:lnTo>
                  <a:lnTo>
                    <a:pt x="805" y="383"/>
                  </a:lnTo>
                  <a:lnTo>
                    <a:pt x="808" y="385"/>
                  </a:lnTo>
                  <a:lnTo>
                    <a:pt x="809" y="385"/>
                  </a:lnTo>
                  <a:lnTo>
                    <a:pt x="813" y="387"/>
                  </a:lnTo>
                  <a:lnTo>
                    <a:pt x="815" y="387"/>
                  </a:lnTo>
                  <a:lnTo>
                    <a:pt x="819" y="387"/>
                  </a:lnTo>
                  <a:lnTo>
                    <a:pt x="819" y="388"/>
                  </a:lnTo>
                  <a:lnTo>
                    <a:pt x="820" y="388"/>
                  </a:lnTo>
                  <a:lnTo>
                    <a:pt x="821" y="388"/>
                  </a:lnTo>
                  <a:lnTo>
                    <a:pt x="823" y="390"/>
                  </a:lnTo>
                  <a:lnTo>
                    <a:pt x="824" y="388"/>
                  </a:lnTo>
                  <a:lnTo>
                    <a:pt x="826" y="388"/>
                  </a:lnTo>
                  <a:lnTo>
                    <a:pt x="827" y="388"/>
                  </a:lnTo>
                  <a:lnTo>
                    <a:pt x="827" y="387"/>
                  </a:lnTo>
                  <a:lnTo>
                    <a:pt x="828" y="386"/>
                  </a:lnTo>
                  <a:lnTo>
                    <a:pt x="829" y="386"/>
                  </a:lnTo>
                  <a:lnTo>
                    <a:pt x="829" y="385"/>
                  </a:lnTo>
                  <a:lnTo>
                    <a:pt x="829" y="384"/>
                  </a:lnTo>
                  <a:lnTo>
                    <a:pt x="828" y="384"/>
                  </a:lnTo>
                  <a:lnTo>
                    <a:pt x="828" y="383"/>
                  </a:lnTo>
                  <a:lnTo>
                    <a:pt x="827" y="383"/>
                  </a:lnTo>
                  <a:lnTo>
                    <a:pt x="828" y="382"/>
                  </a:lnTo>
                  <a:lnTo>
                    <a:pt x="828" y="380"/>
                  </a:lnTo>
                  <a:lnTo>
                    <a:pt x="827" y="379"/>
                  </a:lnTo>
                  <a:lnTo>
                    <a:pt x="828" y="377"/>
                  </a:lnTo>
                  <a:lnTo>
                    <a:pt x="831" y="371"/>
                  </a:lnTo>
                  <a:lnTo>
                    <a:pt x="834" y="368"/>
                  </a:lnTo>
                  <a:lnTo>
                    <a:pt x="836" y="365"/>
                  </a:lnTo>
                  <a:lnTo>
                    <a:pt x="840" y="358"/>
                  </a:lnTo>
                  <a:lnTo>
                    <a:pt x="844" y="352"/>
                  </a:lnTo>
                  <a:lnTo>
                    <a:pt x="843" y="350"/>
                  </a:lnTo>
                  <a:lnTo>
                    <a:pt x="841" y="350"/>
                  </a:lnTo>
                  <a:lnTo>
                    <a:pt x="838" y="346"/>
                  </a:lnTo>
                  <a:lnTo>
                    <a:pt x="837" y="346"/>
                  </a:lnTo>
                  <a:lnTo>
                    <a:pt x="838" y="345"/>
                  </a:lnTo>
                  <a:lnTo>
                    <a:pt x="838" y="344"/>
                  </a:lnTo>
                  <a:lnTo>
                    <a:pt x="839" y="343"/>
                  </a:lnTo>
                  <a:lnTo>
                    <a:pt x="837" y="342"/>
                  </a:lnTo>
                  <a:lnTo>
                    <a:pt x="836" y="341"/>
                  </a:lnTo>
                  <a:lnTo>
                    <a:pt x="836" y="342"/>
                  </a:lnTo>
                  <a:lnTo>
                    <a:pt x="836" y="341"/>
                  </a:lnTo>
                  <a:lnTo>
                    <a:pt x="835" y="341"/>
                  </a:lnTo>
                  <a:lnTo>
                    <a:pt x="834" y="340"/>
                  </a:lnTo>
                  <a:lnTo>
                    <a:pt x="832" y="340"/>
                  </a:lnTo>
                  <a:lnTo>
                    <a:pt x="831" y="340"/>
                  </a:lnTo>
                  <a:lnTo>
                    <a:pt x="831" y="338"/>
                  </a:lnTo>
                  <a:lnTo>
                    <a:pt x="830" y="338"/>
                  </a:lnTo>
                  <a:lnTo>
                    <a:pt x="829" y="337"/>
                  </a:lnTo>
                  <a:lnTo>
                    <a:pt x="829" y="336"/>
                  </a:lnTo>
                  <a:lnTo>
                    <a:pt x="829" y="335"/>
                  </a:lnTo>
                  <a:lnTo>
                    <a:pt x="828" y="335"/>
                  </a:lnTo>
                  <a:lnTo>
                    <a:pt x="827" y="334"/>
                  </a:lnTo>
                  <a:lnTo>
                    <a:pt x="827" y="333"/>
                  </a:lnTo>
                  <a:lnTo>
                    <a:pt x="826" y="333"/>
                  </a:lnTo>
                  <a:lnTo>
                    <a:pt x="826" y="332"/>
                  </a:lnTo>
                  <a:lnTo>
                    <a:pt x="824" y="332"/>
                  </a:lnTo>
                  <a:lnTo>
                    <a:pt x="824" y="333"/>
                  </a:lnTo>
                  <a:lnTo>
                    <a:pt x="823" y="333"/>
                  </a:lnTo>
                  <a:lnTo>
                    <a:pt x="822" y="333"/>
                  </a:lnTo>
                  <a:lnTo>
                    <a:pt x="822" y="334"/>
                  </a:lnTo>
                  <a:lnTo>
                    <a:pt x="821" y="334"/>
                  </a:lnTo>
                  <a:lnTo>
                    <a:pt x="820" y="334"/>
                  </a:lnTo>
                  <a:lnTo>
                    <a:pt x="821" y="334"/>
                  </a:lnTo>
                  <a:lnTo>
                    <a:pt x="821" y="335"/>
                  </a:lnTo>
                  <a:lnTo>
                    <a:pt x="820" y="335"/>
                  </a:lnTo>
                  <a:lnTo>
                    <a:pt x="820" y="334"/>
                  </a:lnTo>
                  <a:lnTo>
                    <a:pt x="820" y="333"/>
                  </a:lnTo>
                  <a:lnTo>
                    <a:pt x="819" y="333"/>
                  </a:lnTo>
                  <a:lnTo>
                    <a:pt x="820" y="333"/>
                  </a:lnTo>
                  <a:lnTo>
                    <a:pt x="820" y="332"/>
                  </a:lnTo>
                  <a:lnTo>
                    <a:pt x="821" y="332"/>
                  </a:lnTo>
                  <a:lnTo>
                    <a:pt x="821" y="330"/>
                  </a:lnTo>
                  <a:lnTo>
                    <a:pt x="821" y="329"/>
                  </a:lnTo>
                  <a:lnTo>
                    <a:pt x="821" y="328"/>
                  </a:lnTo>
                  <a:lnTo>
                    <a:pt x="822" y="327"/>
                  </a:lnTo>
                  <a:lnTo>
                    <a:pt x="821" y="327"/>
                  </a:lnTo>
                  <a:lnTo>
                    <a:pt x="820" y="327"/>
                  </a:lnTo>
                  <a:lnTo>
                    <a:pt x="820" y="326"/>
                  </a:lnTo>
                  <a:lnTo>
                    <a:pt x="819" y="326"/>
                  </a:lnTo>
                  <a:lnTo>
                    <a:pt x="819" y="325"/>
                  </a:lnTo>
                  <a:lnTo>
                    <a:pt x="818" y="325"/>
                  </a:lnTo>
                  <a:lnTo>
                    <a:pt x="819" y="325"/>
                  </a:lnTo>
                  <a:lnTo>
                    <a:pt x="818" y="324"/>
                  </a:lnTo>
                  <a:lnTo>
                    <a:pt x="818" y="323"/>
                  </a:lnTo>
                  <a:lnTo>
                    <a:pt x="818" y="321"/>
                  </a:lnTo>
                  <a:lnTo>
                    <a:pt x="817" y="319"/>
                  </a:lnTo>
                  <a:lnTo>
                    <a:pt x="815" y="319"/>
                  </a:lnTo>
                  <a:lnTo>
                    <a:pt x="814" y="319"/>
                  </a:lnTo>
                  <a:lnTo>
                    <a:pt x="813" y="319"/>
                  </a:lnTo>
                  <a:lnTo>
                    <a:pt x="813" y="318"/>
                  </a:lnTo>
                  <a:lnTo>
                    <a:pt x="813" y="317"/>
                  </a:lnTo>
                  <a:lnTo>
                    <a:pt x="813" y="316"/>
                  </a:lnTo>
                  <a:lnTo>
                    <a:pt x="814" y="316"/>
                  </a:lnTo>
                  <a:lnTo>
                    <a:pt x="814" y="315"/>
                  </a:lnTo>
                  <a:lnTo>
                    <a:pt x="814" y="316"/>
                  </a:lnTo>
                  <a:lnTo>
                    <a:pt x="813" y="316"/>
                  </a:lnTo>
                  <a:lnTo>
                    <a:pt x="812" y="317"/>
                  </a:lnTo>
                  <a:lnTo>
                    <a:pt x="811" y="317"/>
                  </a:lnTo>
                  <a:lnTo>
                    <a:pt x="809" y="317"/>
                  </a:lnTo>
                  <a:lnTo>
                    <a:pt x="810" y="317"/>
                  </a:lnTo>
                  <a:lnTo>
                    <a:pt x="810" y="315"/>
                  </a:lnTo>
                  <a:lnTo>
                    <a:pt x="809" y="315"/>
                  </a:lnTo>
                  <a:lnTo>
                    <a:pt x="809" y="316"/>
                  </a:lnTo>
                  <a:lnTo>
                    <a:pt x="809" y="317"/>
                  </a:lnTo>
                  <a:lnTo>
                    <a:pt x="808" y="318"/>
                  </a:lnTo>
                  <a:lnTo>
                    <a:pt x="808" y="319"/>
                  </a:lnTo>
                  <a:lnTo>
                    <a:pt x="808" y="320"/>
                  </a:lnTo>
                  <a:lnTo>
                    <a:pt x="809" y="320"/>
                  </a:lnTo>
                  <a:lnTo>
                    <a:pt x="810" y="320"/>
                  </a:lnTo>
                  <a:lnTo>
                    <a:pt x="810" y="321"/>
                  </a:lnTo>
                  <a:lnTo>
                    <a:pt x="808" y="325"/>
                  </a:lnTo>
                  <a:lnTo>
                    <a:pt x="806" y="326"/>
                  </a:lnTo>
                  <a:lnTo>
                    <a:pt x="805" y="327"/>
                  </a:lnTo>
                  <a:lnTo>
                    <a:pt x="806" y="328"/>
                  </a:lnTo>
                  <a:lnTo>
                    <a:pt x="805" y="330"/>
                  </a:lnTo>
                  <a:lnTo>
                    <a:pt x="803" y="332"/>
                  </a:lnTo>
                  <a:lnTo>
                    <a:pt x="802" y="332"/>
                  </a:lnTo>
                  <a:lnTo>
                    <a:pt x="802" y="333"/>
                  </a:lnTo>
                  <a:lnTo>
                    <a:pt x="801" y="334"/>
                  </a:lnTo>
                  <a:lnTo>
                    <a:pt x="800" y="334"/>
                  </a:lnTo>
                  <a:lnTo>
                    <a:pt x="798" y="335"/>
                  </a:lnTo>
                  <a:lnTo>
                    <a:pt x="797" y="335"/>
                  </a:lnTo>
                  <a:lnTo>
                    <a:pt x="797" y="336"/>
                  </a:lnTo>
                  <a:lnTo>
                    <a:pt x="796" y="337"/>
                  </a:lnTo>
                  <a:lnTo>
                    <a:pt x="795" y="338"/>
                  </a:lnTo>
                  <a:lnTo>
                    <a:pt x="794" y="340"/>
                  </a:lnTo>
                  <a:lnTo>
                    <a:pt x="793" y="341"/>
                  </a:lnTo>
                  <a:lnTo>
                    <a:pt x="792" y="342"/>
                  </a:lnTo>
                  <a:lnTo>
                    <a:pt x="791" y="342"/>
                  </a:lnTo>
                  <a:lnTo>
                    <a:pt x="791" y="343"/>
                  </a:lnTo>
                  <a:lnTo>
                    <a:pt x="789" y="343"/>
                  </a:lnTo>
                  <a:lnTo>
                    <a:pt x="789" y="344"/>
                  </a:lnTo>
                  <a:lnTo>
                    <a:pt x="789" y="345"/>
                  </a:lnTo>
                  <a:lnTo>
                    <a:pt x="791" y="345"/>
                  </a:lnTo>
                  <a:lnTo>
                    <a:pt x="792" y="345"/>
                  </a:lnTo>
                  <a:lnTo>
                    <a:pt x="792" y="346"/>
                  </a:lnTo>
                  <a:lnTo>
                    <a:pt x="791" y="346"/>
                  </a:lnTo>
                  <a:lnTo>
                    <a:pt x="791" y="347"/>
                  </a:lnTo>
                  <a:lnTo>
                    <a:pt x="789" y="347"/>
                  </a:lnTo>
                  <a:lnTo>
                    <a:pt x="789" y="349"/>
                  </a:lnTo>
                  <a:lnTo>
                    <a:pt x="788" y="349"/>
                  </a:lnTo>
                  <a:lnTo>
                    <a:pt x="787" y="349"/>
                  </a:lnTo>
                  <a:lnTo>
                    <a:pt x="787" y="350"/>
                  </a:lnTo>
                  <a:lnTo>
                    <a:pt x="787" y="351"/>
                  </a:lnTo>
                  <a:lnTo>
                    <a:pt x="788" y="351"/>
                  </a:lnTo>
                  <a:lnTo>
                    <a:pt x="787" y="351"/>
                  </a:lnTo>
                  <a:lnTo>
                    <a:pt x="787" y="352"/>
                  </a:lnTo>
                  <a:lnTo>
                    <a:pt x="786" y="352"/>
                  </a:lnTo>
                  <a:lnTo>
                    <a:pt x="786" y="353"/>
                  </a:lnTo>
                  <a:lnTo>
                    <a:pt x="785" y="353"/>
                  </a:lnTo>
                  <a:lnTo>
                    <a:pt x="785" y="354"/>
                  </a:lnTo>
                  <a:lnTo>
                    <a:pt x="784" y="354"/>
                  </a:lnTo>
                  <a:lnTo>
                    <a:pt x="785" y="355"/>
                  </a:lnTo>
                  <a:lnTo>
                    <a:pt x="784" y="357"/>
                  </a:lnTo>
                  <a:lnTo>
                    <a:pt x="783" y="357"/>
                  </a:lnTo>
                  <a:lnTo>
                    <a:pt x="783" y="355"/>
                  </a:lnTo>
                  <a:lnTo>
                    <a:pt x="783" y="357"/>
                  </a:lnTo>
                  <a:lnTo>
                    <a:pt x="783" y="358"/>
                  </a:lnTo>
                  <a:lnTo>
                    <a:pt x="782" y="358"/>
                  </a:lnTo>
                  <a:lnTo>
                    <a:pt x="782" y="359"/>
                  </a:lnTo>
                  <a:lnTo>
                    <a:pt x="782" y="360"/>
                  </a:lnTo>
                  <a:lnTo>
                    <a:pt x="780" y="361"/>
                  </a:lnTo>
                  <a:lnTo>
                    <a:pt x="780" y="362"/>
                  </a:lnTo>
                  <a:lnTo>
                    <a:pt x="779" y="362"/>
                  </a:lnTo>
                  <a:lnTo>
                    <a:pt x="778" y="363"/>
                  </a:lnTo>
                  <a:lnTo>
                    <a:pt x="777" y="365"/>
                  </a:lnTo>
                  <a:lnTo>
                    <a:pt x="776" y="366"/>
                  </a:lnTo>
                  <a:lnTo>
                    <a:pt x="776" y="367"/>
                  </a:lnTo>
                  <a:lnTo>
                    <a:pt x="777" y="368"/>
                  </a:lnTo>
                  <a:lnTo>
                    <a:pt x="777" y="369"/>
                  </a:lnTo>
                  <a:lnTo>
                    <a:pt x="776" y="369"/>
                  </a:lnTo>
                  <a:lnTo>
                    <a:pt x="776" y="370"/>
                  </a:lnTo>
                  <a:lnTo>
                    <a:pt x="775" y="370"/>
                  </a:lnTo>
                  <a:lnTo>
                    <a:pt x="774" y="370"/>
                  </a:lnTo>
                  <a:lnTo>
                    <a:pt x="772" y="370"/>
                  </a:lnTo>
                  <a:lnTo>
                    <a:pt x="771" y="370"/>
                  </a:lnTo>
                  <a:lnTo>
                    <a:pt x="770" y="370"/>
                  </a:lnTo>
                  <a:lnTo>
                    <a:pt x="770" y="371"/>
                  </a:lnTo>
                  <a:lnTo>
                    <a:pt x="769" y="371"/>
                  </a:lnTo>
                  <a:lnTo>
                    <a:pt x="768" y="371"/>
                  </a:lnTo>
                  <a:lnTo>
                    <a:pt x="768" y="372"/>
                  </a:lnTo>
                  <a:lnTo>
                    <a:pt x="767" y="372"/>
                  </a:lnTo>
                  <a:lnTo>
                    <a:pt x="766" y="372"/>
                  </a:lnTo>
                  <a:lnTo>
                    <a:pt x="766" y="374"/>
                  </a:lnTo>
                  <a:lnTo>
                    <a:pt x="766" y="372"/>
                  </a:lnTo>
                  <a:lnTo>
                    <a:pt x="765" y="371"/>
                  </a:lnTo>
                  <a:lnTo>
                    <a:pt x="763" y="371"/>
                  </a:lnTo>
                  <a:lnTo>
                    <a:pt x="762" y="372"/>
                  </a:lnTo>
                  <a:lnTo>
                    <a:pt x="761" y="374"/>
                  </a:lnTo>
                  <a:lnTo>
                    <a:pt x="760" y="374"/>
                  </a:lnTo>
                  <a:lnTo>
                    <a:pt x="760" y="375"/>
                  </a:lnTo>
                  <a:lnTo>
                    <a:pt x="759" y="375"/>
                  </a:lnTo>
                  <a:lnTo>
                    <a:pt x="758" y="375"/>
                  </a:lnTo>
                  <a:lnTo>
                    <a:pt x="757" y="375"/>
                  </a:lnTo>
                  <a:lnTo>
                    <a:pt x="757" y="374"/>
                  </a:lnTo>
                  <a:lnTo>
                    <a:pt x="757" y="372"/>
                  </a:lnTo>
                  <a:lnTo>
                    <a:pt x="757" y="371"/>
                  </a:lnTo>
                  <a:lnTo>
                    <a:pt x="755" y="371"/>
                  </a:lnTo>
                  <a:lnTo>
                    <a:pt x="755" y="372"/>
                  </a:lnTo>
                  <a:lnTo>
                    <a:pt x="755" y="374"/>
                  </a:lnTo>
                  <a:lnTo>
                    <a:pt x="754" y="374"/>
                  </a:lnTo>
                  <a:lnTo>
                    <a:pt x="754" y="372"/>
                  </a:lnTo>
                  <a:lnTo>
                    <a:pt x="753" y="372"/>
                  </a:lnTo>
                  <a:lnTo>
                    <a:pt x="753" y="374"/>
                  </a:lnTo>
                  <a:lnTo>
                    <a:pt x="753" y="375"/>
                  </a:lnTo>
                  <a:lnTo>
                    <a:pt x="752" y="376"/>
                  </a:lnTo>
                  <a:lnTo>
                    <a:pt x="751" y="377"/>
                  </a:lnTo>
                  <a:lnTo>
                    <a:pt x="751" y="378"/>
                  </a:lnTo>
                  <a:lnTo>
                    <a:pt x="751" y="379"/>
                  </a:lnTo>
                  <a:lnTo>
                    <a:pt x="750" y="379"/>
                  </a:lnTo>
                  <a:lnTo>
                    <a:pt x="751" y="379"/>
                  </a:lnTo>
                  <a:lnTo>
                    <a:pt x="750" y="382"/>
                  </a:lnTo>
                  <a:lnTo>
                    <a:pt x="749" y="382"/>
                  </a:lnTo>
                  <a:lnTo>
                    <a:pt x="748" y="382"/>
                  </a:lnTo>
                  <a:lnTo>
                    <a:pt x="748" y="383"/>
                  </a:lnTo>
                  <a:lnTo>
                    <a:pt x="748" y="384"/>
                  </a:lnTo>
                  <a:lnTo>
                    <a:pt x="749" y="384"/>
                  </a:lnTo>
                  <a:lnTo>
                    <a:pt x="748" y="384"/>
                  </a:lnTo>
                  <a:lnTo>
                    <a:pt x="749" y="384"/>
                  </a:lnTo>
                  <a:lnTo>
                    <a:pt x="749" y="385"/>
                  </a:lnTo>
                  <a:lnTo>
                    <a:pt x="750" y="385"/>
                  </a:lnTo>
                  <a:lnTo>
                    <a:pt x="751" y="385"/>
                  </a:lnTo>
                  <a:lnTo>
                    <a:pt x="751" y="386"/>
                  </a:lnTo>
                  <a:lnTo>
                    <a:pt x="752" y="386"/>
                  </a:lnTo>
                  <a:lnTo>
                    <a:pt x="752" y="387"/>
                  </a:lnTo>
                  <a:lnTo>
                    <a:pt x="753" y="387"/>
                  </a:lnTo>
                  <a:lnTo>
                    <a:pt x="754" y="387"/>
                  </a:lnTo>
                  <a:lnTo>
                    <a:pt x="755" y="387"/>
                  </a:lnTo>
                  <a:lnTo>
                    <a:pt x="755" y="386"/>
                  </a:lnTo>
                  <a:lnTo>
                    <a:pt x="757" y="387"/>
                  </a:lnTo>
                  <a:lnTo>
                    <a:pt x="758" y="387"/>
                  </a:lnTo>
                  <a:lnTo>
                    <a:pt x="758" y="386"/>
                  </a:lnTo>
                  <a:lnTo>
                    <a:pt x="759" y="386"/>
                  </a:lnTo>
                  <a:lnTo>
                    <a:pt x="759" y="387"/>
                  </a:lnTo>
                  <a:lnTo>
                    <a:pt x="760" y="386"/>
                  </a:lnTo>
                  <a:lnTo>
                    <a:pt x="761" y="386"/>
                  </a:lnTo>
                  <a:lnTo>
                    <a:pt x="761" y="387"/>
                  </a:lnTo>
                  <a:lnTo>
                    <a:pt x="762" y="387"/>
                  </a:lnTo>
                  <a:lnTo>
                    <a:pt x="763" y="386"/>
                  </a:lnTo>
                  <a:lnTo>
                    <a:pt x="763" y="385"/>
                  </a:lnTo>
                  <a:lnTo>
                    <a:pt x="765" y="385"/>
                  </a:lnTo>
                  <a:lnTo>
                    <a:pt x="766" y="386"/>
                  </a:lnTo>
                  <a:lnTo>
                    <a:pt x="767" y="386"/>
                  </a:lnTo>
                  <a:close/>
                  <a:moveTo>
                    <a:pt x="1008" y="10"/>
                  </a:moveTo>
                  <a:lnTo>
                    <a:pt x="1010" y="11"/>
                  </a:lnTo>
                  <a:lnTo>
                    <a:pt x="1017" y="14"/>
                  </a:lnTo>
                  <a:lnTo>
                    <a:pt x="1018" y="14"/>
                  </a:lnTo>
                  <a:lnTo>
                    <a:pt x="1019" y="14"/>
                  </a:lnTo>
                  <a:lnTo>
                    <a:pt x="1019" y="15"/>
                  </a:lnTo>
                  <a:lnTo>
                    <a:pt x="1020" y="15"/>
                  </a:lnTo>
                  <a:lnTo>
                    <a:pt x="1021" y="16"/>
                  </a:lnTo>
                  <a:lnTo>
                    <a:pt x="1022" y="17"/>
                  </a:lnTo>
                  <a:lnTo>
                    <a:pt x="1024" y="18"/>
                  </a:lnTo>
                  <a:lnTo>
                    <a:pt x="1026" y="19"/>
                  </a:lnTo>
                  <a:lnTo>
                    <a:pt x="1027" y="19"/>
                  </a:lnTo>
                  <a:lnTo>
                    <a:pt x="1027" y="20"/>
                  </a:lnTo>
                  <a:lnTo>
                    <a:pt x="1028" y="20"/>
                  </a:lnTo>
                  <a:lnTo>
                    <a:pt x="1030" y="24"/>
                  </a:lnTo>
                  <a:lnTo>
                    <a:pt x="1027" y="27"/>
                  </a:lnTo>
                  <a:lnTo>
                    <a:pt x="1028" y="27"/>
                  </a:lnTo>
                  <a:lnTo>
                    <a:pt x="1028" y="28"/>
                  </a:lnTo>
                  <a:lnTo>
                    <a:pt x="1028" y="29"/>
                  </a:lnTo>
                  <a:lnTo>
                    <a:pt x="1025" y="32"/>
                  </a:lnTo>
                  <a:lnTo>
                    <a:pt x="1027" y="35"/>
                  </a:lnTo>
                  <a:lnTo>
                    <a:pt x="1026" y="36"/>
                  </a:lnTo>
                  <a:lnTo>
                    <a:pt x="1025" y="36"/>
                  </a:lnTo>
                  <a:lnTo>
                    <a:pt x="1026" y="40"/>
                  </a:lnTo>
                  <a:lnTo>
                    <a:pt x="1025" y="41"/>
                  </a:lnTo>
                  <a:lnTo>
                    <a:pt x="1026" y="42"/>
                  </a:lnTo>
                  <a:lnTo>
                    <a:pt x="1026" y="43"/>
                  </a:lnTo>
                  <a:lnTo>
                    <a:pt x="1026" y="42"/>
                  </a:lnTo>
                  <a:lnTo>
                    <a:pt x="1027" y="47"/>
                  </a:lnTo>
                  <a:lnTo>
                    <a:pt x="1024" y="47"/>
                  </a:lnTo>
                  <a:lnTo>
                    <a:pt x="1024" y="48"/>
                  </a:lnTo>
                  <a:lnTo>
                    <a:pt x="1025" y="49"/>
                  </a:lnTo>
                  <a:lnTo>
                    <a:pt x="1026" y="49"/>
                  </a:lnTo>
                  <a:lnTo>
                    <a:pt x="1026" y="50"/>
                  </a:lnTo>
                  <a:lnTo>
                    <a:pt x="1026" y="51"/>
                  </a:lnTo>
                  <a:lnTo>
                    <a:pt x="1026" y="52"/>
                  </a:lnTo>
                  <a:lnTo>
                    <a:pt x="1027" y="52"/>
                  </a:lnTo>
                  <a:lnTo>
                    <a:pt x="1027" y="56"/>
                  </a:lnTo>
                  <a:lnTo>
                    <a:pt x="1028" y="56"/>
                  </a:lnTo>
                  <a:lnTo>
                    <a:pt x="1028" y="57"/>
                  </a:lnTo>
                  <a:lnTo>
                    <a:pt x="1027" y="57"/>
                  </a:lnTo>
                  <a:lnTo>
                    <a:pt x="1027" y="58"/>
                  </a:lnTo>
                  <a:lnTo>
                    <a:pt x="1028" y="59"/>
                  </a:lnTo>
                  <a:lnTo>
                    <a:pt x="1028" y="60"/>
                  </a:lnTo>
                  <a:lnTo>
                    <a:pt x="1028" y="61"/>
                  </a:lnTo>
                  <a:lnTo>
                    <a:pt x="1028" y="62"/>
                  </a:lnTo>
                  <a:lnTo>
                    <a:pt x="1028" y="64"/>
                  </a:lnTo>
                  <a:lnTo>
                    <a:pt x="1028" y="65"/>
                  </a:lnTo>
                  <a:lnTo>
                    <a:pt x="1028" y="66"/>
                  </a:lnTo>
                  <a:lnTo>
                    <a:pt x="1028" y="67"/>
                  </a:lnTo>
                  <a:lnTo>
                    <a:pt x="1028" y="68"/>
                  </a:lnTo>
                  <a:lnTo>
                    <a:pt x="1027" y="68"/>
                  </a:lnTo>
                  <a:lnTo>
                    <a:pt x="1027" y="69"/>
                  </a:lnTo>
                  <a:lnTo>
                    <a:pt x="1026" y="70"/>
                  </a:lnTo>
                  <a:lnTo>
                    <a:pt x="1026" y="72"/>
                  </a:lnTo>
                  <a:lnTo>
                    <a:pt x="1025" y="72"/>
                  </a:lnTo>
                  <a:lnTo>
                    <a:pt x="1025" y="73"/>
                  </a:lnTo>
                  <a:lnTo>
                    <a:pt x="1026" y="73"/>
                  </a:lnTo>
                  <a:lnTo>
                    <a:pt x="1026" y="74"/>
                  </a:lnTo>
                  <a:lnTo>
                    <a:pt x="1027" y="75"/>
                  </a:lnTo>
                  <a:lnTo>
                    <a:pt x="1039" y="93"/>
                  </a:lnTo>
                  <a:lnTo>
                    <a:pt x="1052" y="110"/>
                  </a:lnTo>
                  <a:lnTo>
                    <a:pt x="1052" y="111"/>
                  </a:lnTo>
                  <a:lnTo>
                    <a:pt x="1053" y="112"/>
                  </a:lnTo>
                  <a:lnTo>
                    <a:pt x="1054" y="115"/>
                  </a:lnTo>
                  <a:lnTo>
                    <a:pt x="1055" y="116"/>
                  </a:lnTo>
                  <a:lnTo>
                    <a:pt x="1058" y="118"/>
                  </a:lnTo>
                  <a:lnTo>
                    <a:pt x="1059" y="119"/>
                  </a:lnTo>
                  <a:lnTo>
                    <a:pt x="1059" y="118"/>
                  </a:lnTo>
                  <a:lnTo>
                    <a:pt x="1060" y="118"/>
                  </a:lnTo>
                  <a:lnTo>
                    <a:pt x="1061" y="121"/>
                  </a:lnTo>
                  <a:lnTo>
                    <a:pt x="1058" y="123"/>
                  </a:lnTo>
                  <a:lnTo>
                    <a:pt x="1059" y="124"/>
                  </a:lnTo>
                  <a:lnTo>
                    <a:pt x="1058" y="124"/>
                  </a:lnTo>
                  <a:lnTo>
                    <a:pt x="1058" y="125"/>
                  </a:lnTo>
                  <a:lnTo>
                    <a:pt x="1056" y="125"/>
                  </a:lnTo>
                  <a:lnTo>
                    <a:pt x="1053" y="127"/>
                  </a:lnTo>
                  <a:lnTo>
                    <a:pt x="1056" y="129"/>
                  </a:lnTo>
                  <a:lnTo>
                    <a:pt x="1054" y="131"/>
                  </a:lnTo>
                  <a:lnTo>
                    <a:pt x="1055" y="132"/>
                  </a:lnTo>
                  <a:lnTo>
                    <a:pt x="1054" y="132"/>
                  </a:lnTo>
                  <a:lnTo>
                    <a:pt x="1054" y="133"/>
                  </a:lnTo>
                  <a:lnTo>
                    <a:pt x="1054" y="134"/>
                  </a:lnTo>
                  <a:lnTo>
                    <a:pt x="1053" y="134"/>
                  </a:lnTo>
                  <a:lnTo>
                    <a:pt x="1052" y="135"/>
                  </a:lnTo>
                  <a:lnTo>
                    <a:pt x="1051" y="135"/>
                  </a:lnTo>
                  <a:lnTo>
                    <a:pt x="1049" y="135"/>
                  </a:lnTo>
                  <a:lnTo>
                    <a:pt x="1046" y="135"/>
                  </a:lnTo>
                  <a:lnTo>
                    <a:pt x="1046" y="136"/>
                  </a:lnTo>
                  <a:lnTo>
                    <a:pt x="1045" y="136"/>
                  </a:lnTo>
                  <a:lnTo>
                    <a:pt x="1044" y="136"/>
                  </a:lnTo>
                  <a:lnTo>
                    <a:pt x="1043" y="136"/>
                  </a:lnTo>
                  <a:lnTo>
                    <a:pt x="1042" y="136"/>
                  </a:lnTo>
                  <a:lnTo>
                    <a:pt x="1042" y="137"/>
                  </a:lnTo>
                  <a:lnTo>
                    <a:pt x="1042" y="139"/>
                  </a:lnTo>
                  <a:lnTo>
                    <a:pt x="1043" y="137"/>
                  </a:lnTo>
                  <a:lnTo>
                    <a:pt x="1044" y="139"/>
                  </a:lnTo>
                  <a:lnTo>
                    <a:pt x="1044" y="137"/>
                  </a:lnTo>
                  <a:lnTo>
                    <a:pt x="1044" y="139"/>
                  </a:lnTo>
                  <a:lnTo>
                    <a:pt x="1046" y="137"/>
                  </a:lnTo>
                  <a:lnTo>
                    <a:pt x="1046" y="139"/>
                  </a:lnTo>
                  <a:lnTo>
                    <a:pt x="1047" y="139"/>
                  </a:lnTo>
                  <a:lnTo>
                    <a:pt x="1046" y="139"/>
                  </a:lnTo>
                  <a:lnTo>
                    <a:pt x="1046" y="140"/>
                  </a:lnTo>
                  <a:lnTo>
                    <a:pt x="1045" y="140"/>
                  </a:lnTo>
                  <a:lnTo>
                    <a:pt x="1045" y="141"/>
                  </a:lnTo>
                  <a:lnTo>
                    <a:pt x="1044" y="141"/>
                  </a:lnTo>
                  <a:lnTo>
                    <a:pt x="1043" y="142"/>
                  </a:lnTo>
                  <a:lnTo>
                    <a:pt x="1042" y="142"/>
                  </a:lnTo>
                  <a:lnTo>
                    <a:pt x="1042" y="143"/>
                  </a:lnTo>
                  <a:lnTo>
                    <a:pt x="1041" y="143"/>
                  </a:lnTo>
                  <a:lnTo>
                    <a:pt x="1037" y="144"/>
                  </a:lnTo>
                  <a:lnTo>
                    <a:pt x="1039" y="146"/>
                  </a:lnTo>
                  <a:lnTo>
                    <a:pt x="1035" y="149"/>
                  </a:lnTo>
                  <a:lnTo>
                    <a:pt x="1035" y="148"/>
                  </a:lnTo>
                  <a:lnTo>
                    <a:pt x="1030" y="149"/>
                  </a:lnTo>
                  <a:lnTo>
                    <a:pt x="1032" y="149"/>
                  </a:lnTo>
                  <a:lnTo>
                    <a:pt x="1032" y="150"/>
                  </a:lnTo>
                  <a:lnTo>
                    <a:pt x="1032" y="151"/>
                  </a:lnTo>
                  <a:lnTo>
                    <a:pt x="1030" y="151"/>
                  </a:lnTo>
                  <a:lnTo>
                    <a:pt x="1030" y="152"/>
                  </a:lnTo>
                  <a:lnTo>
                    <a:pt x="1028" y="153"/>
                  </a:lnTo>
                  <a:lnTo>
                    <a:pt x="1028" y="156"/>
                  </a:lnTo>
                  <a:lnTo>
                    <a:pt x="1028" y="160"/>
                  </a:lnTo>
                  <a:lnTo>
                    <a:pt x="1029" y="160"/>
                  </a:lnTo>
                  <a:lnTo>
                    <a:pt x="1032" y="159"/>
                  </a:lnTo>
                  <a:lnTo>
                    <a:pt x="1030" y="159"/>
                  </a:lnTo>
                  <a:lnTo>
                    <a:pt x="1034" y="158"/>
                  </a:lnTo>
                  <a:lnTo>
                    <a:pt x="1035" y="159"/>
                  </a:lnTo>
                  <a:lnTo>
                    <a:pt x="1034" y="159"/>
                  </a:lnTo>
                  <a:lnTo>
                    <a:pt x="1034" y="160"/>
                  </a:lnTo>
                  <a:lnTo>
                    <a:pt x="1034" y="161"/>
                  </a:lnTo>
                  <a:lnTo>
                    <a:pt x="1034" y="164"/>
                  </a:lnTo>
                  <a:lnTo>
                    <a:pt x="1035" y="164"/>
                  </a:lnTo>
                  <a:lnTo>
                    <a:pt x="1036" y="165"/>
                  </a:lnTo>
                  <a:lnTo>
                    <a:pt x="1036" y="166"/>
                  </a:lnTo>
                  <a:lnTo>
                    <a:pt x="1036" y="167"/>
                  </a:lnTo>
                  <a:lnTo>
                    <a:pt x="1037" y="168"/>
                  </a:lnTo>
                  <a:lnTo>
                    <a:pt x="1037" y="169"/>
                  </a:lnTo>
                  <a:lnTo>
                    <a:pt x="1037" y="170"/>
                  </a:lnTo>
                  <a:lnTo>
                    <a:pt x="1037" y="171"/>
                  </a:lnTo>
                  <a:lnTo>
                    <a:pt x="1036" y="171"/>
                  </a:lnTo>
                  <a:lnTo>
                    <a:pt x="1036" y="173"/>
                  </a:lnTo>
                  <a:lnTo>
                    <a:pt x="1036" y="174"/>
                  </a:lnTo>
                  <a:lnTo>
                    <a:pt x="1035" y="174"/>
                  </a:lnTo>
                  <a:lnTo>
                    <a:pt x="1035" y="173"/>
                  </a:lnTo>
                  <a:lnTo>
                    <a:pt x="1035" y="174"/>
                  </a:lnTo>
                  <a:lnTo>
                    <a:pt x="1034" y="174"/>
                  </a:lnTo>
                  <a:lnTo>
                    <a:pt x="1034" y="175"/>
                  </a:lnTo>
                  <a:lnTo>
                    <a:pt x="1033" y="175"/>
                  </a:lnTo>
                  <a:lnTo>
                    <a:pt x="1033" y="176"/>
                  </a:lnTo>
                  <a:lnTo>
                    <a:pt x="1034" y="176"/>
                  </a:lnTo>
                  <a:lnTo>
                    <a:pt x="1033" y="176"/>
                  </a:lnTo>
                  <a:lnTo>
                    <a:pt x="1033" y="177"/>
                  </a:lnTo>
                  <a:lnTo>
                    <a:pt x="1032" y="177"/>
                  </a:lnTo>
                  <a:lnTo>
                    <a:pt x="1032" y="178"/>
                  </a:lnTo>
                  <a:lnTo>
                    <a:pt x="1030" y="178"/>
                  </a:lnTo>
                  <a:lnTo>
                    <a:pt x="1029" y="178"/>
                  </a:lnTo>
                  <a:lnTo>
                    <a:pt x="1029" y="179"/>
                  </a:lnTo>
                  <a:lnTo>
                    <a:pt x="1028" y="179"/>
                  </a:lnTo>
                  <a:lnTo>
                    <a:pt x="1028" y="181"/>
                  </a:lnTo>
                  <a:lnTo>
                    <a:pt x="1028" y="182"/>
                  </a:lnTo>
                  <a:lnTo>
                    <a:pt x="1027" y="182"/>
                  </a:lnTo>
                  <a:lnTo>
                    <a:pt x="1027" y="183"/>
                  </a:lnTo>
                  <a:lnTo>
                    <a:pt x="1027" y="184"/>
                  </a:lnTo>
                  <a:lnTo>
                    <a:pt x="1026" y="184"/>
                  </a:lnTo>
                  <a:lnTo>
                    <a:pt x="1026" y="185"/>
                  </a:lnTo>
                  <a:lnTo>
                    <a:pt x="1025" y="185"/>
                  </a:lnTo>
                  <a:lnTo>
                    <a:pt x="1025" y="186"/>
                  </a:lnTo>
                  <a:lnTo>
                    <a:pt x="1024" y="186"/>
                  </a:lnTo>
                  <a:lnTo>
                    <a:pt x="1024" y="187"/>
                  </a:lnTo>
                  <a:lnTo>
                    <a:pt x="1024" y="188"/>
                  </a:lnTo>
                  <a:lnTo>
                    <a:pt x="1022" y="188"/>
                  </a:lnTo>
                  <a:lnTo>
                    <a:pt x="1022" y="190"/>
                  </a:lnTo>
                  <a:lnTo>
                    <a:pt x="1022" y="191"/>
                  </a:lnTo>
                  <a:lnTo>
                    <a:pt x="1022" y="190"/>
                  </a:lnTo>
                  <a:lnTo>
                    <a:pt x="1021" y="191"/>
                  </a:lnTo>
                  <a:lnTo>
                    <a:pt x="1021" y="192"/>
                  </a:lnTo>
                  <a:lnTo>
                    <a:pt x="1021" y="193"/>
                  </a:lnTo>
                  <a:lnTo>
                    <a:pt x="1020" y="193"/>
                  </a:lnTo>
                  <a:lnTo>
                    <a:pt x="1020" y="194"/>
                  </a:lnTo>
                  <a:lnTo>
                    <a:pt x="1019" y="194"/>
                  </a:lnTo>
                  <a:lnTo>
                    <a:pt x="1019" y="195"/>
                  </a:lnTo>
                  <a:lnTo>
                    <a:pt x="1020" y="195"/>
                  </a:lnTo>
                  <a:lnTo>
                    <a:pt x="1019" y="195"/>
                  </a:lnTo>
                  <a:lnTo>
                    <a:pt x="1018" y="195"/>
                  </a:lnTo>
                  <a:lnTo>
                    <a:pt x="1017" y="195"/>
                  </a:lnTo>
                  <a:lnTo>
                    <a:pt x="1017" y="196"/>
                  </a:lnTo>
                  <a:lnTo>
                    <a:pt x="1017" y="198"/>
                  </a:lnTo>
                  <a:lnTo>
                    <a:pt x="1016" y="196"/>
                  </a:lnTo>
                  <a:lnTo>
                    <a:pt x="1013" y="201"/>
                  </a:lnTo>
                  <a:lnTo>
                    <a:pt x="1012" y="202"/>
                  </a:lnTo>
                  <a:lnTo>
                    <a:pt x="1012" y="203"/>
                  </a:lnTo>
                  <a:lnTo>
                    <a:pt x="1011" y="204"/>
                  </a:lnTo>
                  <a:lnTo>
                    <a:pt x="1011" y="206"/>
                  </a:lnTo>
                  <a:lnTo>
                    <a:pt x="1011" y="207"/>
                  </a:lnTo>
                  <a:lnTo>
                    <a:pt x="1010" y="207"/>
                  </a:lnTo>
                  <a:lnTo>
                    <a:pt x="1009" y="209"/>
                  </a:lnTo>
                  <a:lnTo>
                    <a:pt x="1006" y="207"/>
                  </a:lnTo>
                  <a:lnTo>
                    <a:pt x="1003" y="210"/>
                  </a:lnTo>
                  <a:lnTo>
                    <a:pt x="1002" y="210"/>
                  </a:lnTo>
                  <a:lnTo>
                    <a:pt x="1001" y="209"/>
                  </a:lnTo>
                  <a:lnTo>
                    <a:pt x="1001" y="208"/>
                  </a:lnTo>
                  <a:lnTo>
                    <a:pt x="999" y="206"/>
                  </a:lnTo>
                  <a:lnTo>
                    <a:pt x="998" y="207"/>
                  </a:lnTo>
                  <a:lnTo>
                    <a:pt x="996" y="206"/>
                  </a:lnTo>
                  <a:lnTo>
                    <a:pt x="995" y="204"/>
                  </a:lnTo>
                  <a:lnTo>
                    <a:pt x="995" y="203"/>
                  </a:lnTo>
                  <a:lnTo>
                    <a:pt x="995" y="202"/>
                  </a:lnTo>
                  <a:lnTo>
                    <a:pt x="995" y="200"/>
                  </a:lnTo>
                  <a:lnTo>
                    <a:pt x="998" y="199"/>
                  </a:lnTo>
                  <a:lnTo>
                    <a:pt x="998" y="198"/>
                  </a:lnTo>
                  <a:lnTo>
                    <a:pt x="1000" y="196"/>
                  </a:lnTo>
                  <a:lnTo>
                    <a:pt x="1000" y="195"/>
                  </a:lnTo>
                  <a:lnTo>
                    <a:pt x="1000" y="194"/>
                  </a:lnTo>
                  <a:lnTo>
                    <a:pt x="1000" y="193"/>
                  </a:lnTo>
                  <a:lnTo>
                    <a:pt x="999" y="193"/>
                  </a:lnTo>
                  <a:lnTo>
                    <a:pt x="1000" y="193"/>
                  </a:lnTo>
                  <a:lnTo>
                    <a:pt x="1000" y="192"/>
                  </a:lnTo>
                  <a:lnTo>
                    <a:pt x="1001" y="192"/>
                  </a:lnTo>
                  <a:lnTo>
                    <a:pt x="1002" y="192"/>
                  </a:lnTo>
                  <a:lnTo>
                    <a:pt x="1003" y="192"/>
                  </a:lnTo>
                  <a:lnTo>
                    <a:pt x="1003" y="191"/>
                  </a:lnTo>
                  <a:lnTo>
                    <a:pt x="1004" y="191"/>
                  </a:lnTo>
                  <a:lnTo>
                    <a:pt x="1006" y="190"/>
                  </a:lnTo>
                  <a:lnTo>
                    <a:pt x="1006" y="188"/>
                  </a:lnTo>
                  <a:lnTo>
                    <a:pt x="1004" y="187"/>
                  </a:lnTo>
                  <a:lnTo>
                    <a:pt x="1003" y="187"/>
                  </a:lnTo>
                  <a:lnTo>
                    <a:pt x="1002" y="186"/>
                  </a:lnTo>
                  <a:lnTo>
                    <a:pt x="1002" y="185"/>
                  </a:lnTo>
                  <a:lnTo>
                    <a:pt x="1001" y="185"/>
                  </a:lnTo>
                  <a:lnTo>
                    <a:pt x="1000" y="184"/>
                  </a:lnTo>
                  <a:lnTo>
                    <a:pt x="998" y="182"/>
                  </a:lnTo>
                  <a:lnTo>
                    <a:pt x="996" y="181"/>
                  </a:lnTo>
                  <a:lnTo>
                    <a:pt x="995" y="179"/>
                  </a:lnTo>
                  <a:lnTo>
                    <a:pt x="996" y="179"/>
                  </a:lnTo>
                  <a:lnTo>
                    <a:pt x="996" y="178"/>
                  </a:lnTo>
                  <a:lnTo>
                    <a:pt x="998" y="177"/>
                  </a:lnTo>
                  <a:lnTo>
                    <a:pt x="998" y="176"/>
                  </a:lnTo>
                  <a:lnTo>
                    <a:pt x="999" y="175"/>
                  </a:lnTo>
                  <a:lnTo>
                    <a:pt x="999" y="174"/>
                  </a:lnTo>
                  <a:lnTo>
                    <a:pt x="999" y="173"/>
                  </a:lnTo>
                  <a:lnTo>
                    <a:pt x="1000" y="173"/>
                  </a:lnTo>
                  <a:lnTo>
                    <a:pt x="1000" y="171"/>
                  </a:lnTo>
                  <a:lnTo>
                    <a:pt x="1001" y="170"/>
                  </a:lnTo>
                  <a:lnTo>
                    <a:pt x="1002" y="170"/>
                  </a:lnTo>
                  <a:lnTo>
                    <a:pt x="1002" y="169"/>
                  </a:lnTo>
                  <a:lnTo>
                    <a:pt x="1001" y="169"/>
                  </a:lnTo>
                  <a:lnTo>
                    <a:pt x="1001" y="168"/>
                  </a:lnTo>
                  <a:lnTo>
                    <a:pt x="999" y="166"/>
                  </a:lnTo>
                  <a:lnTo>
                    <a:pt x="998" y="166"/>
                  </a:lnTo>
                  <a:lnTo>
                    <a:pt x="996" y="166"/>
                  </a:lnTo>
                  <a:lnTo>
                    <a:pt x="995" y="166"/>
                  </a:lnTo>
                  <a:lnTo>
                    <a:pt x="994" y="166"/>
                  </a:lnTo>
                  <a:lnTo>
                    <a:pt x="994" y="165"/>
                  </a:lnTo>
                  <a:lnTo>
                    <a:pt x="993" y="165"/>
                  </a:lnTo>
                  <a:lnTo>
                    <a:pt x="992" y="165"/>
                  </a:lnTo>
                  <a:lnTo>
                    <a:pt x="992" y="164"/>
                  </a:lnTo>
                  <a:lnTo>
                    <a:pt x="991" y="164"/>
                  </a:lnTo>
                  <a:lnTo>
                    <a:pt x="991" y="162"/>
                  </a:lnTo>
                  <a:lnTo>
                    <a:pt x="987" y="164"/>
                  </a:lnTo>
                  <a:lnTo>
                    <a:pt x="986" y="162"/>
                  </a:lnTo>
                  <a:lnTo>
                    <a:pt x="984" y="160"/>
                  </a:lnTo>
                  <a:lnTo>
                    <a:pt x="984" y="159"/>
                  </a:lnTo>
                  <a:lnTo>
                    <a:pt x="982" y="158"/>
                  </a:lnTo>
                  <a:lnTo>
                    <a:pt x="982" y="159"/>
                  </a:lnTo>
                  <a:lnTo>
                    <a:pt x="982" y="160"/>
                  </a:lnTo>
                  <a:lnTo>
                    <a:pt x="982" y="161"/>
                  </a:lnTo>
                  <a:lnTo>
                    <a:pt x="981" y="161"/>
                  </a:lnTo>
                  <a:lnTo>
                    <a:pt x="981" y="162"/>
                  </a:lnTo>
                  <a:lnTo>
                    <a:pt x="981" y="164"/>
                  </a:lnTo>
                  <a:lnTo>
                    <a:pt x="982" y="164"/>
                  </a:lnTo>
                  <a:lnTo>
                    <a:pt x="981" y="164"/>
                  </a:lnTo>
                  <a:lnTo>
                    <a:pt x="979" y="162"/>
                  </a:lnTo>
                  <a:lnTo>
                    <a:pt x="979" y="164"/>
                  </a:lnTo>
                  <a:lnTo>
                    <a:pt x="978" y="165"/>
                  </a:lnTo>
                  <a:lnTo>
                    <a:pt x="977" y="165"/>
                  </a:lnTo>
                  <a:lnTo>
                    <a:pt x="977" y="166"/>
                  </a:lnTo>
                  <a:lnTo>
                    <a:pt x="978" y="166"/>
                  </a:lnTo>
                  <a:lnTo>
                    <a:pt x="977" y="166"/>
                  </a:lnTo>
                  <a:lnTo>
                    <a:pt x="976" y="166"/>
                  </a:lnTo>
                  <a:lnTo>
                    <a:pt x="975" y="166"/>
                  </a:lnTo>
                  <a:lnTo>
                    <a:pt x="975" y="167"/>
                  </a:lnTo>
                  <a:lnTo>
                    <a:pt x="974" y="167"/>
                  </a:lnTo>
                  <a:lnTo>
                    <a:pt x="974" y="168"/>
                  </a:lnTo>
                  <a:lnTo>
                    <a:pt x="974" y="169"/>
                  </a:lnTo>
                  <a:lnTo>
                    <a:pt x="973" y="169"/>
                  </a:lnTo>
                  <a:lnTo>
                    <a:pt x="972" y="169"/>
                  </a:lnTo>
                  <a:lnTo>
                    <a:pt x="970" y="168"/>
                  </a:lnTo>
                  <a:lnTo>
                    <a:pt x="969" y="168"/>
                  </a:lnTo>
                  <a:lnTo>
                    <a:pt x="968" y="168"/>
                  </a:lnTo>
                  <a:lnTo>
                    <a:pt x="967" y="168"/>
                  </a:lnTo>
                  <a:lnTo>
                    <a:pt x="966" y="168"/>
                  </a:lnTo>
                  <a:lnTo>
                    <a:pt x="966" y="167"/>
                  </a:lnTo>
                  <a:lnTo>
                    <a:pt x="965" y="167"/>
                  </a:lnTo>
                  <a:lnTo>
                    <a:pt x="964" y="166"/>
                  </a:lnTo>
                  <a:lnTo>
                    <a:pt x="963" y="165"/>
                  </a:lnTo>
                  <a:lnTo>
                    <a:pt x="963" y="164"/>
                  </a:lnTo>
                  <a:lnTo>
                    <a:pt x="961" y="164"/>
                  </a:lnTo>
                  <a:lnTo>
                    <a:pt x="961" y="162"/>
                  </a:lnTo>
                  <a:lnTo>
                    <a:pt x="960" y="162"/>
                  </a:lnTo>
                  <a:lnTo>
                    <a:pt x="960" y="161"/>
                  </a:lnTo>
                  <a:lnTo>
                    <a:pt x="959" y="160"/>
                  </a:lnTo>
                  <a:lnTo>
                    <a:pt x="960" y="160"/>
                  </a:lnTo>
                  <a:lnTo>
                    <a:pt x="965" y="156"/>
                  </a:lnTo>
                  <a:lnTo>
                    <a:pt x="966" y="156"/>
                  </a:lnTo>
                  <a:lnTo>
                    <a:pt x="969" y="151"/>
                  </a:lnTo>
                  <a:lnTo>
                    <a:pt x="970" y="151"/>
                  </a:lnTo>
                  <a:lnTo>
                    <a:pt x="970" y="150"/>
                  </a:lnTo>
                  <a:lnTo>
                    <a:pt x="972" y="150"/>
                  </a:lnTo>
                  <a:lnTo>
                    <a:pt x="973" y="149"/>
                  </a:lnTo>
                  <a:lnTo>
                    <a:pt x="974" y="148"/>
                  </a:lnTo>
                  <a:lnTo>
                    <a:pt x="975" y="146"/>
                  </a:lnTo>
                  <a:lnTo>
                    <a:pt x="975" y="145"/>
                  </a:lnTo>
                  <a:lnTo>
                    <a:pt x="975" y="144"/>
                  </a:lnTo>
                  <a:lnTo>
                    <a:pt x="974" y="144"/>
                  </a:lnTo>
                  <a:lnTo>
                    <a:pt x="972" y="142"/>
                  </a:lnTo>
                  <a:lnTo>
                    <a:pt x="970" y="141"/>
                  </a:lnTo>
                  <a:lnTo>
                    <a:pt x="969" y="139"/>
                  </a:lnTo>
                  <a:lnTo>
                    <a:pt x="968" y="139"/>
                  </a:lnTo>
                  <a:lnTo>
                    <a:pt x="967" y="136"/>
                  </a:lnTo>
                  <a:lnTo>
                    <a:pt x="965" y="135"/>
                  </a:lnTo>
                  <a:lnTo>
                    <a:pt x="963" y="133"/>
                  </a:lnTo>
                  <a:lnTo>
                    <a:pt x="961" y="132"/>
                  </a:lnTo>
                  <a:lnTo>
                    <a:pt x="960" y="131"/>
                  </a:lnTo>
                  <a:lnTo>
                    <a:pt x="959" y="129"/>
                  </a:lnTo>
                  <a:lnTo>
                    <a:pt x="959" y="128"/>
                  </a:lnTo>
                  <a:lnTo>
                    <a:pt x="958" y="128"/>
                  </a:lnTo>
                  <a:lnTo>
                    <a:pt x="957" y="127"/>
                  </a:lnTo>
                  <a:lnTo>
                    <a:pt x="957" y="126"/>
                  </a:lnTo>
                  <a:lnTo>
                    <a:pt x="956" y="126"/>
                  </a:lnTo>
                  <a:lnTo>
                    <a:pt x="956" y="125"/>
                  </a:lnTo>
                  <a:lnTo>
                    <a:pt x="955" y="125"/>
                  </a:lnTo>
                  <a:lnTo>
                    <a:pt x="955" y="124"/>
                  </a:lnTo>
                  <a:lnTo>
                    <a:pt x="953" y="124"/>
                  </a:lnTo>
                  <a:lnTo>
                    <a:pt x="953" y="123"/>
                  </a:lnTo>
                  <a:lnTo>
                    <a:pt x="952" y="123"/>
                  </a:lnTo>
                  <a:lnTo>
                    <a:pt x="951" y="120"/>
                  </a:lnTo>
                  <a:lnTo>
                    <a:pt x="951" y="119"/>
                  </a:lnTo>
                  <a:lnTo>
                    <a:pt x="950" y="119"/>
                  </a:lnTo>
                  <a:lnTo>
                    <a:pt x="950" y="118"/>
                  </a:lnTo>
                  <a:lnTo>
                    <a:pt x="949" y="117"/>
                  </a:lnTo>
                  <a:lnTo>
                    <a:pt x="947" y="115"/>
                  </a:lnTo>
                  <a:lnTo>
                    <a:pt x="950" y="111"/>
                  </a:lnTo>
                  <a:lnTo>
                    <a:pt x="947" y="109"/>
                  </a:lnTo>
                  <a:lnTo>
                    <a:pt x="950" y="104"/>
                  </a:lnTo>
                  <a:lnTo>
                    <a:pt x="953" y="102"/>
                  </a:lnTo>
                  <a:lnTo>
                    <a:pt x="952" y="101"/>
                  </a:lnTo>
                  <a:lnTo>
                    <a:pt x="952" y="100"/>
                  </a:lnTo>
                  <a:lnTo>
                    <a:pt x="951" y="99"/>
                  </a:lnTo>
                  <a:lnTo>
                    <a:pt x="950" y="98"/>
                  </a:lnTo>
                  <a:lnTo>
                    <a:pt x="949" y="98"/>
                  </a:lnTo>
                  <a:lnTo>
                    <a:pt x="948" y="96"/>
                  </a:lnTo>
                  <a:lnTo>
                    <a:pt x="947" y="96"/>
                  </a:lnTo>
                  <a:lnTo>
                    <a:pt x="947" y="95"/>
                  </a:lnTo>
                  <a:lnTo>
                    <a:pt x="944" y="95"/>
                  </a:lnTo>
                  <a:lnTo>
                    <a:pt x="943" y="94"/>
                  </a:lnTo>
                  <a:lnTo>
                    <a:pt x="942" y="94"/>
                  </a:lnTo>
                  <a:lnTo>
                    <a:pt x="942" y="95"/>
                  </a:lnTo>
                  <a:lnTo>
                    <a:pt x="941" y="95"/>
                  </a:lnTo>
                  <a:lnTo>
                    <a:pt x="941" y="96"/>
                  </a:lnTo>
                  <a:lnTo>
                    <a:pt x="940" y="96"/>
                  </a:lnTo>
                  <a:lnTo>
                    <a:pt x="940" y="98"/>
                  </a:lnTo>
                  <a:lnTo>
                    <a:pt x="939" y="96"/>
                  </a:lnTo>
                  <a:lnTo>
                    <a:pt x="938" y="96"/>
                  </a:lnTo>
                  <a:lnTo>
                    <a:pt x="937" y="98"/>
                  </a:lnTo>
                  <a:lnTo>
                    <a:pt x="935" y="96"/>
                  </a:lnTo>
                  <a:lnTo>
                    <a:pt x="935" y="95"/>
                  </a:lnTo>
                  <a:lnTo>
                    <a:pt x="934" y="95"/>
                  </a:lnTo>
                  <a:lnTo>
                    <a:pt x="934" y="94"/>
                  </a:lnTo>
                  <a:lnTo>
                    <a:pt x="933" y="94"/>
                  </a:lnTo>
                  <a:lnTo>
                    <a:pt x="932" y="94"/>
                  </a:lnTo>
                  <a:lnTo>
                    <a:pt x="932" y="93"/>
                  </a:lnTo>
                  <a:lnTo>
                    <a:pt x="931" y="93"/>
                  </a:lnTo>
                  <a:lnTo>
                    <a:pt x="931" y="92"/>
                  </a:lnTo>
                  <a:lnTo>
                    <a:pt x="931" y="93"/>
                  </a:lnTo>
                  <a:lnTo>
                    <a:pt x="930" y="92"/>
                  </a:lnTo>
                  <a:lnTo>
                    <a:pt x="927" y="87"/>
                  </a:lnTo>
                  <a:lnTo>
                    <a:pt x="894" y="49"/>
                  </a:lnTo>
                  <a:lnTo>
                    <a:pt x="924" y="28"/>
                  </a:lnTo>
                  <a:lnTo>
                    <a:pt x="969" y="0"/>
                  </a:lnTo>
                  <a:lnTo>
                    <a:pt x="995" y="7"/>
                  </a:lnTo>
                  <a:lnTo>
                    <a:pt x="1003" y="9"/>
                  </a:lnTo>
                  <a:lnTo>
                    <a:pt x="1008" y="1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101">
              <a:extLst>
                <a:ext uri="{FF2B5EF4-FFF2-40B4-BE49-F238E27FC236}">
                  <a16:creationId xmlns:a16="http://schemas.microsoft.com/office/drawing/2014/main" id="{CAFFB562-9EA7-3EAD-8730-D1BC1E4E4F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9788" y="2967038"/>
              <a:ext cx="1281113" cy="1925638"/>
            </a:xfrm>
            <a:custGeom>
              <a:avLst/>
              <a:gdLst>
                <a:gd name="T0" fmla="*/ 135 w 807"/>
                <a:gd name="T1" fmla="*/ 122 h 1213"/>
                <a:gd name="T2" fmla="*/ 185 w 807"/>
                <a:gd name="T3" fmla="*/ 83 h 1213"/>
                <a:gd name="T4" fmla="*/ 248 w 807"/>
                <a:gd name="T5" fmla="*/ 91 h 1213"/>
                <a:gd name="T6" fmla="*/ 300 w 807"/>
                <a:gd name="T7" fmla="*/ 86 h 1213"/>
                <a:gd name="T8" fmla="*/ 343 w 807"/>
                <a:gd name="T9" fmla="*/ 95 h 1213"/>
                <a:gd name="T10" fmla="*/ 384 w 807"/>
                <a:gd name="T11" fmla="*/ 91 h 1213"/>
                <a:gd name="T12" fmla="*/ 498 w 807"/>
                <a:gd name="T13" fmla="*/ 89 h 1213"/>
                <a:gd name="T14" fmla="*/ 539 w 807"/>
                <a:gd name="T15" fmla="*/ 46 h 1213"/>
                <a:gd name="T16" fmla="*/ 566 w 807"/>
                <a:gd name="T17" fmla="*/ 20 h 1213"/>
                <a:gd name="T18" fmla="*/ 638 w 807"/>
                <a:gd name="T19" fmla="*/ 33 h 1213"/>
                <a:gd name="T20" fmla="*/ 675 w 807"/>
                <a:gd name="T21" fmla="*/ 67 h 1213"/>
                <a:gd name="T22" fmla="*/ 656 w 807"/>
                <a:gd name="T23" fmla="*/ 111 h 1213"/>
                <a:gd name="T24" fmla="*/ 653 w 807"/>
                <a:gd name="T25" fmla="*/ 161 h 1213"/>
                <a:gd name="T26" fmla="*/ 673 w 807"/>
                <a:gd name="T27" fmla="*/ 207 h 1213"/>
                <a:gd name="T28" fmla="*/ 718 w 807"/>
                <a:gd name="T29" fmla="*/ 229 h 1213"/>
                <a:gd name="T30" fmla="*/ 725 w 807"/>
                <a:gd name="T31" fmla="*/ 290 h 1213"/>
                <a:gd name="T32" fmla="*/ 729 w 807"/>
                <a:gd name="T33" fmla="*/ 338 h 1213"/>
                <a:gd name="T34" fmla="*/ 733 w 807"/>
                <a:gd name="T35" fmla="*/ 396 h 1213"/>
                <a:gd name="T36" fmla="*/ 707 w 807"/>
                <a:gd name="T37" fmla="*/ 438 h 1213"/>
                <a:gd name="T38" fmla="*/ 703 w 807"/>
                <a:gd name="T39" fmla="*/ 493 h 1213"/>
                <a:gd name="T40" fmla="*/ 720 w 807"/>
                <a:gd name="T41" fmla="*/ 554 h 1213"/>
                <a:gd name="T42" fmla="*/ 756 w 807"/>
                <a:gd name="T43" fmla="*/ 634 h 1213"/>
                <a:gd name="T44" fmla="*/ 807 w 807"/>
                <a:gd name="T45" fmla="*/ 690 h 1213"/>
                <a:gd name="T46" fmla="*/ 774 w 807"/>
                <a:gd name="T47" fmla="*/ 726 h 1213"/>
                <a:gd name="T48" fmla="*/ 733 w 807"/>
                <a:gd name="T49" fmla="*/ 756 h 1213"/>
                <a:gd name="T50" fmla="*/ 727 w 807"/>
                <a:gd name="T51" fmla="*/ 832 h 1213"/>
                <a:gd name="T52" fmla="*/ 682 w 807"/>
                <a:gd name="T53" fmla="*/ 857 h 1213"/>
                <a:gd name="T54" fmla="*/ 667 w 807"/>
                <a:gd name="T55" fmla="*/ 914 h 1213"/>
                <a:gd name="T56" fmla="*/ 644 w 807"/>
                <a:gd name="T57" fmla="*/ 982 h 1213"/>
                <a:gd name="T58" fmla="*/ 670 w 807"/>
                <a:gd name="T59" fmla="*/ 1045 h 1213"/>
                <a:gd name="T60" fmla="*/ 718 w 807"/>
                <a:gd name="T61" fmla="*/ 1068 h 1213"/>
                <a:gd name="T62" fmla="*/ 732 w 807"/>
                <a:gd name="T63" fmla="*/ 1109 h 1213"/>
                <a:gd name="T64" fmla="*/ 706 w 807"/>
                <a:gd name="T65" fmla="*/ 1158 h 1213"/>
                <a:gd name="T66" fmla="*/ 687 w 807"/>
                <a:gd name="T67" fmla="*/ 1199 h 1213"/>
                <a:gd name="T68" fmla="*/ 646 w 807"/>
                <a:gd name="T69" fmla="*/ 1205 h 1213"/>
                <a:gd name="T70" fmla="*/ 628 w 807"/>
                <a:gd name="T71" fmla="*/ 1190 h 1213"/>
                <a:gd name="T72" fmla="*/ 582 w 807"/>
                <a:gd name="T73" fmla="*/ 1188 h 1213"/>
                <a:gd name="T74" fmla="*/ 592 w 807"/>
                <a:gd name="T75" fmla="*/ 1138 h 1213"/>
                <a:gd name="T76" fmla="*/ 556 w 807"/>
                <a:gd name="T77" fmla="*/ 1067 h 1213"/>
                <a:gd name="T78" fmla="*/ 510 w 807"/>
                <a:gd name="T79" fmla="*/ 1000 h 1213"/>
                <a:gd name="T80" fmla="*/ 472 w 807"/>
                <a:gd name="T81" fmla="*/ 964 h 1213"/>
                <a:gd name="T82" fmla="*/ 444 w 807"/>
                <a:gd name="T83" fmla="*/ 918 h 1213"/>
                <a:gd name="T84" fmla="*/ 473 w 807"/>
                <a:gd name="T85" fmla="*/ 822 h 1213"/>
                <a:gd name="T86" fmla="*/ 400 w 807"/>
                <a:gd name="T87" fmla="*/ 797 h 1213"/>
                <a:gd name="T88" fmla="*/ 315 w 807"/>
                <a:gd name="T89" fmla="*/ 789 h 1213"/>
                <a:gd name="T90" fmla="*/ 274 w 807"/>
                <a:gd name="T91" fmla="*/ 766 h 1213"/>
                <a:gd name="T92" fmla="*/ 241 w 807"/>
                <a:gd name="T93" fmla="*/ 751 h 1213"/>
                <a:gd name="T94" fmla="*/ 227 w 807"/>
                <a:gd name="T95" fmla="*/ 717 h 1213"/>
                <a:gd name="T96" fmla="*/ 184 w 807"/>
                <a:gd name="T97" fmla="*/ 671 h 1213"/>
                <a:gd name="T98" fmla="*/ 137 w 807"/>
                <a:gd name="T99" fmla="*/ 621 h 1213"/>
                <a:gd name="T100" fmla="*/ 91 w 807"/>
                <a:gd name="T101" fmla="*/ 600 h 1213"/>
                <a:gd name="T102" fmla="*/ 70 w 807"/>
                <a:gd name="T103" fmla="*/ 567 h 1213"/>
                <a:gd name="T104" fmla="*/ 52 w 807"/>
                <a:gd name="T105" fmla="*/ 504 h 1213"/>
                <a:gd name="T106" fmla="*/ 78 w 807"/>
                <a:gd name="T107" fmla="*/ 467 h 1213"/>
                <a:gd name="T108" fmla="*/ 86 w 807"/>
                <a:gd name="T109" fmla="*/ 420 h 1213"/>
                <a:gd name="T110" fmla="*/ 84 w 807"/>
                <a:gd name="T111" fmla="*/ 379 h 1213"/>
                <a:gd name="T112" fmla="*/ 88 w 807"/>
                <a:gd name="T113" fmla="*/ 340 h 1213"/>
                <a:gd name="T114" fmla="*/ 81 w 807"/>
                <a:gd name="T115" fmla="*/ 299 h 1213"/>
                <a:gd name="T116" fmla="*/ 58 w 807"/>
                <a:gd name="T117" fmla="*/ 262 h 1213"/>
                <a:gd name="T118" fmla="*/ 14 w 807"/>
                <a:gd name="T119" fmla="*/ 275 h 1213"/>
                <a:gd name="T120" fmla="*/ 5 w 807"/>
                <a:gd name="T121" fmla="*/ 240 h 1213"/>
                <a:gd name="T122" fmla="*/ 43 w 807"/>
                <a:gd name="T123" fmla="*/ 214 h 1213"/>
                <a:gd name="T124" fmla="*/ 96 w 807"/>
                <a:gd name="T125" fmla="*/ 169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07" h="1213">
                  <a:moveTo>
                    <a:pt x="96" y="165"/>
                  </a:moveTo>
                  <a:lnTo>
                    <a:pt x="98" y="164"/>
                  </a:lnTo>
                  <a:lnTo>
                    <a:pt x="98" y="163"/>
                  </a:lnTo>
                  <a:lnTo>
                    <a:pt x="99" y="163"/>
                  </a:lnTo>
                  <a:lnTo>
                    <a:pt x="100" y="162"/>
                  </a:lnTo>
                  <a:lnTo>
                    <a:pt x="101" y="158"/>
                  </a:lnTo>
                  <a:lnTo>
                    <a:pt x="102" y="157"/>
                  </a:lnTo>
                  <a:lnTo>
                    <a:pt x="103" y="157"/>
                  </a:lnTo>
                  <a:lnTo>
                    <a:pt x="104" y="157"/>
                  </a:lnTo>
                  <a:lnTo>
                    <a:pt x="105" y="157"/>
                  </a:lnTo>
                  <a:lnTo>
                    <a:pt x="109" y="157"/>
                  </a:lnTo>
                  <a:lnTo>
                    <a:pt x="110" y="156"/>
                  </a:lnTo>
                  <a:lnTo>
                    <a:pt x="111" y="156"/>
                  </a:lnTo>
                  <a:lnTo>
                    <a:pt x="112" y="155"/>
                  </a:lnTo>
                  <a:lnTo>
                    <a:pt x="115" y="154"/>
                  </a:lnTo>
                  <a:lnTo>
                    <a:pt x="116" y="154"/>
                  </a:lnTo>
                  <a:lnTo>
                    <a:pt x="117" y="155"/>
                  </a:lnTo>
                  <a:lnTo>
                    <a:pt x="119" y="154"/>
                  </a:lnTo>
                  <a:lnTo>
                    <a:pt x="119" y="155"/>
                  </a:lnTo>
                  <a:lnTo>
                    <a:pt x="120" y="154"/>
                  </a:lnTo>
                  <a:lnTo>
                    <a:pt x="120" y="153"/>
                  </a:lnTo>
                  <a:lnTo>
                    <a:pt x="121" y="153"/>
                  </a:lnTo>
                  <a:lnTo>
                    <a:pt x="122" y="153"/>
                  </a:lnTo>
                  <a:lnTo>
                    <a:pt x="124" y="153"/>
                  </a:lnTo>
                  <a:lnTo>
                    <a:pt x="125" y="153"/>
                  </a:lnTo>
                  <a:lnTo>
                    <a:pt x="127" y="153"/>
                  </a:lnTo>
                  <a:lnTo>
                    <a:pt x="127" y="152"/>
                  </a:lnTo>
                  <a:lnTo>
                    <a:pt x="129" y="150"/>
                  </a:lnTo>
                  <a:lnTo>
                    <a:pt x="130" y="149"/>
                  </a:lnTo>
                  <a:lnTo>
                    <a:pt x="131" y="149"/>
                  </a:lnTo>
                  <a:lnTo>
                    <a:pt x="133" y="149"/>
                  </a:lnTo>
                  <a:lnTo>
                    <a:pt x="134" y="148"/>
                  </a:lnTo>
                  <a:lnTo>
                    <a:pt x="135" y="148"/>
                  </a:lnTo>
                  <a:lnTo>
                    <a:pt x="136" y="147"/>
                  </a:lnTo>
                  <a:lnTo>
                    <a:pt x="137" y="147"/>
                  </a:lnTo>
                  <a:lnTo>
                    <a:pt x="139" y="147"/>
                  </a:lnTo>
                  <a:lnTo>
                    <a:pt x="139" y="146"/>
                  </a:lnTo>
                  <a:lnTo>
                    <a:pt x="139" y="145"/>
                  </a:lnTo>
                  <a:lnTo>
                    <a:pt x="139" y="144"/>
                  </a:lnTo>
                  <a:lnTo>
                    <a:pt x="139" y="142"/>
                  </a:lnTo>
                  <a:lnTo>
                    <a:pt x="141" y="141"/>
                  </a:lnTo>
                  <a:lnTo>
                    <a:pt x="139" y="140"/>
                  </a:lnTo>
                  <a:lnTo>
                    <a:pt x="138" y="140"/>
                  </a:lnTo>
                  <a:lnTo>
                    <a:pt x="138" y="139"/>
                  </a:lnTo>
                  <a:lnTo>
                    <a:pt x="137" y="138"/>
                  </a:lnTo>
                  <a:lnTo>
                    <a:pt x="137" y="136"/>
                  </a:lnTo>
                  <a:lnTo>
                    <a:pt x="136" y="134"/>
                  </a:lnTo>
                  <a:lnTo>
                    <a:pt x="135" y="133"/>
                  </a:lnTo>
                  <a:lnTo>
                    <a:pt x="135" y="130"/>
                  </a:lnTo>
                  <a:lnTo>
                    <a:pt x="134" y="130"/>
                  </a:lnTo>
                  <a:lnTo>
                    <a:pt x="134" y="129"/>
                  </a:lnTo>
                  <a:lnTo>
                    <a:pt x="134" y="127"/>
                  </a:lnTo>
                  <a:lnTo>
                    <a:pt x="135" y="124"/>
                  </a:lnTo>
                  <a:lnTo>
                    <a:pt x="135" y="123"/>
                  </a:lnTo>
                  <a:lnTo>
                    <a:pt x="135" y="122"/>
                  </a:lnTo>
                  <a:lnTo>
                    <a:pt x="134" y="121"/>
                  </a:lnTo>
                  <a:lnTo>
                    <a:pt x="133" y="121"/>
                  </a:lnTo>
                  <a:lnTo>
                    <a:pt x="133" y="120"/>
                  </a:lnTo>
                  <a:lnTo>
                    <a:pt x="133" y="119"/>
                  </a:lnTo>
                  <a:lnTo>
                    <a:pt x="133" y="117"/>
                  </a:lnTo>
                  <a:lnTo>
                    <a:pt x="134" y="115"/>
                  </a:lnTo>
                  <a:lnTo>
                    <a:pt x="135" y="114"/>
                  </a:lnTo>
                  <a:lnTo>
                    <a:pt x="135" y="113"/>
                  </a:lnTo>
                  <a:lnTo>
                    <a:pt x="136" y="112"/>
                  </a:lnTo>
                  <a:lnTo>
                    <a:pt x="137" y="108"/>
                  </a:lnTo>
                  <a:lnTo>
                    <a:pt x="137" y="107"/>
                  </a:lnTo>
                  <a:lnTo>
                    <a:pt x="139" y="106"/>
                  </a:lnTo>
                  <a:lnTo>
                    <a:pt x="141" y="105"/>
                  </a:lnTo>
                  <a:lnTo>
                    <a:pt x="141" y="104"/>
                  </a:lnTo>
                  <a:lnTo>
                    <a:pt x="141" y="103"/>
                  </a:lnTo>
                  <a:lnTo>
                    <a:pt x="141" y="100"/>
                  </a:lnTo>
                  <a:lnTo>
                    <a:pt x="139" y="99"/>
                  </a:lnTo>
                  <a:lnTo>
                    <a:pt x="139" y="98"/>
                  </a:lnTo>
                  <a:lnTo>
                    <a:pt x="139" y="97"/>
                  </a:lnTo>
                  <a:lnTo>
                    <a:pt x="141" y="94"/>
                  </a:lnTo>
                  <a:lnTo>
                    <a:pt x="141" y="91"/>
                  </a:lnTo>
                  <a:lnTo>
                    <a:pt x="141" y="90"/>
                  </a:lnTo>
                  <a:lnTo>
                    <a:pt x="142" y="89"/>
                  </a:lnTo>
                  <a:lnTo>
                    <a:pt x="144" y="89"/>
                  </a:lnTo>
                  <a:lnTo>
                    <a:pt x="144" y="88"/>
                  </a:lnTo>
                  <a:lnTo>
                    <a:pt x="144" y="87"/>
                  </a:lnTo>
                  <a:lnTo>
                    <a:pt x="145" y="87"/>
                  </a:lnTo>
                  <a:lnTo>
                    <a:pt x="145" y="86"/>
                  </a:lnTo>
                  <a:lnTo>
                    <a:pt x="145" y="84"/>
                  </a:lnTo>
                  <a:lnTo>
                    <a:pt x="145" y="83"/>
                  </a:lnTo>
                  <a:lnTo>
                    <a:pt x="146" y="82"/>
                  </a:lnTo>
                  <a:lnTo>
                    <a:pt x="148" y="81"/>
                  </a:lnTo>
                  <a:lnTo>
                    <a:pt x="150" y="80"/>
                  </a:lnTo>
                  <a:lnTo>
                    <a:pt x="151" y="79"/>
                  </a:lnTo>
                  <a:lnTo>
                    <a:pt x="152" y="79"/>
                  </a:lnTo>
                  <a:lnTo>
                    <a:pt x="153" y="79"/>
                  </a:lnTo>
                  <a:lnTo>
                    <a:pt x="155" y="79"/>
                  </a:lnTo>
                  <a:lnTo>
                    <a:pt x="156" y="78"/>
                  </a:lnTo>
                  <a:lnTo>
                    <a:pt x="159" y="77"/>
                  </a:lnTo>
                  <a:lnTo>
                    <a:pt x="159" y="75"/>
                  </a:lnTo>
                  <a:lnTo>
                    <a:pt x="159" y="77"/>
                  </a:lnTo>
                  <a:lnTo>
                    <a:pt x="160" y="77"/>
                  </a:lnTo>
                  <a:lnTo>
                    <a:pt x="161" y="78"/>
                  </a:lnTo>
                  <a:lnTo>
                    <a:pt x="163" y="79"/>
                  </a:lnTo>
                  <a:lnTo>
                    <a:pt x="164" y="80"/>
                  </a:lnTo>
                  <a:lnTo>
                    <a:pt x="165" y="81"/>
                  </a:lnTo>
                  <a:lnTo>
                    <a:pt x="167" y="82"/>
                  </a:lnTo>
                  <a:lnTo>
                    <a:pt x="168" y="83"/>
                  </a:lnTo>
                  <a:lnTo>
                    <a:pt x="171" y="84"/>
                  </a:lnTo>
                  <a:lnTo>
                    <a:pt x="174" y="84"/>
                  </a:lnTo>
                  <a:lnTo>
                    <a:pt x="179" y="83"/>
                  </a:lnTo>
                  <a:lnTo>
                    <a:pt x="180" y="83"/>
                  </a:lnTo>
                  <a:lnTo>
                    <a:pt x="181" y="83"/>
                  </a:lnTo>
                  <a:lnTo>
                    <a:pt x="184" y="83"/>
                  </a:lnTo>
                  <a:lnTo>
                    <a:pt x="185" y="83"/>
                  </a:lnTo>
                  <a:lnTo>
                    <a:pt x="186" y="83"/>
                  </a:lnTo>
                  <a:lnTo>
                    <a:pt x="187" y="82"/>
                  </a:lnTo>
                  <a:lnTo>
                    <a:pt x="189" y="81"/>
                  </a:lnTo>
                  <a:lnTo>
                    <a:pt x="193" y="80"/>
                  </a:lnTo>
                  <a:lnTo>
                    <a:pt x="194" y="80"/>
                  </a:lnTo>
                  <a:lnTo>
                    <a:pt x="195" y="80"/>
                  </a:lnTo>
                  <a:lnTo>
                    <a:pt x="195" y="81"/>
                  </a:lnTo>
                  <a:lnTo>
                    <a:pt x="196" y="82"/>
                  </a:lnTo>
                  <a:lnTo>
                    <a:pt x="197" y="82"/>
                  </a:lnTo>
                  <a:lnTo>
                    <a:pt x="197" y="83"/>
                  </a:lnTo>
                  <a:lnTo>
                    <a:pt x="198" y="83"/>
                  </a:lnTo>
                  <a:lnTo>
                    <a:pt x="198" y="84"/>
                  </a:lnTo>
                  <a:lnTo>
                    <a:pt x="200" y="86"/>
                  </a:lnTo>
                  <a:lnTo>
                    <a:pt x="200" y="88"/>
                  </a:lnTo>
                  <a:lnTo>
                    <a:pt x="202" y="89"/>
                  </a:lnTo>
                  <a:lnTo>
                    <a:pt x="204" y="89"/>
                  </a:lnTo>
                  <a:lnTo>
                    <a:pt x="205" y="89"/>
                  </a:lnTo>
                  <a:lnTo>
                    <a:pt x="205" y="90"/>
                  </a:lnTo>
                  <a:lnTo>
                    <a:pt x="206" y="90"/>
                  </a:lnTo>
                  <a:lnTo>
                    <a:pt x="207" y="91"/>
                  </a:lnTo>
                  <a:lnTo>
                    <a:pt x="208" y="92"/>
                  </a:lnTo>
                  <a:lnTo>
                    <a:pt x="210" y="94"/>
                  </a:lnTo>
                  <a:lnTo>
                    <a:pt x="211" y="94"/>
                  </a:lnTo>
                  <a:lnTo>
                    <a:pt x="212" y="95"/>
                  </a:lnTo>
                  <a:lnTo>
                    <a:pt x="213" y="95"/>
                  </a:lnTo>
                  <a:lnTo>
                    <a:pt x="214" y="95"/>
                  </a:lnTo>
                  <a:lnTo>
                    <a:pt x="216" y="94"/>
                  </a:lnTo>
                  <a:lnTo>
                    <a:pt x="217" y="94"/>
                  </a:lnTo>
                  <a:lnTo>
                    <a:pt x="219" y="94"/>
                  </a:lnTo>
                  <a:lnTo>
                    <a:pt x="220" y="94"/>
                  </a:lnTo>
                  <a:lnTo>
                    <a:pt x="220" y="95"/>
                  </a:lnTo>
                  <a:lnTo>
                    <a:pt x="221" y="95"/>
                  </a:lnTo>
                  <a:lnTo>
                    <a:pt x="222" y="95"/>
                  </a:lnTo>
                  <a:lnTo>
                    <a:pt x="223" y="94"/>
                  </a:lnTo>
                  <a:lnTo>
                    <a:pt x="224" y="94"/>
                  </a:lnTo>
                  <a:lnTo>
                    <a:pt x="225" y="94"/>
                  </a:lnTo>
                  <a:lnTo>
                    <a:pt x="227" y="94"/>
                  </a:lnTo>
                  <a:lnTo>
                    <a:pt x="228" y="92"/>
                  </a:lnTo>
                  <a:lnTo>
                    <a:pt x="229" y="92"/>
                  </a:lnTo>
                  <a:lnTo>
                    <a:pt x="232" y="92"/>
                  </a:lnTo>
                  <a:lnTo>
                    <a:pt x="232" y="91"/>
                  </a:lnTo>
                  <a:lnTo>
                    <a:pt x="233" y="91"/>
                  </a:lnTo>
                  <a:lnTo>
                    <a:pt x="234" y="90"/>
                  </a:lnTo>
                  <a:lnTo>
                    <a:pt x="236" y="89"/>
                  </a:lnTo>
                  <a:lnTo>
                    <a:pt x="237" y="88"/>
                  </a:lnTo>
                  <a:lnTo>
                    <a:pt x="237" y="87"/>
                  </a:lnTo>
                  <a:lnTo>
                    <a:pt x="239" y="88"/>
                  </a:lnTo>
                  <a:lnTo>
                    <a:pt x="241" y="88"/>
                  </a:lnTo>
                  <a:lnTo>
                    <a:pt x="241" y="87"/>
                  </a:lnTo>
                  <a:lnTo>
                    <a:pt x="243" y="88"/>
                  </a:lnTo>
                  <a:lnTo>
                    <a:pt x="245" y="88"/>
                  </a:lnTo>
                  <a:lnTo>
                    <a:pt x="246" y="89"/>
                  </a:lnTo>
                  <a:lnTo>
                    <a:pt x="247" y="89"/>
                  </a:lnTo>
                  <a:lnTo>
                    <a:pt x="248" y="90"/>
                  </a:lnTo>
                  <a:lnTo>
                    <a:pt x="248" y="91"/>
                  </a:lnTo>
                  <a:lnTo>
                    <a:pt x="249" y="92"/>
                  </a:lnTo>
                  <a:lnTo>
                    <a:pt x="251" y="94"/>
                  </a:lnTo>
                  <a:lnTo>
                    <a:pt x="251" y="95"/>
                  </a:lnTo>
                  <a:lnTo>
                    <a:pt x="250" y="96"/>
                  </a:lnTo>
                  <a:lnTo>
                    <a:pt x="250" y="97"/>
                  </a:lnTo>
                  <a:lnTo>
                    <a:pt x="250" y="98"/>
                  </a:lnTo>
                  <a:lnTo>
                    <a:pt x="251" y="99"/>
                  </a:lnTo>
                  <a:lnTo>
                    <a:pt x="251" y="100"/>
                  </a:lnTo>
                  <a:lnTo>
                    <a:pt x="253" y="104"/>
                  </a:lnTo>
                  <a:lnTo>
                    <a:pt x="253" y="105"/>
                  </a:lnTo>
                  <a:lnTo>
                    <a:pt x="254" y="106"/>
                  </a:lnTo>
                  <a:lnTo>
                    <a:pt x="255" y="106"/>
                  </a:lnTo>
                  <a:lnTo>
                    <a:pt x="256" y="106"/>
                  </a:lnTo>
                  <a:lnTo>
                    <a:pt x="256" y="107"/>
                  </a:lnTo>
                  <a:lnTo>
                    <a:pt x="257" y="107"/>
                  </a:lnTo>
                  <a:lnTo>
                    <a:pt x="258" y="107"/>
                  </a:lnTo>
                  <a:lnTo>
                    <a:pt x="260" y="107"/>
                  </a:lnTo>
                  <a:lnTo>
                    <a:pt x="262" y="107"/>
                  </a:lnTo>
                  <a:lnTo>
                    <a:pt x="263" y="107"/>
                  </a:lnTo>
                  <a:lnTo>
                    <a:pt x="264" y="107"/>
                  </a:lnTo>
                  <a:lnTo>
                    <a:pt x="265" y="107"/>
                  </a:lnTo>
                  <a:lnTo>
                    <a:pt x="266" y="106"/>
                  </a:lnTo>
                  <a:lnTo>
                    <a:pt x="267" y="106"/>
                  </a:lnTo>
                  <a:lnTo>
                    <a:pt x="268" y="106"/>
                  </a:lnTo>
                  <a:lnTo>
                    <a:pt x="271" y="105"/>
                  </a:lnTo>
                  <a:lnTo>
                    <a:pt x="273" y="104"/>
                  </a:lnTo>
                  <a:lnTo>
                    <a:pt x="274" y="104"/>
                  </a:lnTo>
                  <a:lnTo>
                    <a:pt x="274" y="103"/>
                  </a:lnTo>
                  <a:lnTo>
                    <a:pt x="275" y="103"/>
                  </a:lnTo>
                  <a:lnTo>
                    <a:pt x="277" y="102"/>
                  </a:lnTo>
                  <a:lnTo>
                    <a:pt x="279" y="102"/>
                  </a:lnTo>
                  <a:lnTo>
                    <a:pt x="279" y="100"/>
                  </a:lnTo>
                  <a:lnTo>
                    <a:pt x="280" y="100"/>
                  </a:lnTo>
                  <a:lnTo>
                    <a:pt x="281" y="99"/>
                  </a:lnTo>
                  <a:lnTo>
                    <a:pt x="281" y="98"/>
                  </a:lnTo>
                  <a:lnTo>
                    <a:pt x="281" y="97"/>
                  </a:lnTo>
                  <a:lnTo>
                    <a:pt x="282" y="96"/>
                  </a:lnTo>
                  <a:lnTo>
                    <a:pt x="282" y="95"/>
                  </a:lnTo>
                  <a:lnTo>
                    <a:pt x="282" y="94"/>
                  </a:lnTo>
                  <a:lnTo>
                    <a:pt x="283" y="94"/>
                  </a:lnTo>
                  <a:lnTo>
                    <a:pt x="284" y="94"/>
                  </a:lnTo>
                  <a:lnTo>
                    <a:pt x="285" y="92"/>
                  </a:lnTo>
                  <a:lnTo>
                    <a:pt x="286" y="92"/>
                  </a:lnTo>
                  <a:lnTo>
                    <a:pt x="288" y="91"/>
                  </a:lnTo>
                  <a:lnTo>
                    <a:pt x="288" y="90"/>
                  </a:lnTo>
                  <a:lnTo>
                    <a:pt x="289" y="90"/>
                  </a:lnTo>
                  <a:lnTo>
                    <a:pt x="290" y="89"/>
                  </a:lnTo>
                  <a:lnTo>
                    <a:pt x="291" y="88"/>
                  </a:lnTo>
                  <a:lnTo>
                    <a:pt x="292" y="88"/>
                  </a:lnTo>
                  <a:lnTo>
                    <a:pt x="293" y="88"/>
                  </a:lnTo>
                  <a:lnTo>
                    <a:pt x="296" y="87"/>
                  </a:lnTo>
                  <a:lnTo>
                    <a:pt x="296" y="86"/>
                  </a:lnTo>
                  <a:lnTo>
                    <a:pt x="298" y="86"/>
                  </a:lnTo>
                  <a:lnTo>
                    <a:pt x="299" y="86"/>
                  </a:lnTo>
                  <a:lnTo>
                    <a:pt x="300" y="86"/>
                  </a:lnTo>
                  <a:lnTo>
                    <a:pt x="301" y="84"/>
                  </a:lnTo>
                  <a:lnTo>
                    <a:pt x="302" y="84"/>
                  </a:lnTo>
                  <a:lnTo>
                    <a:pt x="302" y="86"/>
                  </a:lnTo>
                  <a:lnTo>
                    <a:pt x="303" y="86"/>
                  </a:lnTo>
                  <a:lnTo>
                    <a:pt x="305" y="86"/>
                  </a:lnTo>
                  <a:lnTo>
                    <a:pt x="306" y="86"/>
                  </a:lnTo>
                  <a:lnTo>
                    <a:pt x="306" y="84"/>
                  </a:lnTo>
                  <a:lnTo>
                    <a:pt x="306" y="83"/>
                  </a:lnTo>
                  <a:lnTo>
                    <a:pt x="307" y="83"/>
                  </a:lnTo>
                  <a:lnTo>
                    <a:pt x="308" y="83"/>
                  </a:lnTo>
                  <a:lnTo>
                    <a:pt x="308" y="82"/>
                  </a:lnTo>
                  <a:lnTo>
                    <a:pt x="309" y="82"/>
                  </a:lnTo>
                  <a:lnTo>
                    <a:pt x="309" y="83"/>
                  </a:lnTo>
                  <a:lnTo>
                    <a:pt x="310" y="83"/>
                  </a:lnTo>
                  <a:lnTo>
                    <a:pt x="311" y="82"/>
                  </a:lnTo>
                  <a:lnTo>
                    <a:pt x="312" y="82"/>
                  </a:lnTo>
                  <a:lnTo>
                    <a:pt x="314" y="82"/>
                  </a:lnTo>
                  <a:lnTo>
                    <a:pt x="314" y="83"/>
                  </a:lnTo>
                  <a:lnTo>
                    <a:pt x="315" y="83"/>
                  </a:lnTo>
                  <a:lnTo>
                    <a:pt x="316" y="83"/>
                  </a:lnTo>
                  <a:lnTo>
                    <a:pt x="317" y="83"/>
                  </a:lnTo>
                  <a:lnTo>
                    <a:pt x="318" y="82"/>
                  </a:lnTo>
                  <a:lnTo>
                    <a:pt x="319" y="82"/>
                  </a:lnTo>
                  <a:lnTo>
                    <a:pt x="319" y="81"/>
                  </a:lnTo>
                  <a:lnTo>
                    <a:pt x="320" y="81"/>
                  </a:lnTo>
                  <a:lnTo>
                    <a:pt x="322" y="81"/>
                  </a:lnTo>
                  <a:lnTo>
                    <a:pt x="322" y="82"/>
                  </a:lnTo>
                  <a:lnTo>
                    <a:pt x="322" y="83"/>
                  </a:lnTo>
                  <a:lnTo>
                    <a:pt x="323" y="83"/>
                  </a:lnTo>
                  <a:lnTo>
                    <a:pt x="323" y="84"/>
                  </a:lnTo>
                  <a:lnTo>
                    <a:pt x="324" y="84"/>
                  </a:lnTo>
                  <a:lnTo>
                    <a:pt x="325" y="84"/>
                  </a:lnTo>
                  <a:lnTo>
                    <a:pt x="326" y="84"/>
                  </a:lnTo>
                  <a:lnTo>
                    <a:pt x="327" y="86"/>
                  </a:lnTo>
                  <a:lnTo>
                    <a:pt x="327" y="87"/>
                  </a:lnTo>
                  <a:lnTo>
                    <a:pt x="328" y="87"/>
                  </a:lnTo>
                  <a:lnTo>
                    <a:pt x="328" y="88"/>
                  </a:lnTo>
                  <a:lnTo>
                    <a:pt x="328" y="89"/>
                  </a:lnTo>
                  <a:lnTo>
                    <a:pt x="328" y="90"/>
                  </a:lnTo>
                  <a:lnTo>
                    <a:pt x="328" y="91"/>
                  </a:lnTo>
                  <a:lnTo>
                    <a:pt x="328" y="92"/>
                  </a:lnTo>
                  <a:lnTo>
                    <a:pt x="329" y="92"/>
                  </a:lnTo>
                  <a:lnTo>
                    <a:pt x="331" y="92"/>
                  </a:lnTo>
                  <a:lnTo>
                    <a:pt x="333" y="92"/>
                  </a:lnTo>
                  <a:lnTo>
                    <a:pt x="334" y="94"/>
                  </a:lnTo>
                  <a:lnTo>
                    <a:pt x="335" y="94"/>
                  </a:lnTo>
                  <a:lnTo>
                    <a:pt x="335" y="95"/>
                  </a:lnTo>
                  <a:lnTo>
                    <a:pt x="336" y="95"/>
                  </a:lnTo>
                  <a:lnTo>
                    <a:pt x="337" y="95"/>
                  </a:lnTo>
                  <a:lnTo>
                    <a:pt x="337" y="96"/>
                  </a:lnTo>
                  <a:lnTo>
                    <a:pt x="339" y="96"/>
                  </a:lnTo>
                  <a:lnTo>
                    <a:pt x="340" y="96"/>
                  </a:lnTo>
                  <a:lnTo>
                    <a:pt x="341" y="96"/>
                  </a:lnTo>
                  <a:lnTo>
                    <a:pt x="342" y="96"/>
                  </a:lnTo>
                  <a:lnTo>
                    <a:pt x="343" y="95"/>
                  </a:lnTo>
                  <a:lnTo>
                    <a:pt x="344" y="95"/>
                  </a:lnTo>
                  <a:lnTo>
                    <a:pt x="344" y="94"/>
                  </a:lnTo>
                  <a:lnTo>
                    <a:pt x="345" y="94"/>
                  </a:lnTo>
                  <a:lnTo>
                    <a:pt x="346" y="94"/>
                  </a:lnTo>
                  <a:lnTo>
                    <a:pt x="346" y="92"/>
                  </a:lnTo>
                  <a:lnTo>
                    <a:pt x="346" y="91"/>
                  </a:lnTo>
                  <a:lnTo>
                    <a:pt x="348" y="91"/>
                  </a:lnTo>
                  <a:lnTo>
                    <a:pt x="348" y="90"/>
                  </a:lnTo>
                  <a:lnTo>
                    <a:pt x="349" y="90"/>
                  </a:lnTo>
                  <a:lnTo>
                    <a:pt x="350" y="90"/>
                  </a:lnTo>
                  <a:lnTo>
                    <a:pt x="350" y="89"/>
                  </a:lnTo>
                  <a:lnTo>
                    <a:pt x="351" y="89"/>
                  </a:lnTo>
                  <a:lnTo>
                    <a:pt x="351" y="88"/>
                  </a:lnTo>
                  <a:lnTo>
                    <a:pt x="352" y="88"/>
                  </a:lnTo>
                  <a:lnTo>
                    <a:pt x="352" y="87"/>
                  </a:lnTo>
                  <a:lnTo>
                    <a:pt x="352" y="88"/>
                  </a:lnTo>
                  <a:lnTo>
                    <a:pt x="353" y="88"/>
                  </a:lnTo>
                  <a:lnTo>
                    <a:pt x="353" y="89"/>
                  </a:lnTo>
                  <a:lnTo>
                    <a:pt x="354" y="89"/>
                  </a:lnTo>
                  <a:lnTo>
                    <a:pt x="355" y="89"/>
                  </a:lnTo>
                  <a:lnTo>
                    <a:pt x="355" y="90"/>
                  </a:lnTo>
                  <a:lnTo>
                    <a:pt x="357" y="90"/>
                  </a:lnTo>
                  <a:lnTo>
                    <a:pt x="358" y="90"/>
                  </a:lnTo>
                  <a:lnTo>
                    <a:pt x="359" y="91"/>
                  </a:lnTo>
                  <a:lnTo>
                    <a:pt x="360" y="91"/>
                  </a:lnTo>
                  <a:lnTo>
                    <a:pt x="361" y="92"/>
                  </a:lnTo>
                  <a:lnTo>
                    <a:pt x="362" y="92"/>
                  </a:lnTo>
                  <a:lnTo>
                    <a:pt x="362" y="94"/>
                  </a:lnTo>
                  <a:lnTo>
                    <a:pt x="363" y="94"/>
                  </a:lnTo>
                  <a:lnTo>
                    <a:pt x="363" y="95"/>
                  </a:lnTo>
                  <a:lnTo>
                    <a:pt x="363" y="94"/>
                  </a:lnTo>
                  <a:lnTo>
                    <a:pt x="365" y="94"/>
                  </a:lnTo>
                  <a:lnTo>
                    <a:pt x="366" y="94"/>
                  </a:lnTo>
                  <a:lnTo>
                    <a:pt x="367" y="94"/>
                  </a:lnTo>
                  <a:lnTo>
                    <a:pt x="368" y="94"/>
                  </a:lnTo>
                  <a:lnTo>
                    <a:pt x="369" y="94"/>
                  </a:lnTo>
                  <a:lnTo>
                    <a:pt x="370" y="92"/>
                  </a:lnTo>
                  <a:lnTo>
                    <a:pt x="370" y="91"/>
                  </a:lnTo>
                  <a:lnTo>
                    <a:pt x="371" y="91"/>
                  </a:lnTo>
                  <a:lnTo>
                    <a:pt x="372" y="90"/>
                  </a:lnTo>
                  <a:lnTo>
                    <a:pt x="374" y="90"/>
                  </a:lnTo>
                  <a:lnTo>
                    <a:pt x="374" y="89"/>
                  </a:lnTo>
                  <a:lnTo>
                    <a:pt x="375" y="89"/>
                  </a:lnTo>
                  <a:lnTo>
                    <a:pt x="375" y="88"/>
                  </a:lnTo>
                  <a:lnTo>
                    <a:pt x="376" y="88"/>
                  </a:lnTo>
                  <a:lnTo>
                    <a:pt x="377" y="88"/>
                  </a:lnTo>
                  <a:lnTo>
                    <a:pt x="377" y="89"/>
                  </a:lnTo>
                  <a:lnTo>
                    <a:pt x="378" y="90"/>
                  </a:lnTo>
                  <a:lnTo>
                    <a:pt x="379" y="90"/>
                  </a:lnTo>
                  <a:lnTo>
                    <a:pt x="380" y="91"/>
                  </a:lnTo>
                  <a:lnTo>
                    <a:pt x="382" y="91"/>
                  </a:lnTo>
                  <a:lnTo>
                    <a:pt x="383" y="91"/>
                  </a:lnTo>
                  <a:lnTo>
                    <a:pt x="384" y="91"/>
                  </a:lnTo>
                  <a:lnTo>
                    <a:pt x="384" y="92"/>
                  </a:lnTo>
                  <a:lnTo>
                    <a:pt x="384" y="91"/>
                  </a:lnTo>
                  <a:lnTo>
                    <a:pt x="385" y="91"/>
                  </a:lnTo>
                  <a:lnTo>
                    <a:pt x="386" y="91"/>
                  </a:lnTo>
                  <a:lnTo>
                    <a:pt x="387" y="90"/>
                  </a:lnTo>
                  <a:lnTo>
                    <a:pt x="411" y="100"/>
                  </a:lnTo>
                  <a:lnTo>
                    <a:pt x="427" y="106"/>
                  </a:lnTo>
                  <a:lnTo>
                    <a:pt x="456" y="94"/>
                  </a:lnTo>
                  <a:lnTo>
                    <a:pt x="456" y="96"/>
                  </a:lnTo>
                  <a:lnTo>
                    <a:pt x="456" y="97"/>
                  </a:lnTo>
                  <a:lnTo>
                    <a:pt x="456" y="98"/>
                  </a:lnTo>
                  <a:lnTo>
                    <a:pt x="456" y="99"/>
                  </a:lnTo>
                  <a:lnTo>
                    <a:pt x="457" y="100"/>
                  </a:lnTo>
                  <a:lnTo>
                    <a:pt x="457" y="102"/>
                  </a:lnTo>
                  <a:lnTo>
                    <a:pt x="457" y="103"/>
                  </a:lnTo>
                  <a:lnTo>
                    <a:pt x="457" y="104"/>
                  </a:lnTo>
                  <a:lnTo>
                    <a:pt x="458" y="105"/>
                  </a:lnTo>
                  <a:lnTo>
                    <a:pt x="460" y="105"/>
                  </a:lnTo>
                  <a:lnTo>
                    <a:pt x="461" y="106"/>
                  </a:lnTo>
                  <a:lnTo>
                    <a:pt x="461" y="105"/>
                  </a:lnTo>
                  <a:lnTo>
                    <a:pt x="462" y="106"/>
                  </a:lnTo>
                  <a:lnTo>
                    <a:pt x="462" y="105"/>
                  </a:lnTo>
                  <a:lnTo>
                    <a:pt x="463" y="106"/>
                  </a:lnTo>
                  <a:lnTo>
                    <a:pt x="464" y="106"/>
                  </a:lnTo>
                  <a:lnTo>
                    <a:pt x="465" y="105"/>
                  </a:lnTo>
                  <a:lnTo>
                    <a:pt x="465" y="106"/>
                  </a:lnTo>
                  <a:lnTo>
                    <a:pt x="466" y="106"/>
                  </a:lnTo>
                  <a:lnTo>
                    <a:pt x="469" y="105"/>
                  </a:lnTo>
                  <a:lnTo>
                    <a:pt x="469" y="106"/>
                  </a:lnTo>
                  <a:lnTo>
                    <a:pt x="469" y="105"/>
                  </a:lnTo>
                  <a:lnTo>
                    <a:pt x="471" y="105"/>
                  </a:lnTo>
                  <a:lnTo>
                    <a:pt x="472" y="104"/>
                  </a:lnTo>
                  <a:lnTo>
                    <a:pt x="477" y="100"/>
                  </a:lnTo>
                  <a:lnTo>
                    <a:pt x="478" y="99"/>
                  </a:lnTo>
                  <a:lnTo>
                    <a:pt x="479" y="98"/>
                  </a:lnTo>
                  <a:lnTo>
                    <a:pt x="480" y="97"/>
                  </a:lnTo>
                  <a:lnTo>
                    <a:pt x="481" y="97"/>
                  </a:lnTo>
                  <a:lnTo>
                    <a:pt x="481" y="96"/>
                  </a:lnTo>
                  <a:lnTo>
                    <a:pt x="482" y="96"/>
                  </a:lnTo>
                  <a:lnTo>
                    <a:pt x="482" y="95"/>
                  </a:lnTo>
                  <a:lnTo>
                    <a:pt x="483" y="95"/>
                  </a:lnTo>
                  <a:lnTo>
                    <a:pt x="484" y="96"/>
                  </a:lnTo>
                  <a:lnTo>
                    <a:pt x="486" y="96"/>
                  </a:lnTo>
                  <a:lnTo>
                    <a:pt x="486" y="95"/>
                  </a:lnTo>
                  <a:lnTo>
                    <a:pt x="488" y="95"/>
                  </a:lnTo>
                  <a:lnTo>
                    <a:pt x="488" y="94"/>
                  </a:lnTo>
                  <a:lnTo>
                    <a:pt x="489" y="94"/>
                  </a:lnTo>
                  <a:lnTo>
                    <a:pt x="490" y="92"/>
                  </a:lnTo>
                  <a:lnTo>
                    <a:pt x="490" y="91"/>
                  </a:lnTo>
                  <a:lnTo>
                    <a:pt x="490" y="90"/>
                  </a:lnTo>
                  <a:lnTo>
                    <a:pt x="491" y="90"/>
                  </a:lnTo>
                  <a:lnTo>
                    <a:pt x="492" y="90"/>
                  </a:lnTo>
                  <a:lnTo>
                    <a:pt x="494" y="90"/>
                  </a:lnTo>
                  <a:lnTo>
                    <a:pt x="495" y="90"/>
                  </a:lnTo>
                  <a:lnTo>
                    <a:pt x="496" y="90"/>
                  </a:lnTo>
                  <a:lnTo>
                    <a:pt x="497" y="90"/>
                  </a:lnTo>
                  <a:lnTo>
                    <a:pt x="498" y="89"/>
                  </a:lnTo>
                  <a:lnTo>
                    <a:pt x="499" y="89"/>
                  </a:lnTo>
                  <a:lnTo>
                    <a:pt x="500" y="89"/>
                  </a:lnTo>
                  <a:lnTo>
                    <a:pt x="501" y="89"/>
                  </a:lnTo>
                  <a:lnTo>
                    <a:pt x="503" y="89"/>
                  </a:lnTo>
                  <a:lnTo>
                    <a:pt x="504" y="88"/>
                  </a:lnTo>
                  <a:lnTo>
                    <a:pt x="505" y="88"/>
                  </a:lnTo>
                  <a:lnTo>
                    <a:pt x="505" y="87"/>
                  </a:lnTo>
                  <a:lnTo>
                    <a:pt x="506" y="87"/>
                  </a:lnTo>
                  <a:lnTo>
                    <a:pt x="506" y="86"/>
                  </a:lnTo>
                  <a:lnTo>
                    <a:pt x="507" y="86"/>
                  </a:lnTo>
                  <a:lnTo>
                    <a:pt x="507" y="84"/>
                  </a:lnTo>
                  <a:lnTo>
                    <a:pt x="507" y="83"/>
                  </a:lnTo>
                  <a:lnTo>
                    <a:pt x="517" y="81"/>
                  </a:lnTo>
                  <a:lnTo>
                    <a:pt x="522" y="77"/>
                  </a:lnTo>
                  <a:lnTo>
                    <a:pt x="527" y="75"/>
                  </a:lnTo>
                  <a:lnTo>
                    <a:pt x="532" y="73"/>
                  </a:lnTo>
                  <a:lnTo>
                    <a:pt x="533" y="73"/>
                  </a:lnTo>
                  <a:lnTo>
                    <a:pt x="533" y="72"/>
                  </a:lnTo>
                  <a:lnTo>
                    <a:pt x="535" y="70"/>
                  </a:lnTo>
                  <a:lnTo>
                    <a:pt x="536" y="70"/>
                  </a:lnTo>
                  <a:lnTo>
                    <a:pt x="536" y="69"/>
                  </a:lnTo>
                  <a:lnTo>
                    <a:pt x="538" y="69"/>
                  </a:lnTo>
                  <a:lnTo>
                    <a:pt x="538" y="67"/>
                  </a:lnTo>
                  <a:lnTo>
                    <a:pt x="539" y="66"/>
                  </a:lnTo>
                  <a:lnTo>
                    <a:pt x="540" y="66"/>
                  </a:lnTo>
                  <a:lnTo>
                    <a:pt x="540" y="65"/>
                  </a:lnTo>
                  <a:lnTo>
                    <a:pt x="541" y="65"/>
                  </a:lnTo>
                  <a:lnTo>
                    <a:pt x="541" y="64"/>
                  </a:lnTo>
                  <a:lnTo>
                    <a:pt x="542" y="63"/>
                  </a:lnTo>
                  <a:lnTo>
                    <a:pt x="542" y="62"/>
                  </a:lnTo>
                  <a:lnTo>
                    <a:pt x="543" y="62"/>
                  </a:lnTo>
                  <a:lnTo>
                    <a:pt x="543" y="61"/>
                  </a:lnTo>
                  <a:lnTo>
                    <a:pt x="544" y="61"/>
                  </a:lnTo>
                  <a:lnTo>
                    <a:pt x="544" y="60"/>
                  </a:lnTo>
                  <a:lnTo>
                    <a:pt x="543" y="58"/>
                  </a:lnTo>
                  <a:lnTo>
                    <a:pt x="543" y="57"/>
                  </a:lnTo>
                  <a:lnTo>
                    <a:pt x="543" y="56"/>
                  </a:lnTo>
                  <a:lnTo>
                    <a:pt x="543" y="55"/>
                  </a:lnTo>
                  <a:lnTo>
                    <a:pt x="544" y="55"/>
                  </a:lnTo>
                  <a:lnTo>
                    <a:pt x="546" y="55"/>
                  </a:lnTo>
                  <a:lnTo>
                    <a:pt x="546" y="54"/>
                  </a:lnTo>
                  <a:lnTo>
                    <a:pt x="544" y="54"/>
                  </a:lnTo>
                  <a:lnTo>
                    <a:pt x="544" y="53"/>
                  </a:lnTo>
                  <a:lnTo>
                    <a:pt x="544" y="52"/>
                  </a:lnTo>
                  <a:lnTo>
                    <a:pt x="543" y="52"/>
                  </a:lnTo>
                  <a:lnTo>
                    <a:pt x="543" y="50"/>
                  </a:lnTo>
                  <a:lnTo>
                    <a:pt x="542" y="50"/>
                  </a:lnTo>
                  <a:lnTo>
                    <a:pt x="542" y="49"/>
                  </a:lnTo>
                  <a:lnTo>
                    <a:pt x="541" y="49"/>
                  </a:lnTo>
                  <a:lnTo>
                    <a:pt x="541" y="48"/>
                  </a:lnTo>
                  <a:lnTo>
                    <a:pt x="540" y="48"/>
                  </a:lnTo>
                  <a:lnTo>
                    <a:pt x="540" y="47"/>
                  </a:lnTo>
                  <a:lnTo>
                    <a:pt x="539" y="47"/>
                  </a:lnTo>
                  <a:lnTo>
                    <a:pt x="540" y="46"/>
                  </a:lnTo>
                  <a:lnTo>
                    <a:pt x="539" y="46"/>
                  </a:lnTo>
                  <a:lnTo>
                    <a:pt x="538" y="46"/>
                  </a:lnTo>
                  <a:lnTo>
                    <a:pt x="538" y="45"/>
                  </a:lnTo>
                  <a:lnTo>
                    <a:pt x="536" y="44"/>
                  </a:lnTo>
                  <a:lnTo>
                    <a:pt x="535" y="41"/>
                  </a:lnTo>
                  <a:lnTo>
                    <a:pt x="534" y="40"/>
                  </a:lnTo>
                  <a:lnTo>
                    <a:pt x="534" y="39"/>
                  </a:lnTo>
                  <a:lnTo>
                    <a:pt x="534" y="38"/>
                  </a:lnTo>
                  <a:lnTo>
                    <a:pt x="533" y="36"/>
                  </a:lnTo>
                  <a:lnTo>
                    <a:pt x="533" y="35"/>
                  </a:lnTo>
                  <a:lnTo>
                    <a:pt x="533" y="33"/>
                  </a:lnTo>
                  <a:lnTo>
                    <a:pt x="533" y="32"/>
                  </a:lnTo>
                  <a:lnTo>
                    <a:pt x="533" y="31"/>
                  </a:lnTo>
                  <a:lnTo>
                    <a:pt x="533" y="30"/>
                  </a:lnTo>
                  <a:lnTo>
                    <a:pt x="534" y="30"/>
                  </a:lnTo>
                  <a:lnTo>
                    <a:pt x="533" y="29"/>
                  </a:lnTo>
                  <a:lnTo>
                    <a:pt x="534" y="29"/>
                  </a:lnTo>
                  <a:lnTo>
                    <a:pt x="534" y="28"/>
                  </a:lnTo>
                  <a:lnTo>
                    <a:pt x="534" y="27"/>
                  </a:lnTo>
                  <a:lnTo>
                    <a:pt x="534" y="25"/>
                  </a:lnTo>
                  <a:lnTo>
                    <a:pt x="535" y="25"/>
                  </a:lnTo>
                  <a:lnTo>
                    <a:pt x="536" y="25"/>
                  </a:lnTo>
                  <a:lnTo>
                    <a:pt x="538" y="25"/>
                  </a:lnTo>
                  <a:lnTo>
                    <a:pt x="538" y="24"/>
                  </a:lnTo>
                  <a:lnTo>
                    <a:pt x="538" y="23"/>
                  </a:lnTo>
                  <a:lnTo>
                    <a:pt x="539" y="23"/>
                  </a:lnTo>
                  <a:lnTo>
                    <a:pt x="539" y="22"/>
                  </a:lnTo>
                  <a:lnTo>
                    <a:pt x="540" y="22"/>
                  </a:lnTo>
                  <a:lnTo>
                    <a:pt x="541" y="21"/>
                  </a:lnTo>
                  <a:lnTo>
                    <a:pt x="542" y="21"/>
                  </a:lnTo>
                  <a:lnTo>
                    <a:pt x="543" y="20"/>
                  </a:lnTo>
                  <a:lnTo>
                    <a:pt x="543" y="21"/>
                  </a:lnTo>
                  <a:lnTo>
                    <a:pt x="544" y="20"/>
                  </a:lnTo>
                  <a:lnTo>
                    <a:pt x="546" y="20"/>
                  </a:lnTo>
                  <a:lnTo>
                    <a:pt x="547" y="20"/>
                  </a:lnTo>
                  <a:lnTo>
                    <a:pt x="547" y="19"/>
                  </a:lnTo>
                  <a:lnTo>
                    <a:pt x="548" y="19"/>
                  </a:lnTo>
                  <a:lnTo>
                    <a:pt x="548" y="17"/>
                  </a:lnTo>
                  <a:lnTo>
                    <a:pt x="548" y="16"/>
                  </a:lnTo>
                  <a:lnTo>
                    <a:pt x="549" y="16"/>
                  </a:lnTo>
                  <a:lnTo>
                    <a:pt x="549" y="15"/>
                  </a:lnTo>
                  <a:lnTo>
                    <a:pt x="550" y="15"/>
                  </a:lnTo>
                  <a:lnTo>
                    <a:pt x="551" y="15"/>
                  </a:lnTo>
                  <a:lnTo>
                    <a:pt x="552" y="15"/>
                  </a:lnTo>
                  <a:lnTo>
                    <a:pt x="553" y="17"/>
                  </a:lnTo>
                  <a:lnTo>
                    <a:pt x="555" y="17"/>
                  </a:lnTo>
                  <a:lnTo>
                    <a:pt x="556" y="17"/>
                  </a:lnTo>
                  <a:lnTo>
                    <a:pt x="557" y="17"/>
                  </a:lnTo>
                  <a:lnTo>
                    <a:pt x="558" y="17"/>
                  </a:lnTo>
                  <a:lnTo>
                    <a:pt x="561" y="17"/>
                  </a:lnTo>
                  <a:lnTo>
                    <a:pt x="561" y="19"/>
                  </a:lnTo>
                  <a:lnTo>
                    <a:pt x="563" y="19"/>
                  </a:lnTo>
                  <a:lnTo>
                    <a:pt x="564" y="19"/>
                  </a:lnTo>
                  <a:lnTo>
                    <a:pt x="564" y="20"/>
                  </a:lnTo>
                  <a:lnTo>
                    <a:pt x="565" y="20"/>
                  </a:lnTo>
                  <a:lnTo>
                    <a:pt x="566" y="20"/>
                  </a:lnTo>
                  <a:lnTo>
                    <a:pt x="566" y="21"/>
                  </a:lnTo>
                  <a:lnTo>
                    <a:pt x="567" y="21"/>
                  </a:lnTo>
                  <a:lnTo>
                    <a:pt x="568" y="21"/>
                  </a:lnTo>
                  <a:lnTo>
                    <a:pt x="569" y="21"/>
                  </a:lnTo>
                  <a:lnTo>
                    <a:pt x="570" y="21"/>
                  </a:lnTo>
                  <a:lnTo>
                    <a:pt x="572" y="20"/>
                  </a:lnTo>
                  <a:lnTo>
                    <a:pt x="572" y="19"/>
                  </a:lnTo>
                  <a:lnTo>
                    <a:pt x="573" y="19"/>
                  </a:lnTo>
                  <a:lnTo>
                    <a:pt x="574" y="17"/>
                  </a:lnTo>
                  <a:lnTo>
                    <a:pt x="575" y="15"/>
                  </a:lnTo>
                  <a:lnTo>
                    <a:pt x="576" y="15"/>
                  </a:lnTo>
                  <a:lnTo>
                    <a:pt x="576" y="14"/>
                  </a:lnTo>
                  <a:lnTo>
                    <a:pt x="577" y="14"/>
                  </a:lnTo>
                  <a:lnTo>
                    <a:pt x="578" y="13"/>
                  </a:lnTo>
                  <a:lnTo>
                    <a:pt x="579" y="12"/>
                  </a:lnTo>
                  <a:lnTo>
                    <a:pt x="579" y="11"/>
                  </a:lnTo>
                  <a:lnTo>
                    <a:pt x="579" y="10"/>
                  </a:lnTo>
                  <a:lnTo>
                    <a:pt x="578" y="8"/>
                  </a:lnTo>
                  <a:lnTo>
                    <a:pt x="579" y="8"/>
                  </a:lnTo>
                  <a:lnTo>
                    <a:pt x="579" y="7"/>
                  </a:lnTo>
                  <a:lnTo>
                    <a:pt x="579" y="6"/>
                  </a:lnTo>
                  <a:lnTo>
                    <a:pt x="578" y="6"/>
                  </a:lnTo>
                  <a:lnTo>
                    <a:pt x="578" y="5"/>
                  </a:lnTo>
                  <a:lnTo>
                    <a:pt x="578" y="4"/>
                  </a:lnTo>
                  <a:lnTo>
                    <a:pt x="579" y="4"/>
                  </a:lnTo>
                  <a:lnTo>
                    <a:pt x="579" y="3"/>
                  </a:lnTo>
                  <a:lnTo>
                    <a:pt x="579" y="2"/>
                  </a:lnTo>
                  <a:lnTo>
                    <a:pt x="579" y="0"/>
                  </a:lnTo>
                  <a:lnTo>
                    <a:pt x="581" y="0"/>
                  </a:lnTo>
                  <a:lnTo>
                    <a:pt x="582" y="0"/>
                  </a:lnTo>
                  <a:lnTo>
                    <a:pt x="583" y="2"/>
                  </a:lnTo>
                  <a:lnTo>
                    <a:pt x="584" y="3"/>
                  </a:lnTo>
                  <a:lnTo>
                    <a:pt x="585" y="3"/>
                  </a:lnTo>
                  <a:lnTo>
                    <a:pt x="585" y="4"/>
                  </a:lnTo>
                  <a:lnTo>
                    <a:pt x="586" y="4"/>
                  </a:lnTo>
                  <a:lnTo>
                    <a:pt x="592" y="22"/>
                  </a:lnTo>
                  <a:lnTo>
                    <a:pt x="589" y="32"/>
                  </a:lnTo>
                  <a:lnTo>
                    <a:pt x="591" y="45"/>
                  </a:lnTo>
                  <a:lnTo>
                    <a:pt x="592" y="45"/>
                  </a:lnTo>
                  <a:lnTo>
                    <a:pt x="593" y="44"/>
                  </a:lnTo>
                  <a:lnTo>
                    <a:pt x="594" y="42"/>
                  </a:lnTo>
                  <a:lnTo>
                    <a:pt x="595" y="42"/>
                  </a:lnTo>
                  <a:lnTo>
                    <a:pt x="596" y="42"/>
                  </a:lnTo>
                  <a:lnTo>
                    <a:pt x="599" y="44"/>
                  </a:lnTo>
                  <a:lnTo>
                    <a:pt x="600" y="44"/>
                  </a:lnTo>
                  <a:lnTo>
                    <a:pt x="601" y="45"/>
                  </a:lnTo>
                  <a:lnTo>
                    <a:pt x="602" y="45"/>
                  </a:lnTo>
                  <a:lnTo>
                    <a:pt x="613" y="35"/>
                  </a:lnTo>
                  <a:lnTo>
                    <a:pt x="620" y="32"/>
                  </a:lnTo>
                  <a:lnTo>
                    <a:pt x="625" y="30"/>
                  </a:lnTo>
                  <a:lnTo>
                    <a:pt x="634" y="31"/>
                  </a:lnTo>
                  <a:lnTo>
                    <a:pt x="636" y="31"/>
                  </a:lnTo>
                  <a:lnTo>
                    <a:pt x="637" y="32"/>
                  </a:lnTo>
                  <a:lnTo>
                    <a:pt x="637" y="33"/>
                  </a:lnTo>
                  <a:lnTo>
                    <a:pt x="638" y="33"/>
                  </a:lnTo>
                  <a:lnTo>
                    <a:pt x="639" y="35"/>
                  </a:lnTo>
                  <a:lnTo>
                    <a:pt x="641" y="35"/>
                  </a:lnTo>
                  <a:lnTo>
                    <a:pt x="641" y="36"/>
                  </a:lnTo>
                  <a:lnTo>
                    <a:pt x="642" y="36"/>
                  </a:lnTo>
                  <a:lnTo>
                    <a:pt x="642" y="37"/>
                  </a:lnTo>
                  <a:lnTo>
                    <a:pt x="643" y="37"/>
                  </a:lnTo>
                  <a:lnTo>
                    <a:pt x="643" y="38"/>
                  </a:lnTo>
                  <a:lnTo>
                    <a:pt x="644" y="38"/>
                  </a:lnTo>
                  <a:lnTo>
                    <a:pt x="644" y="39"/>
                  </a:lnTo>
                  <a:lnTo>
                    <a:pt x="645" y="39"/>
                  </a:lnTo>
                  <a:lnTo>
                    <a:pt x="645" y="40"/>
                  </a:lnTo>
                  <a:lnTo>
                    <a:pt x="645" y="41"/>
                  </a:lnTo>
                  <a:lnTo>
                    <a:pt x="646" y="41"/>
                  </a:lnTo>
                  <a:lnTo>
                    <a:pt x="646" y="42"/>
                  </a:lnTo>
                  <a:lnTo>
                    <a:pt x="647" y="42"/>
                  </a:lnTo>
                  <a:lnTo>
                    <a:pt x="649" y="42"/>
                  </a:lnTo>
                  <a:lnTo>
                    <a:pt x="651" y="42"/>
                  </a:lnTo>
                  <a:lnTo>
                    <a:pt x="652" y="42"/>
                  </a:lnTo>
                  <a:lnTo>
                    <a:pt x="653" y="45"/>
                  </a:lnTo>
                  <a:lnTo>
                    <a:pt x="654" y="45"/>
                  </a:lnTo>
                  <a:lnTo>
                    <a:pt x="655" y="45"/>
                  </a:lnTo>
                  <a:lnTo>
                    <a:pt x="658" y="48"/>
                  </a:lnTo>
                  <a:lnTo>
                    <a:pt x="659" y="48"/>
                  </a:lnTo>
                  <a:lnTo>
                    <a:pt x="660" y="48"/>
                  </a:lnTo>
                  <a:lnTo>
                    <a:pt x="661" y="48"/>
                  </a:lnTo>
                  <a:lnTo>
                    <a:pt x="662" y="48"/>
                  </a:lnTo>
                  <a:lnTo>
                    <a:pt x="662" y="47"/>
                  </a:lnTo>
                  <a:lnTo>
                    <a:pt x="663" y="47"/>
                  </a:lnTo>
                  <a:lnTo>
                    <a:pt x="664" y="47"/>
                  </a:lnTo>
                  <a:lnTo>
                    <a:pt x="664" y="48"/>
                  </a:lnTo>
                  <a:lnTo>
                    <a:pt x="664" y="49"/>
                  </a:lnTo>
                  <a:lnTo>
                    <a:pt x="664" y="50"/>
                  </a:lnTo>
                  <a:lnTo>
                    <a:pt x="664" y="52"/>
                  </a:lnTo>
                  <a:lnTo>
                    <a:pt x="665" y="53"/>
                  </a:lnTo>
                  <a:lnTo>
                    <a:pt x="664" y="54"/>
                  </a:lnTo>
                  <a:lnTo>
                    <a:pt x="665" y="55"/>
                  </a:lnTo>
                  <a:lnTo>
                    <a:pt x="664" y="55"/>
                  </a:lnTo>
                  <a:lnTo>
                    <a:pt x="664" y="56"/>
                  </a:lnTo>
                  <a:lnTo>
                    <a:pt x="665" y="56"/>
                  </a:lnTo>
                  <a:lnTo>
                    <a:pt x="665" y="57"/>
                  </a:lnTo>
                  <a:lnTo>
                    <a:pt x="665" y="58"/>
                  </a:lnTo>
                  <a:lnTo>
                    <a:pt x="667" y="60"/>
                  </a:lnTo>
                  <a:lnTo>
                    <a:pt x="668" y="60"/>
                  </a:lnTo>
                  <a:lnTo>
                    <a:pt x="669" y="60"/>
                  </a:lnTo>
                  <a:lnTo>
                    <a:pt x="669" y="61"/>
                  </a:lnTo>
                  <a:lnTo>
                    <a:pt x="670" y="61"/>
                  </a:lnTo>
                  <a:lnTo>
                    <a:pt x="671" y="61"/>
                  </a:lnTo>
                  <a:lnTo>
                    <a:pt x="671" y="62"/>
                  </a:lnTo>
                  <a:lnTo>
                    <a:pt x="672" y="62"/>
                  </a:lnTo>
                  <a:lnTo>
                    <a:pt x="673" y="62"/>
                  </a:lnTo>
                  <a:lnTo>
                    <a:pt x="673" y="63"/>
                  </a:lnTo>
                  <a:lnTo>
                    <a:pt x="675" y="64"/>
                  </a:lnTo>
                  <a:lnTo>
                    <a:pt x="675" y="65"/>
                  </a:lnTo>
                  <a:lnTo>
                    <a:pt x="675" y="66"/>
                  </a:lnTo>
                  <a:lnTo>
                    <a:pt x="675" y="67"/>
                  </a:lnTo>
                  <a:lnTo>
                    <a:pt x="673" y="69"/>
                  </a:lnTo>
                  <a:lnTo>
                    <a:pt x="673" y="70"/>
                  </a:lnTo>
                  <a:lnTo>
                    <a:pt x="676" y="72"/>
                  </a:lnTo>
                  <a:lnTo>
                    <a:pt x="675" y="72"/>
                  </a:lnTo>
                  <a:lnTo>
                    <a:pt x="673" y="72"/>
                  </a:lnTo>
                  <a:lnTo>
                    <a:pt x="671" y="72"/>
                  </a:lnTo>
                  <a:lnTo>
                    <a:pt x="670" y="72"/>
                  </a:lnTo>
                  <a:lnTo>
                    <a:pt x="670" y="73"/>
                  </a:lnTo>
                  <a:lnTo>
                    <a:pt x="669" y="73"/>
                  </a:lnTo>
                  <a:lnTo>
                    <a:pt x="669" y="74"/>
                  </a:lnTo>
                  <a:lnTo>
                    <a:pt x="668" y="75"/>
                  </a:lnTo>
                  <a:lnTo>
                    <a:pt x="668" y="77"/>
                  </a:lnTo>
                  <a:lnTo>
                    <a:pt x="668" y="78"/>
                  </a:lnTo>
                  <a:lnTo>
                    <a:pt x="668" y="79"/>
                  </a:lnTo>
                  <a:lnTo>
                    <a:pt x="667" y="79"/>
                  </a:lnTo>
                  <a:lnTo>
                    <a:pt x="667" y="80"/>
                  </a:lnTo>
                  <a:lnTo>
                    <a:pt x="667" y="81"/>
                  </a:lnTo>
                  <a:lnTo>
                    <a:pt x="667" y="82"/>
                  </a:lnTo>
                  <a:lnTo>
                    <a:pt x="667" y="83"/>
                  </a:lnTo>
                  <a:lnTo>
                    <a:pt x="667" y="84"/>
                  </a:lnTo>
                  <a:lnTo>
                    <a:pt x="665" y="84"/>
                  </a:lnTo>
                  <a:lnTo>
                    <a:pt x="665" y="86"/>
                  </a:lnTo>
                  <a:lnTo>
                    <a:pt x="664" y="86"/>
                  </a:lnTo>
                  <a:lnTo>
                    <a:pt x="664" y="87"/>
                  </a:lnTo>
                  <a:lnTo>
                    <a:pt x="663" y="87"/>
                  </a:lnTo>
                  <a:lnTo>
                    <a:pt x="663" y="88"/>
                  </a:lnTo>
                  <a:lnTo>
                    <a:pt x="663" y="89"/>
                  </a:lnTo>
                  <a:lnTo>
                    <a:pt x="662" y="89"/>
                  </a:lnTo>
                  <a:lnTo>
                    <a:pt x="661" y="90"/>
                  </a:lnTo>
                  <a:lnTo>
                    <a:pt x="661" y="91"/>
                  </a:lnTo>
                  <a:lnTo>
                    <a:pt x="661" y="92"/>
                  </a:lnTo>
                  <a:lnTo>
                    <a:pt x="661" y="94"/>
                  </a:lnTo>
                  <a:lnTo>
                    <a:pt x="660" y="94"/>
                  </a:lnTo>
                  <a:lnTo>
                    <a:pt x="660" y="95"/>
                  </a:lnTo>
                  <a:lnTo>
                    <a:pt x="660" y="96"/>
                  </a:lnTo>
                  <a:lnTo>
                    <a:pt x="659" y="97"/>
                  </a:lnTo>
                  <a:lnTo>
                    <a:pt x="659" y="98"/>
                  </a:lnTo>
                  <a:lnTo>
                    <a:pt x="658" y="99"/>
                  </a:lnTo>
                  <a:lnTo>
                    <a:pt x="659" y="99"/>
                  </a:lnTo>
                  <a:lnTo>
                    <a:pt x="659" y="100"/>
                  </a:lnTo>
                  <a:lnTo>
                    <a:pt x="658" y="100"/>
                  </a:lnTo>
                  <a:lnTo>
                    <a:pt x="659" y="100"/>
                  </a:lnTo>
                  <a:lnTo>
                    <a:pt x="659" y="102"/>
                  </a:lnTo>
                  <a:lnTo>
                    <a:pt x="659" y="103"/>
                  </a:lnTo>
                  <a:lnTo>
                    <a:pt x="659" y="104"/>
                  </a:lnTo>
                  <a:lnTo>
                    <a:pt x="659" y="105"/>
                  </a:lnTo>
                  <a:lnTo>
                    <a:pt x="658" y="105"/>
                  </a:lnTo>
                  <a:lnTo>
                    <a:pt x="658" y="106"/>
                  </a:lnTo>
                  <a:lnTo>
                    <a:pt x="658" y="107"/>
                  </a:lnTo>
                  <a:lnTo>
                    <a:pt x="656" y="107"/>
                  </a:lnTo>
                  <a:lnTo>
                    <a:pt x="656" y="108"/>
                  </a:lnTo>
                  <a:lnTo>
                    <a:pt x="655" y="108"/>
                  </a:lnTo>
                  <a:lnTo>
                    <a:pt x="655" y="109"/>
                  </a:lnTo>
                  <a:lnTo>
                    <a:pt x="655" y="111"/>
                  </a:lnTo>
                  <a:lnTo>
                    <a:pt x="656" y="111"/>
                  </a:lnTo>
                  <a:lnTo>
                    <a:pt x="656" y="112"/>
                  </a:lnTo>
                  <a:lnTo>
                    <a:pt x="655" y="112"/>
                  </a:lnTo>
                  <a:lnTo>
                    <a:pt x="655" y="113"/>
                  </a:lnTo>
                  <a:lnTo>
                    <a:pt x="656" y="113"/>
                  </a:lnTo>
                  <a:lnTo>
                    <a:pt x="656" y="114"/>
                  </a:lnTo>
                  <a:lnTo>
                    <a:pt x="656" y="115"/>
                  </a:lnTo>
                  <a:lnTo>
                    <a:pt x="655" y="115"/>
                  </a:lnTo>
                  <a:lnTo>
                    <a:pt x="655" y="116"/>
                  </a:lnTo>
                  <a:lnTo>
                    <a:pt x="655" y="117"/>
                  </a:lnTo>
                  <a:lnTo>
                    <a:pt x="654" y="119"/>
                  </a:lnTo>
                  <a:lnTo>
                    <a:pt x="654" y="120"/>
                  </a:lnTo>
                  <a:lnTo>
                    <a:pt x="654" y="121"/>
                  </a:lnTo>
                  <a:lnTo>
                    <a:pt x="653" y="121"/>
                  </a:lnTo>
                  <a:lnTo>
                    <a:pt x="653" y="122"/>
                  </a:lnTo>
                  <a:lnTo>
                    <a:pt x="652" y="123"/>
                  </a:lnTo>
                  <a:lnTo>
                    <a:pt x="652" y="124"/>
                  </a:lnTo>
                  <a:lnTo>
                    <a:pt x="652" y="125"/>
                  </a:lnTo>
                  <a:lnTo>
                    <a:pt x="651" y="125"/>
                  </a:lnTo>
                  <a:lnTo>
                    <a:pt x="651" y="127"/>
                  </a:lnTo>
                  <a:lnTo>
                    <a:pt x="652" y="128"/>
                  </a:lnTo>
                  <a:lnTo>
                    <a:pt x="652" y="129"/>
                  </a:lnTo>
                  <a:lnTo>
                    <a:pt x="653" y="130"/>
                  </a:lnTo>
                  <a:lnTo>
                    <a:pt x="653" y="131"/>
                  </a:lnTo>
                  <a:lnTo>
                    <a:pt x="653" y="132"/>
                  </a:lnTo>
                  <a:lnTo>
                    <a:pt x="653" y="133"/>
                  </a:lnTo>
                  <a:lnTo>
                    <a:pt x="654" y="134"/>
                  </a:lnTo>
                  <a:lnTo>
                    <a:pt x="654" y="136"/>
                  </a:lnTo>
                  <a:lnTo>
                    <a:pt x="653" y="136"/>
                  </a:lnTo>
                  <a:lnTo>
                    <a:pt x="653" y="137"/>
                  </a:lnTo>
                  <a:lnTo>
                    <a:pt x="653" y="138"/>
                  </a:lnTo>
                  <a:lnTo>
                    <a:pt x="654" y="139"/>
                  </a:lnTo>
                  <a:lnTo>
                    <a:pt x="655" y="140"/>
                  </a:lnTo>
                  <a:lnTo>
                    <a:pt x="655" y="141"/>
                  </a:lnTo>
                  <a:lnTo>
                    <a:pt x="654" y="141"/>
                  </a:lnTo>
                  <a:lnTo>
                    <a:pt x="654" y="142"/>
                  </a:lnTo>
                  <a:lnTo>
                    <a:pt x="654" y="144"/>
                  </a:lnTo>
                  <a:lnTo>
                    <a:pt x="654" y="145"/>
                  </a:lnTo>
                  <a:lnTo>
                    <a:pt x="654" y="146"/>
                  </a:lnTo>
                  <a:lnTo>
                    <a:pt x="653" y="146"/>
                  </a:lnTo>
                  <a:lnTo>
                    <a:pt x="653" y="147"/>
                  </a:lnTo>
                  <a:lnTo>
                    <a:pt x="652" y="147"/>
                  </a:lnTo>
                  <a:lnTo>
                    <a:pt x="650" y="148"/>
                  </a:lnTo>
                  <a:lnTo>
                    <a:pt x="649" y="149"/>
                  </a:lnTo>
                  <a:lnTo>
                    <a:pt x="650" y="149"/>
                  </a:lnTo>
                  <a:lnTo>
                    <a:pt x="650" y="150"/>
                  </a:lnTo>
                  <a:lnTo>
                    <a:pt x="650" y="154"/>
                  </a:lnTo>
                  <a:lnTo>
                    <a:pt x="651" y="154"/>
                  </a:lnTo>
                  <a:lnTo>
                    <a:pt x="652" y="154"/>
                  </a:lnTo>
                  <a:lnTo>
                    <a:pt x="653" y="154"/>
                  </a:lnTo>
                  <a:lnTo>
                    <a:pt x="653" y="155"/>
                  </a:lnTo>
                  <a:lnTo>
                    <a:pt x="653" y="156"/>
                  </a:lnTo>
                  <a:lnTo>
                    <a:pt x="653" y="157"/>
                  </a:lnTo>
                  <a:lnTo>
                    <a:pt x="653" y="158"/>
                  </a:lnTo>
                  <a:lnTo>
                    <a:pt x="653" y="159"/>
                  </a:lnTo>
                  <a:lnTo>
                    <a:pt x="653" y="161"/>
                  </a:lnTo>
                  <a:lnTo>
                    <a:pt x="653" y="162"/>
                  </a:lnTo>
                  <a:lnTo>
                    <a:pt x="654" y="163"/>
                  </a:lnTo>
                  <a:lnTo>
                    <a:pt x="655" y="164"/>
                  </a:lnTo>
                  <a:lnTo>
                    <a:pt x="655" y="165"/>
                  </a:lnTo>
                  <a:lnTo>
                    <a:pt x="655" y="166"/>
                  </a:lnTo>
                  <a:lnTo>
                    <a:pt x="655" y="167"/>
                  </a:lnTo>
                  <a:lnTo>
                    <a:pt x="656" y="167"/>
                  </a:lnTo>
                  <a:lnTo>
                    <a:pt x="655" y="169"/>
                  </a:lnTo>
                  <a:lnTo>
                    <a:pt x="655" y="170"/>
                  </a:lnTo>
                  <a:lnTo>
                    <a:pt x="655" y="171"/>
                  </a:lnTo>
                  <a:lnTo>
                    <a:pt x="655" y="173"/>
                  </a:lnTo>
                  <a:lnTo>
                    <a:pt x="655" y="174"/>
                  </a:lnTo>
                  <a:lnTo>
                    <a:pt x="655" y="175"/>
                  </a:lnTo>
                  <a:lnTo>
                    <a:pt x="655" y="176"/>
                  </a:lnTo>
                  <a:lnTo>
                    <a:pt x="655" y="178"/>
                  </a:lnTo>
                  <a:lnTo>
                    <a:pt x="655" y="179"/>
                  </a:lnTo>
                  <a:lnTo>
                    <a:pt x="655" y="180"/>
                  </a:lnTo>
                  <a:lnTo>
                    <a:pt x="656" y="180"/>
                  </a:lnTo>
                  <a:lnTo>
                    <a:pt x="656" y="181"/>
                  </a:lnTo>
                  <a:lnTo>
                    <a:pt x="656" y="182"/>
                  </a:lnTo>
                  <a:lnTo>
                    <a:pt x="656" y="183"/>
                  </a:lnTo>
                  <a:lnTo>
                    <a:pt x="658" y="183"/>
                  </a:lnTo>
                  <a:lnTo>
                    <a:pt x="658" y="184"/>
                  </a:lnTo>
                  <a:lnTo>
                    <a:pt x="658" y="186"/>
                  </a:lnTo>
                  <a:lnTo>
                    <a:pt x="659" y="186"/>
                  </a:lnTo>
                  <a:lnTo>
                    <a:pt x="659" y="187"/>
                  </a:lnTo>
                  <a:lnTo>
                    <a:pt x="660" y="187"/>
                  </a:lnTo>
                  <a:lnTo>
                    <a:pt x="660" y="188"/>
                  </a:lnTo>
                  <a:lnTo>
                    <a:pt x="661" y="188"/>
                  </a:lnTo>
                  <a:lnTo>
                    <a:pt x="661" y="189"/>
                  </a:lnTo>
                  <a:lnTo>
                    <a:pt x="662" y="189"/>
                  </a:lnTo>
                  <a:lnTo>
                    <a:pt x="662" y="190"/>
                  </a:lnTo>
                  <a:lnTo>
                    <a:pt x="662" y="191"/>
                  </a:lnTo>
                  <a:lnTo>
                    <a:pt x="663" y="191"/>
                  </a:lnTo>
                  <a:lnTo>
                    <a:pt x="664" y="192"/>
                  </a:lnTo>
                  <a:lnTo>
                    <a:pt x="665" y="192"/>
                  </a:lnTo>
                  <a:lnTo>
                    <a:pt x="667" y="194"/>
                  </a:lnTo>
                  <a:lnTo>
                    <a:pt x="668" y="194"/>
                  </a:lnTo>
                  <a:lnTo>
                    <a:pt x="668" y="195"/>
                  </a:lnTo>
                  <a:lnTo>
                    <a:pt x="669" y="195"/>
                  </a:lnTo>
                  <a:lnTo>
                    <a:pt x="669" y="196"/>
                  </a:lnTo>
                  <a:lnTo>
                    <a:pt x="670" y="197"/>
                  </a:lnTo>
                  <a:lnTo>
                    <a:pt x="670" y="198"/>
                  </a:lnTo>
                  <a:lnTo>
                    <a:pt x="671" y="198"/>
                  </a:lnTo>
                  <a:lnTo>
                    <a:pt x="671" y="199"/>
                  </a:lnTo>
                  <a:lnTo>
                    <a:pt x="671" y="201"/>
                  </a:lnTo>
                  <a:lnTo>
                    <a:pt x="672" y="201"/>
                  </a:lnTo>
                  <a:lnTo>
                    <a:pt x="672" y="203"/>
                  </a:lnTo>
                  <a:lnTo>
                    <a:pt x="672" y="204"/>
                  </a:lnTo>
                  <a:lnTo>
                    <a:pt x="673" y="204"/>
                  </a:lnTo>
                  <a:lnTo>
                    <a:pt x="673" y="205"/>
                  </a:lnTo>
                  <a:lnTo>
                    <a:pt x="675" y="205"/>
                  </a:lnTo>
                  <a:lnTo>
                    <a:pt x="675" y="206"/>
                  </a:lnTo>
                  <a:lnTo>
                    <a:pt x="675" y="207"/>
                  </a:lnTo>
                  <a:lnTo>
                    <a:pt x="673" y="207"/>
                  </a:lnTo>
                  <a:lnTo>
                    <a:pt x="673" y="208"/>
                  </a:lnTo>
                  <a:lnTo>
                    <a:pt x="673" y="209"/>
                  </a:lnTo>
                  <a:lnTo>
                    <a:pt x="673" y="211"/>
                  </a:lnTo>
                  <a:lnTo>
                    <a:pt x="675" y="211"/>
                  </a:lnTo>
                  <a:lnTo>
                    <a:pt x="675" y="212"/>
                  </a:lnTo>
                  <a:lnTo>
                    <a:pt x="676" y="212"/>
                  </a:lnTo>
                  <a:lnTo>
                    <a:pt x="676" y="213"/>
                  </a:lnTo>
                  <a:lnTo>
                    <a:pt x="677" y="213"/>
                  </a:lnTo>
                  <a:lnTo>
                    <a:pt x="678" y="213"/>
                  </a:lnTo>
                  <a:lnTo>
                    <a:pt x="679" y="214"/>
                  </a:lnTo>
                  <a:lnTo>
                    <a:pt x="680" y="214"/>
                  </a:lnTo>
                  <a:lnTo>
                    <a:pt x="680" y="215"/>
                  </a:lnTo>
                  <a:lnTo>
                    <a:pt x="681" y="216"/>
                  </a:lnTo>
                  <a:lnTo>
                    <a:pt x="681" y="217"/>
                  </a:lnTo>
                  <a:lnTo>
                    <a:pt x="682" y="219"/>
                  </a:lnTo>
                  <a:lnTo>
                    <a:pt x="682" y="220"/>
                  </a:lnTo>
                  <a:lnTo>
                    <a:pt x="682" y="221"/>
                  </a:lnTo>
                  <a:lnTo>
                    <a:pt x="681" y="222"/>
                  </a:lnTo>
                  <a:lnTo>
                    <a:pt x="681" y="223"/>
                  </a:lnTo>
                  <a:lnTo>
                    <a:pt x="680" y="223"/>
                  </a:lnTo>
                  <a:lnTo>
                    <a:pt x="680" y="224"/>
                  </a:lnTo>
                  <a:lnTo>
                    <a:pt x="681" y="224"/>
                  </a:lnTo>
                  <a:lnTo>
                    <a:pt x="681" y="225"/>
                  </a:lnTo>
                  <a:lnTo>
                    <a:pt x="682" y="225"/>
                  </a:lnTo>
                  <a:lnTo>
                    <a:pt x="684" y="226"/>
                  </a:lnTo>
                  <a:lnTo>
                    <a:pt x="685" y="226"/>
                  </a:lnTo>
                  <a:lnTo>
                    <a:pt x="686" y="226"/>
                  </a:lnTo>
                  <a:lnTo>
                    <a:pt x="687" y="228"/>
                  </a:lnTo>
                  <a:lnTo>
                    <a:pt x="687" y="229"/>
                  </a:lnTo>
                  <a:lnTo>
                    <a:pt x="688" y="229"/>
                  </a:lnTo>
                  <a:lnTo>
                    <a:pt x="688" y="230"/>
                  </a:lnTo>
                  <a:lnTo>
                    <a:pt x="689" y="230"/>
                  </a:lnTo>
                  <a:lnTo>
                    <a:pt x="690" y="230"/>
                  </a:lnTo>
                  <a:lnTo>
                    <a:pt x="691" y="230"/>
                  </a:lnTo>
                  <a:lnTo>
                    <a:pt x="694" y="231"/>
                  </a:lnTo>
                  <a:lnTo>
                    <a:pt x="696" y="231"/>
                  </a:lnTo>
                  <a:lnTo>
                    <a:pt x="697" y="230"/>
                  </a:lnTo>
                  <a:lnTo>
                    <a:pt x="698" y="230"/>
                  </a:lnTo>
                  <a:lnTo>
                    <a:pt x="701" y="228"/>
                  </a:lnTo>
                  <a:lnTo>
                    <a:pt x="702" y="228"/>
                  </a:lnTo>
                  <a:lnTo>
                    <a:pt x="703" y="228"/>
                  </a:lnTo>
                  <a:lnTo>
                    <a:pt x="704" y="226"/>
                  </a:lnTo>
                  <a:lnTo>
                    <a:pt x="705" y="226"/>
                  </a:lnTo>
                  <a:lnTo>
                    <a:pt x="706" y="225"/>
                  </a:lnTo>
                  <a:lnTo>
                    <a:pt x="707" y="225"/>
                  </a:lnTo>
                  <a:lnTo>
                    <a:pt x="708" y="225"/>
                  </a:lnTo>
                  <a:lnTo>
                    <a:pt x="708" y="224"/>
                  </a:lnTo>
                  <a:lnTo>
                    <a:pt x="710" y="225"/>
                  </a:lnTo>
                  <a:lnTo>
                    <a:pt x="712" y="226"/>
                  </a:lnTo>
                  <a:lnTo>
                    <a:pt x="713" y="228"/>
                  </a:lnTo>
                  <a:lnTo>
                    <a:pt x="714" y="228"/>
                  </a:lnTo>
                  <a:lnTo>
                    <a:pt x="715" y="228"/>
                  </a:lnTo>
                  <a:lnTo>
                    <a:pt x="715" y="229"/>
                  </a:lnTo>
                  <a:lnTo>
                    <a:pt x="716" y="229"/>
                  </a:lnTo>
                  <a:lnTo>
                    <a:pt x="718" y="229"/>
                  </a:lnTo>
                  <a:lnTo>
                    <a:pt x="719" y="230"/>
                  </a:lnTo>
                  <a:lnTo>
                    <a:pt x="721" y="232"/>
                  </a:lnTo>
                  <a:lnTo>
                    <a:pt x="722" y="233"/>
                  </a:lnTo>
                  <a:lnTo>
                    <a:pt x="722" y="234"/>
                  </a:lnTo>
                  <a:lnTo>
                    <a:pt x="722" y="236"/>
                  </a:lnTo>
                  <a:lnTo>
                    <a:pt x="722" y="237"/>
                  </a:lnTo>
                  <a:lnTo>
                    <a:pt x="721" y="238"/>
                  </a:lnTo>
                  <a:lnTo>
                    <a:pt x="721" y="239"/>
                  </a:lnTo>
                  <a:lnTo>
                    <a:pt x="722" y="239"/>
                  </a:lnTo>
                  <a:lnTo>
                    <a:pt x="722" y="240"/>
                  </a:lnTo>
                  <a:lnTo>
                    <a:pt x="723" y="240"/>
                  </a:lnTo>
                  <a:lnTo>
                    <a:pt x="723" y="241"/>
                  </a:lnTo>
                  <a:lnTo>
                    <a:pt x="723" y="242"/>
                  </a:lnTo>
                  <a:lnTo>
                    <a:pt x="724" y="242"/>
                  </a:lnTo>
                  <a:lnTo>
                    <a:pt x="725" y="243"/>
                  </a:lnTo>
                  <a:lnTo>
                    <a:pt x="727" y="243"/>
                  </a:lnTo>
                  <a:lnTo>
                    <a:pt x="727" y="245"/>
                  </a:lnTo>
                  <a:lnTo>
                    <a:pt x="727" y="246"/>
                  </a:lnTo>
                  <a:lnTo>
                    <a:pt x="728" y="247"/>
                  </a:lnTo>
                  <a:lnTo>
                    <a:pt x="729" y="248"/>
                  </a:lnTo>
                  <a:lnTo>
                    <a:pt x="729" y="249"/>
                  </a:lnTo>
                  <a:lnTo>
                    <a:pt x="730" y="249"/>
                  </a:lnTo>
                  <a:lnTo>
                    <a:pt x="730" y="250"/>
                  </a:lnTo>
                  <a:lnTo>
                    <a:pt x="730" y="251"/>
                  </a:lnTo>
                  <a:lnTo>
                    <a:pt x="731" y="251"/>
                  </a:lnTo>
                  <a:lnTo>
                    <a:pt x="731" y="254"/>
                  </a:lnTo>
                  <a:lnTo>
                    <a:pt x="731" y="255"/>
                  </a:lnTo>
                  <a:lnTo>
                    <a:pt x="731" y="256"/>
                  </a:lnTo>
                  <a:lnTo>
                    <a:pt x="731" y="257"/>
                  </a:lnTo>
                  <a:lnTo>
                    <a:pt x="731" y="258"/>
                  </a:lnTo>
                  <a:lnTo>
                    <a:pt x="730" y="259"/>
                  </a:lnTo>
                  <a:lnTo>
                    <a:pt x="730" y="261"/>
                  </a:lnTo>
                  <a:lnTo>
                    <a:pt x="730" y="262"/>
                  </a:lnTo>
                  <a:lnTo>
                    <a:pt x="730" y="263"/>
                  </a:lnTo>
                  <a:lnTo>
                    <a:pt x="729" y="264"/>
                  </a:lnTo>
                  <a:lnTo>
                    <a:pt x="729" y="265"/>
                  </a:lnTo>
                  <a:lnTo>
                    <a:pt x="729" y="267"/>
                  </a:lnTo>
                  <a:lnTo>
                    <a:pt x="729" y="271"/>
                  </a:lnTo>
                  <a:lnTo>
                    <a:pt x="729" y="272"/>
                  </a:lnTo>
                  <a:lnTo>
                    <a:pt x="727" y="274"/>
                  </a:lnTo>
                  <a:lnTo>
                    <a:pt x="727" y="275"/>
                  </a:lnTo>
                  <a:lnTo>
                    <a:pt x="725" y="275"/>
                  </a:lnTo>
                  <a:lnTo>
                    <a:pt x="725" y="276"/>
                  </a:lnTo>
                  <a:lnTo>
                    <a:pt x="724" y="278"/>
                  </a:lnTo>
                  <a:lnTo>
                    <a:pt x="724" y="279"/>
                  </a:lnTo>
                  <a:lnTo>
                    <a:pt x="724" y="280"/>
                  </a:lnTo>
                  <a:lnTo>
                    <a:pt x="724" y="281"/>
                  </a:lnTo>
                  <a:lnTo>
                    <a:pt x="724" y="282"/>
                  </a:lnTo>
                  <a:lnTo>
                    <a:pt x="725" y="282"/>
                  </a:lnTo>
                  <a:lnTo>
                    <a:pt x="725" y="283"/>
                  </a:lnTo>
                  <a:lnTo>
                    <a:pt x="725" y="286"/>
                  </a:lnTo>
                  <a:lnTo>
                    <a:pt x="727" y="287"/>
                  </a:lnTo>
                  <a:lnTo>
                    <a:pt x="727" y="288"/>
                  </a:lnTo>
                  <a:lnTo>
                    <a:pt x="727" y="289"/>
                  </a:lnTo>
                  <a:lnTo>
                    <a:pt x="725" y="290"/>
                  </a:lnTo>
                  <a:lnTo>
                    <a:pt x="727" y="291"/>
                  </a:lnTo>
                  <a:lnTo>
                    <a:pt x="727" y="292"/>
                  </a:lnTo>
                  <a:lnTo>
                    <a:pt x="727" y="293"/>
                  </a:lnTo>
                  <a:lnTo>
                    <a:pt x="727" y="295"/>
                  </a:lnTo>
                  <a:lnTo>
                    <a:pt x="727" y="296"/>
                  </a:lnTo>
                  <a:lnTo>
                    <a:pt x="727" y="297"/>
                  </a:lnTo>
                  <a:lnTo>
                    <a:pt x="728" y="297"/>
                  </a:lnTo>
                  <a:lnTo>
                    <a:pt x="728" y="298"/>
                  </a:lnTo>
                  <a:lnTo>
                    <a:pt x="729" y="299"/>
                  </a:lnTo>
                  <a:lnTo>
                    <a:pt x="729" y="300"/>
                  </a:lnTo>
                  <a:lnTo>
                    <a:pt x="730" y="300"/>
                  </a:lnTo>
                  <a:lnTo>
                    <a:pt x="730" y="301"/>
                  </a:lnTo>
                  <a:lnTo>
                    <a:pt x="730" y="303"/>
                  </a:lnTo>
                  <a:lnTo>
                    <a:pt x="731" y="303"/>
                  </a:lnTo>
                  <a:lnTo>
                    <a:pt x="731" y="304"/>
                  </a:lnTo>
                  <a:lnTo>
                    <a:pt x="732" y="305"/>
                  </a:lnTo>
                  <a:lnTo>
                    <a:pt x="733" y="306"/>
                  </a:lnTo>
                  <a:lnTo>
                    <a:pt x="733" y="307"/>
                  </a:lnTo>
                  <a:lnTo>
                    <a:pt x="733" y="308"/>
                  </a:lnTo>
                  <a:lnTo>
                    <a:pt x="733" y="309"/>
                  </a:lnTo>
                  <a:lnTo>
                    <a:pt x="734" y="309"/>
                  </a:lnTo>
                  <a:lnTo>
                    <a:pt x="734" y="311"/>
                  </a:lnTo>
                  <a:lnTo>
                    <a:pt x="734" y="312"/>
                  </a:lnTo>
                  <a:lnTo>
                    <a:pt x="734" y="313"/>
                  </a:lnTo>
                  <a:lnTo>
                    <a:pt x="736" y="313"/>
                  </a:lnTo>
                  <a:lnTo>
                    <a:pt x="736" y="314"/>
                  </a:lnTo>
                  <a:lnTo>
                    <a:pt x="737" y="314"/>
                  </a:lnTo>
                  <a:lnTo>
                    <a:pt x="737" y="315"/>
                  </a:lnTo>
                  <a:lnTo>
                    <a:pt x="738" y="316"/>
                  </a:lnTo>
                  <a:lnTo>
                    <a:pt x="739" y="317"/>
                  </a:lnTo>
                  <a:lnTo>
                    <a:pt x="740" y="320"/>
                  </a:lnTo>
                  <a:lnTo>
                    <a:pt x="740" y="322"/>
                  </a:lnTo>
                  <a:lnTo>
                    <a:pt x="740" y="323"/>
                  </a:lnTo>
                  <a:lnTo>
                    <a:pt x="741" y="324"/>
                  </a:lnTo>
                  <a:lnTo>
                    <a:pt x="741" y="325"/>
                  </a:lnTo>
                  <a:lnTo>
                    <a:pt x="741" y="326"/>
                  </a:lnTo>
                  <a:lnTo>
                    <a:pt x="740" y="328"/>
                  </a:lnTo>
                  <a:lnTo>
                    <a:pt x="740" y="329"/>
                  </a:lnTo>
                  <a:lnTo>
                    <a:pt x="739" y="329"/>
                  </a:lnTo>
                  <a:lnTo>
                    <a:pt x="738" y="329"/>
                  </a:lnTo>
                  <a:lnTo>
                    <a:pt x="737" y="330"/>
                  </a:lnTo>
                  <a:lnTo>
                    <a:pt x="736" y="331"/>
                  </a:lnTo>
                  <a:lnTo>
                    <a:pt x="734" y="331"/>
                  </a:lnTo>
                  <a:lnTo>
                    <a:pt x="734" y="332"/>
                  </a:lnTo>
                  <a:lnTo>
                    <a:pt x="733" y="332"/>
                  </a:lnTo>
                  <a:lnTo>
                    <a:pt x="732" y="332"/>
                  </a:lnTo>
                  <a:lnTo>
                    <a:pt x="731" y="332"/>
                  </a:lnTo>
                  <a:lnTo>
                    <a:pt x="731" y="333"/>
                  </a:lnTo>
                  <a:lnTo>
                    <a:pt x="730" y="332"/>
                  </a:lnTo>
                  <a:lnTo>
                    <a:pt x="730" y="333"/>
                  </a:lnTo>
                  <a:lnTo>
                    <a:pt x="729" y="334"/>
                  </a:lnTo>
                  <a:lnTo>
                    <a:pt x="728" y="335"/>
                  </a:lnTo>
                  <a:lnTo>
                    <a:pt x="728" y="337"/>
                  </a:lnTo>
                  <a:lnTo>
                    <a:pt x="729" y="337"/>
                  </a:lnTo>
                  <a:lnTo>
                    <a:pt x="729" y="338"/>
                  </a:lnTo>
                  <a:lnTo>
                    <a:pt x="730" y="338"/>
                  </a:lnTo>
                  <a:lnTo>
                    <a:pt x="730" y="339"/>
                  </a:lnTo>
                  <a:lnTo>
                    <a:pt x="730" y="340"/>
                  </a:lnTo>
                  <a:lnTo>
                    <a:pt x="731" y="341"/>
                  </a:lnTo>
                  <a:lnTo>
                    <a:pt x="732" y="341"/>
                  </a:lnTo>
                  <a:lnTo>
                    <a:pt x="733" y="342"/>
                  </a:lnTo>
                  <a:lnTo>
                    <a:pt x="734" y="343"/>
                  </a:lnTo>
                  <a:lnTo>
                    <a:pt x="734" y="345"/>
                  </a:lnTo>
                  <a:lnTo>
                    <a:pt x="734" y="346"/>
                  </a:lnTo>
                  <a:lnTo>
                    <a:pt x="733" y="347"/>
                  </a:lnTo>
                  <a:lnTo>
                    <a:pt x="732" y="347"/>
                  </a:lnTo>
                  <a:lnTo>
                    <a:pt x="732" y="348"/>
                  </a:lnTo>
                  <a:lnTo>
                    <a:pt x="731" y="348"/>
                  </a:lnTo>
                  <a:lnTo>
                    <a:pt x="731" y="349"/>
                  </a:lnTo>
                  <a:lnTo>
                    <a:pt x="730" y="350"/>
                  </a:lnTo>
                  <a:lnTo>
                    <a:pt x="730" y="351"/>
                  </a:lnTo>
                  <a:lnTo>
                    <a:pt x="729" y="351"/>
                  </a:lnTo>
                  <a:lnTo>
                    <a:pt x="729" y="353"/>
                  </a:lnTo>
                  <a:lnTo>
                    <a:pt x="729" y="354"/>
                  </a:lnTo>
                  <a:lnTo>
                    <a:pt x="728" y="355"/>
                  </a:lnTo>
                  <a:lnTo>
                    <a:pt x="728" y="356"/>
                  </a:lnTo>
                  <a:lnTo>
                    <a:pt x="728" y="357"/>
                  </a:lnTo>
                  <a:lnTo>
                    <a:pt x="728" y="358"/>
                  </a:lnTo>
                  <a:lnTo>
                    <a:pt x="727" y="358"/>
                  </a:lnTo>
                  <a:lnTo>
                    <a:pt x="727" y="359"/>
                  </a:lnTo>
                  <a:lnTo>
                    <a:pt x="725" y="360"/>
                  </a:lnTo>
                  <a:lnTo>
                    <a:pt x="727" y="362"/>
                  </a:lnTo>
                  <a:lnTo>
                    <a:pt x="727" y="363"/>
                  </a:lnTo>
                  <a:lnTo>
                    <a:pt x="728" y="363"/>
                  </a:lnTo>
                  <a:lnTo>
                    <a:pt x="729" y="364"/>
                  </a:lnTo>
                  <a:lnTo>
                    <a:pt x="729" y="365"/>
                  </a:lnTo>
                  <a:lnTo>
                    <a:pt x="729" y="366"/>
                  </a:lnTo>
                  <a:lnTo>
                    <a:pt x="730" y="367"/>
                  </a:lnTo>
                  <a:lnTo>
                    <a:pt x="730" y="368"/>
                  </a:lnTo>
                  <a:lnTo>
                    <a:pt x="730" y="370"/>
                  </a:lnTo>
                  <a:lnTo>
                    <a:pt x="731" y="371"/>
                  </a:lnTo>
                  <a:lnTo>
                    <a:pt x="731" y="372"/>
                  </a:lnTo>
                  <a:lnTo>
                    <a:pt x="731" y="373"/>
                  </a:lnTo>
                  <a:lnTo>
                    <a:pt x="732" y="373"/>
                  </a:lnTo>
                  <a:lnTo>
                    <a:pt x="732" y="374"/>
                  </a:lnTo>
                  <a:lnTo>
                    <a:pt x="732" y="375"/>
                  </a:lnTo>
                  <a:lnTo>
                    <a:pt x="732" y="376"/>
                  </a:lnTo>
                  <a:lnTo>
                    <a:pt x="732" y="378"/>
                  </a:lnTo>
                  <a:lnTo>
                    <a:pt x="732" y="379"/>
                  </a:lnTo>
                  <a:lnTo>
                    <a:pt x="733" y="380"/>
                  </a:lnTo>
                  <a:lnTo>
                    <a:pt x="734" y="381"/>
                  </a:lnTo>
                  <a:lnTo>
                    <a:pt x="734" y="382"/>
                  </a:lnTo>
                  <a:lnTo>
                    <a:pt x="734" y="384"/>
                  </a:lnTo>
                  <a:lnTo>
                    <a:pt x="733" y="385"/>
                  </a:lnTo>
                  <a:lnTo>
                    <a:pt x="732" y="388"/>
                  </a:lnTo>
                  <a:lnTo>
                    <a:pt x="732" y="389"/>
                  </a:lnTo>
                  <a:lnTo>
                    <a:pt x="732" y="392"/>
                  </a:lnTo>
                  <a:lnTo>
                    <a:pt x="732" y="393"/>
                  </a:lnTo>
                  <a:lnTo>
                    <a:pt x="732" y="395"/>
                  </a:lnTo>
                  <a:lnTo>
                    <a:pt x="733" y="396"/>
                  </a:lnTo>
                  <a:lnTo>
                    <a:pt x="733" y="397"/>
                  </a:lnTo>
                  <a:lnTo>
                    <a:pt x="734" y="398"/>
                  </a:lnTo>
                  <a:lnTo>
                    <a:pt x="733" y="398"/>
                  </a:lnTo>
                  <a:lnTo>
                    <a:pt x="733" y="399"/>
                  </a:lnTo>
                  <a:lnTo>
                    <a:pt x="733" y="400"/>
                  </a:lnTo>
                  <a:lnTo>
                    <a:pt x="733" y="401"/>
                  </a:lnTo>
                  <a:lnTo>
                    <a:pt x="733" y="402"/>
                  </a:lnTo>
                  <a:lnTo>
                    <a:pt x="733" y="404"/>
                  </a:lnTo>
                  <a:lnTo>
                    <a:pt x="732" y="405"/>
                  </a:lnTo>
                  <a:lnTo>
                    <a:pt x="732" y="406"/>
                  </a:lnTo>
                  <a:lnTo>
                    <a:pt x="732" y="407"/>
                  </a:lnTo>
                  <a:lnTo>
                    <a:pt x="732" y="408"/>
                  </a:lnTo>
                  <a:lnTo>
                    <a:pt x="731" y="409"/>
                  </a:lnTo>
                  <a:lnTo>
                    <a:pt x="731" y="410"/>
                  </a:lnTo>
                  <a:lnTo>
                    <a:pt x="730" y="412"/>
                  </a:lnTo>
                  <a:lnTo>
                    <a:pt x="729" y="413"/>
                  </a:lnTo>
                  <a:lnTo>
                    <a:pt x="729" y="414"/>
                  </a:lnTo>
                  <a:lnTo>
                    <a:pt x="728" y="415"/>
                  </a:lnTo>
                  <a:lnTo>
                    <a:pt x="728" y="416"/>
                  </a:lnTo>
                  <a:lnTo>
                    <a:pt x="729" y="416"/>
                  </a:lnTo>
                  <a:lnTo>
                    <a:pt x="728" y="417"/>
                  </a:lnTo>
                  <a:lnTo>
                    <a:pt x="728" y="420"/>
                  </a:lnTo>
                  <a:lnTo>
                    <a:pt x="727" y="421"/>
                  </a:lnTo>
                  <a:lnTo>
                    <a:pt x="725" y="421"/>
                  </a:lnTo>
                  <a:lnTo>
                    <a:pt x="724" y="421"/>
                  </a:lnTo>
                  <a:lnTo>
                    <a:pt x="723" y="421"/>
                  </a:lnTo>
                  <a:lnTo>
                    <a:pt x="722" y="421"/>
                  </a:lnTo>
                  <a:lnTo>
                    <a:pt x="721" y="421"/>
                  </a:lnTo>
                  <a:lnTo>
                    <a:pt x="721" y="422"/>
                  </a:lnTo>
                  <a:lnTo>
                    <a:pt x="720" y="422"/>
                  </a:lnTo>
                  <a:lnTo>
                    <a:pt x="720" y="423"/>
                  </a:lnTo>
                  <a:lnTo>
                    <a:pt x="719" y="423"/>
                  </a:lnTo>
                  <a:lnTo>
                    <a:pt x="718" y="423"/>
                  </a:lnTo>
                  <a:lnTo>
                    <a:pt x="716" y="424"/>
                  </a:lnTo>
                  <a:lnTo>
                    <a:pt x="715" y="424"/>
                  </a:lnTo>
                  <a:lnTo>
                    <a:pt x="715" y="425"/>
                  </a:lnTo>
                  <a:lnTo>
                    <a:pt x="714" y="425"/>
                  </a:lnTo>
                  <a:lnTo>
                    <a:pt x="714" y="426"/>
                  </a:lnTo>
                  <a:lnTo>
                    <a:pt x="713" y="426"/>
                  </a:lnTo>
                  <a:lnTo>
                    <a:pt x="713" y="427"/>
                  </a:lnTo>
                  <a:lnTo>
                    <a:pt x="712" y="427"/>
                  </a:lnTo>
                  <a:lnTo>
                    <a:pt x="712" y="429"/>
                  </a:lnTo>
                  <a:lnTo>
                    <a:pt x="711" y="429"/>
                  </a:lnTo>
                  <a:lnTo>
                    <a:pt x="710" y="429"/>
                  </a:lnTo>
                  <a:lnTo>
                    <a:pt x="708" y="429"/>
                  </a:lnTo>
                  <a:lnTo>
                    <a:pt x="708" y="430"/>
                  </a:lnTo>
                  <a:lnTo>
                    <a:pt x="708" y="431"/>
                  </a:lnTo>
                  <a:lnTo>
                    <a:pt x="710" y="432"/>
                  </a:lnTo>
                  <a:lnTo>
                    <a:pt x="708" y="432"/>
                  </a:lnTo>
                  <a:lnTo>
                    <a:pt x="708" y="433"/>
                  </a:lnTo>
                  <a:lnTo>
                    <a:pt x="708" y="434"/>
                  </a:lnTo>
                  <a:lnTo>
                    <a:pt x="708" y="435"/>
                  </a:lnTo>
                  <a:lnTo>
                    <a:pt x="707" y="435"/>
                  </a:lnTo>
                  <a:lnTo>
                    <a:pt x="707" y="437"/>
                  </a:lnTo>
                  <a:lnTo>
                    <a:pt x="707" y="438"/>
                  </a:lnTo>
                  <a:lnTo>
                    <a:pt x="706" y="439"/>
                  </a:lnTo>
                  <a:lnTo>
                    <a:pt x="706" y="440"/>
                  </a:lnTo>
                  <a:lnTo>
                    <a:pt x="706" y="441"/>
                  </a:lnTo>
                  <a:lnTo>
                    <a:pt x="707" y="441"/>
                  </a:lnTo>
                  <a:lnTo>
                    <a:pt x="707" y="442"/>
                  </a:lnTo>
                  <a:lnTo>
                    <a:pt x="707" y="443"/>
                  </a:lnTo>
                  <a:lnTo>
                    <a:pt x="708" y="443"/>
                  </a:lnTo>
                  <a:lnTo>
                    <a:pt x="708" y="445"/>
                  </a:lnTo>
                  <a:lnTo>
                    <a:pt x="710" y="445"/>
                  </a:lnTo>
                  <a:lnTo>
                    <a:pt x="710" y="446"/>
                  </a:lnTo>
                  <a:lnTo>
                    <a:pt x="707" y="447"/>
                  </a:lnTo>
                  <a:lnTo>
                    <a:pt x="706" y="449"/>
                  </a:lnTo>
                  <a:lnTo>
                    <a:pt x="706" y="450"/>
                  </a:lnTo>
                  <a:lnTo>
                    <a:pt x="705" y="450"/>
                  </a:lnTo>
                  <a:lnTo>
                    <a:pt x="705" y="451"/>
                  </a:lnTo>
                  <a:lnTo>
                    <a:pt x="704" y="452"/>
                  </a:lnTo>
                  <a:lnTo>
                    <a:pt x="704" y="455"/>
                  </a:lnTo>
                  <a:lnTo>
                    <a:pt x="704" y="456"/>
                  </a:lnTo>
                  <a:lnTo>
                    <a:pt x="705" y="457"/>
                  </a:lnTo>
                  <a:lnTo>
                    <a:pt x="706" y="458"/>
                  </a:lnTo>
                  <a:lnTo>
                    <a:pt x="707" y="458"/>
                  </a:lnTo>
                  <a:lnTo>
                    <a:pt x="707" y="459"/>
                  </a:lnTo>
                  <a:lnTo>
                    <a:pt x="708" y="459"/>
                  </a:lnTo>
                  <a:lnTo>
                    <a:pt x="708" y="460"/>
                  </a:lnTo>
                  <a:lnTo>
                    <a:pt x="711" y="463"/>
                  </a:lnTo>
                  <a:lnTo>
                    <a:pt x="712" y="464"/>
                  </a:lnTo>
                  <a:lnTo>
                    <a:pt x="713" y="465"/>
                  </a:lnTo>
                  <a:lnTo>
                    <a:pt x="714" y="467"/>
                  </a:lnTo>
                  <a:lnTo>
                    <a:pt x="714" y="468"/>
                  </a:lnTo>
                  <a:lnTo>
                    <a:pt x="714" y="470"/>
                  </a:lnTo>
                  <a:lnTo>
                    <a:pt x="715" y="471"/>
                  </a:lnTo>
                  <a:lnTo>
                    <a:pt x="715" y="472"/>
                  </a:lnTo>
                  <a:lnTo>
                    <a:pt x="715" y="473"/>
                  </a:lnTo>
                  <a:lnTo>
                    <a:pt x="715" y="474"/>
                  </a:lnTo>
                  <a:lnTo>
                    <a:pt x="714" y="476"/>
                  </a:lnTo>
                  <a:lnTo>
                    <a:pt x="714" y="477"/>
                  </a:lnTo>
                  <a:lnTo>
                    <a:pt x="713" y="479"/>
                  </a:lnTo>
                  <a:lnTo>
                    <a:pt x="713" y="480"/>
                  </a:lnTo>
                  <a:lnTo>
                    <a:pt x="713" y="481"/>
                  </a:lnTo>
                  <a:lnTo>
                    <a:pt x="712" y="481"/>
                  </a:lnTo>
                  <a:lnTo>
                    <a:pt x="712" y="482"/>
                  </a:lnTo>
                  <a:lnTo>
                    <a:pt x="711" y="482"/>
                  </a:lnTo>
                  <a:lnTo>
                    <a:pt x="710" y="482"/>
                  </a:lnTo>
                  <a:lnTo>
                    <a:pt x="708" y="483"/>
                  </a:lnTo>
                  <a:lnTo>
                    <a:pt x="708" y="485"/>
                  </a:lnTo>
                  <a:lnTo>
                    <a:pt x="707" y="487"/>
                  </a:lnTo>
                  <a:lnTo>
                    <a:pt x="707" y="488"/>
                  </a:lnTo>
                  <a:lnTo>
                    <a:pt x="706" y="488"/>
                  </a:lnTo>
                  <a:lnTo>
                    <a:pt x="706" y="489"/>
                  </a:lnTo>
                  <a:lnTo>
                    <a:pt x="705" y="489"/>
                  </a:lnTo>
                  <a:lnTo>
                    <a:pt x="705" y="490"/>
                  </a:lnTo>
                  <a:lnTo>
                    <a:pt x="705" y="491"/>
                  </a:lnTo>
                  <a:lnTo>
                    <a:pt x="704" y="491"/>
                  </a:lnTo>
                  <a:lnTo>
                    <a:pt x="704" y="492"/>
                  </a:lnTo>
                  <a:lnTo>
                    <a:pt x="703" y="493"/>
                  </a:lnTo>
                  <a:lnTo>
                    <a:pt x="704" y="493"/>
                  </a:lnTo>
                  <a:lnTo>
                    <a:pt x="703" y="494"/>
                  </a:lnTo>
                  <a:lnTo>
                    <a:pt x="702" y="496"/>
                  </a:lnTo>
                  <a:lnTo>
                    <a:pt x="702" y="497"/>
                  </a:lnTo>
                  <a:lnTo>
                    <a:pt x="701" y="498"/>
                  </a:lnTo>
                  <a:lnTo>
                    <a:pt x="699" y="499"/>
                  </a:lnTo>
                  <a:lnTo>
                    <a:pt x="698" y="499"/>
                  </a:lnTo>
                  <a:lnTo>
                    <a:pt x="697" y="499"/>
                  </a:lnTo>
                  <a:lnTo>
                    <a:pt x="696" y="500"/>
                  </a:lnTo>
                  <a:lnTo>
                    <a:pt x="695" y="501"/>
                  </a:lnTo>
                  <a:lnTo>
                    <a:pt x="695" y="504"/>
                  </a:lnTo>
                  <a:lnTo>
                    <a:pt x="694" y="505"/>
                  </a:lnTo>
                  <a:lnTo>
                    <a:pt x="695" y="505"/>
                  </a:lnTo>
                  <a:lnTo>
                    <a:pt x="695" y="506"/>
                  </a:lnTo>
                  <a:lnTo>
                    <a:pt x="695" y="508"/>
                  </a:lnTo>
                  <a:lnTo>
                    <a:pt x="696" y="509"/>
                  </a:lnTo>
                  <a:lnTo>
                    <a:pt x="696" y="510"/>
                  </a:lnTo>
                  <a:lnTo>
                    <a:pt x="696" y="512"/>
                  </a:lnTo>
                  <a:lnTo>
                    <a:pt x="696" y="513"/>
                  </a:lnTo>
                  <a:lnTo>
                    <a:pt x="697" y="513"/>
                  </a:lnTo>
                  <a:lnTo>
                    <a:pt x="697" y="514"/>
                  </a:lnTo>
                  <a:lnTo>
                    <a:pt x="697" y="515"/>
                  </a:lnTo>
                  <a:lnTo>
                    <a:pt x="697" y="516"/>
                  </a:lnTo>
                  <a:lnTo>
                    <a:pt x="698" y="517"/>
                  </a:lnTo>
                  <a:lnTo>
                    <a:pt x="698" y="519"/>
                  </a:lnTo>
                  <a:lnTo>
                    <a:pt x="698" y="521"/>
                  </a:lnTo>
                  <a:lnTo>
                    <a:pt x="699" y="522"/>
                  </a:lnTo>
                  <a:lnTo>
                    <a:pt x="699" y="523"/>
                  </a:lnTo>
                  <a:lnTo>
                    <a:pt x="701" y="523"/>
                  </a:lnTo>
                  <a:lnTo>
                    <a:pt x="701" y="524"/>
                  </a:lnTo>
                  <a:lnTo>
                    <a:pt x="702" y="525"/>
                  </a:lnTo>
                  <a:lnTo>
                    <a:pt x="703" y="526"/>
                  </a:lnTo>
                  <a:lnTo>
                    <a:pt x="704" y="527"/>
                  </a:lnTo>
                  <a:lnTo>
                    <a:pt x="704" y="529"/>
                  </a:lnTo>
                  <a:lnTo>
                    <a:pt x="704" y="530"/>
                  </a:lnTo>
                  <a:lnTo>
                    <a:pt x="704" y="531"/>
                  </a:lnTo>
                  <a:lnTo>
                    <a:pt x="705" y="533"/>
                  </a:lnTo>
                  <a:lnTo>
                    <a:pt x="705" y="534"/>
                  </a:lnTo>
                  <a:lnTo>
                    <a:pt x="706" y="535"/>
                  </a:lnTo>
                  <a:lnTo>
                    <a:pt x="707" y="537"/>
                  </a:lnTo>
                  <a:lnTo>
                    <a:pt x="708" y="537"/>
                  </a:lnTo>
                  <a:lnTo>
                    <a:pt x="710" y="538"/>
                  </a:lnTo>
                  <a:lnTo>
                    <a:pt x="712" y="540"/>
                  </a:lnTo>
                  <a:lnTo>
                    <a:pt x="713" y="540"/>
                  </a:lnTo>
                  <a:lnTo>
                    <a:pt x="713" y="541"/>
                  </a:lnTo>
                  <a:lnTo>
                    <a:pt x="714" y="542"/>
                  </a:lnTo>
                  <a:lnTo>
                    <a:pt x="715" y="543"/>
                  </a:lnTo>
                  <a:lnTo>
                    <a:pt x="715" y="544"/>
                  </a:lnTo>
                  <a:lnTo>
                    <a:pt x="715" y="546"/>
                  </a:lnTo>
                  <a:lnTo>
                    <a:pt x="716" y="546"/>
                  </a:lnTo>
                  <a:lnTo>
                    <a:pt x="716" y="547"/>
                  </a:lnTo>
                  <a:lnTo>
                    <a:pt x="718" y="549"/>
                  </a:lnTo>
                  <a:lnTo>
                    <a:pt x="719" y="551"/>
                  </a:lnTo>
                  <a:lnTo>
                    <a:pt x="720" y="552"/>
                  </a:lnTo>
                  <a:lnTo>
                    <a:pt x="720" y="554"/>
                  </a:lnTo>
                  <a:lnTo>
                    <a:pt x="720" y="555"/>
                  </a:lnTo>
                  <a:lnTo>
                    <a:pt x="719" y="575"/>
                  </a:lnTo>
                  <a:lnTo>
                    <a:pt x="719" y="586"/>
                  </a:lnTo>
                  <a:lnTo>
                    <a:pt x="718" y="588"/>
                  </a:lnTo>
                  <a:lnTo>
                    <a:pt x="716" y="588"/>
                  </a:lnTo>
                  <a:lnTo>
                    <a:pt x="715" y="588"/>
                  </a:lnTo>
                  <a:lnTo>
                    <a:pt x="715" y="589"/>
                  </a:lnTo>
                  <a:lnTo>
                    <a:pt x="714" y="589"/>
                  </a:lnTo>
                  <a:lnTo>
                    <a:pt x="714" y="590"/>
                  </a:lnTo>
                  <a:lnTo>
                    <a:pt x="714" y="591"/>
                  </a:lnTo>
                  <a:lnTo>
                    <a:pt x="715" y="591"/>
                  </a:lnTo>
                  <a:lnTo>
                    <a:pt x="715" y="592"/>
                  </a:lnTo>
                  <a:lnTo>
                    <a:pt x="716" y="592"/>
                  </a:lnTo>
                  <a:lnTo>
                    <a:pt x="716" y="593"/>
                  </a:lnTo>
                  <a:lnTo>
                    <a:pt x="718" y="594"/>
                  </a:lnTo>
                  <a:lnTo>
                    <a:pt x="718" y="596"/>
                  </a:lnTo>
                  <a:lnTo>
                    <a:pt x="719" y="594"/>
                  </a:lnTo>
                  <a:lnTo>
                    <a:pt x="720" y="593"/>
                  </a:lnTo>
                  <a:lnTo>
                    <a:pt x="721" y="593"/>
                  </a:lnTo>
                  <a:lnTo>
                    <a:pt x="722" y="593"/>
                  </a:lnTo>
                  <a:lnTo>
                    <a:pt x="723" y="593"/>
                  </a:lnTo>
                  <a:lnTo>
                    <a:pt x="724" y="599"/>
                  </a:lnTo>
                  <a:lnTo>
                    <a:pt x="727" y="605"/>
                  </a:lnTo>
                  <a:lnTo>
                    <a:pt x="727" y="606"/>
                  </a:lnTo>
                  <a:lnTo>
                    <a:pt x="727" y="607"/>
                  </a:lnTo>
                  <a:lnTo>
                    <a:pt x="727" y="608"/>
                  </a:lnTo>
                  <a:lnTo>
                    <a:pt x="728" y="610"/>
                  </a:lnTo>
                  <a:lnTo>
                    <a:pt x="728" y="611"/>
                  </a:lnTo>
                  <a:lnTo>
                    <a:pt x="728" y="613"/>
                  </a:lnTo>
                  <a:lnTo>
                    <a:pt x="729" y="614"/>
                  </a:lnTo>
                  <a:lnTo>
                    <a:pt x="729" y="615"/>
                  </a:lnTo>
                  <a:lnTo>
                    <a:pt x="729" y="616"/>
                  </a:lnTo>
                  <a:lnTo>
                    <a:pt x="730" y="616"/>
                  </a:lnTo>
                  <a:lnTo>
                    <a:pt x="730" y="617"/>
                  </a:lnTo>
                  <a:lnTo>
                    <a:pt x="730" y="619"/>
                  </a:lnTo>
                  <a:lnTo>
                    <a:pt x="731" y="621"/>
                  </a:lnTo>
                  <a:lnTo>
                    <a:pt x="731" y="622"/>
                  </a:lnTo>
                  <a:lnTo>
                    <a:pt x="732" y="622"/>
                  </a:lnTo>
                  <a:lnTo>
                    <a:pt x="733" y="624"/>
                  </a:lnTo>
                  <a:lnTo>
                    <a:pt x="734" y="624"/>
                  </a:lnTo>
                  <a:lnTo>
                    <a:pt x="734" y="625"/>
                  </a:lnTo>
                  <a:lnTo>
                    <a:pt x="736" y="625"/>
                  </a:lnTo>
                  <a:lnTo>
                    <a:pt x="737" y="625"/>
                  </a:lnTo>
                  <a:lnTo>
                    <a:pt x="738" y="626"/>
                  </a:lnTo>
                  <a:lnTo>
                    <a:pt x="740" y="627"/>
                  </a:lnTo>
                  <a:lnTo>
                    <a:pt x="741" y="627"/>
                  </a:lnTo>
                  <a:lnTo>
                    <a:pt x="742" y="629"/>
                  </a:lnTo>
                  <a:lnTo>
                    <a:pt x="745" y="630"/>
                  </a:lnTo>
                  <a:lnTo>
                    <a:pt x="746" y="630"/>
                  </a:lnTo>
                  <a:lnTo>
                    <a:pt x="748" y="631"/>
                  </a:lnTo>
                  <a:lnTo>
                    <a:pt x="750" y="632"/>
                  </a:lnTo>
                  <a:lnTo>
                    <a:pt x="751" y="632"/>
                  </a:lnTo>
                  <a:lnTo>
                    <a:pt x="751" y="633"/>
                  </a:lnTo>
                  <a:lnTo>
                    <a:pt x="754" y="633"/>
                  </a:lnTo>
                  <a:lnTo>
                    <a:pt x="756" y="634"/>
                  </a:lnTo>
                  <a:lnTo>
                    <a:pt x="757" y="635"/>
                  </a:lnTo>
                  <a:lnTo>
                    <a:pt x="758" y="636"/>
                  </a:lnTo>
                  <a:lnTo>
                    <a:pt x="762" y="639"/>
                  </a:lnTo>
                  <a:lnTo>
                    <a:pt x="763" y="640"/>
                  </a:lnTo>
                  <a:lnTo>
                    <a:pt x="764" y="641"/>
                  </a:lnTo>
                  <a:lnTo>
                    <a:pt x="765" y="641"/>
                  </a:lnTo>
                  <a:lnTo>
                    <a:pt x="765" y="642"/>
                  </a:lnTo>
                  <a:lnTo>
                    <a:pt x="766" y="643"/>
                  </a:lnTo>
                  <a:lnTo>
                    <a:pt x="766" y="644"/>
                  </a:lnTo>
                  <a:lnTo>
                    <a:pt x="766" y="646"/>
                  </a:lnTo>
                  <a:lnTo>
                    <a:pt x="767" y="647"/>
                  </a:lnTo>
                  <a:lnTo>
                    <a:pt x="768" y="647"/>
                  </a:lnTo>
                  <a:lnTo>
                    <a:pt x="768" y="648"/>
                  </a:lnTo>
                  <a:lnTo>
                    <a:pt x="771" y="649"/>
                  </a:lnTo>
                  <a:lnTo>
                    <a:pt x="772" y="650"/>
                  </a:lnTo>
                  <a:lnTo>
                    <a:pt x="772" y="651"/>
                  </a:lnTo>
                  <a:lnTo>
                    <a:pt x="773" y="652"/>
                  </a:lnTo>
                  <a:lnTo>
                    <a:pt x="774" y="653"/>
                  </a:lnTo>
                  <a:lnTo>
                    <a:pt x="774" y="655"/>
                  </a:lnTo>
                  <a:lnTo>
                    <a:pt x="775" y="656"/>
                  </a:lnTo>
                  <a:lnTo>
                    <a:pt x="776" y="657"/>
                  </a:lnTo>
                  <a:lnTo>
                    <a:pt x="777" y="659"/>
                  </a:lnTo>
                  <a:lnTo>
                    <a:pt x="777" y="661"/>
                  </a:lnTo>
                  <a:lnTo>
                    <a:pt x="777" y="663"/>
                  </a:lnTo>
                  <a:lnTo>
                    <a:pt x="777" y="664"/>
                  </a:lnTo>
                  <a:lnTo>
                    <a:pt x="779" y="665"/>
                  </a:lnTo>
                  <a:lnTo>
                    <a:pt x="779" y="666"/>
                  </a:lnTo>
                  <a:lnTo>
                    <a:pt x="780" y="667"/>
                  </a:lnTo>
                  <a:lnTo>
                    <a:pt x="781" y="668"/>
                  </a:lnTo>
                  <a:lnTo>
                    <a:pt x="781" y="669"/>
                  </a:lnTo>
                  <a:lnTo>
                    <a:pt x="782" y="671"/>
                  </a:lnTo>
                  <a:lnTo>
                    <a:pt x="784" y="672"/>
                  </a:lnTo>
                  <a:lnTo>
                    <a:pt x="785" y="672"/>
                  </a:lnTo>
                  <a:lnTo>
                    <a:pt x="785" y="673"/>
                  </a:lnTo>
                  <a:lnTo>
                    <a:pt x="787" y="673"/>
                  </a:lnTo>
                  <a:lnTo>
                    <a:pt x="788" y="674"/>
                  </a:lnTo>
                  <a:lnTo>
                    <a:pt x="789" y="674"/>
                  </a:lnTo>
                  <a:lnTo>
                    <a:pt x="792" y="677"/>
                  </a:lnTo>
                  <a:lnTo>
                    <a:pt x="793" y="680"/>
                  </a:lnTo>
                  <a:lnTo>
                    <a:pt x="794" y="681"/>
                  </a:lnTo>
                  <a:lnTo>
                    <a:pt x="796" y="681"/>
                  </a:lnTo>
                  <a:lnTo>
                    <a:pt x="797" y="682"/>
                  </a:lnTo>
                  <a:lnTo>
                    <a:pt x="797" y="683"/>
                  </a:lnTo>
                  <a:lnTo>
                    <a:pt x="798" y="683"/>
                  </a:lnTo>
                  <a:lnTo>
                    <a:pt x="799" y="684"/>
                  </a:lnTo>
                  <a:lnTo>
                    <a:pt x="800" y="684"/>
                  </a:lnTo>
                  <a:lnTo>
                    <a:pt x="800" y="685"/>
                  </a:lnTo>
                  <a:lnTo>
                    <a:pt x="801" y="685"/>
                  </a:lnTo>
                  <a:lnTo>
                    <a:pt x="803" y="685"/>
                  </a:lnTo>
                  <a:lnTo>
                    <a:pt x="805" y="685"/>
                  </a:lnTo>
                  <a:lnTo>
                    <a:pt x="806" y="685"/>
                  </a:lnTo>
                  <a:lnTo>
                    <a:pt x="807" y="686"/>
                  </a:lnTo>
                  <a:lnTo>
                    <a:pt x="807" y="688"/>
                  </a:lnTo>
                  <a:lnTo>
                    <a:pt x="807" y="689"/>
                  </a:lnTo>
                  <a:lnTo>
                    <a:pt x="807" y="690"/>
                  </a:lnTo>
                  <a:lnTo>
                    <a:pt x="807" y="691"/>
                  </a:lnTo>
                  <a:lnTo>
                    <a:pt x="807" y="692"/>
                  </a:lnTo>
                  <a:lnTo>
                    <a:pt x="807" y="693"/>
                  </a:lnTo>
                  <a:lnTo>
                    <a:pt x="806" y="693"/>
                  </a:lnTo>
                  <a:lnTo>
                    <a:pt x="806" y="694"/>
                  </a:lnTo>
                  <a:lnTo>
                    <a:pt x="806" y="696"/>
                  </a:lnTo>
                  <a:lnTo>
                    <a:pt x="805" y="696"/>
                  </a:lnTo>
                  <a:lnTo>
                    <a:pt x="805" y="697"/>
                  </a:lnTo>
                  <a:lnTo>
                    <a:pt x="805" y="698"/>
                  </a:lnTo>
                  <a:lnTo>
                    <a:pt x="803" y="698"/>
                  </a:lnTo>
                  <a:lnTo>
                    <a:pt x="802" y="698"/>
                  </a:lnTo>
                  <a:lnTo>
                    <a:pt x="802" y="699"/>
                  </a:lnTo>
                  <a:lnTo>
                    <a:pt x="801" y="699"/>
                  </a:lnTo>
                  <a:lnTo>
                    <a:pt x="800" y="699"/>
                  </a:lnTo>
                  <a:lnTo>
                    <a:pt x="799" y="699"/>
                  </a:lnTo>
                  <a:lnTo>
                    <a:pt x="798" y="699"/>
                  </a:lnTo>
                  <a:lnTo>
                    <a:pt x="797" y="700"/>
                  </a:lnTo>
                  <a:lnTo>
                    <a:pt x="797" y="701"/>
                  </a:lnTo>
                  <a:lnTo>
                    <a:pt x="796" y="701"/>
                  </a:lnTo>
                  <a:lnTo>
                    <a:pt x="794" y="702"/>
                  </a:lnTo>
                  <a:lnTo>
                    <a:pt x="793" y="702"/>
                  </a:lnTo>
                  <a:lnTo>
                    <a:pt x="792" y="702"/>
                  </a:lnTo>
                  <a:lnTo>
                    <a:pt x="792" y="703"/>
                  </a:lnTo>
                  <a:lnTo>
                    <a:pt x="791" y="705"/>
                  </a:lnTo>
                  <a:lnTo>
                    <a:pt x="790" y="705"/>
                  </a:lnTo>
                  <a:lnTo>
                    <a:pt x="790" y="706"/>
                  </a:lnTo>
                  <a:lnTo>
                    <a:pt x="790" y="707"/>
                  </a:lnTo>
                  <a:lnTo>
                    <a:pt x="789" y="707"/>
                  </a:lnTo>
                  <a:lnTo>
                    <a:pt x="789" y="708"/>
                  </a:lnTo>
                  <a:lnTo>
                    <a:pt x="788" y="708"/>
                  </a:lnTo>
                  <a:lnTo>
                    <a:pt x="788" y="709"/>
                  </a:lnTo>
                  <a:lnTo>
                    <a:pt x="787" y="709"/>
                  </a:lnTo>
                  <a:lnTo>
                    <a:pt x="785" y="709"/>
                  </a:lnTo>
                  <a:lnTo>
                    <a:pt x="784" y="709"/>
                  </a:lnTo>
                  <a:lnTo>
                    <a:pt x="783" y="710"/>
                  </a:lnTo>
                  <a:lnTo>
                    <a:pt x="782" y="710"/>
                  </a:lnTo>
                  <a:lnTo>
                    <a:pt x="782" y="711"/>
                  </a:lnTo>
                  <a:lnTo>
                    <a:pt x="782" y="713"/>
                  </a:lnTo>
                  <a:lnTo>
                    <a:pt x="782" y="714"/>
                  </a:lnTo>
                  <a:lnTo>
                    <a:pt x="781" y="714"/>
                  </a:lnTo>
                  <a:lnTo>
                    <a:pt x="781" y="715"/>
                  </a:lnTo>
                  <a:lnTo>
                    <a:pt x="781" y="716"/>
                  </a:lnTo>
                  <a:lnTo>
                    <a:pt x="780" y="716"/>
                  </a:lnTo>
                  <a:lnTo>
                    <a:pt x="780" y="717"/>
                  </a:lnTo>
                  <a:lnTo>
                    <a:pt x="779" y="717"/>
                  </a:lnTo>
                  <a:lnTo>
                    <a:pt x="779" y="718"/>
                  </a:lnTo>
                  <a:lnTo>
                    <a:pt x="777" y="719"/>
                  </a:lnTo>
                  <a:lnTo>
                    <a:pt x="776" y="719"/>
                  </a:lnTo>
                  <a:lnTo>
                    <a:pt x="776" y="721"/>
                  </a:lnTo>
                  <a:lnTo>
                    <a:pt x="776" y="722"/>
                  </a:lnTo>
                  <a:lnTo>
                    <a:pt x="775" y="722"/>
                  </a:lnTo>
                  <a:lnTo>
                    <a:pt x="775" y="723"/>
                  </a:lnTo>
                  <a:lnTo>
                    <a:pt x="774" y="724"/>
                  </a:lnTo>
                  <a:lnTo>
                    <a:pt x="774" y="725"/>
                  </a:lnTo>
                  <a:lnTo>
                    <a:pt x="774" y="726"/>
                  </a:lnTo>
                  <a:lnTo>
                    <a:pt x="774" y="727"/>
                  </a:lnTo>
                  <a:lnTo>
                    <a:pt x="773" y="727"/>
                  </a:lnTo>
                  <a:lnTo>
                    <a:pt x="773" y="728"/>
                  </a:lnTo>
                  <a:lnTo>
                    <a:pt x="773" y="730"/>
                  </a:lnTo>
                  <a:lnTo>
                    <a:pt x="772" y="731"/>
                  </a:lnTo>
                  <a:lnTo>
                    <a:pt x="772" y="732"/>
                  </a:lnTo>
                  <a:lnTo>
                    <a:pt x="771" y="732"/>
                  </a:lnTo>
                  <a:lnTo>
                    <a:pt x="771" y="733"/>
                  </a:lnTo>
                  <a:lnTo>
                    <a:pt x="771" y="734"/>
                  </a:lnTo>
                  <a:lnTo>
                    <a:pt x="771" y="735"/>
                  </a:lnTo>
                  <a:lnTo>
                    <a:pt x="770" y="735"/>
                  </a:lnTo>
                  <a:lnTo>
                    <a:pt x="770" y="736"/>
                  </a:lnTo>
                  <a:lnTo>
                    <a:pt x="770" y="738"/>
                  </a:lnTo>
                  <a:lnTo>
                    <a:pt x="770" y="739"/>
                  </a:lnTo>
                  <a:lnTo>
                    <a:pt x="768" y="739"/>
                  </a:lnTo>
                  <a:lnTo>
                    <a:pt x="767" y="739"/>
                  </a:lnTo>
                  <a:lnTo>
                    <a:pt x="766" y="739"/>
                  </a:lnTo>
                  <a:lnTo>
                    <a:pt x="765" y="738"/>
                  </a:lnTo>
                  <a:lnTo>
                    <a:pt x="764" y="739"/>
                  </a:lnTo>
                  <a:lnTo>
                    <a:pt x="763" y="739"/>
                  </a:lnTo>
                  <a:lnTo>
                    <a:pt x="762" y="739"/>
                  </a:lnTo>
                  <a:lnTo>
                    <a:pt x="761" y="739"/>
                  </a:lnTo>
                  <a:lnTo>
                    <a:pt x="759" y="739"/>
                  </a:lnTo>
                  <a:lnTo>
                    <a:pt x="759" y="740"/>
                  </a:lnTo>
                  <a:lnTo>
                    <a:pt x="758" y="740"/>
                  </a:lnTo>
                  <a:lnTo>
                    <a:pt x="758" y="741"/>
                  </a:lnTo>
                  <a:lnTo>
                    <a:pt x="757" y="741"/>
                  </a:lnTo>
                  <a:lnTo>
                    <a:pt x="757" y="742"/>
                  </a:lnTo>
                  <a:lnTo>
                    <a:pt x="756" y="742"/>
                  </a:lnTo>
                  <a:lnTo>
                    <a:pt x="755" y="742"/>
                  </a:lnTo>
                  <a:lnTo>
                    <a:pt x="754" y="742"/>
                  </a:lnTo>
                  <a:lnTo>
                    <a:pt x="753" y="743"/>
                  </a:lnTo>
                  <a:lnTo>
                    <a:pt x="751" y="743"/>
                  </a:lnTo>
                  <a:lnTo>
                    <a:pt x="751" y="744"/>
                  </a:lnTo>
                  <a:lnTo>
                    <a:pt x="750" y="745"/>
                  </a:lnTo>
                  <a:lnTo>
                    <a:pt x="749" y="747"/>
                  </a:lnTo>
                  <a:lnTo>
                    <a:pt x="748" y="748"/>
                  </a:lnTo>
                  <a:lnTo>
                    <a:pt x="747" y="749"/>
                  </a:lnTo>
                  <a:lnTo>
                    <a:pt x="747" y="750"/>
                  </a:lnTo>
                  <a:lnTo>
                    <a:pt x="747" y="751"/>
                  </a:lnTo>
                  <a:lnTo>
                    <a:pt x="746" y="751"/>
                  </a:lnTo>
                  <a:lnTo>
                    <a:pt x="745" y="751"/>
                  </a:lnTo>
                  <a:lnTo>
                    <a:pt x="744" y="751"/>
                  </a:lnTo>
                  <a:lnTo>
                    <a:pt x="742" y="752"/>
                  </a:lnTo>
                  <a:lnTo>
                    <a:pt x="741" y="752"/>
                  </a:lnTo>
                  <a:lnTo>
                    <a:pt x="740" y="752"/>
                  </a:lnTo>
                  <a:lnTo>
                    <a:pt x="739" y="752"/>
                  </a:lnTo>
                  <a:lnTo>
                    <a:pt x="739" y="753"/>
                  </a:lnTo>
                  <a:lnTo>
                    <a:pt x="738" y="753"/>
                  </a:lnTo>
                  <a:lnTo>
                    <a:pt x="737" y="753"/>
                  </a:lnTo>
                  <a:lnTo>
                    <a:pt x="736" y="753"/>
                  </a:lnTo>
                  <a:lnTo>
                    <a:pt x="736" y="755"/>
                  </a:lnTo>
                  <a:lnTo>
                    <a:pt x="734" y="755"/>
                  </a:lnTo>
                  <a:lnTo>
                    <a:pt x="733" y="755"/>
                  </a:lnTo>
                  <a:lnTo>
                    <a:pt x="733" y="756"/>
                  </a:lnTo>
                  <a:lnTo>
                    <a:pt x="732" y="756"/>
                  </a:lnTo>
                  <a:lnTo>
                    <a:pt x="732" y="757"/>
                  </a:lnTo>
                  <a:lnTo>
                    <a:pt x="731" y="758"/>
                  </a:lnTo>
                  <a:lnTo>
                    <a:pt x="730" y="758"/>
                  </a:lnTo>
                  <a:lnTo>
                    <a:pt x="729" y="758"/>
                  </a:lnTo>
                  <a:lnTo>
                    <a:pt x="729" y="759"/>
                  </a:lnTo>
                  <a:lnTo>
                    <a:pt x="728" y="759"/>
                  </a:lnTo>
                  <a:lnTo>
                    <a:pt x="727" y="759"/>
                  </a:lnTo>
                  <a:lnTo>
                    <a:pt x="727" y="760"/>
                  </a:lnTo>
                  <a:lnTo>
                    <a:pt x="725" y="760"/>
                  </a:lnTo>
                  <a:lnTo>
                    <a:pt x="724" y="760"/>
                  </a:lnTo>
                  <a:lnTo>
                    <a:pt x="724" y="761"/>
                  </a:lnTo>
                  <a:lnTo>
                    <a:pt x="723" y="761"/>
                  </a:lnTo>
                  <a:lnTo>
                    <a:pt x="722" y="761"/>
                  </a:lnTo>
                  <a:lnTo>
                    <a:pt x="722" y="763"/>
                  </a:lnTo>
                  <a:lnTo>
                    <a:pt x="721" y="763"/>
                  </a:lnTo>
                  <a:lnTo>
                    <a:pt x="721" y="764"/>
                  </a:lnTo>
                  <a:lnTo>
                    <a:pt x="720" y="764"/>
                  </a:lnTo>
                  <a:lnTo>
                    <a:pt x="720" y="765"/>
                  </a:lnTo>
                  <a:lnTo>
                    <a:pt x="719" y="765"/>
                  </a:lnTo>
                  <a:lnTo>
                    <a:pt x="720" y="767"/>
                  </a:lnTo>
                  <a:lnTo>
                    <a:pt x="720" y="768"/>
                  </a:lnTo>
                  <a:lnTo>
                    <a:pt x="720" y="769"/>
                  </a:lnTo>
                  <a:lnTo>
                    <a:pt x="721" y="770"/>
                  </a:lnTo>
                  <a:lnTo>
                    <a:pt x="721" y="772"/>
                  </a:lnTo>
                  <a:lnTo>
                    <a:pt x="722" y="772"/>
                  </a:lnTo>
                  <a:lnTo>
                    <a:pt x="722" y="773"/>
                  </a:lnTo>
                  <a:lnTo>
                    <a:pt x="722" y="774"/>
                  </a:lnTo>
                  <a:lnTo>
                    <a:pt x="723" y="774"/>
                  </a:lnTo>
                  <a:lnTo>
                    <a:pt x="723" y="775"/>
                  </a:lnTo>
                  <a:lnTo>
                    <a:pt x="724" y="776"/>
                  </a:lnTo>
                  <a:lnTo>
                    <a:pt x="725" y="777"/>
                  </a:lnTo>
                  <a:lnTo>
                    <a:pt x="725" y="778"/>
                  </a:lnTo>
                  <a:lnTo>
                    <a:pt x="725" y="780"/>
                  </a:lnTo>
                  <a:lnTo>
                    <a:pt x="727" y="780"/>
                  </a:lnTo>
                  <a:lnTo>
                    <a:pt x="727" y="781"/>
                  </a:lnTo>
                  <a:lnTo>
                    <a:pt x="727" y="782"/>
                  </a:lnTo>
                  <a:lnTo>
                    <a:pt x="727" y="783"/>
                  </a:lnTo>
                  <a:lnTo>
                    <a:pt x="728" y="784"/>
                  </a:lnTo>
                  <a:lnTo>
                    <a:pt x="729" y="789"/>
                  </a:lnTo>
                  <a:lnTo>
                    <a:pt x="730" y="792"/>
                  </a:lnTo>
                  <a:lnTo>
                    <a:pt x="732" y="795"/>
                  </a:lnTo>
                  <a:lnTo>
                    <a:pt x="734" y="801"/>
                  </a:lnTo>
                  <a:lnTo>
                    <a:pt x="737" y="806"/>
                  </a:lnTo>
                  <a:lnTo>
                    <a:pt x="738" y="810"/>
                  </a:lnTo>
                  <a:lnTo>
                    <a:pt x="738" y="812"/>
                  </a:lnTo>
                  <a:lnTo>
                    <a:pt x="737" y="814"/>
                  </a:lnTo>
                  <a:lnTo>
                    <a:pt x="732" y="822"/>
                  </a:lnTo>
                  <a:lnTo>
                    <a:pt x="732" y="823"/>
                  </a:lnTo>
                  <a:lnTo>
                    <a:pt x="731" y="825"/>
                  </a:lnTo>
                  <a:lnTo>
                    <a:pt x="730" y="826"/>
                  </a:lnTo>
                  <a:lnTo>
                    <a:pt x="729" y="826"/>
                  </a:lnTo>
                  <a:lnTo>
                    <a:pt x="727" y="827"/>
                  </a:lnTo>
                  <a:lnTo>
                    <a:pt x="727" y="830"/>
                  </a:lnTo>
                  <a:lnTo>
                    <a:pt x="727" y="832"/>
                  </a:lnTo>
                  <a:lnTo>
                    <a:pt x="727" y="833"/>
                  </a:lnTo>
                  <a:lnTo>
                    <a:pt x="727" y="835"/>
                  </a:lnTo>
                  <a:lnTo>
                    <a:pt x="727" y="837"/>
                  </a:lnTo>
                  <a:lnTo>
                    <a:pt x="727" y="840"/>
                  </a:lnTo>
                  <a:lnTo>
                    <a:pt x="727" y="841"/>
                  </a:lnTo>
                  <a:lnTo>
                    <a:pt x="727" y="842"/>
                  </a:lnTo>
                  <a:lnTo>
                    <a:pt x="727" y="843"/>
                  </a:lnTo>
                  <a:lnTo>
                    <a:pt x="727" y="844"/>
                  </a:lnTo>
                  <a:lnTo>
                    <a:pt x="725" y="844"/>
                  </a:lnTo>
                  <a:lnTo>
                    <a:pt x="725" y="845"/>
                  </a:lnTo>
                  <a:lnTo>
                    <a:pt x="724" y="845"/>
                  </a:lnTo>
                  <a:lnTo>
                    <a:pt x="723" y="847"/>
                  </a:lnTo>
                  <a:lnTo>
                    <a:pt x="722" y="848"/>
                  </a:lnTo>
                  <a:lnTo>
                    <a:pt x="721" y="848"/>
                  </a:lnTo>
                  <a:lnTo>
                    <a:pt x="720" y="848"/>
                  </a:lnTo>
                  <a:lnTo>
                    <a:pt x="719" y="848"/>
                  </a:lnTo>
                  <a:lnTo>
                    <a:pt x="718" y="848"/>
                  </a:lnTo>
                  <a:lnTo>
                    <a:pt x="716" y="848"/>
                  </a:lnTo>
                  <a:lnTo>
                    <a:pt x="716" y="849"/>
                  </a:lnTo>
                  <a:lnTo>
                    <a:pt x="715" y="849"/>
                  </a:lnTo>
                  <a:lnTo>
                    <a:pt x="714" y="849"/>
                  </a:lnTo>
                  <a:lnTo>
                    <a:pt x="713" y="849"/>
                  </a:lnTo>
                  <a:lnTo>
                    <a:pt x="712" y="849"/>
                  </a:lnTo>
                  <a:lnTo>
                    <a:pt x="711" y="850"/>
                  </a:lnTo>
                  <a:lnTo>
                    <a:pt x="710" y="850"/>
                  </a:lnTo>
                  <a:lnTo>
                    <a:pt x="708" y="850"/>
                  </a:lnTo>
                  <a:lnTo>
                    <a:pt x="708" y="851"/>
                  </a:lnTo>
                  <a:lnTo>
                    <a:pt x="708" y="850"/>
                  </a:lnTo>
                  <a:lnTo>
                    <a:pt x="707" y="851"/>
                  </a:lnTo>
                  <a:lnTo>
                    <a:pt x="707" y="850"/>
                  </a:lnTo>
                  <a:lnTo>
                    <a:pt x="706" y="850"/>
                  </a:lnTo>
                  <a:lnTo>
                    <a:pt x="705" y="850"/>
                  </a:lnTo>
                  <a:lnTo>
                    <a:pt x="704" y="850"/>
                  </a:lnTo>
                  <a:lnTo>
                    <a:pt x="704" y="849"/>
                  </a:lnTo>
                  <a:lnTo>
                    <a:pt x="703" y="849"/>
                  </a:lnTo>
                  <a:lnTo>
                    <a:pt x="702" y="849"/>
                  </a:lnTo>
                  <a:lnTo>
                    <a:pt x="699" y="849"/>
                  </a:lnTo>
                  <a:lnTo>
                    <a:pt x="697" y="849"/>
                  </a:lnTo>
                  <a:lnTo>
                    <a:pt x="695" y="850"/>
                  </a:lnTo>
                  <a:lnTo>
                    <a:pt x="695" y="851"/>
                  </a:lnTo>
                  <a:lnTo>
                    <a:pt x="694" y="852"/>
                  </a:lnTo>
                  <a:lnTo>
                    <a:pt x="693" y="852"/>
                  </a:lnTo>
                  <a:lnTo>
                    <a:pt x="693" y="853"/>
                  </a:lnTo>
                  <a:lnTo>
                    <a:pt x="691" y="853"/>
                  </a:lnTo>
                  <a:lnTo>
                    <a:pt x="690" y="853"/>
                  </a:lnTo>
                  <a:lnTo>
                    <a:pt x="689" y="853"/>
                  </a:lnTo>
                  <a:lnTo>
                    <a:pt x="688" y="853"/>
                  </a:lnTo>
                  <a:lnTo>
                    <a:pt x="687" y="853"/>
                  </a:lnTo>
                  <a:lnTo>
                    <a:pt x="686" y="855"/>
                  </a:lnTo>
                  <a:lnTo>
                    <a:pt x="686" y="856"/>
                  </a:lnTo>
                  <a:lnTo>
                    <a:pt x="685" y="856"/>
                  </a:lnTo>
                  <a:lnTo>
                    <a:pt x="684" y="857"/>
                  </a:lnTo>
                  <a:lnTo>
                    <a:pt x="684" y="856"/>
                  </a:lnTo>
                  <a:lnTo>
                    <a:pt x="684" y="857"/>
                  </a:lnTo>
                  <a:lnTo>
                    <a:pt x="682" y="857"/>
                  </a:lnTo>
                  <a:lnTo>
                    <a:pt x="682" y="858"/>
                  </a:lnTo>
                  <a:lnTo>
                    <a:pt x="681" y="858"/>
                  </a:lnTo>
                  <a:lnTo>
                    <a:pt x="680" y="859"/>
                  </a:lnTo>
                  <a:lnTo>
                    <a:pt x="678" y="861"/>
                  </a:lnTo>
                  <a:lnTo>
                    <a:pt x="677" y="861"/>
                  </a:lnTo>
                  <a:lnTo>
                    <a:pt x="677" y="862"/>
                  </a:lnTo>
                  <a:lnTo>
                    <a:pt x="676" y="862"/>
                  </a:lnTo>
                  <a:lnTo>
                    <a:pt x="675" y="862"/>
                  </a:lnTo>
                  <a:lnTo>
                    <a:pt x="673" y="862"/>
                  </a:lnTo>
                  <a:lnTo>
                    <a:pt x="673" y="864"/>
                  </a:lnTo>
                  <a:lnTo>
                    <a:pt x="672" y="864"/>
                  </a:lnTo>
                  <a:lnTo>
                    <a:pt x="671" y="864"/>
                  </a:lnTo>
                  <a:lnTo>
                    <a:pt x="670" y="864"/>
                  </a:lnTo>
                  <a:lnTo>
                    <a:pt x="669" y="865"/>
                  </a:lnTo>
                  <a:lnTo>
                    <a:pt x="668" y="865"/>
                  </a:lnTo>
                  <a:lnTo>
                    <a:pt x="667" y="865"/>
                  </a:lnTo>
                  <a:lnTo>
                    <a:pt x="667" y="866"/>
                  </a:lnTo>
                  <a:lnTo>
                    <a:pt x="665" y="866"/>
                  </a:lnTo>
                  <a:lnTo>
                    <a:pt x="665" y="867"/>
                  </a:lnTo>
                  <a:lnTo>
                    <a:pt x="664" y="867"/>
                  </a:lnTo>
                  <a:lnTo>
                    <a:pt x="664" y="868"/>
                  </a:lnTo>
                  <a:lnTo>
                    <a:pt x="663" y="870"/>
                  </a:lnTo>
                  <a:lnTo>
                    <a:pt x="663" y="872"/>
                  </a:lnTo>
                  <a:lnTo>
                    <a:pt x="663" y="873"/>
                  </a:lnTo>
                  <a:lnTo>
                    <a:pt x="663" y="874"/>
                  </a:lnTo>
                  <a:lnTo>
                    <a:pt x="664" y="875"/>
                  </a:lnTo>
                  <a:lnTo>
                    <a:pt x="664" y="876"/>
                  </a:lnTo>
                  <a:lnTo>
                    <a:pt x="664" y="877"/>
                  </a:lnTo>
                  <a:lnTo>
                    <a:pt x="663" y="878"/>
                  </a:lnTo>
                  <a:lnTo>
                    <a:pt x="663" y="880"/>
                  </a:lnTo>
                  <a:lnTo>
                    <a:pt x="662" y="880"/>
                  </a:lnTo>
                  <a:lnTo>
                    <a:pt x="662" y="881"/>
                  </a:lnTo>
                  <a:lnTo>
                    <a:pt x="660" y="882"/>
                  </a:lnTo>
                  <a:lnTo>
                    <a:pt x="656" y="886"/>
                  </a:lnTo>
                  <a:lnTo>
                    <a:pt x="655" y="895"/>
                  </a:lnTo>
                  <a:lnTo>
                    <a:pt x="655" y="897"/>
                  </a:lnTo>
                  <a:lnTo>
                    <a:pt x="655" y="898"/>
                  </a:lnTo>
                  <a:lnTo>
                    <a:pt x="654" y="898"/>
                  </a:lnTo>
                  <a:lnTo>
                    <a:pt x="656" y="900"/>
                  </a:lnTo>
                  <a:lnTo>
                    <a:pt x="656" y="901"/>
                  </a:lnTo>
                  <a:lnTo>
                    <a:pt x="656" y="902"/>
                  </a:lnTo>
                  <a:lnTo>
                    <a:pt x="658" y="903"/>
                  </a:lnTo>
                  <a:lnTo>
                    <a:pt x="659" y="903"/>
                  </a:lnTo>
                  <a:lnTo>
                    <a:pt x="659" y="904"/>
                  </a:lnTo>
                  <a:lnTo>
                    <a:pt x="660" y="904"/>
                  </a:lnTo>
                  <a:lnTo>
                    <a:pt x="660" y="906"/>
                  </a:lnTo>
                  <a:lnTo>
                    <a:pt x="661" y="906"/>
                  </a:lnTo>
                  <a:lnTo>
                    <a:pt x="662" y="907"/>
                  </a:lnTo>
                  <a:lnTo>
                    <a:pt x="662" y="908"/>
                  </a:lnTo>
                  <a:lnTo>
                    <a:pt x="663" y="909"/>
                  </a:lnTo>
                  <a:lnTo>
                    <a:pt x="664" y="910"/>
                  </a:lnTo>
                  <a:lnTo>
                    <a:pt x="665" y="911"/>
                  </a:lnTo>
                  <a:lnTo>
                    <a:pt x="667" y="911"/>
                  </a:lnTo>
                  <a:lnTo>
                    <a:pt x="667" y="912"/>
                  </a:lnTo>
                  <a:lnTo>
                    <a:pt x="667" y="914"/>
                  </a:lnTo>
                  <a:lnTo>
                    <a:pt x="668" y="914"/>
                  </a:lnTo>
                  <a:lnTo>
                    <a:pt x="669" y="915"/>
                  </a:lnTo>
                  <a:lnTo>
                    <a:pt x="669" y="916"/>
                  </a:lnTo>
                  <a:lnTo>
                    <a:pt x="670" y="916"/>
                  </a:lnTo>
                  <a:lnTo>
                    <a:pt x="670" y="917"/>
                  </a:lnTo>
                  <a:lnTo>
                    <a:pt x="673" y="941"/>
                  </a:lnTo>
                  <a:lnTo>
                    <a:pt x="673" y="942"/>
                  </a:lnTo>
                  <a:lnTo>
                    <a:pt x="675" y="943"/>
                  </a:lnTo>
                  <a:lnTo>
                    <a:pt x="675" y="944"/>
                  </a:lnTo>
                  <a:lnTo>
                    <a:pt x="676" y="947"/>
                  </a:lnTo>
                  <a:lnTo>
                    <a:pt x="676" y="948"/>
                  </a:lnTo>
                  <a:lnTo>
                    <a:pt x="677" y="951"/>
                  </a:lnTo>
                  <a:lnTo>
                    <a:pt x="675" y="952"/>
                  </a:lnTo>
                  <a:lnTo>
                    <a:pt x="673" y="952"/>
                  </a:lnTo>
                  <a:lnTo>
                    <a:pt x="672" y="952"/>
                  </a:lnTo>
                  <a:lnTo>
                    <a:pt x="671" y="952"/>
                  </a:lnTo>
                  <a:lnTo>
                    <a:pt x="671" y="954"/>
                  </a:lnTo>
                  <a:lnTo>
                    <a:pt x="671" y="958"/>
                  </a:lnTo>
                  <a:lnTo>
                    <a:pt x="669" y="959"/>
                  </a:lnTo>
                  <a:lnTo>
                    <a:pt x="667" y="960"/>
                  </a:lnTo>
                  <a:lnTo>
                    <a:pt x="665" y="960"/>
                  </a:lnTo>
                  <a:lnTo>
                    <a:pt x="664" y="960"/>
                  </a:lnTo>
                  <a:lnTo>
                    <a:pt x="663" y="959"/>
                  </a:lnTo>
                  <a:lnTo>
                    <a:pt x="662" y="959"/>
                  </a:lnTo>
                  <a:lnTo>
                    <a:pt x="661" y="959"/>
                  </a:lnTo>
                  <a:lnTo>
                    <a:pt x="661" y="960"/>
                  </a:lnTo>
                  <a:lnTo>
                    <a:pt x="660" y="960"/>
                  </a:lnTo>
                  <a:lnTo>
                    <a:pt x="660" y="962"/>
                  </a:lnTo>
                  <a:lnTo>
                    <a:pt x="660" y="964"/>
                  </a:lnTo>
                  <a:lnTo>
                    <a:pt x="660" y="965"/>
                  </a:lnTo>
                  <a:lnTo>
                    <a:pt x="660" y="966"/>
                  </a:lnTo>
                  <a:lnTo>
                    <a:pt x="660" y="967"/>
                  </a:lnTo>
                  <a:lnTo>
                    <a:pt x="659" y="968"/>
                  </a:lnTo>
                  <a:lnTo>
                    <a:pt x="658" y="969"/>
                  </a:lnTo>
                  <a:lnTo>
                    <a:pt x="658" y="970"/>
                  </a:lnTo>
                  <a:lnTo>
                    <a:pt x="656" y="970"/>
                  </a:lnTo>
                  <a:lnTo>
                    <a:pt x="656" y="972"/>
                  </a:lnTo>
                  <a:lnTo>
                    <a:pt x="655" y="972"/>
                  </a:lnTo>
                  <a:lnTo>
                    <a:pt x="654" y="972"/>
                  </a:lnTo>
                  <a:lnTo>
                    <a:pt x="653" y="972"/>
                  </a:lnTo>
                  <a:lnTo>
                    <a:pt x="653" y="973"/>
                  </a:lnTo>
                  <a:lnTo>
                    <a:pt x="652" y="973"/>
                  </a:lnTo>
                  <a:lnTo>
                    <a:pt x="651" y="973"/>
                  </a:lnTo>
                  <a:lnTo>
                    <a:pt x="650" y="972"/>
                  </a:lnTo>
                  <a:lnTo>
                    <a:pt x="643" y="972"/>
                  </a:lnTo>
                  <a:lnTo>
                    <a:pt x="644" y="973"/>
                  </a:lnTo>
                  <a:lnTo>
                    <a:pt x="644" y="974"/>
                  </a:lnTo>
                  <a:lnTo>
                    <a:pt x="644" y="975"/>
                  </a:lnTo>
                  <a:lnTo>
                    <a:pt x="644" y="976"/>
                  </a:lnTo>
                  <a:lnTo>
                    <a:pt x="643" y="977"/>
                  </a:lnTo>
                  <a:lnTo>
                    <a:pt x="644" y="978"/>
                  </a:lnTo>
                  <a:lnTo>
                    <a:pt x="644" y="979"/>
                  </a:lnTo>
                  <a:lnTo>
                    <a:pt x="644" y="981"/>
                  </a:lnTo>
                  <a:lnTo>
                    <a:pt x="645" y="981"/>
                  </a:lnTo>
                  <a:lnTo>
                    <a:pt x="644" y="982"/>
                  </a:lnTo>
                  <a:lnTo>
                    <a:pt x="644" y="983"/>
                  </a:lnTo>
                  <a:lnTo>
                    <a:pt x="643" y="984"/>
                  </a:lnTo>
                  <a:lnTo>
                    <a:pt x="643" y="985"/>
                  </a:lnTo>
                  <a:lnTo>
                    <a:pt x="642" y="984"/>
                  </a:lnTo>
                  <a:lnTo>
                    <a:pt x="641" y="984"/>
                  </a:lnTo>
                  <a:lnTo>
                    <a:pt x="639" y="985"/>
                  </a:lnTo>
                  <a:lnTo>
                    <a:pt x="638" y="985"/>
                  </a:lnTo>
                  <a:lnTo>
                    <a:pt x="637" y="984"/>
                  </a:lnTo>
                  <a:lnTo>
                    <a:pt x="636" y="983"/>
                  </a:lnTo>
                  <a:lnTo>
                    <a:pt x="636" y="984"/>
                  </a:lnTo>
                  <a:lnTo>
                    <a:pt x="637" y="985"/>
                  </a:lnTo>
                  <a:lnTo>
                    <a:pt x="637" y="986"/>
                  </a:lnTo>
                  <a:lnTo>
                    <a:pt x="638" y="987"/>
                  </a:lnTo>
                  <a:lnTo>
                    <a:pt x="638" y="989"/>
                  </a:lnTo>
                  <a:lnTo>
                    <a:pt x="639" y="990"/>
                  </a:lnTo>
                  <a:lnTo>
                    <a:pt x="641" y="990"/>
                  </a:lnTo>
                  <a:lnTo>
                    <a:pt x="643" y="992"/>
                  </a:lnTo>
                  <a:lnTo>
                    <a:pt x="649" y="994"/>
                  </a:lnTo>
                  <a:lnTo>
                    <a:pt x="650" y="995"/>
                  </a:lnTo>
                  <a:lnTo>
                    <a:pt x="653" y="996"/>
                  </a:lnTo>
                  <a:lnTo>
                    <a:pt x="659" y="999"/>
                  </a:lnTo>
                  <a:lnTo>
                    <a:pt x="662" y="1000"/>
                  </a:lnTo>
                  <a:lnTo>
                    <a:pt x="663" y="1001"/>
                  </a:lnTo>
                  <a:lnTo>
                    <a:pt x="663" y="1003"/>
                  </a:lnTo>
                  <a:lnTo>
                    <a:pt x="664" y="1006"/>
                  </a:lnTo>
                  <a:lnTo>
                    <a:pt x="664" y="1010"/>
                  </a:lnTo>
                  <a:lnTo>
                    <a:pt x="665" y="1016"/>
                  </a:lnTo>
                  <a:lnTo>
                    <a:pt x="667" y="1016"/>
                  </a:lnTo>
                  <a:lnTo>
                    <a:pt x="667" y="1017"/>
                  </a:lnTo>
                  <a:lnTo>
                    <a:pt x="667" y="1018"/>
                  </a:lnTo>
                  <a:lnTo>
                    <a:pt x="667" y="1019"/>
                  </a:lnTo>
                  <a:lnTo>
                    <a:pt x="664" y="1023"/>
                  </a:lnTo>
                  <a:lnTo>
                    <a:pt x="663" y="1025"/>
                  </a:lnTo>
                  <a:lnTo>
                    <a:pt x="662" y="1026"/>
                  </a:lnTo>
                  <a:lnTo>
                    <a:pt x="663" y="1027"/>
                  </a:lnTo>
                  <a:lnTo>
                    <a:pt x="663" y="1028"/>
                  </a:lnTo>
                  <a:lnTo>
                    <a:pt x="663" y="1029"/>
                  </a:lnTo>
                  <a:lnTo>
                    <a:pt x="664" y="1029"/>
                  </a:lnTo>
                  <a:lnTo>
                    <a:pt x="664" y="1031"/>
                  </a:lnTo>
                  <a:lnTo>
                    <a:pt x="665" y="1031"/>
                  </a:lnTo>
                  <a:lnTo>
                    <a:pt x="667" y="1031"/>
                  </a:lnTo>
                  <a:lnTo>
                    <a:pt x="669" y="1032"/>
                  </a:lnTo>
                  <a:lnTo>
                    <a:pt x="670" y="1032"/>
                  </a:lnTo>
                  <a:lnTo>
                    <a:pt x="670" y="1034"/>
                  </a:lnTo>
                  <a:lnTo>
                    <a:pt x="671" y="1034"/>
                  </a:lnTo>
                  <a:lnTo>
                    <a:pt x="672" y="1034"/>
                  </a:lnTo>
                  <a:lnTo>
                    <a:pt x="672" y="1035"/>
                  </a:lnTo>
                  <a:lnTo>
                    <a:pt x="672" y="1037"/>
                  </a:lnTo>
                  <a:lnTo>
                    <a:pt x="672" y="1039"/>
                  </a:lnTo>
                  <a:lnTo>
                    <a:pt x="671" y="1040"/>
                  </a:lnTo>
                  <a:lnTo>
                    <a:pt x="671" y="1041"/>
                  </a:lnTo>
                  <a:lnTo>
                    <a:pt x="671" y="1042"/>
                  </a:lnTo>
                  <a:lnTo>
                    <a:pt x="671" y="1043"/>
                  </a:lnTo>
                  <a:lnTo>
                    <a:pt x="670" y="1044"/>
                  </a:lnTo>
                  <a:lnTo>
                    <a:pt x="670" y="1045"/>
                  </a:lnTo>
                  <a:lnTo>
                    <a:pt x="670" y="1046"/>
                  </a:lnTo>
                  <a:lnTo>
                    <a:pt x="670" y="1048"/>
                  </a:lnTo>
                  <a:lnTo>
                    <a:pt x="670" y="1049"/>
                  </a:lnTo>
                  <a:lnTo>
                    <a:pt x="671" y="1049"/>
                  </a:lnTo>
                  <a:lnTo>
                    <a:pt x="672" y="1048"/>
                  </a:lnTo>
                  <a:lnTo>
                    <a:pt x="673" y="1048"/>
                  </a:lnTo>
                  <a:lnTo>
                    <a:pt x="676" y="1048"/>
                  </a:lnTo>
                  <a:lnTo>
                    <a:pt x="677" y="1048"/>
                  </a:lnTo>
                  <a:lnTo>
                    <a:pt x="678" y="1049"/>
                  </a:lnTo>
                  <a:lnTo>
                    <a:pt x="679" y="1050"/>
                  </a:lnTo>
                  <a:lnTo>
                    <a:pt x="680" y="1051"/>
                  </a:lnTo>
                  <a:lnTo>
                    <a:pt x="682" y="1051"/>
                  </a:lnTo>
                  <a:lnTo>
                    <a:pt x="684" y="1051"/>
                  </a:lnTo>
                  <a:lnTo>
                    <a:pt x="685" y="1051"/>
                  </a:lnTo>
                  <a:lnTo>
                    <a:pt x="686" y="1051"/>
                  </a:lnTo>
                  <a:lnTo>
                    <a:pt x="687" y="1051"/>
                  </a:lnTo>
                  <a:lnTo>
                    <a:pt x="688" y="1051"/>
                  </a:lnTo>
                  <a:lnTo>
                    <a:pt x="689" y="1051"/>
                  </a:lnTo>
                  <a:lnTo>
                    <a:pt x="690" y="1051"/>
                  </a:lnTo>
                  <a:lnTo>
                    <a:pt x="694" y="1050"/>
                  </a:lnTo>
                  <a:lnTo>
                    <a:pt x="695" y="1050"/>
                  </a:lnTo>
                  <a:lnTo>
                    <a:pt x="695" y="1051"/>
                  </a:lnTo>
                  <a:lnTo>
                    <a:pt x="696" y="1051"/>
                  </a:lnTo>
                  <a:lnTo>
                    <a:pt x="696" y="1052"/>
                  </a:lnTo>
                  <a:lnTo>
                    <a:pt x="696" y="1053"/>
                  </a:lnTo>
                  <a:lnTo>
                    <a:pt x="697" y="1053"/>
                  </a:lnTo>
                  <a:lnTo>
                    <a:pt x="697" y="1054"/>
                  </a:lnTo>
                  <a:lnTo>
                    <a:pt x="698" y="1054"/>
                  </a:lnTo>
                  <a:lnTo>
                    <a:pt x="698" y="1056"/>
                  </a:lnTo>
                  <a:lnTo>
                    <a:pt x="699" y="1056"/>
                  </a:lnTo>
                  <a:lnTo>
                    <a:pt x="699" y="1057"/>
                  </a:lnTo>
                  <a:lnTo>
                    <a:pt x="701" y="1057"/>
                  </a:lnTo>
                  <a:lnTo>
                    <a:pt x="701" y="1058"/>
                  </a:lnTo>
                  <a:lnTo>
                    <a:pt x="702" y="1058"/>
                  </a:lnTo>
                  <a:lnTo>
                    <a:pt x="701" y="1058"/>
                  </a:lnTo>
                  <a:lnTo>
                    <a:pt x="702" y="1059"/>
                  </a:lnTo>
                  <a:lnTo>
                    <a:pt x="701" y="1060"/>
                  </a:lnTo>
                  <a:lnTo>
                    <a:pt x="702" y="1060"/>
                  </a:lnTo>
                  <a:lnTo>
                    <a:pt x="703" y="1060"/>
                  </a:lnTo>
                  <a:lnTo>
                    <a:pt x="704" y="1060"/>
                  </a:lnTo>
                  <a:lnTo>
                    <a:pt x="705" y="1060"/>
                  </a:lnTo>
                  <a:lnTo>
                    <a:pt x="706" y="1060"/>
                  </a:lnTo>
                  <a:lnTo>
                    <a:pt x="706" y="1059"/>
                  </a:lnTo>
                  <a:lnTo>
                    <a:pt x="707" y="1060"/>
                  </a:lnTo>
                  <a:lnTo>
                    <a:pt x="708" y="1060"/>
                  </a:lnTo>
                  <a:lnTo>
                    <a:pt x="710" y="1060"/>
                  </a:lnTo>
                  <a:lnTo>
                    <a:pt x="710" y="1059"/>
                  </a:lnTo>
                  <a:lnTo>
                    <a:pt x="711" y="1059"/>
                  </a:lnTo>
                  <a:lnTo>
                    <a:pt x="712" y="1059"/>
                  </a:lnTo>
                  <a:lnTo>
                    <a:pt x="712" y="1063"/>
                  </a:lnTo>
                  <a:lnTo>
                    <a:pt x="712" y="1066"/>
                  </a:lnTo>
                  <a:lnTo>
                    <a:pt x="713" y="1067"/>
                  </a:lnTo>
                  <a:lnTo>
                    <a:pt x="715" y="1068"/>
                  </a:lnTo>
                  <a:lnTo>
                    <a:pt x="716" y="1068"/>
                  </a:lnTo>
                  <a:lnTo>
                    <a:pt x="718" y="1068"/>
                  </a:lnTo>
                  <a:lnTo>
                    <a:pt x="719" y="1069"/>
                  </a:lnTo>
                  <a:lnTo>
                    <a:pt x="720" y="1069"/>
                  </a:lnTo>
                  <a:lnTo>
                    <a:pt x="721" y="1070"/>
                  </a:lnTo>
                  <a:lnTo>
                    <a:pt x="721" y="1071"/>
                  </a:lnTo>
                  <a:lnTo>
                    <a:pt x="721" y="1073"/>
                  </a:lnTo>
                  <a:lnTo>
                    <a:pt x="721" y="1074"/>
                  </a:lnTo>
                  <a:lnTo>
                    <a:pt x="722" y="1075"/>
                  </a:lnTo>
                  <a:lnTo>
                    <a:pt x="722" y="1074"/>
                  </a:lnTo>
                  <a:lnTo>
                    <a:pt x="722" y="1073"/>
                  </a:lnTo>
                  <a:lnTo>
                    <a:pt x="723" y="1073"/>
                  </a:lnTo>
                  <a:lnTo>
                    <a:pt x="725" y="1071"/>
                  </a:lnTo>
                  <a:lnTo>
                    <a:pt x="725" y="1070"/>
                  </a:lnTo>
                  <a:lnTo>
                    <a:pt x="727" y="1070"/>
                  </a:lnTo>
                  <a:lnTo>
                    <a:pt x="727" y="1071"/>
                  </a:lnTo>
                  <a:lnTo>
                    <a:pt x="728" y="1071"/>
                  </a:lnTo>
                  <a:lnTo>
                    <a:pt x="728" y="1073"/>
                  </a:lnTo>
                  <a:lnTo>
                    <a:pt x="729" y="1073"/>
                  </a:lnTo>
                  <a:lnTo>
                    <a:pt x="730" y="1073"/>
                  </a:lnTo>
                  <a:lnTo>
                    <a:pt x="730" y="1074"/>
                  </a:lnTo>
                  <a:lnTo>
                    <a:pt x="730" y="1075"/>
                  </a:lnTo>
                  <a:lnTo>
                    <a:pt x="730" y="1076"/>
                  </a:lnTo>
                  <a:lnTo>
                    <a:pt x="729" y="1079"/>
                  </a:lnTo>
                  <a:lnTo>
                    <a:pt x="729" y="1081"/>
                  </a:lnTo>
                  <a:lnTo>
                    <a:pt x="730" y="1085"/>
                  </a:lnTo>
                  <a:lnTo>
                    <a:pt x="730" y="1087"/>
                  </a:lnTo>
                  <a:lnTo>
                    <a:pt x="730" y="1091"/>
                  </a:lnTo>
                  <a:lnTo>
                    <a:pt x="736" y="1088"/>
                  </a:lnTo>
                  <a:lnTo>
                    <a:pt x="740" y="1086"/>
                  </a:lnTo>
                  <a:lnTo>
                    <a:pt x="742" y="1088"/>
                  </a:lnTo>
                  <a:lnTo>
                    <a:pt x="742" y="1090"/>
                  </a:lnTo>
                  <a:lnTo>
                    <a:pt x="741" y="1090"/>
                  </a:lnTo>
                  <a:lnTo>
                    <a:pt x="741" y="1091"/>
                  </a:lnTo>
                  <a:lnTo>
                    <a:pt x="741" y="1092"/>
                  </a:lnTo>
                  <a:lnTo>
                    <a:pt x="742" y="1093"/>
                  </a:lnTo>
                  <a:lnTo>
                    <a:pt x="742" y="1094"/>
                  </a:lnTo>
                  <a:lnTo>
                    <a:pt x="741" y="1094"/>
                  </a:lnTo>
                  <a:lnTo>
                    <a:pt x="741" y="1095"/>
                  </a:lnTo>
                  <a:lnTo>
                    <a:pt x="740" y="1095"/>
                  </a:lnTo>
                  <a:lnTo>
                    <a:pt x="739" y="1095"/>
                  </a:lnTo>
                  <a:lnTo>
                    <a:pt x="739" y="1096"/>
                  </a:lnTo>
                  <a:lnTo>
                    <a:pt x="739" y="1098"/>
                  </a:lnTo>
                  <a:lnTo>
                    <a:pt x="738" y="1099"/>
                  </a:lnTo>
                  <a:lnTo>
                    <a:pt x="738" y="1100"/>
                  </a:lnTo>
                  <a:lnTo>
                    <a:pt x="737" y="1100"/>
                  </a:lnTo>
                  <a:lnTo>
                    <a:pt x="736" y="1101"/>
                  </a:lnTo>
                  <a:lnTo>
                    <a:pt x="736" y="1102"/>
                  </a:lnTo>
                  <a:lnTo>
                    <a:pt x="732" y="1102"/>
                  </a:lnTo>
                  <a:lnTo>
                    <a:pt x="731" y="1103"/>
                  </a:lnTo>
                  <a:lnTo>
                    <a:pt x="731" y="1104"/>
                  </a:lnTo>
                  <a:lnTo>
                    <a:pt x="732" y="1104"/>
                  </a:lnTo>
                  <a:lnTo>
                    <a:pt x="732" y="1106"/>
                  </a:lnTo>
                  <a:lnTo>
                    <a:pt x="733" y="1106"/>
                  </a:lnTo>
                  <a:lnTo>
                    <a:pt x="733" y="1107"/>
                  </a:lnTo>
                  <a:lnTo>
                    <a:pt x="732" y="1108"/>
                  </a:lnTo>
                  <a:lnTo>
                    <a:pt x="732" y="1109"/>
                  </a:lnTo>
                  <a:lnTo>
                    <a:pt x="731" y="1110"/>
                  </a:lnTo>
                  <a:lnTo>
                    <a:pt x="731" y="1111"/>
                  </a:lnTo>
                  <a:lnTo>
                    <a:pt x="731" y="1112"/>
                  </a:lnTo>
                  <a:lnTo>
                    <a:pt x="732" y="1112"/>
                  </a:lnTo>
                  <a:lnTo>
                    <a:pt x="731" y="1112"/>
                  </a:lnTo>
                  <a:lnTo>
                    <a:pt x="730" y="1113"/>
                  </a:lnTo>
                  <a:lnTo>
                    <a:pt x="730" y="1115"/>
                  </a:lnTo>
                  <a:lnTo>
                    <a:pt x="729" y="1115"/>
                  </a:lnTo>
                  <a:lnTo>
                    <a:pt x="728" y="1116"/>
                  </a:lnTo>
                  <a:lnTo>
                    <a:pt x="727" y="1116"/>
                  </a:lnTo>
                  <a:lnTo>
                    <a:pt x="725" y="1117"/>
                  </a:lnTo>
                  <a:lnTo>
                    <a:pt x="725" y="1118"/>
                  </a:lnTo>
                  <a:lnTo>
                    <a:pt x="724" y="1119"/>
                  </a:lnTo>
                  <a:lnTo>
                    <a:pt x="724" y="1120"/>
                  </a:lnTo>
                  <a:lnTo>
                    <a:pt x="723" y="1121"/>
                  </a:lnTo>
                  <a:lnTo>
                    <a:pt x="722" y="1124"/>
                  </a:lnTo>
                  <a:lnTo>
                    <a:pt x="720" y="1127"/>
                  </a:lnTo>
                  <a:lnTo>
                    <a:pt x="720" y="1126"/>
                  </a:lnTo>
                  <a:lnTo>
                    <a:pt x="718" y="1126"/>
                  </a:lnTo>
                  <a:lnTo>
                    <a:pt x="716" y="1126"/>
                  </a:lnTo>
                  <a:lnTo>
                    <a:pt x="715" y="1127"/>
                  </a:lnTo>
                  <a:lnTo>
                    <a:pt x="714" y="1127"/>
                  </a:lnTo>
                  <a:lnTo>
                    <a:pt x="711" y="1127"/>
                  </a:lnTo>
                  <a:lnTo>
                    <a:pt x="710" y="1128"/>
                  </a:lnTo>
                  <a:lnTo>
                    <a:pt x="708" y="1128"/>
                  </a:lnTo>
                  <a:lnTo>
                    <a:pt x="708" y="1129"/>
                  </a:lnTo>
                  <a:lnTo>
                    <a:pt x="708" y="1131"/>
                  </a:lnTo>
                  <a:lnTo>
                    <a:pt x="708" y="1132"/>
                  </a:lnTo>
                  <a:lnTo>
                    <a:pt x="708" y="1133"/>
                  </a:lnTo>
                  <a:lnTo>
                    <a:pt x="707" y="1135"/>
                  </a:lnTo>
                  <a:lnTo>
                    <a:pt x="706" y="1136"/>
                  </a:lnTo>
                  <a:lnTo>
                    <a:pt x="706" y="1137"/>
                  </a:lnTo>
                  <a:lnTo>
                    <a:pt x="707" y="1137"/>
                  </a:lnTo>
                  <a:lnTo>
                    <a:pt x="707" y="1138"/>
                  </a:lnTo>
                  <a:lnTo>
                    <a:pt x="706" y="1138"/>
                  </a:lnTo>
                  <a:lnTo>
                    <a:pt x="705" y="1138"/>
                  </a:lnTo>
                  <a:lnTo>
                    <a:pt x="705" y="1140"/>
                  </a:lnTo>
                  <a:lnTo>
                    <a:pt x="705" y="1141"/>
                  </a:lnTo>
                  <a:lnTo>
                    <a:pt x="704" y="1142"/>
                  </a:lnTo>
                  <a:lnTo>
                    <a:pt x="704" y="1143"/>
                  </a:lnTo>
                  <a:lnTo>
                    <a:pt x="704" y="1144"/>
                  </a:lnTo>
                  <a:lnTo>
                    <a:pt x="704" y="1145"/>
                  </a:lnTo>
                  <a:lnTo>
                    <a:pt x="703" y="1145"/>
                  </a:lnTo>
                  <a:lnTo>
                    <a:pt x="703" y="1146"/>
                  </a:lnTo>
                  <a:lnTo>
                    <a:pt x="703" y="1148"/>
                  </a:lnTo>
                  <a:lnTo>
                    <a:pt x="703" y="1149"/>
                  </a:lnTo>
                  <a:lnTo>
                    <a:pt x="703" y="1150"/>
                  </a:lnTo>
                  <a:lnTo>
                    <a:pt x="703" y="1151"/>
                  </a:lnTo>
                  <a:lnTo>
                    <a:pt x="703" y="1152"/>
                  </a:lnTo>
                  <a:lnTo>
                    <a:pt x="704" y="1153"/>
                  </a:lnTo>
                  <a:lnTo>
                    <a:pt x="704" y="1154"/>
                  </a:lnTo>
                  <a:lnTo>
                    <a:pt x="705" y="1155"/>
                  </a:lnTo>
                  <a:lnTo>
                    <a:pt x="705" y="1157"/>
                  </a:lnTo>
                  <a:lnTo>
                    <a:pt x="705" y="1158"/>
                  </a:lnTo>
                  <a:lnTo>
                    <a:pt x="706" y="1158"/>
                  </a:lnTo>
                  <a:lnTo>
                    <a:pt x="705" y="1159"/>
                  </a:lnTo>
                  <a:lnTo>
                    <a:pt x="704" y="1159"/>
                  </a:lnTo>
                  <a:lnTo>
                    <a:pt x="703" y="1159"/>
                  </a:lnTo>
                  <a:lnTo>
                    <a:pt x="703" y="1160"/>
                  </a:lnTo>
                  <a:lnTo>
                    <a:pt x="702" y="1160"/>
                  </a:lnTo>
                  <a:lnTo>
                    <a:pt x="703" y="1160"/>
                  </a:lnTo>
                  <a:lnTo>
                    <a:pt x="703" y="1161"/>
                  </a:lnTo>
                  <a:lnTo>
                    <a:pt x="704" y="1161"/>
                  </a:lnTo>
                  <a:lnTo>
                    <a:pt x="705" y="1161"/>
                  </a:lnTo>
                  <a:lnTo>
                    <a:pt x="704" y="1162"/>
                  </a:lnTo>
                  <a:lnTo>
                    <a:pt x="703" y="1162"/>
                  </a:lnTo>
                  <a:lnTo>
                    <a:pt x="702" y="1162"/>
                  </a:lnTo>
                  <a:lnTo>
                    <a:pt x="702" y="1163"/>
                  </a:lnTo>
                  <a:lnTo>
                    <a:pt x="701" y="1163"/>
                  </a:lnTo>
                  <a:lnTo>
                    <a:pt x="701" y="1165"/>
                  </a:lnTo>
                  <a:lnTo>
                    <a:pt x="699" y="1166"/>
                  </a:lnTo>
                  <a:lnTo>
                    <a:pt x="699" y="1167"/>
                  </a:lnTo>
                  <a:lnTo>
                    <a:pt x="699" y="1168"/>
                  </a:lnTo>
                  <a:lnTo>
                    <a:pt x="698" y="1168"/>
                  </a:lnTo>
                  <a:lnTo>
                    <a:pt x="698" y="1169"/>
                  </a:lnTo>
                  <a:lnTo>
                    <a:pt x="697" y="1170"/>
                  </a:lnTo>
                  <a:lnTo>
                    <a:pt x="696" y="1170"/>
                  </a:lnTo>
                  <a:lnTo>
                    <a:pt x="695" y="1170"/>
                  </a:lnTo>
                  <a:lnTo>
                    <a:pt x="694" y="1171"/>
                  </a:lnTo>
                  <a:lnTo>
                    <a:pt x="693" y="1173"/>
                  </a:lnTo>
                  <a:lnTo>
                    <a:pt x="693" y="1174"/>
                  </a:lnTo>
                  <a:lnTo>
                    <a:pt x="693" y="1175"/>
                  </a:lnTo>
                  <a:lnTo>
                    <a:pt x="693" y="1176"/>
                  </a:lnTo>
                  <a:lnTo>
                    <a:pt x="693" y="1177"/>
                  </a:lnTo>
                  <a:lnTo>
                    <a:pt x="691" y="1177"/>
                  </a:lnTo>
                  <a:lnTo>
                    <a:pt x="690" y="1177"/>
                  </a:lnTo>
                  <a:lnTo>
                    <a:pt x="690" y="1178"/>
                  </a:lnTo>
                  <a:lnTo>
                    <a:pt x="689" y="1178"/>
                  </a:lnTo>
                  <a:lnTo>
                    <a:pt x="689" y="1179"/>
                  </a:lnTo>
                  <a:lnTo>
                    <a:pt x="689" y="1180"/>
                  </a:lnTo>
                  <a:lnTo>
                    <a:pt x="689" y="1182"/>
                  </a:lnTo>
                  <a:lnTo>
                    <a:pt x="689" y="1183"/>
                  </a:lnTo>
                  <a:lnTo>
                    <a:pt x="690" y="1183"/>
                  </a:lnTo>
                  <a:lnTo>
                    <a:pt x="690" y="1184"/>
                  </a:lnTo>
                  <a:lnTo>
                    <a:pt x="690" y="1185"/>
                  </a:lnTo>
                  <a:lnTo>
                    <a:pt x="691" y="1186"/>
                  </a:lnTo>
                  <a:lnTo>
                    <a:pt x="691" y="1187"/>
                  </a:lnTo>
                  <a:lnTo>
                    <a:pt x="690" y="1191"/>
                  </a:lnTo>
                  <a:lnTo>
                    <a:pt x="689" y="1191"/>
                  </a:lnTo>
                  <a:lnTo>
                    <a:pt x="689" y="1192"/>
                  </a:lnTo>
                  <a:lnTo>
                    <a:pt x="688" y="1192"/>
                  </a:lnTo>
                  <a:lnTo>
                    <a:pt x="688" y="1193"/>
                  </a:lnTo>
                  <a:lnTo>
                    <a:pt x="688" y="1194"/>
                  </a:lnTo>
                  <a:lnTo>
                    <a:pt x="688" y="1195"/>
                  </a:lnTo>
                  <a:lnTo>
                    <a:pt x="689" y="1195"/>
                  </a:lnTo>
                  <a:lnTo>
                    <a:pt x="688" y="1195"/>
                  </a:lnTo>
                  <a:lnTo>
                    <a:pt x="688" y="1196"/>
                  </a:lnTo>
                  <a:lnTo>
                    <a:pt x="688" y="1198"/>
                  </a:lnTo>
                  <a:lnTo>
                    <a:pt x="687" y="1198"/>
                  </a:lnTo>
                  <a:lnTo>
                    <a:pt x="687" y="1199"/>
                  </a:lnTo>
                  <a:lnTo>
                    <a:pt x="687" y="1200"/>
                  </a:lnTo>
                  <a:lnTo>
                    <a:pt x="686" y="1200"/>
                  </a:lnTo>
                  <a:lnTo>
                    <a:pt x="686" y="1201"/>
                  </a:lnTo>
                  <a:lnTo>
                    <a:pt x="686" y="1202"/>
                  </a:lnTo>
                  <a:lnTo>
                    <a:pt x="687" y="1202"/>
                  </a:lnTo>
                  <a:lnTo>
                    <a:pt x="686" y="1202"/>
                  </a:lnTo>
                  <a:lnTo>
                    <a:pt x="685" y="1203"/>
                  </a:lnTo>
                  <a:lnTo>
                    <a:pt x="686" y="1203"/>
                  </a:lnTo>
                  <a:lnTo>
                    <a:pt x="686" y="1204"/>
                  </a:lnTo>
                  <a:lnTo>
                    <a:pt x="686" y="1203"/>
                  </a:lnTo>
                  <a:lnTo>
                    <a:pt x="686" y="1204"/>
                  </a:lnTo>
                  <a:lnTo>
                    <a:pt x="687" y="1204"/>
                  </a:lnTo>
                  <a:lnTo>
                    <a:pt x="688" y="1204"/>
                  </a:lnTo>
                  <a:lnTo>
                    <a:pt x="688" y="1205"/>
                  </a:lnTo>
                  <a:lnTo>
                    <a:pt x="688" y="1207"/>
                  </a:lnTo>
                  <a:lnTo>
                    <a:pt x="687" y="1208"/>
                  </a:lnTo>
                  <a:lnTo>
                    <a:pt x="686" y="1208"/>
                  </a:lnTo>
                  <a:lnTo>
                    <a:pt x="686" y="1209"/>
                  </a:lnTo>
                  <a:lnTo>
                    <a:pt x="685" y="1209"/>
                  </a:lnTo>
                  <a:lnTo>
                    <a:pt x="684" y="1209"/>
                  </a:lnTo>
                  <a:lnTo>
                    <a:pt x="682" y="1209"/>
                  </a:lnTo>
                  <a:lnTo>
                    <a:pt x="681" y="1209"/>
                  </a:lnTo>
                  <a:lnTo>
                    <a:pt x="681" y="1208"/>
                  </a:lnTo>
                  <a:lnTo>
                    <a:pt x="680" y="1208"/>
                  </a:lnTo>
                  <a:lnTo>
                    <a:pt x="679" y="1208"/>
                  </a:lnTo>
                  <a:lnTo>
                    <a:pt x="678" y="1208"/>
                  </a:lnTo>
                  <a:lnTo>
                    <a:pt x="677" y="1208"/>
                  </a:lnTo>
                  <a:lnTo>
                    <a:pt x="676" y="1208"/>
                  </a:lnTo>
                  <a:lnTo>
                    <a:pt x="676" y="1209"/>
                  </a:lnTo>
                  <a:lnTo>
                    <a:pt x="675" y="1209"/>
                  </a:lnTo>
                  <a:lnTo>
                    <a:pt x="675" y="1210"/>
                  </a:lnTo>
                  <a:lnTo>
                    <a:pt x="672" y="1211"/>
                  </a:lnTo>
                  <a:lnTo>
                    <a:pt x="671" y="1213"/>
                  </a:lnTo>
                  <a:lnTo>
                    <a:pt x="670" y="1213"/>
                  </a:lnTo>
                  <a:lnTo>
                    <a:pt x="669" y="1213"/>
                  </a:lnTo>
                  <a:lnTo>
                    <a:pt x="668" y="1213"/>
                  </a:lnTo>
                  <a:lnTo>
                    <a:pt x="668" y="1212"/>
                  </a:lnTo>
                  <a:lnTo>
                    <a:pt x="667" y="1212"/>
                  </a:lnTo>
                  <a:lnTo>
                    <a:pt x="665" y="1212"/>
                  </a:lnTo>
                  <a:lnTo>
                    <a:pt x="664" y="1211"/>
                  </a:lnTo>
                  <a:lnTo>
                    <a:pt x="663" y="1211"/>
                  </a:lnTo>
                  <a:lnTo>
                    <a:pt x="661" y="1211"/>
                  </a:lnTo>
                  <a:lnTo>
                    <a:pt x="659" y="1211"/>
                  </a:lnTo>
                  <a:lnTo>
                    <a:pt x="659" y="1210"/>
                  </a:lnTo>
                  <a:lnTo>
                    <a:pt x="658" y="1210"/>
                  </a:lnTo>
                  <a:lnTo>
                    <a:pt x="656" y="1210"/>
                  </a:lnTo>
                  <a:lnTo>
                    <a:pt x="655" y="1209"/>
                  </a:lnTo>
                  <a:lnTo>
                    <a:pt x="654" y="1208"/>
                  </a:lnTo>
                  <a:lnTo>
                    <a:pt x="653" y="1208"/>
                  </a:lnTo>
                  <a:lnTo>
                    <a:pt x="651" y="1207"/>
                  </a:lnTo>
                  <a:lnTo>
                    <a:pt x="650" y="1207"/>
                  </a:lnTo>
                  <a:lnTo>
                    <a:pt x="646" y="1208"/>
                  </a:lnTo>
                  <a:lnTo>
                    <a:pt x="646" y="1207"/>
                  </a:lnTo>
                  <a:lnTo>
                    <a:pt x="645" y="1207"/>
                  </a:lnTo>
                  <a:lnTo>
                    <a:pt x="646" y="1205"/>
                  </a:lnTo>
                  <a:lnTo>
                    <a:pt x="646" y="1204"/>
                  </a:lnTo>
                  <a:lnTo>
                    <a:pt x="647" y="1204"/>
                  </a:lnTo>
                  <a:lnTo>
                    <a:pt x="647" y="1203"/>
                  </a:lnTo>
                  <a:lnTo>
                    <a:pt x="646" y="1203"/>
                  </a:lnTo>
                  <a:lnTo>
                    <a:pt x="646" y="1202"/>
                  </a:lnTo>
                  <a:lnTo>
                    <a:pt x="647" y="1202"/>
                  </a:lnTo>
                  <a:lnTo>
                    <a:pt x="646" y="1202"/>
                  </a:lnTo>
                  <a:lnTo>
                    <a:pt x="646" y="1201"/>
                  </a:lnTo>
                  <a:lnTo>
                    <a:pt x="647" y="1201"/>
                  </a:lnTo>
                  <a:lnTo>
                    <a:pt x="647" y="1200"/>
                  </a:lnTo>
                  <a:lnTo>
                    <a:pt x="647" y="1199"/>
                  </a:lnTo>
                  <a:lnTo>
                    <a:pt x="647" y="1198"/>
                  </a:lnTo>
                  <a:lnTo>
                    <a:pt x="647" y="1196"/>
                  </a:lnTo>
                  <a:lnTo>
                    <a:pt x="649" y="1196"/>
                  </a:lnTo>
                  <a:lnTo>
                    <a:pt x="649" y="1195"/>
                  </a:lnTo>
                  <a:lnTo>
                    <a:pt x="649" y="1194"/>
                  </a:lnTo>
                  <a:lnTo>
                    <a:pt x="649" y="1193"/>
                  </a:lnTo>
                  <a:lnTo>
                    <a:pt x="650" y="1193"/>
                  </a:lnTo>
                  <a:lnTo>
                    <a:pt x="651" y="1193"/>
                  </a:lnTo>
                  <a:lnTo>
                    <a:pt x="651" y="1192"/>
                  </a:lnTo>
                  <a:lnTo>
                    <a:pt x="650" y="1191"/>
                  </a:lnTo>
                  <a:lnTo>
                    <a:pt x="650" y="1190"/>
                  </a:lnTo>
                  <a:lnTo>
                    <a:pt x="650" y="1188"/>
                  </a:lnTo>
                  <a:lnTo>
                    <a:pt x="649" y="1190"/>
                  </a:lnTo>
                  <a:lnTo>
                    <a:pt x="647" y="1190"/>
                  </a:lnTo>
                  <a:lnTo>
                    <a:pt x="646" y="1190"/>
                  </a:lnTo>
                  <a:lnTo>
                    <a:pt x="645" y="1190"/>
                  </a:lnTo>
                  <a:lnTo>
                    <a:pt x="644" y="1188"/>
                  </a:lnTo>
                  <a:lnTo>
                    <a:pt x="643" y="1188"/>
                  </a:lnTo>
                  <a:lnTo>
                    <a:pt x="642" y="1188"/>
                  </a:lnTo>
                  <a:lnTo>
                    <a:pt x="642" y="1187"/>
                  </a:lnTo>
                  <a:lnTo>
                    <a:pt x="643" y="1187"/>
                  </a:lnTo>
                  <a:lnTo>
                    <a:pt x="642" y="1187"/>
                  </a:lnTo>
                  <a:lnTo>
                    <a:pt x="642" y="1186"/>
                  </a:lnTo>
                  <a:lnTo>
                    <a:pt x="642" y="1185"/>
                  </a:lnTo>
                  <a:lnTo>
                    <a:pt x="641" y="1185"/>
                  </a:lnTo>
                  <a:lnTo>
                    <a:pt x="641" y="1184"/>
                  </a:lnTo>
                  <a:lnTo>
                    <a:pt x="639" y="1184"/>
                  </a:lnTo>
                  <a:lnTo>
                    <a:pt x="638" y="1184"/>
                  </a:lnTo>
                  <a:lnTo>
                    <a:pt x="637" y="1184"/>
                  </a:lnTo>
                  <a:lnTo>
                    <a:pt x="637" y="1185"/>
                  </a:lnTo>
                  <a:lnTo>
                    <a:pt x="636" y="1185"/>
                  </a:lnTo>
                  <a:lnTo>
                    <a:pt x="635" y="1185"/>
                  </a:lnTo>
                  <a:lnTo>
                    <a:pt x="635" y="1186"/>
                  </a:lnTo>
                  <a:lnTo>
                    <a:pt x="635" y="1187"/>
                  </a:lnTo>
                  <a:lnTo>
                    <a:pt x="634" y="1187"/>
                  </a:lnTo>
                  <a:lnTo>
                    <a:pt x="633" y="1187"/>
                  </a:lnTo>
                  <a:lnTo>
                    <a:pt x="632" y="1187"/>
                  </a:lnTo>
                  <a:lnTo>
                    <a:pt x="630" y="1186"/>
                  </a:lnTo>
                  <a:lnTo>
                    <a:pt x="629" y="1186"/>
                  </a:lnTo>
                  <a:lnTo>
                    <a:pt x="628" y="1186"/>
                  </a:lnTo>
                  <a:lnTo>
                    <a:pt x="627" y="1187"/>
                  </a:lnTo>
                  <a:lnTo>
                    <a:pt x="627" y="1188"/>
                  </a:lnTo>
                  <a:lnTo>
                    <a:pt x="627" y="1190"/>
                  </a:lnTo>
                  <a:lnTo>
                    <a:pt x="628" y="1190"/>
                  </a:lnTo>
                  <a:lnTo>
                    <a:pt x="626" y="1192"/>
                  </a:lnTo>
                  <a:lnTo>
                    <a:pt x="625" y="1193"/>
                  </a:lnTo>
                  <a:lnTo>
                    <a:pt x="624" y="1192"/>
                  </a:lnTo>
                  <a:lnTo>
                    <a:pt x="622" y="1192"/>
                  </a:lnTo>
                  <a:lnTo>
                    <a:pt x="621" y="1193"/>
                  </a:lnTo>
                  <a:lnTo>
                    <a:pt x="620" y="1192"/>
                  </a:lnTo>
                  <a:lnTo>
                    <a:pt x="620" y="1191"/>
                  </a:lnTo>
                  <a:lnTo>
                    <a:pt x="619" y="1191"/>
                  </a:lnTo>
                  <a:lnTo>
                    <a:pt x="618" y="1190"/>
                  </a:lnTo>
                  <a:lnTo>
                    <a:pt x="617" y="1188"/>
                  </a:lnTo>
                  <a:lnTo>
                    <a:pt x="616" y="1188"/>
                  </a:lnTo>
                  <a:lnTo>
                    <a:pt x="615" y="1190"/>
                  </a:lnTo>
                  <a:lnTo>
                    <a:pt x="613" y="1188"/>
                  </a:lnTo>
                  <a:lnTo>
                    <a:pt x="612" y="1187"/>
                  </a:lnTo>
                  <a:lnTo>
                    <a:pt x="612" y="1186"/>
                  </a:lnTo>
                  <a:lnTo>
                    <a:pt x="613" y="1185"/>
                  </a:lnTo>
                  <a:lnTo>
                    <a:pt x="613" y="1184"/>
                  </a:lnTo>
                  <a:lnTo>
                    <a:pt x="613" y="1183"/>
                  </a:lnTo>
                  <a:lnTo>
                    <a:pt x="612" y="1183"/>
                  </a:lnTo>
                  <a:lnTo>
                    <a:pt x="611" y="1183"/>
                  </a:lnTo>
                  <a:lnTo>
                    <a:pt x="611" y="1182"/>
                  </a:lnTo>
                  <a:lnTo>
                    <a:pt x="610" y="1182"/>
                  </a:lnTo>
                  <a:lnTo>
                    <a:pt x="609" y="1180"/>
                  </a:lnTo>
                  <a:lnTo>
                    <a:pt x="608" y="1180"/>
                  </a:lnTo>
                  <a:lnTo>
                    <a:pt x="608" y="1179"/>
                  </a:lnTo>
                  <a:lnTo>
                    <a:pt x="607" y="1179"/>
                  </a:lnTo>
                  <a:lnTo>
                    <a:pt x="607" y="1178"/>
                  </a:lnTo>
                  <a:lnTo>
                    <a:pt x="607" y="1177"/>
                  </a:lnTo>
                  <a:lnTo>
                    <a:pt x="606" y="1177"/>
                  </a:lnTo>
                  <a:lnTo>
                    <a:pt x="604" y="1177"/>
                  </a:lnTo>
                  <a:lnTo>
                    <a:pt x="604" y="1178"/>
                  </a:lnTo>
                  <a:lnTo>
                    <a:pt x="603" y="1178"/>
                  </a:lnTo>
                  <a:lnTo>
                    <a:pt x="602" y="1178"/>
                  </a:lnTo>
                  <a:lnTo>
                    <a:pt x="601" y="1177"/>
                  </a:lnTo>
                  <a:lnTo>
                    <a:pt x="600" y="1177"/>
                  </a:lnTo>
                  <a:lnTo>
                    <a:pt x="599" y="1177"/>
                  </a:lnTo>
                  <a:lnTo>
                    <a:pt x="598" y="1178"/>
                  </a:lnTo>
                  <a:lnTo>
                    <a:pt x="596" y="1178"/>
                  </a:lnTo>
                  <a:lnTo>
                    <a:pt x="591" y="1180"/>
                  </a:lnTo>
                  <a:lnTo>
                    <a:pt x="590" y="1180"/>
                  </a:lnTo>
                  <a:lnTo>
                    <a:pt x="589" y="1180"/>
                  </a:lnTo>
                  <a:lnTo>
                    <a:pt x="589" y="1182"/>
                  </a:lnTo>
                  <a:lnTo>
                    <a:pt x="587" y="1182"/>
                  </a:lnTo>
                  <a:lnTo>
                    <a:pt x="587" y="1183"/>
                  </a:lnTo>
                  <a:lnTo>
                    <a:pt x="586" y="1183"/>
                  </a:lnTo>
                  <a:lnTo>
                    <a:pt x="585" y="1183"/>
                  </a:lnTo>
                  <a:lnTo>
                    <a:pt x="584" y="1184"/>
                  </a:lnTo>
                  <a:lnTo>
                    <a:pt x="583" y="1184"/>
                  </a:lnTo>
                  <a:lnTo>
                    <a:pt x="583" y="1185"/>
                  </a:lnTo>
                  <a:lnTo>
                    <a:pt x="582" y="1185"/>
                  </a:lnTo>
                  <a:lnTo>
                    <a:pt x="582" y="1186"/>
                  </a:lnTo>
                  <a:lnTo>
                    <a:pt x="583" y="1186"/>
                  </a:lnTo>
                  <a:lnTo>
                    <a:pt x="582" y="1186"/>
                  </a:lnTo>
                  <a:lnTo>
                    <a:pt x="582" y="1187"/>
                  </a:lnTo>
                  <a:lnTo>
                    <a:pt x="582" y="1188"/>
                  </a:lnTo>
                  <a:lnTo>
                    <a:pt x="581" y="1188"/>
                  </a:lnTo>
                  <a:lnTo>
                    <a:pt x="579" y="1190"/>
                  </a:lnTo>
                  <a:lnTo>
                    <a:pt x="578" y="1190"/>
                  </a:lnTo>
                  <a:lnTo>
                    <a:pt x="578" y="1191"/>
                  </a:lnTo>
                  <a:lnTo>
                    <a:pt x="579" y="1192"/>
                  </a:lnTo>
                  <a:lnTo>
                    <a:pt x="578" y="1192"/>
                  </a:lnTo>
                  <a:lnTo>
                    <a:pt x="577" y="1192"/>
                  </a:lnTo>
                  <a:lnTo>
                    <a:pt x="577" y="1193"/>
                  </a:lnTo>
                  <a:lnTo>
                    <a:pt x="576" y="1193"/>
                  </a:lnTo>
                  <a:lnTo>
                    <a:pt x="576" y="1192"/>
                  </a:lnTo>
                  <a:lnTo>
                    <a:pt x="575" y="1192"/>
                  </a:lnTo>
                  <a:lnTo>
                    <a:pt x="574" y="1192"/>
                  </a:lnTo>
                  <a:lnTo>
                    <a:pt x="574" y="1191"/>
                  </a:lnTo>
                  <a:lnTo>
                    <a:pt x="574" y="1192"/>
                  </a:lnTo>
                  <a:lnTo>
                    <a:pt x="570" y="1191"/>
                  </a:lnTo>
                  <a:lnTo>
                    <a:pt x="569" y="1192"/>
                  </a:lnTo>
                  <a:lnTo>
                    <a:pt x="568" y="1192"/>
                  </a:lnTo>
                  <a:lnTo>
                    <a:pt x="568" y="1193"/>
                  </a:lnTo>
                  <a:lnTo>
                    <a:pt x="567" y="1193"/>
                  </a:lnTo>
                  <a:lnTo>
                    <a:pt x="566" y="1193"/>
                  </a:lnTo>
                  <a:lnTo>
                    <a:pt x="566" y="1194"/>
                  </a:lnTo>
                  <a:lnTo>
                    <a:pt x="565" y="1194"/>
                  </a:lnTo>
                  <a:lnTo>
                    <a:pt x="565" y="1195"/>
                  </a:lnTo>
                  <a:lnTo>
                    <a:pt x="564" y="1195"/>
                  </a:lnTo>
                  <a:lnTo>
                    <a:pt x="564" y="1196"/>
                  </a:lnTo>
                  <a:lnTo>
                    <a:pt x="563" y="1196"/>
                  </a:lnTo>
                  <a:lnTo>
                    <a:pt x="561" y="1196"/>
                  </a:lnTo>
                  <a:lnTo>
                    <a:pt x="561" y="1195"/>
                  </a:lnTo>
                  <a:lnTo>
                    <a:pt x="561" y="1191"/>
                  </a:lnTo>
                  <a:lnTo>
                    <a:pt x="561" y="1186"/>
                  </a:lnTo>
                  <a:lnTo>
                    <a:pt x="563" y="1180"/>
                  </a:lnTo>
                  <a:lnTo>
                    <a:pt x="564" y="1179"/>
                  </a:lnTo>
                  <a:lnTo>
                    <a:pt x="566" y="1176"/>
                  </a:lnTo>
                  <a:lnTo>
                    <a:pt x="568" y="1171"/>
                  </a:lnTo>
                  <a:lnTo>
                    <a:pt x="569" y="1169"/>
                  </a:lnTo>
                  <a:lnTo>
                    <a:pt x="572" y="1166"/>
                  </a:lnTo>
                  <a:lnTo>
                    <a:pt x="574" y="1163"/>
                  </a:lnTo>
                  <a:lnTo>
                    <a:pt x="575" y="1161"/>
                  </a:lnTo>
                  <a:lnTo>
                    <a:pt x="578" y="1155"/>
                  </a:lnTo>
                  <a:lnTo>
                    <a:pt x="582" y="1151"/>
                  </a:lnTo>
                  <a:lnTo>
                    <a:pt x="584" y="1149"/>
                  </a:lnTo>
                  <a:lnTo>
                    <a:pt x="585" y="1149"/>
                  </a:lnTo>
                  <a:lnTo>
                    <a:pt x="586" y="1148"/>
                  </a:lnTo>
                  <a:lnTo>
                    <a:pt x="587" y="1148"/>
                  </a:lnTo>
                  <a:lnTo>
                    <a:pt x="589" y="1148"/>
                  </a:lnTo>
                  <a:lnTo>
                    <a:pt x="589" y="1146"/>
                  </a:lnTo>
                  <a:lnTo>
                    <a:pt x="590" y="1146"/>
                  </a:lnTo>
                  <a:lnTo>
                    <a:pt x="592" y="1145"/>
                  </a:lnTo>
                  <a:lnTo>
                    <a:pt x="593" y="1144"/>
                  </a:lnTo>
                  <a:lnTo>
                    <a:pt x="595" y="1142"/>
                  </a:lnTo>
                  <a:lnTo>
                    <a:pt x="594" y="1142"/>
                  </a:lnTo>
                  <a:lnTo>
                    <a:pt x="594" y="1141"/>
                  </a:lnTo>
                  <a:lnTo>
                    <a:pt x="594" y="1140"/>
                  </a:lnTo>
                  <a:lnTo>
                    <a:pt x="593" y="1140"/>
                  </a:lnTo>
                  <a:lnTo>
                    <a:pt x="592" y="1138"/>
                  </a:lnTo>
                  <a:lnTo>
                    <a:pt x="592" y="1137"/>
                  </a:lnTo>
                  <a:lnTo>
                    <a:pt x="591" y="1137"/>
                  </a:lnTo>
                  <a:lnTo>
                    <a:pt x="590" y="1138"/>
                  </a:lnTo>
                  <a:lnTo>
                    <a:pt x="589" y="1140"/>
                  </a:lnTo>
                  <a:lnTo>
                    <a:pt x="587" y="1140"/>
                  </a:lnTo>
                  <a:lnTo>
                    <a:pt x="587" y="1141"/>
                  </a:lnTo>
                  <a:lnTo>
                    <a:pt x="586" y="1142"/>
                  </a:lnTo>
                  <a:lnTo>
                    <a:pt x="586" y="1141"/>
                  </a:lnTo>
                  <a:lnTo>
                    <a:pt x="585" y="1141"/>
                  </a:lnTo>
                  <a:lnTo>
                    <a:pt x="585" y="1140"/>
                  </a:lnTo>
                  <a:lnTo>
                    <a:pt x="584" y="1137"/>
                  </a:lnTo>
                  <a:lnTo>
                    <a:pt x="583" y="1137"/>
                  </a:lnTo>
                  <a:lnTo>
                    <a:pt x="583" y="1136"/>
                  </a:lnTo>
                  <a:lnTo>
                    <a:pt x="583" y="1135"/>
                  </a:lnTo>
                  <a:lnTo>
                    <a:pt x="584" y="1135"/>
                  </a:lnTo>
                  <a:lnTo>
                    <a:pt x="583" y="1134"/>
                  </a:lnTo>
                  <a:lnTo>
                    <a:pt x="583" y="1133"/>
                  </a:lnTo>
                  <a:lnTo>
                    <a:pt x="583" y="1132"/>
                  </a:lnTo>
                  <a:lnTo>
                    <a:pt x="582" y="1131"/>
                  </a:lnTo>
                  <a:lnTo>
                    <a:pt x="582" y="1128"/>
                  </a:lnTo>
                  <a:lnTo>
                    <a:pt x="582" y="1126"/>
                  </a:lnTo>
                  <a:lnTo>
                    <a:pt x="582" y="1125"/>
                  </a:lnTo>
                  <a:lnTo>
                    <a:pt x="582" y="1124"/>
                  </a:lnTo>
                  <a:lnTo>
                    <a:pt x="582" y="1123"/>
                  </a:lnTo>
                  <a:lnTo>
                    <a:pt x="582" y="1121"/>
                  </a:lnTo>
                  <a:lnTo>
                    <a:pt x="581" y="1120"/>
                  </a:lnTo>
                  <a:lnTo>
                    <a:pt x="581" y="1119"/>
                  </a:lnTo>
                  <a:lnTo>
                    <a:pt x="581" y="1117"/>
                  </a:lnTo>
                  <a:lnTo>
                    <a:pt x="581" y="1116"/>
                  </a:lnTo>
                  <a:lnTo>
                    <a:pt x="579" y="1113"/>
                  </a:lnTo>
                  <a:lnTo>
                    <a:pt x="579" y="1112"/>
                  </a:lnTo>
                  <a:lnTo>
                    <a:pt x="578" y="1110"/>
                  </a:lnTo>
                  <a:lnTo>
                    <a:pt x="576" y="1107"/>
                  </a:lnTo>
                  <a:lnTo>
                    <a:pt x="575" y="1106"/>
                  </a:lnTo>
                  <a:lnTo>
                    <a:pt x="573" y="1104"/>
                  </a:lnTo>
                  <a:lnTo>
                    <a:pt x="570" y="1100"/>
                  </a:lnTo>
                  <a:lnTo>
                    <a:pt x="569" y="1100"/>
                  </a:lnTo>
                  <a:lnTo>
                    <a:pt x="569" y="1099"/>
                  </a:lnTo>
                  <a:lnTo>
                    <a:pt x="570" y="1098"/>
                  </a:lnTo>
                  <a:lnTo>
                    <a:pt x="572" y="1094"/>
                  </a:lnTo>
                  <a:lnTo>
                    <a:pt x="573" y="1092"/>
                  </a:lnTo>
                  <a:lnTo>
                    <a:pt x="573" y="1090"/>
                  </a:lnTo>
                  <a:lnTo>
                    <a:pt x="573" y="1087"/>
                  </a:lnTo>
                  <a:lnTo>
                    <a:pt x="572" y="1085"/>
                  </a:lnTo>
                  <a:lnTo>
                    <a:pt x="572" y="1084"/>
                  </a:lnTo>
                  <a:lnTo>
                    <a:pt x="570" y="1084"/>
                  </a:lnTo>
                  <a:lnTo>
                    <a:pt x="569" y="1083"/>
                  </a:lnTo>
                  <a:lnTo>
                    <a:pt x="569" y="1082"/>
                  </a:lnTo>
                  <a:lnTo>
                    <a:pt x="568" y="1079"/>
                  </a:lnTo>
                  <a:lnTo>
                    <a:pt x="567" y="1078"/>
                  </a:lnTo>
                  <a:lnTo>
                    <a:pt x="564" y="1073"/>
                  </a:lnTo>
                  <a:lnTo>
                    <a:pt x="561" y="1067"/>
                  </a:lnTo>
                  <a:lnTo>
                    <a:pt x="559" y="1067"/>
                  </a:lnTo>
                  <a:lnTo>
                    <a:pt x="558" y="1067"/>
                  </a:lnTo>
                  <a:lnTo>
                    <a:pt x="556" y="1067"/>
                  </a:lnTo>
                  <a:lnTo>
                    <a:pt x="555" y="1067"/>
                  </a:lnTo>
                  <a:lnTo>
                    <a:pt x="550" y="1060"/>
                  </a:lnTo>
                  <a:lnTo>
                    <a:pt x="549" y="1059"/>
                  </a:lnTo>
                  <a:lnTo>
                    <a:pt x="548" y="1058"/>
                  </a:lnTo>
                  <a:lnTo>
                    <a:pt x="547" y="1058"/>
                  </a:lnTo>
                  <a:lnTo>
                    <a:pt x="546" y="1057"/>
                  </a:lnTo>
                  <a:lnTo>
                    <a:pt x="543" y="1056"/>
                  </a:lnTo>
                  <a:lnTo>
                    <a:pt x="543" y="1054"/>
                  </a:lnTo>
                  <a:lnTo>
                    <a:pt x="542" y="1053"/>
                  </a:lnTo>
                  <a:lnTo>
                    <a:pt x="541" y="1051"/>
                  </a:lnTo>
                  <a:lnTo>
                    <a:pt x="540" y="1050"/>
                  </a:lnTo>
                  <a:lnTo>
                    <a:pt x="539" y="1048"/>
                  </a:lnTo>
                  <a:lnTo>
                    <a:pt x="539" y="1046"/>
                  </a:lnTo>
                  <a:lnTo>
                    <a:pt x="539" y="1045"/>
                  </a:lnTo>
                  <a:lnTo>
                    <a:pt x="539" y="1044"/>
                  </a:lnTo>
                  <a:lnTo>
                    <a:pt x="539" y="1043"/>
                  </a:lnTo>
                  <a:lnTo>
                    <a:pt x="539" y="1041"/>
                  </a:lnTo>
                  <a:lnTo>
                    <a:pt x="539" y="1037"/>
                  </a:lnTo>
                  <a:lnTo>
                    <a:pt x="540" y="1036"/>
                  </a:lnTo>
                  <a:lnTo>
                    <a:pt x="540" y="1035"/>
                  </a:lnTo>
                  <a:lnTo>
                    <a:pt x="541" y="1034"/>
                  </a:lnTo>
                  <a:lnTo>
                    <a:pt x="542" y="1033"/>
                  </a:lnTo>
                  <a:lnTo>
                    <a:pt x="542" y="1032"/>
                  </a:lnTo>
                  <a:lnTo>
                    <a:pt x="543" y="1029"/>
                  </a:lnTo>
                  <a:lnTo>
                    <a:pt x="543" y="1028"/>
                  </a:lnTo>
                  <a:lnTo>
                    <a:pt x="544" y="1026"/>
                  </a:lnTo>
                  <a:lnTo>
                    <a:pt x="544" y="1025"/>
                  </a:lnTo>
                  <a:lnTo>
                    <a:pt x="544" y="1023"/>
                  </a:lnTo>
                  <a:lnTo>
                    <a:pt x="543" y="1020"/>
                  </a:lnTo>
                  <a:lnTo>
                    <a:pt x="542" y="1018"/>
                  </a:lnTo>
                  <a:lnTo>
                    <a:pt x="542" y="1017"/>
                  </a:lnTo>
                  <a:lnTo>
                    <a:pt x="542" y="1016"/>
                  </a:lnTo>
                  <a:lnTo>
                    <a:pt x="542" y="1015"/>
                  </a:lnTo>
                  <a:lnTo>
                    <a:pt x="542" y="1012"/>
                  </a:lnTo>
                  <a:lnTo>
                    <a:pt x="540" y="1009"/>
                  </a:lnTo>
                  <a:lnTo>
                    <a:pt x="539" y="1006"/>
                  </a:lnTo>
                  <a:lnTo>
                    <a:pt x="532" y="1008"/>
                  </a:lnTo>
                  <a:lnTo>
                    <a:pt x="529" y="1009"/>
                  </a:lnTo>
                  <a:lnTo>
                    <a:pt x="524" y="1009"/>
                  </a:lnTo>
                  <a:lnTo>
                    <a:pt x="523" y="1009"/>
                  </a:lnTo>
                  <a:lnTo>
                    <a:pt x="522" y="1009"/>
                  </a:lnTo>
                  <a:lnTo>
                    <a:pt x="521" y="1008"/>
                  </a:lnTo>
                  <a:lnTo>
                    <a:pt x="521" y="1007"/>
                  </a:lnTo>
                  <a:lnTo>
                    <a:pt x="520" y="1007"/>
                  </a:lnTo>
                  <a:lnTo>
                    <a:pt x="520" y="1006"/>
                  </a:lnTo>
                  <a:lnTo>
                    <a:pt x="518" y="1006"/>
                  </a:lnTo>
                  <a:lnTo>
                    <a:pt x="517" y="1006"/>
                  </a:lnTo>
                  <a:lnTo>
                    <a:pt x="516" y="1006"/>
                  </a:lnTo>
                  <a:lnTo>
                    <a:pt x="516" y="1004"/>
                  </a:lnTo>
                  <a:lnTo>
                    <a:pt x="515" y="1004"/>
                  </a:lnTo>
                  <a:lnTo>
                    <a:pt x="514" y="1004"/>
                  </a:lnTo>
                  <a:lnTo>
                    <a:pt x="513" y="1003"/>
                  </a:lnTo>
                  <a:lnTo>
                    <a:pt x="512" y="1003"/>
                  </a:lnTo>
                  <a:lnTo>
                    <a:pt x="510" y="1001"/>
                  </a:lnTo>
                  <a:lnTo>
                    <a:pt x="510" y="1000"/>
                  </a:lnTo>
                  <a:lnTo>
                    <a:pt x="509" y="998"/>
                  </a:lnTo>
                  <a:lnTo>
                    <a:pt x="508" y="996"/>
                  </a:lnTo>
                  <a:lnTo>
                    <a:pt x="507" y="996"/>
                  </a:lnTo>
                  <a:lnTo>
                    <a:pt x="506" y="996"/>
                  </a:lnTo>
                  <a:lnTo>
                    <a:pt x="505" y="996"/>
                  </a:lnTo>
                  <a:lnTo>
                    <a:pt x="505" y="995"/>
                  </a:lnTo>
                  <a:lnTo>
                    <a:pt x="504" y="995"/>
                  </a:lnTo>
                  <a:lnTo>
                    <a:pt x="504" y="994"/>
                  </a:lnTo>
                  <a:lnTo>
                    <a:pt x="503" y="994"/>
                  </a:lnTo>
                  <a:lnTo>
                    <a:pt x="501" y="993"/>
                  </a:lnTo>
                  <a:lnTo>
                    <a:pt x="500" y="993"/>
                  </a:lnTo>
                  <a:lnTo>
                    <a:pt x="500" y="992"/>
                  </a:lnTo>
                  <a:lnTo>
                    <a:pt x="499" y="992"/>
                  </a:lnTo>
                  <a:lnTo>
                    <a:pt x="498" y="991"/>
                  </a:lnTo>
                  <a:lnTo>
                    <a:pt x="497" y="990"/>
                  </a:lnTo>
                  <a:lnTo>
                    <a:pt x="497" y="989"/>
                  </a:lnTo>
                  <a:lnTo>
                    <a:pt x="496" y="989"/>
                  </a:lnTo>
                  <a:lnTo>
                    <a:pt x="496" y="987"/>
                  </a:lnTo>
                  <a:lnTo>
                    <a:pt x="495" y="987"/>
                  </a:lnTo>
                  <a:lnTo>
                    <a:pt x="495" y="986"/>
                  </a:lnTo>
                  <a:lnTo>
                    <a:pt x="494" y="986"/>
                  </a:lnTo>
                  <a:lnTo>
                    <a:pt x="492" y="986"/>
                  </a:lnTo>
                  <a:lnTo>
                    <a:pt x="492" y="985"/>
                  </a:lnTo>
                  <a:lnTo>
                    <a:pt x="491" y="985"/>
                  </a:lnTo>
                  <a:lnTo>
                    <a:pt x="491" y="984"/>
                  </a:lnTo>
                  <a:lnTo>
                    <a:pt x="491" y="983"/>
                  </a:lnTo>
                  <a:lnTo>
                    <a:pt x="491" y="982"/>
                  </a:lnTo>
                  <a:lnTo>
                    <a:pt x="490" y="982"/>
                  </a:lnTo>
                  <a:lnTo>
                    <a:pt x="489" y="981"/>
                  </a:lnTo>
                  <a:lnTo>
                    <a:pt x="488" y="981"/>
                  </a:lnTo>
                  <a:lnTo>
                    <a:pt x="488" y="979"/>
                  </a:lnTo>
                  <a:lnTo>
                    <a:pt x="487" y="979"/>
                  </a:lnTo>
                  <a:lnTo>
                    <a:pt x="487" y="978"/>
                  </a:lnTo>
                  <a:lnTo>
                    <a:pt x="486" y="978"/>
                  </a:lnTo>
                  <a:lnTo>
                    <a:pt x="486" y="977"/>
                  </a:lnTo>
                  <a:lnTo>
                    <a:pt x="486" y="976"/>
                  </a:lnTo>
                  <a:lnTo>
                    <a:pt x="486" y="975"/>
                  </a:lnTo>
                  <a:lnTo>
                    <a:pt x="486" y="973"/>
                  </a:lnTo>
                  <a:lnTo>
                    <a:pt x="482" y="973"/>
                  </a:lnTo>
                  <a:lnTo>
                    <a:pt x="482" y="972"/>
                  </a:lnTo>
                  <a:lnTo>
                    <a:pt x="482" y="970"/>
                  </a:lnTo>
                  <a:lnTo>
                    <a:pt x="482" y="969"/>
                  </a:lnTo>
                  <a:lnTo>
                    <a:pt x="481" y="969"/>
                  </a:lnTo>
                  <a:lnTo>
                    <a:pt x="480" y="968"/>
                  </a:lnTo>
                  <a:lnTo>
                    <a:pt x="479" y="968"/>
                  </a:lnTo>
                  <a:lnTo>
                    <a:pt x="478" y="968"/>
                  </a:lnTo>
                  <a:lnTo>
                    <a:pt x="477" y="968"/>
                  </a:lnTo>
                  <a:lnTo>
                    <a:pt x="477" y="967"/>
                  </a:lnTo>
                  <a:lnTo>
                    <a:pt x="475" y="967"/>
                  </a:lnTo>
                  <a:lnTo>
                    <a:pt x="475" y="966"/>
                  </a:lnTo>
                  <a:lnTo>
                    <a:pt x="475" y="965"/>
                  </a:lnTo>
                  <a:lnTo>
                    <a:pt x="474" y="965"/>
                  </a:lnTo>
                  <a:lnTo>
                    <a:pt x="474" y="964"/>
                  </a:lnTo>
                  <a:lnTo>
                    <a:pt x="473" y="964"/>
                  </a:lnTo>
                  <a:lnTo>
                    <a:pt x="472" y="964"/>
                  </a:lnTo>
                  <a:lnTo>
                    <a:pt x="471" y="965"/>
                  </a:lnTo>
                  <a:lnTo>
                    <a:pt x="470" y="965"/>
                  </a:lnTo>
                  <a:lnTo>
                    <a:pt x="469" y="965"/>
                  </a:lnTo>
                  <a:lnTo>
                    <a:pt x="467" y="965"/>
                  </a:lnTo>
                  <a:lnTo>
                    <a:pt x="467" y="964"/>
                  </a:lnTo>
                  <a:lnTo>
                    <a:pt x="466" y="964"/>
                  </a:lnTo>
                  <a:lnTo>
                    <a:pt x="465" y="965"/>
                  </a:lnTo>
                  <a:lnTo>
                    <a:pt x="464" y="965"/>
                  </a:lnTo>
                  <a:lnTo>
                    <a:pt x="462" y="965"/>
                  </a:lnTo>
                  <a:lnTo>
                    <a:pt x="461" y="965"/>
                  </a:lnTo>
                  <a:lnTo>
                    <a:pt x="460" y="964"/>
                  </a:lnTo>
                  <a:lnTo>
                    <a:pt x="458" y="964"/>
                  </a:lnTo>
                  <a:lnTo>
                    <a:pt x="457" y="962"/>
                  </a:lnTo>
                  <a:lnTo>
                    <a:pt x="456" y="961"/>
                  </a:lnTo>
                  <a:lnTo>
                    <a:pt x="455" y="960"/>
                  </a:lnTo>
                  <a:lnTo>
                    <a:pt x="455" y="959"/>
                  </a:lnTo>
                  <a:lnTo>
                    <a:pt x="455" y="960"/>
                  </a:lnTo>
                  <a:lnTo>
                    <a:pt x="454" y="960"/>
                  </a:lnTo>
                  <a:lnTo>
                    <a:pt x="453" y="961"/>
                  </a:lnTo>
                  <a:lnTo>
                    <a:pt x="452" y="961"/>
                  </a:lnTo>
                  <a:lnTo>
                    <a:pt x="451" y="961"/>
                  </a:lnTo>
                  <a:lnTo>
                    <a:pt x="449" y="960"/>
                  </a:lnTo>
                  <a:lnTo>
                    <a:pt x="448" y="960"/>
                  </a:lnTo>
                  <a:lnTo>
                    <a:pt x="447" y="960"/>
                  </a:lnTo>
                  <a:lnTo>
                    <a:pt x="446" y="960"/>
                  </a:lnTo>
                  <a:lnTo>
                    <a:pt x="444" y="959"/>
                  </a:lnTo>
                  <a:lnTo>
                    <a:pt x="443" y="959"/>
                  </a:lnTo>
                  <a:lnTo>
                    <a:pt x="441" y="959"/>
                  </a:lnTo>
                  <a:lnTo>
                    <a:pt x="440" y="959"/>
                  </a:lnTo>
                  <a:lnTo>
                    <a:pt x="439" y="959"/>
                  </a:lnTo>
                  <a:lnTo>
                    <a:pt x="438" y="959"/>
                  </a:lnTo>
                  <a:lnTo>
                    <a:pt x="437" y="958"/>
                  </a:lnTo>
                  <a:lnTo>
                    <a:pt x="435" y="958"/>
                  </a:lnTo>
                  <a:lnTo>
                    <a:pt x="434" y="958"/>
                  </a:lnTo>
                  <a:lnTo>
                    <a:pt x="432" y="959"/>
                  </a:lnTo>
                  <a:lnTo>
                    <a:pt x="434" y="961"/>
                  </a:lnTo>
                  <a:lnTo>
                    <a:pt x="432" y="962"/>
                  </a:lnTo>
                  <a:lnTo>
                    <a:pt x="431" y="964"/>
                  </a:lnTo>
                  <a:lnTo>
                    <a:pt x="430" y="964"/>
                  </a:lnTo>
                  <a:lnTo>
                    <a:pt x="429" y="964"/>
                  </a:lnTo>
                  <a:lnTo>
                    <a:pt x="428" y="964"/>
                  </a:lnTo>
                  <a:lnTo>
                    <a:pt x="427" y="962"/>
                  </a:lnTo>
                  <a:lnTo>
                    <a:pt x="428" y="959"/>
                  </a:lnTo>
                  <a:lnTo>
                    <a:pt x="429" y="953"/>
                  </a:lnTo>
                  <a:lnTo>
                    <a:pt x="429" y="952"/>
                  </a:lnTo>
                  <a:lnTo>
                    <a:pt x="430" y="947"/>
                  </a:lnTo>
                  <a:lnTo>
                    <a:pt x="431" y="944"/>
                  </a:lnTo>
                  <a:lnTo>
                    <a:pt x="432" y="940"/>
                  </a:lnTo>
                  <a:lnTo>
                    <a:pt x="432" y="937"/>
                  </a:lnTo>
                  <a:lnTo>
                    <a:pt x="434" y="934"/>
                  </a:lnTo>
                  <a:lnTo>
                    <a:pt x="435" y="932"/>
                  </a:lnTo>
                  <a:lnTo>
                    <a:pt x="437" y="928"/>
                  </a:lnTo>
                  <a:lnTo>
                    <a:pt x="439" y="925"/>
                  </a:lnTo>
                  <a:lnTo>
                    <a:pt x="443" y="920"/>
                  </a:lnTo>
                  <a:lnTo>
                    <a:pt x="444" y="918"/>
                  </a:lnTo>
                  <a:lnTo>
                    <a:pt x="445" y="918"/>
                  </a:lnTo>
                  <a:lnTo>
                    <a:pt x="446" y="916"/>
                  </a:lnTo>
                  <a:lnTo>
                    <a:pt x="446" y="914"/>
                  </a:lnTo>
                  <a:lnTo>
                    <a:pt x="448" y="912"/>
                  </a:lnTo>
                  <a:lnTo>
                    <a:pt x="453" y="911"/>
                  </a:lnTo>
                  <a:lnTo>
                    <a:pt x="455" y="910"/>
                  </a:lnTo>
                  <a:lnTo>
                    <a:pt x="461" y="908"/>
                  </a:lnTo>
                  <a:lnTo>
                    <a:pt x="462" y="906"/>
                  </a:lnTo>
                  <a:lnTo>
                    <a:pt x="464" y="902"/>
                  </a:lnTo>
                  <a:lnTo>
                    <a:pt x="466" y="900"/>
                  </a:lnTo>
                  <a:lnTo>
                    <a:pt x="467" y="898"/>
                  </a:lnTo>
                  <a:lnTo>
                    <a:pt x="469" y="894"/>
                  </a:lnTo>
                  <a:lnTo>
                    <a:pt x="470" y="890"/>
                  </a:lnTo>
                  <a:lnTo>
                    <a:pt x="470" y="885"/>
                  </a:lnTo>
                  <a:lnTo>
                    <a:pt x="471" y="884"/>
                  </a:lnTo>
                  <a:lnTo>
                    <a:pt x="473" y="885"/>
                  </a:lnTo>
                  <a:lnTo>
                    <a:pt x="477" y="881"/>
                  </a:lnTo>
                  <a:lnTo>
                    <a:pt x="475" y="881"/>
                  </a:lnTo>
                  <a:lnTo>
                    <a:pt x="475" y="880"/>
                  </a:lnTo>
                  <a:lnTo>
                    <a:pt x="474" y="880"/>
                  </a:lnTo>
                  <a:lnTo>
                    <a:pt x="474" y="878"/>
                  </a:lnTo>
                  <a:lnTo>
                    <a:pt x="473" y="878"/>
                  </a:lnTo>
                  <a:lnTo>
                    <a:pt x="472" y="877"/>
                  </a:lnTo>
                  <a:lnTo>
                    <a:pt x="471" y="877"/>
                  </a:lnTo>
                  <a:lnTo>
                    <a:pt x="470" y="876"/>
                  </a:lnTo>
                  <a:lnTo>
                    <a:pt x="469" y="876"/>
                  </a:lnTo>
                  <a:lnTo>
                    <a:pt x="471" y="875"/>
                  </a:lnTo>
                  <a:lnTo>
                    <a:pt x="473" y="873"/>
                  </a:lnTo>
                  <a:lnTo>
                    <a:pt x="475" y="869"/>
                  </a:lnTo>
                  <a:lnTo>
                    <a:pt x="478" y="870"/>
                  </a:lnTo>
                  <a:lnTo>
                    <a:pt x="483" y="873"/>
                  </a:lnTo>
                  <a:lnTo>
                    <a:pt x="486" y="873"/>
                  </a:lnTo>
                  <a:lnTo>
                    <a:pt x="487" y="870"/>
                  </a:lnTo>
                  <a:lnTo>
                    <a:pt x="492" y="860"/>
                  </a:lnTo>
                  <a:lnTo>
                    <a:pt x="496" y="853"/>
                  </a:lnTo>
                  <a:lnTo>
                    <a:pt x="495" y="843"/>
                  </a:lnTo>
                  <a:lnTo>
                    <a:pt x="494" y="836"/>
                  </a:lnTo>
                  <a:lnTo>
                    <a:pt x="492" y="833"/>
                  </a:lnTo>
                  <a:lnTo>
                    <a:pt x="490" y="833"/>
                  </a:lnTo>
                  <a:lnTo>
                    <a:pt x="488" y="833"/>
                  </a:lnTo>
                  <a:lnTo>
                    <a:pt x="487" y="831"/>
                  </a:lnTo>
                  <a:lnTo>
                    <a:pt x="486" y="831"/>
                  </a:lnTo>
                  <a:lnTo>
                    <a:pt x="484" y="828"/>
                  </a:lnTo>
                  <a:lnTo>
                    <a:pt x="483" y="827"/>
                  </a:lnTo>
                  <a:lnTo>
                    <a:pt x="482" y="826"/>
                  </a:lnTo>
                  <a:lnTo>
                    <a:pt x="481" y="825"/>
                  </a:lnTo>
                  <a:lnTo>
                    <a:pt x="480" y="825"/>
                  </a:lnTo>
                  <a:lnTo>
                    <a:pt x="479" y="825"/>
                  </a:lnTo>
                  <a:lnTo>
                    <a:pt x="478" y="825"/>
                  </a:lnTo>
                  <a:lnTo>
                    <a:pt x="478" y="824"/>
                  </a:lnTo>
                  <a:lnTo>
                    <a:pt x="477" y="824"/>
                  </a:lnTo>
                  <a:lnTo>
                    <a:pt x="475" y="824"/>
                  </a:lnTo>
                  <a:lnTo>
                    <a:pt x="475" y="823"/>
                  </a:lnTo>
                  <a:lnTo>
                    <a:pt x="474" y="823"/>
                  </a:lnTo>
                  <a:lnTo>
                    <a:pt x="473" y="822"/>
                  </a:lnTo>
                  <a:lnTo>
                    <a:pt x="472" y="822"/>
                  </a:lnTo>
                  <a:lnTo>
                    <a:pt x="469" y="817"/>
                  </a:lnTo>
                  <a:lnTo>
                    <a:pt x="465" y="812"/>
                  </a:lnTo>
                  <a:lnTo>
                    <a:pt x="464" y="812"/>
                  </a:lnTo>
                  <a:lnTo>
                    <a:pt x="464" y="814"/>
                  </a:lnTo>
                  <a:lnTo>
                    <a:pt x="463" y="814"/>
                  </a:lnTo>
                  <a:lnTo>
                    <a:pt x="463" y="812"/>
                  </a:lnTo>
                  <a:lnTo>
                    <a:pt x="463" y="811"/>
                  </a:lnTo>
                  <a:lnTo>
                    <a:pt x="462" y="811"/>
                  </a:lnTo>
                  <a:lnTo>
                    <a:pt x="462" y="810"/>
                  </a:lnTo>
                  <a:lnTo>
                    <a:pt x="461" y="810"/>
                  </a:lnTo>
                  <a:lnTo>
                    <a:pt x="461" y="809"/>
                  </a:lnTo>
                  <a:lnTo>
                    <a:pt x="461" y="810"/>
                  </a:lnTo>
                  <a:lnTo>
                    <a:pt x="461" y="809"/>
                  </a:lnTo>
                  <a:lnTo>
                    <a:pt x="461" y="808"/>
                  </a:lnTo>
                  <a:lnTo>
                    <a:pt x="461" y="807"/>
                  </a:lnTo>
                  <a:lnTo>
                    <a:pt x="460" y="807"/>
                  </a:lnTo>
                  <a:lnTo>
                    <a:pt x="458" y="807"/>
                  </a:lnTo>
                  <a:lnTo>
                    <a:pt x="458" y="806"/>
                  </a:lnTo>
                  <a:lnTo>
                    <a:pt x="457" y="806"/>
                  </a:lnTo>
                  <a:lnTo>
                    <a:pt x="456" y="806"/>
                  </a:lnTo>
                  <a:lnTo>
                    <a:pt x="456" y="805"/>
                  </a:lnTo>
                  <a:lnTo>
                    <a:pt x="455" y="805"/>
                  </a:lnTo>
                  <a:lnTo>
                    <a:pt x="455" y="803"/>
                  </a:lnTo>
                  <a:lnTo>
                    <a:pt x="454" y="803"/>
                  </a:lnTo>
                  <a:lnTo>
                    <a:pt x="454" y="802"/>
                  </a:lnTo>
                  <a:lnTo>
                    <a:pt x="455" y="802"/>
                  </a:lnTo>
                  <a:lnTo>
                    <a:pt x="454" y="802"/>
                  </a:lnTo>
                  <a:lnTo>
                    <a:pt x="454" y="801"/>
                  </a:lnTo>
                  <a:lnTo>
                    <a:pt x="453" y="800"/>
                  </a:lnTo>
                  <a:lnTo>
                    <a:pt x="451" y="799"/>
                  </a:lnTo>
                  <a:lnTo>
                    <a:pt x="444" y="795"/>
                  </a:lnTo>
                  <a:lnTo>
                    <a:pt x="443" y="798"/>
                  </a:lnTo>
                  <a:lnTo>
                    <a:pt x="440" y="801"/>
                  </a:lnTo>
                  <a:lnTo>
                    <a:pt x="438" y="805"/>
                  </a:lnTo>
                  <a:lnTo>
                    <a:pt x="435" y="805"/>
                  </a:lnTo>
                  <a:lnTo>
                    <a:pt x="430" y="805"/>
                  </a:lnTo>
                  <a:lnTo>
                    <a:pt x="426" y="806"/>
                  </a:lnTo>
                  <a:lnTo>
                    <a:pt x="421" y="806"/>
                  </a:lnTo>
                  <a:lnTo>
                    <a:pt x="420" y="806"/>
                  </a:lnTo>
                  <a:lnTo>
                    <a:pt x="414" y="802"/>
                  </a:lnTo>
                  <a:lnTo>
                    <a:pt x="413" y="802"/>
                  </a:lnTo>
                  <a:lnTo>
                    <a:pt x="413" y="801"/>
                  </a:lnTo>
                  <a:lnTo>
                    <a:pt x="412" y="801"/>
                  </a:lnTo>
                  <a:lnTo>
                    <a:pt x="411" y="800"/>
                  </a:lnTo>
                  <a:lnTo>
                    <a:pt x="410" y="799"/>
                  </a:lnTo>
                  <a:lnTo>
                    <a:pt x="409" y="799"/>
                  </a:lnTo>
                  <a:lnTo>
                    <a:pt x="408" y="799"/>
                  </a:lnTo>
                  <a:lnTo>
                    <a:pt x="406" y="798"/>
                  </a:lnTo>
                  <a:lnTo>
                    <a:pt x="405" y="797"/>
                  </a:lnTo>
                  <a:lnTo>
                    <a:pt x="404" y="797"/>
                  </a:lnTo>
                  <a:lnTo>
                    <a:pt x="403" y="797"/>
                  </a:lnTo>
                  <a:lnTo>
                    <a:pt x="402" y="797"/>
                  </a:lnTo>
                  <a:lnTo>
                    <a:pt x="401" y="797"/>
                  </a:lnTo>
                  <a:lnTo>
                    <a:pt x="400" y="797"/>
                  </a:lnTo>
                  <a:lnTo>
                    <a:pt x="398" y="795"/>
                  </a:lnTo>
                  <a:lnTo>
                    <a:pt x="397" y="795"/>
                  </a:lnTo>
                  <a:lnTo>
                    <a:pt x="396" y="795"/>
                  </a:lnTo>
                  <a:lnTo>
                    <a:pt x="396" y="794"/>
                  </a:lnTo>
                  <a:lnTo>
                    <a:pt x="395" y="794"/>
                  </a:lnTo>
                  <a:lnTo>
                    <a:pt x="395" y="793"/>
                  </a:lnTo>
                  <a:lnTo>
                    <a:pt x="394" y="793"/>
                  </a:lnTo>
                  <a:lnTo>
                    <a:pt x="393" y="792"/>
                  </a:lnTo>
                  <a:lnTo>
                    <a:pt x="393" y="791"/>
                  </a:lnTo>
                  <a:lnTo>
                    <a:pt x="378" y="765"/>
                  </a:lnTo>
                  <a:lnTo>
                    <a:pt x="375" y="768"/>
                  </a:lnTo>
                  <a:lnTo>
                    <a:pt x="371" y="770"/>
                  </a:lnTo>
                  <a:lnTo>
                    <a:pt x="363" y="778"/>
                  </a:lnTo>
                  <a:lnTo>
                    <a:pt x="362" y="781"/>
                  </a:lnTo>
                  <a:lnTo>
                    <a:pt x="360" y="783"/>
                  </a:lnTo>
                  <a:lnTo>
                    <a:pt x="358" y="788"/>
                  </a:lnTo>
                  <a:lnTo>
                    <a:pt x="357" y="790"/>
                  </a:lnTo>
                  <a:lnTo>
                    <a:pt x="353" y="797"/>
                  </a:lnTo>
                  <a:lnTo>
                    <a:pt x="352" y="797"/>
                  </a:lnTo>
                  <a:lnTo>
                    <a:pt x="351" y="800"/>
                  </a:lnTo>
                  <a:lnTo>
                    <a:pt x="350" y="802"/>
                  </a:lnTo>
                  <a:lnTo>
                    <a:pt x="349" y="802"/>
                  </a:lnTo>
                  <a:lnTo>
                    <a:pt x="331" y="795"/>
                  </a:lnTo>
                  <a:lnTo>
                    <a:pt x="331" y="797"/>
                  </a:lnTo>
                  <a:lnTo>
                    <a:pt x="329" y="797"/>
                  </a:lnTo>
                  <a:lnTo>
                    <a:pt x="328" y="797"/>
                  </a:lnTo>
                  <a:lnTo>
                    <a:pt x="328" y="798"/>
                  </a:lnTo>
                  <a:lnTo>
                    <a:pt x="328" y="797"/>
                  </a:lnTo>
                  <a:lnTo>
                    <a:pt x="327" y="797"/>
                  </a:lnTo>
                  <a:lnTo>
                    <a:pt x="327" y="795"/>
                  </a:lnTo>
                  <a:lnTo>
                    <a:pt x="327" y="797"/>
                  </a:lnTo>
                  <a:lnTo>
                    <a:pt x="326" y="797"/>
                  </a:lnTo>
                  <a:lnTo>
                    <a:pt x="326" y="795"/>
                  </a:lnTo>
                  <a:lnTo>
                    <a:pt x="325" y="795"/>
                  </a:lnTo>
                  <a:lnTo>
                    <a:pt x="325" y="797"/>
                  </a:lnTo>
                  <a:lnTo>
                    <a:pt x="325" y="795"/>
                  </a:lnTo>
                  <a:lnTo>
                    <a:pt x="324" y="795"/>
                  </a:lnTo>
                  <a:lnTo>
                    <a:pt x="324" y="797"/>
                  </a:lnTo>
                  <a:lnTo>
                    <a:pt x="323" y="797"/>
                  </a:lnTo>
                  <a:lnTo>
                    <a:pt x="322" y="797"/>
                  </a:lnTo>
                  <a:lnTo>
                    <a:pt x="322" y="795"/>
                  </a:lnTo>
                  <a:lnTo>
                    <a:pt x="322" y="797"/>
                  </a:lnTo>
                  <a:lnTo>
                    <a:pt x="320" y="797"/>
                  </a:lnTo>
                  <a:lnTo>
                    <a:pt x="320" y="795"/>
                  </a:lnTo>
                  <a:lnTo>
                    <a:pt x="319" y="795"/>
                  </a:lnTo>
                  <a:lnTo>
                    <a:pt x="319" y="794"/>
                  </a:lnTo>
                  <a:lnTo>
                    <a:pt x="318" y="793"/>
                  </a:lnTo>
                  <a:lnTo>
                    <a:pt x="318" y="792"/>
                  </a:lnTo>
                  <a:lnTo>
                    <a:pt x="317" y="792"/>
                  </a:lnTo>
                  <a:lnTo>
                    <a:pt x="317" y="791"/>
                  </a:lnTo>
                  <a:lnTo>
                    <a:pt x="316" y="791"/>
                  </a:lnTo>
                  <a:lnTo>
                    <a:pt x="315" y="791"/>
                  </a:lnTo>
                  <a:lnTo>
                    <a:pt x="315" y="790"/>
                  </a:lnTo>
                  <a:lnTo>
                    <a:pt x="316" y="790"/>
                  </a:lnTo>
                  <a:lnTo>
                    <a:pt x="315" y="789"/>
                  </a:lnTo>
                  <a:lnTo>
                    <a:pt x="315" y="788"/>
                  </a:lnTo>
                  <a:lnTo>
                    <a:pt x="314" y="788"/>
                  </a:lnTo>
                  <a:lnTo>
                    <a:pt x="314" y="786"/>
                  </a:lnTo>
                  <a:lnTo>
                    <a:pt x="315" y="786"/>
                  </a:lnTo>
                  <a:lnTo>
                    <a:pt x="315" y="785"/>
                  </a:lnTo>
                  <a:lnTo>
                    <a:pt x="314" y="784"/>
                  </a:lnTo>
                  <a:lnTo>
                    <a:pt x="312" y="784"/>
                  </a:lnTo>
                  <a:lnTo>
                    <a:pt x="311" y="784"/>
                  </a:lnTo>
                  <a:lnTo>
                    <a:pt x="310" y="784"/>
                  </a:lnTo>
                  <a:lnTo>
                    <a:pt x="309" y="784"/>
                  </a:lnTo>
                  <a:lnTo>
                    <a:pt x="308" y="784"/>
                  </a:lnTo>
                  <a:lnTo>
                    <a:pt x="307" y="784"/>
                  </a:lnTo>
                  <a:lnTo>
                    <a:pt x="306" y="785"/>
                  </a:lnTo>
                  <a:lnTo>
                    <a:pt x="305" y="785"/>
                  </a:lnTo>
                  <a:lnTo>
                    <a:pt x="305" y="786"/>
                  </a:lnTo>
                  <a:lnTo>
                    <a:pt x="303" y="786"/>
                  </a:lnTo>
                  <a:lnTo>
                    <a:pt x="302" y="786"/>
                  </a:lnTo>
                  <a:lnTo>
                    <a:pt x="302" y="785"/>
                  </a:lnTo>
                  <a:lnTo>
                    <a:pt x="301" y="785"/>
                  </a:lnTo>
                  <a:lnTo>
                    <a:pt x="301" y="784"/>
                  </a:lnTo>
                  <a:lnTo>
                    <a:pt x="300" y="784"/>
                  </a:lnTo>
                  <a:lnTo>
                    <a:pt x="299" y="784"/>
                  </a:lnTo>
                  <a:lnTo>
                    <a:pt x="298" y="783"/>
                  </a:lnTo>
                  <a:lnTo>
                    <a:pt x="297" y="783"/>
                  </a:lnTo>
                  <a:lnTo>
                    <a:pt x="292" y="781"/>
                  </a:lnTo>
                  <a:lnTo>
                    <a:pt x="291" y="781"/>
                  </a:lnTo>
                  <a:lnTo>
                    <a:pt x="291" y="780"/>
                  </a:lnTo>
                  <a:lnTo>
                    <a:pt x="290" y="780"/>
                  </a:lnTo>
                  <a:lnTo>
                    <a:pt x="290" y="778"/>
                  </a:lnTo>
                  <a:lnTo>
                    <a:pt x="290" y="777"/>
                  </a:lnTo>
                  <a:lnTo>
                    <a:pt x="290" y="776"/>
                  </a:lnTo>
                  <a:lnTo>
                    <a:pt x="289" y="776"/>
                  </a:lnTo>
                  <a:lnTo>
                    <a:pt x="289" y="775"/>
                  </a:lnTo>
                  <a:lnTo>
                    <a:pt x="288" y="775"/>
                  </a:lnTo>
                  <a:lnTo>
                    <a:pt x="286" y="774"/>
                  </a:lnTo>
                  <a:lnTo>
                    <a:pt x="286" y="773"/>
                  </a:lnTo>
                  <a:lnTo>
                    <a:pt x="286" y="772"/>
                  </a:lnTo>
                  <a:lnTo>
                    <a:pt x="285" y="772"/>
                  </a:lnTo>
                  <a:lnTo>
                    <a:pt x="285" y="770"/>
                  </a:lnTo>
                  <a:lnTo>
                    <a:pt x="284" y="770"/>
                  </a:lnTo>
                  <a:lnTo>
                    <a:pt x="284" y="769"/>
                  </a:lnTo>
                  <a:lnTo>
                    <a:pt x="283" y="769"/>
                  </a:lnTo>
                  <a:lnTo>
                    <a:pt x="283" y="768"/>
                  </a:lnTo>
                  <a:lnTo>
                    <a:pt x="282" y="768"/>
                  </a:lnTo>
                  <a:lnTo>
                    <a:pt x="282" y="767"/>
                  </a:lnTo>
                  <a:lnTo>
                    <a:pt x="281" y="767"/>
                  </a:lnTo>
                  <a:lnTo>
                    <a:pt x="281" y="766"/>
                  </a:lnTo>
                  <a:lnTo>
                    <a:pt x="281" y="765"/>
                  </a:lnTo>
                  <a:lnTo>
                    <a:pt x="280" y="765"/>
                  </a:lnTo>
                  <a:lnTo>
                    <a:pt x="279" y="765"/>
                  </a:lnTo>
                  <a:lnTo>
                    <a:pt x="277" y="765"/>
                  </a:lnTo>
                  <a:lnTo>
                    <a:pt x="276" y="765"/>
                  </a:lnTo>
                  <a:lnTo>
                    <a:pt x="275" y="765"/>
                  </a:lnTo>
                  <a:lnTo>
                    <a:pt x="274" y="765"/>
                  </a:lnTo>
                  <a:lnTo>
                    <a:pt x="274" y="766"/>
                  </a:lnTo>
                  <a:lnTo>
                    <a:pt x="273" y="766"/>
                  </a:lnTo>
                  <a:lnTo>
                    <a:pt x="272" y="766"/>
                  </a:lnTo>
                  <a:lnTo>
                    <a:pt x="271" y="766"/>
                  </a:lnTo>
                  <a:lnTo>
                    <a:pt x="270" y="766"/>
                  </a:lnTo>
                  <a:lnTo>
                    <a:pt x="268" y="766"/>
                  </a:lnTo>
                  <a:lnTo>
                    <a:pt x="267" y="766"/>
                  </a:lnTo>
                  <a:lnTo>
                    <a:pt x="266" y="766"/>
                  </a:lnTo>
                  <a:lnTo>
                    <a:pt x="266" y="767"/>
                  </a:lnTo>
                  <a:lnTo>
                    <a:pt x="265" y="766"/>
                  </a:lnTo>
                  <a:lnTo>
                    <a:pt x="264" y="767"/>
                  </a:lnTo>
                  <a:lnTo>
                    <a:pt x="263" y="767"/>
                  </a:lnTo>
                  <a:lnTo>
                    <a:pt x="262" y="767"/>
                  </a:lnTo>
                  <a:lnTo>
                    <a:pt x="260" y="767"/>
                  </a:lnTo>
                  <a:lnTo>
                    <a:pt x="260" y="766"/>
                  </a:lnTo>
                  <a:lnTo>
                    <a:pt x="259" y="766"/>
                  </a:lnTo>
                  <a:lnTo>
                    <a:pt x="258" y="766"/>
                  </a:lnTo>
                  <a:lnTo>
                    <a:pt x="257" y="766"/>
                  </a:lnTo>
                  <a:lnTo>
                    <a:pt x="257" y="767"/>
                  </a:lnTo>
                  <a:lnTo>
                    <a:pt x="256" y="767"/>
                  </a:lnTo>
                  <a:lnTo>
                    <a:pt x="255" y="767"/>
                  </a:lnTo>
                  <a:lnTo>
                    <a:pt x="254" y="767"/>
                  </a:lnTo>
                  <a:lnTo>
                    <a:pt x="253" y="767"/>
                  </a:lnTo>
                  <a:lnTo>
                    <a:pt x="253" y="768"/>
                  </a:lnTo>
                  <a:lnTo>
                    <a:pt x="251" y="768"/>
                  </a:lnTo>
                  <a:lnTo>
                    <a:pt x="250" y="768"/>
                  </a:lnTo>
                  <a:lnTo>
                    <a:pt x="249" y="768"/>
                  </a:lnTo>
                  <a:lnTo>
                    <a:pt x="248" y="768"/>
                  </a:lnTo>
                  <a:lnTo>
                    <a:pt x="248" y="767"/>
                  </a:lnTo>
                  <a:lnTo>
                    <a:pt x="248" y="768"/>
                  </a:lnTo>
                  <a:lnTo>
                    <a:pt x="248" y="767"/>
                  </a:lnTo>
                  <a:lnTo>
                    <a:pt x="248" y="768"/>
                  </a:lnTo>
                  <a:lnTo>
                    <a:pt x="248" y="767"/>
                  </a:lnTo>
                  <a:lnTo>
                    <a:pt x="248" y="768"/>
                  </a:lnTo>
                  <a:lnTo>
                    <a:pt x="248" y="767"/>
                  </a:lnTo>
                  <a:lnTo>
                    <a:pt x="247" y="767"/>
                  </a:lnTo>
                  <a:lnTo>
                    <a:pt x="247" y="768"/>
                  </a:lnTo>
                  <a:lnTo>
                    <a:pt x="246" y="768"/>
                  </a:lnTo>
                  <a:lnTo>
                    <a:pt x="245" y="768"/>
                  </a:lnTo>
                  <a:lnTo>
                    <a:pt x="243" y="768"/>
                  </a:lnTo>
                  <a:lnTo>
                    <a:pt x="243" y="767"/>
                  </a:lnTo>
                  <a:lnTo>
                    <a:pt x="243" y="766"/>
                  </a:lnTo>
                  <a:lnTo>
                    <a:pt x="243" y="765"/>
                  </a:lnTo>
                  <a:lnTo>
                    <a:pt x="242" y="765"/>
                  </a:lnTo>
                  <a:lnTo>
                    <a:pt x="242" y="764"/>
                  </a:lnTo>
                  <a:lnTo>
                    <a:pt x="242" y="763"/>
                  </a:lnTo>
                  <a:lnTo>
                    <a:pt x="241" y="761"/>
                  </a:lnTo>
                  <a:lnTo>
                    <a:pt x="241" y="760"/>
                  </a:lnTo>
                  <a:lnTo>
                    <a:pt x="241" y="759"/>
                  </a:lnTo>
                  <a:lnTo>
                    <a:pt x="241" y="758"/>
                  </a:lnTo>
                  <a:lnTo>
                    <a:pt x="241" y="757"/>
                  </a:lnTo>
                  <a:lnTo>
                    <a:pt x="241" y="756"/>
                  </a:lnTo>
                  <a:lnTo>
                    <a:pt x="241" y="755"/>
                  </a:lnTo>
                  <a:lnTo>
                    <a:pt x="241" y="753"/>
                  </a:lnTo>
                  <a:lnTo>
                    <a:pt x="241" y="752"/>
                  </a:lnTo>
                  <a:lnTo>
                    <a:pt x="241" y="751"/>
                  </a:lnTo>
                  <a:lnTo>
                    <a:pt x="240" y="751"/>
                  </a:lnTo>
                  <a:lnTo>
                    <a:pt x="239" y="750"/>
                  </a:lnTo>
                  <a:lnTo>
                    <a:pt x="238" y="750"/>
                  </a:lnTo>
                  <a:lnTo>
                    <a:pt x="238" y="749"/>
                  </a:lnTo>
                  <a:lnTo>
                    <a:pt x="237" y="749"/>
                  </a:lnTo>
                  <a:lnTo>
                    <a:pt x="237" y="748"/>
                  </a:lnTo>
                  <a:lnTo>
                    <a:pt x="236" y="748"/>
                  </a:lnTo>
                  <a:lnTo>
                    <a:pt x="234" y="748"/>
                  </a:lnTo>
                  <a:lnTo>
                    <a:pt x="234" y="747"/>
                  </a:lnTo>
                  <a:lnTo>
                    <a:pt x="234" y="745"/>
                  </a:lnTo>
                  <a:lnTo>
                    <a:pt x="233" y="744"/>
                  </a:lnTo>
                  <a:lnTo>
                    <a:pt x="233" y="743"/>
                  </a:lnTo>
                  <a:lnTo>
                    <a:pt x="232" y="743"/>
                  </a:lnTo>
                  <a:lnTo>
                    <a:pt x="232" y="742"/>
                  </a:lnTo>
                  <a:lnTo>
                    <a:pt x="231" y="742"/>
                  </a:lnTo>
                  <a:lnTo>
                    <a:pt x="231" y="741"/>
                  </a:lnTo>
                  <a:lnTo>
                    <a:pt x="230" y="741"/>
                  </a:lnTo>
                  <a:lnTo>
                    <a:pt x="229" y="741"/>
                  </a:lnTo>
                  <a:lnTo>
                    <a:pt x="229" y="740"/>
                  </a:lnTo>
                  <a:lnTo>
                    <a:pt x="228" y="740"/>
                  </a:lnTo>
                  <a:lnTo>
                    <a:pt x="228" y="739"/>
                  </a:lnTo>
                  <a:lnTo>
                    <a:pt x="227" y="738"/>
                  </a:lnTo>
                  <a:lnTo>
                    <a:pt x="225" y="736"/>
                  </a:lnTo>
                  <a:lnTo>
                    <a:pt x="224" y="736"/>
                  </a:lnTo>
                  <a:lnTo>
                    <a:pt x="223" y="736"/>
                  </a:lnTo>
                  <a:lnTo>
                    <a:pt x="223" y="735"/>
                  </a:lnTo>
                  <a:lnTo>
                    <a:pt x="223" y="734"/>
                  </a:lnTo>
                  <a:lnTo>
                    <a:pt x="223" y="733"/>
                  </a:lnTo>
                  <a:lnTo>
                    <a:pt x="223" y="732"/>
                  </a:lnTo>
                  <a:lnTo>
                    <a:pt x="224" y="732"/>
                  </a:lnTo>
                  <a:lnTo>
                    <a:pt x="224" y="731"/>
                  </a:lnTo>
                  <a:lnTo>
                    <a:pt x="224" y="730"/>
                  </a:lnTo>
                  <a:lnTo>
                    <a:pt x="225" y="730"/>
                  </a:lnTo>
                  <a:lnTo>
                    <a:pt x="227" y="730"/>
                  </a:lnTo>
                  <a:lnTo>
                    <a:pt x="227" y="728"/>
                  </a:lnTo>
                  <a:lnTo>
                    <a:pt x="227" y="727"/>
                  </a:lnTo>
                  <a:lnTo>
                    <a:pt x="228" y="727"/>
                  </a:lnTo>
                  <a:lnTo>
                    <a:pt x="229" y="727"/>
                  </a:lnTo>
                  <a:lnTo>
                    <a:pt x="230" y="727"/>
                  </a:lnTo>
                  <a:lnTo>
                    <a:pt x="230" y="726"/>
                  </a:lnTo>
                  <a:lnTo>
                    <a:pt x="230" y="725"/>
                  </a:lnTo>
                  <a:lnTo>
                    <a:pt x="230" y="724"/>
                  </a:lnTo>
                  <a:lnTo>
                    <a:pt x="230" y="723"/>
                  </a:lnTo>
                  <a:lnTo>
                    <a:pt x="230" y="722"/>
                  </a:lnTo>
                  <a:lnTo>
                    <a:pt x="230" y="721"/>
                  </a:lnTo>
                  <a:lnTo>
                    <a:pt x="231" y="721"/>
                  </a:lnTo>
                  <a:lnTo>
                    <a:pt x="232" y="721"/>
                  </a:lnTo>
                  <a:lnTo>
                    <a:pt x="233" y="721"/>
                  </a:lnTo>
                  <a:lnTo>
                    <a:pt x="234" y="721"/>
                  </a:lnTo>
                  <a:lnTo>
                    <a:pt x="233" y="719"/>
                  </a:lnTo>
                  <a:lnTo>
                    <a:pt x="233" y="718"/>
                  </a:lnTo>
                  <a:lnTo>
                    <a:pt x="232" y="718"/>
                  </a:lnTo>
                  <a:lnTo>
                    <a:pt x="231" y="717"/>
                  </a:lnTo>
                  <a:lnTo>
                    <a:pt x="230" y="717"/>
                  </a:lnTo>
                  <a:lnTo>
                    <a:pt x="227" y="717"/>
                  </a:lnTo>
                  <a:lnTo>
                    <a:pt x="225" y="717"/>
                  </a:lnTo>
                  <a:lnTo>
                    <a:pt x="224" y="717"/>
                  </a:lnTo>
                  <a:lnTo>
                    <a:pt x="223" y="717"/>
                  </a:lnTo>
                  <a:lnTo>
                    <a:pt x="222" y="717"/>
                  </a:lnTo>
                  <a:lnTo>
                    <a:pt x="222" y="716"/>
                  </a:lnTo>
                  <a:lnTo>
                    <a:pt x="221" y="716"/>
                  </a:lnTo>
                  <a:lnTo>
                    <a:pt x="220" y="716"/>
                  </a:lnTo>
                  <a:lnTo>
                    <a:pt x="219" y="716"/>
                  </a:lnTo>
                  <a:lnTo>
                    <a:pt x="217" y="716"/>
                  </a:lnTo>
                  <a:lnTo>
                    <a:pt x="217" y="715"/>
                  </a:lnTo>
                  <a:lnTo>
                    <a:pt x="219" y="714"/>
                  </a:lnTo>
                  <a:lnTo>
                    <a:pt x="219" y="713"/>
                  </a:lnTo>
                  <a:lnTo>
                    <a:pt x="217" y="713"/>
                  </a:lnTo>
                  <a:lnTo>
                    <a:pt x="217" y="711"/>
                  </a:lnTo>
                  <a:lnTo>
                    <a:pt x="217" y="710"/>
                  </a:lnTo>
                  <a:lnTo>
                    <a:pt x="217" y="709"/>
                  </a:lnTo>
                  <a:lnTo>
                    <a:pt x="216" y="709"/>
                  </a:lnTo>
                  <a:lnTo>
                    <a:pt x="216" y="708"/>
                  </a:lnTo>
                  <a:lnTo>
                    <a:pt x="215" y="708"/>
                  </a:lnTo>
                  <a:lnTo>
                    <a:pt x="214" y="707"/>
                  </a:lnTo>
                  <a:lnTo>
                    <a:pt x="213" y="707"/>
                  </a:lnTo>
                  <a:lnTo>
                    <a:pt x="212" y="707"/>
                  </a:lnTo>
                  <a:lnTo>
                    <a:pt x="211" y="708"/>
                  </a:lnTo>
                  <a:lnTo>
                    <a:pt x="210" y="708"/>
                  </a:lnTo>
                  <a:lnTo>
                    <a:pt x="208" y="709"/>
                  </a:lnTo>
                  <a:lnTo>
                    <a:pt x="207" y="709"/>
                  </a:lnTo>
                  <a:lnTo>
                    <a:pt x="207" y="708"/>
                  </a:lnTo>
                  <a:lnTo>
                    <a:pt x="206" y="708"/>
                  </a:lnTo>
                  <a:lnTo>
                    <a:pt x="206" y="707"/>
                  </a:lnTo>
                  <a:lnTo>
                    <a:pt x="205" y="706"/>
                  </a:lnTo>
                  <a:lnTo>
                    <a:pt x="205" y="707"/>
                  </a:lnTo>
                  <a:lnTo>
                    <a:pt x="204" y="706"/>
                  </a:lnTo>
                  <a:lnTo>
                    <a:pt x="204" y="705"/>
                  </a:lnTo>
                  <a:lnTo>
                    <a:pt x="203" y="705"/>
                  </a:lnTo>
                  <a:lnTo>
                    <a:pt x="202" y="703"/>
                  </a:lnTo>
                  <a:lnTo>
                    <a:pt x="202" y="702"/>
                  </a:lnTo>
                  <a:lnTo>
                    <a:pt x="202" y="701"/>
                  </a:lnTo>
                  <a:lnTo>
                    <a:pt x="198" y="686"/>
                  </a:lnTo>
                  <a:lnTo>
                    <a:pt x="194" y="680"/>
                  </a:lnTo>
                  <a:lnTo>
                    <a:pt x="194" y="678"/>
                  </a:lnTo>
                  <a:lnTo>
                    <a:pt x="193" y="678"/>
                  </a:lnTo>
                  <a:lnTo>
                    <a:pt x="193" y="677"/>
                  </a:lnTo>
                  <a:lnTo>
                    <a:pt x="193" y="676"/>
                  </a:lnTo>
                  <a:lnTo>
                    <a:pt x="191" y="676"/>
                  </a:lnTo>
                  <a:lnTo>
                    <a:pt x="190" y="675"/>
                  </a:lnTo>
                  <a:lnTo>
                    <a:pt x="189" y="675"/>
                  </a:lnTo>
                  <a:lnTo>
                    <a:pt x="189" y="674"/>
                  </a:lnTo>
                  <a:lnTo>
                    <a:pt x="188" y="674"/>
                  </a:lnTo>
                  <a:lnTo>
                    <a:pt x="187" y="674"/>
                  </a:lnTo>
                  <a:lnTo>
                    <a:pt x="185" y="674"/>
                  </a:lnTo>
                  <a:lnTo>
                    <a:pt x="184" y="674"/>
                  </a:lnTo>
                  <a:lnTo>
                    <a:pt x="184" y="673"/>
                  </a:lnTo>
                  <a:lnTo>
                    <a:pt x="182" y="673"/>
                  </a:lnTo>
                  <a:lnTo>
                    <a:pt x="182" y="672"/>
                  </a:lnTo>
                  <a:lnTo>
                    <a:pt x="184" y="671"/>
                  </a:lnTo>
                  <a:lnTo>
                    <a:pt x="182" y="671"/>
                  </a:lnTo>
                  <a:lnTo>
                    <a:pt x="182" y="669"/>
                  </a:lnTo>
                  <a:lnTo>
                    <a:pt x="182" y="668"/>
                  </a:lnTo>
                  <a:lnTo>
                    <a:pt x="182" y="667"/>
                  </a:lnTo>
                  <a:lnTo>
                    <a:pt x="181" y="666"/>
                  </a:lnTo>
                  <a:lnTo>
                    <a:pt x="181" y="665"/>
                  </a:lnTo>
                  <a:lnTo>
                    <a:pt x="181" y="664"/>
                  </a:lnTo>
                  <a:lnTo>
                    <a:pt x="179" y="661"/>
                  </a:lnTo>
                  <a:lnTo>
                    <a:pt x="173" y="658"/>
                  </a:lnTo>
                  <a:lnTo>
                    <a:pt x="172" y="658"/>
                  </a:lnTo>
                  <a:lnTo>
                    <a:pt x="172" y="657"/>
                  </a:lnTo>
                  <a:lnTo>
                    <a:pt x="171" y="657"/>
                  </a:lnTo>
                  <a:lnTo>
                    <a:pt x="170" y="657"/>
                  </a:lnTo>
                  <a:lnTo>
                    <a:pt x="170" y="656"/>
                  </a:lnTo>
                  <a:lnTo>
                    <a:pt x="169" y="656"/>
                  </a:lnTo>
                  <a:lnTo>
                    <a:pt x="169" y="657"/>
                  </a:lnTo>
                  <a:lnTo>
                    <a:pt x="169" y="656"/>
                  </a:lnTo>
                  <a:lnTo>
                    <a:pt x="168" y="656"/>
                  </a:lnTo>
                  <a:lnTo>
                    <a:pt x="165" y="649"/>
                  </a:lnTo>
                  <a:lnTo>
                    <a:pt x="163" y="646"/>
                  </a:lnTo>
                  <a:lnTo>
                    <a:pt x="163" y="643"/>
                  </a:lnTo>
                  <a:lnTo>
                    <a:pt x="162" y="639"/>
                  </a:lnTo>
                  <a:lnTo>
                    <a:pt x="161" y="634"/>
                  </a:lnTo>
                  <a:lnTo>
                    <a:pt x="160" y="632"/>
                  </a:lnTo>
                  <a:lnTo>
                    <a:pt x="160" y="630"/>
                  </a:lnTo>
                  <a:lnTo>
                    <a:pt x="159" y="625"/>
                  </a:lnTo>
                  <a:lnTo>
                    <a:pt x="157" y="625"/>
                  </a:lnTo>
                  <a:lnTo>
                    <a:pt x="157" y="624"/>
                  </a:lnTo>
                  <a:lnTo>
                    <a:pt x="156" y="624"/>
                  </a:lnTo>
                  <a:lnTo>
                    <a:pt x="155" y="623"/>
                  </a:lnTo>
                  <a:lnTo>
                    <a:pt x="154" y="622"/>
                  </a:lnTo>
                  <a:lnTo>
                    <a:pt x="154" y="623"/>
                  </a:lnTo>
                  <a:lnTo>
                    <a:pt x="154" y="622"/>
                  </a:lnTo>
                  <a:lnTo>
                    <a:pt x="153" y="622"/>
                  </a:lnTo>
                  <a:lnTo>
                    <a:pt x="152" y="622"/>
                  </a:lnTo>
                  <a:lnTo>
                    <a:pt x="151" y="622"/>
                  </a:lnTo>
                  <a:lnTo>
                    <a:pt x="150" y="622"/>
                  </a:lnTo>
                  <a:lnTo>
                    <a:pt x="150" y="621"/>
                  </a:lnTo>
                  <a:lnTo>
                    <a:pt x="148" y="621"/>
                  </a:lnTo>
                  <a:lnTo>
                    <a:pt x="148" y="619"/>
                  </a:lnTo>
                  <a:lnTo>
                    <a:pt x="147" y="619"/>
                  </a:lnTo>
                  <a:lnTo>
                    <a:pt x="147" y="621"/>
                  </a:lnTo>
                  <a:lnTo>
                    <a:pt x="146" y="621"/>
                  </a:lnTo>
                  <a:lnTo>
                    <a:pt x="146" y="622"/>
                  </a:lnTo>
                  <a:lnTo>
                    <a:pt x="145" y="622"/>
                  </a:lnTo>
                  <a:lnTo>
                    <a:pt x="144" y="622"/>
                  </a:lnTo>
                  <a:lnTo>
                    <a:pt x="144" y="623"/>
                  </a:lnTo>
                  <a:lnTo>
                    <a:pt x="143" y="623"/>
                  </a:lnTo>
                  <a:lnTo>
                    <a:pt x="142" y="623"/>
                  </a:lnTo>
                  <a:lnTo>
                    <a:pt x="141" y="623"/>
                  </a:lnTo>
                  <a:lnTo>
                    <a:pt x="141" y="622"/>
                  </a:lnTo>
                  <a:lnTo>
                    <a:pt x="139" y="622"/>
                  </a:lnTo>
                  <a:lnTo>
                    <a:pt x="138" y="622"/>
                  </a:lnTo>
                  <a:lnTo>
                    <a:pt x="137" y="622"/>
                  </a:lnTo>
                  <a:lnTo>
                    <a:pt x="137" y="621"/>
                  </a:lnTo>
                  <a:lnTo>
                    <a:pt x="136" y="621"/>
                  </a:lnTo>
                  <a:lnTo>
                    <a:pt x="136" y="619"/>
                  </a:lnTo>
                  <a:lnTo>
                    <a:pt x="135" y="619"/>
                  </a:lnTo>
                  <a:lnTo>
                    <a:pt x="135" y="618"/>
                  </a:lnTo>
                  <a:lnTo>
                    <a:pt x="134" y="618"/>
                  </a:lnTo>
                  <a:lnTo>
                    <a:pt x="133" y="618"/>
                  </a:lnTo>
                  <a:lnTo>
                    <a:pt x="133" y="617"/>
                  </a:lnTo>
                  <a:lnTo>
                    <a:pt x="131" y="617"/>
                  </a:lnTo>
                  <a:lnTo>
                    <a:pt x="130" y="617"/>
                  </a:lnTo>
                  <a:lnTo>
                    <a:pt x="130" y="616"/>
                  </a:lnTo>
                  <a:lnTo>
                    <a:pt x="129" y="616"/>
                  </a:lnTo>
                  <a:lnTo>
                    <a:pt x="129" y="615"/>
                  </a:lnTo>
                  <a:lnTo>
                    <a:pt x="128" y="615"/>
                  </a:lnTo>
                  <a:lnTo>
                    <a:pt x="128" y="614"/>
                  </a:lnTo>
                  <a:lnTo>
                    <a:pt x="127" y="614"/>
                  </a:lnTo>
                  <a:lnTo>
                    <a:pt x="126" y="614"/>
                  </a:lnTo>
                  <a:lnTo>
                    <a:pt x="125" y="613"/>
                  </a:lnTo>
                  <a:lnTo>
                    <a:pt x="124" y="613"/>
                  </a:lnTo>
                  <a:lnTo>
                    <a:pt x="122" y="613"/>
                  </a:lnTo>
                  <a:lnTo>
                    <a:pt x="122" y="611"/>
                  </a:lnTo>
                  <a:lnTo>
                    <a:pt x="121" y="611"/>
                  </a:lnTo>
                  <a:lnTo>
                    <a:pt x="120" y="611"/>
                  </a:lnTo>
                  <a:lnTo>
                    <a:pt x="120" y="610"/>
                  </a:lnTo>
                  <a:lnTo>
                    <a:pt x="118" y="610"/>
                  </a:lnTo>
                  <a:lnTo>
                    <a:pt x="118" y="609"/>
                  </a:lnTo>
                  <a:lnTo>
                    <a:pt x="117" y="609"/>
                  </a:lnTo>
                  <a:lnTo>
                    <a:pt x="117" y="610"/>
                  </a:lnTo>
                  <a:lnTo>
                    <a:pt x="117" y="609"/>
                  </a:lnTo>
                  <a:lnTo>
                    <a:pt x="117" y="610"/>
                  </a:lnTo>
                  <a:lnTo>
                    <a:pt x="116" y="609"/>
                  </a:lnTo>
                  <a:lnTo>
                    <a:pt x="115" y="609"/>
                  </a:lnTo>
                  <a:lnTo>
                    <a:pt x="113" y="608"/>
                  </a:lnTo>
                  <a:lnTo>
                    <a:pt x="112" y="608"/>
                  </a:lnTo>
                  <a:lnTo>
                    <a:pt x="111" y="608"/>
                  </a:lnTo>
                  <a:lnTo>
                    <a:pt x="110" y="608"/>
                  </a:lnTo>
                  <a:lnTo>
                    <a:pt x="109" y="608"/>
                  </a:lnTo>
                  <a:lnTo>
                    <a:pt x="108" y="608"/>
                  </a:lnTo>
                  <a:lnTo>
                    <a:pt x="107" y="608"/>
                  </a:lnTo>
                  <a:lnTo>
                    <a:pt x="105" y="608"/>
                  </a:lnTo>
                  <a:lnTo>
                    <a:pt x="104" y="608"/>
                  </a:lnTo>
                  <a:lnTo>
                    <a:pt x="103" y="608"/>
                  </a:lnTo>
                  <a:lnTo>
                    <a:pt x="102" y="608"/>
                  </a:lnTo>
                  <a:lnTo>
                    <a:pt x="100" y="607"/>
                  </a:lnTo>
                  <a:lnTo>
                    <a:pt x="99" y="607"/>
                  </a:lnTo>
                  <a:lnTo>
                    <a:pt x="98" y="606"/>
                  </a:lnTo>
                  <a:lnTo>
                    <a:pt x="96" y="606"/>
                  </a:lnTo>
                  <a:lnTo>
                    <a:pt x="95" y="606"/>
                  </a:lnTo>
                  <a:lnTo>
                    <a:pt x="95" y="605"/>
                  </a:lnTo>
                  <a:lnTo>
                    <a:pt x="94" y="605"/>
                  </a:lnTo>
                  <a:lnTo>
                    <a:pt x="93" y="605"/>
                  </a:lnTo>
                  <a:lnTo>
                    <a:pt x="93" y="604"/>
                  </a:lnTo>
                  <a:lnTo>
                    <a:pt x="92" y="602"/>
                  </a:lnTo>
                  <a:lnTo>
                    <a:pt x="92" y="601"/>
                  </a:lnTo>
                  <a:lnTo>
                    <a:pt x="91" y="601"/>
                  </a:lnTo>
                  <a:lnTo>
                    <a:pt x="91" y="600"/>
                  </a:lnTo>
                  <a:lnTo>
                    <a:pt x="91" y="599"/>
                  </a:lnTo>
                  <a:lnTo>
                    <a:pt x="91" y="598"/>
                  </a:lnTo>
                  <a:lnTo>
                    <a:pt x="91" y="597"/>
                  </a:lnTo>
                  <a:lnTo>
                    <a:pt x="91" y="596"/>
                  </a:lnTo>
                  <a:lnTo>
                    <a:pt x="90" y="596"/>
                  </a:lnTo>
                  <a:lnTo>
                    <a:pt x="91" y="596"/>
                  </a:lnTo>
                  <a:lnTo>
                    <a:pt x="90" y="594"/>
                  </a:lnTo>
                  <a:lnTo>
                    <a:pt x="90" y="593"/>
                  </a:lnTo>
                  <a:lnTo>
                    <a:pt x="90" y="592"/>
                  </a:lnTo>
                  <a:lnTo>
                    <a:pt x="90" y="591"/>
                  </a:lnTo>
                  <a:lnTo>
                    <a:pt x="90" y="590"/>
                  </a:lnTo>
                  <a:lnTo>
                    <a:pt x="90" y="589"/>
                  </a:lnTo>
                  <a:lnTo>
                    <a:pt x="88" y="589"/>
                  </a:lnTo>
                  <a:lnTo>
                    <a:pt x="88" y="588"/>
                  </a:lnTo>
                  <a:lnTo>
                    <a:pt x="88" y="586"/>
                  </a:lnTo>
                  <a:lnTo>
                    <a:pt x="87" y="586"/>
                  </a:lnTo>
                  <a:lnTo>
                    <a:pt x="86" y="586"/>
                  </a:lnTo>
                  <a:lnTo>
                    <a:pt x="85" y="586"/>
                  </a:lnTo>
                  <a:lnTo>
                    <a:pt x="84" y="585"/>
                  </a:lnTo>
                  <a:lnTo>
                    <a:pt x="83" y="584"/>
                  </a:lnTo>
                  <a:lnTo>
                    <a:pt x="82" y="584"/>
                  </a:lnTo>
                  <a:lnTo>
                    <a:pt x="81" y="584"/>
                  </a:lnTo>
                  <a:lnTo>
                    <a:pt x="79" y="584"/>
                  </a:lnTo>
                  <a:lnTo>
                    <a:pt x="79" y="583"/>
                  </a:lnTo>
                  <a:lnTo>
                    <a:pt x="78" y="583"/>
                  </a:lnTo>
                  <a:lnTo>
                    <a:pt x="77" y="583"/>
                  </a:lnTo>
                  <a:lnTo>
                    <a:pt x="76" y="583"/>
                  </a:lnTo>
                  <a:lnTo>
                    <a:pt x="76" y="582"/>
                  </a:lnTo>
                  <a:lnTo>
                    <a:pt x="76" y="583"/>
                  </a:lnTo>
                  <a:lnTo>
                    <a:pt x="75" y="582"/>
                  </a:lnTo>
                  <a:lnTo>
                    <a:pt x="74" y="582"/>
                  </a:lnTo>
                  <a:lnTo>
                    <a:pt x="73" y="582"/>
                  </a:lnTo>
                  <a:lnTo>
                    <a:pt x="72" y="582"/>
                  </a:lnTo>
                  <a:lnTo>
                    <a:pt x="70" y="582"/>
                  </a:lnTo>
                  <a:lnTo>
                    <a:pt x="69" y="581"/>
                  </a:lnTo>
                  <a:lnTo>
                    <a:pt x="68" y="581"/>
                  </a:lnTo>
                  <a:lnTo>
                    <a:pt x="68" y="580"/>
                  </a:lnTo>
                  <a:lnTo>
                    <a:pt x="67" y="580"/>
                  </a:lnTo>
                  <a:lnTo>
                    <a:pt x="67" y="579"/>
                  </a:lnTo>
                  <a:lnTo>
                    <a:pt x="67" y="577"/>
                  </a:lnTo>
                  <a:lnTo>
                    <a:pt x="66" y="577"/>
                  </a:lnTo>
                  <a:lnTo>
                    <a:pt x="66" y="576"/>
                  </a:lnTo>
                  <a:lnTo>
                    <a:pt x="67" y="576"/>
                  </a:lnTo>
                  <a:lnTo>
                    <a:pt x="66" y="575"/>
                  </a:lnTo>
                  <a:lnTo>
                    <a:pt x="66" y="574"/>
                  </a:lnTo>
                  <a:lnTo>
                    <a:pt x="66" y="573"/>
                  </a:lnTo>
                  <a:lnTo>
                    <a:pt x="67" y="573"/>
                  </a:lnTo>
                  <a:lnTo>
                    <a:pt x="67" y="572"/>
                  </a:lnTo>
                  <a:lnTo>
                    <a:pt x="67" y="571"/>
                  </a:lnTo>
                  <a:lnTo>
                    <a:pt x="68" y="571"/>
                  </a:lnTo>
                  <a:lnTo>
                    <a:pt x="68" y="569"/>
                  </a:lnTo>
                  <a:lnTo>
                    <a:pt x="68" y="568"/>
                  </a:lnTo>
                  <a:lnTo>
                    <a:pt x="69" y="568"/>
                  </a:lnTo>
                  <a:lnTo>
                    <a:pt x="69" y="567"/>
                  </a:lnTo>
                  <a:lnTo>
                    <a:pt x="70" y="567"/>
                  </a:lnTo>
                  <a:lnTo>
                    <a:pt x="72" y="567"/>
                  </a:lnTo>
                  <a:lnTo>
                    <a:pt x="72" y="566"/>
                  </a:lnTo>
                  <a:lnTo>
                    <a:pt x="72" y="565"/>
                  </a:lnTo>
                  <a:lnTo>
                    <a:pt x="72" y="564"/>
                  </a:lnTo>
                  <a:lnTo>
                    <a:pt x="72" y="563"/>
                  </a:lnTo>
                  <a:lnTo>
                    <a:pt x="72" y="562"/>
                  </a:lnTo>
                  <a:lnTo>
                    <a:pt x="73" y="563"/>
                  </a:lnTo>
                  <a:lnTo>
                    <a:pt x="74" y="563"/>
                  </a:lnTo>
                  <a:lnTo>
                    <a:pt x="74" y="562"/>
                  </a:lnTo>
                  <a:lnTo>
                    <a:pt x="75" y="560"/>
                  </a:lnTo>
                  <a:lnTo>
                    <a:pt x="76" y="560"/>
                  </a:lnTo>
                  <a:lnTo>
                    <a:pt x="77" y="560"/>
                  </a:lnTo>
                  <a:lnTo>
                    <a:pt x="77" y="559"/>
                  </a:lnTo>
                  <a:lnTo>
                    <a:pt x="78" y="559"/>
                  </a:lnTo>
                  <a:lnTo>
                    <a:pt x="79" y="558"/>
                  </a:lnTo>
                  <a:lnTo>
                    <a:pt x="76" y="549"/>
                  </a:lnTo>
                  <a:lnTo>
                    <a:pt x="74" y="546"/>
                  </a:lnTo>
                  <a:lnTo>
                    <a:pt x="73" y="542"/>
                  </a:lnTo>
                  <a:lnTo>
                    <a:pt x="69" y="539"/>
                  </a:lnTo>
                  <a:lnTo>
                    <a:pt x="65" y="533"/>
                  </a:lnTo>
                  <a:lnTo>
                    <a:pt x="65" y="532"/>
                  </a:lnTo>
                  <a:lnTo>
                    <a:pt x="64" y="532"/>
                  </a:lnTo>
                  <a:lnTo>
                    <a:pt x="62" y="531"/>
                  </a:lnTo>
                  <a:lnTo>
                    <a:pt x="62" y="530"/>
                  </a:lnTo>
                  <a:lnTo>
                    <a:pt x="61" y="530"/>
                  </a:lnTo>
                  <a:lnTo>
                    <a:pt x="61" y="529"/>
                  </a:lnTo>
                  <a:lnTo>
                    <a:pt x="60" y="529"/>
                  </a:lnTo>
                  <a:lnTo>
                    <a:pt x="60" y="527"/>
                  </a:lnTo>
                  <a:lnTo>
                    <a:pt x="59" y="527"/>
                  </a:lnTo>
                  <a:lnTo>
                    <a:pt x="59" y="526"/>
                  </a:lnTo>
                  <a:lnTo>
                    <a:pt x="58" y="525"/>
                  </a:lnTo>
                  <a:lnTo>
                    <a:pt x="58" y="524"/>
                  </a:lnTo>
                  <a:lnTo>
                    <a:pt x="58" y="523"/>
                  </a:lnTo>
                  <a:lnTo>
                    <a:pt x="57" y="523"/>
                  </a:lnTo>
                  <a:lnTo>
                    <a:pt x="57" y="522"/>
                  </a:lnTo>
                  <a:lnTo>
                    <a:pt x="57" y="521"/>
                  </a:lnTo>
                  <a:lnTo>
                    <a:pt x="56" y="521"/>
                  </a:lnTo>
                  <a:lnTo>
                    <a:pt x="56" y="519"/>
                  </a:lnTo>
                  <a:lnTo>
                    <a:pt x="56" y="518"/>
                  </a:lnTo>
                  <a:lnTo>
                    <a:pt x="56" y="517"/>
                  </a:lnTo>
                  <a:lnTo>
                    <a:pt x="56" y="516"/>
                  </a:lnTo>
                  <a:lnTo>
                    <a:pt x="55" y="515"/>
                  </a:lnTo>
                  <a:lnTo>
                    <a:pt x="55" y="514"/>
                  </a:lnTo>
                  <a:lnTo>
                    <a:pt x="53" y="514"/>
                  </a:lnTo>
                  <a:lnTo>
                    <a:pt x="53" y="513"/>
                  </a:lnTo>
                  <a:lnTo>
                    <a:pt x="52" y="513"/>
                  </a:lnTo>
                  <a:lnTo>
                    <a:pt x="52" y="512"/>
                  </a:lnTo>
                  <a:lnTo>
                    <a:pt x="51" y="509"/>
                  </a:lnTo>
                  <a:lnTo>
                    <a:pt x="50" y="508"/>
                  </a:lnTo>
                  <a:lnTo>
                    <a:pt x="50" y="507"/>
                  </a:lnTo>
                  <a:lnTo>
                    <a:pt x="50" y="506"/>
                  </a:lnTo>
                  <a:lnTo>
                    <a:pt x="50" y="505"/>
                  </a:lnTo>
                  <a:lnTo>
                    <a:pt x="51" y="505"/>
                  </a:lnTo>
                  <a:lnTo>
                    <a:pt x="51" y="504"/>
                  </a:lnTo>
                  <a:lnTo>
                    <a:pt x="52" y="504"/>
                  </a:lnTo>
                  <a:lnTo>
                    <a:pt x="53" y="504"/>
                  </a:lnTo>
                  <a:lnTo>
                    <a:pt x="53" y="502"/>
                  </a:lnTo>
                  <a:lnTo>
                    <a:pt x="55" y="502"/>
                  </a:lnTo>
                  <a:lnTo>
                    <a:pt x="55" y="501"/>
                  </a:lnTo>
                  <a:lnTo>
                    <a:pt x="56" y="501"/>
                  </a:lnTo>
                  <a:lnTo>
                    <a:pt x="57" y="500"/>
                  </a:lnTo>
                  <a:lnTo>
                    <a:pt x="58" y="500"/>
                  </a:lnTo>
                  <a:lnTo>
                    <a:pt x="59" y="500"/>
                  </a:lnTo>
                  <a:lnTo>
                    <a:pt x="60" y="499"/>
                  </a:lnTo>
                  <a:lnTo>
                    <a:pt x="61" y="499"/>
                  </a:lnTo>
                  <a:lnTo>
                    <a:pt x="62" y="498"/>
                  </a:lnTo>
                  <a:lnTo>
                    <a:pt x="61" y="498"/>
                  </a:lnTo>
                  <a:lnTo>
                    <a:pt x="61" y="497"/>
                  </a:lnTo>
                  <a:lnTo>
                    <a:pt x="61" y="496"/>
                  </a:lnTo>
                  <a:lnTo>
                    <a:pt x="61" y="494"/>
                  </a:lnTo>
                  <a:lnTo>
                    <a:pt x="61" y="493"/>
                  </a:lnTo>
                  <a:lnTo>
                    <a:pt x="61" y="492"/>
                  </a:lnTo>
                  <a:lnTo>
                    <a:pt x="61" y="491"/>
                  </a:lnTo>
                  <a:lnTo>
                    <a:pt x="62" y="491"/>
                  </a:lnTo>
                  <a:lnTo>
                    <a:pt x="62" y="490"/>
                  </a:lnTo>
                  <a:lnTo>
                    <a:pt x="64" y="490"/>
                  </a:lnTo>
                  <a:lnTo>
                    <a:pt x="64" y="489"/>
                  </a:lnTo>
                  <a:lnTo>
                    <a:pt x="64" y="488"/>
                  </a:lnTo>
                  <a:lnTo>
                    <a:pt x="64" y="487"/>
                  </a:lnTo>
                  <a:lnTo>
                    <a:pt x="65" y="487"/>
                  </a:lnTo>
                  <a:lnTo>
                    <a:pt x="65" y="485"/>
                  </a:lnTo>
                  <a:lnTo>
                    <a:pt x="65" y="484"/>
                  </a:lnTo>
                  <a:lnTo>
                    <a:pt x="65" y="483"/>
                  </a:lnTo>
                  <a:lnTo>
                    <a:pt x="64" y="483"/>
                  </a:lnTo>
                  <a:lnTo>
                    <a:pt x="64" y="482"/>
                  </a:lnTo>
                  <a:lnTo>
                    <a:pt x="64" y="481"/>
                  </a:lnTo>
                  <a:lnTo>
                    <a:pt x="65" y="480"/>
                  </a:lnTo>
                  <a:lnTo>
                    <a:pt x="65" y="479"/>
                  </a:lnTo>
                  <a:lnTo>
                    <a:pt x="65" y="477"/>
                  </a:lnTo>
                  <a:lnTo>
                    <a:pt x="66" y="477"/>
                  </a:lnTo>
                  <a:lnTo>
                    <a:pt x="66" y="476"/>
                  </a:lnTo>
                  <a:lnTo>
                    <a:pt x="66" y="475"/>
                  </a:lnTo>
                  <a:lnTo>
                    <a:pt x="67" y="475"/>
                  </a:lnTo>
                  <a:lnTo>
                    <a:pt x="67" y="474"/>
                  </a:lnTo>
                  <a:lnTo>
                    <a:pt x="68" y="474"/>
                  </a:lnTo>
                  <a:lnTo>
                    <a:pt x="69" y="474"/>
                  </a:lnTo>
                  <a:lnTo>
                    <a:pt x="70" y="474"/>
                  </a:lnTo>
                  <a:lnTo>
                    <a:pt x="72" y="474"/>
                  </a:lnTo>
                  <a:lnTo>
                    <a:pt x="72" y="473"/>
                  </a:lnTo>
                  <a:lnTo>
                    <a:pt x="73" y="473"/>
                  </a:lnTo>
                  <a:lnTo>
                    <a:pt x="74" y="473"/>
                  </a:lnTo>
                  <a:lnTo>
                    <a:pt x="75" y="473"/>
                  </a:lnTo>
                  <a:lnTo>
                    <a:pt x="76" y="473"/>
                  </a:lnTo>
                  <a:lnTo>
                    <a:pt x="76" y="472"/>
                  </a:lnTo>
                  <a:lnTo>
                    <a:pt x="76" y="471"/>
                  </a:lnTo>
                  <a:lnTo>
                    <a:pt x="76" y="470"/>
                  </a:lnTo>
                  <a:lnTo>
                    <a:pt x="77" y="468"/>
                  </a:lnTo>
                  <a:lnTo>
                    <a:pt x="78" y="467"/>
                  </a:lnTo>
                  <a:lnTo>
                    <a:pt x="77" y="467"/>
                  </a:lnTo>
                  <a:lnTo>
                    <a:pt x="78" y="467"/>
                  </a:lnTo>
                  <a:lnTo>
                    <a:pt x="78" y="466"/>
                  </a:lnTo>
                  <a:lnTo>
                    <a:pt x="78" y="465"/>
                  </a:lnTo>
                  <a:lnTo>
                    <a:pt x="77" y="465"/>
                  </a:lnTo>
                  <a:lnTo>
                    <a:pt x="78" y="465"/>
                  </a:lnTo>
                  <a:lnTo>
                    <a:pt x="78" y="464"/>
                  </a:lnTo>
                  <a:lnTo>
                    <a:pt x="79" y="463"/>
                  </a:lnTo>
                  <a:lnTo>
                    <a:pt x="81" y="463"/>
                  </a:lnTo>
                  <a:lnTo>
                    <a:pt x="82" y="463"/>
                  </a:lnTo>
                  <a:lnTo>
                    <a:pt x="83" y="463"/>
                  </a:lnTo>
                  <a:lnTo>
                    <a:pt x="83" y="462"/>
                  </a:lnTo>
                  <a:lnTo>
                    <a:pt x="83" y="460"/>
                  </a:lnTo>
                  <a:lnTo>
                    <a:pt x="84" y="460"/>
                  </a:lnTo>
                  <a:lnTo>
                    <a:pt x="84" y="459"/>
                  </a:lnTo>
                  <a:lnTo>
                    <a:pt x="84" y="458"/>
                  </a:lnTo>
                  <a:lnTo>
                    <a:pt x="85" y="457"/>
                  </a:lnTo>
                  <a:lnTo>
                    <a:pt x="85" y="456"/>
                  </a:lnTo>
                  <a:lnTo>
                    <a:pt x="86" y="456"/>
                  </a:lnTo>
                  <a:lnTo>
                    <a:pt x="86" y="455"/>
                  </a:lnTo>
                  <a:lnTo>
                    <a:pt x="87" y="455"/>
                  </a:lnTo>
                  <a:lnTo>
                    <a:pt x="87" y="454"/>
                  </a:lnTo>
                  <a:lnTo>
                    <a:pt x="87" y="452"/>
                  </a:lnTo>
                  <a:lnTo>
                    <a:pt x="87" y="451"/>
                  </a:lnTo>
                  <a:lnTo>
                    <a:pt x="86" y="451"/>
                  </a:lnTo>
                  <a:lnTo>
                    <a:pt x="86" y="450"/>
                  </a:lnTo>
                  <a:lnTo>
                    <a:pt x="85" y="450"/>
                  </a:lnTo>
                  <a:lnTo>
                    <a:pt x="85" y="449"/>
                  </a:lnTo>
                  <a:lnTo>
                    <a:pt x="86" y="449"/>
                  </a:lnTo>
                  <a:lnTo>
                    <a:pt x="86" y="448"/>
                  </a:lnTo>
                  <a:lnTo>
                    <a:pt x="86" y="447"/>
                  </a:lnTo>
                  <a:lnTo>
                    <a:pt x="86" y="446"/>
                  </a:lnTo>
                  <a:lnTo>
                    <a:pt x="86" y="445"/>
                  </a:lnTo>
                  <a:lnTo>
                    <a:pt x="86" y="443"/>
                  </a:lnTo>
                  <a:lnTo>
                    <a:pt x="86" y="442"/>
                  </a:lnTo>
                  <a:lnTo>
                    <a:pt x="86" y="441"/>
                  </a:lnTo>
                  <a:lnTo>
                    <a:pt x="86" y="440"/>
                  </a:lnTo>
                  <a:lnTo>
                    <a:pt x="86" y="439"/>
                  </a:lnTo>
                  <a:lnTo>
                    <a:pt x="86" y="438"/>
                  </a:lnTo>
                  <a:lnTo>
                    <a:pt x="86" y="437"/>
                  </a:lnTo>
                  <a:lnTo>
                    <a:pt x="86" y="435"/>
                  </a:lnTo>
                  <a:lnTo>
                    <a:pt x="86" y="434"/>
                  </a:lnTo>
                  <a:lnTo>
                    <a:pt x="86" y="433"/>
                  </a:lnTo>
                  <a:lnTo>
                    <a:pt x="85" y="433"/>
                  </a:lnTo>
                  <a:lnTo>
                    <a:pt x="85" y="432"/>
                  </a:lnTo>
                  <a:lnTo>
                    <a:pt x="85" y="431"/>
                  </a:lnTo>
                  <a:lnTo>
                    <a:pt x="85" y="429"/>
                  </a:lnTo>
                  <a:lnTo>
                    <a:pt x="84" y="427"/>
                  </a:lnTo>
                  <a:lnTo>
                    <a:pt x="84" y="426"/>
                  </a:lnTo>
                  <a:lnTo>
                    <a:pt x="84" y="425"/>
                  </a:lnTo>
                  <a:lnTo>
                    <a:pt x="84" y="424"/>
                  </a:lnTo>
                  <a:lnTo>
                    <a:pt x="84" y="423"/>
                  </a:lnTo>
                  <a:lnTo>
                    <a:pt x="84" y="422"/>
                  </a:lnTo>
                  <a:lnTo>
                    <a:pt x="85" y="422"/>
                  </a:lnTo>
                  <a:lnTo>
                    <a:pt x="85" y="421"/>
                  </a:lnTo>
                  <a:lnTo>
                    <a:pt x="86" y="421"/>
                  </a:lnTo>
                  <a:lnTo>
                    <a:pt x="86" y="420"/>
                  </a:lnTo>
                  <a:lnTo>
                    <a:pt x="86" y="418"/>
                  </a:lnTo>
                  <a:lnTo>
                    <a:pt x="86" y="417"/>
                  </a:lnTo>
                  <a:lnTo>
                    <a:pt x="87" y="417"/>
                  </a:lnTo>
                  <a:lnTo>
                    <a:pt x="87" y="416"/>
                  </a:lnTo>
                  <a:lnTo>
                    <a:pt x="88" y="416"/>
                  </a:lnTo>
                  <a:lnTo>
                    <a:pt x="88" y="415"/>
                  </a:lnTo>
                  <a:lnTo>
                    <a:pt x="90" y="415"/>
                  </a:lnTo>
                  <a:lnTo>
                    <a:pt x="90" y="414"/>
                  </a:lnTo>
                  <a:lnTo>
                    <a:pt x="91" y="414"/>
                  </a:lnTo>
                  <a:lnTo>
                    <a:pt x="91" y="413"/>
                  </a:lnTo>
                  <a:lnTo>
                    <a:pt x="92" y="413"/>
                  </a:lnTo>
                  <a:lnTo>
                    <a:pt x="92" y="412"/>
                  </a:lnTo>
                  <a:lnTo>
                    <a:pt x="92" y="410"/>
                  </a:lnTo>
                  <a:lnTo>
                    <a:pt x="92" y="409"/>
                  </a:lnTo>
                  <a:lnTo>
                    <a:pt x="91" y="409"/>
                  </a:lnTo>
                  <a:lnTo>
                    <a:pt x="91" y="408"/>
                  </a:lnTo>
                  <a:lnTo>
                    <a:pt x="90" y="408"/>
                  </a:lnTo>
                  <a:lnTo>
                    <a:pt x="90" y="407"/>
                  </a:lnTo>
                  <a:lnTo>
                    <a:pt x="90" y="406"/>
                  </a:lnTo>
                  <a:lnTo>
                    <a:pt x="90" y="405"/>
                  </a:lnTo>
                  <a:lnTo>
                    <a:pt x="90" y="404"/>
                  </a:lnTo>
                  <a:lnTo>
                    <a:pt x="88" y="404"/>
                  </a:lnTo>
                  <a:lnTo>
                    <a:pt x="88" y="402"/>
                  </a:lnTo>
                  <a:lnTo>
                    <a:pt x="88" y="401"/>
                  </a:lnTo>
                  <a:lnTo>
                    <a:pt x="90" y="400"/>
                  </a:lnTo>
                  <a:lnTo>
                    <a:pt x="88" y="399"/>
                  </a:lnTo>
                  <a:lnTo>
                    <a:pt x="88" y="398"/>
                  </a:lnTo>
                  <a:lnTo>
                    <a:pt x="88" y="397"/>
                  </a:lnTo>
                  <a:lnTo>
                    <a:pt x="90" y="397"/>
                  </a:lnTo>
                  <a:lnTo>
                    <a:pt x="90" y="396"/>
                  </a:lnTo>
                  <a:lnTo>
                    <a:pt x="88" y="396"/>
                  </a:lnTo>
                  <a:lnTo>
                    <a:pt x="88" y="395"/>
                  </a:lnTo>
                  <a:lnTo>
                    <a:pt x="88" y="393"/>
                  </a:lnTo>
                  <a:lnTo>
                    <a:pt x="88" y="392"/>
                  </a:lnTo>
                  <a:lnTo>
                    <a:pt x="88" y="391"/>
                  </a:lnTo>
                  <a:lnTo>
                    <a:pt x="88" y="390"/>
                  </a:lnTo>
                  <a:lnTo>
                    <a:pt x="87" y="390"/>
                  </a:lnTo>
                  <a:lnTo>
                    <a:pt x="87" y="389"/>
                  </a:lnTo>
                  <a:lnTo>
                    <a:pt x="88" y="389"/>
                  </a:lnTo>
                  <a:lnTo>
                    <a:pt x="88" y="388"/>
                  </a:lnTo>
                  <a:lnTo>
                    <a:pt x="87" y="388"/>
                  </a:lnTo>
                  <a:lnTo>
                    <a:pt x="88" y="388"/>
                  </a:lnTo>
                  <a:lnTo>
                    <a:pt x="88" y="387"/>
                  </a:lnTo>
                  <a:lnTo>
                    <a:pt x="87" y="387"/>
                  </a:lnTo>
                  <a:lnTo>
                    <a:pt x="88" y="387"/>
                  </a:lnTo>
                  <a:lnTo>
                    <a:pt x="88" y="385"/>
                  </a:lnTo>
                  <a:lnTo>
                    <a:pt x="87" y="385"/>
                  </a:lnTo>
                  <a:lnTo>
                    <a:pt x="88" y="384"/>
                  </a:lnTo>
                  <a:lnTo>
                    <a:pt x="87" y="384"/>
                  </a:lnTo>
                  <a:lnTo>
                    <a:pt x="87" y="383"/>
                  </a:lnTo>
                  <a:lnTo>
                    <a:pt x="87" y="382"/>
                  </a:lnTo>
                  <a:lnTo>
                    <a:pt x="86" y="381"/>
                  </a:lnTo>
                  <a:lnTo>
                    <a:pt x="85" y="380"/>
                  </a:lnTo>
                  <a:lnTo>
                    <a:pt x="85" y="379"/>
                  </a:lnTo>
                  <a:lnTo>
                    <a:pt x="84" y="379"/>
                  </a:lnTo>
                  <a:lnTo>
                    <a:pt x="84" y="378"/>
                  </a:lnTo>
                  <a:lnTo>
                    <a:pt x="84" y="376"/>
                  </a:lnTo>
                  <a:lnTo>
                    <a:pt x="83" y="376"/>
                  </a:lnTo>
                  <a:lnTo>
                    <a:pt x="83" y="375"/>
                  </a:lnTo>
                  <a:lnTo>
                    <a:pt x="82" y="375"/>
                  </a:lnTo>
                  <a:lnTo>
                    <a:pt x="82" y="374"/>
                  </a:lnTo>
                  <a:lnTo>
                    <a:pt x="83" y="374"/>
                  </a:lnTo>
                  <a:lnTo>
                    <a:pt x="83" y="373"/>
                  </a:lnTo>
                  <a:lnTo>
                    <a:pt x="83" y="372"/>
                  </a:lnTo>
                  <a:lnTo>
                    <a:pt x="84" y="372"/>
                  </a:lnTo>
                  <a:lnTo>
                    <a:pt x="84" y="371"/>
                  </a:lnTo>
                  <a:lnTo>
                    <a:pt x="85" y="371"/>
                  </a:lnTo>
                  <a:lnTo>
                    <a:pt x="85" y="370"/>
                  </a:lnTo>
                  <a:lnTo>
                    <a:pt x="86" y="370"/>
                  </a:lnTo>
                  <a:lnTo>
                    <a:pt x="86" y="368"/>
                  </a:lnTo>
                  <a:lnTo>
                    <a:pt x="87" y="368"/>
                  </a:lnTo>
                  <a:lnTo>
                    <a:pt x="87" y="367"/>
                  </a:lnTo>
                  <a:lnTo>
                    <a:pt x="87" y="366"/>
                  </a:lnTo>
                  <a:lnTo>
                    <a:pt x="88" y="366"/>
                  </a:lnTo>
                  <a:lnTo>
                    <a:pt x="88" y="365"/>
                  </a:lnTo>
                  <a:lnTo>
                    <a:pt x="90" y="365"/>
                  </a:lnTo>
                  <a:lnTo>
                    <a:pt x="90" y="364"/>
                  </a:lnTo>
                  <a:lnTo>
                    <a:pt x="91" y="364"/>
                  </a:lnTo>
                  <a:lnTo>
                    <a:pt x="91" y="363"/>
                  </a:lnTo>
                  <a:lnTo>
                    <a:pt x="92" y="363"/>
                  </a:lnTo>
                  <a:lnTo>
                    <a:pt x="92" y="362"/>
                  </a:lnTo>
                  <a:lnTo>
                    <a:pt x="93" y="362"/>
                  </a:lnTo>
                  <a:lnTo>
                    <a:pt x="92" y="360"/>
                  </a:lnTo>
                  <a:lnTo>
                    <a:pt x="92" y="359"/>
                  </a:lnTo>
                  <a:lnTo>
                    <a:pt x="91" y="358"/>
                  </a:lnTo>
                  <a:lnTo>
                    <a:pt x="91" y="357"/>
                  </a:lnTo>
                  <a:lnTo>
                    <a:pt x="90" y="357"/>
                  </a:lnTo>
                  <a:lnTo>
                    <a:pt x="88" y="356"/>
                  </a:lnTo>
                  <a:lnTo>
                    <a:pt x="88" y="355"/>
                  </a:lnTo>
                  <a:lnTo>
                    <a:pt x="87" y="355"/>
                  </a:lnTo>
                  <a:lnTo>
                    <a:pt x="87" y="354"/>
                  </a:lnTo>
                  <a:lnTo>
                    <a:pt x="86" y="354"/>
                  </a:lnTo>
                  <a:lnTo>
                    <a:pt x="86" y="353"/>
                  </a:lnTo>
                  <a:lnTo>
                    <a:pt x="85" y="351"/>
                  </a:lnTo>
                  <a:lnTo>
                    <a:pt x="85" y="350"/>
                  </a:lnTo>
                  <a:lnTo>
                    <a:pt x="84" y="350"/>
                  </a:lnTo>
                  <a:lnTo>
                    <a:pt x="85" y="350"/>
                  </a:lnTo>
                  <a:lnTo>
                    <a:pt x="85" y="349"/>
                  </a:lnTo>
                  <a:lnTo>
                    <a:pt x="84" y="349"/>
                  </a:lnTo>
                  <a:lnTo>
                    <a:pt x="84" y="348"/>
                  </a:lnTo>
                  <a:lnTo>
                    <a:pt x="84" y="347"/>
                  </a:lnTo>
                  <a:lnTo>
                    <a:pt x="84" y="346"/>
                  </a:lnTo>
                  <a:lnTo>
                    <a:pt x="85" y="346"/>
                  </a:lnTo>
                  <a:lnTo>
                    <a:pt x="85" y="345"/>
                  </a:lnTo>
                  <a:lnTo>
                    <a:pt x="86" y="345"/>
                  </a:lnTo>
                  <a:lnTo>
                    <a:pt x="86" y="343"/>
                  </a:lnTo>
                  <a:lnTo>
                    <a:pt x="87" y="343"/>
                  </a:lnTo>
                  <a:lnTo>
                    <a:pt x="87" y="342"/>
                  </a:lnTo>
                  <a:lnTo>
                    <a:pt x="88" y="341"/>
                  </a:lnTo>
                  <a:lnTo>
                    <a:pt x="88" y="340"/>
                  </a:lnTo>
                  <a:lnTo>
                    <a:pt x="88" y="339"/>
                  </a:lnTo>
                  <a:lnTo>
                    <a:pt x="90" y="339"/>
                  </a:lnTo>
                  <a:lnTo>
                    <a:pt x="90" y="338"/>
                  </a:lnTo>
                  <a:lnTo>
                    <a:pt x="88" y="337"/>
                  </a:lnTo>
                  <a:lnTo>
                    <a:pt x="88" y="335"/>
                  </a:lnTo>
                  <a:lnTo>
                    <a:pt x="87" y="335"/>
                  </a:lnTo>
                  <a:lnTo>
                    <a:pt x="87" y="334"/>
                  </a:lnTo>
                  <a:lnTo>
                    <a:pt x="86" y="333"/>
                  </a:lnTo>
                  <a:lnTo>
                    <a:pt x="86" y="332"/>
                  </a:lnTo>
                  <a:lnTo>
                    <a:pt x="86" y="331"/>
                  </a:lnTo>
                  <a:lnTo>
                    <a:pt x="85" y="331"/>
                  </a:lnTo>
                  <a:lnTo>
                    <a:pt x="85" y="330"/>
                  </a:lnTo>
                  <a:lnTo>
                    <a:pt x="84" y="330"/>
                  </a:lnTo>
                  <a:lnTo>
                    <a:pt x="84" y="329"/>
                  </a:lnTo>
                  <a:lnTo>
                    <a:pt x="83" y="329"/>
                  </a:lnTo>
                  <a:lnTo>
                    <a:pt x="83" y="328"/>
                  </a:lnTo>
                  <a:lnTo>
                    <a:pt x="82" y="328"/>
                  </a:lnTo>
                  <a:lnTo>
                    <a:pt x="82" y="326"/>
                  </a:lnTo>
                  <a:lnTo>
                    <a:pt x="81" y="326"/>
                  </a:lnTo>
                  <a:lnTo>
                    <a:pt x="79" y="326"/>
                  </a:lnTo>
                  <a:lnTo>
                    <a:pt x="79" y="325"/>
                  </a:lnTo>
                  <a:lnTo>
                    <a:pt x="78" y="325"/>
                  </a:lnTo>
                  <a:lnTo>
                    <a:pt x="78" y="324"/>
                  </a:lnTo>
                  <a:lnTo>
                    <a:pt x="78" y="323"/>
                  </a:lnTo>
                  <a:lnTo>
                    <a:pt x="78" y="322"/>
                  </a:lnTo>
                  <a:lnTo>
                    <a:pt x="77" y="321"/>
                  </a:lnTo>
                  <a:lnTo>
                    <a:pt x="77" y="320"/>
                  </a:lnTo>
                  <a:lnTo>
                    <a:pt x="77" y="318"/>
                  </a:lnTo>
                  <a:lnTo>
                    <a:pt x="77" y="317"/>
                  </a:lnTo>
                  <a:lnTo>
                    <a:pt x="78" y="317"/>
                  </a:lnTo>
                  <a:lnTo>
                    <a:pt x="78" y="316"/>
                  </a:lnTo>
                  <a:lnTo>
                    <a:pt x="79" y="316"/>
                  </a:lnTo>
                  <a:lnTo>
                    <a:pt x="79" y="315"/>
                  </a:lnTo>
                  <a:lnTo>
                    <a:pt x="81" y="314"/>
                  </a:lnTo>
                  <a:lnTo>
                    <a:pt x="81" y="313"/>
                  </a:lnTo>
                  <a:lnTo>
                    <a:pt x="82" y="313"/>
                  </a:lnTo>
                  <a:lnTo>
                    <a:pt x="81" y="313"/>
                  </a:lnTo>
                  <a:lnTo>
                    <a:pt x="81" y="312"/>
                  </a:lnTo>
                  <a:lnTo>
                    <a:pt x="79" y="311"/>
                  </a:lnTo>
                  <a:lnTo>
                    <a:pt x="79" y="309"/>
                  </a:lnTo>
                  <a:lnTo>
                    <a:pt x="81" y="309"/>
                  </a:lnTo>
                  <a:lnTo>
                    <a:pt x="81" y="308"/>
                  </a:lnTo>
                  <a:lnTo>
                    <a:pt x="79" y="308"/>
                  </a:lnTo>
                  <a:lnTo>
                    <a:pt x="79" y="307"/>
                  </a:lnTo>
                  <a:lnTo>
                    <a:pt x="78" y="307"/>
                  </a:lnTo>
                  <a:lnTo>
                    <a:pt x="78" y="306"/>
                  </a:lnTo>
                  <a:lnTo>
                    <a:pt x="78" y="305"/>
                  </a:lnTo>
                  <a:lnTo>
                    <a:pt x="78" y="304"/>
                  </a:lnTo>
                  <a:lnTo>
                    <a:pt x="77" y="304"/>
                  </a:lnTo>
                  <a:lnTo>
                    <a:pt x="78" y="303"/>
                  </a:lnTo>
                  <a:lnTo>
                    <a:pt x="78" y="301"/>
                  </a:lnTo>
                  <a:lnTo>
                    <a:pt x="79" y="301"/>
                  </a:lnTo>
                  <a:lnTo>
                    <a:pt x="79" y="300"/>
                  </a:lnTo>
                  <a:lnTo>
                    <a:pt x="79" y="299"/>
                  </a:lnTo>
                  <a:lnTo>
                    <a:pt x="81" y="299"/>
                  </a:lnTo>
                  <a:lnTo>
                    <a:pt x="82" y="299"/>
                  </a:lnTo>
                  <a:lnTo>
                    <a:pt x="82" y="298"/>
                  </a:lnTo>
                  <a:lnTo>
                    <a:pt x="83" y="297"/>
                  </a:lnTo>
                  <a:lnTo>
                    <a:pt x="83" y="298"/>
                  </a:lnTo>
                  <a:lnTo>
                    <a:pt x="83" y="297"/>
                  </a:lnTo>
                  <a:lnTo>
                    <a:pt x="84" y="297"/>
                  </a:lnTo>
                  <a:lnTo>
                    <a:pt x="84" y="296"/>
                  </a:lnTo>
                  <a:lnTo>
                    <a:pt x="85" y="293"/>
                  </a:lnTo>
                  <a:lnTo>
                    <a:pt x="85" y="292"/>
                  </a:lnTo>
                  <a:lnTo>
                    <a:pt x="86" y="292"/>
                  </a:lnTo>
                  <a:lnTo>
                    <a:pt x="86" y="291"/>
                  </a:lnTo>
                  <a:lnTo>
                    <a:pt x="86" y="290"/>
                  </a:lnTo>
                  <a:lnTo>
                    <a:pt x="86" y="289"/>
                  </a:lnTo>
                  <a:lnTo>
                    <a:pt x="85" y="288"/>
                  </a:lnTo>
                  <a:lnTo>
                    <a:pt x="85" y="289"/>
                  </a:lnTo>
                  <a:lnTo>
                    <a:pt x="85" y="288"/>
                  </a:lnTo>
                  <a:lnTo>
                    <a:pt x="84" y="288"/>
                  </a:lnTo>
                  <a:lnTo>
                    <a:pt x="83" y="288"/>
                  </a:lnTo>
                  <a:lnTo>
                    <a:pt x="83" y="287"/>
                  </a:lnTo>
                  <a:lnTo>
                    <a:pt x="82" y="287"/>
                  </a:lnTo>
                  <a:lnTo>
                    <a:pt x="82" y="286"/>
                  </a:lnTo>
                  <a:lnTo>
                    <a:pt x="82" y="284"/>
                  </a:lnTo>
                  <a:lnTo>
                    <a:pt x="83" y="284"/>
                  </a:lnTo>
                  <a:lnTo>
                    <a:pt x="83" y="283"/>
                  </a:lnTo>
                  <a:lnTo>
                    <a:pt x="83" y="282"/>
                  </a:lnTo>
                  <a:lnTo>
                    <a:pt x="82" y="282"/>
                  </a:lnTo>
                  <a:lnTo>
                    <a:pt x="82" y="281"/>
                  </a:lnTo>
                  <a:lnTo>
                    <a:pt x="82" y="280"/>
                  </a:lnTo>
                  <a:lnTo>
                    <a:pt x="82" y="279"/>
                  </a:lnTo>
                  <a:lnTo>
                    <a:pt x="81" y="279"/>
                  </a:lnTo>
                  <a:lnTo>
                    <a:pt x="79" y="279"/>
                  </a:lnTo>
                  <a:lnTo>
                    <a:pt x="79" y="278"/>
                  </a:lnTo>
                  <a:lnTo>
                    <a:pt x="78" y="278"/>
                  </a:lnTo>
                  <a:lnTo>
                    <a:pt x="77" y="278"/>
                  </a:lnTo>
                  <a:lnTo>
                    <a:pt x="77" y="276"/>
                  </a:lnTo>
                  <a:lnTo>
                    <a:pt x="76" y="276"/>
                  </a:lnTo>
                  <a:lnTo>
                    <a:pt x="75" y="275"/>
                  </a:lnTo>
                  <a:lnTo>
                    <a:pt x="75" y="274"/>
                  </a:lnTo>
                  <a:lnTo>
                    <a:pt x="74" y="274"/>
                  </a:lnTo>
                  <a:lnTo>
                    <a:pt x="73" y="273"/>
                  </a:lnTo>
                  <a:lnTo>
                    <a:pt x="73" y="272"/>
                  </a:lnTo>
                  <a:lnTo>
                    <a:pt x="72" y="271"/>
                  </a:lnTo>
                  <a:lnTo>
                    <a:pt x="73" y="270"/>
                  </a:lnTo>
                  <a:lnTo>
                    <a:pt x="73" y="268"/>
                  </a:lnTo>
                  <a:lnTo>
                    <a:pt x="72" y="266"/>
                  </a:lnTo>
                  <a:lnTo>
                    <a:pt x="69" y="263"/>
                  </a:lnTo>
                  <a:lnTo>
                    <a:pt x="66" y="261"/>
                  </a:lnTo>
                  <a:lnTo>
                    <a:pt x="65" y="261"/>
                  </a:lnTo>
                  <a:lnTo>
                    <a:pt x="64" y="261"/>
                  </a:lnTo>
                  <a:lnTo>
                    <a:pt x="62" y="261"/>
                  </a:lnTo>
                  <a:lnTo>
                    <a:pt x="61" y="261"/>
                  </a:lnTo>
                  <a:lnTo>
                    <a:pt x="61" y="262"/>
                  </a:lnTo>
                  <a:lnTo>
                    <a:pt x="60" y="262"/>
                  </a:lnTo>
                  <a:lnTo>
                    <a:pt x="59" y="262"/>
                  </a:lnTo>
                  <a:lnTo>
                    <a:pt x="58" y="262"/>
                  </a:lnTo>
                  <a:lnTo>
                    <a:pt x="58" y="261"/>
                  </a:lnTo>
                  <a:lnTo>
                    <a:pt x="58" y="259"/>
                  </a:lnTo>
                  <a:lnTo>
                    <a:pt x="57" y="259"/>
                  </a:lnTo>
                  <a:lnTo>
                    <a:pt x="56" y="259"/>
                  </a:lnTo>
                  <a:lnTo>
                    <a:pt x="56" y="261"/>
                  </a:lnTo>
                  <a:lnTo>
                    <a:pt x="55" y="261"/>
                  </a:lnTo>
                  <a:lnTo>
                    <a:pt x="53" y="261"/>
                  </a:lnTo>
                  <a:lnTo>
                    <a:pt x="52" y="261"/>
                  </a:lnTo>
                  <a:lnTo>
                    <a:pt x="51" y="261"/>
                  </a:lnTo>
                  <a:lnTo>
                    <a:pt x="50" y="261"/>
                  </a:lnTo>
                  <a:lnTo>
                    <a:pt x="50" y="262"/>
                  </a:lnTo>
                  <a:lnTo>
                    <a:pt x="49" y="262"/>
                  </a:lnTo>
                  <a:lnTo>
                    <a:pt x="49" y="263"/>
                  </a:lnTo>
                  <a:lnTo>
                    <a:pt x="48" y="263"/>
                  </a:lnTo>
                  <a:lnTo>
                    <a:pt x="47" y="263"/>
                  </a:lnTo>
                  <a:lnTo>
                    <a:pt x="47" y="264"/>
                  </a:lnTo>
                  <a:lnTo>
                    <a:pt x="45" y="264"/>
                  </a:lnTo>
                  <a:lnTo>
                    <a:pt x="44" y="264"/>
                  </a:lnTo>
                  <a:lnTo>
                    <a:pt x="43" y="264"/>
                  </a:lnTo>
                  <a:lnTo>
                    <a:pt x="43" y="265"/>
                  </a:lnTo>
                  <a:lnTo>
                    <a:pt x="42" y="265"/>
                  </a:lnTo>
                  <a:lnTo>
                    <a:pt x="41" y="265"/>
                  </a:lnTo>
                  <a:lnTo>
                    <a:pt x="40" y="265"/>
                  </a:lnTo>
                  <a:lnTo>
                    <a:pt x="39" y="265"/>
                  </a:lnTo>
                  <a:lnTo>
                    <a:pt x="39" y="266"/>
                  </a:lnTo>
                  <a:lnTo>
                    <a:pt x="38" y="266"/>
                  </a:lnTo>
                  <a:lnTo>
                    <a:pt x="38" y="267"/>
                  </a:lnTo>
                  <a:lnTo>
                    <a:pt x="36" y="267"/>
                  </a:lnTo>
                  <a:lnTo>
                    <a:pt x="35" y="268"/>
                  </a:lnTo>
                  <a:lnTo>
                    <a:pt x="34" y="268"/>
                  </a:lnTo>
                  <a:lnTo>
                    <a:pt x="33" y="268"/>
                  </a:lnTo>
                  <a:lnTo>
                    <a:pt x="33" y="267"/>
                  </a:lnTo>
                  <a:lnTo>
                    <a:pt x="32" y="267"/>
                  </a:lnTo>
                  <a:lnTo>
                    <a:pt x="31" y="267"/>
                  </a:lnTo>
                  <a:lnTo>
                    <a:pt x="30" y="267"/>
                  </a:lnTo>
                  <a:lnTo>
                    <a:pt x="29" y="267"/>
                  </a:lnTo>
                  <a:lnTo>
                    <a:pt x="29" y="268"/>
                  </a:lnTo>
                  <a:lnTo>
                    <a:pt x="27" y="268"/>
                  </a:lnTo>
                  <a:lnTo>
                    <a:pt x="26" y="268"/>
                  </a:lnTo>
                  <a:lnTo>
                    <a:pt x="25" y="268"/>
                  </a:lnTo>
                  <a:lnTo>
                    <a:pt x="25" y="270"/>
                  </a:lnTo>
                  <a:lnTo>
                    <a:pt x="24" y="270"/>
                  </a:lnTo>
                  <a:lnTo>
                    <a:pt x="24" y="271"/>
                  </a:lnTo>
                  <a:lnTo>
                    <a:pt x="23" y="271"/>
                  </a:lnTo>
                  <a:lnTo>
                    <a:pt x="23" y="272"/>
                  </a:lnTo>
                  <a:lnTo>
                    <a:pt x="22" y="272"/>
                  </a:lnTo>
                  <a:lnTo>
                    <a:pt x="22" y="273"/>
                  </a:lnTo>
                  <a:lnTo>
                    <a:pt x="21" y="274"/>
                  </a:lnTo>
                  <a:lnTo>
                    <a:pt x="19" y="274"/>
                  </a:lnTo>
                  <a:lnTo>
                    <a:pt x="18" y="274"/>
                  </a:lnTo>
                  <a:lnTo>
                    <a:pt x="17" y="274"/>
                  </a:lnTo>
                  <a:lnTo>
                    <a:pt x="16" y="274"/>
                  </a:lnTo>
                  <a:lnTo>
                    <a:pt x="15" y="274"/>
                  </a:lnTo>
                  <a:lnTo>
                    <a:pt x="14" y="274"/>
                  </a:lnTo>
                  <a:lnTo>
                    <a:pt x="14" y="275"/>
                  </a:lnTo>
                  <a:lnTo>
                    <a:pt x="14" y="276"/>
                  </a:lnTo>
                  <a:lnTo>
                    <a:pt x="13" y="276"/>
                  </a:lnTo>
                  <a:lnTo>
                    <a:pt x="13" y="278"/>
                  </a:lnTo>
                  <a:lnTo>
                    <a:pt x="12" y="278"/>
                  </a:lnTo>
                  <a:lnTo>
                    <a:pt x="12" y="279"/>
                  </a:lnTo>
                  <a:lnTo>
                    <a:pt x="10" y="279"/>
                  </a:lnTo>
                  <a:lnTo>
                    <a:pt x="9" y="279"/>
                  </a:lnTo>
                  <a:lnTo>
                    <a:pt x="9" y="278"/>
                  </a:lnTo>
                  <a:lnTo>
                    <a:pt x="8" y="278"/>
                  </a:lnTo>
                  <a:lnTo>
                    <a:pt x="7" y="278"/>
                  </a:lnTo>
                  <a:lnTo>
                    <a:pt x="6" y="278"/>
                  </a:lnTo>
                  <a:lnTo>
                    <a:pt x="6" y="279"/>
                  </a:lnTo>
                  <a:lnTo>
                    <a:pt x="5" y="279"/>
                  </a:lnTo>
                  <a:lnTo>
                    <a:pt x="4" y="279"/>
                  </a:lnTo>
                  <a:lnTo>
                    <a:pt x="3" y="279"/>
                  </a:lnTo>
                  <a:lnTo>
                    <a:pt x="3" y="278"/>
                  </a:lnTo>
                  <a:lnTo>
                    <a:pt x="3" y="276"/>
                  </a:lnTo>
                  <a:lnTo>
                    <a:pt x="1" y="275"/>
                  </a:lnTo>
                  <a:lnTo>
                    <a:pt x="1" y="274"/>
                  </a:lnTo>
                  <a:lnTo>
                    <a:pt x="1" y="273"/>
                  </a:lnTo>
                  <a:lnTo>
                    <a:pt x="1" y="272"/>
                  </a:lnTo>
                  <a:lnTo>
                    <a:pt x="0" y="270"/>
                  </a:lnTo>
                  <a:lnTo>
                    <a:pt x="0" y="267"/>
                  </a:lnTo>
                  <a:lnTo>
                    <a:pt x="0" y="266"/>
                  </a:lnTo>
                  <a:lnTo>
                    <a:pt x="1" y="266"/>
                  </a:lnTo>
                  <a:lnTo>
                    <a:pt x="3" y="265"/>
                  </a:lnTo>
                  <a:lnTo>
                    <a:pt x="4" y="264"/>
                  </a:lnTo>
                  <a:lnTo>
                    <a:pt x="4" y="262"/>
                  </a:lnTo>
                  <a:lnTo>
                    <a:pt x="4" y="259"/>
                  </a:lnTo>
                  <a:lnTo>
                    <a:pt x="4" y="258"/>
                  </a:lnTo>
                  <a:lnTo>
                    <a:pt x="4" y="257"/>
                  </a:lnTo>
                  <a:lnTo>
                    <a:pt x="5" y="257"/>
                  </a:lnTo>
                  <a:lnTo>
                    <a:pt x="5" y="256"/>
                  </a:lnTo>
                  <a:lnTo>
                    <a:pt x="6" y="256"/>
                  </a:lnTo>
                  <a:lnTo>
                    <a:pt x="8" y="256"/>
                  </a:lnTo>
                  <a:lnTo>
                    <a:pt x="9" y="255"/>
                  </a:lnTo>
                  <a:lnTo>
                    <a:pt x="10" y="255"/>
                  </a:lnTo>
                  <a:lnTo>
                    <a:pt x="10" y="254"/>
                  </a:lnTo>
                  <a:lnTo>
                    <a:pt x="10" y="253"/>
                  </a:lnTo>
                  <a:lnTo>
                    <a:pt x="9" y="253"/>
                  </a:lnTo>
                  <a:lnTo>
                    <a:pt x="8" y="253"/>
                  </a:lnTo>
                  <a:lnTo>
                    <a:pt x="7" y="251"/>
                  </a:lnTo>
                  <a:lnTo>
                    <a:pt x="7" y="250"/>
                  </a:lnTo>
                  <a:lnTo>
                    <a:pt x="7" y="248"/>
                  </a:lnTo>
                  <a:lnTo>
                    <a:pt x="7" y="247"/>
                  </a:lnTo>
                  <a:lnTo>
                    <a:pt x="6" y="246"/>
                  </a:lnTo>
                  <a:lnTo>
                    <a:pt x="6" y="245"/>
                  </a:lnTo>
                  <a:lnTo>
                    <a:pt x="5" y="245"/>
                  </a:lnTo>
                  <a:lnTo>
                    <a:pt x="4" y="243"/>
                  </a:lnTo>
                  <a:lnTo>
                    <a:pt x="5" y="242"/>
                  </a:lnTo>
                  <a:lnTo>
                    <a:pt x="4" y="242"/>
                  </a:lnTo>
                  <a:lnTo>
                    <a:pt x="4" y="241"/>
                  </a:lnTo>
                  <a:lnTo>
                    <a:pt x="5" y="241"/>
                  </a:lnTo>
                  <a:lnTo>
                    <a:pt x="6" y="240"/>
                  </a:lnTo>
                  <a:lnTo>
                    <a:pt x="5" y="240"/>
                  </a:lnTo>
                  <a:lnTo>
                    <a:pt x="6" y="238"/>
                  </a:lnTo>
                  <a:lnTo>
                    <a:pt x="7" y="237"/>
                  </a:lnTo>
                  <a:lnTo>
                    <a:pt x="8" y="236"/>
                  </a:lnTo>
                  <a:lnTo>
                    <a:pt x="8" y="234"/>
                  </a:lnTo>
                  <a:lnTo>
                    <a:pt x="9" y="234"/>
                  </a:lnTo>
                  <a:lnTo>
                    <a:pt x="9" y="233"/>
                  </a:lnTo>
                  <a:lnTo>
                    <a:pt x="9" y="232"/>
                  </a:lnTo>
                  <a:lnTo>
                    <a:pt x="10" y="232"/>
                  </a:lnTo>
                  <a:lnTo>
                    <a:pt x="12" y="232"/>
                  </a:lnTo>
                  <a:lnTo>
                    <a:pt x="12" y="231"/>
                  </a:lnTo>
                  <a:lnTo>
                    <a:pt x="12" y="230"/>
                  </a:lnTo>
                  <a:lnTo>
                    <a:pt x="13" y="229"/>
                  </a:lnTo>
                  <a:lnTo>
                    <a:pt x="13" y="228"/>
                  </a:lnTo>
                  <a:lnTo>
                    <a:pt x="12" y="226"/>
                  </a:lnTo>
                  <a:lnTo>
                    <a:pt x="12" y="225"/>
                  </a:lnTo>
                  <a:lnTo>
                    <a:pt x="12" y="224"/>
                  </a:lnTo>
                  <a:lnTo>
                    <a:pt x="10" y="223"/>
                  </a:lnTo>
                  <a:lnTo>
                    <a:pt x="10" y="222"/>
                  </a:lnTo>
                  <a:lnTo>
                    <a:pt x="9" y="220"/>
                  </a:lnTo>
                  <a:lnTo>
                    <a:pt x="9" y="219"/>
                  </a:lnTo>
                  <a:lnTo>
                    <a:pt x="9" y="217"/>
                  </a:lnTo>
                  <a:lnTo>
                    <a:pt x="9" y="216"/>
                  </a:lnTo>
                  <a:lnTo>
                    <a:pt x="9" y="215"/>
                  </a:lnTo>
                  <a:lnTo>
                    <a:pt x="10" y="215"/>
                  </a:lnTo>
                  <a:lnTo>
                    <a:pt x="12" y="215"/>
                  </a:lnTo>
                  <a:lnTo>
                    <a:pt x="13" y="216"/>
                  </a:lnTo>
                  <a:lnTo>
                    <a:pt x="14" y="215"/>
                  </a:lnTo>
                  <a:lnTo>
                    <a:pt x="15" y="215"/>
                  </a:lnTo>
                  <a:lnTo>
                    <a:pt x="16" y="215"/>
                  </a:lnTo>
                  <a:lnTo>
                    <a:pt x="17" y="216"/>
                  </a:lnTo>
                  <a:lnTo>
                    <a:pt x="18" y="217"/>
                  </a:lnTo>
                  <a:lnTo>
                    <a:pt x="19" y="219"/>
                  </a:lnTo>
                  <a:lnTo>
                    <a:pt x="21" y="219"/>
                  </a:lnTo>
                  <a:lnTo>
                    <a:pt x="22" y="217"/>
                  </a:lnTo>
                  <a:lnTo>
                    <a:pt x="23" y="217"/>
                  </a:lnTo>
                  <a:lnTo>
                    <a:pt x="24" y="217"/>
                  </a:lnTo>
                  <a:lnTo>
                    <a:pt x="25" y="217"/>
                  </a:lnTo>
                  <a:lnTo>
                    <a:pt x="26" y="217"/>
                  </a:lnTo>
                  <a:lnTo>
                    <a:pt x="27" y="217"/>
                  </a:lnTo>
                  <a:lnTo>
                    <a:pt x="29" y="217"/>
                  </a:lnTo>
                  <a:lnTo>
                    <a:pt x="30" y="216"/>
                  </a:lnTo>
                  <a:lnTo>
                    <a:pt x="31" y="215"/>
                  </a:lnTo>
                  <a:lnTo>
                    <a:pt x="32" y="215"/>
                  </a:lnTo>
                  <a:lnTo>
                    <a:pt x="32" y="214"/>
                  </a:lnTo>
                  <a:lnTo>
                    <a:pt x="33" y="215"/>
                  </a:lnTo>
                  <a:lnTo>
                    <a:pt x="34" y="215"/>
                  </a:lnTo>
                  <a:lnTo>
                    <a:pt x="34" y="216"/>
                  </a:lnTo>
                  <a:lnTo>
                    <a:pt x="35" y="216"/>
                  </a:lnTo>
                  <a:lnTo>
                    <a:pt x="36" y="217"/>
                  </a:lnTo>
                  <a:lnTo>
                    <a:pt x="38" y="217"/>
                  </a:lnTo>
                  <a:lnTo>
                    <a:pt x="39" y="217"/>
                  </a:lnTo>
                  <a:lnTo>
                    <a:pt x="40" y="216"/>
                  </a:lnTo>
                  <a:lnTo>
                    <a:pt x="41" y="215"/>
                  </a:lnTo>
                  <a:lnTo>
                    <a:pt x="42" y="215"/>
                  </a:lnTo>
                  <a:lnTo>
                    <a:pt x="43" y="214"/>
                  </a:lnTo>
                  <a:lnTo>
                    <a:pt x="44" y="214"/>
                  </a:lnTo>
                  <a:lnTo>
                    <a:pt x="45" y="214"/>
                  </a:lnTo>
                  <a:lnTo>
                    <a:pt x="47" y="213"/>
                  </a:lnTo>
                  <a:lnTo>
                    <a:pt x="48" y="213"/>
                  </a:lnTo>
                  <a:lnTo>
                    <a:pt x="49" y="213"/>
                  </a:lnTo>
                  <a:lnTo>
                    <a:pt x="49" y="212"/>
                  </a:lnTo>
                  <a:lnTo>
                    <a:pt x="50" y="211"/>
                  </a:lnTo>
                  <a:lnTo>
                    <a:pt x="52" y="211"/>
                  </a:lnTo>
                  <a:lnTo>
                    <a:pt x="53" y="211"/>
                  </a:lnTo>
                  <a:lnTo>
                    <a:pt x="55" y="211"/>
                  </a:lnTo>
                  <a:lnTo>
                    <a:pt x="56" y="212"/>
                  </a:lnTo>
                  <a:lnTo>
                    <a:pt x="57" y="212"/>
                  </a:lnTo>
                  <a:lnTo>
                    <a:pt x="58" y="212"/>
                  </a:lnTo>
                  <a:lnTo>
                    <a:pt x="59" y="212"/>
                  </a:lnTo>
                  <a:lnTo>
                    <a:pt x="60" y="213"/>
                  </a:lnTo>
                  <a:lnTo>
                    <a:pt x="61" y="213"/>
                  </a:lnTo>
                  <a:lnTo>
                    <a:pt x="62" y="213"/>
                  </a:lnTo>
                  <a:lnTo>
                    <a:pt x="62" y="212"/>
                  </a:lnTo>
                  <a:lnTo>
                    <a:pt x="64" y="212"/>
                  </a:lnTo>
                  <a:lnTo>
                    <a:pt x="64" y="211"/>
                  </a:lnTo>
                  <a:lnTo>
                    <a:pt x="64" y="209"/>
                  </a:lnTo>
                  <a:lnTo>
                    <a:pt x="65" y="208"/>
                  </a:lnTo>
                  <a:lnTo>
                    <a:pt x="65" y="207"/>
                  </a:lnTo>
                  <a:lnTo>
                    <a:pt x="68" y="199"/>
                  </a:lnTo>
                  <a:lnTo>
                    <a:pt x="70" y="195"/>
                  </a:lnTo>
                  <a:lnTo>
                    <a:pt x="72" y="195"/>
                  </a:lnTo>
                  <a:lnTo>
                    <a:pt x="72" y="194"/>
                  </a:lnTo>
                  <a:lnTo>
                    <a:pt x="73" y="195"/>
                  </a:lnTo>
                  <a:lnTo>
                    <a:pt x="74" y="195"/>
                  </a:lnTo>
                  <a:lnTo>
                    <a:pt x="74" y="194"/>
                  </a:lnTo>
                  <a:lnTo>
                    <a:pt x="77" y="191"/>
                  </a:lnTo>
                  <a:lnTo>
                    <a:pt x="78" y="190"/>
                  </a:lnTo>
                  <a:lnTo>
                    <a:pt x="79" y="189"/>
                  </a:lnTo>
                  <a:lnTo>
                    <a:pt x="79" y="188"/>
                  </a:lnTo>
                  <a:lnTo>
                    <a:pt x="81" y="187"/>
                  </a:lnTo>
                  <a:lnTo>
                    <a:pt x="82" y="186"/>
                  </a:lnTo>
                  <a:lnTo>
                    <a:pt x="82" y="184"/>
                  </a:lnTo>
                  <a:lnTo>
                    <a:pt x="84" y="182"/>
                  </a:lnTo>
                  <a:lnTo>
                    <a:pt x="85" y="181"/>
                  </a:lnTo>
                  <a:lnTo>
                    <a:pt x="85" y="180"/>
                  </a:lnTo>
                  <a:lnTo>
                    <a:pt x="85" y="179"/>
                  </a:lnTo>
                  <a:lnTo>
                    <a:pt x="86" y="179"/>
                  </a:lnTo>
                  <a:lnTo>
                    <a:pt x="87" y="178"/>
                  </a:lnTo>
                  <a:lnTo>
                    <a:pt x="88" y="178"/>
                  </a:lnTo>
                  <a:lnTo>
                    <a:pt x="90" y="176"/>
                  </a:lnTo>
                  <a:lnTo>
                    <a:pt x="90" y="175"/>
                  </a:lnTo>
                  <a:lnTo>
                    <a:pt x="90" y="174"/>
                  </a:lnTo>
                  <a:lnTo>
                    <a:pt x="91" y="174"/>
                  </a:lnTo>
                  <a:lnTo>
                    <a:pt x="91" y="173"/>
                  </a:lnTo>
                  <a:lnTo>
                    <a:pt x="92" y="171"/>
                  </a:lnTo>
                  <a:lnTo>
                    <a:pt x="93" y="171"/>
                  </a:lnTo>
                  <a:lnTo>
                    <a:pt x="94" y="170"/>
                  </a:lnTo>
                  <a:lnTo>
                    <a:pt x="95" y="170"/>
                  </a:lnTo>
                  <a:lnTo>
                    <a:pt x="96" y="170"/>
                  </a:lnTo>
                  <a:lnTo>
                    <a:pt x="96" y="169"/>
                  </a:lnTo>
                  <a:lnTo>
                    <a:pt x="98" y="169"/>
                  </a:lnTo>
                  <a:lnTo>
                    <a:pt x="98" y="167"/>
                  </a:lnTo>
                  <a:lnTo>
                    <a:pt x="98" y="166"/>
                  </a:lnTo>
                  <a:lnTo>
                    <a:pt x="96" y="165"/>
                  </a:lnTo>
                  <a:close/>
                  <a:moveTo>
                    <a:pt x="610" y="982"/>
                  </a:moveTo>
                  <a:lnTo>
                    <a:pt x="609" y="984"/>
                  </a:lnTo>
                  <a:lnTo>
                    <a:pt x="608" y="987"/>
                  </a:lnTo>
                  <a:lnTo>
                    <a:pt x="607" y="991"/>
                  </a:lnTo>
                  <a:lnTo>
                    <a:pt x="607" y="993"/>
                  </a:lnTo>
                  <a:lnTo>
                    <a:pt x="606" y="995"/>
                  </a:lnTo>
                  <a:lnTo>
                    <a:pt x="616" y="998"/>
                  </a:lnTo>
                  <a:lnTo>
                    <a:pt x="617" y="999"/>
                  </a:lnTo>
                  <a:lnTo>
                    <a:pt x="616" y="1000"/>
                  </a:lnTo>
                  <a:lnTo>
                    <a:pt x="617" y="1000"/>
                  </a:lnTo>
                  <a:lnTo>
                    <a:pt x="618" y="1000"/>
                  </a:lnTo>
                  <a:lnTo>
                    <a:pt x="619" y="1000"/>
                  </a:lnTo>
                  <a:lnTo>
                    <a:pt x="620" y="1000"/>
                  </a:lnTo>
                  <a:lnTo>
                    <a:pt x="621" y="1000"/>
                  </a:lnTo>
                  <a:lnTo>
                    <a:pt x="622" y="1000"/>
                  </a:lnTo>
                  <a:lnTo>
                    <a:pt x="624" y="1000"/>
                  </a:lnTo>
                  <a:lnTo>
                    <a:pt x="625" y="996"/>
                  </a:lnTo>
                  <a:lnTo>
                    <a:pt x="625" y="993"/>
                  </a:lnTo>
                  <a:lnTo>
                    <a:pt x="625" y="991"/>
                  </a:lnTo>
                  <a:lnTo>
                    <a:pt x="626" y="990"/>
                  </a:lnTo>
                  <a:lnTo>
                    <a:pt x="627" y="986"/>
                  </a:lnTo>
                  <a:lnTo>
                    <a:pt x="625" y="985"/>
                  </a:lnTo>
                  <a:lnTo>
                    <a:pt x="625" y="984"/>
                  </a:lnTo>
                  <a:lnTo>
                    <a:pt x="625" y="983"/>
                  </a:lnTo>
                  <a:lnTo>
                    <a:pt x="624" y="979"/>
                  </a:lnTo>
                  <a:lnTo>
                    <a:pt x="624" y="978"/>
                  </a:lnTo>
                  <a:lnTo>
                    <a:pt x="624" y="976"/>
                  </a:lnTo>
                  <a:lnTo>
                    <a:pt x="624" y="974"/>
                  </a:lnTo>
                  <a:lnTo>
                    <a:pt x="624" y="973"/>
                  </a:lnTo>
                  <a:lnTo>
                    <a:pt x="625" y="972"/>
                  </a:lnTo>
                  <a:lnTo>
                    <a:pt x="625" y="970"/>
                  </a:lnTo>
                  <a:lnTo>
                    <a:pt x="625" y="969"/>
                  </a:lnTo>
                  <a:lnTo>
                    <a:pt x="625" y="968"/>
                  </a:lnTo>
                  <a:lnTo>
                    <a:pt x="615" y="967"/>
                  </a:lnTo>
                  <a:lnTo>
                    <a:pt x="612" y="973"/>
                  </a:lnTo>
                  <a:lnTo>
                    <a:pt x="611" y="978"/>
                  </a:lnTo>
                  <a:lnTo>
                    <a:pt x="610" y="98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112">
              <a:extLst>
                <a:ext uri="{FF2B5EF4-FFF2-40B4-BE49-F238E27FC236}">
                  <a16:creationId xmlns:a16="http://schemas.microsoft.com/office/drawing/2014/main" id="{DDA444CF-3648-01FD-055B-50A0A7C669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91138" y="774700"/>
              <a:ext cx="1401763" cy="1604963"/>
            </a:xfrm>
            <a:custGeom>
              <a:avLst/>
              <a:gdLst>
                <a:gd name="T0" fmla="*/ 741 w 883"/>
                <a:gd name="T1" fmla="*/ 874 h 1011"/>
                <a:gd name="T2" fmla="*/ 698 w 883"/>
                <a:gd name="T3" fmla="*/ 965 h 1011"/>
                <a:gd name="T4" fmla="*/ 650 w 883"/>
                <a:gd name="T5" fmla="*/ 990 h 1011"/>
                <a:gd name="T6" fmla="*/ 554 w 883"/>
                <a:gd name="T7" fmla="*/ 971 h 1011"/>
                <a:gd name="T8" fmla="*/ 478 w 883"/>
                <a:gd name="T9" fmla="*/ 960 h 1011"/>
                <a:gd name="T10" fmla="*/ 463 w 883"/>
                <a:gd name="T11" fmla="*/ 881 h 1011"/>
                <a:gd name="T12" fmla="*/ 461 w 883"/>
                <a:gd name="T13" fmla="*/ 806 h 1011"/>
                <a:gd name="T14" fmla="*/ 409 w 883"/>
                <a:gd name="T15" fmla="*/ 781 h 1011"/>
                <a:gd name="T16" fmla="*/ 386 w 883"/>
                <a:gd name="T17" fmla="*/ 750 h 1011"/>
                <a:gd name="T18" fmla="*/ 402 w 883"/>
                <a:gd name="T19" fmla="*/ 674 h 1011"/>
                <a:gd name="T20" fmla="*/ 266 w 883"/>
                <a:gd name="T21" fmla="*/ 625 h 1011"/>
                <a:gd name="T22" fmla="*/ 126 w 883"/>
                <a:gd name="T23" fmla="*/ 513 h 1011"/>
                <a:gd name="T24" fmla="*/ 26 w 883"/>
                <a:gd name="T25" fmla="*/ 463 h 1011"/>
                <a:gd name="T26" fmla="*/ 79 w 883"/>
                <a:gd name="T27" fmla="*/ 464 h 1011"/>
                <a:gd name="T28" fmla="*/ 137 w 883"/>
                <a:gd name="T29" fmla="*/ 448 h 1011"/>
                <a:gd name="T30" fmla="*/ 144 w 883"/>
                <a:gd name="T31" fmla="*/ 408 h 1011"/>
                <a:gd name="T32" fmla="*/ 183 w 883"/>
                <a:gd name="T33" fmla="*/ 367 h 1011"/>
                <a:gd name="T34" fmla="*/ 165 w 883"/>
                <a:gd name="T35" fmla="*/ 305 h 1011"/>
                <a:gd name="T36" fmla="*/ 160 w 883"/>
                <a:gd name="T37" fmla="*/ 257 h 1011"/>
                <a:gd name="T38" fmla="*/ 188 w 883"/>
                <a:gd name="T39" fmla="*/ 220 h 1011"/>
                <a:gd name="T40" fmla="*/ 205 w 883"/>
                <a:gd name="T41" fmla="*/ 184 h 1011"/>
                <a:gd name="T42" fmla="*/ 243 w 883"/>
                <a:gd name="T43" fmla="*/ 175 h 1011"/>
                <a:gd name="T44" fmla="*/ 234 w 883"/>
                <a:gd name="T45" fmla="*/ 151 h 1011"/>
                <a:gd name="T46" fmla="*/ 220 w 883"/>
                <a:gd name="T47" fmla="*/ 103 h 1011"/>
                <a:gd name="T48" fmla="*/ 273 w 883"/>
                <a:gd name="T49" fmla="*/ 96 h 1011"/>
                <a:gd name="T50" fmla="*/ 315 w 883"/>
                <a:gd name="T51" fmla="*/ 109 h 1011"/>
                <a:gd name="T52" fmla="*/ 363 w 883"/>
                <a:gd name="T53" fmla="*/ 89 h 1011"/>
                <a:gd name="T54" fmla="*/ 405 w 883"/>
                <a:gd name="T55" fmla="*/ 99 h 1011"/>
                <a:gd name="T56" fmla="*/ 463 w 883"/>
                <a:gd name="T57" fmla="*/ 119 h 1011"/>
                <a:gd name="T58" fmla="*/ 518 w 883"/>
                <a:gd name="T59" fmla="*/ 96 h 1011"/>
                <a:gd name="T60" fmla="*/ 501 w 883"/>
                <a:gd name="T61" fmla="*/ 62 h 1011"/>
                <a:gd name="T62" fmla="*/ 497 w 883"/>
                <a:gd name="T63" fmla="*/ 44 h 1011"/>
                <a:gd name="T64" fmla="*/ 542 w 883"/>
                <a:gd name="T65" fmla="*/ 45 h 1011"/>
                <a:gd name="T66" fmla="*/ 543 w 883"/>
                <a:gd name="T67" fmla="*/ 74 h 1011"/>
                <a:gd name="T68" fmla="*/ 581 w 883"/>
                <a:gd name="T69" fmla="*/ 97 h 1011"/>
                <a:gd name="T70" fmla="*/ 614 w 883"/>
                <a:gd name="T71" fmla="*/ 84 h 1011"/>
                <a:gd name="T72" fmla="*/ 806 w 883"/>
                <a:gd name="T73" fmla="*/ 130 h 1011"/>
                <a:gd name="T74" fmla="*/ 858 w 883"/>
                <a:gd name="T75" fmla="*/ 195 h 1011"/>
                <a:gd name="T76" fmla="*/ 800 w 883"/>
                <a:gd name="T77" fmla="*/ 343 h 1011"/>
                <a:gd name="T78" fmla="*/ 703 w 883"/>
                <a:gd name="T79" fmla="*/ 559 h 1011"/>
                <a:gd name="T80" fmla="*/ 670 w 883"/>
                <a:gd name="T81" fmla="*/ 98 h 1011"/>
                <a:gd name="T82" fmla="*/ 608 w 883"/>
                <a:gd name="T83" fmla="*/ 469 h 1011"/>
                <a:gd name="T84" fmla="*/ 673 w 883"/>
                <a:gd name="T85" fmla="*/ 426 h 1011"/>
                <a:gd name="T86" fmla="*/ 703 w 883"/>
                <a:gd name="T87" fmla="*/ 358 h 1011"/>
                <a:gd name="T88" fmla="*/ 708 w 883"/>
                <a:gd name="T89" fmla="*/ 272 h 1011"/>
                <a:gd name="T90" fmla="*/ 751 w 883"/>
                <a:gd name="T91" fmla="*/ 225 h 1011"/>
                <a:gd name="T92" fmla="*/ 785 w 883"/>
                <a:gd name="T93" fmla="*/ 212 h 1011"/>
                <a:gd name="T94" fmla="*/ 807 w 883"/>
                <a:gd name="T95" fmla="*/ 178 h 1011"/>
                <a:gd name="T96" fmla="*/ 810 w 883"/>
                <a:gd name="T97" fmla="*/ 143 h 1011"/>
                <a:gd name="T98" fmla="*/ 757 w 883"/>
                <a:gd name="T99" fmla="*/ 128 h 1011"/>
                <a:gd name="T100" fmla="*/ 726 w 883"/>
                <a:gd name="T101" fmla="*/ 147 h 1011"/>
                <a:gd name="T102" fmla="*/ 665 w 883"/>
                <a:gd name="T103" fmla="*/ 174 h 1011"/>
                <a:gd name="T104" fmla="*/ 638 w 883"/>
                <a:gd name="T105" fmla="*/ 207 h 1011"/>
                <a:gd name="T106" fmla="*/ 593 w 883"/>
                <a:gd name="T107" fmla="*/ 218 h 1011"/>
                <a:gd name="T108" fmla="*/ 538 w 883"/>
                <a:gd name="T109" fmla="*/ 228 h 1011"/>
                <a:gd name="T110" fmla="*/ 474 w 883"/>
                <a:gd name="T111" fmla="*/ 231 h 1011"/>
                <a:gd name="T112" fmla="*/ 437 w 883"/>
                <a:gd name="T113" fmla="*/ 249 h 1011"/>
                <a:gd name="T114" fmla="*/ 401 w 883"/>
                <a:gd name="T115" fmla="*/ 288 h 1011"/>
                <a:gd name="T116" fmla="*/ 418 w 883"/>
                <a:gd name="T117" fmla="*/ 320 h 1011"/>
                <a:gd name="T118" fmla="*/ 419 w 883"/>
                <a:gd name="T119" fmla="*/ 348 h 1011"/>
                <a:gd name="T120" fmla="*/ 429 w 883"/>
                <a:gd name="T121" fmla="*/ 393 h 1011"/>
                <a:gd name="T122" fmla="*/ 445 w 883"/>
                <a:gd name="T123" fmla="*/ 432 h 1011"/>
                <a:gd name="T124" fmla="*/ 501 w 883"/>
                <a:gd name="T125" fmla="*/ 438 h 10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83" h="1011">
                  <a:moveTo>
                    <a:pt x="696" y="744"/>
                  </a:moveTo>
                  <a:lnTo>
                    <a:pt x="697" y="748"/>
                  </a:lnTo>
                  <a:lnTo>
                    <a:pt x="698" y="750"/>
                  </a:lnTo>
                  <a:lnTo>
                    <a:pt x="700" y="753"/>
                  </a:lnTo>
                  <a:lnTo>
                    <a:pt x="702" y="756"/>
                  </a:lnTo>
                  <a:lnTo>
                    <a:pt x="704" y="758"/>
                  </a:lnTo>
                  <a:lnTo>
                    <a:pt x="706" y="761"/>
                  </a:lnTo>
                  <a:lnTo>
                    <a:pt x="708" y="765"/>
                  </a:lnTo>
                  <a:lnTo>
                    <a:pt x="713" y="770"/>
                  </a:lnTo>
                  <a:lnTo>
                    <a:pt x="714" y="773"/>
                  </a:lnTo>
                  <a:lnTo>
                    <a:pt x="719" y="778"/>
                  </a:lnTo>
                  <a:lnTo>
                    <a:pt x="725" y="789"/>
                  </a:lnTo>
                  <a:lnTo>
                    <a:pt x="728" y="792"/>
                  </a:lnTo>
                  <a:lnTo>
                    <a:pt x="729" y="794"/>
                  </a:lnTo>
                  <a:lnTo>
                    <a:pt x="730" y="798"/>
                  </a:lnTo>
                  <a:lnTo>
                    <a:pt x="731" y="800"/>
                  </a:lnTo>
                  <a:lnTo>
                    <a:pt x="731" y="801"/>
                  </a:lnTo>
                  <a:lnTo>
                    <a:pt x="732" y="803"/>
                  </a:lnTo>
                  <a:lnTo>
                    <a:pt x="732" y="804"/>
                  </a:lnTo>
                  <a:lnTo>
                    <a:pt x="732" y="806"/>
                  </a:lnTo>
                  <a:lnTo>
                    <a:pt x="732" y="807"/>
                  </a:lnTo>
                  <a:lnTo>
                    <a:pt x="733" y="807"/>
                  </a:lnTo>
                  <a:lnTo>
                    <a:pt x="733" y="808"/>
                  </a:lnTo>
                  <a:lnTo>
                    <a:pt x="737" y="814"/>
                  </a:lnTo>
                  <a:lnTo>
                    <a:pt x="741" y="819"/>
                  </a:lnTo>
                  <a:lnTo>
                    <a:pt x="741" y="820"/>
                  </a:lnTo>
                  <a:lnTo>
                    <a:pt x="743" y="823"/>
                  </a:lnTo>
                  <a:lnTo>
                    <a:pt x="745" y="824"/>
                  </a:lnTo>
                  <a:lnTo>
                    <a:pt x="752" y="833"/>
                  </a:lnTo>
                  <a:lnTo>
                    <a:pt x="755" y="836"/>
                  </a:lnTo>
                  <a:lnTo>
                    <a:pt x="760" y="843"/>
                  </a:lnTo>
                  <a:lnTo>
                    <a:pt x="763" y="847"/>
                  </a:lnTo>
                  <a:lnTo>
                    <a:pt x="768" y="853"/>
                  </a:lnTo>
                  <a:lnTo>
                    <a:pt x="769" y="854"/>
                  </a:lnTo>
                  <a:lnTo>
                    <a:pt x="768" y="854"/>
                  </a:lnTo>
                  <a:lnTo>
                    <a:pt x="767" y="856"/>
                  </a:lnTo>
                  <a:lnTo>
                    <a:pt x="766" y="857"/>
                  </a:lnTo>
                  <a:lnTo>
                    <a:pt x="765" y="858"/>
                  </a:lnTo>
                  <a:lnTo>
                    <a:pt x="764" y="858"/>
                  </a:lnTo>
                  <a:lnTo>
                    <a:pt x="763" y="858"/>
                  </a:lnTo>
                  <a:lnTo>
                    <a:pt x="762" y="858"/>
                  </a:lnTo>
                  <a:lnTo>
                    <a:pt x="760" y="858"/>
                  </a:lnTo>
                  <a:lnTo>
                    <a:pt x="759" y="858"/>
                  </a:lnTo>
                  <a:lnTo>
                    <a:pt x="758" y="858"/>
                  </a:lnTo>
                  <a:lnTo>
                    <a:pt x="757" y="858"/>
                  </a:lnTo>
                  <a:lnTo>
                    <a:pt x="756" y="858"/>
                  </a:lnTo>
                  <a:lnTo>
                    <a:pt x="756" y="859"/>
                  </a:lnTo>
                  <a:lnTo>
                    <a:pt x="755" y="859"/>
                  </a:lnTo>
                  <a:lnTo>
                    <a:pt x="754" y="859"/>
                  </a:lnTo>
                  <a:lnTo>
                    <a:pt x="754" y="858"/>
                  </a:lnTo>
                  <a:lnTo>
                    <a:pt x="754" y="859"/>
                  </a:lnTo>
                  <a:lnTo>
                    <a:pt x="752" y="859"/>
                  </a:lnTo>
                  <a:lnTo>
                    <a:pt x="751" y="859"/>
                  </a:lnTo>
                  <a:lnTo>
                    <a:pt x="751" y="860"/>
                  </a:lnTo>
                  <a:lnTo>
                    <a:pt x="750" y="860"/>
                  </a:lnTo>
                  <a:lnTo>
                    <a:pt x="750" y="861"/>
                  </a:lnTo>
                  <a:lnTo>
                    <a:pt x="749" y="861"/>
                  </a:lnTo>
                  <a:lnTo>
                    <a:pt x="748" y="861"/>
                  </a:lnTo>
                  <a:lnTo>
                    <a:pt x="747" y="861"/>
                  </a:lnTo>
                  <a:lnTo>
                    <a:pt x="746" y="861"/>
                  </a:lnTo>
                  <a:lnTo>
                    <a:pt x="745" y="861"/>
                  </a:lnTo>
                  <a:lnTo>
                    <a:pt x="745" y="862"/>
                  </a:lnTo>
                  <a:lnTo>
                    <a:pt x="743" y="862"/>
                  </a:lnTo>
                  <a:lnTo>
                    <a:pt x="743" y="864"/>
                  </a:lnTo>
                  <a:lnTo>
                    <a:pt x="742" y="865"/>
                  </a:lnTo>
                  <a:lnTo>
                    <a:pt x="742" y="866"/>
                  </a:lnTo>
                  <a:lnTo>
                    <a:pt x="741" y="866"/>
                  </a:lnTo>
                  <a:lnTo>
                    <a:pt x="741" y="867"/>
                  </a:lnTo>
                  <a:lnTo>
                    <a:pt x="741" y="868"/>
                  </a:lnTo>
                  <a:lnTo>
                    <a:pt x="741" y="869"/>
                  </a:lnTo>
                  <a:lnTo>
                    <a:pt x="742" y="872"/>
                  </a:lnTo>
                  <a:lnTo>
                    <a:pt x="742" y="873"/>
                  </a:lnTo>
                  <a:lnTo>
                    <a:pt x="742" y="874"/>
                  </a:lnTo>
                  <a:lnTo>
                    <a:pt x="741" y="874"/>
                  </a:lnTo>
                  <a:lnTo>
                    <a:pt x="741" y="875"/>
                  </a:lnTo>
                  <a:lnTo>
                    <a:pt x="742" y="876"/>
                  </a:lnTo>
                  <a:lnTo>
                    <a:pt x="742" y="879"/>
                  </a:lnTo>
                  <a:lnTo>
                    <a:pt x="742" y="882"/>
                  </a:lnTo>
                  <a:lnTo>
                    <a:pt x="742" y="883"/>
                  </a:lnTo>
                  <a:lnTo>
                    <a:pt x="742" y="884"/>
                  </a:lnTo>
                  <a:lnTo>
                    <a:pt x="743" y="885"/>
                  </a:lnTo>
                  <a:lnTo>
                    <a:pt x="742" y="885"/>
                  </a:lnTo>
                  <a:lnTo>
                    <a:pt x="742" y="886"/>
                  </a:lnTo>
                  <a:lnTo>
                    <a:pt x="741" y="886"/>
                  </a:lnTo>
                  <a:lnTo>
                    <a:pt x="740" y="887"/>
                  </a:lnTo>
                  <a:lnTo>
                    <a:pt x="738" y="887"/>
                  </a:lnTo>
                  <a:lnTo>
                    <a:pt x="737" y="887"/>
                  </a:lnTo>
                  <a:lnTo>
                    <a:pt x="736" y="887"/>
                  </a:lnTo>
                  <a:lnTo>
                    <a:pt x="734" y="889"/>
                  </a:lnTo>
                  <a:lnTo>
                    <a:pt x="733" y="889"/>
                  </a:lnTo>
                  <a:lnTo>
                    <a:pt x="732" y="889"/>
                  </a:lnTo>
                  <a:lnTo>
                    <a:pt x="731" y="889"/>
                  </a:lnTo>
                  <a:lnTo>
                    <a:pt x="730" y="889"/>
                  </a:lnTo>
                  <a:lnTo>
                    <a:pt x="730" y="890"/>
                  </a:lnTo>
                  <a:lnTo>
                    <a:pt x="729" y="890"/>
                  </a:lnTo>
                  <a:lnTo>
                    <a:pt x="729" y="891"/>
                  </a:lnTo>
                  <a:lnTo>
                    <a:pt x="728" y="892"/>
                  </a:lnTo>
                  <a:lnTo>
                    <a:pt x="728" y="893"/>
                  </a:lnTo>
                  <a:lnTo>
                    <a:pt x="728" y="894"/>
                  </a:lnTo>
                  <a:lnTo>
                    <a:pt x="728" y="895"/>
                  </a:lnTo>
                  <a:lnTo>
                    <a:pt x="728" y="896"/>
                  </a:lnTo>
                  <a:lnTo>
                    <a:pt x="726" y="896"/>
                  </a:lnTo>
                  <a:lnTo>
                    <a:pt x="725" y="896"/>
                  </a:lnTo>
                  <a:lnTo>
                    <a:pt x="724" y="895"/>
                  </a:lnTo>
                  <a:lnTo>
                    <a:pt x="724" y="898"/>
                  </a:lnTo>
                  <a:lnTo>
                    <a:pt x="724" y="899"/>
                  </a:lnTo>
                  <a:lnTo>
                    <a:pt x="723" y="899"/>
                  </a:lnTo>
                  <a:lnTo>
                    <a:pt x="723" y="900"/>
                  </a:lnTo>
                  <a:lnTo>
                    <a:pt x="723" y="901"/>
                  </a:lnTo>
                  <a:lnTo>
                    <a:pt x="723" y="902"/>
                  </a:lnTo>
                  <a:lnTo>
                    <a:pt x="723" y="903"/>
                  </a:lnTo>
                  <a:lnTo>
                    <a:pt x="722" y="903"/>
                  </a:lnTo>
                  <a:lnTo>
                    <a:pt x="721" y="904"/>
                  </a:lnTo>
                  <a:lnTo>
                    <a:pt x="721" y="906"/>
                  </a:lnTo>
                  <a:lnTo>
                    <a:pt x="721" y="907"/>
                  </a:lnTo>
                  <a:lnTo>
                    <a:pt x="720" y="907"/>
                  </a:lnTo>
                  <a:lnTo>
                    <a:pt x="720" y="908"/>
                  </a:lnTo>
                  <a:lnTo>
                    <a:pt x="720" y="909"/>
                  </a:lnTo>
                  <a:lnTo>
                    <a:pt x="721" y="910"/>
                  </a:lnTo>
                  <a:lnTo>
                    <a:pt x="719" y="910"/>
                  </a:lnTo>
                  <a:lnTo>
                    <a:pt x="717" y="911"/>
                  </a:lnTo>
                  <a:lnTo>
                    <a:pt x="719" y="914"/>
                  </a:lnTo>
                  <a:lnTo>
                    <a:pt x="716" y="915"/>
                  </a:lnTo>
                  <a:lnTo>
                    <a:pt x="715" y="916"/>
                  </a:lnTo>
                  <a:lnTo>
                    <a:pt x="711" y="917"/>
                  </a:lnTo>
                  <a:lnTo>
                    <a:pt x="711" y="920"/>
                  </a:lnTo>
                  <a:lnTo>
                    <a:pt x="711" y="924"/>
                  </a:lnTo>
                  <a:lnTo>
                    <a:pt x="711" y="925"/>
                  </a:lnTo>
                  <a:lnTo>
                    <a:pt x="708" y="928"/>
                  </a:lnTo>
                  <a:lnTo>
                    <a:pt x="705" y="932"/>
                  </a:lnTo>
                  <a:lnTo>
                    <a:pt x="704" y="935"/>
                  </a:lnTo>
                  <a:lnTo>
                    <a:pt x="704" y="937"/>
                  </a:lnTo>
                  <a:lnTo>
                    <a:pt x="703" y="940"/>
                  </a:lnTo>
                  <a:lnTo>
                    <a:pt x="703" y="943"/>
                  </a:lnTo>
                  <a:lnTo>
                    <a:pt x="704" y="945"/>
                  </a:lnTo>
                  <a:lnTo>
                    <a:pt x="704" y="946"/>
                  </a:lnTo>
                  <a:lnTo>
                    <a:pt x="705" y="948"/>
                  </a:lnTo>
                  <a:lnTo>
                    <a:pt x="706" y="948"/>
                  </a:lnTo>
                  <a:lnTo>
                    <a:pt x="706" y="949"/>
                  </a:lnTo>
                  <a:lnTo>
                    <a:pt x="707" y="949"/>
                  </a:lnTo>
                  <a:lnTo>
                    <a:pt x="713" y="952"/>
                  </a:lnTo>
                  <a:lnTo>
                    <a:pt x="711" y="954"/>
                  </a:lnTo>
                  <a:lnTo>
                    <a:pt x="707" y="958"/>
                  </a:lnTo>
                  <a:lnTo>
                    <a:pt x="705" y="959"/>
                  </a:lnTo>
                  <a:lnTo>
                    <a:pt x="703" y="960"/>
                  </a:lnTo>
                  <a:lnTo>
                    <a:pt x="700" y="961"/>
                  </a:lnTo>
                  <a:lnTo>
                    <a:pt x="700" y="962"/>
                  </a:lnTo>
                  <a:lnTo>
                    <a:pt x="698" y="965"/>
                  </a:lnTo>
                  <a:lnTo>
                    <a:pt x="697" y="966"/>
                  </a:lnTo>
                  <a:lnTo>
                    <a:pt x="697" y="967"/>
                  </a:lnTo>
                  <a:lnTo>
                    <a:pt x="696" y="968"/>
                  </a:lnTo>
                  <a:lnTo>
                    <a:pt x="693" y="970"/>
                  </a:lnTo>
                  <a:lnTo>
                    <a:pt x="693" y="974"/>
                  </a:lnTo>
                  <a:lnTo>
                    <a:pt x="694" y="975"/>
                  </a:lnTo>
                  <a:lnTo>
                    <a:pt x="694" y="976"/>
                  </a:lnTo>
                  <a:lnTo>
                    <a:pt x="694" y="977"/>
                  </a:lnTo>
                  <a:lnTo>
                    <a:pt x="695" y="978"/>
                  </a:lnTo>
                  <a:lnTo>
                    <a:pt x="695" y="979"/>
                  </a:lnTo>
                  <a:lnTo>
                    <a:pt x="695" y="982"/>
                  </a:lnTo>
                  <a:lnTo>
                    <a:pt x="696" y="983"/>
                  </a:lnTo>
                  <a:lnTo>
                    <a:pt x="695" y="983"/>
                  </a:lnTo>
                  <a:lnTo>
                    <a:pt x="695" y="984"/>
                  </a:lnTo>
                  <a:lnTo>
                    <a:pt x="695" y="985"/>
                  </a:lnTo>
                  <a:lnTo>
                    <a:pt x="695" y="986"/>
                  </a:lnTo>
                  <a:lnTo>
                    <a:pt x="694" y="990"/>
                  </a:lnTo>
                  <a:lnTo>
                    <a:pt x="693" y="991"/>
                  </a:lnTo>
                  <a:lnTo>
                    <a:pt x="693" y="992"/>
                  </a:lnTo>
                  <a:lnTo>
                    <a:pt x="691" y="991"/>
                  </a:lnTo>
                  <a:lnTo>
                    <a:pt x="690" y="991"/>
                  </a:lnTo>
                  <a:lnTo>
                    <a:pt x="689" y="991"/>
                  </a:lnTo>
                  <a:lnTo>
                    <a:pt x="688" y="991"/>
                  </a:lnTo>
                  <a:lnTo>
                    <a:pt x="687" y="991"/>
                  </a:lnTo>
                  <a:lnTo>
                    <a:pt x="685" y="991"/>
                  </a:lnTo>
                  <a:lnTo>
                    <a:pt x="681" y="991"/>
                  </a:lnTo>
                  <a:lnTo>
                    <a:pt x="681" y="992"/>
                  </a:lnTo>
                  <a:lnTo>
                    <a:pt x="680" y="992"/>
                  </a:lnTo>
                  <a:lnTo>
                    <a:pt x="680" y="993"/>
                  </a:lnTo>
                  <a:lnTo>
                    <a:pt x="680" y="994"/>
                  </a:lnTo>
                  <a:lnTo>
                    <a:pt x="681" y="994"/>
                  </a:lnTo>
                  <a:lnTo>
                    <a:pt x="681" y="996"/>
                  </a:lnTo>
                  <a:lnTo>
                    <a:pt x="681" y="998"/>
                  </a:lnTo>
                  <a:lnTo>
                    <a:pt x="682" y="999"/>
                  </a:lnTo>
                  <a:lnTo>
                    <a:pt x="681" y="1000"/>
                  </a:lnTo>
                  <a:lnTo>
                    <a:pt x="681" y="1002"/>
                  </a:lnTo>
                  <a:lnTo>
                    <a:pt x="681" y="1003"/>
                  </a:lnTo>
                  <a:lnTo>
                    <a:pt x="680" y="1006"/>
                  </a:lnTo>
                  <a:lnTo>
                    <a:pt x="679" y="1007"/>
                  </a:lnTo>
                  <a:lnTo>
                    <a:pt x="679" y="1008"/>
                  </a:lnTo>
                  <a:lnTo>
                    <a:pt x="679" y="1009"/>
                  </a:lnTo>
                  <a:lnTo>
                    <a:pt x="677" y="1010"/>
                  </a:lnTo>
                  <a:lnTo>
                    <a:pt x="676" y="1011"/>
                  </a:lnTo>
                  <a:lnTo>
                    <a:pt x="674" y="1010"/>
                  </a:lnTo>
                  <a:lnTo>
                    <a:pt x="673" y="1010"/>
                  </a:lnTo>
                  <a:lnTo>
                    <a:pt x="672" y="1008"/>
                  </a:lnTo>
                  <a:lnTo>
                    <a:pt x="671" y="1008"/>
                  </a:lnTo>
                  <a:lnTo>
                    <a:pt x="671" y="1007"/>
                  </a:lnTo>
                  <a:lnTo>
                    <a:pt x="670" y="1007"/>
                  </a:lnTo>
                  <a:lnTo>
                    <a:pt x="669" y="1006"/>
                  </a:lnTo>
                  <a:lnTo>
                    <a:pt x="668" y="1004"/>
                  </a:lnTo>
                  <a:lnTo>
                    <a:pt x="666" y="1004"/>
                  </a:lnTo>
                  <a:lnTo>
                    <a:pt x="666" y="1003"/>
                  </a:lnTo>
                  <a:lnTo>
                    <a:pt x="665" y="1002"/>
                  </a:lnTo>
                  <a:lnTo>
                    <a:pt x="664" y="1002"/>
                  </a:lnTo>
                  <a:lnTo>
                    <a:pt x="663" y="1001"/>
                  </a:lnTo>
                  <a:lnTo>
                    <a:pt x="663" y="1000"/>
                  </a:lnTo>
                  <a:lnTo>
                    <a:pt x="662" y="999"/>
                  </a:lnTo>
                  <a:lnTo>
                    <a:pt x="661" y="999"/>
                  </a:lnTo>
                  <a:lnTo>
                    <a:pt x="661" y="998"/>
                  </a:lnTo>
                  <a:lnTo>
                    <a:pt x="661" y="996"/>
                  </a:lnTo>
                  <a:lnTo>
                    <a:pt x="660" y="996"/>
                  </a:lnTo>
                  <a:lnTo>
                    <a:pt x="659" y="995"/>
                  </a:lnTo>
                  <a:lnTo>
                    <a:pt x="659" y="994"/>
                  </a:lnTo>
                  <a:lnTo>
                    <a:pt x="657" y="994"/>
                  </a:lnTo>
                  <a:lnTo>
                    <a:pt x="656" y="994"/>
                  </a:lnTo>
                  <a:lnTo>
                    <a:pt x="656" y="993"/>
                  </a:lnTo>
                  <a:lnTo>
                    <a:pt x="655" y="993"/>
                  </a:lnTo>
                  <a:lnTo>
                    <a:pt x="655" y="994"/>
                  </a:lnTo>
                  <a:lnTo>
                    <a:pt x="655" y="993"/>
                  </a:lnTo>
                  <a:lnTo>
                    <a:pt x="654" y="993"/>
                  </a:lnTo>
                  <a:lnTo>
                    <a:pt x="653" y="993"/>
                  </a:lnTo>
                  <a:lnTo>
                    <a:pt x="651" y="990"/>
                  </a:lnTo>
                  <a:lnTo>
                    <a:pt x="650" y="990"/>
                  </a:lnTo>
                  <a:lnTo>
                    <a:pt x="648" y="990"/>
                  </a:lnTo>
                  <a:lnTo>
                    <a:pt x="647" y="988"/>
                  </a:lnTo>
                  <a:lnTo>
                    <a:pt x="646" y="988"/>
                  </a:lnTo>
                  <a:lnTo>
                    <a:pt x="645" y="987"/>
                  </a:lnTo>
                  <a:lnTo>
                    <a:pt x="644" y="987"/>
                  </a:lnTo>
                  <a:lnTo>
                    <a:pt x="643" y="987"/>
                  </a:lnTo>
                  <a:lnTo>
                    <a:pt x="642" y="987"/>
                  </a:lnTo>
                  <a:lnTo>
                    <a:pt x="642" y="986"/>
                  </a:lnTo>
                  <a:lnTo>
                    <a:pt x="640" y="986"/>
                  </a:lnTo>
                  <a:lnTo>
                    <a:pt x="639" y="985"/>
                  </a:lnTo>
                  <a:lnTo>
                    <a:pt x="638" y="985"/>
                  </a:lnTo>
                  <a:lnTo>
                    <a:pt x="637" y="985"/>
                  </a:lnTo>
                  <a:lnTo>
                    <a:pt x="636" y="985"/>
                  </a:lnTo>
                  <a:lnTo>
                    <a:pt x="635" y="984"/>
                  </a:lnTo>
                  <a:lnTo>
                    <a:pt x="634" y="984"/>
                  </a:lnTo>
                  <a:lnTo>
                    <a:pt x="633" y="984"/>
                  </a:lnTo>
                  <a:lnTo>
                    <a:pt x="631" y="984"/>
                  </a:lnTo>
                  <a:lnTo>
                    <a:pt x="630" y="984"/>
                  </a:lnTo>
                  <a:lnTo>
                    <a:pt x="629" y="984"/>
                  </a:lnTo>
                  <a:lnTo>
                    <a:pt x="628" y="984"/>
                  </a:lnTo>
                  <a:lnTo>
                    <a:pt x="627" y="984"/>
                  </a:lnTo>
                  <a:lnTo>
                    <a:pt x="626" y="984"/>
                  </a:lnTo>
                  <a:lnTo>
                    <a:pt x="625" y="984"/>
                  </a:lnTo>
                  <a:lnTo>
                    <a:pt x="624" y="984"/>
                  </a:lnTo>
                  <a:lnTo>
                    <a:pt x="624" y="983"/>
                  </a:lnTo>
                  <a:lnTo>
                    <a:pt x="622" y="983"/>
                  </a:lnTo>
                  <a:lnTo>
                    <a:pt x="621" y="983"/>
                  </a:lnTo>
                  <a:lnTo>
                    <a:pt x="619" y="983"/>
                  </a:lnTo>
                  <a:lnTo>
                    <a:pt x="617" y="982"/>
                  </a:lnTo>
                  <a:lnTo>
                    <a:pt x="616" y="981"/>
                  </a:lnTo>
                  <a:lnTo>
                    <a:pt x="613" y="978"/>
                  </a:lnTo>
                  <a:lnTo>
                    <a:pt x="612" y="978"/>
                  </a:lnTo>
                  <a:lnTo>
                    <a:pt x="611" y="977"/>
                  </a:lnTo>
                  <a:lnTo>
                    <a:pt x="605" y="976"/>
                  </a:lnTo>
                  <a:lnTo>
                    <a:pt x="603" y="976"/>
                  </a:lnTo>
                  <a:lnTo>
                    <a:pt x="603" y="977"/>
                  </a:lnTo>
                  <a:lnTo>
                    <a:pt x="602" y="977"/>
                  </a:lnTo>
                  <a:lnTo>
                    <a:pt x="601" y="977"/>
                  </a:lnTo>
                  <a:lnTo>
                    <a:pt x="600" y="977"/>
                  </a:lnTo>
                  <a:lnTo>
                    <a:pt x="599" y="977"/>
                  </a:lnTo>
                  <a:lnTo>
                    <a:pt x="596" y="977"/>
                  </a:lnTo>
                  <a:lnTo>
                    <a:pt x="595" y="977"/>
                  </a:lnTo>
                  <a:lnTo>
                    <a:pt x="594" y="977"/>
                  </a:lnTo>
                  <a:lnTo>
                    <a:pt x="592" y="976"/>
                  </a:lnTo>
                  <a:lnTo>
                    <a:pt x="592" y="977"/>
                  </a:lnTo>
                  <a:lnTo>
                    <a:pt x="591" y="977"/>
                  </a:lnTo>
                  <a:lnTo>
                    <a:pt x="590" y="978"/>
                  </a:lnTo>
                  <a:lnTo>
                    <a:pt x="588" y="977"/>
                  </a:lnTo>
                  <a:lnTo>
                    <a:pt x="586" y="977"/>
                  </a:lnTo>
                  <a:lnTo>
                    <a:pt x="585" y="977"/>
                  </a:lnTo>
                  <a:lnTo>
                    <a:pt x="584" y="977"/>
                  </a:lnTo>
                  <a:lnTo>
                    <a:pt x="583" y="977"/>
                  </a:lnTo>
                  <a:lnTo>
                    <a:pt x="579" y="976"/>
                  </a:lnTo>
                  <a:lnTo>
                    <a:pt x="577" y="976"/>
                  </a:lnTo>
                  <a:lnTo>
                    <a:pt x="576" y="975"/>
                  </a:lnTo>
                  <a:lnTo>
                    <a:pt x="575" y="975"/>
                  </a:lnTo>
                  <a:lnTo>
                    <a:pt x="574" y="975"/>
                  </a:lnTo>
                  <a:lnTo>
                    <a:pt x="573" y="975"/>
                  </a:lnTo>
                  <a:lnTo>
                    <a:pt x="570" y="974"/>
                  </a:lnTo>
                  <a:lnTo>
                    <a:pt x="569" y="975"/>
                  </a:lnTo>
                  <a:lnTo>
                    <a:pt x="568" y="975"/>
                  </a:lnTo>
                  <a:lnTo>
                    <a:pt x="568" y="976"/>
                  </a:lnTo>
                  <a:lnTo>
                    <a:pt x="567" y="976"/>
                  </a:lnTo>
                  <a:lnTo>
                    <a:pt x="566" y="976"/>
                  </a:lnTo>
                  <a:lnTo>
                    <a:pt x="567" y="976"/>
                  </a:lnTo>
                  <a:lnTo>
                    <a:pt x="564" y="974"/>
                  </a:lnTo>
                  <a:lnTo>
                    <a:pt x="561" y="970"/>
                  </a:lnTo>
                  <a:lnTo>
                    <a:pt x="561" y="971"/>
                  </a:lnTo>
                  <a:lnTo>
                    <a:pt x="560" y="971"/>
                  </a:lnTo>
                  <a:lnTo>
                    <a:pt x="559" y="970"/>
                  </a:lnTo>
                  <a:lnTo>
                    <a:pt x="558" y="970"/>
                  </a:lnTo>
                  <a:lnTo>
                    <a:pt x="557" y="971"/>
                  </a:lnTo>
                  <a:lnTo>
                    <a:pt x="556" y="971"/>
                  </a:lnTo>
                  <a:lnTo>
                    <a:pt x="554" y="971"/>
                  </a:lnTo>
                  <a:lnTo>
                    <a:pt x="553" y="971"/>
                  </a:lnTo>
                  <a:lnTo>
                    <a:pt x="552" y="971"/>
                  </a:lnTo>
                  <a:lnTo>
                    <a:pt x="551" y="971"/>
                  </a:lnTo>
                  <a:lnTo>
                    <a:pt x="550" y="973"/>
                  </a:lnTo>
                  <a:lnTo>
                    <a:pt x="549" y="973"/>
                  </a:lnTo>
                  <a:lnTo>
                    <a:pt x="548" y="974"/>
                  </a:lnTo>
                  <a:lnTo>
                    <a:pt x="547" y="973"/>
                  </a:lnTo>
                  <a:lnTo>
                    <a:pt x="545" y="974"/>
                  </a:lnTo>
                  <a:lnTo>
                    <a:pt x="544" y="974"/>
                  </a:lnTo>
                  <a:lnTo>
                    <a:pt x="543" y="973"/>
                  </a:lnTo>
                  <a:lnTo>
                    <a:pt x="542" y="973"/>
                  </a:lnTo>
                  <a:lnTo>
                    <a:pt x="540" y="973"/>
                  </a:lnTo>
                  <a:lnTo>
                    <a:pt x="540" y="971"/>
                  </a:lnTo>
                  <a:lnTo>
                    <a:pt x="539" y="971"/>
                  </a:lnTo>
                  <a:lnTo>
                    <a:pt x="539" y="970"/>
                  </a:lnTo>
                  <a:lnTo>
                    <a:pt x="538" y="970"/>
                  </a:lnTo>
                  <a:lnTo>
                    <a:pt x="536" y="968"/>
                  </a:lnTo>
                  <a:lnTo>
                    <a:pt x="535" y="967"/>
                  </a:lnTo>
                  <a:lnTo>
                    <a:pt x="534" y="967"/>
                  </a:lnTo>
                  <a:lnTo>
                    <a:pt x="533" y="967"/>
                  </a:lnTo>
                  <a:lnTo>
                    <a:pt x="532" y="966"/>
                  </a:lnTo>
                  <a:lnTo>
                    <a:pt x="531" y="966"/>
                  </a:lnTo>
                  <a:lnTo>
                    <a:pt x="530" y="966"/>
                  </a:lnTo>
                  <a:lnTo>
                    <a:pt x="527" y="966"/>
                  </a:lnTo>
                  <a:lnTo>
                    <a:pt x="526" y="966"/>
                  </a:lnTo>
                  <a:lnTo>
                    <a:pt x="525" y="966"/>
                  </a:lnTo>
                  <a:lnTo>
                    <a:pt x="524" y="967"/>
                  </a:lnTo>
                  <a:lnTo>
                    <a:pt x="523" y="967"/>
                  </a:lnTo>
                  <a:lnTo>
                    <a:pt x="522" y="966"/>
                  </a:lnTo>
                  <a:lnTo>
                    <a:pt x="521" y="966"/>
                  </a:lnTo>
                  <a:lnTo>
                    <a:pt x="519" y="966"/>
                  </a:lnTo>
                  <a:lnTo>
                    <a:pt x="517" y="966"/>
                  </a:lnTo>
                  <a:lnTo>
                    <a:pt x="517" y="965"/>
                  </a:lnTo>
                  <a:lnTo>
                    <a:pt x="516" y="965"/>
                  </a:lnTo>
                  <a:lnTo>
                    <a:pt x="515" y="965"/>
                  </a:lnTo>
                  <a:lnTo>
                    <a:pt x="514" y="965"/>
                  </a:lnTo>
                  <a:lnTo>
                    <a:pt x="513" y="965"/>
                  </a:lnTo>
                  <a:lnTo>
                    <a:pt x="512" y="965"/>
                  </a:lnTo>
                  <a:lnTo>
                    <a:pt x="512" y="966"/>
                  </a:lnTo>
                  <a:lnTo>
                    <a:pt x="510" y="966"/>
                  </a:lnTo>
                  <a:lnTo>
                    <a:pt x="510" y="967"/>
                  </a:lnTo>
                  <a:lnTo>
                    <a:pt x="509" y="967"/>
                  </a:lnTo>
                  <a:lnTo>
                    <a:pt x="509" y="968"/>
                  </a:lnTo>
                  <a:lnTo>
                    <a:pt x="508" y="968"/>
                  </a:lnTo>
                  <a:lnTo>
                    <a:pt x="508" y="967"/>
                  </a:lnTo>
                  <a:lnTo>
                    <a:pt x="507" y="967"/>
                  </a:lnTo>
                  <a:lnTo>
                    <a:pt x="506" y="967"/>
                  </a:lnTo>
                  <a:lnTo>
                    <a:pt x="505" y="966"/>
                  </a:lnTo>
                  <a:lnTo>
                    <a:pt x="504" y="966"/>
                  </a:lnTo>
                  <a:lnTo>
                    <a:pt x="502" y="965"/>
                  </a:lnTo>
                  <a:lnTo>
                    <a:pt x="500" y="965"/>
                  </a:lnTo>
                  <a:lnTo>
                    <a:pt x="499" y="965"/>
                  </a:lnTo>
                  <a:lnTo>
                    <a:pt x="498" y="965"/>
                  </a:lnTo>
                  <a:lnTo>
                    <a:pt x="497" y="965"/>
                  </a:lnTo>
                  <a:lnTo>
                    <a:pt x="496" y="966"/>
                  </a:lnTo>
                  <a:lnTo>
                    <a:pt x="495" y="966"/>
                  </a:lnTo>
                  <a:lnTo>
                    <a:pt x="495" y="967"/>
                  </a:lnTo>
                  <a:lnTo>
                    <a:pt x="493" y="967"/>
                  </a:lnTo>
                  <a:lnTo>
                    <a:pt x="493" y="968"/>
                  </a:lnTo>
                  <a:lnTo>
                    <a:pt x="492" y="968"/>
                  </a:lnTo>
                  <a:lnTo>
                    <a:pt x="491" y="969"/>
                  </a:lnTo>
                  <a:lnTo>
                    <a:pt x="490" y="969"/>
                  </a:lnTo>
                  <a:lnTo>
                    <a:pt x="490" y="970"/>
                  </a:lnTo>
                  <a:lnTo>
                    <a:pt x="489" y="970"/>
                  </a:lnTo>
                  <a:lnTo>
                    <a:pt x="488" y="970"/>
                  </a:lnTo>
                  <a:lnTo>
                    <a:pt x="487" y="969"/>
                  </a:lnTo>
                  <a:lnTo>
                    <a:pt x="485" y="968"/>
                  </a:lnTo>
                  <a:lnTo>
                    <a:pt x="484" y="967"/>
                  </a:lnTo>
                  <a:lnTo>
                    <a:pt x="483" y="967"/>
                  </a:lnTo>
                  <a:lnTo>
                    <a:pt x="479" y="963"/>
                  </a:lnTo>
                  <a:lnTo>
                    <a:pt x="479" y="962"/>
                  </a:lnTo>
                  <a:lnTo>
                    <a:pt x="478" y="962"/>
                  </a:lnTo>
                  <a:lnTo>
                    <a:pt x="478" y="961"/>
                  </a:lnTo>
                  <a:lnTo>
                    <a:pt x="478" y="960"/>
                  </a:lnTo>
                  <a:lnTo>
                    <a:pt x="476" y="959"/>
                  </a:lnTo>
                  <a:lnTo>
                    <a:pt x="476" y="958"/>
                  </a:lnTo>
                  <a:lnTo>
                    <a:pt x="475" y="957"/>
                  </a:lnTo>
                  <a:lnTo>
                    <a:pt x="470" y="952"/>
                  </a:lnTo>
                  <a:lnTo>
                    <a:pt x="470" y="951"/>
                  </a:lnTo>
                  <a:lnTo>
                    <a:pt x="470" y="950"/>
                  </a:lnTo>
                  <a:lnTo>
                    <a:pt x="470" y="949"/>
                  </a:lnTo>
                  <a:lnTo>
                    <a:pt x="471" y="948"/>
                  </a:lnTo>
                  <a:lnTo>
                    <a:pt x="471" y="946"/>
                  </a:lnTo>
                  <a:lnTo>
                    <a:pt x="472" y="944"/>
                  </a:lnTo>
                  <a:lnTo>
                    <a:pt x="472" y="943"/>
                  </a:lnTo>
                  <a:lnTo>
                    <a:pt x="472" y="942"/>
                  </a:lnTo>
                  <a:lnTo>
                    <a:pt x="472" y="941"/>
                  </a:lnTo>
                  <a:lnTo>
                    <a:pt x="471" y="940"/>
                  </a:lnTo>
                  <a:lnTo>
                    <a:pt x="472" y="939"/>
                  </a:lnTo>
                  <a:lnTo>
                    <a:pt x="472" y="937"/>
                  </a:lnTo>
                  <a:lnTo>
                    <a:pt x="473" y="937"/>
                  </a:lnTo>
                  <a:lnTo>
                    <a:pt x="473" y="935"/>
                  </a:lnTo>
                  <a:lnTo>
                    <a:pt x="473" y="934"/>
                  </a:lnTo>
                  <a:lnTo>
                    <a:pt x="473" y="933"/>
                  </a:lnTo>
                  <a:lnTo>
                    <a:pt x="472" y="933"/>
                  </a:lnTo>
                  <a:lnTo>
                    <a:pt x="472" y="932"/>
                  </a:lnTo>
                  <a:lnTo>
                    <a:pt x="472" y="931"/>
                  </a:lnTo>
                  <a:lnTo>
                    <a:pt x="472" y="929"/>
                  </a:lnTo>
                  <a:lnTo>
                    <a:pt x="472" y="928"/>
                  </a:lnTo>
                  <a:lnTo>
                    <a:pt x="471" y="927"/>
                  </a:lnTo>
                  <a:lnTo>
                    <a:pt x="471" y="926"/>
                  </a:lnTo>
                  <a:lnTo>
                    <a:pt x="471" y="925"/>
                  </a:lnTo>
                  <a:lnTo>
                    <a:pt x="470" y="924"/>
                  </a:lnTo>
                  <a:lnTo>
                    <a:pt x="470" y="923"/>
                  </a:lnTo>
                  <a:lnTo>
                    <a:pt x="469" y="923"/>
                  </a:lnTo>
                  <a:lnTo>
                    <a:pt x="467" y="923"/>
                  </a:lnTo>
                  <a:lnTo>
                    <a:pt x="466" y="921"/>
                  </a:lnTo>
                  <a:lnTo>
                    <a:pt x="465" y="920"/>
                  </a:lnTo>
                  <a:lnTo>
                    <a:pt x="464" y="920"/>
                  </a:lnTo>
                  <a:lnTo>
                    <a:pt x="463" y="919"/>
                  </a:lnTo>
                  <a:lnTo>
                    <a:pt x="462" y="919"/>
                  </a:lnTo>
                  <a:lnTo>
                    <a:pt x="461" y="918"/>
                  </a:lnTo>
                  <a:lnTo>
                    <a:pt x="459" y="918"/>
                  </a:lnTo>
                  <a:lnTo>
                    <a:pt x="459" y="917"/>
                  </a:lnTo>
                  <a:lnTo>
                    <a:pt x="459" y="916"/>
                  </a:lnTo>
                  <a:lnTo>
                    <a:pt x="458" y="915"/>
                  </a:lnTo>
                  <a:lnTo>
                    <a:pt x="458" y="914"/>
                  </a:lnTo>
                  <a:lnTo>
                    <a:pt x="458" y="912"/>
                  </a:lnTo>
                  <a:lnTo>
                    <a:pt x="457" y="912"/>
                  </a:lnTo>
                  <a:lnTo>
                    <a:pt x="457" y="911"/>
                  </a:lnTo>
                  <a:lnTo>
                    <a:pt x="456" y="910"/>
                  </a:lnTo>
                  <a:lnTo>
                    <a:pt x="456" y="909"/>
                  </a:lnTo>
                  <a:lnTo>
                    <a:pt x="456" y="908"/>
                  </a:lnTo>
                  <a:lnTo>
                    <a:pt x="456" y="907"/>
                  </a:lnTo>
                  <a:lnTo>
                    <a:pt x="457" y="906"/>
                  </a:lnTo>
                  <a:lnTo>
                    <a:pt x="457" y="904"/>
                  </a:lnTo>
                  <a:lnTo>
                    <a:pt x="456" y="903"/>
                  </a:lnTo>
                  <a:lnTo>
                    <a:pt x="456" y="902"/>
                  </a:lnTo>
                  <a:lnTo>
                    <a:pt x="456" y="901"/>
                  </a:lnTo>
                  <a:lnTo>
                    <a:pt x="456" y="900"/>
                  </a:lnTo>
                  <a:lnTo>
                    <a:pt x="456" y="899"/>
                  </a:lnTo>
                  <a:lnTo>
                    <a:pt x="456" y="898"/>
                  </a:lnTo>
                  <a:lnTo>
                    <a:pt x="456" y="896"/>
                  </a:lnTo>
                  <a:lnTo>
                    <a:pt x="456" y="895"/>
                  </a:lnTo>
                  <a:lnTo>
                    <a:pt x="456" y="894"/>
                  </a:lnTo>
                  <a:lnTo>
                    <a:pt x="457" y="894"/>
                  </a:lnTo>
                  <a:lnTo>
                    <a:pt x="459" y="893"/>
                  </a:lnTo>
                  <a:lnTo>
                    <a:pt x="463" y="893"/>
                  </a:lnTo>
                  <a:lnTo>
                    <a:pt x="464" y="892"/>
                  </a:lnTo>
                  <a:lnTo>
                    <a:pt x="464" y="891"/>
                  </a:lnTo>
                  <a:lnTo>
                    <a:pt x="465" y="890"/>
                  </a:lnTo>
                  <a:lnTo>
                    <a:pt x="465" y="889"/>
                  </a:lnTo>
                  <a:lnTo>
                    <a:pt x="465" y="887"/>
                  </a:lnTo>
                  <a:lnTo>
                    <a:pt x="464" y="885"/>
                  </a:lnTo>
                  <a:lnTo>
                    <a:pt x="464" y="884"/>
                  </a:lnTo>
                  <a:lnTo>
                    <a:pt x="464" y="883"/>
                  </a:lnTo>
                  <a:lnTo>
                    <a:pt x="463" y="883"/>
                  </a:lnTo>
                  <a:lnTo>
                    <a:pt x="463" y="881"/>
                  </a:lnTo>
                  <a:lnTo>
                    <a:pt x="462" y="879"/>
                  </a:lnTo>
                  <a:lnTo>
                    <a:pt x="462" y="878"/>
                  </a:lnTo>
                  <a:lnTo>
                    <a:pt x="462" y="877"/>
                  </a:lnTo>
                  <a:lnTo>
                    <a:pt x="462" y="876"/>
                  </a:lnTo>
                  <a:lnTo>
                    <a:pt x="463" y="876"/>
                  </a:lnTo>
                  <a:lnTo>
                    <a:pt x="462" y="875"/>
                  </a:lnTo>
                  <a:lnTo>
                    <a:pt x="463" y="875"/>
                  </a:lnTo>
                  <a:lnTo>
                    <a:pt x="463" y="874"/>
                  </a:lnTo>
                  <a:lnTo>
                    <a:pt x="463" y="873"/>
                  </a:lnTo>
                  <a:lnTo>
                    <a:pt x="463" y="872"/>
                  </a:lnTo>
                  <a:lnTo>
                    <a:pt x="463" y="870"/>
                  </a:lnTo>
                  <a:lnTo>
                    <a:pt x="464" y="869"/>
                  </a:lnTo>
                  <a:lnTo>
                    <a:pt x="464" y="867"/>
                  </a:lnTo>
                  <a:lnTo>
                    <a:pt x="465" y="866"/>
                  </a:lnTo>
                  <a:lnTo>
                    <a:pt x="465" y="864"/>
                  </a:lnTo>
                  <a:lnTo>
                    <a:pt x="465" y="862"/>
                  </a:lnTo>
                  <a:lnTo>
                    <a:pt x="465" y="861"/>
                  </a:lnTo>
                  <a:lnTo>
                    <a:pt x="465" y="860"/>
                  </a:lnTo>
                  <a:lnTo>
                    <a:pt x="465" y="859"/>
                  </a:lnTo>
                  <a:lnTo>
                    <a:pt x="465" y="858"/>
                  </a:lnTo>
                  <a:lnTo>
                    <a:pt x="464" y="858"/>
                  </a:lnTo>
                  <a:lnTo>
                    <a:pt x="463" y="857"/>
                  </a:lnTo>
                  <a:lnTo>
                    <a:pt x="463" y="856"/>
                  </a:lnTo>
                  <a:lnTo>
                    <a:pt x="463" y="854"/>
                  </a:lnTo>
                  <a:lnTo>
                    <a:pt x="462" y="853"/>
                  </a:lnTo>
                  <a:lnTo>
                    <a:pt x="463" y="853"/>
                  </a:lnTo>
                  <a:lnTo>
                    <a:pt x="463" y="852"/>
                  </a:lnTo>
                  <a:lnTo>
                    <a:pt x="464" y="851"/>
                  </a:lnTo>
                  <a:lnTo>
                    <a:pt x="464" y="850"/>
                  </a:lnTo>
                  <a:lnTo>
                    <a:pt x="464" y="849"/>
                  </a:lnTo>
                  <a:lnTo>
                    <a:pt x="464" y="848"/>
                  </a:lnTo>
                  <a:lnTo>
                    <a:pt x="465" y="848"/>
                  </a:lnTo>
                  <a:lnTo>
                    <a:pt x="465" y="847"/>
                  </a:lnTo>
                  <a:lnTo>
                    <a:pt x="465" y="845"/>
                  </a:lnTo>
                  <a:lnTo>
                    <a:pt x="464" y="844"/>
                  </a:lnTo>
                  <a:lnTo>
                    <a:pt x="464" y="843"/>
                  </a:lnTo>
                  <a:lnTo>
                    <a:pt x="464" y="842"/>
                  </a:lnTo>
                  <a:lnTo>
                    <a:pt x="464" y="841"/>
                  </a:lnTo>
                  <a:lnTo>
                    <a:pt x="464" y="840"/>
                  </a:lnTo>
                  <a:lnTo>
                    <a:pt x="464" y="839"/>
                  </a:lnTo>
                  <a:lnTo>
                    <a:pt x="464" y="837"/>
                  </a:lnTo>
                  <a:lnTo>
                    <a:pt x="465" y="837"/>
                  </a:lnTo>
                  <a:lnTo>
                    <a:pt x="465" y="836"/>
                  </a:lnTo>
                  <a:lnTo>
                    <a:pt x="466" y="835"/>
                  </a:lnTo>
                  <a:lnTo>
                    <a:pt x="469" y="834"/>
                  </a:lnTo>
                  <a:lnTo>
                    <a:pt x="467" y="833"/>
                  </a:lnTo>
                  <a:lnTo>
                    <a:pt x="467" y="831"/>
                  </a:lnTo>
                  <a:lnTo>
                    <a:pt x="467" y="829"/>
                  </a:lnTo>
                  <a:lnTo>
                    <a:pt x="466" y="828"/>
                  </a:lnTo>
                  <a:lnTo>
                    <a:pt x="466" y="826"/>
                  </a:lnTo>
                  <a:lnTo>
                    <a:pt x="465" y="826"/>
                  </a:lnTo>
                  <a:lnTo>
                    <a:pt x="465" y="825"/>
                  </a:lnTo>
                  <a:lnTo>
                    <a:pt x="465" y="824"/>
                  </a:lnTo>
                  <a:lnTo>
                    <a:pt x="464" y="824"/>
                  </a:lnTo>
                  <a:lnTo>
                    <a:pt x="464" y="823"/>
                  </a:lnTo>
                  <a:lnTo>
                    <a:pt x="464" y="822"/>
                  </a:lnTo>
                  <a:lnTo>
                    <a:pt x="463" y="822"/>
                  </a:lnTo>
                  <a:lnTo>
                    <a:pt x="463" y="819"/>
                  </a:lnTo>
                  <a:lnTo>
                    <a:pt x="462" y="819"/>
                  </a:lnTo>
                  <a:lnTo>
                    <a:pt x="462" y="818"/>
                  </a:lnTo>
                  <a:lnTo>
                    <a:pt x="461" y="818"/>
                  </a:lnTo>
                  <a:lnTo>
                    <a:pt x="461" y="817"/>
                  </a:lnTo>
                  <a:lnTo>
                    <a:pt x="461" y="816"/>
                  </a:lnTo>
                  <a:lnTo>
                    <a:pt x="461" y="815"/>
                  </a:lnTo>
                  <a:lnTo>
                    <a:pt x="459" y="814"/>
                  </a:lnTo>
                  <a:lnTo>
                    <a:pt x="461" y="814"/>
                  </a:lnTo>
                  <a:lnTo>
                    <a:pt x="459" y="812"/>
                  </a:lnTo>
                  <a:lnTo>
                    <a:pt x="459" y="811"/>
                  </a:lnTo>
                  <a:lnTo>
                    <a:pt x="459" y="810"/>
                  </a:lnTo>
                  <a:lnTo>
                    <a:pt x="459" y="809"/>
                  </a:lnTo>
                  <a:lnTo>
                    <a:pt x="459" y="808"/>
                  </a:lnTo>
                  <a:lnTo>
                    <a:pt x="459" y="807"/>
                  </a:lnTo>
                  <a:lnTo>
                    <a:pt x="461" y="807"/>
                  </a:lnTo>
                  <a:lnTo>
                    <a:pt x="461" y="806"/>
                  </a:lnTo>
                  <a:lnTo>
                    <a:pt x="461" y="804"/>
                  </a:lnTo>
                  <a:lnTo>
                    <a:pt x="459" y="804"/>
                  </a:lnTo>
                  <a:lnTo>
                    <a:pt x="459" y="803"/>
                  </a:lnTo>
                  <a:lnTo>
                    <a:pt x="459" y="802"/>
                  </a:lnTo>
                  <a:lnTo>
                    <a:pt x="458" y="801"/>
                  </a:lnTo>
                  <a:lnTo>
                    <a:pt x="457" y="800"/>
                  </a:lnTo>
                  <a:lnTo>
                    <a:pt x="457" y="799"/>
                  </a:lnTo>
                  <a:lnTo>
                    <a:pt x="456" y="799"/>
                  </a:lnTo>
                  <a:lnTo>
                    <a:pt x="456" y="798"/>
                  </a:lnTo>
                  <a:lnTo>
                    <a:pt x="456" y="797"/>
                  </a:lnTo>
                  <a:lnTo>
                    <a:pt x="455" y="797"/>
                  </a:lnTo>
                  <a:lnTo>
                    <a:pt x="455" y="795"/>
                  </a:lnTo>
                  <a:lnTo>
                    <a:pt x="454" y="795"/>
                  </a:lnTo>
                  <a:lnTo>
                    <a:pt x="454" y="794"/>
                  </a:lnTo>
                  <a:lnTo>
                    <a:pt x="454" y="793"/>
                  </a:lnTo>
                  <a:lnTo>
                    <a:pt x="454" y="792"/>
                  </a:lnTo>
                  <a:lnTo>
                    <a:pt x="454" y="791"/>
                  </a:lnTo>
                  <a:lnTo>
                    <a:pt x="453" y="791"/>
                  </a:lnTo>
                  <a:lnTo>
                    <a:pt x="452" y="791"/>
                  </a:lnTo>
                  <a:lnTo>
                    <a:pt x="450" y="791"/>
                  </a:lnTo>
                  <a:lnTo>
                    <a:pt x="449" y="790"/>
                  </a:lnTo>
                  <a:lnTo>
                    <a:pt x="448" y="790"/>
                  </a:lnTo>
                  <a:lnTo>
                    <a:pt x="447" y="789"/>
                  </a:lnTo>
                  <a:lnTo>
                    <a:pt x="446" y="789"/>
                  </a:lnTo>
                  <a:lnTo>
                    <a:pt x="446" y="787"/>
                  </a:lnTo>
                  <a:lnTo>
                    <a:pt x="445" y="787"/>
                  </a:lnTo>
                  <a:lnTo>
                    <a:pt x="445" y="786"/>
                  </a:lnTo>
                  <a:lnTo>
                    <a:pt x="445" y="785"/>
                  </a:lnTo>
                  <a:lnTo>
                    <a:pt x="445" y="784"/>
                  </a:lnTo>
                  <a:lnTo>
                    <a:pt x="444" y="784"/>
                  </a:lnTo>
                  <a:lnTo>
                    <a:pt x="442" y="784"/>
                  </a:lnTo>
                  <a:lnTo>
                    <a:pt x="442" y="783"/>
                  </a:lnTo>
                  <a:lnTo>
                    <a:pt x="441" y="783"/>
                  </a:lnTo>
                  <a:lnTo>
                    <a:pt x="441" y="782"/>
                  </a:lnTo>
                  <a:lnTo>
                    <a:pt x="440" y="781"/>
                  </a:lnTo>
                  <a:lnTo>
                    <a:pt x="439" y="781"/>
                  </a:lnTo>
                  <a:lnTo>
                    <a:pt x="438" y="780"/>
                  </a:lnTo>
                  <a:lnTo>
                    <a:pt x="438" y="778"/>
                  </a:lnTo>
                  <a:lnTo>
                    <a:pt x="437" y="778"/>
                  </a:lnTo>
                  <a:lnTo>
                    <a:pt x="436" y="778"/>
                  </a:lnTo>
                  <a:lnTo>
                    <a:pt x="435" y="778"/>
                  </a:lnTo>
                  <a:lnTo>
                    <a:pt x="433" y="778"/>
                  </a:lnTo>
                  <a:lnTo>
                    <a:pt x="432" y="778"/>
                  </a:lnTo>
                  <a:lnTo>
                    <a:pt x="431" y="778"/>
                  </a:lnTo>
                  <a:lnTo>
                    <a:pt x="430" y="778"/>
                  </a:lnTo>
                  <a:lnTo>
                    <a:pt x="429" y="777"/>
                  </a:lnTo>
                  <a:lnTo>
                    <a:pt x="429" y="776"/>
                  </a:lnTo>
                  <a:lnTo>
                    <a:pt x="428" y="776"/>
                  </a:lnTo>
                  <a:lnTo>
                    <a:pt x="427" y="776"/>
                  </a:lnTo>
                  <a:lnTo>
                    <a:pt x="427" y="775"/>
                  </a:lnTo>
                  <a:lnTo>
                    <a:pt x="427" y="776"/>
                  </a:lnTo>
                  <a:lnTo>
                    <a:pt x="427" y="775"/>
                  </a:lnTo>
                  <a:lnTo>
                    <a:pt x="426" y="776"/>
                  </a:lnTo>
                  <a:lnTo>
                    <a:pt x="426" y="775"/>
                  </a:lnTo>
                  <a:lnTo>
                    <a:pt x="424" y="775"/>
                  </a:lnTo>
                  <a:lnTo>
                    <a:pt x="423" y="775"/>
                  </a:lnTo>
                  <a:lnTo>
                    <a:pt x="422" y="775"/>
                  </a:lnTo>
                  <a:lnTo>
                    <a:pt x="422" y="776"/>
                  </a:lnTo>
                  <a:lnTo>
                    <a:pt x="421" y="776"/>
                  </a:lnTo>
                  <a:lnTo>
                    <a:pt x="420" y="776"/>
                  </a:lnTo>
                  <a:lnTo>
                    <a:pt x="419" y="776"/>
                  </a:lnTo>
                  <a:lnTo>
                    <a:pt x="418" y="776"/>
                  </a:lnTo>
                  <a:lnTo>
                    <a:pt x="416" y="776"/>
                  </a:lnTo>
                  <a:lnTo>
                    <a:pt x="416" y="777"/>
                  </a:lnTo>
                  <a:lnTo>
                    <a:pt x="415" y="777"/>
                  </a:lnTo>
                  <a:lnTo>
                    <a:pt x="414" y="777"/>
                  </a:lnTo>
                  <a:lnTo>
                    <a:pt x="414" y="778"/>
                  </a:lnTo>
                  <a:lnTo>
                    <a:pt x="413" y="778"/>
                  </a:lnTo>
                  <a:lnTo>
                    <a:pt x="412" y="778"/>
                  </a:lnTo>
                  <a:lnTo>
                    <a:pt x="412" y="780"/>
                  </a:lnTo>
                  <a:lnTo>
                    <a:pt x="411" y="780"/>
                  </a:lnTo>
                  <a:lnTo>
                    <a:pt x="411" y="781"/>
                  </a:lnTo>
                  <a:lnTo>
                    <a:pt x="410" y="781"/>
                  </a:lnTo>
                  <a:lnTo>
                    <a:pt x="409" y="781"/>
                  </a:lnTo>
                  <a:lnTo>
                    <a:pt x="409" y="782"/>
                  </a:lnTo>
                  <a:lnTo>
                    <a:pt x="407" y="782"/>
                  </a:lnTo>
                  <a:lnTo>
                    <a:pt x="406" y="783"/>
                  </a:lnTo>
                  <a:lnTo>
                    <a:pt x="406" y="784"/>
                  </a:lnTo>
                  <a:lnTo>
                    <a:pt x="405" y="784"/>
                  </a:lnTo>
                  <a:lnTo>
                    <a:pt x="405" y="785"/>
                  </a:lnTo>
                  <a:lnTo>
                    <a:pt x="404" y="785"/>
                  </a:lnTo>
                  <a:lnTo>
                    <a:pt x="403" y="785"/>
                  </a:lnTo>
                  <a:lnTo>
                    <a:pt x="403" y="786"/>
                  </a:lnTo>
                  <a:lnTo>
                    <a:pt x="402" y="786"/>
                  </a:lnTo>
                  <a:lnTo>
                    <a:pt x="402" y="787"/>
                  </a:lnTo>
                  <a:lnTo>
                    <a:pt x="401" y="787"/>
                  </a:lnTo>
                  <a:lnTo>
                    <a:pt x="399" y="787"/>
                  </a:lnTo>
                  <a:lnTo>
                    <a:pt x="399" y="789"/>
                  </a:lnTo>
                  <a:lnTo>
                    <a:pt x="398" y="789"/>
                  </a:lnTo>
                  <a:lnTo>
                    <a:pt x="397" y="790"/>
                  </a:lnTo>
                  <a:lnTo>
                    <a:pt x="396" y="790"/>
                  </a:lnTo>
                  <a:lnTo>
                    <a:pt x="395" y="790"/>
                  </a:lnTo>
                  <a:lnTo>
                    <a:pt x="394" y="789"/>
                  </a:lnTo>
                  <a:lnTo>
                    <a:pt x="393" y="789"/>
                  </a:lnTo>
                  <a:lnTo>
                    <a:pt x="393" y="787"/>
                  </a:lnTo>
                  <a:lnTo>
                    <a:pt x="392" y="786"/>
                  </a:lnTo>
                  <a:lnTo>
                    <a:pt x="392" y="785"/>
                  </a:lnTo>
                  <a:lnTo>
                    <a:pt x="390" y="786"/>
                  </a:lnTo>
                  <a:lnTo>
                    <a:pt x="389" y="786"/>
                  </a:lnTo>
                  <a:lnTo>
                    <a:pt x="388" y="787"/>
                  </a:lnTo>
                  <a:lnTo>
                    <a:pt x="387" y="789"/>
                  </a:lnTo>
                  <a:lnTo>
                    <a:pt x="386" y="789"/>
                  </a:lnTo>
                  <a:lnTo>
                    <a:pt x="384" y="789"/>
                  </a:lnTo>
                  <a:lnTo>
                    <a:pt x="383" y="789"/>
                  </a:lnTo>
                  <a:lnTo>
                    <a:pt x="381" y="789"/>
                  </a:lnTo>
                  <a:lnTo>
                    <a:pt x="381" y="787"/>
                  </a:lnTo>
                  <a:lnTo>
                    <a:pt x="380" y="789"/>
                  </a:lnTo>
                  <a:lnTo>
                    <a:pt x="380" y="787"/>
                  </a:lnTo>
                  <a:lnTo>
                    <a:pt x="379" y="786"/>
                  </a:lnTo>
                  <a:lnTo>
                    <a:pt x="378" y="786"/>
                  </a:lnTo>
                  <a:lnTo>
                    <a:pt x="378" y="785"/>
                  </a:lnTo>
                  <a:lnTo>
                    <a:pt x="377" y="785"/>
                  </a:lnTo>
                  <a:lnTo>
                    <a:pt x="376" y="785"/>
                  </a:lnTo>
                  <a:lnTo>
                    <a:pt x="376" y="784"/>
                  </a:lnTo>
                  <a:lnTo>
                    <a:pt x="375" y="784"/>
                  </a:lnTo>
                  <a:lnTo>
                    <a:pt x="373" y="783"/>
                  </a:lnTo>
                  <a:lnTo>
                    <a:pt x="372" y="784"/>
                  </a:lnTo>
                  <a:lnTo>
                    <a:pt x="364" y="778"/>
                  </a:lnTo>
                  <a:lnTo>
                    <a:pt x="353" y="772"/>
                  </a:lnTo>
                  <a:lnTo>
                    <a:pt x="363" y="764"/>
                  </a:lnTo>
                  <a:lnTo>
                    <a:pt x="363" y="762"/>
                  </a:lnTo>
                  <a:lnTo>
                    <a:pt x="364" y="762"/>
                  </a:lnTo>
                  <a:lnTo>
                    <a:pt x="364" y="761"/>
                  </a:lnTo>
                  <a:lnTo>
                    <a:pt x="366" y="760"/>
                  </a:lnTo>
                  <a:lnTo>
                    <a:pt x="367" y="760"/>
                  </a:lnTo>
                  <a:lnTo>
                    <a:pt x="368" y="759"/>
                  </a:lnTo>
                  <a:lnTo>
                    <a:pt x="369" y="758"/>
                  </a:lnTo>
                  <a:lnTo>
                    <a:pt x="370" y="758"/>
                  </a:lnTo>
                  <a:lnTo>
                    <a:pt x="371" y="758"/>
                  </a:lnTo>
                  <a:lnTo>
                    <a:pt x="372" y="758"/>
                  </a:lnTo>
                  <a:lnTo>
                    <a:pt x="373" y="758"/>
                  </a:lnTo>
                  <a:lnTo>
                    <a:pt x="373" y="757"/>
                  </a:lnTo>
                  <a:lnTo>
                    <a:pt x="375" y="756"/>
                  </a:lnTo>
                  <a:lnTo>
                    <a:pt x="376" y="756"/>
                  </a:lnTo>
                  <a:lnTo>
                    <a:pt x="377" y="756"/>
                  </a:lnTo>
                  <a:lnTo>
                    <a:pt x="378" y="755"/>
                  </a:lnTo>
                  <a:lnTo>
                    <a:pt x="379" y="755"/>
                  </a:lnTo>
                  <a:lnTo>
                    <a:pt x="380" y="755"/>
                  </a:lnTo>
                  <a:lnTo>
                    <a:pt x="381" y="755"/>
                  </a:lnTo>
                  <a:lnTo>
                    <a:pt x="383" y="755"/>
                  </a:lnTo>
                  <a:lnTo>
                    <a:pt x="383" y="756"/>
                  </a:lnTo>
                  <a:lnTo>
                    <a:pt x="383" y="755"/>
                  </a:lnTo>
                  <a:lnTo>
                    <a:pt x="384" y="755"/>
                  </a:lnTo>
                  <a:lnTo>
                    <a:pt x="385" y="753"/>
                  </a:lnTo>
                  <a:lnTo>
                    <a:pt x="385" y="752"/>
                  </a:lnTo>
                  <a:lnTo>
                    <a:pt x="385" y="751"/>
                  </a:lnTo>
                  <a:lnTo>
                    <a:pt x="386" y="751"/>
                  </a:lnTo>
                  <a:lnTo>
                    <a:pt x="386" y="750"/>
                  </a:lnTo>
                  <a:lnTo>
                    <a:pt x="387" y="750"/>
                  </a:lnTo>
                  <a:lnTo>
                    <a:pt x="388" y="750"/>
                  </a:lnTo>
                  <a:lnTo>
                    <a:pt x="389" y="750"/>
                  </a:lnTo>
                  <a:lnTo>
                    <a:pt x="389" y="749"/>
                  </a:lnTo>
                  <a:lnTo>
                    <a:pt x="390" y="749"/>
                  </a:lnTo>
                  <a:lnTo>
                    <a:pt x="392" y="748"/>
                  </a:lnTo>
                  <a:lnTo>
                    <a:pt x="392" y="747"/>
                  </a:lnTo>
                  <a:lnTo>
                    <a:pt x="393" y="747"/>
                  </a:lnTo>
                  <a:lnTo>
                    <a:pt x="393" y="745"/>
                  </a:lnTo>
                  <a:lnTo>
                    <a:pt x="394" y="745"/>
                  </a:lnTo>
                  <a:lnTo>
                    <a:pt x="394" y="744"/>
                  </a:lnTo>
                  <a:lnTo>
                    <a:pt x="395" y="743"/>
                  </a:lnTo>
                  <a:lnTo>
                    <a:pt x="396" y="742"/>
                  </a:lnTo>
                  <a:lnTo>
                    <a:pt x="397" y="742"/>
                  </a:lnTo>
                  <a:lnTo>
                    <a:pt x="397" y="741"/>
                  </a:lnTo>
                  <a:lnTo>
                    <a:pt x="398" y="741"/>
                  </a:lnTo>
                  <a:lnTo>
                    <a:pt x="398" y="740"/>
                  </a:lnTo>
                  <a:lnTo>
                    <a:pt x="399" y="739"/>
                  </a:lnTo>
                  <a:lnTo>
                    <a:pt x="399" y="737"/>
                  </a:lnTo>
                  <a:lnTo>
                    <a:pt x="399" y="736"/>
                  </a:lnTo>
                  <a:lnTo>
                    <a:pt x="399" y="735"/>
                  </a:lnTo>
                  <a:lnTo>
                    <a:pt x="399" y="734"/>
                  </a:lnTo>
                  <a:lnTo>
                    <a:pt x="401" y="733"/>
                  </a:lnTo>
                  <a:lnTo>
                    <a:pt x="402" y="732"/>
                  </a:lnTo>
                  <a:lnTo>
                    <a:pt x="402" y="731"/>
                  </a:lnTo>
                  <a:lnTo>
                    <a:pt x="405" y="724"/>
                  </a:lnTo>
                  <a:lnTo>
                    <a:pt x="405" y="720"/>
                  </a:lnTo>
                  <a:lnTo>
                    <a:pt x="406" y="720"/>
                  </a:lnTo>
                  <a:lnTo>
                    <a:pt x="406" y="719"/>
                  </a:lnTo>
                  <a:lnTo>
                    <a:pt x="406" y="718"/>
                  </a:lnTo>
                  <a:lnTo>
                    <a:pt x="405" y="718"/>
                  </a:lnTo>
                  <a:lnTo>
                    <a:pt x="405" y="717"/>
                  </a:lnTo>
                  <a:lnTo>
                    <a:pt x="405" y="716"/>
                  </a:lnTo>
                  <a:lnTo>
                    <a:pt x="405" y="714"/>
                  </a:lnTo>
                  <a:lnTo>
                    <a:pt x="405" y="713"/>
                  </a:lnTo>
                  <a:lnTo>
                    <a:pt x="404" y="708"/>
                  </a:lnTo>
                  <a:lnTo>
                    <a:pt x="404" y="706"/>
                  </a:lnTo>
                  <a:lnTo>
                    <a:pt x="404" y="705"/>
                  </a:lnTo>
                  <a:lnTo>
                    <a:pt x="404" y="703"/>
                  </a:lnTo>
                  <a:lnTo>
                    <a:pt x="403" y="703"/>
                  </a:lnTo>
                  <a:lnTo>
                    <a:pt x="403" y="702"/>
                  </a:lnTo>
                  <a:lnTo>
                    <a:pt x="403" y="701"/>
                  </a:lnTo>
                  <a:lnTo>
                    <a:pt x="403" y="700"/>
                  </a:lnTo>
                  <a:lnTo>
                    <a:pt x="403" y="699"/>
                  </a:lnTo>
                  <a:lnTo>
                    <a:pt x="404" y="699"/>
                  </a:lnTo>
                  <a:lnTo>
                    <a:pt x="404" y="698"/>
                  </a:lnTo>
                  <a:lnTo>
                    <a:pt x="404" y="697"/>
                  </a:lnTo>
                  <a:lnTo>
                    <a:pt x="404" y="695"/>
                  </a:lnTo>
                  <a:lnTo>
                    <a:pt x="404" y="694"/>
                  </a:lnTo>
                  <a:lnTo>
                    <a:pt x="404" y="693"/>
                  </a:lnTo>
                  <a:lnTo>
                    <a:pt x="405" y="693"/>
                  </a:lnTo>
                  <a:lnTo>
                    <a:pt x="405" y="692"/>
                  </a:lnTo>
                  <a:lnTo>
                    <a:pt x="404" y="692"/>
                  </a:lnTo>
                  <a:lnTo>
                    <a:pt x="404" y="693"/>
                  </a:lnTo>
                  <a:lnTo>
                    <a:pt x="403" y="692"/>
                  </a:lnTo>
                  <a:lnTo>
                    <a:pt x="403" y="691"/>
                  </a:lnTo>
                  <a:lnTo>
                    <a:pt x="403" y="690"/>
                  </a:lnTo>
                  <a:lnTo>
                    <a:pt x="402" y="690"/>
                  </a:lnTo>
                  <a:lnTo>
                    <a:pt x="402" y="689"/>
                  </a:lnTo>
                  <a:lnTo>
                    <a:pt x="402" y="688"/>
                  </a:lnTo>
                  <a:lnTo>
                    <a:pt x="402" y="686"/>
                  </a:lnTo>
                  <a:lnTo>
                    <a:pt x="401" y="685"/>
                  </a:lnTo>
                  <a:lnTo>
                    <a:pt x="401" y="684"/>
                  </a:lnTo>
                  <a:lnTo>
                    <a:pt x="401" y="683"/>
                  </a:lnTo>
                  <a:lnTo>
                    <a:pt x="401" y="682"/>
                  </a:lnTo>
                  <a:lnTo>
                    <a:pt x="401" y="681"/>
                  </a:lnTo>
                  <a:lnTo>
                    <a:pt x="401" y="680"/>
                  </a:lnTo>
                  <a:lnTo>
                    <a:pt x="399" y="680"/>
                  </a:lnTo>
                  <a:lnTo>
                    <a:pt x="401" y="678"/>
                  </a:lnTo>
                  <a:lnTo>
                    <a:pt x="401" y="677"/>
                  </a:lnTo>
                  <a:lnTo>
                    <a:pt x="401" y="676"/>
                  </a:lnTo>
                  <a:lnTo>
                    <a:pt x="401" y="675"/>
                  </a:lnTo>
                  <a:lnTo>
                    <a:pt x="402" y="675"/>
                  </a:lnTo>
                  <a:lnTo>
                    <a:pt x="402" y="674"/>
                  </a:lnTo>
                  <a:lnTo>
                    <a:pt x="402" y="673"/>
                  </a:lnTo>
                  <a:lnTo>
                    <a:pt x="403" y="673"/>
                  </a:lnTo>
                  <a:lnTo>
                    <a:pt x="402" y="673"/>
                  </a:lnTo>
                  <a:lnTo>
                    <a:pt x="403" y="672"/>
                  </a:lnTo>
                  <a:lnTo>
                    <a:pt x="403" y="670"/>
                  </a:lnTo>
                  <a:lnTo>
                    <a:pt x="403" y="669"/>
                  </a:lnTo>
                  <a:lnTo>
                    <a:pt x="402" y="669"/>
                  </a:lnTo>
                  <a:lnTo>
                    <a:pt x="402" y="668"/>
                  </a:lnTo>
                  <a:lnTo>
                    <a:pt x="402" y="667"/>
                  </a:lnTo>
                  <a:lnTo>
                    <a:pt x="403" y="667"/>
                  </a:lnTo>
                  <a:lnTo>
                    <a:pt x="403" y="666"/>
                  </a:lnTo>
                  <a:lnTo>
                    <a:pt x="403" y="665"/>
                  </a:lnTo>
                  <a:lnTo>
                    <a:pt x="404" y="665"/>
                  </a:lnTo>
                  <a:lnTo>
                    <a:pt x="404" y="664"/>
                  </a:lnTo>
                  <a:lnTo>
                    <a:pt x="403" y="664"/>
                  </a:lnTo>
                  <a:lnTo>
                    <a:pt x="403" y="663"/>
                  </a:lnTo>
                  <a:lnTo>
                    <a:pt x="403" y="661"/>
                  </a:lnTo>
                  <a:lnTo>
                    <a:pt x="403" y="660"/>
                  </a:lnTo>
                  <a:lnTo>
                    <a:pt x="403" y="659"/>
                  </a:lnTo>
                  <a:lnTo>
                    <a:pt x="403" y="658"/>
                  </a:lnTo>
                  <a:lnTo>
                    <a:pt x="402" y="658"/>
                  </a:lnTo>
                  <a:lnTo>
                    <a:pt x="402" y="657"/>
                  </a:lnTo>
                  <a:lnTo>
                    <a:pt x="403" y="657"/>
                  </a:lnTo>
                  <a:lnTo>
                    <a:pt x="402" y="657"/>
                  </a:lnTo>
                  <a:lnTo>
                    <a:pt x="402" y="656"/>
                  </a:lnTo>
                  <a:lnTo>
                    <a:pt x="403" y="644"/>
                  </a:lnTo>
                  <a:lnTo>
                    <a:pt x="360" y="638"/>
                  </a:lnTo>
                  <a:lnTo>
                    <a:pt x="347" y="633"/>
                  </a:lnTo>
                  <a:lnTo>
                    <a:pt x="327" y="632"/>
                  </a:lnTo>
                  <a:lnTo>
                    <a:pt x="325" y="633"/>
                  </a:lnTo>
                  <a:lnTo>
                    <a:pt x="323" y="634"/>
                  </a:lnTo>
                  <a:lnTo>
                    <a:pt x="321" y="634"/>
                  </a:lnTo>
                  <a:lnTo>
                    <a:pt x="320" y="634"/>
                  </a:lnTo>
                  <a:lnTo>
                    <a:pt x="319" y="634"/>
                  </a:lnTo>
                  <a:lnTo>
                    <a:pt x="318" y="634"/>
                  </a:lnTo>
                  <a:lnTo>
                    <a:pt x="317" y="634"/>
                  </a:lnTo>
                  <a:lnTo>
                    <a:pt x="317" y="633"/>
                  </a:lnTo>
                  <a:lnTo>
                    <a:pt x="316" y="633"/>
                  </a:lnTo>
                  <a:lnTo>
                    <a:pt x="315" y="633"/>
                  </a:lnTo>
                  <a:lnTo>
                    <a:pt x="315" y="632"/>
                  </a:lnTo>
                  <a:lnTo>
                    <a:pt x="314" y="632"/>
                  </a:lnTo>
                  <a:lnTo>
                    <a:pt x="312" y="632"/>
                  </a:lnTo>
                  <a:lnTo>
                    <a:pt x="311" y="632"/>
                  </a:lnTo>
                  <a:lnTo>
                    <a:pt x="307" y="633"/>
                  </a:lnTo>
                  <a:lnTo>
                    <a:pt x="306" y="634"/>
                  </a:lnTo>
                  <a:lnTo>
                    <a:pt x="304" y="634"/>
                  </a:lnTo>
                  <a:lnTo>
                    <a:pt x="303" y="634"/>
                  </a:lnTo>
                  <a:lnTo>
                    <a:pt x="302" y="634"/>
                  </a:lnTo>
                  <a:lnTo>
                    <a:pt x="300" y="634"/>
                  </a:lnTo>
                  <a:lnTo>
                    <a:pt x="298" y="635"/>
                  </a:lnTo>
                  <a:lnTo>
                    <a:pt x="294" y="635"/>
                  </a:lnTo>
                  <a:lnTo>
                    <a:pt x="293" y="635"/>
                  </a:lnTo>
                  <a:lnTo>
                    <a:pt x="291" y="635"/>
                  </a:lnTo>
                  <a:lnTo>
                    <a:pt x="291" y="636"/>
                  </a:lnTo>
                  <a:lnTo>
                    <a:pt x="290" y="636"/>
                  </a:lnTo>
                  <a:lnTo>
                    <a:pt x="286" y="636"/>
                  </a:lnTo>
                  <a:lnTo>
                    <a:pt x="285" y="636"/>
                  </a:lnTo>
                  <a:lnTo>
                    <a:pt x="283" y="638"/>
                  </a:lnTo>
                  <a:lnTo>
                    <a:pt x="282" y="638"/>
                  </a:lnTo>
                  <a:lnTo>
                    <a:pt x="281" y="638"/>
                  </a:lnTo>
                  <a:lnTo>
                    <a:pt x="280" y="638"/>
                  </a:lnTo>
                  <a:lnTo>
                    <a:pt x="278" y="636"/>
                  </a:lnTo>
                  <a:lnTo>
                    <a:pt x="277" y="636"/>
                  </a:lnTo>
                  <a:lnTo>
                    <a:pt x="277" y="635"/>
                  </a:lnTo>
                  <a:lnTo>
                    <a:pt x="276" y="635"/>
                  </a:lnTo>
                  <a:lnTo>
                    <a:pt x="276" y="634"/>
                  </a:lnTo>
                  <a:lnTo>
                    <a:pt x="275" y="633"/>
                  </a:lnTo>
                  <a:lnTo>
                    <a:pt x="274" y="632"/>
                  </a:lnTo>
                  <a:lnTo>
                    <a:pt x="274" y="631"/>
                  </a:lnTo>
                  <a:lnTo>
                    <a:pt x="272" y="630"/>
                  </a:lnTo>
                  <a:lnTo>
                    <a:pt x="269" y="628"/>
                  </a:lnTo>
                  <a:lnTo>
                    <a:pt x="268" y="627"/>
                  </a:lnTo>
                  <a:lnTo>
                    <a:pt x="267" y="626"/>
                  </a:lnTo>
                  <a:lnTo>
                    <a:pt x="266" y="625"/>
                  </a:lnTo>
                  <a:lnTo>
                    <a:pt x="265" y="624"/>
                  </a:lnTo>
                  <a:lnTo>
                    <a:pt x="261" y="621"/>
                  </a:lnTo>
                  <a:lnTo>
                    <a:pt x="239" y="597"/>
                  </a:lnTo>
                  <a:lnTo>
                    <a:pt x="217" y="575"/>
                  </a:lnTo>
                  <a:lnTo>
                    <a:pt x="215" y="573"/>
                  </a:lnTo>
                  <a:lnTo>
                    <a:pt x="214" y="574"/>
                  </a:lnTo>
                  <a:lnTo>
                    <a:pt x="213" y="574"/>
                  </a:lnTo>
                  <a:lnTo>
                    <a:pt x="212" y="572"/>
                  </a:lnTo>
                  <a:lnTo>
                    <a:pt x="211" y="573"/>
                  </a:lnTo>
                  <a:lnTo>
                    <a:pt x="205" y="569"/>
                  </a:lnTo>
                  <a:lnTo>
                    <a:pt x="206" y="568"/>
                  </a:lnTo>
                  <a:lnTo>
                    <a:pt x="206" y="567"/>
                  </a:lnTo>
                  <a:lnTo>
                    <a:pt x="205" y="566"/>
                  </a:lnTo>
                  <a:lnTo>
                    <a:pt x="204" y="566"/>
                  </a:lnTo>
                  <a:lnTo>
                    <a:pt x="204" y="565"/>
                  </a:lnTo>
                  <a:lnTo>
                    <a:pt x="203" y="565"/>
                  </a:lnTo>
                  <a:lnTo>
                    <a:pt x="202" y="565"/>
                  </a:lnTo>
                  <a:lnTo>
                    <a:pt x="202" y="564"/>
                  </a:lnTo>
                  <a:lnTo>
                    <a:pt x="200" y="564"/>
                  </a:lnTo>
                  <a:lnTo>
                    <a:pt x="199" y="564"/>
                  </a:lnTo>
                  <a:lnTo>
                    <a:pt x="199" y="563"/>
                  </a:lnTo>
                  <a:lnTo>
                    <a:pt x="198" y="563"/>
                  </a:lnTo>
                  <a:lnTo>
                    <a:pt x="197" y="561"/>
                  </a:lnTo>
                  <a:lnTo>
                    <a:pt x="195" y="561"/>
                  </a:lnTo>
                  <a:lnTo>
                    <a:pt x="192" y="560"/>
                  </a:lnTo>
                  <a:lnTo>
                    <a:pt x="191" y="560"/>
                  </a:lnTo>
                  <a:lnTo>
                    <a:pt x="190" y="559"/>
                  </a:lnTo>
                  <a:lnTo>
                    <a:pt x="189" y="559"/>
                  </a:lnTo>
                  <a:lnTo>
                    <a:pt x="188" y="559"/>
                  </a:lnTo>
                  <a:lnTo>
                    <a:pt x="188" y="560"/>
                  </a:lnTo>
                  <a:lnTo>
                    <a:pt x="187" y="560"/>
                  </a:lnTo>
                  <a:lnTo>
                    <a:pt x="186" y="560"/>
                  </a:lnTo>
                  <a:lnTo>
                    <a:pt x="186" y="561"/>
                  </a:lnTo>
                  <a:lnTo>
                    <a:pt x="182" y="561"/>
                  </a:lnTo>
                  <a:lnTo>
                    <a:pt x="181" y="564"/>
                  </a:lnTo>
                  <a:lnTo>
                    <a:pt x="179" y="564"/>
                  </a:lnTo>
                  <a:lnTo>
                    <a:pt x="179" y="565"/>
                  </a:lnTo>
                  <a:lnTo>
                    <a:pt x="179" y="566"/>
                  </a:lnTo>
                  <a:lnTo>
                    <a:pt x="171" y="566"/>
                  </a:lnTo>
                  <a:lnTo>
                    <a:pt x="170" y="566"/>
                  </a:lnTo>
                  <a:lnTo>
                    <a:pt x="170" y="561"/>
                  </a:lnTo>
                  <a:lnTo>
                    <a:pt x="170" y="560"/>
                  </a:lnTo>
                  <a:lnTo>
                    <a:pt x="170" y="559"/>
                  </a:lnTo>
                  <a:lnTo>
                    <a:pt x="170" y="558"/>
                  </a:lnTo>
                  <a:lnTo>
                    <a:pt x="169" y="557"/>
                  </a:lnTo>
                  <a:lnTo>
                    <a:pt x="169" y="552"/>
                  </a:lnTo>
                  <a:lnTo>
                    <a:pt x="169" y="551"/>
                  </a:lnTo>
                  <a:lnTo>
                    <a:pt x="166" y="543"/>
                  </a:lnTo>
                  <a:lnTo>
                    <a:pt x="166" y="541"/>
                  </a:lnTo>
                  <a:lnTo>
                    <a:pt x="165" y="538"/>
                  </a:lnTo>
                  <a:lnTo>
                    <a:pt x="165" y="536"/>
                  </a:lnTo>
                  <a:lnTo>
                    <a:pt x="165" y="535"/>
                  </a:lnTo>
                  <a:lnTo>
                    <a:pt x="173" y="538"/>
                  </a:lnTo>
                  <a:lnTo>
                    <a:pt x="173" y="535"/>
                  </a:lnTo>
                  <a:lnTo>
                    <a:pt x="177" y="518"/>
                  </a:lnTo>
                  <a:lnTo>
                    <a:pt x="177" y="517"/>
                  </a:lnTo>
                  <a:lnTo>
                    <a:pt x="178" y="517"/>
                  </a:lnTo>
                  <a:lnTo>
                    <a:pt x="182" y="516"/>
                  </a:lnTo>
                  <a:lnTo>
                    <a:pt x="180" y="513"/>
                  </a:lnTo>
                  <a:lnTo>
                    <a:pt x="180" y="511"/>
                  </a:lnTo>
                  <a:lnTo>
                    <a:pt x="179" y="510"/>
                  </a:lnTo>
                  <a:lnTo>
                    <a:pt x="178" y="509"/>
                  </a:lnTo>
                  <a:lnTo>
                    <a:pt x="177" y="509"/>
                  </a:lnTo>
                  <a:lnTo>
                    <a:pt x="175" y="509"/>
                  </a:lnTo>
                  <a:lnTo>
                    <a:pt x="174" y="509"/>
                  </a:lnTo>
                  <a:lnTo>
                    <a:pt x="173" y="509"/>
                  </a:lnTo>
                  <a:lnTo>
                    <a:pt x="172" y="509"/>
                  </a:lnTo>
                  <a:lnTo>
                    <a:pt x="164" y="510"/>
                  </a:lnTo>
                  <a:lnTo>
                    <a:pt x="163" y="510"/>
                  </a:lnTo>
                  <a:lnTo>
                    <a:pt x="162" y="510"/>
                  </a:lnTo>
                  <a:lnTo>
                    <a:pt x="148" y="508"/>
                  </a:lnTo>
                  <a:lnTo>
                    <a:pt x="145" y="509"/>
                  </a:lnTo>
                  <a:lnTo>
                    <a:pt x="144" y="509"/>
                  </a:lnTo>
                  <a:lnTo>
                    <a:pt x="126" y="513"/>
                  </a:lnTo>
                  <a:lnTo>
                    <a:pt x="114" y="514"/>
                  </a:lnTo>
                  <a:lnTo>
                    <a:pt x="67" y="523"/>
                  </a:lnTo>
                  <a:lnTo>
                    <a:pt x="54" y="524"/>
                  </a:lnTo>
                  <a:lnTo>
                    <a:pt x="53" y="525"/>
                  </a:lnTo>
                  <a:lnTo>
                    <a:pt x="51" y="525"/>
                  </a:lnTo>
                  <a:lnTo>
                    <a:pt x="50" y="525"/>
                  </a:lnTo>
                  <a:lnTo>
                    <a:pt x="49" y="525"/>
                  </a:lnTo>
                  <a:lnTo>
                    <a:pt x="48" y="525"/>
                  </a:lnTo>
                  <a:lnTo>
                    <a:pt x="45" y="525"/>
                  </a:lnTo>
                  <a:lnTo>
                    <a:pt x="44" y="525"/>
                  </a:lnTo>
                  <a:lnTo>
                    <a:pt x="43" y="525"/>
                  </a:lnTo>
                  <a:lnTo>
                    <a:pt x="42" y="525"/>
                  </a:lnTo>
                  <a:lnTo>
                    <a:pt x="41" y="524"/>
                  </a:lnTo>
                  <a:lnTo>
                    <a:pt x="40" y="524"/>
                  </a:lnTo>
                  <a:lnTo>
                    <a:pt x="39" y="524"/>
                  </a:lnTo>
                  <a:lnTo>
                    <a:pt x="37" y="524"/>
                  </a:lnTo>
                  <a:lnTo>
                    <a:pt x="36" y="524"/>
                  </a:lnTo>
                  <a:lnTo>
                    <a:pt x="36" y="523"/>
                  </a:lnTo>
                  <a:lnTo>
                    <a:pt x="35" y="523"/>
                  </a:lnTo>
                  <a:lnTo>
                    <a:pt x="34" y="523"/>
                  </a:lnTo>
                  <a:lnTo>
                    <a:pt x="33" y="523"/>
                  </a:lnTo>
                  <a:lnTo>
                    <a:pt x="33" y="522"/>
                  </a:lnTo>
                  <a:lnTo>
                    <a:pt x="32" y="522"/>
                  </a:lnTo>
                  <a:lnTo>
                    <a:pt x="31" y="522"/>
                  </a:lnTo>
                  <a:lnTo>
                    <a:pt x="30" y="521"/>
                  </a:lnTo>
                  <a:lnTo>
                    <a:pt x="28" y="521"/>
                  </a:lnTo>
                  <a:lnTo>
                    <a:pt x="27" y="519"/>
                  </a:lnTo>
                  <a:lnTo>
                    <a:pt x="26" y="519"/>
                  </a:lnTo>
                  <a:lnTo>
                    <a:pt x="25" y="518"/>
                  </a:lnTo>
                  <a:lnTo>
                    <a:pt x="24" y="518"/>
                  </a:lnTo>
                  <a:lnTo>
                    <a:pt x="24" y="517"/>
                  </a:lnTo>
                  <a:lnTo>
                    <a:pt x="23" y="517"/>
                  </a:lnTo>
                  <a:lnTo>
                    <a:pt x="22" y="516"/>
                  </a:lnTo>
                  <a:lnTo>
                    <a:pt x="20" y="515"/>
                  </a:lnTo>
                  <a:lnTo>
                    <a:pt x="19" y="514"/>
                  </a:lnTo>
                  <a:lnTo>
                    <a:pt x="18" y="514"/>
                  </a:lnTo>
                  <a:lnTo>
                    <a:pt x="18" y="513"/>
                  </a:lnTo>
                  <a:lnTo>
                    <a:pt x="17" y="513"/>
                  </a:lnTo>
                  <a:lnTo>
                    <a:pt x="17" y="511"/>
                  </a:lnTo>
                  <a:lnTo>
                    <a:pt x="16" y="510"/>
                  </a:lnTo>
                  <a:lnTo>
                    <a:pt x="15" y="509"/>
                  </a:lnTo>
                  <a:lnTo>
                    <a:pt x="14" y="508"/>
                  </a:lnTo>
                  <a:lnTo>
                    <a:pt x="0" y="480"/>
                  </a:lnTo>
                  <a:lnTo>
                    <a:pt x="0" y="479"/>
                  </a:lnTo>
                  <a:lnTo>
                    <a:pt x="0" y="477"/>
                  </a:lnTo>
                  <a:lnTo>
                    <a:pt x="1" y="477"/>
                  </a:lnTo>
                  <a:lnTo>
                    <a:pt x="1" y="476"/>
                  </a:lnTo>
                  <a:lnTo>
                    <a:pt x="1" y="475"/>
                  </a:lnTo>
                  <a:lnTo>
                    <a:pt x="2" y="475"/>
                  </a:lnTo>
                  <a:lnTo>
                    <a:pt x="4" y="475"/>
                  </a:lnTo>
                  <a:lnTo>
                    <a:pt x="4" y="474"/>
                  </a:lnTo>
                  <a:lnTo>
                    <a:pt x="5" y="474"/>
                  </a:lnTo>
                  <a:lnTo>
                    <a:pt x="5" y="473"/>
                  </a:lnTo>
                  <a:lnTo>
                    <a:pt x="5" y="472"/>
                  </a:lnTo>
                  <a:lnTo>
                    <a:pt x="7" y="471"/>
                  </a:lnTo>
                  <a:lnTo>
                    <a:pt x="7" y="469"/>
                  </a:lnTo>
                  <a:lnTo>
                    <a:pt x="7" y="468"/>
                  </a:lnTo>
                  <a:lnTo>
                    <a:pt x="9" y="467"/>
                  </a:lnTo>
                  <a:lnTo>
                    <a:pt x="11" y="467"/>
                  </a:lnTo>
                  <a:lnTo>
                    <a:pt x="13" y="467"/>
                  </a:lnTo>
                  <a:lnTo>
                    <a:pt x="13" y="466"/>
                  </a:lnTo>
                  <a:lnTo>
                    <a:pt x="14" y="466"/>
                  </a:lnTo>
                  <a:lnTo>
                    <a:pt x="15" y="466"/>
                  </a:lnTo>
                  <a:lnTo>
                    <a:pt x="16" y="466"/>
                  </a:lnTo>
                  <a:lnTo>
                    <a:pt x="17" y="465"/>
                  </a:lnTo>
                  <a:lnTo>
                    <a:pt x="18" y="465"/>
                  </a:lnTo>
                  <a:lnTo>
                    <a:pt x="19" y="465"/>
                  </a:lnTo>
                  <a:lnTo>
                    <a:pt x="20" y="465"/>
                  </a:lnTo>
                  <a:lnTo>
                    <a:pt x="22" y="464"/>
                  </a:lnTo>
                  <a:lnTo>
                    <a:pt x="23" y="464"/>
                  </a:lnTo>
                  <a:lnTo>
                    <a:pt x="24" y="464"/>
                  </a:lnTo>
                  <a:lnTo>
                    <a:pt x="24" y="463"/>
                  </a:lnTo>
                  <a:lnTo>
                    <a:pt x="25" y="463"/>
                  </a:lnTo>
                  <a:lnTo>
                    <a:pt x="26" y="463"/>
                  </a:lnTo>
                  <a:lnTo>
                    <a:pt x="26" y="462"/>
                  </a:lnTo>
                  <a:lnTo>
                    <a:pt x="27" y="462"/>
                  </a:lnTo>
                  <a:lnTo>
                    <a:pt x="28" y="462"/>
                  </a:lnTo>
                  <a:lnTo>
                    <a:pt x="31" y="460"/>
                  </a:lnTo>
                  <a:lnTo>
                    <a:pt x="32" y="460"/>
                  </a:lnTo>
                  <a:lnTo>
                    <a:pt x="32" y="462"/>
                  </a:lnTo>
                  <a:lnTo>
                    <a:pt x="33" y="462"/>
                  </a:lnTo>
                  <a:lnTo>
                    <a:pt x="33" y="463"/>
                  </a:lnTo>
                  <a:lnTo>
                    <a:pt x="34" y="463"/>
                  </a:lnTo>
                  <a:lnTo>
                    <a:pt x="35" y="463"/>
                  </a:lnTo>
                  <a:lnTo>
                    <a:pt x="36" y="463"/>
                  </a:lnTo>
                  <a:lnTo>
                    <a:pt x="37" y="464"/>
                  </a:lnTo>
                  <a:lnTo>
                    <a:pt x="39" y="464"/>
                  </a:lnTo>
                  <a:lnTo>
                    <a:pt x="40" y="464"/>
                  </a:lnTo>
                  <a:lnTo>
                    <a:pt x="41" y="466"/>
                  </a:lnTo>
                  <a:lnTo>
                    <a:pt x="42" y="466"/>
                  </a:lnTo>
                  <a:lnTo>
                    <a:pt x="42" y="467"/>
                  </a:lnTo>
                  <a:lnTo>
                    <a:pt x="43" y="467"/>
                  </a:lnTo>
                  <a:lnTo>
                    <a:pt x="44" y="467"/>
                  </a:lnTo>
                  <a:lnTo>
                    <a:pt x="45" y="467"/>
                  </a:lnTo>
                  <a:lnTo>
                    <a:pt x="47" y="467"/>
                  </a:lnTo>
                  <a:lnTo>
                    <a:pt x="48" y="467"/>
                  </a:lnTo>
                  <a:lnTo>
                    <a:pt x="49" y="467"/>
                  </a:lnTo>
                  <a:lnTo>
                    <a:pt x="50" y="467"/>
                  </a:lnTo>
                  <a:lnTo>
                    <a:pt x="50" y="466"/>
                  </a:lnTo>
                  <a:lnTo>
                    <a:pt x="50" y="465"/>
                  </a:lnTo>
                  <a:lnTo>
                    <a:pt x="51" y="464"/>
                  </a:lnTo>
                  <a:lnTo>
                    <a:pt x="52" y="464"/>
                  </a:lnTo>
                  <a:lnTo>
                    <a:pt x="52" y="463"/>
                  </a:lnTo>
                  <a:lnTo>
                    <a:pt x="53" y="463"/>
                  </a:lnTo>
                  <a:lnTo>
                    <a:pt x="54" y="462"/>
                  </a:lnTo>
                  <a:lnTo>
                    <a:pt x="56" y="462"/>
                  </a:lnTo>
                  <a:lnTo>
                    <a:pt x="57" y="460"/>
                  </a:lnTo>
                  <a:lnTo>
                    <a:pt x="57" y="462"/>
                  </a:lnTo>
                  <a:lnTo>
                    <a:pt x="57" y="463"/>
                  </a:lnTo>
                  <a:lnTo>
                    <a:pt x="57" y="464"/>
                  </a:lnTo>
                  <a:lnTo>
                    <a:pt x="58" y="464"/>
                  </a:lnTo>
                  <a:lnTo>
                    <a:pt x="58" y="465"/>
                  </a:lnTo>
                  <a:lnTo>
                    <a:pt x="58" y="466"/>
                  </a:lnTo>
                  <a:lnTo>
                    <a:pt x="58" y="467"/>
                  </a:lnTo>
                  <a:lnTo>
                    <a:pt x="59" y="467"/>
                  </a:lnTo>
                  <a:lnTo>
                    <a:pt x="59" y="468"/>
                  </a:lnTo>
                  <a:lnTo>
                    <a:pt x="60" y="468"/>
                  </a:lnTo>
                  <a:lnTo>
                    <a:pt x="59" y="468"/>
                  </a:lnTo>
                  <a:lnTo>
                    <a:pt x="59" y="469"/>
                  </a:lnTo>
                  <a:lnTo>
                    <a:pt x="60" y="469"/>
                  </a:lnTo>
                  <a:lnTo>
                    <a:pt x="60" y="471"/>
                  </a:lnTo>
                  <a:lnTo>
                    <a:pt x="61" y="471"/>
                  </a:lnTo>
                  <a:lnTo>
                    <a:pt x="62" y="469"/>
                  </a:lnTo>
                  <a:lnTo>
                    <a:pt x="63" y="471"/>
                  </a:lnTo>
                  <a:lnTo>
                    <a:pt x="65" y="471"/>
                  </a:lnTo>
                  <a:lnTo>
                    <a:pt x="66" y="472"/>
                  </a:lnTo>
                  <a:lnTo>
                    <a:pt x="65" y="472"/>
                  </a:lnTo>
                  <a:lnTo>
                    <a:pt x="66" y="472"/>
                  </a:lnTo>
                  <a:lnTo>
                    <a:pt x="66" y="473"/>
                  </a:lnTo>
                  <a:lnTo>
                    <a:pt x="67" y="472"/>
                  </a:lnTo>
                  <a:lnTo>
                    <a:pt x="68" y="471"/>
                  </a:lnTo>
                  <a:lnTo>
                    <a:pt x="69" y="471"/>
                  </a:lnTo>
                  <a:lnTo>
                    <a:pt x="70" y="471"/>
                  </a:lnTo>
                  <a:lnTo>
                    <a:pt x="71" y="469"/>
                  </a:lnTo>
                  <a:lnTo>
                    <a:pt x="71" y="471"/>
                  </a:lnTo>
                  <a:lnTo>
                    <a:pt x="71" y="472"/>
                  </a:lnTo>
                  <a:lnTo>
                    <a:pt x="73" y="471"/>
                  </a:lnTo>
                  <a:lnTo>
                    <a:pt x="74" y="471"/>
                  </a:lnTo>
                  <a:lnTo>
                    <a:pt x="75" y="469"/>
                  </a:lnTo>
                  <a:lnTo>
                    <a:pt x="76" y="469"/>
                  </a:lnTo>
                  <a:lnTo>
                    <a:pt x="76" y="468"/>
                  </a:lnTo>
                  <a:lnTo>
                    <a:pt x="76" y="467"/>
                  </a:lnTo>
                  <a:lnTo>
                    <a:pt x="76" y="466"/>
                  </a:lnTo>
                  <a:lnTo>
                    <a:pt x="77" y="466"/>
                  </a:lnTo>
                  <a:lnTo>
                    <a:pt x="78" y="466"/>
                  </a:lnTo>
                  <a:lnTo>
                    <a:pt x="79" y="466"/>
                  </a:lnTo>
                  <a:lnTo>
                    <a:pt x="79" y="465"/>
                  </a:lnTo>
                  <a:lnTo>
                    <a:pt x="79" y="464"/>
                  </a:lnTo>
                  <a:lnTo>
                    <a:pt x="79" y="463"/>
                  </a:lnTo>
                  <a:lnTo>
                    <a:pt x="79" y="462"/>
                  </a:lnTo>
                  <a:lnTo>
                    <a:pt x="78" y="460"/>
                  </a:lnTo>
                  <a:lnTo>
                    <a:pt x="78" y="459"/>
                  </a:lnTo>
                  <a:lnTo>
                    <a:pt x="79" y="459"/>
                  </a:lnTo>
                  <a:lnTo>
                    <a:pt x="80" y="459"/>
                  </a:lnTo>
                  <a:lnTo>
                    <a:pt x="82" y="459"/>
                  </a:lnTo>
                  <a:lnTo>
                    <a:pt x="83" y="459"/>
                  </a:lnTo>
                  <a:lnTo>
                    <a:pt x="84" y="459"/>
                  </a:lnTo>
                  <a:lnTo>
                    <a:pt x="84" y="458"/>
                  </a:lnTo>
                  <a:lnTo>
                    <a:pt x="85" y="458"/>
                  </a:lnTo>
                  <a:lnTo>
                    <a:pt x="86" y="458"/>
                  </a:lnTo>
                  <a:lnTo>
                    <a:pt x="87" y="458"/>
                  </a:lnTo>
                  <a:lnTo>
                    <a:pt x="88" y="458"/>
                  </a:lnTo>
                  <a:lnTo>
                    <a:pt x="90" y="458"/>
                  </a:lnTo>
                  <a:lnTo>
                    <a:pt x="91" y="458"/>
                  </a:lnTo>
                  <a:lnTo>
                    <a:pt x="92" y="458"/>
                  </a:lnTo>
                  <a:lnTo>
                    <a:pt x="92" y="457"/>
                  </a:lnTo>
                  <a:lnTo>
                    <a:pt x="93" y="457"/>
                  </a:lnTo>
                  <a:lnTo>
                    <a:pt x="95" y="457"/>
                  </a:lnTo>
                  <a:lnTo>
                    <a:pt x="96" y="457"/>
                  </a:lnTo>
                  <a:lnTo>
                    <a:pt x="97" y="457"/>
                  </a:lnTo>
                  <a:lnTo>
                    <a:pt x="99" y="456"/>
                  </a:lnTo>
                  <a:lnTo>
                    <a:pt x="100" y="456"/>
                  </a:lnTo>
                  <a:lnTo>
                    <a:pt x="101" y="456"/>
                  </a:lnTo>
                  <a:lnTo>
                    <a:pt x="102" y="456"/>
                  </a:lnTo>
                  <a:lnTo>
                    <a:pt x="103" y="455"/>
                  </a:lnTo>
                  <a:lnTo>
                    <a:pt x="103" y="456"/>
                  </a:lnTo>
                  <a:lnTo>
                    <a:pt x="103" y="455"/>
                  </a:lnTo>
                  <a:lnTo>
                    <a:pt x="104" y="455"/>
                  </a:lnTo>
                  <a:lnTo>
                    <a:pt x="104" y="454"/>
                  </a:lnTo>
                  <a:lnTo>
                    <a:pt x="105" y="454"/>
                  </a:lnTo>
                  <a:lnTo>
                    <a:pt x="106" y="454"/>
                  </a:lnTo>
                  <a:lnTo>
                    <a:pt x="108" y="454"/>
                  </a:lnTo>
                  <a:lnTo>
                    <a:pt x="109" y="454"/>
                  </a:lnTo>
                  <a:lnTo>
                    <a:pt x="110" y="454"/>
                  </a:lnTo>
                  <a:lnTo>
                    <a:pt x="111" y="454"/>
                  </a:lnTo>
                  <a:lnTo>
                    <a:pt x="111" y="452"/>
                  </a:lnTo>
                  <a:lnTo>
                    <a:pt x="112" y="452"/>
                  </a:lnTo>
                  <a:lnTo>
                    <a:pt x="113" y="451"/>
                  </a:lnTo>
                  <a:lnTo>
                    <a:pt x="113" y="452"/>
                  </a:lnTo>
                  <a:lnTo>
                    <a:pt x="114" y="452"/>
                  </a:lnTo>
                  <a:lnTo>
                    <a:pt x="114" y="454"/>
                  </a:lnTo>
                  <a:lnTo>
                    <a:pt x="113" y="454"/>
                  </a:lnTo>
                  <a:lnTo>
                    <a:pt x="114" y="455"/>
                  </a:lnTo>
                  <a:lnTo>
                    <a:pt x="116" y="455"/>
                  </a:lnTo>
                  <a:lnTo>
                    <a:pt x="117" y="455"/>
                  </a:lnTo>
                  <a:lnTo>
                    <a:pt x="118" y="454"/>
                  </a:lnTo>
                  <a:lnTo>
                    <a:pt x="119" y="454"/>
                  </a:lnTo>
                  <a:lnTo>
                    <a:pt x="120" y="452"/>
                  </a:lnTo>
                  <a:lnTo>
                    <a:pt x="121" y="452"/>
                  </a:lnTo>
                  <a:lnTo>
                    <a:pt x="122" y="452"/>
                  </a:lnTo>
                  <a:lnTo>
                    <a:pt x="122" y="451"/>
                  </a:lnTo>
                  <a:lnTo>
                    <a:pt x="123" y="452"/>
                  </a:lnTo>
                  <a:lnTo>
                    <a:pt x="123" y="451"/>
                  </a:lnTo>
                  <a:lnTo>
                    <a:pt x="125" y="451"/>
                  </a:lnTo>
                  <a:lnTo>
                    <a:pt x="126" y="451"/>
                  </a:lnTo>
                  <a:lnTo>
                    <a:pt x="126" y="450"/>
                  </a:lnTo>
                  <a:lnTo>
                    <a:pt x="127" y="450"/>
                  </a:lnTo>
                  <a:lnTo>
                    <a:pt x="128" y="450"/>
                  </a:lnTo>
                  <a:lnTo>
                    <a:pt x="129" y="450"/>
                  </a:lnTo>
                  <a:lnTo>
                    <a:pt x="129" y="449"/>
                  </a:lnTo>
                  <a:lnTo>
                    <a:pt x="130" y="449"/>
                  </a:lnTo>
                  <a:lnTo>
                    <a:pt x="131" y="449"/>
                  </a:lnTo>
                  <a:lnTo>
                    <a:pt x="131" y="448"/>
                  </a:lnTo>
                  <a:lnTo>
                    <a:pt x="132" y="448"/>
                  </a:lnTo>
                  <a:lnTo>
                    <a:pt x="134" y="448"/>
                  </a:lnTo>
                  <a:lnTo>
                    <a:pt x="134" y="447"/>
                  </a:lnTo>
                  <a:lnTo>
                    <a:pt x="135" y="447"/>
                  </a:lnTo>
                  <a:lnTo>
                    <a:pt x="135" y="446"/>
                  </a:lnTo>
                  <a:lnTo>
                    <a:pt x="135" y="447"/>
                  </a:lnTo>
                  <a:lnTo>
                    <a:pt x="136" y="447"/>
                  </a:lnTo>
                  <a:lnTo>
                    <a:pt x="137" y="447"/>
                  </a:lnTo>
                  <a:lnTo>
                    <a:pt x="137" y="448"/>
                  </a:lnTo>
                  <a:lnTo>
                    <a:pt x="138" y="448"/>
                  </a:lnTo>
                  <a:lnTo>
                    <a:pt x="139" y="448"/>
                  </a:lnTo>
                  <a:lnTo>
                    <a:pt x="139" y="447"/>
                  </a:lnTo>
                  <a:lnTo>
                    <a:pt x="139" y="446"/>
                  </a:lnTo>
                  <a:lnTo>
                    <a:pt x="140" y="446"/>
                  </a:lnTo>
                  <a:lnTo>
                    <a:pt x="142" y="446"/>
                  </a:lnTo>
                  <a:lnTo>
                    <a:pt x="142" y="444"/>
                  </a:lnTo>
                  <a:lnTo>
                    <a:pt x="143" y="444"/>
                  </a:lnTo>
                  <a:lnTo>
                    <a:pt x="143" y="443"/>
                  </a:lnTo>
                  <a:lnTo>
                    <a:pt x="142" y="443"/>
                  </a:lnTo>
                  <a:lnTo>
                    <a:pt x="143" y="442"/>
                  </a:lnTo>
                  <a:lnTo>
                    <a:pt x="143" y="441"/>
                  </a:lnTo>
                  <a:lnTo>
                    <a:pt x="144" y="441"/>
                  </a:lnTo>
                  <a:lnTo>
                    <a:pt x="144" y="440"/>
                  </a:lnTo>
                  <a:lnTo>
                    <a:pt x="144" y="439"/>
                  </a:lnTo>
                  <a:lnTo>
                    <a:pt x="145" y="439"/>
                  </a:lnTo>
                  <a:lnTo>
                    <a:pt x="146" y="438"/>
                  </a:lnTo>
                  <a:lnTo>
                    <a:pt x="146" y="437"/>
                  </a:lnTo>
                  <a:lnTo>
                    <a:pt x="146" y="435"/>
                  </a:lnTo>
                  <a:lnTo>
                    <a:pt x="146" y="434"/>
                  </a:lnTo>
                  <a:lnTo>
                    <a:pt x="147" y="435"/>
                  </a:lnTo>
                  <a:lnTo>
                    <a:pt x="147" y="434"/>
                  </a:lnTo>
                  <a:lnTo>
                    <a:pt x="148" y="434"/>
                  </a:lnTo>
                  <a:lnTo>
                    <a:pt x="149" y="433"/>
                  </a:lnTo>
                  <a:lnTo>
                    <a:pt x="149" y="432"/>
                  </a:lnTo>
                  <a:lnTo>
                    <a:pt x="149" y="431"/>
                  </a:lnTo>
                  <a:lnTo>
                    <a:pt x="148" y="431"/>
                  </a:lnTo>
                  <a:lnTo>
                    <a:pt x="148" y="430"/>
                  </a:lnTo>
                  <a:lnTo>
                    <a:pt x="147" y="430"/>
                  </a:lnTo>
                  <a:lnTo>
                    <a:pt x="147" y="429"/>
                  </a:lnTo>
                  <a:lnTo>
                    <a:pt x="146" y="429"/>
                  </a:lnTo>
                  <a:lnTo>
                    <a:pt x="146" y="427"/>
                  </a:lnTo>
                  <a:lnTo>
                    <a:pt x="147" y="427"/>
                  </a:lnTo>
                  <a:lnTo>
                    <a:pt x="148" y="427"/>
                  </a:lnTo>
                  <a:lnTo>
                    <a:pt x="148" y="426"/>
                  </a:lnTo>
                  <a:lnTo>
                    <a:pt x="149" y="426"/>
                  </a:lnTo>
                  <a:lnTo>
                    <a:pt x="149" y="425"/>
                  </a:lnTo>
                  <a:lnTo>
                    <a:pt x="151" y="425"/>
                  </a:lnTo>
                  <a:lnTo>
                    <a:pt x="151" y="424"/>
                  </a:lnTo>
                  <a:lnTo>
                    <a:pt x="152" y="424"/>
                  </a:lnTo>
                  <a:lnTo>
                    <a:pt x="153" y="424"/>
                  </a:lnTo>
                  <a:lnTo>
                    <a:pt x="153" y="423"/>
                  </a:lnTo>
                  <a:lnTo>
                    <a:pt x="153" y="422"/>
                  </a:lnTo>
                  <a:lnTo>
                    <a:pt x="153" y="421"/>
                  </a:lnTo>
                  <a:lnTo>
                    <a:pt x="153" y="419"/>
                  </a:lnTo>
                  <a:lnTo>
                    <a:pt x="153" y="418"/>
                  </a:lnTo>
                  <a:lnTo>
                    <a:pt x="153" y="417"/>
                  </a:lnTo>
                  <a:lnTo>
                    <a:pt x="153" y="416"/>
                  </a:lnTo>
                  <a:lnTo>
                    <a:pt x="154" y="416"/>
                  </a:lnTo>
                  <a:lnTo>
                    <a:pt x="153" y="416"/>
                  </a:lnTo>
                  <a:lnTo>
                    <a:pt x="153" y="415"/>
                  </a:lnTo>
                  <a:lnTo>
                    <a:pt x="154" y="415"/>
                  </a:lnTo>
                  <a:lnTo>
                    <a:pt x="153" y="414"/>
                  </a:lnTo>
                  <a:lnTo>
                    <a:pt x="153" y="413"/>
                  </a:lnTo>
                  <a:lnTo>
                    <a:pt x="151" y="413"/>
                  </a:lnTo>
                  <a:lnTo>
                    <a:pt x="149" y="415"/>
                  </a:lnTo>
                  <a:lnTo>
                    <a:pt x="149" y="416"/>
                  </a:lnTo>
                  <a:lnTo>
                    <a:pt x="148" y="416"/>
                  </a:lnTo>
                  <a:lnTo>
                    <a:pt x="148" y="417"/>
                  </a:lnTo>
                  <a:lnTo>
                    <a:pt x="147" y="417"/>
                  </a:lnTo>
                  <a:lnTo>
                    <a:pt x="147" y="416"/>
                  </a:lnTo>
                  <a:lnTo>
                    <a:pt x="146" y="416"/>
                  </a:lnTo>
                  <a:lnTo>
                    <a:pt x="146" y="415"/>
                  </a:lnTo>
                  <a:lnTo>
                    <a:pt x="147" y="415"/>
                  </a:lnTo>
                  <a:lnTo>
                    <a:pt x="147" y="414"/>
                  </a:lnTo>
                  <a:lnTo>
                    <a:pt x="147" y="413"/>
                  </a:lnTo>
                  <a:lnTo>
                    <a:pt x="147" y="412"/>
                  </a:lnTo>
                  <a:lnTo>
                    <a:pt x="146" y="412"/>
                  </a:lnTo>
                  <a:lnTo>
                    <a:pt x="146" y="410"/>
                  </a:lnTo>
                  <a:lnTo>
                    <a:pt x="145" y="410"/>
                  </a:lnTo>
                  <a:lnTo>
                    <a:pt x="146" y="410"/>
                  </a:lnTo>
                  <a:lnTo>
                    <a:pt x="146" y="409"/>
                  </a:lnTo>
                  <a:lnTo>
                    <a:pt x="145" y="409"/>
                  </a:lnTo>
                  <a:lnTo>
                    <a:pt x="144" y="408"/>
                  </a:lnTo>
                  <a:lnTo>
                    <a:pt x="143" y="408"/>
                  </a:lnTo>
                  <a:lnTo>
                    <a:pt x="143" y="407"/>
                  </a:lnTo>
                  <a:lnTo>
                    <a:pt x="142" y="406"/>
                  </a:lnTo>
                  <a:lnTo>
                    <a:pt x="142" y="405"/>
                  </a:lnTo>
                  <a:lnTo>
                    <a:pt x="140" y="405"/>
                  </a:lnTo>
                  <a:lnTo>
                    <a:pt x="139" y="405"/>
                  </a:lnTo>
                  <a:lnTo>
                    <a:pt x="139" y="404"/>
                  </a:lnTo>
                  <a:lnTo>
                    <a:pt x="138" y="404"/>
                  </a:lnTo>
                  <a:lnTo>
                    <a:pt x="139" y="404"/>
                  </a:lnTo>
                  <a:lnTo>
                    <a:pt x="140" y="402"/>
                  </a:lnTo>
                  <a:lnTo>
                    <a:pt x="142" y="402"/>
                  </a:lnTo>
                  <a:lnTo>
                    <a:pt x="143" y="402"/>
                  </a:lnTo>
                  <a:lnTo>
                    <a:pt x="143" y="401"/>
                  </a:lnTo>
                  <a:lnTo>
                    <a:pt x="144" y="401"/>
                  </a:lnTo>
                  <a:lnTo>
                    <a:pt x="145" y="401"/>
                  </a:lnTo>
                  <a:lnTo>
                    <a:pt x="146" y="401"/>
                  </a:lnTo>
                  <a:lnTo>
                    <a:pt x="146" y="400"/>
                  </a:lnTo>
                  <a:lnTo>
                    <a:pt x="147" y="400"/>
                  </a:lnTo>
                  <a:lnTo>
                    <a:pt x="147" y="399"/>
                  </a:lnTo>
                  <a:lnTo>
                    <a:pt x="148" y="399"/>
                  </a:lnTo>
                  <a:lnTo>
                    <a:pt x="148" y="400"/>
                  </a:lnTo>
                  <a:lnTo>
                    <a:pt x="149" y="400"/>
                  </a:lnTo>
                  <a:lnTo>
                    <a:pt x="151" y="400"/>
                  </a:lnTo>
                  <a:lnTo>
                    <a:pt x="151" y="399"/>
                  </a:lnTo>
                  <a:lnTo>
                    <a:pt x="152" y="399"/>
                  </a:lnTo>
                  <a:lnTo>
                    <a:pt x="153" y="398"/>
                  </a:lnTo>
                  <a:lnTo>
                    <a:pt x="154" y="398"/>
                  </a:lnTo>
                  <a:lnTo>
                    <a:pt x="154" y="397"/>
                  </a:lnTo>
                  <a:lnTo>
                    <a:pt x="153" y="396"/>
                  </a:lnTo>
                  <a:lnTo>
                    <a:pt x="154" y="396"/>
                  </a:lnTo>
                  <a:lnTo>
                    <a:pt x="154" y="394"/>
                  </a:lnTo>
                  <a:lnTo>
                    <a:pt x="155" y="393"/>
                  </a:lnTo>
                  <a:lnTo>
                    <a:pt x="156" y="392"/>
                  </a:lnTo>
                  <a:lnTo>
                    <a:pt x="156" y="391"/>
                  </a:lnTo>
                  <a:lnTo>
                    <a:pt x="156" y="390"/>
                  </a:lnTo>
                  <a:lnTo>
                    <a:pt x="156" y="389"/>
                  </a:lnTo>
                  <a:lnTo>
                    <a:pt x="157" y="389"/>
                  </a:lnTo>
                  <a:lnTo>
                    <a:pt x="157" y="388"/>
                  </a:lnTo>
                  <a:lnTo>
                    <a:pt x="159" y="385"/>
                  </a:lnTo>
                  <a:lnTo>
                    <a:pt x="159" y="384"/>
                  </a:lnTo>
                  <a:lnTo>
                    <a:pt x="160" y="384"/>
                  </a:lnTo>
                  <a:lnTo>
                    <a:pt x="160" y="383"/>
                  </a:lnTo>
                  <a:lnTo>
                    <a:pt x="160" y="382"/>
                  </a:lnTo>
                  <a:lnTo>
                    <a:pt x="160" y="381"/>
                  </a:lnTo>
                  <a:lnTo>
                    <a:pt x="161" y="381"/>
                  </a:lnTo>
                  <a:lnTo>
                    <a:pt x="161" y="380"/>
                  </a:lnTo>
                  <a:lnTo>
                    <a:pt x="162" y="380"/>
                  </a:lnTo>
                  <a:lnTo>
                    <a:pt x="162" y="379"/>
                  </a:lnTo>
                  <a:lnTo>
                    <a:pt x="163" y="379"/>
                  </a:lnTo>
                  <a:lnTo>
                    <a:pt x="164" y="377"/>
                  </a:lnTo>
                  <a:lnTo>
                    <a:pt x="165" y="377"/>
                  </a:lnTo>
                  <a:lnTo>
                    <a:pt x="166" y="377"/>
                  </a:lnTo>
                  <a:lnTo>
                    <a:pt x="166" y="376"/>
                  </a:lnTo>
                  <a:lnTo>
                    <a:pt x="168" y="376"/>
                  </a:lnTo>
                  <a:lnTo>
                    <a:pt x="169" y="376"/>
                  </a:lnTo>
                  <a:lnTo>
                    <a:pt x="170" y="376"/>
                  </a:lnTo>
                  <a:lnTo>
                    <a:pt x="171" y="376"/>
                  </a:lnTo>
                  <a:lnTo>
                    <a:pt x="172" y="377"/>
                  </a:lnTo>
                  <a:lnTo>
                    <a:pt x="173" y="376"/>
                  </a:lnTo>
                  <a:lnTo>
                    <a:pt x="175" y="376"/>
                  </a:lnTo>
                  <a:lnTo>
                    <a:pt x="177" y="375"/>
                  </a:lnTo>
                  <a:lnTo>
                    <a:pt x="178" y="375"/>
                  </a:lnTo>
                  <a:lnTo>
                    <a:pt x="179" y="375"/>
                  </a:lnTo>
                  <a:lnTo>
                    <a:pt x="180" y="375"/>
                  </a:lnTo>
                  <a:lnTo>
                    <a:pt x="180" y="374"/>
                  </a:lnTo>
                  <a:lnTo>
                    <a:pt x="180" y="373"/>
                  </a:lnTo>
                  <a:lnTo>
                    <a:pt x="181" y="373"/>
                  </a:lnTo>
                  <a:lnTo>
                    <a:pt x="181" y="372"/>
                  </a:lnTo>
                  <a:lnTo>
                    <a:pt x="181" y="371"/>
                  </a:lnTo>
                  <a:lnTo>
                    <a:pt x="182" y="371"/>
                  </a:lnTo>
                  <a:lnTo>
                    <a:pt x="182" y="370"/>
                  </a:lnTo>
                  <a:lnTo>
                    <a:pt x="182" y="368"/>
                  </a:lnTo>
                  <a:lnTo>
                    <a:pt x="183" y="368"/>
                  </a:lnTo>
                  <a:lnTo>
                    <a:pt x="183" y="367"/>
                  </a:lnTo>
                  <a:lnTo>
                    <a:pt x="185" y="366"/>
                  </a:lnTo>
                  <a:lnTo>
                    <a:pt x="185" y="365"/>
                  </a:lnTo>
                  <a:lnTo>
                    <a:pt x="186" y="365"/>
                  </a:lnTo>
                  <a:lnTo>
                    <a:pt x="186" y="364"/>
                  </a:lnTo>
                  <a:lnTo>
                    <a:pt x="187" y="363"/>
                  </a:lnTo>
                  <a:lnTo>
                    <a:pt x="187" y="362"/>
                  </a:lnTo>
                  <a:lnTo>
                    <a:pt x="187" y="360"/>
                  </a:lnTo>
                  <a:lnTo>
                    <a:pt x="188" y="359"/>
                  </a:lnTo>
                  <a:lnTo>
                    <a:pt x="188" y="358"/>
                  </a:lnTo>
                  <a:lnTo>
                    <a:pt x="189" y="357"/>
                  </a:lnTo>
                  <a:lnTo>
                    <a:pt x="189" y="356"/>
                  </a:lnTo>
                  <a:lnTo>
                    <a:pt x="189" y="355"/>
                  </a:lnTo>
                  <a:lnTo>
                    <a:pt x="188" y="354"/>
                  </a:lnTo>
                  <a:lnTo>
                    <a:pt x="187" y="354"/>
                  </a:lnTo>
                  <a:lnTo>
                    <a:pt x="186" y="352"/>
                  </a:lnTo>
                  <a:lnTo>
                    <a:pt x="186" y="351"/>
                  </a:lnTo>
                  <a:lnTo>
                    <a:pt x="185" y="351"/>
                  </a:lnTo>
                  <a:lnTo>
                    <a:pt x="185" y="350"/>
                  </a:lnTo>
                  <a:lnTo>
                    <a:pt x="183" y="349"/>
                  </a:lnTo>
                  <a:lnTo>
                    <a:pt x="183" y="348"/>
                  </a:lnTo>
                  <a:lnTo>
                    <a:pt x="185" y="348"/>
                  </a:lnTo>
                  <a:lnTo>
                    <a:pt x="183" y="347"/>
                  </a:lnTo>
                  <a:lnTo>
                    <a:pt x="182" y="346"/>
                  </a:lnTo>
                  <a:lnTo>
                    <a:pt x="181" y="345"/>
                  </a:lnTo>
                  <a:lnTo>
                    <a:pt x="181" y="343"/>
                  </a:lnTo>
                  <a:lnTo>
                    <a:pt x="181" y="342"/>
                  </a:lnTo>
                  <a:lnTo>
                    <a:pt x="181" y="341"/>
                  </a:lnTo>
                  <a:lnTo>
                    <a:pt x="181" y="340"/>
                  </a:lnTo>
                  <a:lnTo>
                    <a:pt x="181" y="339"/>
                  </a:lnTo>
                  <a:lnTo>
                    <a:pt x="181" y="338"/>
                  </a:lnTo>
                  <a:lnTo>
                    <a:pt x="181" y="337"/>
                  </a:lnTo>
                  <a:lnTo>
                    <a:pt x="182" y="335"/>
                  </a:lnTo>
                  <a:lnTo>
                    <a:pt x="182" y="334"/>
                  </a:lnTo>
                  <a:lnTo>
                    <a:pt x="183" y="333"/>
                  </a:lnTo>
                  <a:lnTo>
                    <a:pt x="182" y="332"/>
                  </a:lnTo>
                  <a:lnTo>
                    <a:pt x="183" y="332"/>
                  </a:lnTo>
                  <a:lnTo>
                    <a:pt x="183" y="331"/>
                  </a:lnTo>
                  <a:lnTo>
                    <a:pt x="183" y="330"/>
                  </a:lnTo>
                  <a:lnTo>
                    <a:pt x="183" y="329"/>
                  </a:lnTo>
                  <a:lnTo>
                    <a:pt x="182" y="329"/>
                  </a:lnTo>
                  <a:lnTo>
                    <a:pt x="181" y="329"/>
                  </a:lnTo>
                  <a:lnTo>
                    <a:pt x="180" y="327"/>
                  </a:lnTo>
                  <a:lnTo>
                    <a:pt x="179" y="327"/>
                  </a:lnTo>
                  <a:lnTo>
                    <a:pt x="179" y="326"/>
                  </a:lnTo>
                  <a:lnTo>
                    <a:pt x="177" y="326"/>
                  </a:lnTo>
                  <a:lnTo>
                    <a:pt x="178" y="325"/>
                  </a:lnTo>
                  <a:lnTo>
                    <a:pt x="178" y="324"/>
                  </a:lnTo>
                  <a:lnTo>
                    <a:pt x="178" y="323"/>
                  </a:lnTo>
                  <a:lnTo>
                    <a:pt x="178" y="322"/>
                  </a:lnTo>
                  <a:lnTo>
                    <a:pt x="178" y="321"/>
                  </a:lnTo>
                  <a:lnTo>
                    <a:pt x="178" y="320"/>
                  </a:lnTo>
                  <a:lnTo>
                    <a:pt x="178" y="318"/>
                  </a:lnTo>
                  <a:lnTo>
                    <a:pt x="177" y="318"/>
                  </a:lnTo>
                  <a:lnTo>
                    <a:pt x="177" y="317"/>
                  </a:lnTo>
                  <a:lnTo>
                    <a:pt x="177" y="316"/>
                  </a:lnTo>
                  <a:lnTo>
                    <a:pt x="178" y="315"/>
                  </a:lnTo>
                  <a:lnTo>
                    <a:pt x="177" y="313"/>
                  </a:lnTo>
                  <a:lnTo>
                    <a:pt x="177" y="312"/>
                  </a:lnTo>
                  <a:lnTo>
                    <a:pt x="175" y="312"/>
                  </a:lnTo>
                  <a:lnTo>
                    <a:pt x="175" y="310"/>
                  </a:lnTo>
                  <a:lnTo>
                    <a:pt x="175" y="309"/>
                  </a:lnTo>
                  <a:lnTo>
                    <a:pt x="175" y="308"/>
                  </a:lnTo>
                  <a:lnTo>
                    <a:pt x="175" y="307"/>
                  </a:lnTo>
                  <a:lnTo>
                    <a:pt x="174" y="308"/>
                  </a:lnTo>
                  <a:lnTo>
                    <a:pt x="174" y="307"/>
                  </a:lnTo>
                  <a:lnTo>
                    <a:pt x="173" y="307"/>
                  </a:lnTo>
                  <a:lnTo>
                    <a:pt x="172" y="307"/>
                  </a:lnTo>
                  <a:lnTo>
                    <a:pt x="172" y="306"/>
                  </a:lnTo>
                  <a:lnTo>
                    <a:pt x="171" y="305"/>
                  </a:lnTo>
                  <a:lnTo>
                    <a:pt x="170" y="305"/>
                  </a:lnTo>
                  <a:lnTo>
                    <a:pt x="169" y="305"/>
                  </a:lnTo>
                  <a:lnTo>
                    <a:pt x="168" y="305"/>
                  </a:lnTo>
                  <a:lnTo>
                    <a:pt x="166" y="305"/>
                  </a:lnTo>
                  <a:lnTo>
                    <a:pt x="165" y="305"/>
                  </a:lnTo>
                  <a:lnTo>
                    <a:pt x="164" y="305"/>
                  </a:lnTo>
                  <a:lnTo>
                    <a:pt x="164" y="306"/>
                  </a:lnTo>
                  <a:lnTo>
                    <a:pt x="163" y="306"/>
                  </a:lnTo>
                  <a:lnTo>
                    <a:pt x="163" y="305"/>
                  </a:lnTo>
                  <a:lnTo>
                    <a:pt x="163" y="304"/>
                  </a:lnTo>
                  <a:lnTo>
                    <a:pt x="164" y="303"/>
                  </a:lnTo>
                  <a:lnTo>
                    <a:pt x="163" y="303"/>
                  </a:lnTo>
                  <a:lnTo>
                    <a:pt x="163" y="301"/>
                  </a:lnTo>
                  <a:lnTo>
                    <a:pt x="163" y="300"/>
                  </a:lnTo>
                  <a:lnTo>
                    <a:pt x="162" y="300"/>
                  </a:lnTo>
                  <a:lnTo>
                    <a:pt x="162" y="299"/>
                  </a:lnTo>
                  <a:lnTo>
                    <a:pt x="161" y="299"/>
                  </a:lnTo>
                  <a:lnTo>
                    <a:pt x="161" y="298"/>
                  </a:lnTo>
                  <a:lnTo>
                    <a:pt x="161" y="297"/>
                  </a:lnTo>
                  <a:lnTo>
                    <a:pt x="160" y="297"/>
                  </a:lnTo>
                  <a:lnTo>
                    <a:pt x="160" y="296"/>
                  </a:lnTo>
                  <a:lnTo>
                    <a:pt x="159" y="296"/>
                  </a:lnTo>
                  <a:lnTo>
                    <a:pt x="159" y="295"/>
                  </a:lnTo>
                  <a:lnTo>
                    <a:pt x="159" y="293"/>
                  </a:lnTo>
                  <a:lnTo>
                    <a:pt x="159" y="292"/>
                  </a:lnTo>
                  <a:lnTo>
                    <a:pt x="157" y="292"/>
                  </a:lnTo>
                  <a:lnTo>
                    <a:pt x="157" y="291"/>
                  </a:lnTo>
                  <a:lnTo>
                    <a:pt x="157" y="290"/>
                  </a:lnTo>
                  <a:lnTo>
                    <a:pt x="156" y="289"/>
                  </a:lnTo>
                  <a:lnTo>
                    <a:pt x="156" y="288"/>
                  </a:lnTo>
                  <a:lnTo>
                    <a:pt x="156" y="287"/>
                  </a:lnTo>
                  <a:lnTo>
                    <a:pt x="155" y="287"/>
                  </a:lnTo>
                  <a:lnTo>
                    <a:pt x="155" y="285"/>
                  </a:lnTo>
                  <a:lnTo>
                    <a:pt x="155" y="284"/>
                  </a:lnTo>
                  <a:lnTo>
                    <a:pt x="154" y="284"/>
                  </a:lnTo>
                  <a:lnTo>
                    <a:pt x="155" y="283"/>
                  </a:lnTo>
                  <a:lnTo>
                    <a:pt x="154" y="283"/>
                  </a:lnTo>
                  <a:lnTo>
                    <a:pt x="155" y="283"/>
                  </a:lnTo>
                  <a:lnTo>
                    <a:pt x="154" y="283"/>
                  </a:lnTo>
                  <a:lnTo>
                    <a:pt x="154" y="282"/>
                  </a:lnTo>
                  <a:lnTo>
                    <a:pt x="154" y="281"/>
                  </a:lnTo>
                  <a:lnTo>
                    <a:pt x="154" y="280"/>
                  </a:lnTo>
                  <a:lnTo>
                    <a:pt x="154" y="279"/>
                  </a:lnTo>
                  <a:lnTo>
                    <a:pt x="153" y="279"/>
                  </a:lnTo>
                  <a:lnTo>
                    <a:pt x="153" y="278"/>
                  </a:lnTo>
                  <a:lnTo>
                    <a:pt x="152" y="278"/>
                  </a:lnTo>
                  <a:lnTo>
                    <a:pt x="152" y="276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51" y="274"/>
                  </a:lnTo>
                  <a:lnTo>
                    <a:pt x="149" y="274"/>
                  </a:lnTo>
                  <a:lnTo>
                    <a:pt x="148" y="274"/>
                  </a:lnTo>
                  <a:lnTo>
                    <a:pt x="148" y="275"/>
                  </a:lnTo>
                  <a:lnTo>
                    <a:pt x="147" y="274"/>
                  </a:lnTo>
                  <a:lnTo>
                    <a:pt x="146" y="274"/>
                  </a:lnTo>
                  <a:lnTo>
                    <a:pt x="146" y="273"/>
                  </a:lnTo>
                  <a:lnTo>
                    <a:pt x="146" y="272"/>
                  </a:lnTo>
                  <a:lnTo>
                    <a:pt x="147" y="271"/>
                  </a:lnTo>
                  <a:lnTo>
                    <a:pt x="147" y="270"/>
                  </a:lnTo>
                  <a:lnTo>
                    <a:pt x="148" y="270"/>
                  </a:lnTo>
                  <a:lnTo>
                    <a:pt x="149" y="270"/>
                  </a:lnTo>
                  <a:lnTo>
                    <a:pt x="149" y="268"/>
                  </a:lnTo>
                  <a:lnTo>
                    <a:pt x="151" y="267"/>
                  </a:lnTo>
                  <a:lnTo>
                    <a:pt x="152" y="267"/>
                  </a:lnTo>
                  <a:lnTo>
                    <a:pt x="153" y="267"/>
                  </a:lnTo>
                  <a:lnTo>
                    <a:pt x="153" y="266"/>
                  </a:lnTo>
                  <a:lnTo>
                    <a:pt x="154" y="266"/>
                  </a:lnTo>
                  <a:lnTo>
                    <a:pt x="155" y="266"/>
                  </a:lnTo>
                  <a:lnTo>
                    <a:pt x="155" y="265"/>
                  </a:lnTo>
                  <a:lnTo>
                    <a:pt x="156" y="265"/>
                  </a:lnTo>
                  <a:lnTo>
                    <a:pt x="157" y="265"/>
                  </a:lnTo>
                  <a:lnTo>
                    <a:pt x="157" y="264"/>
                  </a:lnTo>
                  <a:lnTo>
                    <a:pt x="157" y="263"/>
                  </a:lnTo>
                  <a:lnTo>
                    <a:pt x="157" y="262"/>
                  </a:lnTo>
                  <a:lnTo>
                    <a:pt x="159" y="262"/>
                  </a:lnTo>
                  <a:lnTo>
                    <a:pt x="159" y="260"/>
                  </a:lnTo>
                  <a:lnTo>
                    <a:pt x="160" y="259"/>
                  </a:lnTo>
                  <a:lnTo>
                    <a:pt x="160" y="258"/>
                  </a:lnTo>
                  <a:lnTo>
                    <a:pt x="160" y="257"/>
                  </a:lnTo>
                  <a:lnTo>
                    <a:pt x="162" y="257"/>
                  </a:lnTo>
                  <a:lnTo>
                    <a:pt x="163" y="258"/>
                  </a:lnTo>
                  <a:lnTo>
                    <a:pt x="164" y="258"/>
                  </a:lnTo>
                  <a:lnTo>
                    <a:pt x="165" y="257"/>
                  </a:lnTo>
                  <a:lnTo>
                    <a:pt x="166" y="258"/>
                  </a:lnTo>
                  <a:lnTo>
                    <a:pt x="166" y="257"/>
                  </a:lnTo>
                  <a:lnTo>
                    <a:pt x="166" y="258"/>
                  </a:lnTo>
                  <a:lnTo>
                    <a:pt x="168" y="259"/>
                  </a:lnTo>
                  <a:lnTo>
                    <a:pt x="169" y="258"/>
                  </a:lnTo>
                  <a:lnTo>
                    <a:pt x="169" y="257"/>
                  </a:lnTo>
                  <a:lnTo>
                    <a:pt x="169" y="256"/>
                  </a:lnTo>
                  <a:lnTo>
                    <a:pt x="169" y="255"/>
                  </a:lnTo>
                  <a:lnTo>
                    <a:pt x="169" y="254"/>
                  </a:lnTo>
                  <a:lnTo>
                    <a:pt x="169" y="253"/>
                  </a:lnTo>
                  <a:lnTo>
                    <a:pt x="170" y="253"/>
                  </a:lnTo>
                  <a:lnTo>
                    <a:pt x="170" y="251"/>
                  </a:lnTo>
                  <a:lnTo>
                    <a:pt x="170" y="250"/>
                  </a:lnTo>
                  <a:lnTo>
                    <a:pt x="170" y="249"/>
                  </a:lnTo>
                  <a:lnTo>
                    <a:pt x="171" y="249"/>
                  </a:lnTo>
                  <a:lnTo>
                    <a:pt x="172" y="249"/>
                  </a:lnTo>
                  <a:lnTo>
                    <a:pt x="173" y="249"/>
                  </a:lnTo>
                  <a:lnTo>
                    <a:pt x="174" y="249"/>
                  </a:lnTo>
                  <a:lnTo>
                    <a:pt x="174" y="248"/>
                  </a:lnTo>
                  <a:lnTo>
                    <a:pt x="174" y="247"/>
                  </a:lnTo>
                  <a:lnTo>
                    <a:pt x="174" y="246"/>
                  </a:lnTo>
                  <a:lnTo>
                    <a:pt x="174" y="245"/>
                  </a:lnTo>
                  <a:lnTo>
                    <a:pt x="175" y="245"/>
                  </a:lnTo>
                  <a:lnTo>
                    <a:pt x="175" y="243"/>
                  </a:lnTo>
                  <a:lnTo>
                    <a:pt x="175" y="242"/>
                  </a:lnTo>
                  <a:lnTo>
                    <a:pt x="175" y="241"/>
                  </a:lnTo>
                  <a:lnTo>
                    <a:pt x="175" y="240"/>
                  </a:lnTo>
                  <a:lnTo>
                    <a:pt x="177" y="240"/>
                  </a:lnTo>
                  <a:lnTo>
                    <a:pt x="177" y="239"/>
                  </a:lnTo>
                  <a:lnTo>
                    <a:pt x="177" y="238"/>
                  </a:lnTo>
                  <a:lnTo>
                    <a:pt x="178" y="238"/>
                  </a:lnTo>
                  <a:lnTo>
                    <a:pt x="178" y="237"/>
                  </a:lnTo>
                  <a:lnTo>
                    <a:pt x="178" y="235"/>
                  </a:lnTo>
                  <a:lnTo>
                    <a:pt x="177" y="235"/>
                  </a:lnTo>
                  <a:lnTo>
                    <a:pt x="177" y="234"/>
                  </a:lnTo>
                  <a:lnTo>
                    <a:pt x="177" y="233"/>
                  </a:lnTo>
                  <a:lnTo>
                    <a:pt x="175" y="233"/>
                  </a:lnTo>
                  <a:lnTo>
                    <a:pt x="175" y="232"/>
                  </a:lnTo>
                  <a:lnTo>
                    <a:pt x="174" y="232"/>
                  </a:lnTo>
                  <a:lnTo>
                    <a:pt x="174" y="231"/>
                  </a:lnTo>
                  <a:lnTo>
                    <a:pt x="174" y="230"/>
                  </a:lnTo>
                  <a:lnTo>
                    <a:pt x="174" y="229"/>
                  </a:lnTo>
                  <a:lnTo>
                    <a:pt x="175" y="229"/>
                  </a:lnTo>
                  <a:lnTo>
                    <a:pt x="175" y="228"/>
                  </a:lnTo>
                  <a:lnTo>
                    <a:pt x="177" y="228"/>
                  </a:lnTo>
                  <a:lnTo>
                    <a:pt x="177" y="226"/>
                  </a:lnTo>
                  <a:lnTo>
                    <a:pt x="177" y="225"/>
                  </a:lnTo>
                  <a:lnTo>
                    <a:pt x="177" y="224"/>
                  </a:lnTo>
                  <a:lnTo>
                    <a:pt x="178" y="223"/>
                  </a:lnTo>
                  <a:lnTo>
                    <a:pt x="178" y="222"/>
                  </a:lnTo>
                  <a:lnTo>
                    <a:pt x="179" y="222"/>
                  </a:lnTo>
                  <a:lnTo>
                    <a:pt x="178" y="222"/>
                  </a:lnTo>
                  <a:lnTo>
                    <a:pt x="178" y="221"/>
                  </a:lnTo>
                  <a:lnTo>
                    <a:pt x="179" y="221"/>
                  </a:lnTo>
                  <a:lnTo>
                    <a:pt x="179" y="220"/>
                  </a:lnTo>
                  <a:lnTo>
                    <a:pt x="180" y="220"/>
                  </a:lnTo>
                  <a:lnTo>
                    <a:pt x="180" y="221"/>
                  </a:lnTo>
                  <a:lnTo>
                    <a:pt x="180" y="220"/>
                  </a:lnTo>
                  <a:lnTo>
                    <a:pt x="181" y="220"/>
                  </a:lnTo>
                  <a:lnTo>
                    <a:pt x="180" y="218"/>
                  </a:lnTo>
                  <a:lnTo>
                    <a:pt x="181" y="218"/>
                  </a:lnTo>
                  <a:lnTo>
                    <a:pt x="182" y="218"/>
                  </a:lnTo>
                  <a:lnTo>
                    <a:pt x="183" y="218"/>
                  </a:lnTo>
                  <a:lnTo>
                    <a:pt x="183" y="217"/>
                  </a:lnTo>
                  <a:lnTo>
                    <a:pt x="183" y="218"/>
                  </a:lnTo>
                  <a:lnTo>
                    <a:pt x="185" y="218"/>
                  </a:lnTo>
                  <a:lnTo>
                    <a:pt x="185" y="220"/>
                  </a:lnTo>
                  <a:lnTo>
                    <a:pt x="186" y="220"/>
                  </a:lnTo>
                  <a:lnTo>
                    <a:pt x="187" y="220"/>
                  </a:lnTo>
                  <a:lnTo>
                    <a:pt x="188" y="220"/>
                  </a:lnTo>
                  <a:lnTo>
                    <a:pt x="189" y="220"/>
                  </a:lnTo>
                  <a:lnTo>
                    <a:pt x="190" y="220"/>
                  </a:lnTo>
                  <a:lnTo>
                    <a:pt x="190" y="218"/>
                  </a:lnTo>
                  <a:lnTo>
                    <a:pt x="190" y="217"/>
                  </a:lnTo>
                  <a:lnTo>
                    <a:pt x="191" y="216"/>
                  </a:lnTo>
                  <a:lnTo>
                    <a:pt x="191" y="217"/>
                  </a:lnTo>
                  <a:lnTo>
                    <a:pt x="192" y="215"/>
                  </a:lnTo>
                  <a:lnTo>
                    <a:pt x="191" y="215"/>
                  </a:lnTo>
                  <a:lnTo>
                    <a:pt x="191" y="214"/>
                  </a:lnTo>
                  <a:lnTo>
                    <a:pt x="191" y="213"/>
                  </a:lnTo>
                  <a:lnTo>
                    <a:pt x="192" y="213"/>
                  </a:lnTo>
                  <a:lnTo>
                    <a:pt x="192" y="212"/>
                  </a:lnTo>
                  <a:lnTo>
                    <a:pt x="192" y="211"/>
                  </a:lnTo>
                  <a:lnTo>
                    <a:pt x="192" y="209"/>
                  </a:lnTo>
                  <a:lnTo>
                    <a:pt x="192" y="208"/>
                  </a:lnTo>
                  <a:lnTo>
                    <a:pt x="192" y="207"/>
                  </a:lnTo>
                  <a:lnTo>
                    <a:pt x="194" y="207"/>
                  </a:lnTo>
                  <a:lnTo>
                    <a:pt x="194" y="206"/>
                  </a:lnTo>
                  <a:lnTo>
                    <a:pt x="194" y="205"/>
                  </a:lnTo>
                  <a:lnTo>
                    <a:pt x="192" y="205"/>
                  </a:lnTo>
                  <a:lnTo>
                    <a:pt x="194" y="205"/>
                  </a:lnTo>
                  <a:lnTo>
                    <a:pt x="194" y="204"/>
                  </a:lnTo>
                  <a:lnTo>
                    <a:pt x="195" y="204"/>
                  </a:lnTo>
                  <a:lnTo>
                    <a:pt x="195" y="203"/>
                  </a:lnTo>
                  <a:lnTo>
                    <a:pt x="196" y="203"/>
                  </a:lnTo>
                  <a:lnTo>
                    <a:pt x="195" y="203"/>
                  </a:lnTo>
                  <a:lnTo>
                    <a:pt x="195" y="201"/>
                  </a:lnTo>
                  <a:lnTo>
                    <a:pt x="194" y="201"/>
                  </a:lnTo>
                  <a:lnTo>
                    <a:pt x="192" y="201"/>
                  </a:lnTo>
                  <a:lnTo>
                    <a:pt x="192" y="200"/>
                  </a:lnTo>
                  <a:lnTo>
                    <a:pt x="194" y="200"/>
                  </a:lnTo>
                  <a:lnTo>
                    <a:pt x="192" y="200"/>
                  </a:lnTo>
                  <a:lnTo>
                    <a:pt x="191" y="199"/>
                  </a:lnTo>
                  <a:lnTo>
                    <a:pt x="191" y="198"/>
                  </a:lnTo>
                  <a:lnTo>
                    <a:pt x="192" y="197"/>
                  </a:lnTo>
                  <a:lnTo>
                    <a:pt x="192" y="196"/>
                  </a:lnTo>
                  <a:lnTo>
                    <a:pt x="191" y="196"/>
                  </a:lnTo>
                  <a:lnTo>
                    <a:pt x="192" y="195"/>
                  </a:lnTo>
                  <a:lnTo>
                    <a:pt x="191" y="195"/>
                  </a:lnTo>
                  <a:lnTo>
                    <a:pt x="191" y="193"/>
                  </a:lnTo>
                  <a:lnTo>
                    <a:pt x="191" y="192"/>
                  </a:lnTo>
                  <a:lnTo>
                    <a:pt x="190" y="192"/>
                  </a:lnTo>
                  <a:lnTo>
                    <a:pt x="189" y="192"/>
                  </a:lnTo>
                  <a:lnTo>
                    <a:pt x="189" y="191"/>
                  </a:lnTo>
                  <a:lnTo>
                    <a:pt x="190" y="191"/>
                  </a:lnTo>
                  <a:lnTo>
                    <a:pt x="191" y="191"/>
                  </a:lnTo>
                  <a:lnTo>
                    <a:pt x="192" y="191"/>
                  </a:lnTo>
                  <a:lnTo>
                    <a:pt x="194" y="191"/>
                  </a:lnTo>
                  <a:lnTo>
                    <a:pt x="194" y="192"/>
                  </a:lnTo>
                  <a:lnTo>
                    <a:pt x="194" y="191"/>
                  </a:lnTo>
                  <a:lnTo>
                    <a:pt x="195" y="191"/>
                  </a:lnTo>
                  <a:lnTo>
                    <a:pt x="196" y="191"/>
                  </a:lnTo>
                  <a:lnTo>
                    <a:pt x="196" y="190"/>
                  </a:lnTo>
                  <a:lnTo>
                    <a:pt x="197" y="190"/>
                  </a:lnTo>
                  <a:lnTo>
                    <a:pt x="198" y="190"/>
                  </a:lnTo>
                  <a:lnTo>
                    <a:pt x="198" y="189"/>
                  </a:lnTo>
                  <a:lnTo>
                    <a:pt x="199" y="189"/>
                  </a:lnTo>
                  <a:lnTo>
                    <a:pt x="200" y="189"/>
                  </a:lnTo>
                  <a:lnTo>
                    <a:pt x="200" y="188"/>
                  </a:lnTo>
                  <a:lnTo>
                    <a:pt x="202" y="188"/>
                  </a:lnTo>
                  <a:lnTo>
                    <a:pt x="200" y="188"/>
                  </a:lnTo>
                  <a:lnTo>
                    <a:pt x="200" y="187"/>
                  </a:lnTo>
                  <a:lnTo>
                    <a:pt x="200" y="186"/>
                  </a:lnTo>
                  <a:lnTo>
                    <a:pt x="199" y="186"/>
                  </a:lnTo>
                  <a:lnTo>
                    <a:pt x="200" y="186"/>
                  </a:lnTo>
                  <a:lnTo>
                    <a:pt x="200" y="184"/>
                  </a:lnTo>
                  <a:lnTo>
                    <a:pt x="199" y="183"/>
                  </a:lnTo>
                  <a:lnTo>
                    <a:pt x="200" y="183"/>
                  </a:lnTo>
                  <a:lnTo>
                    <a:pt x="200" y="184"/>
                  </a:lnTo>
                  <a:lnTo>
                    <a:pt x="202" y="184"/>
                  </a:lnTo>
                  <a:lnTo>
                    <a:pt x="203" y="184"/>
                  </a:lnTo>
                  <a:lnTo>
                    <a:pt x="204" y="184"/>
                  </a:lnTo>
                  <a:lnTo>
                    <a:pt x="205" y="186"/>
                  </a:lnTo>
                  <a:lnTo>
                    <a:pt x="205" y="184"/>
                  </a:lnTo>
                  <a:lnTo>
                    <a:pt x="206" y="184"/>
                  </a:lnTo>
                  <a:lnTo>
                    <a:pt x="207" y="184"/>
                  </a:lnTo>
                  <a:lnTo>
                    <a:pt x="208" y="184"/>
                  </a:lnTo>
                  <a:lnTo>
                    <a:pt x="209" y="184"/>
                  </a:lnTo>
                  <a:lnTo>
                    <a:pt x="211" y="184"/>
                  </a:lnTo>
                  <a:lnTo>
                    <a:pt x="211" y="183"/>
                  </a:lnTo>
                  <a:lnTo>
                    <a:pt x="212" y="183"/>
                  </a:lnTo>
                  <a:lnTo>
                    <a:pt x="212" y="184"/>
                  </a:lnTo>
                  <a:lnTo>
                    <a:pt x="213" y="184"/>
                  </a:lnTo>
                  <a:lnTo>
                    <a:pt x="213" y="186"/>
                  </a:lnTo>
                  <a:lnTo>
                    <a:pt x="214" y="186"/>
                  </a:lnTo>
                  <a:lnTo>
                    <a:pt x="214" y="184"/>
                  </a:lnTo>
                  <a:lnTo>
                    <a:pt x="215" y="184"/>
                  </a:lnTo>
                  <a:lnTo>
                    <a:pt x="215" y="183"/>
                  </a:lnTo>
                  <a:lnTo>
                    <a:pt x="216" y="182"/>
                  </a:lnTo>
                  <a:lnTo>
                    <a:pt x="217" y="182"/>
                  </a:lnTo>
                  <a:lnTo>
                    <a:pt x="218" y="181"/>
                  </a:lnTo>
                  <a:lnTo>
                    <a:pt x="220" y="181"/>
                  </a:lnTo>
                  <a:lnTo>
                    <a:pt x="220" y="180"/>
                  </a:lnTo>
                  <a:lnTo>
                    <a:pt x="221" y="180"/>
                  </a:lnTo>
                  <a:lnTo>
                    <a:pt x="221" y="179"/>
                  </a:lnTo>
                  <a:lnTo>
                    <a:pt x="221" y="178"/>
                  </a:lnTo>
                  <a:lnTo>
                    <a:pt x="222" y="176"/>
                  </a:lnTo>
                  <a:lnTo>
                    <a:pt x="221" y="175"/>
                  </a:lnTo>
                  <a:lnTo>
                    <a:pt x="222" y="175"/>
                  </a:lnTo>
                  <a:lnTo>
                    <a:pt x="222" y="174"/>
                  </a:lnTo>
                  <a:lnTo>
                    <a:pt x="223" y="173"/>
                  </a:lnTo>
                  <a:lnTo>
                    <a:pt x="224" y="174"/>
                  </a:lnTo>
                  <a:lnTo>
                    <a:pt x="224" y="175"/>
                  </a:lnTo>
                  <a:lnTo>
                    <a:pt x="225" y="175"/>
                  </a:lnTo>
                  <a:lnTo>
                    <a:pt x="226" y="176"/>
                  </a:lnTo>
                  <a:lnTo>
                    <a:pt x="226" y="178"/>
                  </a:lnTo>
                  <a:lnTo>
                    <a:pt x="228" y="179"/>
                  </a:lnTo>
                  <a:lnTo>
                    <a:pt x="228" y="180"/>
                  </a:lnTo>
                  <a:lnTo>
                    <a:pt x="229" y="180"/>
                  </a:lnTo>
                  <a:lnTo>
                    <a:pt x="230" y="180"/>
                  </a:lnTo>
                  <a:lnTo>
                    <a:pt x="232" y="179"/>
                  </a:lnTo>
                  <a:lnTo>
                    <a:pt x="232" y="180"/>
                  </a:lnTo>
                  <a:lnTo>
                    <a:pt x="233" y="179"/>
                  </a:lnTo>
                  <a:lnTo>
                    <a:pt x="234" y="178"/>
                  </a:lnTo>
                  <a:lnTo>
                    <a:pt x="234" y="176"/>
                  </a:lnTo>
                  <a:lnTo>
                    <a:pt x="234" y="175"/>
                  </a:lnTo>
                  <a:lnTo>
                    <a:pt x="234" y="176"/>
                  </a:lnTo>
                  <a:lnTo>
                    <a:pt x="235" y="176"/>
                  </a:lnTo>
                  <a:lnTo>
                    <a:pt x="237" y="176"/>
                  </a:lnTo>
                  <a:lnTo>
                    <a:pt x="238" y="179"/>
                  </a:lnTo>
                  <a:lnTo>
                    <a:pt x="238" y="180"/>
                  </a:lnTo>
                  <a:lnTo>
                    <a:pt x="237" y="180"/>
                  </a:lnTo>
                  <a:lnTo>
                    <a:pt x="237" y="181"/>
                  </a:lnTo>
                  <a:lnTo>
                    <a:pt x="235" y="181"/>
                  </a:lnTo>
                  <a:lnTo>
                    <a:pt x="235" y="182"/>
                  </a:lnTo>
                  <a:lnTo>
                    <a:pt x="237" y="182"/>
                  </a:lnTo>
                  <a:lnTo>
                    <a:pt x="238" y="181"/>
                  </a:lnTo>
                  <a:lnTo>
                    <a:pt x="239" y="181"/>
                  </a:lnTo>
                  <a:lnTo>
                    <a:pt x="239" y="180"/>
                  </a:lnTo>
                  <a:lnTo>
                    <a:pt x="239" y="181"/>
                  </a:lnTo>
                  <a:lnTo>
                    <a:pt x="239" y="180"/>
                  </a:lnTo>
                  <a:lnTo>
                    <a:pt x="240" y="180"/>
                  </a:lnTo>
                  <a:lnTo>
                    <a:pt x="240" y="179"/>
                  </a:lnTo>
                  <a:lnTo>
                    <a:pt x="240" y="178"/>
                  </a:lnTo>
                  <a:lnTo>
                    <a:pt x="239" y="178"/>
                  </a:lnTo>
                  <a:lnTo>
                    <a:pt x="240" y="178"/>
                  </a:lnTo>
                  <a:lnTo>
                    <a:pt x="239" y="178"/>
                  </a:lnTo>
                  <a:lnTo>
                    <a:pt x="239" y="176"/>
                  </a:lnTo>
                  <a:lnTo>
                    <a:pt x="238" y="176"/>
                  </a:lnTo>
                  <a:lnTo>
                    <a:pt x="239" y="176"/>
                  </a:lnTo>
                  <a:lnTo>
                    <a:pt x="240" y="175"/>
                  </a:lnTo>
                  <a:lnTo>
                    <a:pt x="240" y="174"/>
                  </a:lnTo>
                  <a:lnTo>
                    <a:pt x="239" y="173"/>
                  </a:lnTo>
                  <a:lnTo>
                    <a:pt x="240" y="173"/>
                  </a:lnTo>
                  <a:lnTo>
                    <a:pt x="241" y="174"/>
                  </a:lnTo>
                  <a:lnTo>
                    <a:pt x="242" y="174"/>
                  </a:lnTo>
                  <a:lnTo>
                    <a:pt x="243" y="174"/>
                  </a:lnTo>
                  <a:lnTo>
                    <a:pt x="243" y="175"/>
                  </a:lnTo>
                  <a:lnTo>
                    <a:pt x="245" y="175"/>
                  </a:lnTo>
                  <a:lnTo>
                    <a:pt x="246" y="174"/>
                  </a:lnTo>
                  <a:lnTo>
                    <a:pt x="246" y="173"/>
                  </a:lnTo>
                  <a:lnTo>
                    <a:pt x="247" y="173"/>
                  </a:lnTo>
                  <a:lnTo>
                    <a:pt x="247" y="174"/>
                  </a:lnTo>
                  <a:lnTo>
                    <a:pt x="248" y="173"/>
                  </a:lnTo>
                  <a:lnTo>
                    <a:pt x="247" y="172"/>
                  </a:lnTo>
                  <a:lnTo>
                    <a:pt x="247" y="171"/>
                  </a:lnTo>
                  <a:lnTo>
                    <a:pt x="249" y="171"/>
                  </a:lnTo>
                  <a:lnTo>
                    <a:pt x="249" y="170"/>
                  </a:lnTo>
                  <a:lnTo>
                    <a:pt x="249" y="168"/>
                  </a:lnTo>
                  <a:lnTo>
                    <a:pt x="250" y="170"/>
                  </a:lnTo>
                  <a:lnTo>
                    <a:pt x="251" y="170"/>
                  </a:lnTo>
                  <a:lnTo>
                    <a:pt x="251" y="171"/>
                  </a:lnTo>
                  <a:lnTo>
                    <a:pt x="252" y="171"/>
                  </a:lnTo>
                  <a:lnTo>
                    <a:pt x="254" y="171"/>
                  </a:lnTo>
                  <a:lnTo>
                    <a:pt x="255" y="172"/>
                  </a:lnTo>
                  <a:lnTo>
                    <a:pt x="255" y="171"/>
                  </a:lnTo>
                  <a:lnTo>
                    <a:pt x="254" y="171"/>
                  </a:lnTo>
                  <a:lnTo>
                    <a:pt x="254" y="170"/>
                  </a:lnTo>
                  <a:lnTo>
                    <a:pt x="254" y="168"/>
                  </a:lnTo>
                  <a:lnTo>
                    <a:pt x="254" y="170"/>
                  </a:lnTo>
                  <a:lnTo>
                    <a:pt x="255" y="170"/>
                  </a:lnTo>
                  <a:lnTo>
                    <a:pt x="255" y="171"/>
                  </a:lnTo>
                  <a:lnTo>
                    <a:pt x="256" y="171"/>
                  </a:lnTo>
                  <a:lnTo>
                    <a:pt x="256" y="170"/>
                  </a:lnTo>
                  <a:lnTo>
                    <a:pt x="257" y="170"/>
                  </a:lnTo>
                  <a:lnTo>
                    <a:pt x="258" y="171"/>
                  </a:lnTo>
                  <a:lnTo>
                    <a:pt x="259" y="171"/>
                  </a:lnTo>
                  <a:lnTo>
                    <a:pt x="260" y="171"/>
                  </a:lnTo>
                  <a:lnTo>
                    <a:pt x="260" y="170"/>
                  </a:lnTo>
                  <a:lnTo>
                    <a:pt x="260" y="168"/>
                  </a:lnTo>
                  <a:lnTo>
                    <a:pt x="259" y="168"/>
                  </a:lnTo>
                  <a:lnTo>
                    <a:pt x="259" y="167"/>
                  </a:lnTo>
                  <a:lnTo>
                    <a:pt x="258" y="166"/>
                  </a:lnTo>
                  <a:lnTo>
                    <a:pt x="260" y="166"/>
                  </a:lnTo>
                  <a:lnTo>
                    <a:pt x="261" y="166"/>
                  </a:lnTo>
                  <a:lnTo>
                    <a:pt x="261" y="167"/>
                  </a:lnTo>
                  <a:lnTo>
                    <a:pt x="263" y="167"/>
                  </a:lnTo>
                  <a:lnTo>
                    <a:pt x="263" y="166"/>
                  </a:lnTo>
                  <a:lnTo>
                    <a:pt x="264" y="166"/>
                  </a:lnTo>
                  <a:lnTo>
                    <a:pt x="264" y="165"/>
                  </a:lnTo>
                  <a:lnTo>
                    <a:pt x="263" y="165"/>
                  </a:lnTo>
                  <a:lnTo>
                    <a:pt x="261" y="165"/>
                  </a:lnTo>
                  <a:lnTo>
                    <a:pt x="261" y="164"/>
                  </a:lnTo>
                  <a:lnTo>
                    <a:pt x="260" y="164"/>
                  </a:lnTo>
                  <a:lnTo>
                    <a:pt x="259" y="163"/>
                  </a:lnTo>
                  <a:lnTo>
                    <a:pt x="258" y="163"/>
                  </a:lnTo>
                  <a:lnTo>
                    <a:pt x="257" y="163"/>
                  </a:lnTo>
                  <a:lnTo>
                    <a:pt x="256" y="163"/>
                  </a:lnTo>
                  <a:lnTo>
                    <a:pt x="256" y="162"/>
                  </a:lnTo>
                  <a:lnTo>
                    <a:pt x="256" y="161"/>
                  </a:lnTo>
                  <a:lnTo>
                    <a:pt x="256" y="159"/>
                  </a:lnTo>
                  <a:lnTo>
                    <a:pt x="255" y="159"/>
                  </a:lnTo>
                  <a:lnTo>
                    <a:pt x="255" y="158"/>
                  </a:lnTo>
                  <a:lnTo>
                    <a:pt x="252" y="157"/>
                  </a:lnTo>
                  <a:lnTo>
                    <a:pt x="251" y="156"/>
                  </a:lnTo>
                  <a:lnTo>
                    <a:pt x="250" y="156"/>
                  </a:lnTo>
                  <a:lnTo>
                    <a:pt x="249" y="156"/>
                  </a:lnTo>
                  <a:lnTo>
                    <a:pt x="249" y="155"/>
                  </a:lnTo>
                  <a:lnTo>
                    <a:pt x="247" y="155"/>
                  </a:lnTo>
                  <a:lnTo>
                    <a:pt x="246" y="155"/>
                  </a:lnTo>
                  <a:lnTo>
                    <a:pt x="245" y="155"/>
                  </a:lnTo>
                  <a:lnTo>
                    <a:pt x="243" y="155"/>
                  </a:lnTo>
                  <a:lnTo>
                    <a:pt x="242" y="155"/>
                  </a:lnTo>
                  <a:lnTo>
                    <a:pt x="242" y="154"/>
                  </a:lnTo>
                  <a:lnTo>
                    <a:pt x="241" y="154"/>
                  </a:lnTo>
                  <a:lnTo>
                    <a:pt x="240" y="154"/>
                  </a:lnTo>
                  <a:lnTo>
                    <a:pt x="239" y="154"/>
                  </a:lnTo>
                  <a:lnTo>
                    <a:pt x="238" y="153"/>
                  </a:lnTo>
                  <a:lnTo>
                    <a:pt x="237" y="153"/>
                  </a:lnTo>
                  <a:lnTo>
                    <a:pt x="235" y="153"/>
                  </a:lnTo>
                  <a:lnTo>
                    <a:pt x="235" y="151"/>
                  </a:lnTo>
                  <a:lnTo>
                    <a:pt x="234" y="151"/>
                  </a:lnTo>
                  <a:lnTo>
                    <a:pt x="233" y="151"/>
                  </a:lnTo>
                  <a:lnTo>
                    <a:pt x="229" y="149"/>
                  </a:lnTo>
                  <a:lnTo>
                    <a:pt x="228" y="149"/>
                  </a:lnTo>
                  <a:lnTo>
                    <a:pt x="229" y="148"/>
                  </a:lnTo>
                  <a:lnTo>
                    <a:pt x="228" y="147"/>
                  </a:lnTo>
                  <a:lnTo>
                    <a:pt x="228" y="146"/>
                  </a:lnTo>
                  <a:lnTo>
                    <a:pt x="229" y="145"/>
                  </a:lnTo>
                  <a:lnTo>
                    <a:pt x="230" y="145"/>
                  </a:lnTo>
                  <a:lnTo>
                    <a:pt x="230" y="143"/>
                  </a:lnTo>
                  <a:lnTo>
                    <a:pt x="231" y="143"/>
                  </a:lnTo>
                  <a:lnTo>
                    <a:pt x="231" y="142"/>
                  </a:lnTo>
                  <a:lnTo>
                    <a:pt x="230" y="142"/>
                  </a:lnTo>
                  <a:lnTo>
                    <a:pt x="230" y="141"/>
                  </a:lnTo>
                  <a:lnTo>
                    <a:pt x="229" y="141"/>
                  </a:lnTo>
                  <a:lnTo>
                    <a:pt x="229" y="140"/>
                  </a:lnTo>
                  <a:lnTo>
                    <a:pt x="229" y="139"/>
                  </a:lnTo>
                  <a:lnTo>
                    <a:pt x="229" y="138"/>
                  </a:lnTo>
                  <a:lnTo>
                    <a:pt x="229" y="137"/>
                  </a:lnTo>
                  <a:lnTo>
                    <a:pt x="230" y="137"/>
                  </a:lnTo>
                  <a:lnTo>
                    <a:pt x="230" y="136"/>
                  </a:lnTo>
                  <a:lnTo>
                    <a:pt x="228" y="134"/>
                  </a:lnTo>
                  <a:lnTo>
                    <a:pt x="226" y="134"/>
                  </a:lnTo>
                  <a:lnTo>
                    <a:pt x="224" y="133"/>
                  </a:lnTo>
                  <a:lnTo>
                    <a:pt x="222" y="132"/>
                  </a:lnTo>
                  <a:lnTo>
                    <a:pt x="220" y="132"/>
                  </a:lnTo>
                  <a:lnTo>
                    <a:pt x="218" y="132"/>
                  </a:lnTo>
                  <a:lnTo>
                    <a:pt x="217" y="132"/>
                  </a:lnTo>
                  <a:lnTo>
                    <a:pt x="217" y="131"/>
                  </a:lnTo>
                  <a:lnTo>
                    <a:pt x="215" y="131"/>
                  </a:lnTo>
                  <a:lnTo>
                    <a:pt x="214" y="130"/>
                  </a:lnTo>
                  <a:lnTo>
                    <a:pt x="213" y="130"/>
                  </a:lnTo>
                  <a:lnTo>
                    <a:pt x="211" y="129"/>
                  </a:lnTo>
                  <a:lnTo>
                    <a:pt x="209" y="129"/>
                  </a:lnTo>
                  <a:lnTo>
                    <a:pt x="208" y="128"/>
                  </a:lnTo>
                  <a:lnTo>
                    <a:pt x="208" y="126"/>
                  </a:lnTo>
                  <a:lnTo>
                    <a:pt x="209" y="126"/>
                  </a:lnTo>
                  <a:lnTo>
                    <a:pt x="209" y="125"/>
                  </a:lnTo>
                  <a:lnTo>
                    <a:pt x="211" y="125"/>
                  </a:lnTo>
                  <a:lnTo>
                    <a:pt x="211" y="124"/>
                  </a:lnTo>
                  <a:lnTo>
                    <a:pt x="212" y="124"/>
                  </a:lnTo>
                  <a:lnTo>
                    <a:pt x="212" y="123"/>
                  </a:lnTo>
                  <a:lnTo>
                    <a:pt x="211" y="123"/>
                  </a:lnTo>
                  <a:lnTo>
                    <a:pt x="208" y="123"/>
                  </a:lnTo>
                  <a:lnTo>
                    <a:pt x="208" y="122"/>
                  </a:lnTo>
                  <a:lnTo>
                    <a:pt x="209" y="121"/>
                  </a:lnTo>
                  <a:lnTo>
                    <a:pt x="209" y="119"/>
                  </a:lnTo>
                  <a:lnTo>
                    <a:pt x="208" y="117"/>
                  </a:lnTo>
                  <a:lnTo>
                    <a:pt x="207" y="117"/>
                  </a:lnTo>
                  <a:lnTo>
                    <a:pt x="206" y="116"/>
                  </a:lnTo>
                  <a:lnTo>
                    <a:pt x="206" y="115"/>
                  </a:lnTo>
                  <a:lnTo>
                    <a:pt x="204" y="115"/>
                  </a:lnTo>
                  <a:lnTo>
                    <a:pt x="206" y="113"/>
                  </a:lnTo>
                  <a:lnTo>
                    <a:pt x="207" y="113"/>
                  </a:lnTo>
                  <a:lnTo>
                    <a:pt x="207" y="112"/>
                  </a:lnTo>
                  <a:lnTo>
                    <a:pt x="206" y="112"/>
                  </a:lnTo>
                  <a:lnTo>
                    <a:pt x="206" y="111"/>
                  </a:lnTo>
                  <a:lnTo>
                    <a:pt x="208" y="111"/>
                  </a:lnTo>
                  <a:lnTo>
                    <a:pt x="209" y="109"/>
                  </a:lnTo>
                  <a:lnTo>
                    <a:pt x="211" y="108"/>
                  </a:lnTo>
                  <a:lnTo>
                    <a:pt x="211" y="107"/>
                  </a:lnTo>
                  <a:lnTo>
                    <a:pt x="211" y="106"/>
                  </a:lnTo>
                  <a:lnTo>
                    <a:pt x="212" y="106"/>
                  </a:lnTo>
                  <a:lnTo>
                    <a:pt x="209" y="105"/>
                  </a:lnTo>
                  <a:lnTo>
                    <a:pt x="211" y="104"/>
                  </a:lnTo>
                  <a:lnTo>
                    <a:pt x="212" y="103"/>
                  </a:lnTo>
                  <a:lnTo>
                    <a:pt x="212" y="101"/>
                  </a:lnTo>
                  <a:lnTo>
                    <a:pt x="213" y="101"/>
                  </a:lnTo>
                  <a:lnTo>
                    <a:pt x="214" y="101"/>
                  </a:lnTo>
                  <a:lnTo>
                    <a:pt x="215" y="101"/>
                  </a:lnTo>
                  <a:lnTo>
                    <a:pt x="216" y="101"/>
                  </a:lnTo>
                  <a:lnTo>
                    <a:pt x="217" y="101"/>
                  </a:lnTo>
                  <a:lnTo>
                    <a:pt x="217" y="103"/>
                  </a:lnTo>
                  <a:lnTo>
                    <a:pt x="218" y="103"/>
                  </a:lnTo>
                  <a:lnTo>
                    <a:pt x="220" y="103"/>
                  </a:lnTo>
                  <a:lnTo>
                    <a:pt x="220" y="104"/>
                  </a:lnTo>
                  <a:lnTo>
                    <a:pt x="221" y="103"/>
                  </a:lnTo>
                  <a:lnTo>
                    <a:pt x="223" y="103"/>
                  </a:lnTo>
                  <a:lnTo>
                    <a:pt x="224" y="103"/>
                  </a:lnTo>
                  <a:lnTo>
                    <a:pt x="225" y="103"/>
                  </a:lnTo>
                  <a:lnTo>
                    <a:pt x="225" y="101"/>
                  </a:lnTo>
                  <a:lnTo>
                    <a:pt x="226" y="101"/>
                  </a:lnTo>
                  <a:lnTo>
                    <a:pt x="228" y="101"/>
                  </a:lnTo>
                  <a:lnTo>
                    <a:pt x="228" y="103"/>
                  </a:lnTo>
                  <a:lnTo>
                    <a:pt x="229" y="103"/>
                  </a:lnTo>
                  <a:lnTo>
                    <a:pt x="230" y="101"/>
                  </a:lnTo>
                  <a:lnTo>
                    <a:pt x="230" y="100"/>
                  </a:lnTo>
                  <a:lnTo>
                    <a:pt x="234" y="98"/>
                  </a:lnTo>
                  <a:lnTo>
                    <a:pt x="235" y="98"/>
                  </a:lnTo>
                  <a:lnTo>
                    <a:pt x="235" y="99"/>
                  </a:lnTo>
                  <a:lnTo>
                    <a:pt x="237" y="98"/>
                  </a:lnTo>
                  <a:lnTo>
                    <a:pt x="237" y="97"/>
                  </a:lnTo>
                  <a:lnTo>
                    <a:pt x="238" y="96"/>
                  </a:lnTo>
                  <a:lnTo>
                    <a:pt x="241" y="94"/>
                  </a:lnTo>
                  <a:lnTo>
                    <a:pt x="240" y="92"/>
                  </a:lnTo>
                  <a:lnTo>
                    <a:pt x="241" y="92"/>
                  </a:lnTo>
                  <a:lnTo>
                    <a:pt x="242" y="92"/>
                  </a:lnTo>
                  <a:lnTo>
                    <a:pt x="242" y="94"/>
                  </a:lnTo>
                  <a:lnTo>
                    <a:pt x="243" y="96"/>
                  </a:lnTo>
                  <a:lnTo>
                    <a:pt x="245" y="97"/>
                  </a:lnTo>
                  <a:lnTo>
                    <a:pt x="246" y="96"/>
                  </a:lnTo>
                  <a:lnTo>
                    <a:pt x="247" y="96"/>
                  </a:lnTo>
                  <a:lnTo>
                    <a:pt x="247" y="97"/>
                  </a:lnTo>
                  <a:lnTo>
                    <a:pt x="247" y="98"/>
                  </a:lnTo>
                  <a:lnTo>
                    <a:pt x="248" y="98"/>
                  </a:lnTo>
                  <a:lnTo>
                    <a:pt x="249" y="98"/>
                  </a:lnTo>
                  <a:lnTo>
                    <a:pt x="250" y="98"/>
                  </a:lnTo>
                  <a:lnTo>
                    <a:pt x="251" y="97"/>
                  </a:lnTo>
                  <a:lnTo>
                    <a:pt x="251" y="98"/>
                  </a:lnTo>
                  <a:lnTo>
                    <a:pt x="250" y="98"/>
                  </a:lnTo>
                  <a:lnTo>
                    <a:pt x="250" y="99"/>
                  </a:lnTo>
                  <a:lnTo>
                    <a:pt x="250" y="98"/>
                  </a:lnTo>
                  <a:lnTo>
                    <a:pt x="251" y="98"/>
                  </a:lnTo>
                  <a:lnTo>
                    <a:pt x="251" y="99"/>
                  </a:lnTo>
                  <a:lnTo>
                    <a:pt x="251" y="100"/>
                  </a:lnTo>
                  <a:lnTo>
                    <a:pt x="252" y="101"/>
                  </a:lnTo>
                  <a:lnTo>
                    <a:pt x="254" y="101"/>
                  </a:lnTo>
                  <a:lnTo>
                    <a:pt x="255" y="101"/>
                  </a:lnTo>
                  <a:lnTo>
                    <a:pt x="255" y="103"/>
                  </a:lnTo>
                  <a:lnTo>
                    <a:pt x="256" y="104"/>
                  </a:lnTo>
                  <a:lnTo>
                    <a:pt x="256" y="105"/>
                  </a:lnTo>
                  <a:lnTo>
                    <a:pt x="257" y="104"/>
                  </a:lnTo>
                  <a:lnTo>
                    <a:pt x="258" y="104"/>
                  </a:lnTo>
                  <a:lnTo>
                    <a:pt x="259" y="104"/>
                  </a:lnTo>
                  <a:lnTo>
                    <a:pt x="259" y="103"/>
                  </a:lnTo>
                  <a:lnTo>
                    <a:pt x="259" y="101"/>
                  </a:lnTo>
                  <a:lnTo>
                    <a:pt x="258" y="100"/>
                  </a:lnTo>
                  <a:lnTo>
                    <a:pt x="259" y="100"/>
                  </a:lnTo>
                  <a:lnTo>
                    <a:pt x="259" y="99"/>
                  </a:lnTo>
                  <a:lnTo>
                    <a:pt x="260" y="99"/>
                  </a:lnTo>
                  <a:lnTo>
                    <a:pt x="261" y="99"/>
                  </a:lnTo>
                  <a:lnTo>
                    <a:pt x="263" y="97"/>
                  </a:lnTo>
                  <a:lnTo>
                    <a:pt x="264" y="98"/>
                  </a:lnTo>
                  <a:lnTo>
                    <a:pt x="265" y="98"/>
                  </a:lnTo>
                  <a:lnTo>
                    <a:pt x="265" y="99"/>
                  </a:lnTo>
                  <a:lnTo>
                    <a:pt x="264" y="99"/>
                  </a:lnTo>
                  <a:lnTo>
                    <a:pt x="265" y="99"/>
                  </a:lnTo>
                  <a:lnTo>
                    <a:pt x="266" y="99"/>
                  </a:lnTo>
                  <a:lnTo>
                    <a:pt x="266" y="98"/>
                  </a:lnTo>
                  <a:lnTo>
                    <a:pt x="267" y="98"/>
                  </a:lnTo>
                  <a:lnTo>
                    <a:pt x="268" y="98"/>
                  </a:lnTo>
                  <a:lnTo>
                    <a:pt x="269" y="98"/>
                  </a:lnTo>
                  <a:lnTo>
                    <a:pt x="269" y="97"/>
                  </a:lnTo>
                  <a:lnTo>
                    <a:pt x="271" y="97"/>
                  </a:lnTo>
                  <a:lnTo>
                    <a:pt x="271" y="96"/>
                  </a:lnTo>
                  <a:lnTo>
                    <a:pt x="272" y="97"/>
                  </a:lnTo>
                  <a:lnTo>
                    <a:pt x="272" y="96"/>
                  </a:lnTo>
                  <a:lnTo>
                    <a:pt x="273" y="95"/>
                  </a:lnTo>
                  <a:lnTo>
                    <a:pt x="273" y="96"/>
                  </a:lnTo>
                  <a:lnTo>
                    <a:pt x="274" y="96"/>
                  </a:lnTo>
                  <a:lnTo>
                    <a:pt x="274" y="97"/>
                  </a:lnTo>
                  <a:lnTo>
                    <a:pt x="275" y="97"/>
                  </a:lnTo>
                  <a:lnTo>
                    <a:pt x="276" y="96"/>
                  </a:lnTo>
                  <a:lnTo>
                    <a:pt x="277" y="96"/>
                  </a:lnTo>
                  <a:lnTo>
                    <a:pt x="277" y="95"/>
                  </a:lnTo>
                  <a:lnTo>
                    <a:pt x="278" y="95"/>
                  </a:lnTo>
                  <a:lnTo>
                    <a:pt x="278" y="94"/>
                  </a:lnTo>
                  <a:lnTo>
                    <a:pt x="280" y="94"/>
                  </a:lnTo>
                  <a:lnTo>
                    <a:pt x="280" y="92"/>
                  </a:lnTo>
                  <a:lnTo>
                    <a:pt x="281" y="92"/>
                  </a:lnTo>
                  <a:lnTo>
                    <a:pt x="282" y="92"/>
                  </a:lnTo>
                  <a:lnTo>
                    <a:pt x="282" y="94"/>
                  </a:lnTo>
                  <a:lnTo>
                    <a:pt x="282" y="95"/>
                  </a:lnTo>
                  <a:lnTo>
                    <a:pt x="283" y="95"/>
                  </a:lnTo>
                  <a:lnTo>
                    <a:pt x="284" y="95"/>
                  </a:lnTo>
                  <a:lnTo>
                    <a:pt x="284" y="96"/>
                  </a:lnTo>
                  <a:lnTo>
                    <a:pt x="284" y="97"/>
                  </a:lnTo>
                  <a:lnTo>
                    <a:pt x="285" y="97"/>
                  </a:lnTo>
                  <a:lnTo>
                    <a:pt x="284" y="97"/>
                  </a:lnTo>
                  <a:lnTo>
                    <a:pt x="284" y="98"/>
                  </a:lnTo>
                  <a:lnTo>
                    <a:pt x="285" y="99"/>
                  </a:lnTo>
                  <a:lnTo>
                    <a:pt x="284" y="99"/>
                  </a:lnTo>
                  <a:lnTo>
                    <a:pt x="285" y="99"/>
                  </a:lnTo>
                  <a:lnTo>
                    <a:pt x="285" y="100"/>
                  </a:lnTo>
                  <a:lnTo>
                    <a:pt x="284" y="100"/>
                  </a:lnTo>
                  <a:lnTo>
                    <a:pt x="284" y="101"/>
                  </a:lnTo>
                  <a:lnTo>
                    <a:pt x="285" y="101"/>
                  </a:lnTo>
                  <a:lnTo>
                    <a:pt x="286" y="101"/>
                  </a:lnTo>
                  <a:lnTo>
                    <a:pt x="286" y="103"/>
                  </a:lnTo>
                  <a:lnTo>
                    <a:pt x="287" y="105"/>
                  </a:lnTo>
                  <a:lnTo>
                    <a:pt x="289" y="106"/>
                  </a:lnTo>
                  <a:lnTo>
                    <a:pt x="289" y="107"/>
                  </a:lnTo>
                  <a:lnTo>
                    <a:pt x="289" y="108"/>
                  </a:lnTo>
                  <a:lnTo>
                    <a:pt x="290" y="108"/>
                  </a:lnTo>
                  <a:lnTo>
                    <a:pt x="290" y="109"/>
                  </a:lnTo>
                  <a:lnTo>
                    <a:pt x="290" y="111"/>
                  </a:lnTo>
                  <a:lnTo>
                    <a:pt x="291" y="111"/>
                  </a:lnTo>
                  <a:lnTo>
                    <a:pt x="292" y="111"/>
                  </a:lnTo>
                  <a:lnTo>
                    <a:pt x="292" y="109"/>
                  </a:lnTo>
                  <a:lnTo>
                    <a:pt x="293" y="109"/>
                  </a:lnTo>
                  <a:lnTo>
                    <a:pt x="294" y="109"/>
                  </a:lnTo>
                  <a:lnTo>
                    <a:pt x="295" y="109"/>
                  </a:lnTo>
                  <a:lnTo>
                    <a:pt x="297" y="109"/>
                  </a:lnTo>
                  <a:lnTo>
                    <a:pt x="297" y="108"/>
                  </a:lnTo>
                  <a:lnTo>
                    <a:pt x="297" y="109"/>
                  </a:lnTo>
                  <a:lnTo>
                    <a:pt x="298" y="109"/>
                  </a:lnTo>
                  <a:lnTo>
                    <a:pt x="298" y="108"/>
                  </a:lnTo>
                  <a:lnTo>
                    <a:pt x="298" y="109"/>
                  </a:lnTo>
                  <a:lnTo>
                    <a:pt x="298" y="108"/>
                  </a:lnTo>
                  <a:lnTo>
                    <a:pt x="298" y="107"/>
                  </a:lnTo>
                  <a:lnTo>
                    <a:pt x="299" y="107"/>
                  </a:lnTo>
                  <a:lnTo>
                    <a:pt x="299" y="106"/>
                  </a:lnTo>
                  <a:lnTo>
                    <a:pt x="300" y="106"/>
                  </a:lnTo>
                  <a:lnTo>
                    <a:pt x="300" y="107"/>
                  </a:lnTo>
                  <a:lnTo>
                    <a:pt x="301" y="107"/>
                  </a:lnTo>
                  <a:lnTo>
                    <a:pt x="302" y="107"/>
                  </a:lnTo>
                  <a:lnTo>
                    <a:pt x="303" y="107"/>
                  </a:lnTo>
                  <a:lnTo>
                    <a:pt x="304" y="108"/>
                  </a:lnTo>
                  <a:lnTo>
                    <a:pt x="306" y="108"/>
                  </a:lnTo>
                  <a:lnTo>
                    <a:pt x="306" y="107"/>
                  </a:lnTo>
                  <a:lnTo>
                    <a:pt x="307" y="108"/>
                  </a:lnTo>
                  <a:lnTo>
                    <a:pt x="307" y="107"/>
                  </a:lnTo>
                  <a:lnTo>
                    <a:pt x="308" y="108"/>
                  </a:lnTo>
                  <a:lnTo>
                    <a:pt x="309" y="108"/>
                  </a:lnTo>
                  <a:lnTo>
                    <a:pt x="310" y="108"/>
                  </a:lnTo>
                  <a:lnTo>
                    <a:pt x="311" y="108"/>
                  </a:lnTo>
                  <a:lnTo>
                    <a:pt x="311" y="107"/>
                  </a:lnTo>
                  <a:lnTo>
                    <a:pt x="311" y="108"/>
                  </a:lnTo>
                  <a:lnTo>
                    <a:pt x="312" y="108"/>
                  </a:lnTo>
                  <a:lnTo>
                    <a:pt x="314" y="107"/>
                  </a:lnTo>
                  <a:lnTo>
                    <a:pt x="314" y="108"/>
                  </a:lnTo>
                  <a:lnTo>
                    <a:pt x="314" y="109"/>
                  </a:lnTo>
                  <a:lnTo>
                    <a:pt x="315" y="109"/>
                  </a:lnTo>
                  <a:lnTo>
                    <a:pt x="315" y="111"/>
                  </a:lnTo>
                  <a:lnTo>
                    <a:pt x="316" y="111"/>
                  </a:lnTo>
                  <a:lnTo>
                    <a:pt x="316" y="112"/>
                  </a:lnTo>
                  <a:lnTo>
                    <a:pt x="316" y="113"/>
                  </a:lnTo>
                  <a:lnTo>
                    <a:pt x="317" y="113"/>
                  </a:lnTo>
                  <a:lnTo>
                    <a:pt x="316" y="113"/>
                  </a:lnTo>
                  <a:lnTo>
                    <a:pt x="317" y="113"/>
                  </a:lnTo>
                  <a:lnTo>
                    <a:pt x="317" y="114"/>
                  </a:lnTo>
                  <a:lnTo>
                    <a:pt x="317" y="115"/>
                  </a:lnTo>
                  <a:lnTo>
                    <a:pt x="318" y="115"/>
                  </a:lnTo>
                  <a:lnTo>
                    <a:pt x="319" y="115"/>
                  </a:lnTo>
                  <a:lnTo>
                    <a:pt x="319" y="114"/>
                  </a:lnTo>
                  <a:lnTo>
                    <a:pt x="320" y="114"/>
                  </a:lnTo>
                  <a:lnTo>
                    <a:pt x="321" y="114"/>
                  </a:lnTo>
                  <a:lnTo>
                    <a:pt x="323" y="114"/>
                  </a:lnTo>
                  <a:lnTo>
                    <a:pt x="323" y="113"/>
                  </a:lnTo>
                  <a:lnTo>
                    <a:pt x="324" y="113"/>
                  </a:lnTo>
                  <a:lnTo>
                    <a:pt x="325" y="112"/>
                  </a:lnTo>
                  <a:lnTo>
                    <a:pt x="325" y="111"/>
                  </a:lnTo>
                  <a:lnTo>
                    <a:pt x="325" y="109"/>
                  </a:lnTo>
                  <a:lnTo>
                    <a:pt x="325" y="108"/>
                  </a:lnTo>
                  <a:lnTo>
                    <a:pt x="326" y="108"/>
                  </a:lnTo>
                  <a:lnTo>
                    <a:pt x="327" y="108"/>
                  </a:lnTo>
                  <a:lnTo>
                    <a:pt x="327" y="107"/>
                  </a:lnTo>
                  <a:lnTo>
                    <a:pt x="328" y="107"/>
                  </a:lnTo>
                  <a:lnTo>
                    <a:pt x="329" y="107"/>
                  </a:lnTo>
                  <a:lnTo>
                    <a:pt x="330" y="107"/>
                  </a:lnTo>
                  <a:lnTo>
                    <a:pt x="332" y="107"/>
                  </a:lnTo>
                  <a:lnTo>
                    <a:pt x="332" y="106"/>
                  </a:lnTo>
                  <a:lnTo>
                    <a:pt x="333" y="106"/>
                  </a:lnTo>
                  <a:lnTo>
                    <a:pt x="334" y="106"/>
                  </a:lnTo>
                  <a:lnTo>
                    <a:pt x="335" y="106"/>
                  </a:lnTo>
                  <a:lnTo>
                    <a:pt x="336" y="106"/>
                  </a:lnTo>
                  <a:lnTo>
                    <a:pt x="337" y="106"/>
                  </a:lnTo>
                  <a:lnTo>
                    <a:pt x="337" y="105"/>
                  </a:lnTo>
                  <a:lnTo>
                    <a:pt x="338" y="105"/>
                  </a:lnTo>
                  <a:lnTo>
                    <a:pt x="338" y="106"/>
                  </a:lnTo>
                  <a:lnTo>
                    <a:pt x="340" y="106"/>
                  </a:lnTo>
                  <a:lnTo>
                    <a:pt x="341" y="106"/>
                  </a:lnTo>
                  <a:lnTo>
                    <a:pt x="340" y="107"/>
                  </a:lnTo>
                  <a:lnTo>
                    <a:pt x="341" y="107"/>
                  </a:lnTo>
                  <a:lnTo>
                    <a:pt x="342" y="107"/>
                  </a:lnTo>
                  <a:lnTo>
                    <a:pt x="342" y="106"/>
                  </a:lnTo>
                  <a:lnTo>
                    <a:pt x="343" y="107"/>
                  </a:lnTo>
                  <a:lnTo>
                    <a:pt x="343" y="106"/>
                  </a:lnTo>
                  <a:lnTo>
                    <a:pt x="344" y="106"/>
                  </a:lnTo>
                  <a:lnTo>
                    <a:pt x="344" y="105"/>
                  </a:lnTo>
                  <a:lnTo>
                    <a:pt x="345" y="105"/>
                  </a:lnTo>
                  <a:lnTo>
                    <a:pt x="346" y="105"/>
                  </a:lnTo>
                  <a:lnTo>
                    <a:pt x="346" y="104"/>
                  </a:lnTo>
                  <a:lnTo>
                    <a:pt x="347" y="104"/>
                  </a:lnTo>
                  <a:lnTo>
                    <a:pt x="349" y="104"/>
                  </a:lnTo>
                  <a:lnTo>
                    <a:pt x="349" y="103"/>
                  </a:lnTo>
                  <a:lnTo>
                    <a:pt x="350" y="103"/>
                  </a:lnTo>
                  <a:lnTo>
                    <a:pt x="351" y="103"/>
                  </a:lnTo>
                  <a:lnTo>
                    <a:pt x="352" y="103"/>
                  </a:lnTo>
                  <a:lnTo>
                    <a:pt x="353" y="103"/>
                  </a:lnTo>
                  <a:lnTo>
                    <a:pt x="354" y="103"/>
                  </a:lnTo>
                  <a:lnTo>
                    <a:pt x="355" y="103"/>
                  </a:lnTo>
                  <a:lnTo>
                    <a:pt x="357" y="101"/>
                  </a:lnTo>
                  <a:lnTo>
                    <a:pt x="358" y="100"/>
                  </a:lnTo>
                  <a:lnTo>
                    <a:pt x="359" y="99"/>
                  </a:lnTo>
                  <a:lnTo>
                    <a:pt x="359" y="98"/>
                  </a:lnTo>
                  <a:lnTo>
                    <a:pt x="359" y="97"/>
                  </a:lnTo>
                  <a:lnTo>
                    <a:pt x="359" y="96"/>
                  </a:lnTo>
                  <a:lnTo>
                    <a:pt x="360" y="96"/>
                  </a:lnTo>
                  <a:lnTo>
                    <a:pt x="360" y="95"/>
                  </a:lnTo>
                  <a:lnTo>
                    <a:pt x="361" y="94"/>
                  </a:lnTo>
                  <a:lnTo>
                    <a:pt x="361" y="92"/>
                  </a:lnTo>
                  <a:lnTo>
                    <a:pt x="361" y="91"/>
                  </a:lnTo>
                  <a:lnTo>
                    <a:pt x="362" y="91"/>
                  </a:lnTo>
                  <a:lnTo>
                    <a:pt x="362" y="90"/>
                  </a:lnTo>
                  <a:lnTo>
                    <a:pt x="362" y="89"/>
                  </a:lnTo>
                  <a:lnTo>
                    <a:pt x="363" y="89"/>
                  </a:lnTo>
                  <a:lnTo>
                    <a:pt x="363" y="88"/>
                  </a:lnTo>
                  <a:lnTo>
                    <a:pt x="363" y="87"/>
                  </a:lnTo>
                  <a:lnTo>
                    <a:pt x="362" y="87"/>
                  </a:lnTo>
                  <a:lnTo>
                    <a:pt x="361" y="86"/>
                  </a:lnTo>
                  <a:lnTo>
                    <a:pt x="361" y="84"/>
                  </a:lnTo>
                  <a:lnTo>
                    <a:pt x="361" y="83"/>
                  </a:lnTo>
                  <a:lnTo>
                    <a:pt x="362" y="83"/>
                  </a:lnTo>
                  <a:lnTo>
                    <a:pt x="362" y="82"/>
                  </a:lnTo>
                  <a:lnTo>
                    <a:pt x="363" y="81"/>
                  </a:lnTo>
                  <a:lnTo>
                    <a:pt x="364" y="81"/>
                  </a:lnTo>
                  <a:lnTo>
                    <a:pt x="364" y="80"/>
                  </a:lnTo>
                  <a:lnTo>
                    <a:pt x="364" y="79"/>
                  </a:lnTo>
                  <a:lnTo>
                    <a:pt x="366" y="79"/>
                  </a:lnTo>
                  <a:lnTo>
                    <a:pt x="366" y="78"/>
                  </a:lnTo>
                  <a:lnTo>
                    <a:pt x="367" y="78"/>
                  </a:lnTo>
                  <a:lnTo>
                    <a:pt x="368" y="78"/>
                  </a:lnTo>
                  <a:lnTo>
                    <a:pt x="368" y="79"/>
                  </a:lnTo>
                  <a:lnTo>
                    <a:pt x="368" y="80"/>
                  </a:lnTo>
                  <a:lnTo>
                    <a:pt x="367" y="81"/>
                  </a:lnTo>
                  <a:lnTo>
                    <a:pt x="368" y="81"/>
                  </a:lnTo>
                  <a:lnTo>
                    <a:pt x="369" y="81"/>
                  </a:lnTo>
                  <a:lnTo>
                    <a:pt x="369" y="80"/>
                  </a:lnTo>
                  <a:lnTo>
                    <a:pt x="369" y="78"/>
                  </a:lnTo>
                  <a:lnTo>
                    <a:pt x="370" y="78"/>
                  </a:lnTo>
                  <a:lnTo>
                    <a:pt x="371" y="78"/>
                  </a:lnTo>
                  <a:lnTo>
                    <a:pt x="372" y="78"/>
                  </a:lnTo>
                  <a:lnTo>
                    <a:pt x="371" y="81"/>
                  </a:lnTo>
                  <a:lnTo>
                    <a:pt x="370" y="84"/>
                  </a:lnTo>
                  <a:lnTo>
                    <a:pt x="370" y="86"/>
                  </a:lnTo>
                  <a:lnTo>
                    <a:pt x="370" y="87"/>
                  </a:lnTo>
                  <a:lnTo>
                    <a:pt x="371" y="87"/>
                  </a:lnTo>
                  <a:lnTo>
                    <a:pt x="372" y="88"/>
                  </a:lnTo>
                  <a:lnTo>
                    <a:pt x="373" y="88"/>
                  </a:lnTo>
                  <a:lnTo>
                    <a:pt x="373" y="89"/>
                  </a:lnTo>
                  <a:lnTo>
                    <a:pt x="373" y="90"/>
                  </a:lnTo>
                  <a:lnTo>
                    <a:pt x="375" y="90"/>
                  </a:lnTo>
                  <a:lnTo>
                    <a:pt x="375" y="91"/>
                  </a:lnTo>
                  <a:lnTo>
                    <a:pt x="376" y="90"/>
                  </a:lnTo>
                  <a:lnTo>
                    <a:pt x="377" y="90"/>
                  </a:lnTo>
                  <a:lnTo>
                    <a:pt x="378" y="90"/>
                  </a:lnTo>
                  <a:lnTo>
                    <a:pt x="378" y="91"/>
                  </a:lnTo>
                  <a:lnTo>
                    <a:pt x="379" y="89"/>
                  </a:lnTo>
                  <a:lnTo>
                    <a:pt x="378" y="88"/>
                  </a:lnTo>
                  <a:lnTo>
                    <a:pt x="380" y="88"/>
                  </a:lnTo>
                  <a:lnTo>
                    <a:pt x="381" y="88"/>
                  </a:lnTo>
                  <a:lnTo>
                    <a:pt x="381" y="87"/>
                  </a:lnTo>
                  <a:lnTo>
                    <a:pt x="381" y="88"/>
                  </a:lnTo>
                  <a:lnTo>
                    <a:pt x="381" y="89"/>
                  </a:lnTo>
                  <a:lnTo>
                    <a:pt x="383" y="90"/>
                  </a:lnTo>
                  <a:lnTo>
                    <a:pt x="383" y="91"/>
                  </a:lnTo>
                  <a:lnTo>
                    <a:pt x="383" y="92"/>
                  </a:lnTo>
                  <a:lnTo>
                    <a:pt x="383" y="94"/>
                  </a:lnTo>
                  <a:lnTo>
                    <a:pt x="384" y="96"/>
                  </a:lnTo>
                  <a:lnTo>
                    <a:pt x="385" y="96"/>
                  </a:lnTo>
                  <a:lnTo>
                    <a:pt x="386" y="95"/>
                  </a:lnTo>
                  <a:lnTo>
                    <a:pt x="387" y="95"/>
                  </a:lnTo>
                  <a:lnTo>
                    <a:pt x="388" y="94"/>
                  </a:lnTo>
                  <a:lnTo>
                    <a:pt x="389" y="94"/>
                  </a:lnTo>
                  <a:lnTo>
                    <a:pt x="390" y="94"/>
                  </a:lnTo>
                  <a:lnTo>
                    <a:pt x="392" y="95"/>
                  </a:lnTo>
                  <a:lnTo>
                    <a:pt x="394" y="96"/>
                  </a:lnTo>
                  <a:lnTo>
                    <a:pt x="393" y="98"/>
                  </a:lnTo>
                  <a:lnTo>
                    <a:pt x="394" y="98"/>
                  </a:lnTo>
                  <a:lnTo>
                    <a:pt x="394" y="99"/>
                  </a:lnTo>
                  <a:lnTo>
                    <a:pt x="397" y="97"/>
                  </a:lnTo>
                  <a:lnTo>
                    <a:pt x="398" y="98"/>
                  </a:lnTo>
                  <a:lnTo>
                    <a:pt x="399" y="99"/>
                  </a:lnTo>
                  <a:lnTo>
                    <a:pt x="401" y="98"/>
                  </a:lnTo>
                  <a:lnTo>
                    <a:pt x="402" y="99"/>
                  </a:lnTo>
                  <a:lnTo>
                    <a:pt x="403" y="99"/>
                  </a:lnTo>
                  <a:lnTo>
                    <a:pt x="404" y="99"/>
                  </a:lnTo>
                  <a:lnTo>
                    <a:pt x="404" y="98"/>
                  </a:lnTo>
                  <a:lnTo>
                    <a:pt x="404" y="99"/>
                  </a:lnTo>
                  <a:lnTo>
                    <a:pt x="405" y="99"/>
                  </a:lnTo>
                  <a:lnTo>
                    <a:pt x="406" y="99"/>
                  </a:lnTo>
                  <a:lnTo>
                    <a:pt x="407" y="99"/>
                  </a:lnTo>
                  <a:lnTo>
                    <a:pt x="409" y="99"/>
                  </a:lnTo>
                  <a:lnTo>
                    <a:pt x="410" y="99"/>
                  </a:lnTo>
                  <a:lnTo>
                    <a:pt x="410" y="98"/>
                  </a:lnTo>
                  <a:lnTo>
                    <a:pt x="411" y="98"/>
                  </a:lnTo>
                  <a:lnTo>
                    <a:pt x="411" y="99"/>
                  </a:lnTo>
                  <a:lnTo>
                    <a:pt x="410" y="99"/>
                  </a:lnTo>
                  <a:lnTo>
                    <a:pt x="410" y="100"/>
                  </a:lnTo>
                  <a:lnTo>
                    <a:pt x="409" y="101"/>
                  </a:lnTo>
                  <a:lnTo>
                    <a:pt x="407" y="101"/>
                  </a:lnTo>
                  <a:lnTo>
                    <a:pt x="407" y="103"/>
                  </a:lnTo>
                  <a:lnTo>
                    <a:pt x="407" y="104"/>
                  </a:lnTo>
                  <a:lnTo>
                    <a:pt x="407" y="105"/>
                  </a:lnTo>
                  <a:lnTo>
                    <a:pt x="409" y="105"/>
                  </a:lnTo>
                  <a:lnTo>
                    <a:pt x="409" y="106"/>
                  </a:lnTo>
                  <a:lnTo>
                    <a:pt x="409" y="107"/>
                  </a:lnTo>
                  <a:lnTo>
                    <a:pt x="409" y="108"/>
                  </a:lnTo>
                  <a:lnTo>
                    <a:pt x="407" y="108"/>
                  </a:lnTo>
                  <a:lnTo>
                    <a:pt x="409" y="108"/>
                  </a:lnTo>
                  <a:lnTo>
                    <a:pt x="410" y="108"/>
                  </a:lnTo>
                  <a:lnTo>
                    <a:pt x="411" y="109"/>
                  </a:lnTo>
                  <a:lnTo>
                    <a:pt x="411" y="112"/>
                  </a:lnTo>
                  <a:lnTo>
                    <a:pt x="411" y="113"/>
                  </a:lnTo>
                  <a:lnTo>
                    <a:pt x="411" y="112"/>
                  </a:lnTo>
                  <a:lnTo>
                    <a:pt x="412" y="113"/>
                  </a:lnTo>
                  <a:lnTo>
                    <a:pt x="412" y="112"/>
                  </a:lnTo>
                  <a:lnTo>
                    <a:pt x="412" y="113"/>
                  </a:lnTo>
                  <a:lnTo>
                    <a:pt x="413" y="113"/>
                  </a:lnTo>
                  <a:lnTo>
                    <a:pt x="414" y="113"/>
                  </a:lnTo>
                  <a:lnTo>
                    <a:pt x="414" y="114"/>
                  </a:lnTo>
                  <a:lnTo>
                    <a:pt x="415" y="112"/>
                  </a:lnTo>
                  <a:lnTo>
                    <a:pt x="414" y="112"/>
                  </a:lnTo>
                  <a:lnTo>
                    <a:pt x="415" y="111"/>
                  </a:lnTo>
                  <a:lnTo>
                    <a:pt x="416" y="109"/>
                  </a:lnTo>
                  <a:lnTo>
                    <a:pt x="419" y="107"/>
                  </a:lnTo>
                  <a:lnTo>
                    <a:pt x="420" y="106"/>
                  </a:lnTo>
                  <a:lnTo>
                    <a:pt x="421" y="107"/>
                  </a:lnTo>
                  <a:lnTo>
                    <a:pt x="422" y="107"/>
                  </a:lnTo>
                  <a:lnTo>
                    <a:pt x="423" y="106"/>
                  </a:lnTo>
                  <a:lnTo>
                    <a:pt x="426" y="105"/>
                  </a:lnTo>
                  <a:lnTo>
                    <a:pt x="427" y="105"/>
                  </a:lnTo>
                  <a:lnTo>
                    <a:pt x="428" y="106"/>
                  </a:lnTo>
                  <a:lnTo>
                    <a:pt x="429" y="106"/>
                  </a:lnTo>
                  <a:lnTo>
                    <a:pt x="430" y="106"/>
                  </a:lnTo>
                  <a:lnTo>
                    <a:pt x="430" y="105"/>
                  </a:lnTo>
                  <a:lnTo>
                    <a:pt x="432" y="106"/>
                  </a:lnTo>
                  <a:lnTo>
                    <a:pt x="433" y="106"/>
                  </a:lnTo>
                  <a:lnTo>
                    <a:pt x="433" y="107"/>
                  </a:lnTo>
                  <a:lnTo>
                    <a:pt x="433" y="108"/>
                  </a:lnTo>
                  <a:lnTo>
                    <a:pt x="433" y="109"/>
                  </a:lnTo>
                  <a:lnTo>
                    <a:pt x="433" y="111"/>
                  </a:lnTo>
                  <a:lnTo>
                    <a:pt x="439" y="111"/>
                  </a:lnTo>
                  <a:lnTo>
                    <a:pt x="439" y="109"/>
                  </a:lnTo>
                  <a:lnTo>
                    <a:pt x="439" y="108"/>
                  </a:lnTo>
                  <a:lnTo>
                    <a:pt x="439" y="109"/>
                  </a:lnTo>
                  <a:lnTo>
                    <a:pt x="440" y="109"/>
                  </a:lnTo>
                  <a:lnTo>
                    <a:pt x="441" y="111"/>
                  </a:lnTo>
                  <a:lnTo>
                    <a:pt x="442" y="112"/>
                  </a:lnTo>
                  <a:lnTo>
                    <a:pt x="444" y="112"/>
                  </a:lnTo>
                  <a:lnTo>
                    <a:pt x="445" y="112"/>
                  </a:lnTo>
                  <a:lnTo>
                    <a:pt x="446" y="111"/>
                  </a:lnTo>
                  <a:lnTo>
                    <a:pt x="447" y="112"/>
                  </a:lnTo>
                  <a:lnTo>
                    <a:pt x="447" y="113"/>
                  </a:lnTo>
                  <a:lnTo>
                    <a:pt x="447" y="114"/>
                  </a:lnTo>
                  <a:lnTo>
                    <a:pt x="448" y="115"/>
                  </a:lnTo>
                  <a:lnTo>
                    <a:pt x="449" y="117"/>
                  </a:lnTo>
                  <a:lnTo>
                    <a:pt x="450" y="119"/>
                  </a:lnTo>
                  <a:lnTo>
                    <a:pt x="453" y="120"/>
                  </a:lnTo>
                  <a:lnTo>
                    <a:pt x="454" y="119"/>
                  </a:lnTo>
                  <a:lnTo>
                    <a:pt x="454" y="117"/>
                  </a:lnTo>
                  <a:lnTo>
                    <a:pt x="456" y="119"/>
                  </a:lnTo>
                  <a:lnTo>
                    <a:pt x="462" y="119"/>
                  </a:lnTo>
                  <a:lnTo>
                    <a:pt x="463" y="119"/>
                  </a:lnTo>
                  <a:lnTo>
                    <a:pt x="464" y="119"/>
                  </a:lnTo>
                  <a:lnTo>
                    <a:pt x="464" y="120"/>
                  </a:lnTo>
                  <a:lnTo>
                    <a:pt x="464" y="119"/>
                  </a:lnTo>
                  <a:lnTo>
                    <a:pt x="464" y="120"/>
                  </a:lnTo>
                  <a:lnTo>
                    <a:pt x="465" y="119"/>
                  </a:lnTo>
                  <a:lnTo>
                    <a:pt x="466" y="119"/>
                  </a:lnTo>
                  <a:lnTo>
                    <a:pt x="466" y="117"/>
                  </a:lnTo>
                  <a:lnTo>
                    <a:pt x="467" y="117"/>
                  </a:lnTo>
                  <a:lnTo>
                    <a:pt x="469" y="116"/>
                  </a:lnTo>
                  <a:lnTo>
                    <a:pt x="470" y="115"/>
                  </a:lnTo>
                  <a:lnTo>
                    <a:pt x="471" y="115"/>
                  </a:lnTo>
                  <a:lnTo>
                    <a:pt x="472" y="114"/>
                  </a:lnTo>
                  <a:lnTo>
                    <a:pt x="473" y="114"/>
                  </a:lnTo>
                  <a:lnTo>
                    <a:pt x="474" y="114"/>
                  </a:lnTo>
                  <a:lnTo>
                    <a:pt x="474" y="113"/>
                  </a:lnTo>
                  <a:lnTo>
                    <a:pt x="476" y="112"/>
                  </a:lnTo>
                  <a:lnTo>
                    <a:pt x="478" y="112"/>
                  </a:lnTo>
                  <a:lnTo>
                    <a:pt x="479" y="112"/>
                  </a:lnTo>
                  <a:lnTo>
                    <a:pt x="480" y="112"/>
                  </a:lnTo>
                  <a:lnTo>
                    <a:pt x="481" y="112"/>
                  </a:lnTo>
                  <a:lnTo>
                    <a:pt x="481" y="111"/>
                  </a:lnTo>
                  <a:lnTo>
                    <a:pt x="481" y="109"/>
                  </a:lnTo>
                  <a:lnTo>
                    <a:pt x="481" y="108"/>
                  </a:lnTo>
                  <a:lnTo>
                    <a:pt x="481" y="107"/>
                  </a:lnTo>
                  <a:lnTo>
                    <a:pt x="482" y="107"/>
                  </a:lnTo>
                  <a:lnTo>
                    <a:pt x="482" y="106"/>
                  </a:lnTo>
                  <a:lnTo>
                    <a:pt x="483" y="106"/>
                  </a:lnTo>
                  <a:lnTo>
                    <a:pt x="484" y="106"/>
                  </a:lnTo>
                  <a:lnTo>
                    <a:pt x="485" y="107"/>
                  </a:lnTo>
                  <a:lnTo>
                    <a:pt x="487" y="107"/>
                  </a:lnTo>
                  <a:lnTo>
                    <a:pt x="488" y="107"/>
                  </a:lnTo>
                  <a:lnTo>
                    <a:pt x="489" y="107"/>
                  </a:lnTo>
                  <a:lnTo>
                    <a:pt x="489" y="108"/>
                  </a:lnTo>
                  <a:lnTo>
                    <a:pt x="490" y="111"/>
                  </a:lnTo>
                  <a:lnTo>
                    <a:pt x="491" y="111"/>
                  </a:lnTo>
                  <a:lnTo>
                    <a:pt x="495" y="112"/>
                  </a:lnTo>
                  <a:lnTo>
                    <a:pt x="496" y="112"/>
                  </a:lnTo>
                  <a:lnTo>
                    <a:pt x="497" y="112"/>
                  </a:lnTo>
                  <a:lnTo>
                    <a:pt x="497" y="113"/>
                  </a:lnTo>
                  <a:lnTo>
                    <a:pt x="498" y="112"/>
                  </a:lnTo>
                  <a:lnTo>
                    <a:pt x="499" y="112"/>
                  </a:lnTo>
                  <a:lnTo>
                    <a:pt x="499" y="113"/>
                  </a:lnTo>
                  <a:lnTo>
                    <a:pt x="500" y="113"/>
                  </a:lnTo>
                  <a:lnTo>
                    <a:pt x="500" y="114"/>
                  </a:lnTo>
                  <a:lnTo>
                    <a:pt x="501" y="114"/>
                  </a:lnTo>
                  <a:lnTo>
                    <a:pt x="502" y="114"/>
                  </a:lnTo>
                  <a:lnTo>
                    <a:pt x="502" y="113"/>
                  </a:lnTo>
                  <a:lnTo>
                    <a:pt x="504" y="113"/>
                  </a:lnTo>
                  <a:lnTo>
                    <a:pt x="505" y="113"/>
                  </a:lnTo>
                  <a:lnTo>
                    <a:pt x="505" y="112"/>
                  </a:lnTo>
                  <a:lnTo>
                    <a:pt x="506" y="112"/>
                  </a:lnTo>
                  <a:lnTo>
                    <a:pt x="506" y="111"/>
                  </a:lnTo>
                  <a:lnTo>
                    <a:pt x="507" y="111"/>
                  </a:lnTo>
                  <a:lnTo>
                    <a:pt x="507" y="109"/>
                  </a:lnTo>
                  <a:lnTo>
                    <a:pt x="508" y="108"/>
                  </a:lnTo>
                  <a:lnTo>
                    <a:pt x="509" y="108"/>
                  </a:lnTo>
                  <a:lnTo>
                    <a:pt x="509" y="107"/>
                  </a:lnTo>
                  <a:lnTo>
                    <a:pt x="510" y="107"/>
                  </a:lnTo>
                  <a:lnTo>
                    <a:pt x="510" y="106"/>
                  </a:lnTo>
                  <a:lnTo>
                    <a:pt x="510" y="105"/>
                  </a:lnTo>
                  <a:lnTo>
                    <a:pt x="512" y="104"/>
                  </a:lnTo>
                  <a:lnTo>
                    <a:pt x="510" y="104"/>
                  </a:lnTo>
                  <a:lnTo>
                    <a:pt x="513" y="103"/>
                  </a:lnTo>
                  <a:lnTo>
                    <a:pt x="514" y="103"/>
                  </a:lnTo>
                  <a:lnTo>
                    <a:pt x="515" y="101"/>
                  </a:lnTo>
                  <a:lnTo>
                    <a:pt x="516" y="101"/>
                  </a:lnTo>
                  <a:lnTo>
                    <a:pt x="516" y="100"/>
                  </a:lnTo>
                  <a:lnTo>
                    <a:pt x="517" y="100"/>
                  </a:lnTo>
                  <a:lnTo>
                    <a:pt x="517" y="99"/>
                  </a:lnTo>
                  <a:lnTo>
                    <a:pt x="518" y="99"/>
                  </a:lnTo>
                  <a:lnTo>
                    <a:pt x="518" y="98"/>
                  </a:lnTo>
                  <a:lnTo>
                    <a:pt x="517" y="98"/>
                  </a:lnTo>
                  <a:lnTo>
                    <a:pt x="518" y="97"/>
                  </a:lnTo>
                  <a:lnTo>
                    <a:pt x="518" y="96"/>
                  </a:lnTo>
                  <a:lnTo>
                    <a:pt x="519" y="96"/>
                  </a:lnTo>
                  <a:lnTo>
                    <a:pt x="519" y="95"/>
                  </a:lnTo>
                  <a:lnTo>
                    <a:pt x="521" y="95"/>
                  </a:lnTo>
                  <a:lnTo>
                    <a:pt x="521" y="94"/>
                  </a:lnTo>
                  <a:lnTo>
                    <a:pt x="522" y="94"/>
                  </a:lnTo>
                  <a:lnTo>
                    <a:pt x="523" y="94"/>
                  </a:lnTo>
                  <a:lnTo>
                    <a:pt x="522" y="92"/>
                  </a:lnTo>
                  <a:lnTo>
                    <a:pt x="522" y="91"/>
                  </a:lnTo>
                  <a:lnTo>
                    <a:pt x="522" y="90"/>
                  </a:lnTo>
                  <a:lnTo>
                    <a:pt x="521" y="89"/>
                  </a:lnTo>
                  <a:lnTo>
                    <a:pt x="521" y="88"/>
                  </a:lnTo>
                  <a:lnTo>
                    <a:pt x="521" y="87"/>
                  </a:lnTo>
                  <a:lnTo>
                    <a:pt x="522" y="86"/>
                  </a:lnTo>
                  <a:lnTo>
                    <a:pt x="522" y="84"/>
                  </a:lnTo>
                  <a:lnTo>
                    <a:pt x="522" y="83"/>
                  </a:lnTo>
                  <a:lnTo>
                    <a:pt x="521" y="82"/>
                  </a:lnTo>
                  <a:lnTo>
                    <a:pt x="521" y="81"/>
                  </a:lnTo>
                  <a:lnTo>
                    <a:pt x="519" y="81"/>
                  </a:lnTo>
                  <a:lnTo>
                    <a:pt x="519" y="80"/>
                  </a:lnTo>
                  <a:lnTo>
                    <a:pt x="518" y="79"/>
                  </a:lnTo>
                  <a:lnTo>
                    <a:pt x="517" y="79"/>
                  </a:lnTo>
                  <a:lnTo>
                    <a:pt x="516" y="79"/>
                  </a:lnTo>
                  <a:lnTo>
                    <a:pt x="515" y="79"/>
                  </a:lnTo>
                  <a:lnTo>
                    <a:pt x="515" y="80"/>
                  </a:lnTo>
                  <a:lnTo>
                    <a:pt x="514" y="80"/>
                  </a:lnTo>
                  <a:lnTo>
                    <a:pt x="514" y="81"/>
                  </a:lnTo>
                  <a:lnTo>
                    <a:pt x="513" y="81"/>
                  </a:lnTo>
                  <a:lnTo>
                    <a:pt x="513" y="82"/>
                  </a:lnTo>
                  <a:lnTo>
                    <a:pt x="512" y="83"/>
                  </a:lnTo>
                  <a:lnTo>
                    <a:pt x="510" y="83"/>
                  </a:lnTo>
                  <a:lnTo>
                    <a:pt x="509" y="83"/>
                  </a:lnTo>
                  <a:lnTo>
                    <a:pt x="509" y="82"/>
                  </a:lnTo>
                  <a:lnTo>
                    <a:pt x="509" y="81"/>
                  </a:lnTo>
                  <a:lnTo>
                    <a:pt x="510" y="81"/>
                  </a:lnTo>
                  <a:lnTo>
                    <a:pt x="510" y="80"/>
                  </a:lnTo>
                  <a:lnTo>
                    <a:pt x="510" y="79"/>
                  </a:lnTo>
                  <a:lnTo>
                    <a:pt x="510" y="78"/>
                  </a:lnTo>
                  <a:lnTo>
                    <a:pt x="509" y="78"/>
                  </a:lnTo>
                  <a:lnTo>
                    <a:pt x="510" y="76"/>
                  </a:lnTo>
                  <a:lnTo>
                    <a:pt x="510" y="75"/>
                  </a:lnTo>
                  <a:lnTo>
                    <a:pt x="509" y="74"/>
                  </a:lnTo>
                  <a:lnTo>
                    <a:pt x="509" y="73"/>
                  </a:lnTo>
                  <a:lnTo>
                    <a:pt x="509" y="72"/>
                  </a:lnTo>
                  <a:lnTo>
                    <a:pt x="510" y="71"/>
                  </a:lnTo>
                  <a:lnTo>
                    <a:pt x="512" y="71"/>
                  </a:lnTo>
                  <a:lnTo>
                    <a:pt x="512" y="70"/>
                  </a:lnTo>
                  <a:lnTo>
                    <a:pt x="512" y="69"/>
                  </a:lnTo>
                  <a:lnTo>
                    <a:pt x="513" y="69"/>
                  </a:lnTo>
                  <a:lnTo>
                    <a:pt x="514" y="70"/>
                  </a:lnTo>
                  <a:lnTo>
                    <a:pt x="515" y="69"/>
                  </a:lnTo>
                  <a:lnTo>
                    <a:pt x="516" y="70"/>
                  </a:lnTo>
                  <a:lnTo>
                    <a:pt x="517" y="66"/>
                  </a:lnTo>
                  <a:lnTo>
                    <a:pt x="518" y="67"/>
                  </a:lnTo>
                  <a:lnTo>
                    <a:pt x="517" y="65"/>
                  </a:lnTo>
                  <a:lnTo>
                    <a:pt x="516" y="65"/>
                  </a:lnTo>
                  <a:lnTo>
                    <a:pt x="515" y="65"/>
                  </a:lnTo>
                  <a:lnTo>
                    <a:pt x="514" y="65"/>
                  </a:lnTo>
                  <a:lnTo>
                    <a:pt x="513" y="64"/>
                  </a:lnTo>
                  <a:lnTo>
                    <a:pt x="512" y="64"/>
                  </a:lnTo>
                  <a:lnTo>
                    <a:pt x="512" y="63"/>
                  </a:lnTo>
                  <a:lnTo>
                    <a:pt x="510" y="63"/>
                  </a:lnTo>
                  <a:lnTo>
                    <a:pt x="510" y="62"/>
                  </a:lnTo>
                  <a:lnTo>
                    <a:pt x="509" y="61"/>
                  </a:lnTo>
                  <a:lnTo>
                    <a:pt x="508" y="61"/>
                  </a:lnTo>
                  <a:lnTo>
                    <a:pt x="507" y="59"/>
                  </a:lnTo>
                  <a:lnTo>
                    <a:pt x="506" y="59"/>
                  </a:lnTo>
                  <a:lnTo>
                    <a:pt x="506" y="58"/>
                  </a:lnTo>
                  <a:lnTo>
                    <a:pt x="504" y="57"/>
                  </a:lnTo>
                  <a:lnTo>
                    <a:pt x="504" y="58"/>
                  </a:lnTo>
                  <a:lnTo>
                    <a:pt x="502" y="59"/>
                  </a:lnTo>
                  <a:lnTo>
                    <a:pt x="504" y="59"/>
                  </a:lnTo>
                  <a:lnTo>
                    <a:pt x="504" y="62"/>
                  </a:lnTo>
                  <a:lnTo>
                    <a:pt x="502" y="62"/>
                  </a:lnTo>
                  <a:lnTo>
                    <a:pt x="501" y="62"/>
                  </a:lnTo>
                  <a:lnTo>
                    <a:pt x="501" y="63"/>
                  </a:lnTo>
                  <a:lnTo>
                    <a:pt x="500" y="62"/>
                  </a:lnTo>
                  <a:lnTo>
                    <a:pt x="499" y="66"/>
                  </a:lnTo>
                  <a:lnTo>
                    <a:pt x="498" y="66"/>
                  </a:lnTo>
                  <a:lnTo>
                    <a:pt x="497" y="66"/>
                  </a:lnTo>
                  <a:lnTo>
                    <a:pt x="496" y="66"/>
                  </a:lnTo>
                  <a:lnTo>
                    <a:pt x="495" y="67"/>
                  </a:lnTo>
                  <a:lnTo>
                    <a:pt x="493" y="69"/>
                  </a:lnTo>
                  <a:lnTo>
                    <a:pt x="492" y="71"/>
                  </a:lnTo>
                  <a:lnTo>
                    <a:pt x="491" y="70"/>
                  </a:lnTo>
                  <a:lnTo>
                    <a:pt x="490" y="70"/>
                  </a:lnTo>
                  <a:lnTo>
                    <a:pt x="489" y="70"/>
                  </a:lnTo>
                  <a:lnTo>
                    <a:pt x="488" y="70"/>
                  </a:lnTo>
                  <a:lnTo>
                    <a:pt x="488" y="71"/>
                  </a:lnTo>
                  <a:lnTo>
                    <a:pt x="484" y="72"/>
                  </a:lnTo>
                  <a:lnTo>
                    <a:pt x="483" y="72"/>
                  </a:lnTo>
                  <a:lnTo>
                    <a:pt x="482" y="72"/>
                  </a:lnTo>
                  <a:lnTo>
                    <a:pt x="482" y="71"/>
                  </a:lnTo>
                  <a:lnTo>
                    <a:pt x="481" y="71"/>
                  </a:lnTo>
                  <a:lnTo>
                    <a:pt x="480" y="71"/>
                  </a:lnTo>
                  <a:lnTo>
                    <a:pt x="479" y="71"/>
                  </a:lnTo>
                  <a:lnTo>
                    <a:pt x="478" y="71"/>
                  </a:lnTo>
                  <a:lnTo>
                    <a:pt x="476" y="71"/>
                  </a:lnTo>
                  <a:lnTo>
                    <a:pt x="475" y="71"/>
                  </a:lnTo>
                  <a:lnTo>
                    <a:pt x="474" y="71"/>
                  </a:lnTo>
                  <a:lnTo>
                    <a:pt x="474" y="69"/>
                  </a:lnTo>
                  <a:lnTo>
                    <a:pt x="473" y="69"/>
                  </a:lnTo>
                  <a:lnTo>
                    <a:pt x="472" y="70"/>
                  </a:lnTo>
                  <a:lnTo>
                    <a:pt x="472" y="67"/>
                  </a:lnTo>
                  <a:lnTo>
                    <a:pt x="472" y="66"/>
                  </a:lnTo>
                  <a:lnTo>
                    <a:pt x="471" y="66"/>
                  </a:lnTo>
                  <a:lnTo>
                    <a:pt x="470" y="65"/>
                  </a:lnTo>
                  <a:lnTo>
                    <a:pt x="469" y="65"/>
                  </a:lnTo>
                  <a:lnTo>
                    <a:pt x="470" y="64"/>
                  </a:lnTo>
                  <a:lnTo>
                    <a:pt x="470" y="63"/>
                  </a:lnTo>
                  <a:lnTo>
                    <a:pt x="471" y="63"/>
                  </a:lnTo>
                  <a:lnTo>
                    <a:pt x="472" y="64"/>
                  </a:lnTo>
                  <a:lnTo>
                    <a:pt x="473" y="64"/>
                  </a:lnTo>
                  <a:lnTo>
                    <a:pt x="473" y="63"/>
                  </a:lnTo>
                  <a:lnTo>
                    <a:pt x="474" y="63"/>
                  </a:lnTo>
                  <a:lnTo>
                    <a:pt x="474" y="62"/>
                  </a:lnTo>
                  <a:lnTo>
                    <a:pt x="475" y="62"/>
                  </a:lnTo>
                  <a:lnTo>
                    <a:pt x="476" y="62"/>
                  </a:lnTo>
                  <a:lnTo>
                    <a:pt x="476" y="61"/>
                  </a:lnTo>
                  <a:lnTo>
                    <a:pt x="476" y="62"/>
                  </a:lnTo>
                  <a:lnTo>
                    <a:pt x="478" y="62"/>
                  </a:lnTo>
                  <a:lnTo>
                    <a:pt x="478" y="63"/>
                  </a:lnTo>
                  <a:lnTo>
                    <a:pt x="479" y="63"/>
                  </a:lnTo>
                  <a:lnTo>
                    <a:pt x="479" y="65"/>
                  </a:lnTo>
                  <a:lnTo>
                    <a:pt x="480" y="66"/>
                  </a:lnTo>
                  <a:lnTo>
                    <a:pt x="481" y="66"/>
                  </a:lnTo>
                  <a:lnTo>
                    <a:pt x="481" y="65"/>
                  </a:lnTo>
                  <a:lnTo>
                    <a:pt x="481" y="64"/>
                  </a:lnTo>
                  <a:lnTo>
                    <a:pt x="480" y="63"/>
                  </a:lnTo>
                  <a:lnTo>
                    <a:pt x="481" y="62"/>
                  </a:lnTo>
                  <a:lnTo>
                    <a:pt x="481" y="61"/>
                  </a:lnTo>
                  <a:lnTo>
                    <a:pt x="480" y="59"/>
                  </a:lnTo>
                  <a:lnTo>
                    <a:pt x="482" y="59"/>
                  </a:lnTo>
                  <a:lnTo>
                    <a:pt x="483" y="58"/>
                  </a:lnTo>
                  <a:lnTo>
                    <a:pt x="483" y="57"/>
                  </a:lnTo>
                  <a:lnTo>
                    <a:pt x="483" y="56"/>
                  </a:lnTo>
                  <a:lnTo>
                    <a:pt x="483" y="55"/>
                  </a:lnTo>
                  <a:lnTo>
                    <a:pt x="484" y="54"/>
                  </a:lnTo>
                  <a:lnTo>
                    <a:pt x="485" y="53"/>
                  </a:lnTo>
                  <a:lnTo>
                    <a:pt x="483" y="49"/>
                  </a:lnTo>
                  <a:lnTo>
                    <a:pt x="488" y="48"/>
                  </a:lnTo>
                  <a:lnTo>
                    <a:pt x="490" y="48"/>
                  </a:lnTo>
                  <a:lnTo>
                    <a:pt x="491" y="47"/>
                  </a:lnTo>
                  <a:lnTo>
                    <a:pt x="492" y="47"/>
                  </a:lnTo>
                  <a:lnTo>
                    <a:pt x="493" y="46"/>
                  </a:lnTo>
                  <a:lnTo>
                    <a:pt x="496" y="46"/>
                  </a:lnTo>
                  <a:lnTo>
                    <a:pt x="497" y="46"/>
                  </a:lnTo>
                  <a:lnTo>
                    <a:pt x="497" y="45"/>
                  </a:lnTo>
                  <a:lnTo>
                    <a:pt x="497" y="44"/>
                  </a:lnTo>
                  <a:lnTo>
                    <a:pt x="498" y="44"/>
                  </a:lnTo>
                  <a:lnTo>
                    <a:pt x="500" y="44"/>
                  </a:lnTo>
                  <a:lnTo>
                    <a:pt x="501" y="45"/>
                  </a:lnTo>
                  <a:lnTo>
                    <a:pt x="502" y="41"/>
                  </a:lnTo>
                  <a:lnTo>
                    <a:pt x="504" y="40"/>
                  </a:lnTo>
                  <a:lnTo>
                    <a:pt x="505" y="41"/>
                  </a:lnTo>
                  <a:lnTo>
                    <a:pt x="507" y="41"/>
                  </a:lnTo>
                  <a:lnTo>
                    <a:pt x="508" y="41"/>
                  </a:lnTo>
                  <a:lnTo>
                    <a:pt x="509" y="42"/>
                  </a:lnTo>
                  <a:lnTo>
                    <a:pt x="510" y="44"/>
                  </a:lnTo>
                  <a:lnTo>
                    <a:pt x="510" y="45"/>
                  </a:lnTo>
                  <a:lnTo>
                    <a:pt x="512" y="46"/>
                  </a:lnTo>
                  <a:lnTo>
                    <a:pt x="514" y="47"/>
                  </a:lnTo>
                  <a:lnTo>
                    <a:pt x="514" y="46"/>
                  </a:lnTo>
                  <a:lnTo>
                    <a:pt x="514" y="45"/>
                  </a:lnTo>
                  <a:lnTo>
                    <a:pt x="514" y="44"/>
                  </a:lnTo>
                  <a:lnTo>
                    <a:pt x="514" y="42"/>
                  </a:lnTo>
                  <a:lnTo>
                    <a:pt x="514" y="41"/>
                  </a:lnTo>
                  <a:lnTo>
                    <a:pt x="514" y="40"/>
                  </a:lnTo>
                  <a:lnTo>
                    <a:pt x="513" y="40"/>
                  </a:lnTo>
                  <a:lnTo>
                    <a:pt x="513" y="39"/>
                  </a:lnTo>
                  <a:lnTo>
                    <a:pt x="514" y="38"/>
                  </a:lnTo>
                  <a:lnTo>
                    <a:pt x="515" y="38"/>
                  </a:lnTo>
                  <a:lnTo>
                    <a:pt x="517" y="37"/>
                  </a:lnTo>
                  <a:lnTo>
                    <a:pt x="516" y="36"/>
                  </a:lnTo>
                  <a:lnTo>
                    <a:pt x="516" y="34"/>
                  </a:lnTo>
                  <a:lnTo>
                    <a:pt x="517" y="34"/>
                  </a:lnTo>
                  <a:lnTo>
                    <a:pt x="517" y="33"/>
                  </a:lnTo>
                  <a:lnTo>
                    <a:pt x="518" y="33"/>
                  </a:lnTo>
                  <a:lnTo>
                    <a:pt x="517" y="33"/>
                  </a:lnTo>
                  <a:lnTo>
                    <a:pt x="518" y="32"/>
                  </a:lnTo>
                  <a:lnTo>
                    <a:pt x="519" y="32"/>
                  </a:lnTo>
                  <a:lnTo>
                    <a:pt x="521" y="33"/>
                  </a:lnTo>
                  <a:lnTo>
                    <a:pt x="522" y="33"/>
                  </a:lnTo>
                  <a:lnTo>
                    <a:pt x="523" y="33"/>
                  </a:lnTo>
                  <a:lnTo>
                    <a:pt x="523" y="32"/>
                  </a:lnTo>
                  <a:lnTo>
                    <a:pt x="524" y="32"/>
                  </a:lnTo>
                  <a:lnTo>
                    <a:pt x="524" y="33"/>
                  </a:lnTo>
                  <a:lnTo>
                    <a:pt x="524" y="34"/>
                  </a:lnTo>
                  <a:lnTo>
                    <a:pt x="524" y="36"/>
                  </a:lnTo>
                  <a:lnTo>
                    <a:pt x="525" y="36"/>
                  </a:lnTo>
                  <a:lnTo>
                    <a:pt x="525" y="37"/>
                  </a:lnTo>
                  <a:lnTo>
                    <a:pt x="526" y="37"/>
                  </a:lnTo>
                  <a:lnTo>
                    <a:pt x="527" y="37"/>
                  </a:lnTo>
                  <a:lnTo>
                    <a:pt x="528" y="37"/>
                  </a:lnTo>
                  <a:lnTo>
                    <a:pt x="530" y="37"/>
                  </a:lnTo>
                  <a:lnTo>
                    <a:pt x="530" y="36"/>
                  </a:lnTo>
                  <a:lnTo>
                    <a:pt x="532" y="36"/>
                  </a:lnTo>
                  <a:lnTo>
                    <a:pt x="533" y="36"/>
                  </a:lnTo>
                  <a:lnTo>
                    <a:pt x="534" y="36"/>
                  </a:lnTo>
                  <a:lnTo>
                    <a:pt x="535" y="36"/>
                  </a:lnTo>
                  <a:lnTo>
                    <a:pt x="536" y="36"/>
                  </a:lnTo>
                  <a:lnTo>
                    <a:pt x="536" y="37"/>
                  </a:lnTo>
                  <a:lnTo>
                    <a:pt x="538" y="37"/>
                  </a:lnTo>
                  <a:lnTo>
                    <a:pt x="539" y="37"/>
                  </a:lnTo>
                  <a:lnTo>
                    <a:pt x="539" y="36"/>
                  </a:lnTo>
                  <a:lnTo>
                    <a:pt x="539" y="37"/>
                  </a:lnTo>
                  <a:lnTo>
                    <a:pt x="539" y="36"/>
                  </a:lnTo>
                  <a:lnTo>
                    <a:pt x="539" y="34"/>
                  </a:lnTo>
                  <a:lnTo>
                    <a:pt x="540" y="34"/>
                  </a:lnTo>
                  <a:lnTo>
                    <a:pt x="540" y="33"/>
                  </a:lnTo>
                  <a:lnTo>
                    <a:pt x="540" y="32"/>
                  </a:lnTo>
                  <a:lnTo>
                    <a:pt x="540" y="33"/>
                  </a:lnTo>
                  <a:lnTo>
                    <a:pt x="541" y="34"/>
                  </a:lnTo>
                  <a:lnTo>
                    <a:pt x="541" y="37"/>
                  </a:lnTo>
                  <a:lnTo>
                    <a:pt x="541" y="38"/>
                  </a:lnTo>
                  <a:lnTo>
                    <a:pt x="541" y="40"/>
                  </a:lnTo>
                  <a:lnTo>
                    <a:pt x="541" y="41"/>
                  </a:lnTo>
                  <a:lnTo>
                    <a:pt x="540" y="41"/>
                  </a:lnTo>
                  <a:lnTo>
                    <a:pt x="540" y="42"/>
                  </a:lnTo>
                  <a:lnTo>
                    <a:pt x="541" y="42"/>
                  </a:lnTo>
                  <a:lnTo>
                    <a:pt x="541" y="44"/>
                  </a:lnTo>
                  <a:lnTo>
                    <a:pt x="542" y="44"/>
                  </a:lnTo>
                  <a:lnTo>
                    <a:pt x="542" y="45"/>
                  </a:lnTo>
                  <a:lnTo>
                    <a:pt x="542" y="46"/>
                  </a:lnTo>
                  <a:lnTo>
                    <a:pt x="542" y="47"/>
                  </a:lnTo>
                  <a:lnTo>
                    <a:pt x="543" y="47"/>
                  </a:lnTo>
                  <a:lnTo>
                    <a:pt x="544" y="48"/>
                  </a:lnTo>
                  <a:lnTo>
                    <a:pt x="544" y="49"/>
                  </a:lnTo>
                  <a:lnTo>
                    <a:pt x="545" y="49"/>
                  </a:lnTo>
                  <a:lnTo>
                    <a:pt x="547" y="49"/>
                  </a:lnTo>
                  <a:lnTo>
                    <a:pt x="548" y="49"/>
                  </a:lnTo>
                  <a:lnTo>
                    <a:pt x="549" y="49"/>
                  </a:lnTo>
                  <a:lnTo>
                    <a:pt x="550" y="49"/>
                  </a:lnTo>
                  <a:lnTo>
                    <a:pt x="551" y="49"/>
                  </a:lnTo>
                  <a:lnTo>
                    <a:pt x="552" y="49"/>
                  </a:lnTo>
                  <a:lnTo>
                    <a:pt x="552" y="50"/>
                  </a:lnTo>
                  <a:lnTo>
                    <a:pt x="553" y="50"/>
                  </a:lnTo>
                  <a:lnTo>
                    <a:pt x="554" y="50"/>
                  </a:lnTo>
                  <a:lnTo>
                    <a:pt x="556" y="50"/>
                  </a:lnTo>
                  <a:lnTo>
                    <a:pt x="556" y="49"/>
                  </a:lnTo>
                  <a:lnTo>
                    <a:pt x="557" y="49"/>
                  </a:lnTo>
                  <a:lnTo>
                    <a:pt x="558" y="49"/>
                  </a:lnTo>
                  <a:lnTo>
                    <a:pt x="557" y="54"/>
                  </a:lnTo>
                  <a:lnTo>
                    <a:pt x="557" y="55"/>
                  </a:lnTo>
                  <a:lnTo>
                    <a:pt x="556" y="55"/>
                  </a:lnTo>
                  <a:lnTo>
                    <a:pt x="556" y="56"/>
                  </a:lnTo>
                  <a:lnTo>
                    <a:pt x="554" y="56"/>
                  </a:lnTo>
                  <a:lnTo>
                    <a:pt x="554" y="57"/>
                  </a:lnTo>
                  <a:lnTo>
                    <a:pt x="554" y="56"/>
                  </a:lnTo>
                  <a:lnTo>
                    <a:pt x="553" y="56"/>
                  </a:lnTo>
                  <a:lnTo>
                    <a:pt x="552" y="56"/>
                  </a:lnTo>
                  <a:lnTo>
                    <a:pt x="551" y="56"/>
                  </a:lnTo>
                  <a:lnTo>
                    <a:pt x="551" y="57"/>
                  </a:lnTo>
                  <a:lnTo>
                    <a:pt x="551" y="58"/>
                  </a:lnTo>
                  <a:lnTo>
                    <a:pt x="550" y="58"/>
                  </a:lnTo>
                  <a:lnTo>
                    <a:pt x="549" y="59"/>
                  </a:lnTo>
                  <a:lnTo>
                    <a:pt x="548" y="59"/>
                  </a:lnTo>
                  <a:lnTo>
                    <a:pt x="548" y="61"/>
                  </a:lnTo>
                  <a:lnTo>
                    <a:pt x="547" y="61"/>
                  </a:lnTo>
                  <a:lnTo>
                    <a:pt x="547" y="62"/>
                  </a:lnTo>
                  <a:lnTo>
                    <a:pt x="548" y="62"/>
                  </a:lnTo>
                  <a:lnTo>
                    <a:pt x="549" y="62"/>
                  </a:lnTo>
                  <a:lnTo>
                    <a:pt x="550" y="62"/>
                  </a:lnTo>
                  <a:lnTo>
                    <a:pt x="549" y="64"/>
                  </a:lnTo>
                  <a:lnTo>
                    <a:pt x="549" y="65"/>
                  </a:lnTo>
                  <a:lnTo>
                    <a:pt x="548" y="67"/>
                  </a:lnTo>
                  <a:lnTo>
                    <a:pt x="547" y="67"/>
                  </a:lnTo>
                  <a:lnTo>
                    <a:pt x="545" y="66"/>
                  </a:lnTo>
                  <a:lnTo>
                    <a:pt x="544" y="70"/>
                  </a:lnTo>
                  <a:lnTo>
                    <a:pt x="543" y="70"/>
                  </a:lnTo>
                  <a:lnTo>
                    <a:pt x="542" y="69"/>
                  </a:lnTo>
                  <a:lnTo>
                    <a:pt x="541" y="69"/>
                  </a:lnTo>
                  <a:lnTo>
                    <a:pt x="540" y="69"/>
                  </a:lnTo>
                  <a:lnTo>
                    <a:pt x="540" y="70"/>
                  </a:lnTo>
                  <a:lnTo>
                    <a:pt x="540" y="71"/>
                  </a:lnTo>
                  <a:lnTo>
                    <a:pt x="539" y="72"/>
                  </a:lnTo>
                  <a:lnTo>
                    <a:pt x="539" y="73"/>
                  </a:lnTo>
                  <a:lnTo>
                    <a:pt x="539" y="74"/>
                  </a:lnTo>
                  <a:lnTo>
                    <a:pt x="538" y="75"/>
                  </a:lnTo>
                  <a:lnTo>
                    <a:pt x="538" y="76"/>
                  </a:lnTo>
                  <a:lnTo>
                    <a:pt x="539" y="76"/>
                  </a:lnTo>
                  <a:lnTo>
                    <a:pt x="539" y="78"/>
                  </a:lnTo>
                  <a:lnTo>
                    <a:pt x="540" y="78"/>
                  </a:lnTo>
                  <a:lnTo>
                    <a:pt x="540" y="76"/>
                  </a:lnTo>
                  <a:lnTo>
                    <a:pt x="541" y="76"/>
                  </a:lnTo>
                  <a:lnTo>
                    <a:pt x="540" y="76"/>
                  </a:lnTo>
                  <a:lnTo>
                    <a:pt x="541" y="76"/>
                  </a:lnTo>
                  <a:lnTo>
                    <a:pt x="540" y="76"/>
                  </a:lnTo>
                  <a:lnTo>
                    <a:pt x="541" y="76"/>
                  </a:lnTo>
                  <a:lnTo>
                    <a:pt x="540" y="76"/>
                  </a:lnTo>
                  <a:lnTo>
                    <a:pt x="540" y="75"/>
                  </a:lnTo>
                  <a:lnTo>
                    <a:pt x="541" y="75"/>
                  </a:lnTo>
                  <a:lnTo>
                    <a:pt x="541" y="74"/>
                  </a:lnTo>
                  <a:lnTo>
                    <a:pt x="542" y="74"/>
                  </a:lnTo>
                  <a:lnTo>
                    <a:pt x="543" y="74"/>
                  </a:lnTo>
                  <a:lnTo>
                    <a:pt x="543" y="73"/>
                  </a:lnTo>
                  <a:lnTo>
                    <a:pt x="543" y="74"/>
                  </a:lnTo>
                  <a:lnTo>
                    <a:pt x="544" y="74"/>
                  </a:lnTo>
                  <a:lnTo>
                    <a:pt x="547" y="75"/>
                  </a:lnTo>
                  <a:lnTo>
                    <a:pt x="548" y="76"/>
                  </a:lnTo>
                  <a:lnTo>
                    <a:pt x="549" y="76"/>
                  </a:lnTo>
                  <a:lnTo>
                    <a:pt x="550" y="76"/>
                  </a:lnTo>
                  <a:lnTo>
                    <a:pt x="551" y="76"/>
                  </a:lnTo>
                  <a:lnTo>
                    <a:pt x="553" y="76"/>
                  </a:lnTo>
                  <a:lnTo>
                    <a:pt x="556" y="78"/>
                  </a:lnTo>
                  <a:lnTo>
                    <a:pt x="558" y="78"/>
                  </a:lnTo>
                  <a:lnTo>
                    <a:pt x="558" y="76"/>
                  </a:lnTo>
                  <a:lnTo>
                    <a:pt x="558" y="75"/>
                  </a:lnTo>
                  <a:lnTo>
                    <a:pt x="558" y="74"/>
                  </a:lnTo>
                  <a:lnTo>
                    <a:pt x="559" y="74"/>
                  </a:lnTo>
                  <a:lnTo>
                    <a:pt x="560" y="74"/>
                  </a:lnTo>
                  <a:lnTo>
                    <a:pt x="561" y="74"/>
                  </a:lnTo>
                  <a:lnTo>
                    <a:pt x="562" y="74"/>
                  </a:lnTo>
                  <a:lnTo>
                    <a:pt x="564" y="75"/>
                  </a:lnTo>
                  <a:lnTo>
                    <a:pt x="564" y="74"/>
                  </a:lnTo>
                  <a:lnTo>
                    <a:pt x="565" y="75"/>
                  </a:lnTo>
                  <a:lnTo>
                    <a:pt x="566" y="75"/>
                  </a:lnTo>
                  <a:lnTo>
                    <a:pt x="566" y="76"/>
                  </a:lnTo>
                  <a:lnTo>
                    <a:pt x="567" y="76"/>
                  </a:lnTo>
                  <a:lnTo>
                    <a:pt x="568" y="76"/>
                  </a:lnTo>
                  <a:lnTo>
                    <a:pt x="568" y="78"/>
                  </a:lnTo>
                  <a:lnTo>
                    <a:pt x="569" y="78"/>
                  </a:lnTo>
                  <a:lnTo>
                    <a:pt x="570" y="78"/>
                  </a:lnTo>
                  <a:lnTo>
                    <a:pt x="570" y="76"/>
                  </a:lnTo>
                  <a:lnTo>
                    <a:pt x="571" y="76"/>
                  </a:lnTo>
                  <a:lnTo>
                    <a:pt x="574" y="78"/>
                  </a:lnTo>
                  <a:lnTo>
                    <a:pt x="575" y="78"/>
                  </a:lnTo>
                  <a:lnTo>
                    <a:pt x="576" y="78"/>
                  </a:lnTo>
                  <a:lnTo>
                    <a:pt x="576" y="79"/>
                  </a:lnTo>
                  <a:lnTo>
                    <a:pt x="576" y="80"/>
                  </a:lnTo>
                  <a:lnTo>
                    <a:pt x="576" y="81"/>
                  </a:lnTo>
                  <a:lnTo>
                    <a:pt x="576" y="82"/>
                  </a:lnTo>
                  <a:lnTo>
                    <a:pt x="576" y="83"/>
                  </a:lnTo>
                  <a:lnTo>
                    <a:pt x="576" y="84"/>
                  </a:lnTo>
                  <a:lnTo>
                    <a:pt x="576" y="86"/>
                  </a:lnTo>
                  <a:lnTo>
                    <a:pt x="576" y="87"/>
                  </a:lnTo>
                  <a:lnTo>
                    <a:pt x="575" y="87"/>
                  </a:lnTo>
                  <a:lnTo>
                    <a:pt x="574" y="87"/>
                  </a:lnTo>
                  <a:lnTo>
                    <a:pt x="573" y="87"/>
                  </a:lnTo>
                  <a:lnTo>
                    <a:pt x="571" y="87"/>
                  </a:lnTo>
                  <a:lnTo>
                    <a:pt x="570" y="88"/>
                  </a:lnTo>
                  <a:lnTo>
                    <a:pt x="571" y="88"/>
                  </a:lnTo>
                  <a:lnTo>
                    <a:pt x="571" y="89"/>
                  </a:lnTo>
                  <a:lnTo>
                    <a:pt x="570" y="89"/>
                  </a:lnTo>
                  <a:lnTo>
                    <a:pt x="570" y="90"/>
                  </a:lnTo>
                  <a:lnTo>
                    <a:pt x="573" y="91"/>
                  </a:lnTo>
                  <a:lnTo>
                    <a:pt x="574" y="92"/>
                  </a:lnTo>
                  <a:lnTo>
                    <a:pt x="575" y="92"/>
                  </a:lnTo>
                  <a:lnTo>
                    <a:pt x="575" y="94"/>
                  </a:lnTo>
                  <a:lnTo>
                    <a:pt x="574" y="94"/>
                  </a:lnTo>
                  <a:lnTo>
                    <a:pt x="574" y="95"/>
                  </a:lnTo>
                  <a:lnTo>
                    <a:pt x="573" y="95"/>
                  </a:lnTo>
                  <a:lnTo>
                    <a:pt x="571" y="95"/>
                  </a:lnTo>
                  <a:lnTo>
                    <a:pt x="571" y="96"/>
                  </a:lnTo>
                  <a:lnTo>
                    <a:pt x="570" y="96"/>
                  </a:lnTo>
                  <a:lnTo>
                    <a:pt x="570" y="97"/>
                  </a:lnTo>
                  <a:lnTo>
                    <a:pt x="569" y="98"/>
                  </a:lnTo>
                  <a:lnTo>
                    <a:pt x="569" y="99"/>
                  </a:lnTo>
                  <a:lnTo>
                    <a:pt x="569" y="100"/>
                  </a:lnTo>
                  <a:lnTo>
                    <a:pt x="570" y="101"/>
                  </a:lnTo>
                  <a:lnTo>
                    <a:pt x="571" y="100"/>
                  </a:lnTo>
                  <a:lnTo>
                    <a:pt x="573" y="100"/>
                  </a:lnTo>
                  <a:lnTo>
                    <a:pt x="574" y="100"/>
                  </a:lnTo>
                  <a:lnTo>
                    <a:pt x="575" y="100"/>
                  </a:lnTo>
                  <a:lnTo>
                    <a:pt x="576" y="100"/>
                  </a:lnTo>
                  <a:lnTo>
                    <a:pt x="576" y="99"/>
                  </a:lnTo>
                  <a:lnTo>
                    <a:pt x="576" y="98"/>
                  </a:lnTo>
                  <a:lnTo>
                    <a:pt x="577" y="98"/>
                  </a:lnTo>
                  <a:lnTo>
                    <a:pt x="578" y="97"/>
                  </a:lnTo>
                  <a:lnTo>
                    <a:pt x="579" y="97"/>
                  </a:lnTo>
                  <a:lnTo>
                    <a:pt x="581" y="97"/>
                  </a:lnTo>
                  <a:lnTo>
                    <a:pt x="582" y="98"/>
                  </a:lnTo>
                  <a:lnTo>
                    <a:pt x="582" y="97"/>
                  </a:lnTo>
                  <a:lnTo>
                    <a:pt x="583" y="97"/>
                  </a:lnTo>
                  <a:lnTo>
                    <a:pt x="583" y="98"/>
                  </a:lnTo>
                  <a:lnTo>
                    <a:pt x="583" y="99"/>
                  </a:lnTo>
                  <a:lnTo>
                    <a:pt x="582" y="99"/>
                  </a:lnTo>
                  <a:lnTo>
                    <a:pt x="582" y="100"/>
                  </a:lnTo>
                  <a:lnTo>
                    <a:pt x="583" y="100"/>
                  </a:lnTo>
                  <a:lnTo>
                    <a:pt x="584" y="100"/>
                  </a:lnTo>
                  <a:lnTo>
                    <a:pt x="584" y="101"/>
                  </a:lnTo>
                  <a:lnTo>
                    <a:pt x="585" y="101"/>
                  </a:lnTo>
                  <a:lnTo>
                    <a:pt x="585" y="103"/>
                  </a:lnTo>
                  <a:lnTo>
                    <a:pt x="586" y="103"/>
                  </a:lnTo>
                  <a:lnTo>
                    <a:pt x="586" y="104"/>
                  </a:lnTo>
                  <a:lnTo>
                    <a:pt x="587" y="104"/>
                  </a:lnTo>
                  <a:lnTo>
                    <a:pt x="587" y="105"/>
                  </a:lnTo>
                  <a:lnTo>
                    <a:pt x="588" y="105"/>
                  </a:lnTo>
                  <a:lnTo>
                    <a:pt x="590" y="105"/>
                  </a:lnTo>
                  <a:lnTo>
                    <a:pt x="591" y="105"/>
                  </a:lnTo>
                  <a:lnTo>
                    <a:pt x="592" y="106"/>
                  </a:lnTo>
                  <a:lnTo>
                    <a:pt x="592" y="107"/>
                  </a:lnTo>
                  <a:lnTo>
                    <a:pt x="593" y="108"/>
                  </a:lnTo>
                  <a:lnTo>
                    <a:pt x="594" y="109"/>
                  </a:lnTo>
                  <a:lnTo>
                    <a:pt x="594" y="111"/>
                  </a:lnTo>
                  <a:lnTo>
                    <a:pt x="594" y="112"/>
                  </a:lnTo>
                  <a:lnTo>
                    <a:pt x="595" y="113"/>
                  </a:lnTo>
                  <a:lnTo>
                    <a:pt x="596" y="114"/>
                  </a:lnTo>
                  <a:lnTo>
                    <a:pt x="597" y="114"/>
                  </a:lnTo>
                  <a:lnTo>
                    <a:pt x="599" y="114"/>
                  </a:lnTo>
                  <a:lnTo>
                    <a:pt x="599" y="115"/>
                  </a:lnTo>
                  <a:lnTo>
                    <a:pt x="600" y="115"/>
                  </a:lnTo>
                  <a:lnTo>
                    <a:pt x="600" y="114"/>
                  </a:lnTo>
                  <a:lnTo>
                    <a:pt x="600" y="113"/>
                  </a:lnTo>
                  <a:lnTo>
                    <a:pt x="599" y="113"/>
                  </a:lnTo>
                  <a:lnTo>
                    <a:pt x="599" y="112"/>
                  </a:lnTo>
                  <a:lnTo>
                    <a:pt x="600" y="112"/>
                  </a:lnTo>
                  <a:lnTo>
                    <a:pt x="599" y="112"/>
                  </a:lnTo>
                  <a:lnTo>
                    <a:pt x="599" y="111"/>
                  </a:lnTo>
                  <a:lnTo>
                    <a:pt x="600" y="111"/>
                  </a:lnTo>
                  <a:lnTo>
                    <a:pt x="601" y="111"/>
                  </a:lnTo>
                  <a:lnTo>
                    <a:pt x="602" y="111"/>
                  </a:lnTo>
                  <a:lnTo>
                    <a:pt x="603" y="108"/>
                  </a:lnTo>
                  <a:lnTo>
                    <a:pt x="603" y="107"/>
                  </a:lnTo>
                  <a:lnTo>
                    <a:pt x="604" y="106"/>
                  </a:lnTo>
                  <a:lnTo>
                    <a:pt x="603" y="105"/>
                  </a:lnTo>
                  <a:lnTo>
                    <a:pt x="603" y="104"/>
                  </a:lnTo>
                  <a:lnTo>
                    <a:pt x="603" y="103"/>
                  </a:lnTo>
                  <a:lnTo>
                    <a:pt x="604" y="103"/>
                  </a:lnTo>
                  <a:lnTo>
                    <a:pt x="604" y="101"/>
                  </a:lnTo>
                  <a:lnTo>
                    <a:pt x="604" y="100"/>
                  </a:lnTo>
                  <a:lnTo>
                    <a:pt x="603" y="99"/>
                  </a:lnTo>
                  <a:lnTo>
                    <a:pt x="603" y="98"/>
                  </a:lnTo>
                  <a:lnTo>
                    <a:pt x="605" y="97"/>
                  </a:lnTo>
                  <a:lnTo>
                    <a:pt x="605" y="96"/>
                  </a:lnTo>
                  <a:lnTo>
                    <a:pt x="607" y="96"/>
                  </a:lnTo>
                  <a:lnTo>
                    <a:pt x="607" y="95"/>
                  </a:lnTo>
                  <a:lnTo>
                    <a:pt x="605" y="95"/>
                  </a:lnTo>
                  <a:lnTo>
                    <a:pt x="607" y="94"/>
                  </a:lnTo>
                  <a:lnTo>
                    <a:pt x="608" y="91"/>
                  </a:lnTo>
                  <a:lnTo>
                    <a:pt x="609" y="90"/>
                  </a:lnTo>
                  <a:lnTo>
                    <a:pt x="608" y="90"/>
                  </a:lnTo>
                  <a:lnTo>
                    <a:pt x="609" y="89"/>
                  </a:lnTo>
                  <a:lnTo>
                    <a:pt x="609" y="88"/>
                  </a:lnTo>
                  <a:lnTo>
                    <a:pt x="608" y="88"/>
                  </a:lnTo>
                  <a:lnTo>
                    <a:pt x="609" y="87"/>
                  </a:lnTo>
                  <a:lnTo>
                    <a:pt x="610" y="87"/>
                  </a:lnTo>
                  <a:lnTo>
                    <a:pt x="611" y="87"/>
                  </a:lnTo>
                  <a:lnTo>
                    <a:pt x="611" y="88"/>
                  </a:lnTo>
                  <a:lnTo>
                    <a:pt x="612" y="88"/>
                  </a:lnTo>
                  <a:lnTo>
                    <a:pt x="612" y="87"/>
                  </a:lnTo>
                  <a:lnTo>
                    <a:pt x="612" y="86"/>
                  </a:lnTo>
                  <a:lnTo>
                    <a:pt x="613" y="86"/>
                  </a:lnTo>
                  <a:lnTo>
                    <a:pt x="613" y="84"/>
                  </a:lnTo>
                  <a:lnTo>
                    <a:pt x="614" y="84"/>
                  </a:lnTo>
                  <a:lnTo>
                    <a:pt x="614" y="83"/>
                  </a:lnTo>
                  <a:lnTo>
                    <a:pt x="614" y="84"/>
                  </a:lnTo>
                  <a:lnTo>
                    <a:pt x="616" y="81"/>
                  </a:lnTo>
                  <a:lnTo>
                    <a:pt x="617" y="81"/>
                  </a:lnTo>
                  <a:lnTo>
                    <a:pt x="619" y="81"/>
                  </a:lnTo>
                  <a:lnTo>
                    <a:pt x="618" y="81"/>
                  </a:lnTo>
                  <a:lnTo>
                    <a:pt x="619" y="80"/>
                  </a:lnTo>
                  <a:lnTo>
                    <a:pt x="620" y="81"/>
                  </a:lnTo>
                  <a:lnTo>
                    <a:pt x="621" y="82"/>
                  </a:lnTo>
                  <a:lnTo>
                    <a:pt x="622" y="82"/>
                  </a:lnTo>
                  <a:lnTo>
                    <a:pt x="624" y="82"/>
                  </a:lnTo>
                  <a:lnTo>
                    <a:pt x="624" y="83"/>
                  </a:lnTo>
                  <a:lnTo>
                    <a:pt x="624" y="82"/>
                  </a:lnTo>
                  <a:lnTo>
                    <a:pt x="625" y="81"/>
                  </a:lnTo>
                  <a:lnTo>
                    <a:pt x="625" y="80"/>
                  </a:lnTo>
                  <a:lnTo>
                    <a:pt x="625" y="79"/>
                  </a:lnTo>
                  <a:lnTo>
                    <a:pt x="626" y="79"/>
                  </a:lnTo>
                  <a:lnTo>
                    <a:pt x="626" y="78"/>
                  </a:lnTo>
                  <a:lnTo>
                    <a:pt x="626" y="76"/>
                  </a:lnTo>
                  <a:lnTo>
                    <a:pt x="627" y="76"/>
                  </a:lnTo>
                  <a:lnTo>
                    <a:pt x="627" y="75"/>
                  </a:lnTo>
                  <a:lnTo>
                    <a:pt x="628" y="74"/>
                  </a:lnTo>
                  <a:lnTo>
                    <a:pt x="629" y="73"/>
                  </a:lnTo>
                  <a:lnTo>
                    <a:pt x="631" y="72"/>
                  </a:lnTo>
                  <a:lnTo>
                    <a:pt x="631" y="71"/>
                  </a:lnTo>
                  <a:lnTo>
                    <a:pt x="633" y="71"/>
                  </a:lnTo>
                  <a:lnTo>
                    <a:pt x="633" y="70"/>
                  </a:lnTo>
                  <a:lnTo>
                    <a:pt x="634" y="70"/>
                  </a:lnTo>
                  <a:lnTo>
                    <a:pt x="635" y="70"/>
                  </a:lnTo>
                  <a:lnTo>
                    <a:pt x="635" y="69"/>
                  </a:lnTo>
                  <a:lnTo>
                    <a:pt x="636" y="69"/>
                  </a:lnTo>
                  <a:lnTo>
                    <a:pt x="635" y="69"/>
                  </a:lnTo>
                  <a:lnTo>
                    <a:pt x="635" y="67"/>
                  </a:lnTo>
                  <a:lnTo>
                    <a:pt x="636" y="67"/>
                  </a:lnTo>
                  <a:lnTo>
                    <a:pt x="637" y="67"/>
                  </a:lnTo>
                  <a:lnTo>
                    <a:pt x="639" y="66"/>
                  </a:lnTo>
                  <a:lnTo>
                    <a:pt x="648" y="59"/>
                  </a:lnTo>
                  <a:lnTo>
                    <a:pt x="707" y="0"/>
                  </a:lnTo>
                  <a:lnTo>
                    <a:pt x="760" y="11"/>
                  </a:lnTo>
                  <a:lnTo>
                    <a:pt x="765" y="66"/>
                  </a:lnTo>
                  <a:lnTo>
                    <a:pt x="764" y="73"/>
                  </a:lnTo>
                  <a:lnTo>
                    <a:pt x="764" y="74"/>
                  </a:lnTo>
                  <a:lnTo>
                    <a:pt x="764" y="75"/>
                  </a:lnTo>
                  <a:lnTo>
                    <a:pt x="765" y="76"/>
                  </a:lnTo>
                  <a:lnTo>
                    <a:pt x="765" y="78"/>
                  </a:lnTo>
                  <a:lnTo>
                    <a:pt x="765" y="79"/>
                  </a:lnTo>
                  <a:lnTo>
                    <a:pt x="766" y="80"/>
                  </a:lnTo>
                  <a:lnTo>
                    <a:pt x="766" y="81"/>
                  </a:lnTo>
                  <a:lnTo>
                    <a:pt x="767" y="82"/>
                  </a:lnTo>
                  <a:lnTo>
                    <a:pt x="767" y="83"/>
                  </a:lnTo>
                  <a:lnTo>
                    <a:pt x="768" y="83"/>
                  </a:lnTo>
                  <a:lnTo>
                    <a:pt x="769" y="84"/>
                  </a:lnTo>
                  <a:lnTo>
                    <a:pt x="769" y="86"/>
                  </a:lnTo>
                  <a:lnTo>
                    <a:pt x="781" y="94"/>
                  </a:lnTo>
                  <a:lnTo>
                    <a:pt x="782" y="95"/>
                  </a:lnTo>
                  <a:lnTo>
                    <a:pt x="783" y="96"/>
                  </a:lnTo>
                  <a:lnTo>
                    <a:pt x="784" y="96"/>
                  </a:lnTo>
                  <a:lnTo>
                    <a:pt x="784" y="97"/>
                  </a:lnTo>
                  <a:lnTo>
                    <a:pt x="785" y="97"/>
                  </a:lnTo>
                  <a:lnTo>
                    <a:pt x="785" y="98"/>
                  </a:lnTo>
                  <a:lnTo>
                    <a:pt x="786" y="99"/>
                  </a:lnTo>
                  <a:lnTo>
                    <a:pt x="786" y="100"/>
                  </a:lnTo>
                  <a:lnTo>
                    <a:pt x="788" y="100"/>
                  </a:lnTo>
                  <a:lnTo>
                    <a:pt x="788" y="101"/>
                  </a:lnTo>
                  <a:lnTo>
                    <a:pt x="798" y="123"/>
                  </a:lnTo>
                  <a:lnTo>
                    <a:pt x="798" y="124"/>
                  </a:lnTo>
                  <a:lnTo>
                    <a:pt x="799" y="125"/>
                  </a:lnTo>
                  <a:lnTo>
                    <a:pt x="799" y="126"/>
                  </a:lnTo>
                  <a:lnTo>
                    <a:pt x="800" y="126"/>
                  </a:lnTo>
                  <a:lnTo>
                    <a:pt x="800" y="128"/>
                  </a:lnTo>
                  <a:lnTo>
                    <a:pt x="801" y="128"/>
                  </a:lnTo>
                  <a:lnTo>
                    <a:pt x="801" y="129"/>
                  </a:lnTo>
                  <a:lnTo>
                    <a:pt x="802" y="129"/>
                  </a:lnTo>
                  <a:lnTo>
                    <a:pt x="806" y="130"/>
                  </a:lnTo>
                  <a:lnTo>
                    <a:pt x="807" y="130"/>
                  </a:lnTo>
                  <a:lnTo>
                    <a:pt x="807" y="129"/>
                  </a:lnTo>
                  <a:lnTo>
                    <a:pt x="808" y="129"/>
                  </a:lnTo>
                  <a:lnTo>
                    <a:pt x="809" y="128"/>
                  </a:lnTo>
                  <a:lnTo>
                    <a:pt x="809" y="126"/>
                  </a:lnTo>
                  <a:lnTo>
                    <a:pt x="810" y="126"/>
                  </a:lnTo>
                  <a:lnTo>
                    <a:pt x="810" y="125"/>
                  </a:lnTo>
                  <a:lnTo>
                    <a:pt x="810" y="124"/>
                  </a:lnTo>
                  <a:lnTo>
                    <a:pt x="810" y="123"/>
                  </a:lnTo>
                  <a:lnTo>
                    <a:pt x="810" y="122"/>
                  </a:lnTo>
                  <a:lnTo>
                    <a:pt x="811" y="121"/>
                  </a:lnTo>
                  <a:lnTo>
                    <a:pt x="811" y="120"/>
                  </a:lnTo>
                  <a:lnTo>
                    <a:pt x="811" y="117"/>
                  </a:lnTo>
                  <a:lnTo>
                    <a:pt x="811" y="116"/>
                  </a:lnTo>
                  <a:lnTo>
                    <a:pt x="812" y="116"/>
                  </a:lnTo>
                  <a:lnTo>
                    <a:pt x="814" y="116"/>
                  </a:lnTo>
                  <a:lnTo>
                    <a:pt x="815" y="116"/>
                  </a:lnTo>
                  <a:lnTo>
                    <a:pt x="816" y="117"/>
                  </a:lnTo>
                  <a:lnTo>
                    <a:pt x="817" y="119"/>
                  </a:lnTo>
                  <a:lnTo>
                    <a:pt x="821" y="128"/>
                  </a:lnTo>
                  <a:lnTo>
                    <a:pt x="821" y="129"/>
                  </a:lnTo>
                  <a:lnTo>
                    <a:pt x="823" y="129"/>
                  </a:lnTo>
                  <a:lnTo>
                    <a:pt x="823" y="130"/>
                  </a:lnTo>
                  <a:lnTo>
                    <a:pt x="826" y="133"/>
                  </a:lnTo>
                  <a:lnTo>
                    <a:pt x="826" y="134"/>
                  </a:lnTo>
                  <a:lnTo>
                    <a:pt x="827" y="134"/>
                  </a:lnTo>
                  <a:lnTo>
                    <a:pt x="827" y="136"/>
                  </a:lnTo>
                  <a:lnTo>
                    <a:pt x="828" y="136"/>
                  </a:lnTo>
                  <a:lnTo>
                    <a:pt x="829" y="136"/>
                  </a:lnTo>
                  <a:lnTo>
                    <a:pt x="831" y="137"/>
                  </a:lnTo>
                  <a:lnTo>
                    <a:pt x="832" y="137"/>
                  </a:lnTo>
                  <a:lnTo>
                    <a:pt x="844" y="137"/>
                  </a:lnTo>
                  <a:lnTo>
                    <a:pt x="845" y="137"/>
                  </a:lnTo>
                  <a:lnTo>
                    <a:pt x="849" y="137"/>
                  </a:lnTo>
                  <a:lnTo>
                    <a:pt x="850" y="137"/>
                  </a:lnTo>
                  <a:lnTo>
                    <a:pt x="851" y="137"/>
                  </a:lnTo>
                  <a:lnTo>
                    <a:pt x="860" y="139"/>
                  </a:lnTo>
                  <a:lnTo>
                    <a:pt x="861" y="139"/>
                  </a:lnTo>
                  <a:lnTo>
                    <a:pt x="862" y="140"/>
                  </a:lnTo>
                  <a:lnTo>
                    <a:pt x="863" y="140"/>
                  </a:lnTo>
                  <a:lnTo>
                    <a:pt x="863" y="141"/>
                  </a:lnTo>
                  <a:lnTo>
                    <a:pt x="864" y="141"/>
                  </a:lnTo>
                  <a:lnTo>
                    <a:pt x="864" y="142"/>
                  </a:lnTo>
                  <a:lnTo>
                    <a:pt x="866" y="143"/>
                  </a:lnTo>
                  <a:lnTo>
                    <a:pt x="864" y="147"/>
                  </a:lnTo>
                  <a:lnTo>
                    <a:pt x="863" y="149"/>
                  </a:lnTo>
                  <a:lnTo>
                    <a:pt x="857" y="156"/>
                  </a:lnTo>
                  <a:lnTo>
                    <a:pt x="855" y="157"/>
                  </a:lnTo>
                  <a:lnTo>
                    <a:pt x="855" y="158"/>
                  </a:lnTo>
                  <a:lnTo>
                    <a:pt x="854" y="158"/>
                  </a:lnTo>
                  <a:lnTo>
                    <a:pt x="854" y="159"/>
                  </a:lnTo>
                  <a:lnTo>
                    <a:pt x="853" y="159"/>
                  </a:lnTo>
                  <a:lnTo>
                    <a:pt x="853" y="161"/>
                  </a:lnTo>
                  <a:lnTo>
                    <a:pt x="852" y="162"/>
                  </a:lnTo>
                  <a:lnTo>
                    <a:pt x="852" y="163"/>
                  </a:lnTo>
                  <a:lnTo>
                    <a:pt x="851" y="164"/>
                  </a:lnTo>
                  <a:lnTo>
                    <a:pt x="851" y="165"/>
                  </a:lnTo>
                  <a:lnTo>
                    <a:pt x="851" y="166"/>
                  </a:lnTo>
                  <a:lnTo>
                    <a:pt x="851" y="167"/>
                  </a:lnTo>
                  <a:lnTo>
                    <a:pt x="851" y="168"/>
                  </a:lnTo>
                  <a:lnTo>
                    <a:pt x="851" y="170"/>
                  </a:lnTo>
                  <a:lnTo>
                    <a:pt x="851" y="171"/>
                  </a:lnTo>
                  <a:lnTo>
                    <a:pt x="851" y="172"/>
                  </a:lnTo>
                  <a:lnTo>
                    <a:pt x="852" y="173"/>
                  </a:lnTo>
                  <a:lnTo>
                    <a:pt x="855" y="181"/>
                  </a:lnTo>
                  <a:lnTo>
                    <a:pt x="855" y="182"/>
                  </a:lnTo>
                  <a:lnTo>
                    <a:pt x="855" y="183"/>
                  </a:lnTo>
                  <a:lnTo>
                    <a:pt x="857" y="184"/>
                  </a:lnTo>
                  <a:lnTo>
                    <a:pt x="857" y="187"/>
                  </a:lnTo>
                  <a:lnTo>
                    <a:pt x="857" y="188"/>
                  </a:lnTo>
                  <a:lnTo>
                    <a:pt x="858" y="189"/>
                  </a:lnTo>
                  <a:lnTo>
                    <a:pt x="858" y="190"/>
                  </a:lnTo>
                  <a:lnTo>
                    <a:pt x="858" y="191"/>
                  </a:lnTo>
                  <a:lnTo>
                    <a:pt x="858" y="195"/>
                  </a:lnTo>
                  <a:lnTo>
                    <a:pt x="858" y="196"/>
                  </a:lnTo>
                  <a:lnTo>
                    <a:pt x="859" y="207"/>
                  </a:lnTo>
                  <a:lnTo>
                    <a:pt x="859" y="208"/>
                  </a:lnTo>
                  <a:lnTo>
                    <a:pt x="859" y="209"/>
                  </a:lnTo>
                  <a:lnTo>
                    <a:pt x="859" y="211"/>
                  </a:lnTo>
                  <a:lnTo>
                    <a:pt x="859" y="212"/>
                  </a:lnTo>
                  <a:lnTo>
                    <a:pt x="859" y="213"/>
                  </a:lnTo>
                  <a:lnTo>
                    <a:pt x="862" y="214"/>
                  </a:lnTo>
                  <a:lnTo>
                    <a:pt x="864" y="218"/>
                  </a:lnTo>
                  <a:lnTo>
                    <a:pt x="866" y="220"/>
                  </a:lnTo>
                  <a:lnTo>
                    <a:pt x="867" y="222"/>
                  </a:lnTo>
                  <a:lnTo>
                    <a:pt x="868" y="223"/>
                  </a:lnTo>
                  <a:lnTo>
                    <a:pt x="869" y="224"/>
                  </a:lnTo>
                  <a:lnTo>
                    <a:pt x="870" y="225"/>
                  </a:lnTo>
                  <a:lnTo>
                    <a:pt x="872" y="226"/>
                  </a:lnTo>
                  <a:lnTo>
                    <a:pt x="878" y="229"/>
                  </a:lnTo>
                  <a:lnTo>
                    <a:pt x="879" y="229"/>
                  </a:lnTo>
                  <a:lnTo>
                    <a:pt x="880" y="230"/>
                  </a:lnTo>
                  <a:lnTo>
                    <a:pt x="880" y="231"/>
                  </a:lnTo>
                  <a:lnTo>
                    <a:pt x="881" y="231"/>
                  </a:lnTo>
                  <a:lnTo>
                    <a:pt x="881" y="232"/>
                  </a:lnTo>
                  <a:lnTo>
                    <a:pt x="883" y="233"/>
                  </a:lnTo>
                  <a:lnTo>
                    <a:pt x="883" y="234"/>
                  </a:lnTo>
                  <a:lnTo>
                    <a:pt x="883" y="235"/>
                  </a:lnTo>
                  <a:lnTo>
                    <a:pt x="883" y="241"/>
                  </a:lnTo>
                  <a:lnTo>
                    <a:pt x="883" y="243"/>
                  </a:lnTo>
                  <a:lnTo>
                    <a:pt x="883" y="247"/>
                  </a:lnTo>
                  <a:lnTo>
                    <a:pt x="881" y="248"/>
                  </a:lnTo>
                  <a:lnTo>
                    <a:pt x="881" y="249"/>
                  </a:lnTo>
                  <a:lnTo>
                    <a:pt x="880" y="251"/>
                  </a:lnTo>
                  <a:lnTo>
                    <a:pt x="879" y="253"/>
                  </a:lnTo>
                  <a:lnTo>
                    <a:pt x="879" y="254"/>
                  </a:lnTo>
                  <a:lnTo>
                    <a:pt x="875" y="259"/>
                  </a:lnTo>
                  <a:lnTo>
                    <a:pt x="874" y="260"/>
                  </a:lnTo>
                  <a:lnTo>
                    <a:pt x="872" y="262"/>
                  </a:lnTo>
                  <a:lnTo>
                    <a:pt x="871" y="263"/>
                  </a:lnTo>
                  <a:lnTo>
                    <a:pt x="869" y="264"/>
                  </a:lnTo>
                  <a:lnTo>
                    <a:pt x="868" y="265"/>
                  </a:lnTo>
                  <a:lnTo>
                    <a:pt x="866" y="266"/>
                  </a:lnTo>
                  <a:lnTo>
                    <a:pt x="863" y="267"/>
                  </a:lnTo>
                  <a:lnTo>
                    <a:pt x="860" y="268"/>
                  </a:lnTo>
                  <a:lnTo>
                    <a:pt x="859" y="268"/>
                  </a:lnTo>
                  <a:lnTo>
                    <a:pt x="858" y="268"/>
                  </a:lnTo>
                  <a:lnTo>
                    <a:pt x="857" y="268"/>
                  </a:lnTo>
                  <a:lnTo>
                    <a:pt x="855" y="268"/>
                  </a:lnTo>
                  <a:lnTo>
                    <a:pt x="854" y="268"/>
                  </a:lnTo>
                  <a:lnTo>
                    <a:pt x="852" y="268"/>
                  </a:lnTo>
                  <a:lnTo>
                    <a:pt x="849" y="268"/>
                  </a:lnTo>
                  <a:lnTo>
                    <a:pt x="846" y="268"/>
                  </a:lnTo>
                  <a:lnTo>
                    <a:pt x="844" y="270"/>
                  </a:lnTo>
                  <a:lnTo>
                    <a:pt x="843" y="270"/>
                  </a:lnTo>
                  <a:lnTo>
                    <a:pt x="841" y="270"/>
                  </a:lnTo>
                  <a:lnTo>
                    <a:pt x="840" y="271"/>
                  </a:lnTo>
                  <a:lnTo>
                    <a:pt x="837" y="272"/>
                  </a:lnTo>
                  <a:lnTo>
                    <a:pt x="835" y="273"/>
                  </a:lnTo>
                  <a:lnTo>
                    <a:pt x="834" y="272"/>
                  </a:lnTo>
                  <a:lnTo>
                    <a:pt x="832" y="274"/>
                  </a:lnTo>
                  <a:lnTo>
                    <a:pt x="831" y="275"/>
                  </a:lnTo>
                  <a:lnTo>
                    <a:pt x="820" y="288"/>
                  </a:lnTo>
                  <a:lnTo>
                    <a:pt x="815" y="293"/>
                  </a:lnTo>
                  <a:lnTo>
                    <a:pt x="815" y="295"/>
                  </a:lnTo>
                  <a:lnTo>
                    <a:pt x="814" y="295"/>
                  </a:lnTo>
                  <a:lnTo>
                    <a:pt x="814" y="296"/>
                  </a:lnTo>
                  <a:lnTo>
                    <a:pt x="810" y="300"/>
                  </a:lnTo>
                  <a:lnTo>
                    <a:pt x="810" y="301"/>
                  </a:lnTo>
                  <a:lnTo>
                    <a:pt x="809" y="301"/>
                  </a:lnTo>
                  <a:lnTo>
                    <a:pt x="809" y="303"/>
                  </a:lnTo>
                  <a:lnTo>
                    <a:pt x="809" y="304"/>
                  </a:lnTo>
                  <a:lnTo>
                    <a:pt x="805" y="320"/>
                  </a:lnTo>
                  <a:lnTo>
                    <a:pt x="805" y="321"/>
                  </a:lnTo>
                  <a:lnTo>
                    <a:pt x="805" y="322"/>
                  </a:lnTo>
                  <a:lnTo>
                    <a:pt x="802" y="330"/>
                  </a:lnTo>
                  <a:lnTo>
                    <a:pt x="800" y="342"/>
                  </a:lnTo>
                  <a:lnTo>
                    <a:pt x="800" y="343"/>
                  </a:lnTo>
                  <a:lnTo>
                    <a:pt x="799" y="343"/>
                  </a:lnTo>
                  <a:lnTo>
                    <a:pt x="799" y="345"/>
                  </a:lnTo>
                  <a:lnTo>
                    <a:pt x="799" y="346"/>
                  </a:lnTo>
                  <a:lnTo>
                    <a:pt x="794" y="351"/>
                  </a:lnTo>
                  <a:lnTo>
                    <a:pt x="794" y="352"/>
                  </a:lnTo>
                  <a:lnTo>
                    <a:pt x="793" y="354"/>
                  </a:lnTo>
                  <a:lnTo>
                    <a:pt x="792" y="355"/>
                  </a:lnTo>
                  <a:lnTo>
                    <a:pt x="791" y="356"/>
                  </a:lnTo>
                  <a:lnTo>
                    <a:pt x="790" y="356"/>
                  </a:lnTo>
                  <a:lnTo>
                    <a:pt x="790" y="357"/>
                  </a:lnTo>
                  <a:lnTo>
                    <a:pt x="777" y="365"/>
                  </a:lnTo>
                  <a:lnTo>
                    <a:pt x="776" y="365"/>
                  </a:lnTo>
                  <a:lnTo>
                    <a:pt x="776" y="366"/>
                  </a:lnTo>
                  <a:lnTo>
                    <a:pt x="768" y="373"/>
                  </a:lnTo>
                  <a:lnTo>
                    <a:pt x="768" y="374"/>
                  </a:lnTo>
                  <a:lnTo>
                    <a:pt x="767" y="374"/>
                  </a:lnTo>
                  <a:lnTo>
                    <a:pt x="767" y="375"/>
                  </a:lnTo>
                  <a:lnTo>
                    <a:pt x="766" y="376"/>
                  </a:lnTo>
                  <a:lnTo>
                    <a:pt x="766" y="377"/>
                  </a:lnTo>
                  <a:lnTo>
                    <a:pt x="766" y="379"/>
                  </a:lnTo>
                  <a:lnTo>
                    <a:pt x="764" y="389"/>
                  </a:lnTo>
                  <a:lnTo>
                    <a:pt x="764" y="390"/>
                  </a:lnTo>
                  <a:lnTo>
                    <a:pt x="763" y="390"/>
                  </a:lnTo>
                  <a:lnTo>
                    <a:pt x="763" y="391"/>
                  </a:lnTo>
                  <a:lnTo>
                    <a:pt x="763" y="392"/>
                  </a:lnTo>
                  <a:lnTo>
                    <a:pt x="763" y="393"/>
                  </a:lnTo>
                  <a:lnTo>
                    <a:pt x="762" y="393"/>
                  </a:lnTo>
                  <a:lnTo>
                    <a:pt x="760" y="396"/>
                  </a:lnTo>
                  <a:lnTo>
                    <a:pt x="758" y="401"/>
                  </a:lnTo>
                  <a:lnTo>
                    <a:pt x="758" y="402"/>
                  </a:lnTo>
                  <a:lnTo>
                    <a:pt x="757" y="402"/>
                  </a:lnTo>
                  <a:lnTo>
                    <a:pt x="755" y="405"/>
                  </a:lnTo>
                  <a:lnTo>
                    <a:pt x="752" y="407"/>
                  </a:lnTo>
                  <a:lnTo>
                    <a:pt x="751" y="407"/>
                  </a:lnTo>
                  <a:lnTo>
                    <a:pt x="751" y="408"/>
                  </a:lnTo>
                  <a:lnTo>
                    <a:pt x="745" y="413"/>
                  </a:lnTo>
                  <a:lnTo>
                    <a:pt x="743" y="414"/>
                  </a:lnTo>
                  <a:lnTo>
                    <a:pt x="743" y="415"/>
                  </a:lnTo>
                  <a:lnTo>
                    <a:pt x="743" y="416"/>
                  </a:lnTo>
                  <a:lnTo>
                    <a:pt x="742" y="416"/>
                  </a:lnTo>
                  <a:lnTo>
                    <a:pt x="742" y="417"/>
                  </a:lnTo>
                  <a:lnTo>
                    <a:pt x="742" y="418"/>
                  </a:lnTo>
                  <a:lnTo>
                    <a:pt x="742" y="419"/>
                  </a:lnTo>
                  <a:lnTo>
                    <a:pt x="742" y="427"/>
                  </a:lnTo>
                  <a:lnTo>
                    <a:pt x="742" y="429"/>
                  </a:lnTo>
                  <a:lnTo>
                    <a:pt x="742" y="430"/>
                  </a:lnTo>
                  <a:lnTo>
                    <a:pt x="741" y="431"/>
                  </a:lnTo>
                  <a:lnTo>
                    <a:pt x="738" y="443"/>
                  </a:lnTo>
                  <a:lnTo>
                    <a:pt x="733" y="456"/>
                  </a:lnTo>
                  <a:lnTo>
                    <a:pt x="732" y="459"/>
                  </a:lnTo>
                  <a:lnTo>
                    <a:pt x="731" y="462"/>
                  </a:lnTo>
                  <a:lnTo>
                    <a:pt x="725" y="471"/>
                  </a:lnTo>
                  <a:lnTo>
                    <a:pt x="723" y="475"/>
                  </a:lnTo>
                  <a:lnTo>
                    <a:pt x="722" y="477"/>
                  </a:lnTo>
                  <a:lnTo>
                    <a:pt x="719" y="485"/>
                  </a:lnTo>
                  <a:lnTo>
                    <a:pt x="717" y="488"/>
                  </a:lnTo>
                  <a:lnTo>
                    <a:pt x="715" y="492"/>
                  </a:lnTo>
                  <a:lnTo>
                    <a:pt x="715" y="496"/>
                  </a:lnTo>
                  <a:lnTo>
                    <a:pt x="714" y="505"/>
                  </a:lnTo>
                  <a:lnTo>
                    <a:pt x="714" y="506"/>
                  </a:lnTo>
                  <a:lnTo>
                    <a:pt x="713" y="506"/>
                  </a:lnTo>
                  <a:lnTo>
                    <a:pt x="711" y="513"/>
                  </a:lnTo>
                  <a:lnTo>
                    <a:pt x="709" y="516"/>
                  </a:lnTo>
                  <a:lnTo>
                    <a:pt x="705" y="525"/>
                  </a:lnTo>
                  <a:lnTo>
                    <a:pt x="705" y="526"/>
                  </a:lnTo>
                  <a:lnTo>
                    <a:pt x="704" y="527"/>
                  </a:lnTo>
                  <a:lnTo>
                    <a:pt x="704" y="531"/>
                  </a:lnTo>
                  <a:lnTo>
                    <a:pt x="703" y="535"/>
                  </a:lnTo>
                  <a:lnTo>
                    <a:pt x="703" y="538"/>
                  </a:lnTo>
                  <a:lnTo>
                    <a:pt x="702" y="547"/>
                  </a:lnTo>
                  <a:lnTo>
                    <a:pt x="700" y="549"/>
                  </a:lnTo>
                  <a:lnTo>
                    <a:pt x="700" y="550"/>
                  </a:lnTo>
                  <a:lnTo>
                    <a:pt x="700" y="552"/>
                  </a:lnTo>
                  <a:lnTo>
                    <a:pt x="703" y="559"/>
                  </a:lnTo>
                  <a:lnTo>
                    <a:pt x="705" y="569"/>
                  </a:lnTo>
                  <a:lnTo>
                    <a:pt x="706" y="575"/>
                  </a:lnTo>
                  <a:lnTo>
                    <a:pt x="707" y="577"/>
                  </a:lnTo>
                  <a:lnTo>
                    <a:pt x="709" y="583"/>
                  </a:lnTo>
                  <a:lnTo>
                    <a:pt x="711" y="586"/>
                  </a:lnTo>
                  <a:lnTo>
                    <a:pt x="712" y="588"/>
                  </a:lnTo>
                  <a:lnTo>
                    <a:pt x="715" y="594"/>
                  </a:lnTo>
                  <a:lnTo>
                    <a:pt x="716" y="598"/>
                  </a:lnTo>
                  <a:lnTo>
                    <a:pt x="717" y="600"/>
                  </a:lnTo>
                  <a:lnTo>
                    <a:pt x="719" y="601"/>
                  </a:lnTo>
                  <a:lnTo>
                    <a:pt x="722" y="606"/>
                  </a:lnTo>
                  <a:lnTo>
                    <a:pt x="724" y="608"/>
                  </a:lnTo>
                  <a:lnTo>
                    <a:pt x="725" y="610"/>
                  </a:lnTo>
                  <a:lnTo>
                    <a:pt x="725" y="611"/>
                  </a:lnTo>
                  <a:lnTo>
                    <a:pt x="726" y="616"/>
                  </a:lnTo>
                  <a:lnTo>
                    <a:pt x="729" y="621"/>
                  </a:lnTo>
                  <a:lnTo>
                    <a:pt x="729" y="624"/>
                  </a:lnTo>
                  <a:lnTo>
                    <a:pt x="730" y="626"/>
                  </a:lnTo>
                  <a:lnTo>
                    <a:pt x="732" y="639"/>
                  </a:lnTo>
                  <a:lnTo>
                    <a:pt x="734" y="647"/>
                  </a:lnTo>
                  <a:lnTo>
                    <a:pt x="734" y="649"/>
                  </a:lnTo>
                  <a:lnTo>
                    <a:pt x="737" y="660"/>
                  </a:lnTo>
                  <a:lnTo>
                    <a:pt x="737" y="663"/>
                  </a:lnTo>
                  <a:lnTo>
                    <a:pt x="738" y="668"/>
                  </a:lnTo>
                  <a:lnTo>
                    <a:pt x="738" y="670"/>
                  </a:lnTo>
                  <a:lnTo>
                    <a:pt x="738" y="674"/>
                  </a:lnTo>
                  <a:lnTo>
                    <a:pt x="738" y="676"/>
                  </a:lnTo>
                  <a:lnTo>
                    <a:pt x="738" y="678"/>
                  </a:lnTo>
                  <a:lnTo>
                    <a:pt x="737" y="682"/>
                  </a:lnTo>
                  <a:lnTo>
                    <a:pt x="734" y="688"/>
                  </a:lnTo>
                  <a:lnTo>
                    <a:pt x="734" y="689"/>
                  </a:lnTo>
                  <a:lnTo>
                    <a:pt x="734" y="691"/>
                  </a:lnTo>
                  <a:lnTo>
                    <a:pt x="733" y="691"/>
                  </a:lnTo>
                  <a:lnTo>
                    <a:pt x="732" y="692"/>
                  </a:lnTo>
                  <a:lnTo>
                    <a:pt x="732" y="693"/>
                  </a:lnTo>
                  <a:lnTo>
                    <a:pt x="731" y="693"/>
                  </a:lnTo>
                  <a:lnTo>
                    <a:pt x="730" y="695"/>
                  </a:lnTo>
                  <a:lnTo>
                    <a:pt x="722" y="702"/>
                  </a:lnTo>
                  <a:lnTo>
                    <a:pt x="712" y="710"/>
                  </a:lnTo>
                  <a:lnTo>
                    <a:pt x="711" y="711"/>
                  </a:lnTo>
                  <a:lnTo>
                    <a:pt x="707" y="714"/>
                  </a:lnTo>
                  <a:lnTo>
                    <a:pt x="700" y="718"/>
                  </a:lnTo>
                  <a:lnTo>
                    <a:pt x="697" y="719"/>
                  </a:lnTo>
                  <a:lnTo>
                    <a:pt x="696" y="720"/>
                  </a:lnTo>
                  <a:lnTo>
                    <a:pt x="695" y="722"/>
                  </a:lnTo>
                  <a:lnTo>
                    <a:pt x="694" y="723"/>
                  </a:lnTo>
                  <a:lnTo>
                    <a:pt x="693" y="723"/>
                  </a:lnTo>
                  <a:lnTo>
                    <a:pt x="691" y="724"/>
                  </a:lnTo>
                  <a:lnTo>
                    <a:pt x="691" y="726"/>
                  </a:lnTo>
                  <a:lnTo>
                    <a:pt x="691" y="727"/>
                  </a:lnTo>
                  <a:lnTo>
                    <a:pt x="691" y="730"/>
                  </a:lnTo>
                  <a:lnTo>
                    <a:pt x="691" y="732"/>
                  </a:lnTo>
                  <a:lnTo>
                    <a:pt x="696" y="744"/>
                  </a:lnTo>
                  <a:close/>
                  <a:moveTo>
                    <a:pt x="652" y="88"/>
                  </a:moveTo>
                  <a:lnTo>
                    <a:pt x="653" y="88"/>
                  </a:lnTo>
                  <a:lnTo>
                    <a:pt x="656" y="89"/>
                  </a:lnTo>
                  <a:lnTo>
                    <a:pt x="655" y="90"/>
                  </a:lnTo>
                  <a:lnTo>
                    <a:pt x="655" y="91"/>
                  </a:lnTo>
                  <a:lnTo>
                    <a:pt x="657" y="91"/>
                  </a:lnTo>
                  <a:lnTo>
                    <a:pt x="659" y="91"/>
                  </a:lnTo>
                  <a:lnTo>
                    <a:pt x="662" y="92"/>
                  </a:lnTo>
                  <a:lnTo>
                    <a:pt x="665" y="94"/>
                  </a:lnTo>
                  <a:lnTo>
                    <a:pt x="665" y="92"/>
                  </a:lnTo>
                  <a:lnTo>
                    <a:pt x="668" y="94"/>
                  </a:lnTo>
                  <a:lnTo>
                    <a:pt x="669" y="94"/>
                  </a:lnTo>
                  <a:lnTo>
                    <a:pt x="669" y="95"/>
                  </a:lnTo>
                  <a:lnTo>
                    <a:pt x="668" y="95"/>
                  </a:lnTo>
                  <a:lnTo>
                    <a:pt x="668" y="96"/>
                  </a:lnTo>
                  <a:lnTo>
                    <a:pt x="668" y="97"/>
                  </a:lnTo>
                  <a:lnTo>
                    <a:pt x="668" y="98"/>
                  </a:lnTo>
                  <a:lnTo>
                    <a:pt x="666" y="98"/>
                  </a:lnTo>
                  <a:lnTo>
                    <a:pt x="668" y="99"/>
                  </a:lnTo>
                  <a:lnTo>
                    <a:pt x="669" y="99"/>
                  </a:lnTo>
                  <a:lnTo>
                    <a:pt x="670" y="98"/>
                  </a:lnTo>
                  <a:lnTo>
                    <a:pt x="670" y="97"/>
                  </a:lnTo>
                  <a:lnTo>
                    <a:pt x="673" y="95"/>
                  </a:lnTo>
                  <a:lnTo>
                    <a:pt x="676" y="94"/>
                  </a:lnTo>
                  <a:lnTo>
                    <a:pt x="677" y="94"/>
                  </a:lnTo>
                  <a:lnTo>
                    <a:pt x="679" y="91"/>
                  </a:lnTo>
                  <a:lnTo>
                    <a:pt x="681" y="90"/>
                  </a:lnTo>
                  <a:lnTo>
                    <a:pt x="686" y="84"/>
                  </a:lnTo>
                  <a:lnTo>
                    <a:pt x="674" y="73"/>
                  </a:lnTo>
                  <a:lnTo>
                    <a:pt x="660" y="65"/>
                  </a:lnTo>
                  <a:lnTo>
                    <a:pt x="652" y="74"/>
                  </a:lnTo>
                  <a:lnTo>
                    <a:pt x="651" y="75"/>
                  </a:lnTo>
                  <a:lnTo>
                    <a:pt x="651" y="76"/>
                  </a:lnTo>
                  <a:lnTo>
                    <a:pt x="652" y="76"/>
                  </a:lnTo>
                  <a:lnTo>
                    <a:pt x="652" y="78"/>
                  </a:lnTo>
                  <a:lnTo>
                    <a:pt x="651" y="80"/>
                  </a:lnTo>
                  <a:lnTo>
                    <a:pt x="652" y="80"/>
                  </a:lnTo>
                  <a:lnTo>
                    <a:pt x="652" y="81"/>
                  </a:lnTo>
                  <a:lnTo>
                    <a:pt x="653" y="81"/>
                  </a:lnTo>
                  <a:lnTo>
                    <a:pt x="651" y="86"/>
                  </a:lnTo>
                  <a:lnTo>
                    <a:pt x="652" y="87"/>
                  </a:lnTo>
                  <a:lnTo>
                    <a:pt x="652" y="88"/>
                  </a:lnTo>
                  <a:close/>
                  <a:moveTo>
                    <a:pt x="553" y="452"/>
                  </a:moveTo>
                  <a:lnTo>
                    <a:pt x="553" y="454"/>
                  </a:lnTo>
                  <a:lnTo>
                    <a:pt x="553" y="455"/>
                  </a:lnTo>
                  <a:lnTo>
                    <a:pt x="554" y="455"/>
                  </a:lnTo>
                  <a:lnTo>
                    <a:pt x="556" y="456"/>
                  </a:lnTo>
                  <a:lnTo>
                    <a:pt x="557" y="457"/>
                  </a:lnTo>
                  <a:lnTo>
                    <a:pt x="558" y="457"/>
                  </a:lnTo>
                  <a:lnTo>
                    <a:pt x="558" y="458"/>
                  </a:lnTo>
                  <a:lnTo>
                    <a:pt x="559" y="458"/>
                  </a:lnTo>
                  <a:lnTo>
                    <a:pt x="559" y="459"/>
                  </a:lnTo>
                  <a:lnTo>
                    <a:pt x="560" y="459"/>
                  </a:lnTo>
                  <a:lnTo>
                    <a:pt x="561" y="459"/>
                  </a:lnTo>
                  <a:lnTo>
                    <a:pt x="561" y="460"/>
                  </a:lnTo>
                  <a:lnTo>
                    <a:pt x="562" y="460"/>
                  </a:lnTo>
                  <a:lnTo>
                    <a:pt x="564" y="460"/>
                  </a:lnTo>
                  <a:lnTo>
                    <a:pt x="565" y="460"/>
                  </a:lnTo>
                  <a:lnTo>
                    <a:pt x="566" y="460"/>
                  </a:lnTo>
                  <a:lnTo>
                    <a:pt x="567" y="460"/>
                  </a:lnTo>
                  <a:lnTo>
                    <a:pt x="568" y="460"/>
                  </a:lnTo>
                  <a:lnTo>
                    <a:pt x="569" y="460"/>
                  </a:lnTo>
                  <a:lnTo>
                    <a:pt x="570" y="460"/>
                  </a:lnTo>
                  <a:lnTo>
                    <a:pt x="571" y="460"/>
                  </a:lnTo>
                  <a:lnTo>
                    <a:pt x="573" y="460"/>
                  </a:lnTo>
                  <a:lnTo>
                    <a:pt x="574" y="460"/>
                  </a:lnTo>
                  <a:lnTo>
                    <a:pt x="574" y="462"/>
                  </a:lnTo>
                  <a:lnTo>
                    <a:pt x="575" y="462"/>
                  </a:lnTo>
                  <a:lnTo>
                    <a:pt x="575" y="460"/>
                  </a:lnTo>
                  <a:lnTo>
                    <a:pt x="576" y="462"/>
                  </a:lnTo>
                  <a:lnTo>
                    <a:pt x="576" y="463"/>
                  </a:lnTo>
                  <a:lnTo>
                    <a:pt x="577" y="463"/>
                  </a:lnTo>
                  <a:lnTo>
                    <a:pt x="577" y="464"/>
                  </a:lnTo>
                  <a:lnTo>
                    <a:pt x="578" y="464"/>
                  </a:lnTo>
                  <a:lnTo>
                    <a:pt x="579" y="465"/>
                  </a:lnTo>
                  <a:lnTo>
                    <a:pt x="581" y="465"/>
                  </a:lnTo>
                  <a:lnTo>
                    <a:pt x="582" y="466"/>
                  </a:lnTo>
                  <a:lnTo>
                    <a:pt x="583" y="467"/>
                  </a:lnTo>
                  <a:lnTo>
                    <a:pt x="584" y="467"/>
                  </a:lnTo>
                  <a:lnTo>
                    <a:pt x="584" y="468"/>
                  </a:lnTo>
                  <a:lnTo>
                    <a:pt x="585" y="468"/>
                  </a:lnTo>
                  <a:lnTo>
                    <a:pt x="586" y="471"/>
                  </a:lnTo>
                  <a:lnTo>
                    <a:pt x="587" y="471"/>
                  </a:lnTo>
                  <a:lnTo>
                    <a:pt x="590" y="472"/>
                  </a:lnTo>
                  <a:lnTo>
                    <a:pt x="594" y="475"/>
                  </a:lnTo>
                  <a:lnTo>
                    <a:pt x="595" y="474"/>
                  </a:lnTo>
                  <a:lnTo>
                    <a:pt x="596" y="474"/>
                  </a:lnTo>
                  <a:lnTo>
                    <a:pt x="597" y="473"/>
                  </a:lnTo>
                  <a:lnTo>
                    <a:pt x="599" y="473"/>
                  </a:lnTo>
                  <a:lnTo>
                    <a:pt x="600" y="473"/>
                  </a:lnTo>
                  <a:lnTo>
                    <a:pt x="601" y="472"/>
                  </a:lnTo>
                  <a:lnTo>
                    <a:pt x="603" y="471"/>
                  </a:lnTo>
                  <a:lnTo>
                    <a:pt x="604" y="471"/>
                  </a:lnTo>
                  <a:lnTo>
                    <a:pt x="605" y="471"/>
                  </a:lnTo>
                  <a:lnTo>
                    <a:pt x="608" y="469"/>
                  </a:lnTo>
                  <a:lnTo>
                    <a:pt x="609" y="469"/>
                  </a:lnTo>
                  <a:lnTo>
                    <a:pt x="611" y="469"/>
                  </a:lnTo>
                  <a:lnTo>
                    <a:pt x="613" y="469"/>
                  </a:lnTo>
                  <a:lnTo>
                    <a:pt x="614" y="468"/>
                  </a:lnTo>
                  <a:lnTo>
                    <a:pt x="616" y="468"/>
                  </a:lnTo>
                  <a:lnTo>
                    <a:pt x="616" y="467"/>
                  </a:lnTo>
                  <a:lnTo>
                    <a:pt x="617" y="467"/>
                  </a:lnTo>
                  <a:lnTo>
                    <a:pt x="617" y="466"/>
                  </a:lnTo>
                  <a:lnTo>
                    <a:pt x="618" y="465"/>
                  </a:lnTo>
                  <a:lnTo>
                    <a:pt x="618" y="464"/>
                  </a:lnTo>
                  <a:lnTo>
                    <a:pt x="619" y="463"/>
                  </a:lnTo>
                  <a:lnTo>
                    <a:pt x="620" y="462"/>
                  </a:lnTo>
                  <a:lnTo>
                    <a:pt x="621" y="460"/>
                  </a:lnTo>
                  <a:lnTo>
                    <a:pt x="621" y="459"/>
                  </a:lnTo>
                  <a:lnTo>
                    <a:pt x="622" y="459"/>
                  </a:lnTo>
                  <a:lnTo>
                    <a:pt x="622" y="458"/>
                  </a:lnTo>
                  <a:lnTo>
                    <a:pt x="624" y="457"/>
                  </a:lnTo>
                  <a:lnTo>
                    <a:pt x="626" y="457"/>
                  </a:lnTo>
                  <a:lnTo>
                    <a:pt x="626" y="456"/>
                  </a:lnTo>
                  <a:lnTo>
                    <a:pt x="627" y="455"/>
                  </a:lnTo>
                  <a:lnTo>
                    <a:pt x="628" y="455"/>
                  </a:lnTo>
                  <a:lnTo>
                    <a:pt x="629" y="455"/>
                  </a:lnTo>
                  <a:lnTo>
                    <a:pt x="630" y="454"/>
                  </a:lnTo>
                  <a:lnTo>
                    <a:pt x="636" y="454"/>
                  </a:lnTo>
                  <a:lnTo>
                    <a:pt x="638" y="454"/>
                  </a:lnTo>
                  <a:lnTo>
                    <a:pt x="639" y="454"/>
                  </a:lnTo>
                  <a:lnTo>
                    <a:pt x="639" y="452"/>
                  </a:lnTo>
                  <a:lnTo>
                    <a:pt x="640" y="452"/>
                  </a:lnTo>
                  <a:lnTo>
                    <a:pt x="640" y="451"/>
                  </a:lnTo>
                  <a:lnTo>
                    <a:pt x="642" y="451"/>
                  </a:lnTo>
                  <a:lnTo>
                    <a:pt x="642" y="450"/>
                  </a:lnTo>
                  <a:lnTo>
                    <a:pt x="643" y="450"/>
                  </a:lnTo>
                  <a:lnTo>
                    <a:pt x="644" y="450"/>
                  </a:lnTo>
                  <a:lnTo>
                    <a:pt x="644" y="449"/>
                  </a:lnTo>
                  <a:lnTo>
                    <a:pt x="645" y="449"/>
                  </a:lnTo>
                  <a:lnTo>
                    <a:pt x="646" y="449"/>
                  </a:lnTo>
                  <a:lnTo>
                    <a:pt x="646" y="448"/>
                  </a:lnTo>
                  <a:lnTo>
                    <a:pt x="648" y="448"/>
                  </a:lnTo>
                  <a:lnTo>
                    <a:pt x="650" y="448"/>
                  </a:lnTo>
                  <a:lnTo>
                    <a:pt x="650" y="447"/>
                  </a:lnTo>
                  <a:lnTo>
                    <a:pt x="651" y="446"/>
                  </a:lnTo>
                  <a:lnTo>
                    <a:pt x="652" y="444"/>
                  </a:lnTo>
                  <a:lnTo>
                    <a:pt x="652" y="446"/>
                  </a:lnTo>
                  <a:lnTo>
                    <a:pt x="652" y="444"/>
                  </a:lnTo>
                  <a:lnTo>
                    <a:pt x="653" y="444"/>
                  </a:lnTo>
                  <a:lnTo>
                    <a:pt x="654" y="444"/>
                  </a:lnTo>
                  <a:lnTo>
                    <a:pt x="654" y="443"/>
                  </a:lnTo>
                  <a:lnTo>
                    <a:pt x="655" y="443"/>
                  </a:lnTo>
                  <a:lnTo>
                    <a:pt x="656" y="442"/>
                  </a:lnTo>
                  <a:lnTo>
                    <a:pt x="657" y="441"/>
                  </a:lnTo>
                  <a:lnTo>
                    <a:pt x="659" y="441"/>
                  </a:lnTo>
                  <a:lnTo>
                    <a:pt x="659" y="440"/>
                  </a:lnTo>
                  <a:lnTo>
                    <a:pt x="659" y="439"/>
                  </a:lnTo>
                  <a:lnTo>
                    <a:pt x="660" y="438"/>
                  </a:lnTo>
                  <a:lnTo>
                    <a:pt x="661" y="438"/>
                  </a:lnTo>
                  <a:lnTo>
                    <a:pt x="662" y="437"/>
                  </a:lnTo>
                  <a:lnTo>
                    <a:pt x="662" y="435"/>
                  </a:lnTo>
                  <a:lnTo>
                    <a:pt x="662" y="434"/>
                  </a:lnTo>
                  <a:lnTo>
                    <a:pt x="663" y="434"/>
                  </a:lnTo>
                  <a:lnTo>
                    <a:pt x="664" y="434"/>
                  </a:lnTo>
                  <a:lnTo>
                    <a:pt x="664" y="433"/>
                  </a:lnTo>
                  <a:lnTo>
                    <a:pt x="665" y="433"/>
                  </a:lnTo>
                  <a:lnTo>
                    <a:pt x="666" y="432"/>
                  </a:lnTo>
                  <a:lnTo>
                    <a:pt x="668" y="432"/>
                  </a:lnTo>
                  <a:lnTo>
                    <a:pt x="668" y="431"/>
                  </a:lnTo>
                  <a:lnTo>
                    <a:pt x="669" y="431"/>
                  </a:lnTo>
                  <a:lnTo>
                    <a:pt x="669" y="430"/>
                  </a:lnTo>
                  <a:lnTo>
                    <a:pt x="669" y="429"/>
                  </a:lnTo>
                  <a:lnTo>
                    <a:pt x="670" y="430"/>
                  </a:lnTo>
                  <a:lnTo>
                    <a:pt x="671" y="429"/>
                  </a:lnTo>
                  <a:lnTo>
                    <a:pt x="672" y="429"/>
                  </a:lnTo>
                  <a:lnTo>
                    <a:pt x="672" y="427"/>
                  </a:lnTo>
                  <a:lnTo>
                    <a:pt x="673" y="427"/>
                  </a:lnTo>
                  <a:lnTo>
                    <a:pt x="673" y="426"/>
                  </a:lnTo>
                  <a:lnTo>
                    <a:pt x="674" y="426"/>
                  </a:lnTo>
                  <a:lnTo>
                    <a:pt x="676" y="425"/>
                  </a:lnTo>
                  <a:lnTo>
                    <a:pt x="676" y="424"/>
                  </a:lnTo>
                  <a:lnTo>
                    <a:pt x="677" y="424"/>
                  </a:lnTo>
                  <a:lnTo>
                    <a:pt x="678" y="423"/>
                  </a:lnTo>
                  <a:lnTo>
                    <a:pt x="678" y="422"/>
                  </a:lnTo>
                  <a:lnTo>
                    <a:pt x="678" y="421"/>
                  </a:lnTo>
                  <a:lnTo>
                    <a:pt x="679" y="421"/>
                  </a:lnTo>
                  <a:lnTo>
                    <a:pt x="680" y="421"/>
                  </a:lnTo>
                  <a:lnTo>
                    <a:pt x="680" y="419"/>
                  </a:lnTo>
                  <a:lnTo>
                    <a:pt x="681" y="419"/>
                  </a:lnTo>
                  <a:lnTo>
                    <a:pt x="681" y="418"/>
                  </a:lnTo>
                  <a:lnTo>
                    <a:pt x="682" y="418"/>
                  </a:lnTo>
                  <a:lnTo>
                    <a:pt x="682" y="417"/>
                  </a:lnTo>
                  <a:lnTo>
                    <a:pt x="683" y="417"/>
                  </a:lnTo>
                  <a:lnTo>
                    <a:pt x="685" y="417"/>
                  </a:lnTo>
                  <a:lnTo>
                    <a:pt x="685" y="416"/>
                  </a:lnTo>
                  <a:lnTo>
                    <a:pt x="685" y="415"/>
                  </a:lnTo>
                  <a:lnTo>
                    <a:pt x="686" y="414"/>
                  </a:lnTo>
                  <a:lnTo>
                    <a:pt x="686" y="413"/>
                  </a:lnTo>
                  <a:lnTo>
                    <a:pt x="687" y="413"/>
                  </a:lnTo>
                  <a:lnTo>
                    <a:pt x="687" y="412"/>
                  </a:lnTo>
                  <a:lnTo>
                    <a:pt x="687" y="410"/>
                  </a:lnTo>
                  <a:lnTo>
                    <a:pt x="688" y="409"/>
                  </a:lnTo>
                  <a:lnTo>
                    <a:pt x="688" y="408"/>
                  </a:lnTo>
                  <a:lnTo>
                    <a:pt x="689" y="407"/>
                  </a:lnTo>
                  <a:lnTo>
                    <a:pt x="689" y="406"/>
                  </a:lnTo>
                  <a:lnTo>
                    <a:pt x="690" y="405"/>
                  </a:lnTo>
                  <a:lnTo>
                    <a:pt x="691" y="405"/>
                  </a:lnTo>
                  <a:lnTo>
                    <a:pt x="690" y="405"/>
                  </a:lnTo>
                  <a:lnTo>
                    <a:pt x="691" y="404"/>
                  </a:lnTo>
                  <a:lnTo>
                    <a:pt x="691" y="402"/>
                  </a:lnTo>
                  <a:lnTo>
                    <a:pt x="691" y="401"/>
                  </a:lnTo>
                  <a:lnTo>
                    <a:pt x="693" y="400"/>
                  </a:lnTo>
                  <a:lnTo>
                    <a:pt x="694" y="400"/>
                  </a:lnTo>
                  <a:lnTo>
                    <a:pt x="695" y="399"/>
                  </a:lnTo>
                  <a:lnTo>
                    <a:pt x="696" y="398"/>
                  </a:lnTo>
                  <a:lnTo>
                    <a:pt x="697" y="394"/>
                  </a:lnTo>
                  <a:lnTo>
                    <a:pt x="698" y="392"/>
                  </a:lnTo>
                  <a:lnTo>
                    <a:pt x="698" y="391"/>
                  </a:lnTo>
                  <a:lnTo>
                    <a:pt x="698" y="390"/>
                  </a:lnTo>
                  <a:lnTo>
                    <a:pt x="697" y="389"/>
                  </a:lnTo>
                  <a:lnTo>
                    <a:pt x="697" y="388"/>
                  </a:lnTo>
                  <a:lnTo>
                    <a:pt x="698" y="385"/>
                  </a:lnTo>
                  <a:lnTo>
                    <a:pt x="699" y="383"/>
                  </a:lnTo>
                  <a:lnTo>
                    <a:pt x="699" y="382"/>
                  </a:lnTo>
                  <a:lnTo>
                    <a:pt x="699" y="379"/>
                  </a:lnTo>
                  <a:lnTo>
                    <a:pt x="700" y="377"/>
                  </a:lnTo>
                  <a:lnTo>
                    <a:pt x="700" y="376"/>
                  </a:lnTo>
                  <a:lnTo>
                    <a:pt x="700" y="375"/>
                  </a:lnTo>
                  <a:lnTo>
                    <a:pt x="700" y="374"/>
                  </a:lnTo>
                  <a:lnTo>
                    <a:pt x="700" y="373"/>
                  </a:lnTo>
                  <a:lnTo>
                    <a:pt x="700" y="372"/>
                  </a:lnTo>
                  <a:lnTo>
                    <a:pt x="699" y="372"/>
                  </a:lnTo>
                  <a:lnTo>
                    <a:pt x="699" y="371"/>
                  </a:lnTo>
                  <a:lnTo>
                    <a:pt x="700" y="371"/>
                  </a:lnTo>
                  <a:lnTo>
                    <a:pt x="700" y="370"/>
                  </a:lnTo>
                  <a:lnTo>
                    <a:pt x="700" y="368"/>
                  </a:lnTo>
                  <a:lnTo>
                    <a:pt x="702" y="368"/>
                  </a:lnTo>
                  <a:lnTo>
                    <a:pt x="702" y="367"/>
                  </a:lnTo>
                  <a:lnTo>
                    <a:pt x="703" y="367"/>
                  </a:lnTo>
                  <a:lnTo>
                    <a:pt x="703" y="366"/>
                  </a:lnTo>
                  <a:lnTo>
                    <a:pt x="704" y="366"/>
                  </a:lnTo>
                  <a:lnTo>
                    <a:pt x="705" y="366"/>
                  </a:lnTo>
                  <a:lnTo>
                    <a:pt x="706" y="365"/>
                  </a:lnTo>
                  <a:lnTo>
                    <a:pt x="706" y="364"/>
                  </a:lnTo>
                  <a:lnTo>
                    <a:pt x="706" y="363"/>
                  </a:lnTo>
                  <a:lnTo>
                    <a:pt x="706" y="362"/>
                  </a:lnTo>
                  <a:lnTo>
                    <a:pt x="705" y="362"/>
                  </a:lnTo>
                  <a:lnTo>
                    <a:pt x="705" y="360"/>
                  </a:lnTo>
                  <a:lnTo>
                    <a:pt x="705" y="359"/>
                  </a:lnTo>
                  <a:lnTo>
                    <a:pt x="704" y="359"/>
                  </a:lnTo>
                  <a:lnTo>
                    <a:pt x="704" y="358"/>
                  </a:lnTo>
                  <a:lnTo>
                    <a:pt x="703" y="358"/>
                  </a:lnTo>
                  <a:lnTo>
                    <a:pt x="703" y="357"/>
                  </a:lnTo>
                  <a:lnTo>
                    <a:pt x="703" y="356"/>
                  </a:lnTo>
                  <a:lnTo>
                    <a:pt x="703" y="355"/>
                  </a:lnTo>
                  <a:lnTo>
                    <a:pt x="703" y="354"/>
                  </a:lnTo>
                  <a:lnTo>
                    <a:pt x="703" y="352"/>
                  </a:lnTo>
                  <a:lnTo>
                    <a:pt x="703" y="351"/>
                  </a:lnTo>
                  <a:lnTo>
                    <a:pt x="704" y="351"/>
                  </a:lnTo>
                  <a:lnTo>
                    <a:pt x="704" y="350"/>
                  </a:lnTo>
                  <a:lnTo>
                    <a:pt x="705" y="350"/>
                  </a:lnTo>
                  <a:lnTo>
                    <a:pt x="706" y="349"/>
                  </a:lnTo>
                  <a:lnTo>
                    <a:pt x="707" y="349"/>
                  </a:lnTo>
                  <a:lnTo>
                    <a:pt x="706" y="349"/>
                  </a:lnTo>
                  <a:lnTo>
                    <a:pt x="706" y="348"/>
                  </a:lnTo>
                  <a:lnTo>
                    <a:pt x="706" y="347"/>
                  </a:lnTo>
                  <a:lnTo>
                    <a:pt x="707" y="347"/>
                  </a:lnTo>
                  <a:lnTo>
                    <a:pt x="708" y="346"/>
                  </a:lnTo>
                  <a:lnTo>
                    <a:pt x="707" y="346"/>
                  </a:lnTo>
                  <a:lnTo>
                    <a:pt x="708" y="346"/>
                  </a:lnTo>
                  <a:lnTo>
                    <a:pt x="708" y="345"/>
                  </a:lnTo>
                  <a:lnTo>
                    <a:pt x="708" y="343"/>
                  </a:lnTo>
                  <a:lnTo>
                    <a:pt x="708" y="342"/>
                  </a:lnTo>
                  <a:lnTo>
                    <a:pt x="708" y="341"/>
                  </a:lnTo>
                  <a:lnTo>
                    <a:pt x="709" y="335"/>
                  </a:lnTo>
                  <a:lnTo>
                    <a:pt x="709" y="334"/>
                  </a:lnTo>
                  <a:lnTo>
                    <a:pt x="709" y="333"/>
                  </a:lnTo>
                  <a:lnTo>
                    <a:pt x="709" y="332"/>
                  </a:lnTo>
                  <a:lnTo>
                    <a:pt x="711" y="332"/>
                  </a:lnTo>
                  <a:lnTo>
                    <a:pt x="711" y="331"/>
                  </a:lnTo>
                  <a:lnTo>
                    <a:pt x="709" y="331"/>
                  </a:lnTo>
                  <a:lnTo>
                    <a:pt x="709" y="330"/>
                  </a:lnTo>
                  <a:lnTo>
                    <a:pt x="709" y="329"/>
                  </a:lnTo>
                  <a:lnTo>
                    <a:pt x="711" y="330"/>
                  </a:lnTo>
                  <a:lnTo>
                    <a:pt x="711" y="329"/>
                  </a:lnTo>
                  <a:lnTo>
                    <a:pt x="712" y="329"/>
                  </a:lnTo>
                  <a:lnTo>
                    <a:pt x="711" y="329"/>
                  </a:lnTo>
                  <a:lnTo>
                    <a:pt x="711" y="327"/>
                  </a:lnTo>
                  <a:lnTo>
                    <a:pt x="712" y="327"/>
                  </a:lnTo>
                  <a:lnTo>
                    <a:pt x="711" y="327"/>
                  </a:lnTo>
                  <a:lnTo>
                    <a:pt x="711" y="326"/>
                  </a:lnTo>
                  <a:lnTo>
                    <a:pt x="712" y="326"/>
                  </a:lnTo>
                  <a:lnTo>
                    <a:pt x="712" y="325"/>
                  </a:lnTo>
                  <a:lnTo>
                    <a:pt x="711" y="325"/>
                  </a:lnTo>
                  <a:lnTo>
                    <a:pt x="712" y="325"/>
                  </a:lnTo>
                  <a:lnTo>
                    <a:pt x="711" y="324"/>
                  </a:lnTo>
                  <a:lnTo>
                    <a:pt x="712" y="323"/>
                  </a:lnTo>
                  <a:lnTo>
                    <a:pt x="712" y="322"/>
                  </a:lnTo>
                  <a:lnTo>
                    <a:pt x="712" y="320"/>
                  </a:lnTo>
                  <a:lnTo>
                    <a:pt x="712" y="317"/>
                  </a:lnTo>
                  <a:lnTo>
                    <a:pt x="712" y="314"/>
                  </a:lnTo>
                  <a:lnTo>
                    <a:pt x="712" y="306"/>
                  </a:lnTo>
                  <a:lnTo>
                    <a:pt x="712" y="303"/>
                  </a:lnTo>
                  <a:lnTo>
                    <a:pt x="712" y="301"/>
                  </a:lnTo>
                  <a:lnTo>
                    <a:pt x="712" y="300"/>
                  </a:lnTo>
                  <a:lnTo>
                    <a:pt x="712" y="299"/>
                  </a:lnTo>
                  <a:lnTo>
                    <a:pt x="712" y="298"/>
                  </a:lnTo>
                  <a:lnTo>
                    <a:pt x="712" y="297"/>
                  </a:lnTo>
                  <a:lnTo>
                    <a:pt x="712" y="298"/>
                  </a:lnTo>
                  <a:lnTo>
                    <a:pt x="712" y="297"/>
                  </a:lnTo>
                  <a:lnTo>
                    <a:pt x="711" y="297"/>
                  </a:lnTo>
                  <a:lnTo>
                    <a:pt x="711" y="296"/>
                  </a:lnTo>
                  <a:lnTo>
                    <a:pt x="711" y="293"/>
                  </a:lnTo>
                  <a:lnTo>
                    <a:pt x="711" y="292"/>
                  </a:lnTo>
                  <a:lnTo>
                    <a:pt x="709" y="292"/>
                  </a:lnTo>
                  <a:lnTo>
                    <a:pt x="708" y="284"/>
                  </a:lnTo>
                  <a:lnTo>
                    <a:pt x="708" y="283"/>
                  </a:lnTo>
                  <a:lnTo>
                    <a:pt x="709" y="282"/>
                  </a:lnTo>
                  <a:lnTo>
                    <a:pt x="708" y="282"/>
                  </a:lnTo>
                  <a:lnTo>
                    <a:pt x="707" y="282"/>
                  </a:lnTo>
                  <a:lnTo>
                    <a:pt x="707" y="281"/>
                  </a:lnTo>
                  <a:lnTo>
                    <a:pt x="708" y="281"/>
                  </a:lnTo>
                  <a:lnTo>
                    <a:pt x="708" y="280"/>
                  </a:lnTo>
                  <a:lnTo>
                    <a:pt x="707" y="280"/>
                  </a:lnTo>
                  <a:lnTo>
                    <a:pt x="707" y="279"/>
                  </a:lnTo>
                  <a:lnTo>
                    <a:pt x="708" y="272"/>
                  </a:lnTo>
                  <a:lnTo>
                    <a:pt x="708" y="271"/>
                  </a:lnTo>
                  <a:lnTo>
                    <a:pt x="707" y="271"/>
                  </a:lnTo>
                  <a:lnTo>
                    <a:pt x="707" y="270"/>
                  </a:lnTo>
                  <a:lnTo>
                    <a:pt x="708" y="270"/>
                  </a:lnTo>
                  <a:lnTo>
                    <a:pt x="708" y="268"/>
                  </a:lnTo>
                  <a:lnTo>
                    <a:pt x="708" y="267"/>
                  </a:lnTo>
                  <a:lnTo>
                    <a:pt x="708" y="266"/>
                  </a:lnTo>
                  <a:lnTo>
                    <a:pt x="709" y="266"/>
                  </a:lnTo>
                  <a:lnTo>
                    <a:pt x="709" y="265"/>
                  </a:lnTo>
                  <a:lnTo>
                    <a:pt x="711" y="265"/>
                  </a:lnTo>
                  <a:lnTo>
                    <a:pt x="711" y="264"/>
                  </a:lnTo>
                  <a:lnTo>
                    <a:pt x="712" y="264"/>
                  </a:lnTo>
                  <a:lnTo>
                    <a:pt x="712" y="263"/>
                  </a:lnTo>
                  <a:lnTo>
                    <a:pt x="713" y="263"/>
                  </a:lnTo>
                  <a:lnTo>
                    <a:pt x="713" y="262"/>
                  </a:lnTo>
                  <a:lnTo>
                    <a:pt x="712" y="262"/>
                  </a:lnTo>
                  <a:lnTo>
                    <a:pt x="711" y="262"/>
                  </a:lnTo>
                  <a:lnTo>
                    <a:pt x="711" y="253"/>
                  </a:lnTo>
                  <a:lnTo>
                    <a:pt x="711" y="251"/>
                  </a:lnTo>
                  <a:lnTo>
                    <a:pt x="712" y="250"/>
                  </a:lnTo>
                  <a:lnTo>
                    <a:pt x="712" y="249"/>
                  </a:lnTo>
                  <a:lnTo>
                    <a:pt x="711" y="249"/>
                  </a:lnTo>
                  <a:lnTo>
                    <a:pt x="711" y="248"/>
                  </a:lnTo>
                  <a:lnTo>
                    <a:pt x="709" y="248"/>
                  </a:lnTo>
                  <a:lnTo>
                    <a:pt x="711" y="248"/>
                  </a:lnTo>
                  <a:lnTo>
                    <a:pt x="712" y="248"/>
                  </a:lnTo>
                  <a:lnTo>
                    <a:pt x="712" y="247"/>
                  </a:lnTo>
                  <a:lnTo>
                    <a:pt x="712" y="246"/>
                  </a:lnTo>
                  <a:lnTo>
                    <a:pt x="712" y="245"/>
                  </a:lnTo>
                  <a:lnTo>
                    <a:pt x="712" y="242"/>
                  </a:lnTo>
                  <a:lnTo>
                    <a:pt x="712" y="241"/>
                  </a:lnTo>
                  <a:lnTo>
                    <a:pt x="711" y="241"/>
                  </a:lnTo>
                  <a:lnTo>
                    <a:pt x="712" y="241"/>
                  </a:lnTo>
                  <a:lnTo>
                    <a:pt x="713" y="240"/>
                  </a:lnTo>
                  <a:lnTo>
                    <a:pt x="712" y="240"/>
                  </a:lnTo>
                  <a:lnTo>
                    <a:pt x="712" y="239"/>
                  </a:lnTo>
                  <a:lnTo>
                    <a:pt x="713" y="239"/>
                  </a:lnTo>
                  <a:lnTo>
                    <a:pt x="714" y="238"/>
                  </a:lnTo>
                  <a:lnTo>
                    <a:pt x="715" y="234"/>
                  </a:lnTo>
                  <a:lnTo>
                    <a:pt x="716" y="232"/>
                  </a:lnTo>
                  <a:lnTo>
                    <a:pt x="719" y="231"/>
                  </a:lnTo>
                  <a:lnTo>
                    <a:pt x="720" y="231"/>
                  </a:lnTo>
                  <a:lnTo>
                    <a:pt x="721" y="231"/>
                  </a:lnTo>
                  <a:lnTo>
                    <a:pt x="723" y="230"/>
                  </a:lnTo>
                  <a:lnTo>
                    <a:pt x="724" y="230"/>
                  </a:lnTo>
                  <a:lnTo>
                    <a:pt x="725" y="230"/>
                  </a:lnTo>
                  <a:lnTo>
                    <a:pt x="725" y="229"/>
                  </a:lnTo>
                  <a:lnTo>
                    <a:pt x="726" y="229"/>
                  </a:lnTo>
                  <a:lnTo>
                    <a:pt x="728" y="229"/>
                  </a:lnTo>
                  <a:lnTo>
                    <a:pt x="729" y="229"/>
                  </a:lnTo>
                  <a:lnTo>
                    <a:pt x="730" y="229"/>
                  </a:lnTo>
                  <a:lnTo>
                    <a:pt x="731" y="229"/>
                  </a:lnTo>
                  <a:lnTo>
                    <a:pt x="732" y="228"/>
                  </a:lnTo>
                  <a:lnTo>
                    <a:pt x="734" y="228"/>
                  </a:lnTo>
                  <a:lnTo>
                    <a:pt x="736" y="228"/>
                  </a:lnTo>
                  <a:lnTo>
                    <a:pt x="737" y="228"/>
                  </a:lnTo>
                  <a:lnTo>
                    <a:pt x="738" y="226"/>
                  </a:lnTo>
                  <a:lnTo>
                    <a:pt x="739" y="226"/>
                  </a:lnTo>
                  <a:lnTo>
                    <a:pt x="739" y="225"/>
                  </a:lnTo>
                  <a:lnTo>
                    <a:pt x="740" y="225"/>
                  </a:lnTo>
                  <a:lnTo>
                    <a:pt x="741" y="225"/>
                  </a:lnTo>
                  <a:lnTo>
                    <a:pt x="742" y="224"/>
                  </a:lnTo>
                  <a:lnTo>
                    <a:pt x="743" y="224"/>
                  </a:lnTo>
                  <a:lnTo>
                    <a:pt x="745" y="224"/>
                  </a:lnTo>
                  <a:lnTo>
                    <a:pt x="746" y="224"/>
                  </a:lnTo>
                  <a:lnTo>
                    <a:pt x="747" y="224"/>
                  </a:lnTo>
                  <a:lnTo>
                    <a:pt x="748" y="224"/>
                  </a:lnTo>
                  <a:lnTo>
                    <a:pt x="749" y="224"/>
                  </a:lnTo>
                  <a:lnTo>
                    <a:pt x="749" y="223"/>
                  </a:lnTo>
                  <a:lnTo>
                    <a:pt x="750" y="223"/>
                  </a:lnTo>
                  <a:lnTo>
                    <a:pt x="750" y="224"/>
                  </a:lnTo>
                  <a:lnTo>
                    <a:pt x="750" y="225"/>
                  </a:lnTo>
                  <a:lnTo>
                    <a:pt x="751" y="224"/>
                  </a:lnTo>
                  <a:lnTo>
                    <a:pt x="751" y="225"/>
                  </a:lnTo>
                  <a:lnTo>
                    <a:pt x="752" y="225"/>
                  </a:lnTo>
                  <a:lnTo>
                    <a:pt x="752" y="226"/>
                  </a:lnTo>
                  <a:lnTo>
                    <a:pt x="751" y="228"/>
                  </a:lnTo>
                  <a:lnTo>
                    <a:pt x="751" y="229"/>
                  </a:lnTo>
                  <a:lnTo>
                    <a:pt x="751" y="230"/>
                  </a:lnTo>
                  <a:lnTo>
                    <a:pt x="750" y="230"/>
                  </a:lnTo>
                  <a:lnTo>
                    <a:pt x="750" y="231"/>
                  </a:lnTo>
                  <a:lnTo>
                    <a:pt x="751" y="231"/>
                  </a:lnTo>
                  <a:lnTo>
                    <a:pt x="751" y="230"/>
                  </a:lnTo>
                  <a:lnTo>
                    <a:pt x="752" y="230"/>
                  </a:lnTo>
                  <a:lnTo>
                    <a:pt x="752" y="231"/>
                  </a:lnTo>
                  <a:lnTo>
                    <a:pt x="754" y="231"/>
                  </a:lnTo>
                  <a:lnTo>
                    <a:pt x="754" y="232"/>
                  </a:lnTo>
                  <a:lnTo>
                    <a:pt x="754" y="231"/>
                  </a:lnTo>
                  <a:lnTo>
                    <a:pt x="755" y="232"/>
                  </a:lnTo>
                  <a:lnTo>
                    <a:pt x="755" y="233"/>
                  </a:lnTo>
                  <a:lnTo>
                    <a:pt x="756" y="233"/>
                  </a:lnTo>
                  <a:lnTo>
                    <a:pt x="756" y="232"/>
                  </a:lnTo>
                  <a:lnTo>
                    <a:pt x="756" y="233"/>
                  </a:lnTo>
                  <a:lnTo>
                    <a:pt x="757" y="233"/>
                  </a:lnTo>
                  <a:lnTo>
                    <a:pt x="757" y="232"/>
                  </a:lnTo>
                  <a:lnTo>
                    <a:pt x="758" y="232"/>
                  </a:lnTo>
                  <a:lnTo>
                    <a:pt x="758" y="233"/>
                  </a:lnTo>
                  <a:lnTo>
                    <a:pt x="758" y="232"/>
                  </a:lnTo>
                  <a:lnTo>
                    <a:pt x="759" y="232"/>
                  </a:lnTo>
                  <a:lnTo>
                    <a:pt x="759" y="231"/>
                  </a:lnTo>
                  <a:lnTo>
                    <a:pt x="760" y="232"/>
                  </a:lnTo>
                  <a:lnTo>
                    <a:pt x="760" y="231"/>
                  </a:lnTo>
                  <a:lnTo>
                    <a:pt x="762" y="231"/>
                  </a:lnTo>
                  <a:lnTo>
                    <a:pt x="760" y="231"/>
                  </a:lnTo>
                  <a:lnTo>
                    <a:pt x="760" y="230"/>
                  </a:lnTo>
                  <a:lnTo>
                    <a:pt x="762" y="230"/>
                  </a:lnTo>
                  <a:lnTo>
                    <a:pt x="763" y="230"/>
                  </a:lnTo>
                  <a:lnTo>
                    <a:pt x="763" y="229"/>
                  </a:lnTo>
                  <a:lnTo>
                    <a:pt x="763" y="228"/>
                  </a:lnTo>
                  <a:lnTo>
                    <a:pt x="764" y="228"/>
                  </a:lnTo>
                  <a:lnTo>
                    <a:pt x="764" y="229"/>
                  </a:lnTo>
                  <a:lnTo>
                    <a:pt x="764" y="228"/>
                  </a:lnTo>
                  <a:lnTo>
                    <a:pt x="765" y="228"/>
                  </a:lnTo>
                  <a:lnTo>
                    <a:pt x="765" y="226"/>
                  </a:lnTo>
                  <a:lnTo>
                    <a:pt x="766" y="226"/>
                  </a:lnTo>
                  <a:lnTo>
                    <a:pt x="766" y="225"/>
                  </a:lnTo>
                  <a:lnTo>
                    <a:pt x="767" y="225"/>
                  </a:lnTo>
                  <a:lnTo>
                    <a:pt x="768" y="224"/>
                  </a:lnTo>
                  <a:lnTo>
                    <a:pt x="769" y="224"/>
                  </a:lnTo>
                  <a:lnTo>
                    <a:pt x="771" y="224"/>
                  </a:lnTo>
                  <a:lnTo>
                    <a:pt x="772" y="224"/>
                  </a:lnTo>
                  <a:lnTo>
                    <a:pt x="772" y="223"/>
                  </a:lnTo>
                  <a:lnTo>
                    <a:pt x="772" y="222"/>
                  </a:lnTo>
                  <a:lnTo>
                    <a:pt x="773" y="222"/>
                  </a:lnTo>
                  <a:lnTo>
                    <a:pt x="774" y="222"/>
                  </a:lnTo>
                  <a:lnTo>
                    <a:pt x="775" y="222"/>
                  </a:lnTo>
                  <a:lnTo>
                    <a:pt x="775" y="221"/>
                  </a:lnTo>
                  <a:lnTo>
                    <a:pt x="775" y="220"/>
                  </a:lnTo>
                  <a:lnTo>
                    <a:pt x="776" y="220"/>
                  </a:lnTo>
                  <a:lnTo>
                    <a:pt x="776" y="218"/>
                  </a:lnTo>
                  <a:lnTo>
                    <a:pt x="776" y="220"/>
                  </a:lnTo>
                  <a:lnTo>
                    <a:pt x="777" y="218"/>
                  </a:lnTo>
                  <a:lnTo>
                    <a:pt x="779" y="218"/>
                  </a:lnTo>
                  <a:lnTo>
                    <a:pt x="779" y="217"/>
                  </a:lnTo>
                  <a:lnTo>
                    <a:pt x="781" y="216"/>
                  </a:lnTo>
                  <a:lnTo>
                    <a:pt x="782" y="216"/>
                  </a:lnTo>
                  <a:lnTo>
                    <a:pt x="783" y="216"/>
                  </a:lnTo>
                  <a:lnTo>
                    <a:pt x="783" y="215"/>
                  </a:lnTo>
                  <a:lnTo>
                    <a:pt x="782" y="215"/>
                  </a:lnTo>
                  <a:lnTo>
                    <a:pt x="782" y="214"/>
                  </a:lnTo>
                  <a:lnTo>
                    <a:pt x="781" y="214"/>
                  </a:lnTo>
                  <a:lnTo>
                    <a:pt x="782" y="214"/>
                  </a:lnTo>
                  <a:lnTo>
                    <a:pt x="783" y="214"/>
                  </a:lnTo>
                  <a:lnTo>
                    <a:pt x="783" y="213"/>
                  </a:lnTo>
                  <a:lnTo>
                    <a:pt x="784" y="213"/>
                  </a:lnTo>
                  <a:lnTo>
                    <a:pt x="783" y="213"/>
                  </a:lnTo>
                  <a:lnTo>
                    <a:pt x="784" y="212"/>
                  </a:lnTo>
                  <a:lnTo>
                    <a:pt x="785" y="212"/>
                  </a:lnTo>
                  <a:lnTo>
                    <a:pt x="786" y="212"/>
                  </a:lnTo>
                  <a:lnTo>
                    <a:pt x="786" y="211"/>
                  </a:lnTo>
                  <a:lnTo>
                    <a:pt x="788" y="211"/>
                  </a:lnTo>
                  <a:lnTo>
                    <a:pt x="788" y="209"/>
                  </a:lnTo>
                  <a:lnTo>
                    <a:pt x="789" y="209"/>
                  </a:lnTo>
                  <a:lnTo>
                    <a:pt x="790" y="209"/>
                  </a:lnTo>
                  <a:lnTo>
                    <a:pt x="790" y="208"/>
                  </a:lnTo>
                  <a:lnTo>
                    <a:pt x="790" y="207"/>
                  </a:lnTo>
                  <a:lnTo>
                    <a:pt x="791" y="207"/>
                  </a:lnTo>
                  <a:lnTo>
                    <a:pt x="792" y="207"/>
                  </a:lnTo>
                  <a:lnTo>
                    <a:pt x="792" y="206"/>
                  </a:lnTo>
                  <a:lnTo>
                    <a:pt x="793" y="206"/>
                  </a:lnTo>
                  <a:lnTo>
                    <a:pt x="794" y="206"/>
                  </a:lnTo>
                  <a:lnTo>
                    <a:pt x="795" y="206"/>
                  </a:lnTo>
                  <a:lnTo>
                    <a:pt x="795" y="205"/>
                  </a:lnTo>
                  <a:lnTo>
                    <a:pt x="797" y="205"/>
                  </a:lnTo>
                  <a:lnTo>
                    <a:pt x="798" y="204"/>
                  </a:lnTo>
                  <a:lnTo>
                    <a:pt x="798" y="205"/>
                  </a:lnTo>
                  <a:lnTo>
                    <a:pt x="799" y="205"/>
                  </a:lnTo>
                  <a:lnTo>
                    <a:pt x="800" y="205"/>
                  </a:lnTo>
                  <a:lnTo>
                    <a:pt x="801" y="205"/>
                  </a:lnTo>
                  <a:lnTo>
                    <a:pt x="802" y="205"/>
                  </a:lnTo>
                  <a:lnTo>
                    <a:pt x="803" y="205"/>
                  </a:lnTo>
                  <a:lnTo>
                    <a:pt x="803" y="204"/>
                  </a:lnTo>
                  <a:lnTo>
                    <a:pt x="805" y="204"/>
                  </a:lnTo>
                  <a:lnTo>
                    <a:pt x="806" y="204"/>
                  </a:lnTo>
                  <a:lnTo>
                    <a:pt x="806" y="203"/>
                  </a:lnTo>
                  <a:lnTo>
                    <a:pt x="807" y="203"/>
                  </a:lnTo>
                  <a:lnTo>
                    <a:pt x="807" y="201"/>
                  </a:lnTo>
                  <a:lnTo>
                    <a:pt x="808" y="201"/>
                  </a:lnTo>
                  <a:lnTo>
                    <a:pt x="809" y="201"/>
                  </a:lnTo>
                  <a:lnTo>
                    <a:pt x="809" y="200"/>
                  </a:lnTo>
                  <a:lnTo>
                    <a:pt x="810" y="200"/>
                  </a:lnTo>
                  <a:lnTo>
                    <a:pt x="811" y="200"/>
                  </a:lnTo>
                  <a:lnTo>
                    <a:pt x="809" y="198"/>
                  </a:lnTo>
                  <a:lnTo>
                    <a:pt x="808" y="197"/>
                  </a:lnTo>
                  <a:lnTo>
                    <a:pt x="807" y="197"/>
                  </a:lnTo>
                  <a:lnTo>
                    <a:pt x="806" y="197"/>
                  </a:lnTo>
                  <a:lnTo>
                    <a:pt x="806" y="196"/>
                  </a:lnTo>
                  <a:lnTo>
                    <a:pt x="805" y="196"/>
                  </a:lnTo>
                  <a:lnTo>
                    <a:pt x="803" y="196"/>
                  </a:lnTo>
                  <a:lnTo>
                    <a:pt x="802" y="196"/>
                  </a:lnTo>
                  <a:lnTo>
                    <a:pt x="803" y="195"/>
                  </a:lnTo>
                  <a:lnTo>
                    <a:pt x="803" y="193"/>
                  </a:lnTo>
                  <a:lnTo>
                    <a:pt x="802" y="193"/>
                  </a:lnTo>
                  <a:lnTo>
                    <a:pt x="801" y="193"/>
                  </a:lnTo>
                  <a:lnTo>
                    <a:pt x="800" y="193"/>
                  </a:lnTo>
                  <a:lnTo>
                    <a:pt x="800" y="192"/>
                  </a:lnTo>
                  <a:lnTo>
                    <a:pt x="798" y="191"/>
                  </a:lnTo>
                  <a:lnTo>
                    <a:pt x="797" y="191"/>
                  </a:lnTo>
                  <a:lnTo>
                    <a:pt x="797" y="190"/>
                  </a:lnTo>
                  <a:lnTo>
                    <a:pt x="797" y="191"/>
                  </a:lnTo>
                  <a:lnTo>
                    <a:pt x="795" y="190"/>
                  </a:lnTo>
                  <a:lnTo>
                    <a:pt x="795" y="189"/>
                  </a:lnTo>
                  <a:lnTo>
                    <a:pt x="797" y="188"/>
                  </a:lnTo>
                  <a:lnTo>
                    <a:pt x="795" y="187"/>
                  </a:lnTo>
                  <a:lnTo>
                    <a:pt x="794" y="187"/>
                  </a:lnTo>
                  <a:lnTo>
                    <a:pt x="795" y="186"/>
                  </a:lnTo>
                  <a:lnTo>
                    <a:pt x="795" y="184"/>
                  </a:lnTo>
                  <a:lnTo>
                    <a:pt x="794" y="184"/>
                  </a:lnTo>
                  <a:lnTo>
                    <a:pt x="794" y="183"/>
                  </a:lnTo>
                  <a:lnTo>
                    <a:pt x="795" y="183"/>
                  </a:lnTo>
                  <a:lnTo>
                    <a:pt x="797" y="183"/>
                  </a:lnTo>
                  <a:lnTo>
                    <a:pt x="798" y="182"/>
                  </a:lnTo>
                  <a:lnTo>
                    <a:pt x="799" y="182"/>
                  </a:lnTo>
                  <a:lnTo>
                    <a:pt x="799" y="181"/>
                  </a:lnTo>
                  <a:lnTo>
                    <a:pt x="800" y="181"/>
                  </a:lnTo>
                  <a:lnTo>
                    <a:pt x="801" y="180"/>
                  </a:lnTo>
                  <a:lnTo>
                    <a:pt x="802" y="180"/>
                  </a:lnTo>
                  <a:lnTo>
                    <a:pt x="803" y="179"/>
                  </a:lnTo>
                  <a:lnTo>
                    <a:pt x="805" y="179"/>
                  </a:lnTo>
                  <a:lnTo>
                    <a:pt x="805" y="178"/>
                  </a:lnTo>
                  <a:lnTo>
                    <a:pt x="806" y="178"/>
                  </a:lnTo>
                  <a:lnTo>
                    <a:pt x="807" y="178"/>
                  </a:lnTo>
                  <a:lnTo>
                    <a:pt x="808" y="178"/>
                  </a:lnTo>
                  <a:lnTo>
                    <a:pt x="808" y="176"/>
                  </a:lnTo>
                  <a:lnTo>
                    <a:pt x="809" y="176"/>
                  </a:lnTo>
                  <a:lnTo>
                    <a:pt x="809" y="175"/>
                  </a:lnTo>
                  <a:lnTo>
                    <a:pt x="810" y="175"/>
                  </a:lnTo>
                  <a:lnTo>
                    <a:pt x="811" y="175"/>
                  </a:lnTo>
                  <a:lnTo>
                    <a:pt x="812" y="174"/>
                  </a:lnTo>
                  <a:lnTo>
                    <a:pt x="814" y="174"/>
                  </a:lnTo>
                  <a:lnTo>
                    <a:pt x="814" y="173"/>
                  </a:lnTo>
                  <a:lnTo>
                    <a:pt x="815" y="172"/>
                  </a:lnTo>
                  <a:lnTo>
                    <a:pt x="815" y="171"/>
                  </a:lnTo>
                  <a:lnTo>
                    <a:pt x="816" y="171"/>
                  </a:lnTo>
                  <a:lnTo>
                    <a:pt x="818" y="171"/>
                  </a:lnTo>
                  <a:lnTo>
                    <a:pt x="819" y="170"/>
                  </a:lnTo>
                  <a:lnTo>
                    <a:pt x="820" y="168"/>
                  </a:lnTo>
                  <a:lnTo>
                    <a:pt x="820" y="167"/>
                  </a:lnTo>
                  <a:lnTo>
                    <a:pt x="821" y="167"/>
                  </a:lnTo>
                  <a:lnTo>
                    <a:pt x="823" y="167"/>
                  </a:lnTo>
                  <a:lnTo>
                    <a:pt x="823" y="166"/>
                  </a:lnTo>
                  <a:lnTo>
                    <a:pt x="824" y="166"/>
                  </a:lnTo>
                  <a:lnTo>
                    <a:pt x="825" y="166"/>
                  </a:lnTo>
                  <a:lnTo>
                    <a:pt x="824" y="166"/>
                  </a:lnTo>
                  <a:lnTo>
                    <a:pt x="824" y="165"/>
                  </a:lnTo>
                  <a:lnTo>
                    <a:pt x="825" y="165"/>
                  </a:lnTo>
                  <a:lnTo>
                    <a:pt x="825" y="164"/>
                  </a:lnTo>
                  <a:lnTo>
                    <a:pt x="826" y="164"/>
                  </a:lnTo>
                  <a:lnTo>
                    <a:pt x="827" y="164"/>
                  </a:lnTo>
                  <a:lnTo>
                    <a:pt x="828" y="164"/>
                  </a:lnTo>
                  <a:lnTo>
                    <a:pt x="829" y="164"/>
                  </a:lnTo>
                  <a:lnTo>
                    <a:pt x="829" y="163"/>
                  </a:lnTo>
                  <a:lnTo>
                    <a:pt x="831" y="163"/>
                  </a:lnTo>
                  <a:lnTo>
                    <a:pt x="832" y="163"/>
                  </a:lnTo>
                  <a:lnTo>
                    <a:pt x="833" y="162"/>
                  </a:lnTo>
                  <a:lnTo>
                    <a:pt x="834" y="162"/>
                  </a:lnTo>
                  <a:lnTo>
                    <a:pt x="835" y="162"/>
                  </a:lnTo>
                  <a:lnTo>
                    <a:pt x="836" y="162"/>
                  </a:lnTo>
                  <a:lnTo>
                    <a:pt x="836" y="161"/>
                  </a:lnTo>
                  <a:lnTo>
                    <a:pt x="836" y="159"/>
                  </a:lnTo>
                  <a:lnTo>
                    <a:pt x="836" y="158"/>
                  </a:lnTo>
                  <a:lnTo>
                    <a:pt x="837" y="158"/>
                  </a:lnTo>
                  <a:lnTo>
                    <a:pt x="837" y="157"/>
                  </a:lnTo>
                  <a:lnTo>
                    <a:pt x="836" y="157"/>
                  </a:lnTo>
                  <a:lnTo>
                    <a:pt x="836" y="156"/>
                  </a:lnTo>
                  <a:lnTo>
                    <a:pt x="836" y="155"/>
                  </a:lnTo>
                  <a:lnTo>
                    <a:pt x="835" y="155"/>
                  </a:lnTo>
                  <a:lnTo>
                    <a:pt x="835" y="154"/>
                  </a:lnTo>
                  <a:lnTo>
                    <a:pt x="834" y="154"/>
                  </a:lnTo>
                  <a:lnTo>
                    <a:pt x="833" y="154"/>
                  </a:lnTo>
                  <a:lnTo>
                    <a:pt x="832" y="153"/>
                  </a:lnTo>
                  <a:lnTo>
                    <a:pt x="831" y="153"/>
                  </a:lnTo>
                  <a:lnTo>
                    <a:pt x="831" y="151"/>
                  </a:lnTo>
                  <a:lnTo>
                    <a:pt x="829" y="151"/>
                  </a:lnTo>
                  <a:lnTo>
                    <a:pt x="828" y="151"/>
                  </a:lnTo>
                  <a:lnTo>
                    <a:pt x="827" y="151"/>
                  </a:lnTo>
                  <a:lnTo>
                    <a:pt x="827" y="150"/>
                  </a:lnTo>
                  <a:lnTo>
                    <a:pt x="826" y="150"/>
                  </a:lnTo>
                  <a:lnTo>
                    <a:pt x="826" y="149"/>
                  </a:lnTo>
                  <a:lnTo>
                    <a:pt x="825" y="149"/>
                  </a:lnTo>
                  <a:lnTo>
                    <a:pt x="824" y="149"/>
                  </a:lnTo>
                  <a:lnTo>
                    <a:pt x="823" y="149"/>
                  </a:lnTo>
                  <a:lnTo>
                    <a:pt x="821" y="149"/>
                  </a:lnTo>
                  <a:lnTo>
                    <a:pt x="820" y="149"/>
                  </a:lnTo>
                  <a:lnTo>
                    <a:pt x="819" y="149"/>
                  </a:lnTo>
                  <a:lnTo>
                    <a:pt x="819" y="148"/>
                  </a:lnTo>
                  <a:lnTo>
                    <a:pt x="818" y="148"/>
                  </a:lnTo>
                  <a:lnTo>
                    <a:pt x="817" y="148"/>
                  </a:lnTo>
                  <a:lnTo>
                    <a:pt x="817" y="147"/>
                  </a:lnTo>
                  <a:lnTo>
                    <a:pt x="816" y="147"/>
                  </a:lnTo>
                  <a:lnTo>
                    <a:pt x="815" y="146"/>
                  </a:lnTo>
                  <a:lnTo>
                    <a:pt x="814" y="145"/>
                  </a:lnTo>
                  <a:lnTo>
                    <a:pt x="812" y="145"/>
                  </a:lnTo>
                  <a:lnTo>
                    <a:pt x="812" y="143"/>
                  </a:lnTo>
                  <a:lnTo>
                    <a:pt x="811" y="143"/>
                  </a:lnTo>
                  <a:lnTo>
                    <a:pt x="810" y="143"/>
                  </a:lnTo>
                  <a:lnTo>
                    <a:pt x="809" y="143"/>
                  </a:lnTo>
                  <a:lnTo>
                    <a:pt x="809" y="142"/>
                  </a:lnTo>
                  <a:lnTo>
                    <a:pt x="808" y="142"/>
                  </a:lnTo>
                  <a:lnTo>
                    <a:pt x="808" y="141"/>
                  </a:lnTo>
                  <a:lnTo>
                    <a:pt x="807" y="141"/>
                  </a:lnTo>
                  <a:lnTo>
                    <a:pt x="807" y="140"/>
                  </a:lnTo>
                  <a:lnTo>
                    <a:pt x="806" y="140"/>
                  </a:lnTo>
                  <a:lnTo>
                    <a:pt x="805" y="139"/>
                  </a:lnTo>
                  <a:lnTo>
                    <a:pt x="805" y="138"/>
                  </a:lnTo>
                  <a:lnTo>
                    <a:pt x="803" y="138"/>
                  </a:lnTo>
                  <a:lnTo>
                    <a:pt x="802" y="138"/>
                  </a:lnTo>
                  <a:lnTo>
                    <a:pt x="802" y="137"/>
                  </a:lnTo>
                  <a:lnTo>
                    <a:pt x="801" y="137"/>
                  </a:lnTo>
                  <a:lnTo>
                    <a:pt x="802" y="137"/>
                  </a:lnTo>
                  <a:lnTo>
                    <a:pt x="801" y="137"/>
                  </a:lnTo>
                  <a:lnTo>
                    <a:pt x="801" y="136"/>
                  </a:lnTo>
                  <a:lnTo>
                    <a:pt x="801" y="134"/>
                  </a:lnTo>
                  <a:lnTo>
                    <a:pt x="800" y="134"/>
                  </a:lnTo>
                  <a:lnTo>
                    <a:pt x="799" y="134"/>
                  </a:lnTo>
                  <a:lnTo>
                    <a:pt x="798" y="134"/>
                  </a:lnTo>
                  <a:lnTo>
                    <a:pt x="797" y="134"/>
                  </a:lnTo>
                  <a:lnTo>
                    <a:pt x="797" y="136"/>
                  </a:lnTo>
                  <a:lnTo>
                    <a:pt x="795" y="136"/>
                  </a:lnTo>
                  <a:lnTo>
                    <a:pt x="794" y="136"/>
                  </a:lnTo>
                  <a:lnTo>
                    <a:pt x="794" y="137"/>
                  </a:lnTo>
                  <a:lnTo>
                    <a:pt x="794" y="136"/>
                  </a:lnTo>
                  <a:lnTo>
                    <a:pt x="794" y="133"/>
                  </a:lnTo>
                  <a:lnTo>
                    <a:pt x="793" y="133"/>
                  </a:lnTo>
                  <a:lnTo>
                    <a:pt x="792" y="133"/>
                  </a:lnTo>
                  <a:lnTo>
                    <a:pt x="792" y="132"/>
                  </a:lnTo>
                  <a:lnTo>
                    <a:pt x="791" y="132"/>
                  </a:lnTo>
                  <a:lnTo>
                    <a:pt x="790" y="132"/>
                  </a:lnTo>
                  <a:lnTo>
                    <a:pt x="788" y="130"/>
                  </a:lnTo>
                  <a:lnTo>
                    <a:pt x="786" y="130"/>
                  </a:lnTo>
                  <a:lnTo>
                    <a:pt x="785" y="130"/>
                  </a:lnTo>
                  <a:lnTo>
                    <a:pt x="786" y="130"/>
                  </a:lnTo>
                  <a:lnTo>
                    <a:pt x="786" y="129"/>
                  </a:lnTo>
                  <a:lnTo>
                    <a:pt x="785" y="129"/>
                  </a:lnTo>
                  <a:lnTo>
                    <a:pt x="785" y="130"/>
                  </a:lnTo>
                  <a:lnTo>
                    <a:pt x="785" y="129"/>
                  </a:lnTo>
                  <a:lnTo>
                    <a:pt x="784" y="129"/>
                  </a:lnTo>
                  <a:lnTo>
                    <a:pt x="783" y="129"/>
                  </a:lnTo>
                  <a:lnTo>
                    <a:pt x="782" y="129"/>
                  </a:lnTo>
                  <a:lnTo>
                    <a:pt x="781" y="129"/>
                  </a:lnTo>
                  <a:lnTo>
                    <a:pt x="780" y="129"/>
                  </a:lnTo>
                  <a:lnTo>
                    <a:pt x="779" y="129"/>
                  </a:lnTo>
                  <a:lnTo>
                    <a:pt x="777" y="129"/>
                  </a:lnTo>
                  <a:lnTo>
                    <a:pt x="777" y="128"/>
                  </a:lnTo>
                  <a:lnTo>
                    <a:pt x="776" y="129"/>
                  </a:lnTo>
                  <a:lnTo>
                    <a:pt x="776" y="128"/>
                  </a:lnTo>
                  <a:lnTo>
                    <a:pt x="775" y="128"/>
                  </a:lnTo>
                  <a:lnTo>
                    <a:pt x="774" y="128"/>
                  </a:lnTo>
                  <a:lnTo>
                    <a:pt x="773" y="128"/>
                  </a:lnTo>
                  <a:lnTo>
                    <a:pt x="771" y="128"/>
                  </a:lnTo>
                  <a:lnTo>
                    <a:pt x="769" y="128"/>
                  </a:lnTo>
                  <a:lnTo>
                    <a:pt x="769" y="129"/>
                  </a:lnTo>
                  <a:lnTo>
                    <a:pt x="768" y="129"/>
                  </a:lnTo>
                  <a:lnTo>
                    <a:pt x="767" y="129"/>
                  </a:lnTo>
                  <a:lnTo>
                    <a:pt x="766" y="129"/>
                  </a:lnTo>
                  <a:lnTo>
                    <a:pt x="767" y="129"/>
                  </a:lnTo>
                  <a:lnTo>
                    <a:pt x="766" y="129"/>
                  </a:lnTo>
                  <a:lnTo>
                    <a:pt x="767" y="129"/>
                  </a:lnTo>
                  <a:lnTo>
                    <a:pt x="766" y="129"/>
                  </a:lnTo>
                  <a:lnTo>
                    <a:pt x="767" y="128"/>
                  </a:lnTo>
                  <a:lnTo>
                    <a:pt x="766" y="128"/>
                  </a:lnTo>
                  <a:lnTo>
                    <a:pt x="765" y="128"/>
                  </a:lnTo>
                  <a:lnTo>
                    <a:pt x="764" y="126"/>
                  </a:lnTo>
                  <a:lnTo>
                    <a:pt x="763" y="126"/>
                  </a:lnTo>
                  <a:lnTo>
                    <a:pt x="762" y="126"/>
                  </a:lnTo>
                  <a:lnTo>
                    <a:pt x="760" y="126"/>
                  </a:lnTo>
                  <a:lnTo>
                    <a:pt x="759" y="126"/>
                  </a:lnTo>
                  <a:lnTo>
                    <a:pt x="759" y="128"/>
                  </a:lnTo>
                  <a:lnTo>
                    <a:pt x="758" y="128"/>
                  </a:lnTo>
                  <a:lnTo>
                    <a:pt x="757" y="128"/>
                  </a:lnTo>
                  <a:lnTo>
                    <a:pt x="757" y="126"/>
                  </a:lnTo>
                  <a:lnTo>
                    <a:pt x="756" y="126"/>
                  </a:lnTo>
                  <a:lnTo>
                    <a:pt x="755" y="128"/>
                  </a:lnTo>
                  <a:lnTo>
                    <a:pt x="754" y="128"/>
                  </a:lnTo>
                  <a:lnTo>
                    <a:pt x="752" y="128"/>
                  </a:lnTo>
                  <a:lnTo>
                    <a:pt x="752" y="129"/>
                  </a:lnTo>
                  <a:lnTo>
                    <a:pt x="751" y="129"/>
                  </a:lnTo>
                  <a:lnTo>
                    <a:pt x="750" y="129"/>
                  </a:lnTo>
                  <a:lnTo>
                    <a:pt x="750" y="128"/>
                  </a:lnTo>
                  <a:lnTo>
                    <a:pt x="750" y="126"/>
                  </a:lnTo>
                  <a:lnTo>
                    <a:pt x="751" y="126"/>
                  </a:lnTo>
                  <a:lnTo>
                    <a:pt x="751" y="125"/>
                  </a:lnTo>
                  <a:lnTo>
                    <a:pt x="751" y="124"/>
                  </a:lnTo>
                  <a:lnTo>
                    <a:pt x="750" y="124"/>
                  </a:lnTo>
                  <a:lnTo>
                    <a:pt x="751" y="123"/>
                  </a:lnTo>
                  <a:lnTo>
                    <a:pt x="750" y="123"/>
                  </a:lnTo>
                  <a:lnTo>
                    <a:pt x="751" y="123"/>
                  </a:lnTo>
                  <a:lnTo>
                    <a:pt x="751" y="122"/>
                  </a:lnTo>
                  <a:lnTo>
                    <a:pt x="750" y="123"/>
                  </a:lnTo>
                  <a:lnTo>
                    <a:pt x="750" y="122"/>
                  </a:lnTo>
                  <a:lnTo>
                    <a:pt x="750" y="123"/>
                  </a:lnTo>
                  <a:lnTo>
                    <a:pt x="749" y="123"/>
                  </a:lnTo>
                  <a:lnTo>
                    <a:pt x="749" y="122"/>
                  </a:lnTo>
                  <a:lnTo>
                    <a:pt x="748" y="122"/>
                  </a:lnTo>
                  <a:lnTo>
                    <a:pt x="748" y="121"/>
                  </a:lnTo>
                  <a:lnTo>
                    <a:pt x="747" y="120"/>
                  </a:lnTo>
                  <a:lnTo>
                    <a:pt x="746" y="121"/>
                  </a:lnTo>
                  <a:lnTo>
                    <a:pt x="745" y="121"/>
                  </a:lnTo>
                  <a:lnTo>
                    <a:pt x="743" y="122"/>
                  </a:lnTo>
                  <a:lnTo>
                    <a:pt x="742" y="122"/>
                  </a:lnTo>
                  <a:lnTo>
                    <a:pt x="742" y="121"/>
                  </a:lnTo>
                  <a:lnTo>
                    <a:pt x="741" y="121"/>
                  </a:lnTo>
                  <a:lnTo>
                    <a:pt x="738" y="122"/>
                  </a:lnTo>
                  <a:lnTo>
                    <a:pt x="737" y="122"/>
                  </a:lnTo>
                  <a:lnTo>
                    <a:pt x="734" y="124"/>
                  </a:lnTo>
                  <a:lnTo>
                    <a:pt x="736" y="125"/>
                  </a:lnTo>
                  <a:lnTo>
                    <a:pt x="734" y="125"/>
                  </a:lnTo>
                  <a:lnTo>
                    <a:pt x="734" y="126"/>
                  </a:lnTo>
                  <a:lnTo>
                    <a:pt x="733" y="126"/>
                  </a:lnTo>
                  <a:lnTo>
                    <a:pt x="734" y="126"/>
                  </a:lnTo>
                  <a:lnTo>
                    <a:pt x="733" y="128"/>
                  </a:lnTo>
                  <a:lnTo>
                    <a:pt x="732" y="128"/>
                  </a:lnTo>
                  <a:lnTo>
                    <a:pt x="732" y="129"/>
                  </a:lnTo>
                  <a:lnTo>
                    <a:pt x="732" y="130"/>
                  </a:lnTo>
                  <a:lnTo>
                    <a:pt x="731" y="130"/>
                  </a:lnTo>
                  <a:lnTo>
                    <a:pt x="731" y="131"/>
                  </a:lnTo>
                  <a:lnTo>
                    <a:pt x="730" y="131"/>
                  </a:lnTo>
                  <a:lnTo>
                    <a:pt x="730" y="132"/>
                  </a:lnTo>
                  <a:lnTo>
                    <a:pt x="730" y="133"/>
                  </a:lnTo>
                  <a:lnTo>
                    <a:pt x="731" y="133"/>
                  </a:lnTo>
                  <a:lnTo>
                    <a:pt x="730" y="133"/>
                  </a:lnTo>
                  <a:lnTo>
                    <a:pt x="731" y="134"/>
                  </a:lnTo>
                  <a:lnTo>
                    <a:pt x="732" y="136"/>
                  </a:lnTo>
                  <a:lnTo>
                    <a:pt x="731" y="136"/>
                  </a:lnTo>
                  <a:lnTo>
                    <a:pt x="731" y="137"/>
                  </a:lnTo>
                  <a:lnTo>
                    <a:pt x="731" y="138"/>
                  </a:lnTo>
                  <a:lnTo>
                    <a:pt x="732" y="138"/>
                  </a:lnTo>
                  <a:lnTo>
                    <a:pt x="731" y="138"/>
                  </a:lnTo>
                  <a:lnTo>
                    <a:pt x="732" y="139"/>
                  </a:lnTo>
                  <a:lnTo>
                    <a:pt x="732" y="140"/>
                  </a:lnTo>
                  <a:lnTo>
                    <a:pt x="733" y="140"/>
                  </a:lnTo>
                  <a:lnTo>
                    <a:pt x="734" y="141"/>
                  </a:lnTo>
                  <a:lnTo>
                    <a:pt x="734" y="142"/>
                  </a:lnTo>
                  <a:lnTo>
                    <a:pt x="736" y="142"/>
                  </a:lnTo>
                  <a:lnTo>
                    <a:pt x="736" y="143"/>
                  </a:lnTo>
                  <a:lnTo>
                    <a:pt x="734" y="143"/>
                  </a:lnTo>
                  <a:lnTo>
                    <a:pt x="733" y="143"/>
                  </a:lnTo>
                  <a:lnTo>
                    <a:pt x="732" y="143"/>
                  </a:lnTo>
                  <a:lnTo>
                    <a:pt x="731" y="143"/>
                  </a:lnTo>
                  <a:lnTo>
                    <a:pt x="730" y="145"/>
                  </a:lnTo>
                  <a:lnTo>
                    <a:pt x="730" y="146"/>
                  </a:lnTo>
                  <a:lnTo>
                    <a:pt x="729" y="147"/>
                  </a:lnTo>
                  <a:lnTo>
                    <a:pt x="728" y="147"/>
                  </a:lnTo>
                  <a:lnTo>
                    <a:pt x="726" y="147"/>
                  </a:lnTo>
                  <a:lnTo>
                    <a:pt x="725" y="147"/>
                  </a:lnTo>
                  <a:lnTo>
                    <a:pt x="724" y="147"/>
                  </a:lnTo>
                  <a:lnTo>
                    <a:pt x="723" y="147"/>
                  </a:lnTo>
                  <a:lnTo>
                    <a:pt x="722" y="147"/>
                  </a:lnTo>
                  <a:lnTo>
                    <a:pt x="722" y="148"/>
                  </a:lnTo>
                  <a:lnTo>
                    <a:pt x="721" y="148"/>
                  </a:lnTo>
                  <a:lnTo>
                    <a:pt x="721" y="149"/>
                  </a:lnTo>
                  <a:lnTo>
                    <a:pt x="720" y="149"/>
                  </a:lnTo>
                  <a:lnTo>
                    <a:pt x="720" y="150"/>
                  </a:lnTo>
                  <a:lnTo>
                    <a:pt x="719" y="150"/>
                  </a:lnTo>
                  <a:lnTo>
                    <a:pt x="717" y="150"/>
                  </a:lnTo>
                  <a:lnTo>
                    <a:pt x="716" y="150"/>
                  </a:lnTo>
                  <a:lnTo>
                    <a:pt x="716" y="149"/>
                  </a:lnTo>
                  <a:lnTo>
                    <a:pt x="715" y="149"/>
                  </a:lnTo>
                  <a:lnTo>
                    <a:pt x="715" y="150"/>
                  </a:lnTo>
                  <a:lnTo>
                    <a:pt x="714" y="150"/>
                  </a:lnTo>
                  <a:lnTo>
                    <a:pt x="713" y="150"/>
                  </a:lnTo>
                  <a:lnTo>
                    <a:pt x="713" y="151"/>
                  </a:lnTo>
                  <a:lnTo>
                    <a:pt x="712" y="151"/>
                  </a:lnTo>
                  <a:lnTo>
                    <a:pt x="712" y="153"/>
                  </a:lnTo>
                  <a:lnTo>
                    <a:pt x="712" y="154"/>
                  </a:lnTo>
                  <a:lnTo>
                    <a:pt x="711" y="154"/>
                  </a:lnTo>
                  <a:lnTo>
                    <a:pt x="709" y="154"/>
                  </a:lnTo>
                  <a:lnTo>
                    <a:pt x="709" y="155"/>
                  </a:lnTo>
                  <a:lnTo>
                    <a:pt x="708" y="156"/>
                  </a:lnTo>
                  <a:lnTo>
                    <a:pt x="707" y="157"/>
                  </a:lnTo>
                  <a:lnTo>
                    <a:pt x="706" y="157"/>
                  </a:lnTo>
                  <a:lnTo>
                    <a:pt x="705" y="158"/>
                  </a:lnTo>
                  <a:lnTo>
                    <a:pt x="705" y="159"/>
                  </a:lnTo>
                  <a:lnTo>
                    <a:pt x="704" y="159"/>
                  </a:lnTo>
                  <a:lnTo>
                    <a:pt x="703" y="159"/>
                  </a:lnTo>
                  <a:lnTo>
                    <a:pt x="702" y="161"/>
                  </a:lnTo>
                  <a:lnTo>
                    <a:pt x="700" y="161"/>
                  </a:lnTo>
                  <a:lnTo>
                    <a:pt x="700" y="162"/>
                  </a:lnTo>
                  <a:lnTo>
                    <a:pt x="699" y="162"/>
                  </a:lnTo>
                  <a:lnTo>
                    <a:pt x="698" y="162"/>
                  </a:lnTo>
                  <a:lnTo>
                    <a:pt x="697" y="162"/>
                  </a:lnTo>
                  <a:lnTo>
                    <a:pt x="696" y="162"/>
                  </a:lnTo>
                  <a:lnTo>
                    <a:pt x="693" y="163"/>
                  </a:lnTo>
                  <a:lnTo>
                    <a:pt x="691" y="163"/>
                  </a:lnTo>
                  <a:lnTo>
                    <a:pt x="690" y="163"/>
                  </a:lnTo>
                  <a:lnTo>
                    <a:pt x="690" y="164"/>
                  </a:lnTo>
                  <a:lnTo>
                    <a:pt x="689" y="164"/>
                  </a:lnTo>
                  <a:lnTo>
                    <a:pt x="689" y="165"/>
                  </a:lnTo>
                  <a:lnTo>
                    <a:pt x="688" y="165"/>
                  </a:lnTo>
                  <a:lnTo>
                    <a:pt x="688" y="166"/>
                  </a:lnTo>
                  <a:lnTo>
                    <a:pt x="688" y="165"/>
                  </a:lnTo>
                  <a:lnTo>
                    <a:pt x="687" y="165"/>
                  </a:lnTo>
                  <a:lnTo>
                    <a:pt x="687" y="166"/>
                  </a:lnTo>
                  <a:lnTo>
                    <a:pt x="686" y="166"/>
                  </a:lnTo>
                  <a:lnTo>
                    <a:pt x="685" y="166"/>
                  </a:lnTo>
                  <a:lnTo>
                    <a:pt x="683" y="166"/>
                  </a:lnTo>
                  <a:lnTo>
                    <a:pt x="682" y="166"/>
                  </a:lnTo>
                  <a:lnTo>
                    <a:pt x="681" y="166"/>
                  </a:lnTo>
                  <a:lnTo>
                    <a:pt x="681" y="167"/>
                  </a:lnTo>
                  <a:lnTo>
                    <a:pt x="680" y="167"/>
                  </a:lnTo>
                  <a:lnTo>
                    <a:pt x="679" y="167"/>
                  </a:lnTo>
                  <a:lnTo>
                    <a:pt x="678" y="167"/>
                  </a:lnTo>
                  <a:lnTo>
                    <a:pt x="677" y="167"/>
                  </a:lnTo>
                  <a:lnTo>
                    <a:pt x="676" y="167"/>
                  </a:lnTo>
                  <a:lnTo>
                    <a:pt x="674" y="167"/>
                  </a:lnTo>
                  <a:lnTo>
                    <a:pt x="673" y="167"/>
                  </a:lnTo>
                  <a:lnTo>
                    <a:pt x="673" y="168"/>
                  </a:lnTo>
                  <a:lnTo>
                    <a:pt x="672" y="168"/>
                  </a:lnTo>
                  <a:lnTo>
                    <a:pt x="672" y="170"/>
                  </a:lnTo>
                  <a:lnTo>
                    <a:pt x="671" y="170"/>
                  </a:lnTo>
                  <a:lnTo>
                    <a:pt x="671" y="171"/>
                  </a:lnTo>
                  <a:lnTo>
                    <a:pt x="670" y="171"/>
                  </a:lnTo>
                  <a:lnTo>
                    <a:pt x="670" y="172"/>
                  </a:lnTo>
                  <a:lnTo>
                    <a:pt x="669" y="172"/>
                  </a:lnTo>
                  <a:lnTo>
                    <a:pt x="669" y="173"/>
                  </a:lnTo>
                  <a:lnTo>
                    <a:pt x="668" y="173"/>
                  </a:lnTo>
                  <a:lnTo>
                    <a:pt x="666" y="173"/>
                  </a:lnTo>
                  <a:lnTo>
                    <a:pt x="665" y="174"/>
                  </a:lnTo>
                  <a:lnTo>
                    <a:pt x="664" y="174"/>
                  </a:lnTo>
                  <a:lnTo>
                    <a:pt x="663" y="174"/>
                  </a:lnTo>
                  <a:lnTo>
                    <a:pt x="662" y="174"/>
                  </a:lnTo>
                  <a:lnTo>
                    <a:pt x="662" y="175"/>
                  </a:lnTo>
                  <a:lnTo>
                    <a:pt x="661" y="175"/>
                  </a:lnTo>
                  <a:lnTo>
                    <a:pt x="661" y="176"/>
                  </a:lnTo>
                  <a:lnTo>
                    <a:pt x="660" y="176"/>
                  </a:lnTo>
                  <a:lnTo>
                    <a:pt x="659" y="176"/>
                  </a:lnTo>
                  <a:lnTo>
                    <a:pt x="657" y="176"/>
                  </a:lnTo>
                  <a:lnTo>
                    <a:pt x="657" y="178"/>
                  </a:lnTo>
                  <a:lnTo>
                    <a:pt x="657" y="179"/>
                  </a:lnTo>
                  <a:lnTo>
                    <a:pt x="656" y="179"/>
                  </a:lnTo>
                  <a:lnTo>
                    <a:pt x="656" y="180"/>
                  </a:lnTo>
                  <a:lnTo>
                    <a:pt x="655" y="180"/>
                  </a:lnTo>
                  <a:lnTo>
                    <a:pt x="655" y="179"/>
                  </a:lnTo>
                  <a:lnTo>
                    <a:pt x="654" y="179"/>
                  </a:lnTo>
                  <a:lnTo>
                    <a:pt x="654" y="178"/>
                  </a:lnTo>
                  <a:lnTo>
                    <a:pt x="653" y="178"/>
                  </a:lnTo>
                  <a:lnTo>
                    <a:pt x="653" y="176"/>
                  </a:lnTo>
                  <a:lnTo>
                    <a:pt x="652" y="176"/>
                  </a:lnTo>
                  <a:lnTo>
                    <a:pt x="652" y="175"/>
                  </a:lnTo>
                  <a:lnTo>
                    <a:pt x="651" y="175"/>
                  </a:lnTo>
                  <a:lnTo>
                    <a:pt x="651" y="176"/>
                  </a:lnTo>
                  <a:lnTo>
                    <a:pt x="651" y="175"/>
                  </a:lnTo>
                  <a:lnTo>
                    <a:pt x="650" y="175"/>
                  </a:lnTo>
                  <a:lnTo>
                    <a:pt x="648" y="175"/>
                  </a:lnTo>
                  <a:lnTo>
                    <a:pt x="647" y="175"/>
                  </a:lnTo>
                  <a:lnTo>
                    <a:pt x="646" y="176"/>
                  </a:lnTo>
                  <a:lnTo>
                    <a:pt x="645" y="175"/>
                  </a:lnTo>
                  <a:lnTo>
                    <a:pt x="644" y="175"/>
                  </a:lnTo>
                  <a:lnTo>
                    <a:pt x="643" y="174"/>
                  </a:lnTo>
                  <a:lnTo>
                    <a:pt x="642" y="174"/>
                  </a:lnTo>
                  <a:lnTo>
                    <a:pt x="640" y="174"/>
                  </a:lnTo>
                  <a:lnTo>
                    <a:pt x="639" y="175"/>
                  </a:lnTo>
                  <a:lnTo>
                    <a:pt x="640" y="175"/>
                  </a:lnTo>
                  <a:lnTo>
                    <a:pt x="640" y="176"/>
                  </a:lnTo>
                  <a:lnTo>
                    <a:pt x="639" y="176"/>
                  </a:lnTo>
                  <a:lnTo>
                    <a:pt x="639" y="178"/>
                  </a:lnTo>
                  <a:lnTo>
                    <a:pt x="639" y="179"/>
                  </a:lnTo>
                  <a:lnTo>
                    <a:pt x="638" y="179"/>
                  </a:lnTo>
                  <a:lnTo>
                    <a:pt x="638" y="180"/>
                  </a:lnTo>
                  <a:lnTo>
                    <a:pt x="638" y="181"/>
                  </a:lnTo>
                  <a:lnTo>
                    <a:pt x="637" y="181"/>
                  </a:lnTo>
                  <a:lnTo>
                    <a:pt x="637" y="182"/>
                  </a:lnTo>
                  <a:lnTo>
                    <a:pt x="638" y="182"/>
                  </a:lnTo>
                  <a:lnTo>
                    <a:pt x="638" y="183"/>
                  </a:lnTo>
                  <a:lnTo>
                    <a:pt x="638" y="184"/>
                  </a:lnTo>
                  <a:lnTo>
                    <a:pt x="639" y="186"/>
                  </a:lnTo>
                  <a:lnTo>
                    <a:pt x="639" y="187"/>
                  </a:lnTo>
                  <a:lnTo>
                    <a:pt x="639" y="188"/>
                  </a:lnTo>
                  <a:lnTo>
                    <a:pt x="640" y="188"/>
                  </a:lnTo>
                  <a:lnTo>
                    <a:pt x="640" y="189"/>
                  </a:lnTo>
                  <a:lnTo>
                    <a:pt x="639" y="190"/>
                  </a:lnTo>
                  <a:lnTo>
                    <a:pt x="640" y="190"/>
                  </a:lnTo>
                  <a:lnTo>
                    <a:pt x="639" y="191"/>
                  </a:lnTo>
                  <a:lnTo>
                    <a:pt x="639" y="192"/>
                  </a:lnTo>
                  <a:lnTo>
                    <a:pt x="639" y="193"/>
                  </a:lnTo>
                  <a:lnTo>
                    <a:pt x="640" y="193"/>
                  </a:lnTo>
                  <a:lnTo>
                    <a:pt x="640" y="195"/>
                  </a:lnTo>
                  <a:lnTo>
                    <a:pt x="639" y="195"/>
                  </a:lnTo>
                  <a:lnTo>
                    <a:pt x="639" y="196"/>
                  </a:lnTo>
                  <a:lnTo>
                    <a:pt x="638" y="197"/>
                  </a:lnTo>
                  <a:lnTo>
                    <a:pt x="638" y="198"/>
                  </a:lnTo>
                  <a:lnTo>
                    <a:pt x="637" y="199"/>
                  </a:lnTo>
                  <a:lnTo>
                    <a:pt x="636" y="199"/>
                  </a:lnTo>
                  <a:lnTo>
                    <a:pt x="635" y="199"/>
                  </a:lnTo>
                  <a:lnTo>
                    <a:pt x="636" y="200"/>
                  </a:lnTo>
                  <a:lnTo>
                    <a:pt x="636" y="201"/>
                  </a:lnTo>
                  <a:lnTo>
                    <a:pt x="637" y="203"/>
                  </a:lnTo>
                  <a:lnTo>
                    <a:pt x="637" y="204"/>
                  </a:lnTo>
                  <a:lnTo>
                    <a:pt x="637" y="205"/>
                  </a:lnTo>
                  <a:lnTo>
                    <a:pt x="638" y="205"/>
                  </a:lnTo>
                  <a:lnTo>
                    <a:pt x="638" y="206"/>
                  </a:lnTo>
                  <a:lnTo>
                    <a:pt x="638" y="207"/>
                  </a:lnTo>
                  <a:lnTo>
                    <a:pt x="637" y="207"/>
                  </a:lnTo>
                  <a:lnTo>
                    <a:pt x="637" y="208"/>
                  </a:lnTo>
                  <a:lnTo>
                    <a:pt x="636" y="209"/>
                  </a:lnTo>
                  <a:lnTo>
                    <a:pt x="636" y="208"/>
                  </a:lnTo>
                  <a:lnTo>
                    <a:pt x="634" y="207"/>
                  </a:lnTo>
                  <a:lnTo>
                    <a:pt x="635" y="207"/>
                  </a:lnTo>
                  <a:lnTo>
                    <a:pt x="635" y="208"/>
                  </a:lnTo>
                  <a:lnTo>
                    <a:pt x="634" y="208"/>
                  </a:lnTo>
                  <a:lnTo>
                    <a:pt x="634" y="209"/>
                  </a:lnTo>
                  <a:lnTo>
                    <a:pt x="634" y="211"/>
                  </a:lnTo>
                  <a:lnTo>
                    <a:pt x="634" y="212"/>
                  </a:lnTo>
                  <a:lnTo>
                    <a:pt x="635" y="211"/>
                  </a:lnTo>
                  <a:lnTo>
                    <a:pt x="636" y="211"/>
                  </a:lnTo>
                  <a:lnTo>
                    <a:pt x="635" y="211"/>
                  </a:lnTo>
                  <a:lnTo>
                    <a:pt x="636" y="212"/>
                  </a:lnTo>
                  <a:lnTo>
                    <a:pt x="634" y="213"/>
                  </a:lnTo>
                  <a:lnTo>
                    <a:pt x="633" y="214"/>
                  </a:lnTo>
                  <a:lnTo>
                    <a:pt x="633" y="215"/>
                  </a:lnTo>
                  <a:lnTo>
                    <a:pt x="631" y="215"/>
                  </a:lnTo>
                  <a:lnTo>
                    <a:pt x="630" y="216"/>
                  </a:lnTo>
                  <a:lnTo>
                    <a:pt x="629" y="216"/>
                  </a:lnTo>
                  <a:lnTo>
                    <a:pt x="628" y="217"/>
                  </a:lnTo>
                  <a:lnTo>
                    <a:pt x="627" y="217"/>
                  </a:lnTo>
                  <a:lnTo>
                    <a:pt x="626" y="217"/>
                  </a:lnTo>
                  <a:lnTo>
                    <a:pt x="625" y="217"/>
                  </a:lnTo>
                  <a:lnTo>
                    <a:pt x="624" y="218"/>
                  </a:lnTo>
                  <a:lnTo>
                    <a:pt x="622" y="218"/>
                  </a:lnTo>
                  <a:lnTo>
                    <a:pt x="621" y="218"/>
                  </a:lnTo>
                  <a:lnTo>
                    <a:pt x="620" y="220"/>
                  </a:lnTo>
                  <a:lnTo>
                    <a:pt x="620" y="218"/>
                  </a:lnTo>
                  <a:lnTo>
                    <a:pt x="619" y="218"/>
                  </a:lnTo>
                  <a:lnTo>
                    <a:pt x="618" y="218"/>
                  </a:lnTo>
                  <a:lnTo>
                    <a:pt x="619" y="220"/>
                  </a:lnTo>
                  <a:lnTo>
                    <a:pt x="618" y="220"/>
                  </a:lnTo>
                  <a:lnTo>
                    <a:pt x="617" y="221"/>
                  </a:lnTo>
                  <a:lnTo>
                    <a:pt x="617" y="222"/>
                  </a:lnTo>
                  <a:lnTo>
                    <a:pt x="616" y="222"/>
                  </a:lnTo>
                  <a:lnTo>
                    <a:pt x="614" y="222"/>
                  </a:lnTo>
                  <a:lnTo>
                    <a:pt x="614" y="223"/>
                  </a:lnTo>
                  <a:lnTo>
                    <a:pt x="613" y="223"/>
                  </a:lnTo>
                  <a:lnTo>
                    <a:pt x="612" y="223"/>
                  </a:lnTo>
                  <a:lnTo>
                    <a:pt x="611" y="223"/>
                  </a:lnTo>
                  <a:lnTo>
                    <a:pt x="610" y="224"/>
                  </a:lnTo>
                  <a:lnTo>
                    <a:pt x="610" y="225"/>
                  </a:lnTo>
                  <a:lnTo>
                    <a:pt x="609" y="225"/>
                  </a:lnTo>
                  <a:lnTo>
                    <a:pt x="608" y="225"/>
                  </a:lnTo>
                  <a:lnTo>
                    <a:pt x="607" y="225"/>
                  </a:lnTo>
                  <a:lnTo>
                    <a:pt x="605" y="225"/>
                  </a:lnTo>
                  <a:lnTo>
                    <a:pt x="604" y="225"/>
                  </a:lnTo>
                  <a:lnTo>
                    <a:pt x="604" y="224"/>
                  </a:lnTo>
                  <a:lnTo>
                    <a:pt x="604" y="225"/>
                  </a:lnTo>
                  <a:lnTo>
                    <a:pt x="603" y="225"/>
                  </a:lnTo>
                  <a:lnTo>
                    <a:pt x="603" y="226"/>
                  </a:lnTo>
                  <a:lnTo>
                    <a:pt x="603" y="225"/>
                  </a:lnTo>
                  <a:lnTo>
                    <a:pt x="603" y="226"/>
                  </a:lnTo>
                  <a:lnTo>
                    <a:pt x="603" y="225"/>
                  </a:lnTo>
                  <a:lnTo>
                    <a:pt x="602" y="225"/>
                  </a:lnTo>
                  <a:lnTo>
                    <a:pt x="601" y="225"/>
                  </a:lnTo>
                  <a:lnTo>
                    <a:pt x="600" y="225"/>
                  </a:lnTo>
                  <a:lnTo>
                    <a:pt x="599" y="225"/>
                  </a:lnTo>
                  <a:lnTo>
                    <a:pt x="597" y="225"/>
                  </a:lnTo>
                  <a:lnTo>
                    <a:pt x="597" y="224"/>
                  </a:lnTo>
                  <a:lnTo>
                    <a:pt x="596" y="224"/>
                  </a:lnTo>
                  <a:lnTo>
                    <a:pt x="596" y="223"/>
                  </a:lnTo>
                  <a:lnTo>
                    <a:pt x="595" y="223"/>
                  </a:lnTo>
                  <a:lnTo>
                    <a:pt x="596" y="223"/>
                  </a:lnTo>
                  <a:lnTo>
                    <a:pt x="595" y="222"/>
                  </a:lnTo>
                  <a:lnTo>
                    <a:pt x="596" y="222"/>
                  </a:lnTo>
                  <a:lnTo>
                    <a:pt x="595" y="222"/>
                  </a:lnTo>
                  <a:lnTo>
                    <a:pt x="595" y="221"/>
                  </a:lnTo>
                  <a:lnTo>
                    <a:pt x="594" y="221"/>
                  </a:lnTo>
                  <a:lnTo>
                    <a:pt x="594" y="220"/>
                  </a:lnTo>
                  <a:lnTo>
                    <a:pt x="593" y="220"/>
                  </a:lnTo>
                  <a:lnTo>
                    <a:pt x="593" y="218"/>
                  </a:lnTo>
                  <a:lnTo>
                    <a:pt x="592" y="218"/>
                  </a:lnTo>
                  <a:lnTo>
                    <a:pt x="591" y="218"/>
                  </a:lnTo>
                  <a:lnTo>
                    <a:pt x="590" y="218"/>
                  </a:lnTo>
                  <a:lnTo>
                    <a:pt x="588" y="218"/>
                  </a:lnTo>
                  <a:lnTo>
                    <a:pt x="588" y="217"/>
                  </a:lnTo>
                  <a:lnTo>
                    <a:pt x="587" y="217"/>
                  </a:lnTo>
                  <a:lnTo>
                    <a:pt x="587" y="218"/>
                  </a:lnTo>
                  <a:lnTo>
                    <a:pt x="586" y="218"/>
                  </a:lnTo>
                  <a:lnTo>
                    <a:pt x="586" y="217"/>
                  </a:lnTo>
                  <a:lnTo>
                    <a:pt x="585" y="217"/>
                  </a:lnTo>
                  <a:lnTo>
                    <a:pt x="584" y="217"/>
                  </a:lnTo>
                  <a:lnTo>
                    <a:pt x="584" y="216"/>
                  </a:lnTo>
                  <a:lnTo>
                    <a:pt x="583" y="216"/>
                  </a:lnTo>
                  <a:lnTo>
                    <a:pt x="582" y="216"/>
                  </a:lnTo>
                  <a:lnTo>
                    <a:pt x="581" y="216"/>
                  </a:lnTo>
                  <a:lnTo>
                    <a:pt x="579" y="216"/>
                  </a:lnTo>
                  <a:lnTo>
                    <a:pt x="578" y="216"/>
                  </a:lnTo>
                  <a:lnTo>
                    <a:pt x="578" y="217"/>
                  </a:lnTo>
                  <a:lnTo>
                    <a:pt x="577" y="216"/>
                  </a:lnTo>
                  <a:lnTo>
                    <a:pt x="576" y="216"/>
                  </a:lnTo>
                  <a:lnTo>
                    <a:pt x="575" y="216"/>
                  </a:lnTo>
                  <a:lnTo>
                    <a:pt x="575" y="217"/>
                  </a:lnTo>
                  <a:lnTo>
                    <a:pt x="574" y="217"/>
                  </a:lnTo>
                  <a:lnTo>
                    <a:pt x="574" y="218"/>
                  </a:lnTo>
                  <a:lnTo>
                    <a:pt x="573" y="218"/>
                  </a:lnTo>
                  <a:lnTo>
                    <a:pt x="573" y="220"/>
                  </a:lnTo>
                  <a:lnTo>
                    <a:pt x="571" y="220"/>
                  </a:lnTo>
                  <a:lnTo>
                    <a:pt x="571" y="221"/>
                  </a:lnTo>
                  <a:lnTo>
                    <a:pt x="570" y="221"/>
                  </a:lnTo>
                  <a:lnTo>
                    <a:pt x="569" y="221"/>
                  </a:lnTo>
                  <a:lnTo>
                    <a:pt x="568" y="221"/>
                  </a:lnTo>
                  <a:lnTo>
                    <a:pt x="568" y="222"/>
                  </a:lnTo>
                  <a:lnTo>
                    <a:pt x="567" y="222"/>
                  </a:lnTo>
                  <a:lnTo>
                    <a:pt x="566" y="222"/>
                  </a:lnTo>
                  <a:lnTo>
                    <a:pt x="566" y="223"/>
                  </a:lnTo>
                  <a:lnTo>
                    <a:pt x="565" y="223"/>
                  </a:lnTo>
                  <a:lnTo>
                    <a:pt x="565" y="224"/>
                  </a:lnTo>
                  <a:lnTo>
                    <a:pt x="564" y="224"/>
                  </a:lnTo>
                  <a:lnTo>
                    <a:pt x="564" y="225"/>
                  </a:lnTo>
                  <a:lnTo>
                    <a:pt x="564" y="224"/>
                  </a:lnTo>
                  <a:lnTo>
                    <a:pt x="562" y="224"/>
                  </a:lnTo>
                  <a:lnTo>
                    <a:pt x="562" y="225"/>
                  </a:lnTo>
                  <a:lnTo>
                    <a:pt x="562" y="224"/>
                  </a:lnTo>
                  <a:lnTo>
                    <a:pt x="561" y="224"/>
                  </a:lnTo>
                  <a:lnTo>
                    <a:pt x="560" y="224"/>
                  </a:lnTo>
                  <a:lnTo>
                    <a:pt x="560" y="223"/>
                  </a:lnTo>
                  <a:lnTo>
                    <a:pt x="559" y="223"/>
                  </a:lnTo>
                  <a:lnTo>
                    <a:pt x="558" y="224"/>
                  </a:lnTo>
                  <a:lnTo>
                    <a:pt x="557" y="224"/>
                  </a:lnTo>
                  <a:lnTo>
                    <a:pt x="557" y="225"/>
                  </a:lnTo>
                  <a:lnTo>
                    <a:pt x="556" y="225"/>
                  </a:lnTo>
                  <a:lnTo>
                    <a:pt x="554" y="225"/>
                  </a:lnTo>
                  <a:lnTo>
                    <a:pt x="554" y="226"/>
                  </a:lnTo>
                  <a:lnTo>
                    <a:pt x="553" y="226"/>
                  </a:lnTo>
                  <a:lnTo>
                    <a:pt x="552" y="226"/>
                  </a:lnTo>
                  <a:lnTo>
                    <a:pt x="551" y="228"/>
                  </a:lnTo>
                  <a:lnTo>
                    <a:pt x="550" y="228"/>
                  </a:lnTo>
                  <a:lnTo>
                    <a:pt x="549" y="228"/>
                  </a:lnTo>
                  <a:lnTo>
                    <a:pt x="548" y="228"/>
                  </a:lnTo>
                  <a:lnTo>
                    <a:pt x="548" y="229"/>
                  </a:lnTo>
                  <a:lnTo>
                    <a:pt x="547" y="229"/>
                  </a:lnTo>
                  <a:lnTo>
                    <a:pt x="545" y="229"/>
                  </a:lnTo>
                  <a:lnTo>
                    <a:pt x="544" y="229"/>
                  </a:lnTo>
                  <a:lnTo>
                    <a:pt x="543" y="228"/>
                  </a:lnTo>
                  <a:lnTo>
                    <a:pt x="543" y="229"/>
                  </a:lnTo>
                  <a:lnTo>
                    <a:pt x="542" y="229"/>
                  </a:lnTo>
                  <a:lnTo>
                    <a:pt x="542" y="230"/>
                  </a:lnTo>
                  <a:lnTo>
                    <a:pt x="541" y="230"/>
                  </a:lnTo>
                  <a:lnTo>
                    <a:pt x="540" y="230"/>
                  </a:lnTo>
                  <a:lnTo>
                    <a:pt x="540" y="229"/>
                  </a:lnTo>
                  <a:lnTo>
                    <a:pt x="539" y="229"/>
                  </a:lnTo>
                  <a:lnTo>
                    <a:pt x="538" y="230"/>
                  </a:lnTo>
                  <a:lnTo>
                    <a:pt x="538" y="229"/>
                  </a:lnTo>
                  <a:lnTo>
                    <a:pt x="538" y="228"/>
                  </a:lnTo>
                  <a:lnTo>
                    <a:pt x="536" y="228"/>
                  </a:lnTo>
                  <a:lnTo>
                    <a:pt x="535" y="228"/>
                  </a:lnTo>
                  <a:lnTo>
                    <a:pt x="534" y="226"/>
                  </a:lnTo>
                  <a:lnTo>
                    <a:pt x="533" y="226"/>
                  </a:lnTo>
                  <a:lnTo>
                    <a:pt x="532" y="226"/>
                  </a:lnTo>
                  <a:lnTo>
                    <a:pt x="531" y="228"/>
                  </a:lnTo>
                  <a:lnTo>
                    <a:pt x="530" y="229"/>
                  </a:lnTo>
                  <a:lnTo>
                    <a:pt x="530" y="228"/>
                  </a:lnTo>
                  <a:lnTo>
                    <a:pt x="530" y="229"/>
                  </a:lnTo>
                  <a:lnTo>
                    <a:pt x="528" y="229"/>
                  </a:lnTo>
                  <a:lnTo>
                    <a:pt x="528" y="230"/>
                  </a:lnTo>
                  <a:lnTo>
                    <a:pt x="527" y="230"/>
                  </a:lnTo>
                  <a:lnTo>
                    <a:pt x="526" y="230"/>
                  </a:lnTo>
                  <a:lnTo>
                    <a:pt x="526" y="231"/>
                  </a:lnTo>
                  <a:lnTo>
                    <a:pt x="525" y="231"/>
                  </a:lnTo>
                  <a:lnTo>
                    <a:pt x="525" y="232"/>
                  </a:lnTo>
                  <a:lnTo>
                    <a:pt x="524" y="232"/>
                  </a:lnTo>
                  <a:lnTo>
                    <a:pt x="523" y="232"/>
                  </a:lnTo>
                  <a:lnTo>
                    <a:pt x="524" y="233"/>
                  </a:lnTo>
                  <a:lnTo>
                    <a:pt x="523" y="233"/>
                  </a:lnTo>
                  <a:lnTo>
                    <a:pt x="523" y="232"/>
                  </a:lnTo>
                  <a:lnTo>
                    <a:pt x="522" y="232"/>
                  </a:lnTo>
                  <a:lnTo>
                    <a:pt x="521" y="232"/>
                  </a:lnTo>
                  <a:lnTo>
                    <a:pt x="519" y="232"/>
                  </a:lnTo>
                  <a:lnTo>
                    <a:pt x="519" y="233"/>
                  </a:lnTo>
                  <a:lnTo>
                    <a:pt x="518" y="233"/>
                  </a:lnTo>
                  <a:lnTo>
                    <a:pt x="517" y="233"/>
                  </a:lnTo>
                  <a:lnTo>
                    <a:pt x="516" y="233"/>
                  </a:lnTo>
                  <a:lnTo>
                    <a:pt x="515" y="234"/>
                  </a:lnTo>
                  <a:lnTo>
                    <a:pt x="514" y="234"/>
                  </a:lnTo>
                  <a:lnTo>
                    <a:pt x="513" y="234"/>
                  </a:lnTo>
                  <a:lnTo>
                    <a:pt x="512" y="234"/>
                  </a:lnTo>
                  <a:lnTo>
                    <a:pt x="512" y="235"/>
                  </a:lnTo>
                  <a:lnTo>
                    <a:pt x="510" y="235"/>
                  </a:lnTo>
                  <a:lnTo>
                    <a:pt x="509" y="235"/>
                  </a:lnTo>
                  <a:lnTo>
                    <a:pt x="508" y="237"/>
                  </a:lnTo>
                  <a:lnTo>
                    <a:pt x="507" y="235"/>
                  </a:lnTo>
                  <a:lnTo>
                    <a:pt x="507" y="237"/>
                  </a:lnTo>
                  <a:lnTo>
                    <a:pt x="506" y="237"/>
                  </a:lnTo>
                  <a:lnTo>
                    <a:pt x="504" y="235"/>
                  </a:lnTo>
                  <a:lnTo>
                    <a:pt x="502" y="234"/>
                  </a:lnTo>
                  <a:lnTo>
                    <a:pt x="501" y="234"/>
                  </a:lnTo>
                  <a:lnTo>
                    <a:pt x="500" y="234"/>
                  </a:lnTo>
                  <a:lnTo>
                    <a:pt x="500" y="235"/>
                  </a:lnTo>
                  <a:lnTo>
                    <a:pt x="499" y="234"/>
                  </a:lnTo>
                  <a:lnTo>
                    <a:pt x="500" y="234"/>
                  </a:lnTo>
                  <a:lnTo>
                    <a:pt x="499" y="234"/>
                  </a:lnTo>
                  <a:lnTo>
                    <a:pt x="499" y="233"/>
                  </a:lnTo>
                  <a:lnTo>
                    <a:pt x="497" y="233"/>
                  </a:lnTo>
                  <a:lnTo>
                    <a:pt x="496" y="233"/>
                  </a:lnTo>
                  <a:lnTo>
                    <a:pt x="495" y="233"/>
                  </a:lnTo>
                  <a:lnTo>
                    <a:pt x="493" y="232"/>
                  </a:lnTo>
                  <a:lnTo>
                    <a:pt x="493" y="233"/>
                  </a:lnTo>
                  <a:lnTo>
                    <a:pt x="492" y="232"/>
                  </a:lnTo>
                  <a:lnTo>
                    <a:pt x="490" y="233"/>
                  </a:lnTo>
                  <a:lnTo>
                    <a:pt x="490" y="232"/>
                  </a:lnTo>
                  <a:lnTo>
                    <a:pt x="489" y="232"/>
                  </a:lnTo>
                  <a:lnTo>
                    <a:pt x="488" y="232"/>
                  </a:lnTo>
                  <a:lnTo>
                    <a:pt x="487" y="232"/>
                  </a:lnTo>
                  <a:lnTo>
                    <a:pt x="485" y="232"/>
                  </a:lnTo>
                  <a:lnTo>
                    <a:pt x="484" y="232"/>
                  </a:lnTo>
                  <a:lnTo>
                    <a:pt x="484" y="231"/>
                  </a:lnTo>
                  <a:lnTo>
                    <a:pt x="483" y="231"/>
                  </a:lnTo>
                  <a:lnTo>
                    <a:pt x="483" y="230"/>
                  </a:lnTo>
                  <a:lnTo>
                    <a:pt x="482" y="230"/>
                  </a:lnTo>
                  <a:lnTo>
                    <a:pt x="481" y="230"/>
                  </a:lnTo>
                  <a:lnTo>
                    <a:pt x="480" y="230"/>
                  </a:lnTo>
                  <a:lnTo>
                    <a:pt x="480" y="229"/>
                  </a:lnTo>
                  <a:lnTo>
                    <a:pt x="479" y="229"/>
                  </a:lnTo>
                  <a:lnTo>
                    <a:pt x="478" y="229"/>
                  </a:lnTo>
                  <a:lnTo>
                    <a:pt x="476" y="229"/>
                  </a:lnTo>
                  <a:lnTo>
                    <a:pt x="475" y="229"/>
                  </a:lnTo>
                  <a:lnTo>
                    <a:pt x="475" y="230"/>
                  </a:lnTo>
                  <a:lnTo>
                    <a:pt x="474" y="231"/>
                  </a:lnTo>
                  <a:lnTo>
                    <a:pt x="473" y="231"/>
                  </a:lnTo>
                  <a:lnTo>
                    <a:pt x="472" y="231"/>
                  </a:lnTo>
                  <a:lnTo>
                    <a:pt x="472" y="230"/>
                  </a:lnTo>
                  <a:lnTo>
                    <a:pt x="471" y="230"/>
                  </a:lnTo>
                  <a:lnTo>
                    <a:pt x="471" y="229"/>
                  </a:lnTo>
                  <a:lnTo>
                    <a:pt x="470" y="229"/>
                  </a:lnTo>
                  <a:lnTo>
                    <a:pt x="469" y="229"/>
                  </a:lnTo>
                  <a:lnTo>
                    <a:pt x="467" y="229"/>
                  </a:lnTo>
                  <a:lnTo>
                    <a:pt x="467" y="230"/>
                  </a:lnTo>
                  <a:lnTo>
                    <a:pt x="466" y="230"/>
                  </a:lnTo>
                  <a:lnTo>
                    <a:pt x="466" y="231"/>
                  </a:lnTo>
                  <a:lnTo>
                    <a:pt x="465" y="230"/>
                  </a:lnTo>
                  <a:lnTo>
                    <a:pt x="465" y="231"/>
                  </a:lnTo>
                  <a:lnTo>
                    <a:pt x="464" y="231"/>
                  </a:lnTo>
                  <a:lnTo>
                    <a:pt x="464" y="232"/>
                  </a:lnTo>
                  <a:lnTo>
                    <a:pt x="463" y="232"/>
                  </a:lnTo>
                  <a:lnTo>
                    <a:pt x="462" y="232"/>
                  </a:lnTo>
                  <a:lnTo>
                    <a:pt x="462" y="231"/>
                  </a:lnTo>
                  <a:lnTo>
                    <a:pt x="462" y="230"/>
                  </a:lnTo>
                  <a:lnTo>
                    <a:pt x="461" y="230"/>
                  </a:lnTo>
                  <a:lnTo>
                    <a:pt x="461" y="229"/>
                  </a:lnTo>
                  <a:lnTo>
                    <a:pt x="459" y="229"/>
                  </a:lnTo>
                  <a:lnTo>
                    <a:pt x="459" y="230"/>
                  </a:lnTo>
                  <a:lnTo>
                    <a:pt x="458" y="230"/>
                  </a:lnTo>
                  <a:lnTo>
                    <a:pt x="457" y="230"/>
                  </a:lnTo>
                  <a:lnTo>
                    <a:pt x="456" y="230"/>
                  </a:lnTo>
                  <a:lnTo>
                    <a:pt x="455" y="230"/>
                  </a:lnTo>
                  <a:lnTo>
                    <a:pt x="454" y="231"/>
                  </a:lnTo>
                  <a:lnTo>
                    <a:pt x="454" y="232"/>
                  </a:lnTo>
                  <a:lnTo>
                    <a:pt x="453" y="232"/>
                  </a:lnTo>
                  <a:lnTo>
                    <a:pt x="452" y="232"/>
                  </a:lnTo>
                  <a:lnTo>
                    <a:pt x="452" y="233"/>
                  </a:lnTo>
                  <a:lnTo>
                    <a:pt x="450" y="233"/>
                  </a:lnTo>
                  <a:lnTo>
                    <a:pt x="450" y="232"/>
                  </a:lnTo>
                  <a:lnTo>
                    <a:pt x="449" y="232"/>
                  </a:lnTo>
                  <a:lnTo>
                    <a:pt x="448" y="232"/>
                  </a:lnTo>
                  <a:lnTo>
                    <a:pt x="447" y="233"/>
                  </a:lnTo>
                  <a:lnTo>
                    <a:pt x="446" y="233"/>
                  </a:lnTo>
                  <a:lnTo>
                    <a:pt x="446" y="234"/>
                  </a:lnTo>
                  <a:lnTo>
                    <a:pt x="445" y="234"/>
                  </a:lnTo>
                  <a:lnTo>
                    <a:pt x="444" y="235"/>
                  </a:lnTo>
                  <a:lnTo>
                    <a:pt x="442" y="235"/>
                  </a:lnTo>
                  <a:lnTo>
                    <a:pt x="442" y="237"/>
                  </a:lnTo>
                  <a:lnTo>
                    <a:pt x="441" y="237"/>
                  </a:lnTo>
                  <a:lnTo>
                    <a:pt x="440" y="237"/>
                  </a:lnTo>
                  <a:lnTo>
                    <a:pt x="440" y="235"/>
                  </a:lnTo>
                  <a:lnTo>
                    <a:pt x="439" y="235"/>
                  </a:lnTo>
                  <a:lnTo>
                    <a:pt x="438" y="235"/>
                  </a:lnTo>
                  <a:lnTo>
                    <a:pt x="439" y="235"/>
                  </a:lnTo>
                  <a:lnTo>
                    <a:pt x="438" y="237"/>
                  </a:lnTo>
                  <a:lnTo>
                    <a:pt x="437" y="237"/>
                  </a:lnTo>
                  <a:lnTo>
                    <a:pt x="438" y="235"/>
                  </a:lnTo>
                  <a:lnTo>
                    <a:pt x="437" y="235"/>
                  </a:lnTo>
                  <a:lnTo>
                    <a:pt x="437" y="234"/>
                  </a:lnTo>
                  <a:lnTo>
                    <a:pt x="436" y="234"/>
                  </a:lnTo>
                  <a:lnTo>
                    <a:pt x="436" y="235"/>
                  </a:lnTo>
                  <a:lnTo>
                    <a:pt x="435" y="235"/>
                  </a:lnTo>
                  <a:lnTo>
                    <a:pt x="436" y="235"/>
                  </a:lnTo>
                  <a:lnTo>
                    <a:pt x="436" y="237"/>
                  </a:lnTo>
                  <a:lnTo>
                    <a:pt x="437" y="237"/>
                  </a:lnTo>
                  <a:lnTo>
                    <a:pt x="437" y="238"/>
                  </a:lnTo>
                  <a:lnTo>
                    <a:pt x="437" y="239"/>
                  </a:lnTo>
                  <a:lnTo>
                    <a:pt x="436" y="240"/>
                  </a:lnTo>
                  <a:lnTo>
                    <a:pt x="437" y="240"/>
                  </a:lnTo>
                  <a:lnTo>
                    <a:pt x="437" y="241"/>
                  </a:lnTo>
                  <a:lnTo>
                    <a:pt x="437" y="242"/>
                  </a:lnTo>
                  <a:lnTo>
                    <a:pt x="437" y="243"/>
                  </a:lnTo>
                  <a:lnTo>
                    <a:pt x="437" y="245"/>
                  </a:lnTo>
                  <a:lnTo>
                    <a:pt x="438" y="245"/>
                  </a:lnTo>
                  <a:lnTo>
                    <a:pt x="438" y="246"/>
                  </a:lnTo>
                  <a:lnTo>
                    <a:pt x="437" y="246"/>
                  </a:lnTo>
                  <a:lnTo>
                    <a:pt x="437" y="247"/>
                  </a:lnTo>
                  <a:lnTo>
                    <a:pt x="437" y="248"/>
                  </a:lnTo>
                  <a:lnTo>
                    <a:pt x="437" y="249"/>
                  </a:lnTo>
                  <a:lnTo>
                    <a:pt x="436" y="249"/>
                  </a:lnTo>
                  <a:lnTo>
                    <a:pt x="436" y="250"/>
                  </a:lnTo>
                  <a:lnTo>
                    <a:pt x="435" y="250"/>
                  </a:lnTo>
                  <a:lnTo>
                    <a:pt x="433" y="250"/>
                  </a:lnTo>
                  <a:lnTo>
                    <a:pt x="432" y="250"/>
                  </a:lnTo>
                  <a:lnTo>
                    <a:pt x="432" y="249"/>
                  </a:lnTo>
                  <a:lnTo>
                    <a:pt x="431" y="249"/>
                  </a:lnTo>
                  <a:lnTo>
                    <a:pt x="431" y="250"/>
                  </a:lnTo>
                  <a:lnTo>
                    <a:pt x="430" y="250"/>
                  </a:lnTo>
                  <a:lnTo>
                    <a:pt x="429" y="250"/>
                  </a:lnTo>
                  <a:lnTo>
                    <a:pt x="428" y="250"/>
                  </a:lnTo>
                  <a:lnTo>
                    <a:pt x="428" y="249"/>
                  </a:lnTo>
                  <a:lnTo>
                    <a:pt x="428" y="250"/>
                  </a:lnTo>
                  <a:lnTo>
                    <a:pt x="427" y="250"/>
                  </a:lnTo>
                  <a:lnTo>
                    <a:pt x="427" y="251"/>
                  </a:lnTo>
                  <a:lnTo>
                    <a:pt x="426" y="251"/>
                  </a:lnTo>
                  <a:lnTo>
                    <a:pt x="426" y="253"/>
                  </a:lnTo>
                  <a:lnTo>
                    <a:pt x="424" y="253"/>
                  </a:lnTo>
                  <a:lnTo>
                    <a:pt x="424" y="254"/>
                  </a:lnTo>
                  <a:lnTo>
                    <a:pt x="423" y="254"/>
                  </a:lnTo>
                  <a:lnTo>
                    <a:pt x="423" y="255"/>
                  </a:lnTo>
                  <a:lnTo>
                    <a:pt x="423" y="256"/>
                  </a:lnTo>
                  <a:lnTo>
                    <a:pt x="423" y="257"/>
                  </a:lnTo>
                  <a:lnTo>
                    <a:pt x="424" y="257"/>
                  </a:lnTo>
                  <a:lnTo>
                    <a:pt x="426" y="257"/>
                  </a:lnTo>
                  <a:lnTo>
                    <a:pt x="426" y="258"/>
                  </a:lnTo>
                  <a:lnTo>
                    <a:pt x="424" y="258"/>
                  </a:lnTo>
                  <a:lnTo>
                    <a:pt x="424" y="259"/>
                  </a:lnTo>
                  <a:lnTo>
                    <a:pt x="424" y="260"/>
                  </a:lnTo>
                  <a:lnTo>
                    <a:pt x="426" y="260"/>
                  </a:lnTo>
                  <a:lnTo>
                    <a:pt x="426" y="262"/>
                  </a:lnTo>
                  <a:lnTo>
                    <a:pt x="427" y="262"/>
                  </a:lnTo>
                  <a:lnTo>
                    <a:pt x="427" y="263"/>
                  </a:lnTo>
                  <a:lnTo>
                    <a:pt x="427" y="264"/>
                  </a:lnTo>
                  <a:lnTo>
                    <a:pt x="426" y="265"/>
                  </a:lnTo>
                  <a:lnTo>
                    <a:pt x="426" y="266"/>
                  </a:lnTo>
                  <a:lnTo>
                    <a:pt x="424" y="266"/>
                  </a:lnTo>
                  <a:lnTo>
                    <a:pt x="424" y="267"/>
                  </a:lnTo>
                  <a:lnTo>
                    <a:pt x="426" y="267"/>
                  </a:lnTo>
                  <a:lnTo>
                    <a:pt x="426" y="268"/>
                  </a:lnTo>
                  <a:lnTo>
                    <a:pt x="426" y="270"/>
                  </a:lnTo>
                  <a:lnTo>
                    <a:pt x="426" y="271"/>
                  </a:lnTo>
                  <a:lnTo>
                    <a:pt x="426" y="272"/>
                  </a:lnTo>
                  <a:lnTo>
                    <a:pt x="424" y="272"/>
                  </a:lnTo>
                  <a:lnTo>
                    <a:pt x="423" y="272"/>
                  </a:lnTo>
                  <a:lnTo>
                    <a:pt x="423" y="273"/>
                  </a:lnTo>
                  <a:lnTo>
                    <a:pt x="423" y="274"/>
                  </a:lnTo>
                  <a:lnTo>
                    <a:pt x="423" y="275"/>
                  </a:lnTo>
                  <a:lnTo>
                    <a:pt x="422" y="275"/>
                  </a:lnTo>
                  <a:lnTo>
                    <a:pt x="422" y="276"/>
                  </a:lnTo>
                  <a:lnTo>
                    <a:pt x="420" y="276"/>
                  </a:lnTo>
                  <a:lnTo>
                    <a:pt x="420" y="278"/>
                  </a:lnTo>
                  <a:lnTo>
                    <a:pt x="419" y="278"/>
                  </a:lnTo>
                  <a:lnTo>
                    <a:pt x="419" y="279"/>
                  </a:lnTo>
                  <a:lnTo>
                    <a:pt x="418" y="280"/>
                  </a:lnTo>
                  <a:lnTo>
                    <a:pt x="419" y="280"/>
                  </a:lnTo>
                  <a:lnTo>
                    <a:pt x="419" y="281"/>
                  </a:lnTo>
                  <a:lnTo>
                    <a:pt x="419" y="282"/>
                  </a:lnTo>
                  <a:lnTo>
                    <a:pt x="419" y="283"/>
                  </a:lnTo>
                  <a:lnTo>
                    <a:pt x="418" y="284"/>
                  </a:lnTo>
                  <a:lnTo>
                    <a:pt x="416" y="284"/>
                  </a:lnTo>
                  <a:lnTo>
                    <a:pt x="416" y="285"/>
                  </a:lnTo>
                  <a:lnTo>
                    <a:pt x="415" y="285"/>
                  </a:lnTo>
                  <a:lnTo>
                    <a:pt x="415" y="287"/>
                  </a:lnTo>
                  <a:lnTo>
                    <a:pt x="414" y="287"/>
                  </a:lnTo>
                  <a:lnTo>
                    <a:pt x="410" y="288"/>
                  </a:lnTo>
                  <a:lnTo>
                    <a:pt x="409" y="288"/>
                  </a:lnTo>
                  <a:lnTo>
                    <a:pt x="407" y="289"/>
                  </a:lnTo>
                  <a:lnTo>
                    <a:pt x="406" y="289"/>
                  </a:lnTo>
                  <a:lnTo>
                    <a:pt x="405" y="289"/>
                  </a:lnTo>
                  <a:lnTo>
                    <a:pt x="404" y="289"/>
                  </a:lnTo>
                  <a:lnTo>
                    <a:pt x="403" y="289"/>
                  </a:lnTo>
                  <a:lnTo>
                    <a:pt x="402" y="288"/>
                  </a:lnTo>
                  <a:lnTo>
                    <a:pt x="401" y="288"/>
                  </a:lnTo>
                  <a:lnTo>
                    <a:pt x="399" y="288"/>
                  </a:lnTo>
                  <a:lnTo>
                    <a:pt x="398" y="288"/>
                  </a:lnTo>
                  <a:lnTo>
                    <a:pt x="397" y="288"/>
                  </a:lnTo>
                  <a:lnTo>
                    <a:pt x="396" y="288"/>
                  </a:lnTo>
                  <a:lnTo>
                    <a:pt x="397" y="288"/>
                  </a:lnTo>
                  <a:lnTo>
                    <a:pt x="397" y="289"/>
                  </a:lnTo>
                  <a:lnTo>
                    <a:pt x="398" y="289"/>
                  </a:lnTo>
                  <a:lnTo>
                    <a:pt x="397" y="289"/>
                  </a:lnTo>
                  <a:lnTo>
                    <a:pt x="397" y="290"/>
                  </a:lnTo>
                  <a:lnTo>
                    <a:pt x="398" y="290"/>
                  </a:lnTo>
                  <a:lnTo>
                    <a:pt x="398" y="291"/>
                  </a:lnTo>
                  <a:lnTo>
                    <a:pt x="398" y="292"/>
                  </a:lnTo>
                  <a:lnTo>
                    <a:pt x="399" y="293"/>
                  </a:lnTo>
                  <a:lnTo>
                    <a:pt x="401" y="295"/>
                  </a:lnTo>
                  <a:lnTo>
                    <a:pt x="401" y="296"/>
                  </a:lnTo>
                  <a:lnTo>
                    <a:pt x="401" y="297"/>
                  </a:lnTo>
                  <a:lnTo>
                    <a:pt x="401" y="298"/>
                  </a:lnTo>
                  <a:lnTo>
                    <a:pt x="402" y="299"/>
                  </a:lnTo>
                  <a:lnTo>
                    <a:pt x="402" y="300"/>
                  </a:lnTo>
                  <a:lnTo>
                    <a:pt x="401" y="300"/>
                  </a:lnTo>
                  <a:lnTo>
                    <a:pt x="401" y="301"/>
                  </a:lnTo>
                  <a:lnTo>
                    <a:pt x="402" y="301"/>
                  </a:lnTo>
                  <a:lnTo>
                    <a:pt x="402" y="300"/>
                  </a:lnTo>
                  <a:lnTo>
                    <a:pt x="403" y="300"/>
                  </a:lnTo>
                  <a:lnTo>
                    <a:pt x="404" y="300"/>
                  </a:lnTo>
                  <a:lnTo>
                    <a:pt x="405" y="300"/>
                  </a:lnTo>
                  <a:lnTo>
                    <a:pt x="405" y="299"/>
                  </a:lnTo>
                  <a:lnTo>
                    <a:pt x="406" y="299"/>
                  </a:lnTo>
                  <a:lnTo>
                    <a:pt x="407" y="298"/>
                  </a:lnTo>
                  <a:lnTo>
                    <a:pt x="407" y="297"/>
                  </a:lnTo>
                  <a:lnTo>
                    <a:pt x="409" y="297"/>
                  </a:lnTo>
                  <a:lnTo>
                    <a:pt x="410" y="297"/>
                  </a:lnTo>
                  <a:lnTo>
                    <a:pt x="410" y="296"/>
                  </a:lnTo>
                  <a:lnTo>
                    <a:pt x="410" y="295"/>
                  </a:lnTo>
                  <a:lnTo>
                    <a:pt x="411" y="295"/>
                  </a:lnTo>
                  <a:lnTo>
                    <a:pt x="411" y="296"/>
                  </a:lnTo>
                  <a:lnTo>
                    <a:pt x="412" y="297"/>
                  </a:lnTo>
                  <a:lnTo>
                    <a:pt x="413" y="297"/>
                  </a:lnTo>
                  <a:lnTo>
                    <a:pt x="413" y="298"/>
                  </a:lnTo>
                  <a:lnTo>
                    <a:pt x="412" y="299"/>
                  </a:lnTo>
                  <a:lnTo>
                    <a:pt x="411" y="299"/>
                  </a:lnTo>
                  <a:lnTo>
                    <a:pt x="410" y="299"/>
                  </a:lnTo>
                  <a:lnTo>
                    <a:pt x="410" y="300"/>
                  </a:lnTo>
                  <a:lnTo>
                    <a:pt x="409" y="304"/>
                  </a:lnTo>
                  <a:lnTo>
                    <a:pt x="407" y="306"/>
                  </a:lnTo>
                  <a:lnTo>
                    <a:pt x="406" y="306"/>
                  </a:lnTo>
                  <a:lnTo>
                    <a:pt x="406" y="307"/>
                  </a:lnTo>
                  <a:lnTo>
                    <a:pt x="405" y="309"/>
                  </a:lnTo>
                  <a:lnTo>
                    <a:pt x="404" y="309"/>
                  </a:lnTo>
                  <a:lnTo>
                    <a:pt x="404" y="310"/>
                  </a:lnTo>
                  <a:lnTo>
                    <a:pt x="405" y="310"/>
                  </a:lnTo>
                  <a:lnTo>
                    <a:pt x="405" y="312"/>
                  </a:lnTo>
                  <a:lnTo>
                    <a:pt x="406" y="312"/>
                  </a:lnTo>
                  <a:lnTo>
                    <a:pt x="406" y="313"/>
                  </a:lnTo>
                  <a:lnTo>
                    <a:pt x="407" y="313"/>
                  </a:lnTo>
                  <a:lnTo>
                    <a:pt x="409" y="313"/>
                  </a:lnTo>
                  <a:lnTo>
                    <a:pt x="409" y="314"/>
                  </a:lnTo>
                  <a:lnTo>
                    <a:pt x="409" y="315"/>
                  </a:lnTo>
                  <a:lnTo>
                    <a:pt x="410" y="315"/>
                  </a:lnTo>
                  <a:lnTo>
                    <a:pt x="410" y="316"/>
                  </a:lnTo>
                  <a:lnTo>
                    <a:pt x="410" y="317"/>
                  </a:lnTo>
                  <a:lnTo>
                    <a:pt x="411" y="317"/>
                  </a:lnTo>
                  <a:lnTo>
                    <a:pt x="412" y="317"/>
                  </a:lnTo>
                  <a:lnTo>
                    <a:pt x="412" y="318"/>
                  </a:lnTo>
                  <a:lnTo>
                    <a:pt x="412" y="320"/>
                  </a:lnTo>
                  <a:lnTo>
                    <a:pt x="412" y="321"/>
                  </a:lnTo>
                  <a:lnTo>
                    <a:pt x="412" y="322"/>
                  </a:lnTo>
                  <a:lnTo>
                    <a:pt x="413" y="322"/>
                  </a:lnTo>
                  <a:lnTo>
                    <a:pt x="414" y="322"/>
                  </a:lnTo>
                  <a:lnTo>
                    <a:pt x="414" y="321"/>
                  </a:lnTo>
                  <a:lnTo>
                    <a:pt x="415" y="321"/>
                  </a:lnTo>
                  <a:lnTo>
                    <a:pt x="415" y="320"/>
                  </a:lnTo>
                  <a:lnTo>
                    <a:pt x="416" y="320"/>
                  </a:lnTo>
                  <a:lnTo>
                    <a:pt x="418" y="320"/>
                  </a:lnTo>
                  <a:lnTo>
                    <a:pt x="419" y="320"/>
                  </a:lnTo>
                  <a:lnTo>
                    <a:pt x="419" y="321"/>
                  </a:lnTo>
                  <a:lnTo>
                    <a:pt x="420" y="320"/>
                  </a:lnTo>
                  <a:lnTo>
                    <a:pt x="421" y="318"/>
                  </a:lnTo>
                  <a:lnTo>
                    <a:pt x="422" y="318"/>
                  </a:lnTo>
                  <a:lnTo>
                    <a:pt x="423" y="318"/>
                  </a:lnTo>
                  <a:lnTo>
                    <a:pt x="423" y="317"/>
                  </a:lnTo>
                  <a:lnTo>
                    <a:pt x="424" y="317"/>
                  </a:lnTo>
                  <a:lnTo>
                    <a:pt x="426" y="317"/>
                  </a:lnTo>
                  <a:lnTo>
                    <a:pt x="427" y="317"/>
                  </a:lnTo>
                  <a:lnTo>
                    <a:pt x="427" y="316"/>
                  </a:lnTo>
                  <a:lnTo>
                    <a:pt x="428" y="316"/>
                  </a:lnTo>
                  <a:lnTo>
                    <a:pt x="429" y="316"/>
                  </a:lnTo>
                  <a:lnTo>
                    <a:pt x="431" y="317"/>
                  </a:lnTo>
                  <a:lnTo>
                    <a:pt x="431" y="318"/>
                  </a:lnTo>
                  <a:lnTo>
                    <a:pt x="432" y="318"/>
                  </a:lnTo>
                  <a:lnTo>
                    <a:pt x="432" y="320"/>
                  </a:lnTo>
                  <a:lnTo>
                    <a:pt x="432" y="321"/>
                  </a:lnTo>
                  <a:lnTo>
                    <a:pt x="433" y="321"/>
                  </a:lnTo>
                  <a:lnTo>
                    <a:pt x="433" y="322"/>
                  </a:lnTo>
                  <a:lnTo>
                    <a:pt x="433" y="323"/>
                  </a:lnTo>
                  <a:lnTo>
                    <a:pt x="435" y="323"/>
                  </a:lnTo>
                  <a:lnTo>
                    <a:pt x="435" y="324"/>
                  </a:lnTo>
                  <a:lnTo>
                    <a:pt x="436" y="324"/>
                  </a:lnTo>
                  <a:lnTo>
                    <a:pt x="436" y="325"/>
                  </a:lnTo>
                  <a:lnTo>
                    <a:pt x="437" y="325"/>
                  </a:lnTo>
                  <a:lnTo>
                    <a:pt x="437" y="326"/>
                  </a:lnTo>
                  <a:lnTo>
                    <a:pt x="438" y="326"/>
                  </a:lnTo>
                  <a:lnTo>
                    <a:pt x="438" y="327"/>
                  </a:lnTo>
                  <a:lnTo>
                    <a:pt x="438" y="329"/>
                  </a:lnTo>
                  <a:lnTo>
                    <a:pt x="439" y="329"/>
                  </a:lnTo>
                  <a:lnTo>
                    <a:pt x="439" y="330"/>
                  </a:lnTo>
                  <a:lnTo>
                    <a:pt x="439" y="331"/>
                  </a:lnTo>
                  <a:lnTo>
                    <a:pt x="439" y="332"/>
                  </a:lnTo>
                  <a:lnTo>
                    <a:pt x="440" y="332"/>
                  </a:lnTo>
                  <a:lnTo>
                    <a:pt x="440" y="333"/>
                  </a:lnTo>
                  <a:lnTo>
                    <a:pt x="439" y="333"/>
                  </a:lnTo>
                  <a:lnTo>
                    <a:pt x="440" y="333"/>
                  </a:lnTo>
                  <a:lnTo>
                    <a:pt x="439" y="333"/>
                  </a:lnTo>
                  <a:lnTo>
                    <a:pt x="439" y="334"/>
                  </a:lnTo>
                  <a:lnTo>
                    <a:pt x="438" y="334"/>
                  </a:lnTo>
                  <a:lnTo>
                    <a:pt x="437" y="335"/>
                  </a:lnTo>
                  <a:lnTo>
                    <a:pt x="436" y="337"/>
                  </a:lnTo>
                  <a:lnTo>
                    <a:pt x="435" y="337"/>
                  </a:lnTo>
                  <a:lnTo>
                    <a:pt x="433" y="337"/>
                  </a:lnTo>
                  <a:lnTo>
                    <a:pt x="433" y="338"/>
                  </a:lnTo>
                  <a:lnTo>
                    <a:pt x="432" y="338"/>
                  </a:lnTo>
                  <a:lnTo>
                    <a:pt x="432" y="339"/>
                  </a:lnTo>
                  <a:lnTo>
                    <a:pt x="431" y="339"/>
                  </a:lnTo>
                  <a:lnTo>
                    <a:pt x="431" y="340"/>
                  </a:lnTo>
                  <a:lnTo>
                    <a:pt x="430" y="340"/>
                  </a:lnTo>
                  <a:lnTo>
                    <a:pt x="430" y="341"/>
                  </a:lnTo>
                  <a:lnTo>
                    <a:pt x="429" y="341"/>
                  </a:lnTo>
                  <a:lnTo>
                    <a:pt x="428" y="341"/>
                  </a:lnTo>
                  <a:lnTo>
                    <a:pt x="428" y="342"/>
                  </a:lnTo>
                  <a:lnTo>
                    <a:pt x="428" y="341"/>
                  </a:lnTo>
                  <a:lnTo>
                    <a:pt x="427" y="341"/>
                  </a:lnTo>
                  <a:lnTo>
                    <a:pt x="427" y="342"/>
                  </a:lnTo>
                  <a:lnTo>
                    <a:pt x="426" y="342"/>
                  </a:lnTo>
                  <a:lnTo>
                    <a:pt x="424" y="342"/>
                  </a:lnTo>
                  <a:lnTo>
                    <a:pt x="424" y="343"/>
                  </a:lnTo>
                  <a:lnTo>
                    <a:pt x="423" y="345"/>
                  </a:lnTo>
                  <a:lnTo>
                    <a:pt x="423" y="343"/>
                  </a:lnTo>
                  <a:lnTo>
                    <a:pt x="422" y="343"/>
                  </a:lnTo>
                  <a:lnTo>
                    <a:pt x="422" y="345"/>
                  </a:lnTo>
                  <a:lnTo>
                    <a:pt x="421" y="345"/>
                  </a:lnTo>
                  <a:lnTo>
                    <a:pt x="422" y="346"/>
                  </a:lnTo>
                  <a:lnTo>
                    <a:pt x="421" y="346"/>
                  </a:lnTo>
                  <a:lnTo>
                    <a:pt x="422" y="346"/>
                  </a:lnTo>
                  <a:lnTo>
                    <a:pt x="421" y="347"/>
                  </a:lnTo>
                  <a:lnTo>
                    <a:pt x="421" y="346"/>
                  </a:lnTo>
                  <a:lnTo>
                    <a:pt x="420" y="347"/>
                  </a:lnTo>
                  <a:lnTo>
                    <a:pt x="419" y="347"/>
                  </a:lnTo>
                  <a:lnTo>
                    <a:pt x="419" y="348"/>
                  </a:lnTo>
                  <a:lnTo>
                    <a:pt x="418" y="348"/>
                  </a:lnTo>
                  <a:lnTo>
                    <a:pt x="416" y="348"/>
                  </a:lnTo>
                  <a:lnTo>
                    <a:pt x="418" y="348"/>
                  </a:lnTo>
                  <a:lnTo>
                    <a:pt x="418" y="349"/>
                  </a:lnTo>
                  <a:lnTo>
                    <a:pt x="416" y="349"/>
                  </a:lnTo>
                  <a:lnTo>
                    <a:pt x="416" y="350"/>
                  </a:lnTo>
                  <a:lnTo>
                    <a:pt x="418" y="350"/>
                  </a:lnTo>
                  <a:lnTo>
                    <a:pt x="419" y="350"/>
                  </a:lnTo>
                  <a:lnTo>
                    <a:pt x="420" y="351"/>
                  </a:lnTo>
                  <a:lnTo>
                    <a:pt x="420" y="352"/>
                  </a:lnTo>
                  <a:lnTo>
                    <a:pt x="420" y="354"/>
                  </a:lnTo>
                  <a:lnTo>
                    <a:pt x="420" y="355"/>
                  </a:lnTo>
                  <a:lnTo>
                    <a:pt x="421" y="355"/>
                  </a:lnTo>
                  <a:lnTo>
                    <a:pt x="421" y="356"/>
                  </a:lnTo>
                  <a:lnTo>
                    <a:pt x="421" y="357"/>
                  </a:lnTo>
                  <a:lnTo>
                    <a:pt x="421" y="358"/>
                  </a:lnTo>
                  <a:lnTo>
                    <a:pt x="422" y="358"/>
                  </a:lnTo>
                  <a:lnTo>
                    <a:pt x="422" y="359"/>
                  </a:lnTo>
                  <a:lnTo>
                    <a:pt x="421" y="360"/>
                  </a:lnTo>
                  <a:lnTo>
                    <a:pt x="421" y="362"/>
                  </a:lnTo>
                  <a:lnTo>
                    <a:pt x="422" y="362"/>
                  </a:lnTo>
                  <a:lnTo>
                    <a:pt x="422" y="363"/>
                  </a:lnTo>
                  <a:lnTo>
                    <a:pt x="422" y="364"/>
                  </a:lnTo>
                  <a:lnTo>
                    <a:pt x="423" y="364"/>
                  </a:lnTo>
                  <a:lnTo>
                    <a:pt x="423" y="365"/>
                  </a:lnTo>
                  <a:lnTo>
                    <a:pt x="423" y="366"/>
                  </a:lnTo>
                  <a:lnTo>
                    <a:pt x="424" y="366"/>
                  </a:lnTo>
                  <a:lnTo>
                    <a:pt x="424" y="367"/>
                  </a:lnTo>
                  <a:lnTo>
                    <a:pt x="424" y="368"/>
                  </a:lnTo>
                  <a:lnTo>
                    <a:pt x="426" y="368"/>
                  </a:lnTo>
                  <a:lnTo>
                    <a:pt x="424" y="370"/>
                  </a:lnTo>
                  <a:lnTo>
                    <a:pt x="426" y="370"/>
                  </a:lnTo>
                  <a:lnTo>
                    <a:pt x="424" y="370"/>
                  </a:lnTo>
                  <a:lnTo>
                    <a:pt x="426" y="370"/>
                  </a:lnTo>
                  <a:lnTo>
                    <a:pt x="426" y="371"/>
                  </a:lnTo>
                  <a:lnTo>
                    <a:pt x="424" y="371"/>
                  </a:lnTo>
                  <a:lnTo>
                    <a:pt x="424" y="372"/>
                  </a:lnTo>
                  <a:lnTo>
                    <a:pt x="424" y="373"/>
                  </a:lnTo>
                  <a:lnTo>
                    <a:pt x="424" y="374"/>
                  </a:lnTo>
                  <a:lnTo>
                    <a:pt x="424" y="375"/>
                  </a:lnTo>
                  <a:lnTo>
                    <a:pt x="423" y="375"/>
                  </a:lnTo>
                  <a:lnTo>
                    <a:pt x="424" y="376"/>
                  </a:lnTo>
                  <a:lnTo>
                    <a:pt x="423" y="376"/>
                  </a:lnTo>
                  <a:lnTo>
                    <a:pt x="423" y="377"/>
                  </a:lnTo>
                  <a:lnTo>
                    <a:pt x="423" y="376"/>
                  </a:lnTo>
                  <a:lnTo>
                    <a:pt x="423" y="377"/>
                  </a:lnTo>
                  <a:lnTo>
                    <a:pt x="424" y="377"/>
                  </a:lnTo>
                  <a:lnTo>
                    <a:pt x="424" y="379"/>
                  </a:lnTo>
                  <a:lnTo>
                    <a:pt x="424" y="380"/>
                  </a:lnTo>
                  <a:lnTo>
                    <a:pt x="424" y="381"/>
                  </a:lnTo>
                  <a:lnTo>
                    <a:pt x="426" y="381"/>
                  </a:lnTo>
                  <a:lnTo>
                    <a:pt x="426" y="382"/>
                  </a:lnTo>
                  <a:lnTo>
                    <a:pt x="427" y="382"/>
                  </a:lnTo>
                  <a:lnTo>
                    <a:pt x="428" y="382"/>
                  </a:lnTo>
                  <a:lnTo>
                    <a:pt x="428" y="383"/>
                  </a:lnTo>
                  <a:lnTo>
                    <a:pt x="428" y="384"/>
                  </a:lnTo>
                  <a:lnTo>
                    <a:pt x="428" y="385"/>
                  </a:lnTo>
                  <a:lnTo>
                    <a:pt x="429" y="384"/>
                  </a:lnTo>
                  <a:lnTo>
                    <a:pt x="429" y="385"/>
                  </a:lnTo>
                  <a:lnTo>
                    <a:pt x="430" y="385"/>
                  </a:lnTo>
                  <a:lnTo>
                    <a:pt x="429" y="385"/>
                  </a:lnTo>
                  <a:lnTo>
                    <a:pt x="429" y="387"/>
                  </a:lnTo>
                  <a:lnTo>
                    <a:pt x="430" y="387"/>
                  </a:lnTo>
                  <a:lnTo>
                    <a:pt x="430" y="388"/>
                  </a:lnTo>
                  <a:lnTo>
                    <a:pt x="431" y="389"/>
                  </a:lnTo>
                  <a:lnTo>
                    <a:pt x="431" y="390"/>
                  </a:lnTo>
                  <a:lnTo>
                    <a:pt x="432" y="390"/>
                  </a:lnTo>
                  <a:lnTo>
                    <a:pt x="431" y="390"/>
                  </a:lnTo>
                  <a:lnTo>
                    <a:pt x="431" y="391"/>
                  </a:lnTo>
                  <a:lnTo>
                    <a:pt x="432" y="391"/>
                  </a:lnTo>
                  <a:lnTo>
                    <a:pt x="431" y="392"/>
                  </a:lnTo>
                  <a:lnTo>
                    <a:pt x="430" y="392"/>
                  </a:lnTo>
                  <a:lnTo>
                    <a:pt x="430" y="393"/>
                  </a:lnTo>
                  <a:lnTo>
                    <a:pt x="429" y="393"/>
                  </a:lnTo>
                  <a:lnTo>
                    <a:pt x="430" y="393"/>
                  </a:lnTo>
                  <a:lnTo>
                    <a:pt x="430" y="394"/>
                  </a:lnTo>
                  <a:lnTo>
                    <a:pt x="430" y="396"/>
                  </a:lnTo>
                  <a:lnTo>
                    <a:pt x="430" y="397"/>
                  </a:lnTo>
                  <a:lnTo>
                    <a:pt x="429" y="398"/>
                  </a:lnTo>
                  <a:lnTo>
                    <a:pt x="428" y="399"/>
                  </a:lnTo>
                  <a:lnTo>
                    <a:pt x="427" y="399"/>
                  </a:lnTo>
                  <a:lnTo>
                    <a:pt x="427" y="400"/>
                  </a:lnTo>
                  <a:lnTo>
                    <a:pt x="427" y="401"/>
                  </a:lnTo>
                  <a:lnTo>
                    <a:pt x="426" y="401"/>
                  </a:lnTo>
                  <a:lnTo>
                    <a:pt x="426" y="402"/>
                  </a:lnTo>
                  <a:lnTo>
                    <a:pt x="426" y="404"/>
                  </a:lnTo>
                  <a:lnTo>
                    <a:pt x="424" y="404"/>
                  </a:lnTo>
                  <a:lnTo>
                    <a:pt x="423" y="404"/>
                  </a:lnTo>
                  <a:lnTo>
                    <a:pt x="423" y="405"/>
                  </a:lnTo>
                  <a:lnTo>
                    <a:pt x="422" y="405"/>
                  </a:lnTo>
                  <a:lnTo>
                    <a:pt x="421" y="405"/>
                  </a:lnTo>
                  <a:lnTo>
                    <a:pt x="421" y="406"/>
                  </a:lnTo>
                  <a:lnTo>
                    <a:pt x="420" y="407"/>
                  </a:lnTo>
                  <a:lnTo>
                    <a:pt x="419" y="407"/>
                  </a:lnTo>
                  <a:lnTo>
                    <a:pt x="419" y="408"/>
                  </a:lnTo>
                  <a:lnTo>
                    <a:pt x="418" y="408"/>
                  </a:lnTo>
                  <a:lnTo>
                    <a:pt x="418" y="409"/>
                  </a:lnTo>
                  <a:lnTo>
                    <a:pt x="416" y="409"/>
                  </a:lnTo>
                  <a:lnTo>
                    <a:pt x="416" y="410"/>
                  </a:lnTo>
                  <a:lnTo>
                    <a:pt x="416" y="409"/>
                  </a:lnTo>
                  <a:lnTo>
                    <a:pt x="416" y="410"/>
                  </a:lnTo>
                  <a:lnTo>
                    <a:pt x="415" y="412"/>
                  </a:lnTo>
                  <a:lnTo>
                    <a:pt x="415" y="413"/>
                  </a:lnTo>
                  <a:lnTo>
                    <a:pt x="415" y="414"/>
                  </a:lnTo>
                  <a:lnTo>
                    <a:pt x="414" y="414"/>
                  </a:lnTo>
                  <a:lnTo>
                    <a:pt x="415" y="414"/>
                  </a:lnTo>
                  <a:lnTo>
                    <a:pt x="414" y="414"/>
                  </a:lnTo>
                  <a:lnTo>
                    <a:pt x="415" y="415"/>
                  </a:lnTo>
                  <a:lnTo>
                    <a:pt x="414" y="415"/>
                  </a:lnTo>
                  <a:lnTo>
                    <a:pt x="414" y="416"/>
                  </a:lnTo>
                  <a:lnTo>
                    <a:pt x="415" y="416"/>
                  </a:lnTo>
                  <a:lnTo>
                    <a:pt x="416" y="417"/>
                  </a:lnTo>
                  <a:lnTo>
                    <a:pt x="418" y="417"/>
                  </a:lnTo>
                  <a:lnTo>
                    <a:pt x="418" y="418"/>
                  </a:lnTo>
                  <a:lnTo>
                    <a:pt x="419" y="418"/>
                  </a:lnTo>
                  <a:lnTo>
                    <a:pt x="420" y="418"/>
                  </a:lnTo>
                  <a:lnTo>
                    <a:pt x="420" y="419"/>
                  </a:lnTo>
                  <a:lnTo>
                    <a:pt x="421" y="419"/>
                  </a:lnTo>
                  <a:lnTo>
                    <a:pt x="421" y="421"/>
                  </a:lnTo>
                  <a:lnTo>
                    <a:pt x="422" y="421"/>
                  </a:lnTo>
                  <a:lnTo>
                    <a:pt x="422" y="422"/>
                  </a:lnTo>
                  <a:lnTo>
                    <a:pt x="423" y="422"/>
                  </a:lnTo>
                  <a:lnTo>
                    <a:pt x="424" y="422"/>
                  </a:lnTo>
                  <a:lnTo>
                    <a:pt x="424" y="423"/>
                  </a:lnTo>
                  <a:lnTo>
                    <a:pt x="426" y="424"/>
                  </a:lnTo>
                  <a:lnTo>
                    <a:pt x="427" y="424"/>
                  </a:lnTo>
                  <a:lnTo>
                    <a:pt x="428" y="424"/>
                  </a:lnTo>
                  <a:lnTo>
                    <a:pt x="428" y="425"/>
                  </a:lnTo>
                  <a:lnTo>
                    <a:pt x="429" y="425"/>
                  </a:lnTo>
                  <a:lnTo>
                    <a:pt x="430" y="425"/>
                  </a:lnTo>
                  <a:lnTo>
                    <a:pt x="430" y="426"/>
                  </a:lnTo>
                  <a:lnTo>
                    <a:pt x="431" y="426"/>
                  </a:lnTo>
                  <a:lnTo>
                    <a:pt x="432" y="426"/>
                  </a:lnTo>
                  <a:lnTo>
                    <a:pt x="432" y="427"/>
                  </a:lnTo>
                  <a:lnTo>
                    <a:pt x="433" y="427"/>
                  </a:lnTo>
                  <a:lnTo>
                    <a:pt x="435" y="427"/>
                  </a:lnTo>
                  <a:lnTo>
                    <a:pt x="435" y="429"/>
                  </a:lnTo>
                  <a:lnTo>
                    <a:pt x="436" y="429"/>
                  </a:lnTo>
                  <a:lnTo>
                    <a:pt x="437" y="429"/>
                  </a:lnTo>
                  <a:lnTo>
                    <a:pt x="438" y="429"/>
                  </a:lnTo>
                  <a:lnTo>
                    <a:pt x="438" y="430"/>
                  </a:lnTo>
                  <a:lnTo>
                    <a:pt x="439" y="430"/>
                  </a:lnTo>
                  <a:lnTo>
                    <a:pt x="440" y="431"/>
                  </a:lnTo>
                  <a:lnTo>
                    <a:pt x="441" y="431"/>
                  </a:lnTo>
                  <a:lnTo>
                    <a:pt x="442" y="431"/>
                  </a:lnTo>
                  <a:lnTo>
                    <a:pt x="442" y="432"/>
                  </a:lnTo>
                  <a:lnTo>
                    <a:pt x="444" y="432"/>
                  </a:lnTo>
                  <a:lnTo>
                    <a:pt x="445" y="432"/>
                  </a:lnTo>
                  <a:lnTo>
                    <a:pt x="446" y="432"/>
                  </a:lnTo>
                  <a:lnTo>
                    <a:pt x="447" y="432"/>
                  </a:lnTo>
                  <a:lnTo>
                    <a:pt x="448" y="433"/>
                  </a:lnTo>
                  <a:lnTo>
                    <a:pt x="448" y="432"/>
                  </a:lnTo>
                  <a:lnTo>
                    <a:pt x="449" y="432"/>
                  </a:lnTo>
                  <a:lnTo>
                    <a:pt x="450" y="432"/>
                  </a:lnTo>
                  <a:lnTo>
                    <a:pt x="452" y="432"/>
                  </a:lnTo>
                  <a:lnTo>
                    <a:pt x="453" y="432"/>
                  </a:lnTo>
                  <a:lnTo>
                    <a:pt x="454" y="431"/>
                  </a:lnTo>
                  <a:lnTo>
                    <a:pt x="455" y="431"/>
                  </a:lnTo>
                  <a:lnTo>
                    <a:pt x="456" y="431"/>
                  </a:lnTo>
                  <a:lnTo>
                    <a:pt x="456" y="430"/>
                  </a:lnTo>
                  <a:lnTo>
                    <a:pt x="456" y="431"/>
                  </a:lnTo>
                  <a:lnTo>
                    <a:pt x="457" y="431"/>
                  </a:lnTo>
                  <a:lnTo>
                    <a:pt x="458" y="431"/>
                  </a:lnTo>
                  <a:lnTo>
                    <a:pt x="459" y="431"/>
                  </a:lnTo>
                  <a:lnTo>
                    <a:pt x="461" y="431"/>
                  </a:lnTo>
                  <a:lnTo>
                    <a:pt x="462" y="432"/>
                  </a:lnTo>
                  <a:lnTo>
                    <a:pt x="463" y="432"/>
                  </a:lnTo>
                  <a:lnTo>
                    <a:pt x="464" y="432"/>
                  </a:lnTo>
                  <a:lnTo>
                    <a:pt x="464" y="433"/>
                  </a:lnTo>
                  <a:lnTo>
                    <a:pt x="465" y="433"/>
                  </a:lnTo>
                  <a:lnTo>
                    <a:pt x="465" y="434"/>
                  </a:lnTo>
                  <a:lnTo>
                    <a:pt x="466" y="434"/>
                  </a:lnTo>
                  <a:lnTo>
                    <a:pt x="467" y="433"/>
                  </a:lnTo>
                  <a:lnTo>
                    <a:pt x="469" y="433"/>
                  </a:lnTo>
                  <a:lnTo>
                    <a:pt x="470" y="433"/>
                  </a:lnTo>
                  <a:lnTo>
                    <a:pt x="470" y="432"/>
                  </a:lnTo>
                  <a:lnTo>
                    <a:pt x="471" y="431"/>
                  </a:lnTo>
                  <a:lnTo>
                    <a:pt x="472" y="431"/>
                  </a:lnTo>
                  <a:lnTo>
                    <a:pt x="472" y="430"/>
                  </a:lnTo>
                  <a:lnTo>
                    <a:pt x="473" y="429"/>
                  </a:lnTo>
                  <a:lnTo>
                    <a:pt x="473" y="427"/>
                  </a:lnTo>
                  <a:lnTo>
                    <a:pt x="474" y="427"/>
                  </a:lnTo>
                  <a:lnTo>
                    <a:pt x="475" y="427"/>
                  </a:lnTo>
                  <a:lnTo>
                    <a:pt x="475" y="426"/>
                  </a:lnTo>
                  <a:lnTo>
                    <a:pt x="476" y="426"/>
                  </a:lnTo>
                  <a:lnTo>
                    <a:pt x="478" y="426"/>
                  </a:lnTo>
                  <a:lnTo>
                    <a:pt x="479" y="425"/>
                  </a:lnTo>
                  <a:lnTo>
                    <a:pt x="479" y="426"/>
                  </a:lnTo>
                  <a:lnTo>
                    <a:pt x="480" y="426"/>
                  </a:lnTo>
                  <a:lnTo>
                    <a:pt x="481" y="426"/>
                  </a:lnTo>
                  <a:lnTo>
                    <a:pt x="481" y="425"/>
                  </a:lnTo>
                  <a:lnTo>
                    <a:pt x="482" y="426"/>
                  </a:lnTo>
                  <a:lnTo>
                    <a:pt x="482" y="425"/>
                  </a:lnTo>
                  <a:lnTo>
                    <a:pt x="482" y="424"/>
                  </a:lnTo>
                  <a:lnTo>
                    <a:pt x="483" y="424"/>
                  </a:lnTo>
                  <a:lnTo>
                    <a:pt x="483" y="425"/>
                  </a:lnTo>
                  <a:lnTo>
                    <a:pt x="484" y="425"/>
                  </a:lnTo>
                  <a:lnTo>
                    <a:pt x="484" y="426"/>
                  </a:lnTo>
                  <a:lnTo>
                    <a:pt x="487" y="427"/>
                  </a:lnTo>
                  <a:lnTo>
                    <a:pt x="488" y="427"/>
                  </a:lnTo>
                  <a:lnTo>
                    <a:pt x="489" y="429"/>
                  </a:lnTo>
                  <a:lnTo>
                    <a:pt x="484" y="430"/>
                  </a:lnTo>
                  <a:lnTo>
                    <a:pt x="485" y="431"/>
                  </a:lnTo>
                  <a:lnTo>
                    <a:pt x="487" y="431"/>
                  </a:lnTo>
                  <a:lnTo>
                    <a:pt x="489" y="431"/>
                  </a:lnTo>
                  <a:lnTo>
                    <a:pt x="490" y="431"/>
                  </a:lnTo>
                  <a:lnTo>
                    <a:pt x="491" y="431"/>
                  </a:lnTo>
                  <a:lnTo>
                    <a:pt x="492" y="431"/>
                  </a:lnTo>
                  <a:lnTo>
                    <a:pt x="493" y="430"/>
                  </a:lnTo>
                  <a:lnTo>
                    <a:pt x="493" y="431"/>
                  </a:lnTo>
                  <a:lnTo>
                    <a:pt x="495" y="431"/>
                  </a:lnTo>
                  <a:lnTo>
                    <a:pt x="495" y="433"/>
                  </a:lnTo>
                  <a:lnTo>
                    <a:pt x="496" y="433"/>
                  </a:lnTo>
                  <a:lnTo>
                    <a:pt x="497" y="434"/>
                  </a:lnTo>
                  <a:lnTo>
                    <a:pt x="496" y="434"/>
                  </a:lnTo>
                  <a:lnTo>
                    <a:pt x="497" y="434"/>
                  </a:lnTo>
                  <a:lnTo>
                    <a:pt x="498" y="434"/>
                  </a:lnTo>
                  <a:lnTo>
                    <a:pt x="498" y="435"/>
                  </a:lnTo>
                  <a:lnTo>
                    <a:pt x="498" y="437"/>
                  </a:lnTo>
                  <a:lnTo>
                    <a:pt x="499" y="438"/>
                  </a:lnTo>
                  <a:lnTo>
                    <a:pt x="500" y="438"/>
                  </a:lnTo>
                  <a:lnTo>
                    <a:pt x="501" y="438"/>
                  </a:lnTo>
                  <a:lnTo>
                    <a:pt x="502" y="438"/>
                  </a:lnTo>
                  <a:lnTo>
                    <a:pt x="504" y="438"/>
                  </a:lnTo>
                  <a:lnTo>
                    <a:pt x="504" y="439"/>
                  </a:lnTo>
                  <a:lnTo>
                    <a:pt x="505" y="439"/>
                  </a:lnTo>
                  <a:lnTo>
                    <a:pt x="505" y="440"/>
                  </a:lnTo>
                  <a:lnTo>
                    <a:pt x="506" y="440"/>
                  </a:lnTo>
                  <a:lnTo>
                    <a:pt x="506" y="441"/>
                  </a:lnTo>
                  <a:lnTo>
                    <a:pt x="507" y="442"/>
                  </a:lnTo>
                  <a:lnTo>
                    <a:pt x="508" y="442"/>
                  </a:lnTo>
                  <a:lnTo>
                    <a:pt x="508" y="441"/>
                  </a:lnTo>
                  <a:lnTo>
                    <a:pt x="509" y="441"/>
                  </a:lnTo>
                  <a:lnTo>
                    <a:pt x="510" y="441"/>
                  </a:lnTo>
                  <a:lnTo>
                    <a:pt x="510" y="440"/>
                  </a:lnTo>
                  <a:lnTo>
                    <a:pt x="512" y="440"/>
                  </a:lnTo>
                  <a:lnTo>
                    <a:pt x="513" y="439"/>
                  </a:lnTo>
                  <a:lnTo>
                    <a:pt x="514" y="439"/>
                  </a:lnTo>
                  <a:lnTo>
                    <a:pt x="515" y="439"/>
                  </a:lnTo>
                  <a:lnTo>
                    <a:pt x="516" y="439"/>
                  </a:lnTo>
                  <a:lnTo>
                    <a:pt x="517" y="439"/>
                  </a:lnTo>
                  <a:lnTo>
                    <a:pt x="518" y="439"/>
                  </a:lnTo>
                  <a:lnTo>
                    <a:pt x="518" y="440"/>
                  </a:lnTo>
                  <a:lnTo>
                    <a:pt x="518" y="441"/>
                  </a:lnTo>
                  <a:lnTo>
                    <a:pt x="519" y="441"/>
                  </a:lnTo>
                  <a:lnTo>
                    <a:pt x="518" y="441"/>
                  </a:lnTo>
                  <a:lnTo>
                    <a:pt x="518" y="442"/>
                  </a:lnTo>
                  <a:lnTo>
                    <a:pt x="518" y="443"/>
                  </a:lnTo>
                  <a:lnTo>
                    <a:pt x="518" y="444"/>
                  </a:lnTo>
                  <a:lnTo>
                    <a:pt x="518" y="446"/>
                  </a:lnTo>
                  <a:lnTo>
                    <a:pt x="519" y="447"/>
                  </a:lnTo>
                  <a:lnTo>
                    <a:pt x="521" y="448"/>
                  </a:lnTo>
                  <a:lnTo>
                    <a:pt x="522" y="448"/>
                  </a:lnTo>
                  <a:lnTo>
                    <a:pt x="523" y="449"/>
                  </a:lnTo>
                  <a:lnTo>
                    <a:pt x="525" y="449"/>
                  </a:lnTo>
                  <a:lnTo>
                    <a:pt x="526" y="452"/>
                  </a:lnTo>
                  <a:lnTo>
                    <a:pt x="527" y="454"/>
                  </a:lnTo>
                  <a:lnTo>
                    <a:pt x="528" y="455"/>
                  </a:lnTo>
                  <a:lnTo>
                    <a:pt x="528" y="456"/>
                  </a:lnTo>
                  <a:lnTo>
                    <a:pt x="534" y="457"/>
                  </a:lnTo>
                  <a:lnTo>
                    <a:pt x="535" y="456"/>
                  </a:lnTo>
                  <a:lnTo>
                    <a:pt x="536" y="456"/>
                  </a:lnTo>
                  <a:lnTo>
                    <a:pt x="538" y="455"/>
                  </a:lnTo>
                  <a:lnTo>
                    <a:pt x="539" y="455"/>
                  </a:lnTo>
                  <a:lnTo>
                    <a:pt x="539" y="454"/>
                  </a:lnTo>
                  <a:lnTo>
                    <a:pt x="540" y="454"/>
                  </a:lnTo>
                  <a:lnTo>
                    <a:pt x="541" y="454"/>
                  </a:lnTo>
                  <a:lnTo>
                    <a:pt x="542" y="454"/>
                  </a:lnTo>
                  <a:lnTo>
                    <a:pt x="542" y="452"/>
                  </a:lnTo>
                  <a:lnTo>
                    <a:pt x="543" y="452"/>
                  </a:lnTo>
                  <a:lnTo>
                    <a:pt x="551" y="454"/>
                  </a:lnTo>
                  <a:lnTo>
                    <a:pt x="552" y="454"/>
                  </a:lnTo>
                  <a:lnTo>
                    <a:pt x="553" y="452"/>
                  </a:lnTo>
                  <a:close/>
                  <a:moveTo>
                    <a:pt x="554" y="62"/>
                  </a:moveTo>
                  <a:lnTo>
                    <a:pt x="556" y="61"/>
                  </a:lnTo>
                  <a:lnTo>
                    <a:pt x="557" y="61"/>
                  </a:lnTo>
                  <a:lnTo>
                    <a:pt x="558" y="61"/>
                  </a:lnTo>
                  <a:lnTo>
                    <a:pt x="558" y="62"/>
                  </a:lnTo>
                  <a:lnTo>
                    <a:pt x="560" y="63"/>
                  </a:lnTo>
                  <a:lnTo>
                    <a:pt x="560" y="64"/>
                  </a:lnTo>
                  <a:lnTo>
                    <a:pt x="560" y="65"/>
                  </a:lnTo>
                  <a:lnTo>
                    <a:pt x="560" y="66"/>
                  </a:lnTo>
                  <a:lnTo>
                    <a:pt x="559" y="66"/>
                  </a:lnTo>
                  <a:lnTo>
                    <a:pt x="556" y="65"/>
                  </a:lnTo>
                  <a:lnTo>
                    <a:pt x="556" y="64"/>
                  </a:lnTo>
                  <a:lnTo>
                    <a:pt x="556" y="63"/>
                  </a:lnTo>
                  <a:lnTo>
                    <a:pt x="554" y="63"/>
                  </a:lnTo>
                  <a:lnTo>
                    <a:pt x="554" y="62"/>
                  </a:lnTo>
                  <a:lnTo>
                    <a:pt x="556" y="62"/>
                  </a:lnTo>
                  <a:lnTo>
                    <a:pt x="554" y="62"/>
                  </a:lnTo>
                  <a:lnTo>
                    <a:pt x="556" y="62"/>
                  </a:lnTo>
                  <a:lnTo>
                    <a:pt x="554" y="6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125">
              <a:extLst>
                <a:ext uri="{FF2B5EF4-FFF2-40B4-BE49-F238E27FC236}">
                  <a16:creationId xmlns:a16="http://schemas.microsoft.com/office/drawing/2014/main" id="{AC48ACBE-76F9-5A83-4279-151E6D86B9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84400" y="1303338"/>
              <a:ext cx="2576513" cy="2413000"/>
            </a:xfrm>
            <a:custGeom>
              <a:avLst/>
              <a:gdLst>
                <a:gd name="T0" fmla="*/ 515 w 1623"/>
                <a:gd name="T1" fmla="*/ 50 h 1520"/>
                <a:gd name="T2" fmla="*/ 629 w 1623"/>
                <a:gd name="T3" fmla="*/ 63 h 1520"/>
                <a:gd name="T4" fmla="*/ 672 w 1623"/>
                <a:gd name="T5" fmla="*/ 77 h 1520"/>
                <a:gd name="T6" fmla="*/ 567 w 1623"/>
                <a:gd name="T7" fmla="*/ 135 h 1520"/>
                <a:gd name="T8" fmla="*/ 523 w 1623"/>
                <a:gd name="T9" fmla="*/ 238 h 1520"/>
                <a:gd name="T10" fmla="*/ 622 w 1623"/>
                <a:gd name="T11" fmla="*/ 251 h 1520"/>
                <a:gd name="T12" fmla="*/ 586 w 1623"/>
                <a:gd name="T13" fmla="*/ 331 h 1520"/>
                <a:gd name="T14" fmla="*/ 580 w 1623"/>
                <a:gd name="T15" fmla="*/ 366 h 1520"/>
                <a:gd name="T16" fmla="*/ 656 w 1623"/>
                <a:gd name="T17" fmla="*/ 328 h 1520"/>
                <a:gd name="T18" fmla="*/ 762 w 1623"/>
                <a:gd name="T19" fmla="*/ 284 h 1520"/>
                <a:gd name="T20" fmla="*/ 796 w 1623"/>
                <a:gd name="T21" fmla="*/ 189 h 1520"/>
                <a:gd name="T22" fmla="*/ 776 w 1623"/>
                <a:gd name="T23" fmla="*/ 94 h 1520"/>
                <a:gd name="T24" fmla="*/ 870 w 1623"/>
                <a:gd name="T25" fmla="*/ 109 h 1520"/>
                <a:gd name="T26" fmla="*/ 979 w 1623"/>
                <a:gd name="T27" fmla="*/ 135 h 1520"/>
                <a:gd name="T28" fmla="*/ 1002 w 1623"/>
                <a:gd name="T29" fmla="*/ 206 h 1520"/>
                <a:gd name="T30" fmla="*/ 1027 w 1623"/>
                <a:gd name="T31" fmla="*/ 277 h 1520"/>
                <a:gd name="T32" fmla="*/ 1028 w 1623"/>
                <a:gd name="T33" fmla="*/ 369 h 1520"/>
                <a:gd name="T34" fmla="*/ 1034 w 1623"/>
                <a:gd name="T35" fmla="*/ 454 h 1520"/>
                <a:gd name="T36" fmla="*/ 1104 w 1623"/>
                <a:gd name="T37" fmla="*/ 504 h 1520"/>
                <a:gd name="T38" fmla="*/ 1076 w 1623"/>
                <a:gd name="T39" fmla="*/ 598 h 1520"/>
                <a:gd name="T40" fmla="*/ 1034 w 1623"/>
                <a:gd name="T41" fmla="*/ 665 h 1520"/>
                <a:gd name="T42" fmla="*/ 1110 w 1623"/>
                <a:gd name="T43" fmla="*/ 825 h 1520"/>
                <a:gd name="T44" fmla="*/ 1204 w 1623"/>
                <a:gd name="T45" fmla="*/ 830 h 1520"/>
                <a:gd name="T46" fmla="*/ 1326 w 1623"/>
                <a:gd name="T47" fmla="*/ 863 h 1520"/>
                <a:gd name="T48" fmla="*/ 1466 w 1623"/>
                <a:gd name="T49" fmla="*/ 866 h 1520"/>
                <a:gd name="T50" fmla="*/ 1609 w 1623"/>
                <a:gd name="T51" fmla="*/ 852 h 1520"/>
                <a:gd name="T52" fmla="*/ 1621 w 1623"/>
                <a:gd name="T53" fmla="*/ 954 h 1520"/>
                <a:gd name="T54" fmla="*/ 1577 w 1623"/>
                <a:gd name="T55" fmla="*/ 1017 h 1520"/>
                <a:gd name="T56" fmla="*/ 1528 w 1623"/>
                <a:gd name="T57" fmla="*/ 1139 h 1520"/>
                <a:gd name="T58" fmla="*/ 1407 w 1623"/>
                <a:gd name="T59" fmla="*/ 1218 h 1520"/>
                <a:gd name="T60" fmla="*/ 1289 w 1623"/>
                <a:gd name="T61" fmla="*/ 1201 h 1520"/>
                <a:gd name="T62" fmla="*/ 1182 w 1623"/>
                <a:gd name="T63" fmla="*/ 1164 h 1520"/>
                <a:gd name="T64" fmla="*/ 1122 w 1623"/>
                <a:gd name="T65" fmla="*/ 1240 h 1520"/>
                <a:gd name="T66" fmla="*/ 1010 w 1623"/>
                <a:gd name="T67" fmla="*/ 1294 h 1520"/>
                <a:gd name="T68" fmla="*/ 887 w 1623"/>
                <a:gd name="T69" fmla="*/ 1376 h 1520"/>
                <a:gd name="T70" fmla="*/ 748 w 1623"/>
                <a:gd name="T71" fmla="*/ 1389 h 1520"/>
                <a:gd name="T72" fmla="*/ 700 w 1623"/>
                <a:gd name="T73" fmla="*/ 1428 h 1520"/>
                <a:gd name="T74" fmla="*/ 597 w 1623"/>
                <a:gd name="T75" fmla="*/ 1435 h 1520"/>
                <a:gd name="T76" fmla="*/ 494 w 1623"/>
                <a:gd name="T77" fmla="*/ 1483 h 1520"/>
                <a:gd name="T78" fmla="*/ 402 w 1623"/>
                <a:gd name="T79" fmla="*/ 1488 h 1520"/>
                <a:gd name="T80" fmla="*/ 346 w 1623"/>
                <a:gd name="T81" fmla="*/ 1446 h 1520"/>
                <a:gd name="T82" fmla="*/ 368 w 1623"/>
                <a:gd name="T83" fmla="*/ 1332 h 1520"/>
                <a:gd name="T84" fmla="*/ 390 w 1623"/>
                <a:gd name="T85" fmla="*/ 1231 h 1520"/>
                <a:gd name="T86" fmla="*/ 455 w 1623"/>
                <a:gd name="T87" fmla="*/ 1128 h 1520"/>
                <a:gd name="T88" fmla="*/ 502 w 1623"/>
                <a:gd name="T89" fmla="*/ 1047 h 1520"/>
                <a:gd name="T90" fmla="*/ 458 w 1623"/>
                <a:gd name="T91" fmla="*/ 936 h 1520"/>
                <a:gd name="T92" fmla="*/ 474 w 1623"/>
                <a:gd name="T93" fmla="*/ 769 h 1520"/>
                <a:gd name="T94" fmla="*/ 471 w 1623"/>
                <a:gd name="T95" fmla="*/ 736 h 1520"/>
                <a:gd name="T96" fmla="*/ 377 w 1623"/>
                <a:gd name="T97" fmla="*/ 666 h 1520"/>
                <a:gd name="T98" fmla="*/ 346 w 1623"/>
                <a:gd name="T99" fmla="*/ 606 h 1520"/>
                <a:gd name="T100" fmla="*/ 378 w 1623"/>
                <a:gd name="T101" fmla="*/ 539 h 1520"/>
                <a:gd name="T102" fmla="*/ 173 w 1623"/>
                <a:gd name="T103" fmla="*/ 484 h 1520"/>
                <a:gd name="T104" fmla="*/ 185 w 1623"/>
                <a:gd name="T105" fmla="*/ 356 h 1520"/>
                <a:gd name="T106" fmla="*/ 78 w 1623"/>
                <a:gd name="T107" fmla="*/ 350 h 1520"/>
                <a:gd name="T108" fmla="*/ 13 w 1623"/>
                <a:gd name="T109" fmla="*/ 268 h 1520"/>
                <a:gd name="T110" fmla="*/ 135 w 1623"/>
                <a:gd name="T111" fmla="*/ 235 h 1520"/>
                <a:gd name="T112" fmla="*/ 243 w 1623"/>
                <a:gd name="T113" fmla="*/ 152 h 1520"/>
                <a:gd name="T114" fmla="*/ 293 w 1623"/>
                <a:gd name="T115" fmla="*/ 113 h 1520"/>
                <a:gd name="T116" fmla="*/ 378 w 1623"/>
                <a:gd name="T117" fmla="*/ 86 h 1520"/>
                <a:gd name="T118" fmla="*/ 493 w 1623"/>
                <a:gd name="T119" fmla="*/ 99 h 1520"/>
                <a:gd name="T120" fmla="*/ 537 w 1623"/>
                <a:gd name="T121" fmla="*/ 130 h 1520"/>
                <a:gd name="T122" fmla="*/ 829 w 1623"/>
                <a:gd name="T123" fmla="*/ 272 h 1520"/>
                <a:gd name="T124" fmla="*/ 710 w 1623"/>
                <a:gd name="T125" fmla="*/ 8 h 15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23" h="1520">
                  <a:moveTo>
                    <a:pt x="537" y="94"/>
                  </a:moveTo>
                  <a:lnTo>
                    <a:pt x="537" y="93"/>
                  </a:lnTo>
                  <a:lnTo>
                    <a:pt x="537" y="92"/>
                  </a:lnTo>
                  <a:lnTo>
                    <a:pt x="537" y="91"/>
                  </a:lnTo>
                  <a:lnTo>
                    <a:pt x="537" y="89"/>
                  </a:lnTo>
                  <a:lnTo>
                    <a:pt x="536" y="86"/>
                  </a:lnTo>
                  <a:lnTo>
                    <a:pt x="535" y="85"/>
                  </a:lnTo>
                  <a:lnTo>
                    <a:pt x="535" y="83"/>
                  </a:lnTo>
                  <a:lnTo>
                    <a:pt x="535" y="82"/>
                  </a:lnTo>
                  <a:lnTo>
                    <a:pt x="535" y="80"/>
                  </a:lnTo>
                  <a:lnTo>
                    <a:pt x="537" y="77"/>
                  </a:lnTo>
                  <a:lnTo>
                    <a:pt x="538" y="75"/>
                  </a:lnTo>
                  <a:lnTo>
                    <a:pt x="540" y="74"/>
                  </a:lnTo>
                  <a:lnTo>
                    <a:pt x="541" y="74"/>
                  </a:lnTo>
                  <a:lnTo>
                    <a:pt x="542" y="73"/>
                  </a:lnTo>
                  <a:lnTo>
                    <a:pt x="542" y="72"/>
                  </a:lnTo>
                  <a:lnTo>
                    <a:pt x="541" y="71"/>
                  </a:lnTo>
                  <a:lnTo>
                    <a:pt x="540" y="71"/>
                  </a:lnTo>
                  <a:lnTo>
                    <a:pt x="537" y="72"/>
                  </a:lnTo>
                  <a:lnTo>
                    <a:pt x="536" y="72"/>
                  </a:lnTo>
                  <a:lnTo>
                    <a:pt x="535" y="73"/>
                  </a:lnTo>
                  <a:lnTo>
                    <a:pt x="534" y="73"/>
                  </a:lnTo>
                  <a:lnTo>
                    <a:pt x="533" y="73"/>
                  </a:lnTo>
                  <a:lnTo>
                    <a:pt x="529" y="74"/>
                  </a:lnTo>
                  <a:lnTo>
                    <a:pt x="527" y="75"/>
                  </a:lnTo>
                  <a:lnTo>
                    <a:pt x="527" y="74"/>
                  </a:lnTo>
                  <a:lnTo>
                    <a:pt x="526" y="74"/>
                  </a:lnTo>
                  <a:lnTo>
                    <a:pt x="524" y="75"/>
                  </a:lnTo>
                  <a:lnTo>
                    <a:pt x="523" y="74"/>
                  </a:lnTo>
                  <a:lnTo>
                    <a:pt x="521" y="74"/>
                  </a:lnTo>
                  <a:lnTo>
                    <a:pt x="520" y="74"/>
                  </a:lnTo>
                  <a:lnTo>
                    <a:pt x="520" y="75"/>
                  </a:lnTo>
                  <a:lnTo>
                    <a:pt x="519" y="75"/>
                  </a:lnTo>
                  <a:lnTo>
                    <a:pt x="519" y="76"/>
                  </a:lnTo>
                  <a:lnTo>
                    <a:pt x="518" y="76"/>
                  </a:lnTo>
                  <a:lnTo>
                    <a:pt x="517" y="76"/>
                  </a:lnTo>
                  <a:lnTo>
                    <a:pt x="516" y="76"/>
                  </a:lnTo>
                  <a:lnTo>
                    <a:pt x="515" y="76"/>
                  </a:lnTo>
                  <a:lnTo>
                    <a:pt x="512" y="76"/>
                  </a:lnTo>
                  <a:lnTo>
                    <a:pt x="510" y="77"/>
                  </a:lnTo>
                  <a:lnTo>
                    <a:pt x="509" y="77"/>
                  </a:lnTo>
                  <a:lnTo>
                    <a:pt x="508" y="77"/>
                  </a:lnTo>
                  <a:lnTo>
                    <a:pt x="507" y="77"/>
                  </a:lnTo>
                  <a:lnTo>
                    <a:pt x="504" y="79"/>
                  </a:lnTo>
                  <a:lnTo>
                    <a:pt x="503" y="79"/>
                  </a:lnTo>
                  <a:lnTo>
                    <a:pt x="502" y="79"/>
                  </a:lnTo>
                  <a:lnTo>
                    <a:pt x="501" y="77"/>
                  </a:lnTo>
                  <a:lnTo>
                    <a:pt x="501" y="76"/>
                  </a:lnTo>
                  <a:lnTo>
                    <a:pt x="500" y="76"/>
                  </a:lnTo>
                  <a:lnTo>
                    <a:pt x="499" y="77"/>
                  </a:lnTo>
                  <a:lnTo>
                    <a:pt x="498" y="77"/>
                  </a:lnTo>
                  <a:lnTo>
                    <a:pt x="497" y="77"/>
                  </a:lnTo>
                  <a:lnTo>
                    <a:pt x="495" y="79"/>
                  </a:lnTo>
                  <a:lnTo>
                    <a:pt x="494" y="79"/>
                  </a:lnTo>
                  <a:lnTo>
                    <a:pt x="493" y="80"/>
                  </a:lnTo>
                  <a:lnTo>
                    <a:pt x="492" y="79"/>
                  </a:lnTo>
                  <a:lnTo>
                    <a:pt x="491" y="77"/>
                  </a:lnTo>
                  <a:lnTo>
                    <a:pt x="491" y="76"/>
                  </a:lnTo>
                  <a:lnTo>
                    <a:pt x="491" y="75"/>
                  </a:lnTo>
                  <a:lnTo>
                    <a:pt x="490" y="76"/>
                  </a:lnTo>
                  <a:lnTo>
                    <a:pt x="489" y="76"/>
                  </a:lnTo>
                  <a:lnTo>
                    <a:pt x="488" y="77"/>
                  </a:lnTo>
                  <a:lnTo>
                    <a:pt x="486" y="76"/>
                  </a:lnTo>
                  <a:lnTo>
                    <a:pt x="486" y="74"/>
                  </a:lnTo>
                  <a:lnTo>
                    <a:pt x="486" y="73"/>
                  </a:lnTo>
                  <a:lnTo>
                    <a:pt x="486" y="72"/>
                  </a:lnTo>
                  <a:lnTo>
                    <a:pt x="488" y="72"/>
                  </a:lnTo>
                  <a:lnTo>
                    <a:pt x="488" y="71"/>
                  </a:lnTo>
                  <a:lnTo>
                    <a:pt x="489" y="71"/>
                  </a:lnTo>
                  <a:lnTo>
                    <a:pt x="490" y="71"/>
                  </a:lnTo>
                  <a:lnTo>
                    <a:pt x="491" y="71"/>
                  </a:lnTo>
                  <a:lnTo>
                    <a:pt x="492" y="71"/>
                  </a:lnTo>
                  <a:lnTo>
                    <a:pt x="493" y="71"/>
                  </a:lnTo>
                  <a:lnTo>
                    <a:pt x="493" y="69"/>
                  </a:lnTo>
                  <a:lnTo>
                    <a:pt x="494" y="69"/>
                  </a:lnTo>
                  <a:lnTo>
                    <a:pt x="494" y="68"/>
                  </a:lnTo>
                  <a:lnTo>
                    <a:pt x="495" y="68"/>
                  </a:lnTo>
                  <a:lnTo>
                    <a:pt x="494" y="66"/>
                  </a:lnTo>
                  <a:lnTo>
                    <a:pt x="494" y="65"/>
                  </a:lnTo>
                  <a:lnTo>
                    <a:pt x="493" y="65"/>
                  </a:lnTo>
                  <a:lnTo>
                    <a:pt x="493" y="64"/>
                  </a:lnTo>
                  <a:lnTo>
                    <a:pt x="493" y="63"/>
                  </a:lnTo>
                  <a:lnTo>
                    <a:pt x="493" y="60"/>
                  </a:lnTo>
                  <a:lnTo>
                    <a:pt x="493" y="59"/>
                  </a:lnTo>
                  <a:lnTo>
                    <a:pt x="494" y="59"/>
                  </a:lnTo>
                  <a:lnTo>
                    <a:pt x="494" y="58"/>
                  </a:lnTo>
                  <a:lnTo>
                    <a:pt x="495" y="58"/>
                  </a:lnTo>
                  <a:lnTo>
                    <a:pt x="497" y="58"/>
                  </a:lnTo>
                  <a:lnTo>
                    <a:pt x="498" y="57"/>
                  </a:lnTo>
                  <a:lnTo>
                    <a:pt x="499" y="57"/>
                  </a:lnTo>
                  <a:lnTo>
                    <a:pt x="500" y="57"/>
                  </a:lnTo>
                  <a:lnTo>
                    <a:pt x="501" y="57"/>
                  </a:lnTo>
                  <a:lnTo>
                    <a:pt x="501" y="56"/>
                  </a:lnTo>
                  <a:lnTo>
                    <a:pt x="502" y="56"/>
                  </a:lnTo>
                  <a:lnTo>
                    <a:pt x="503" y="56"/>
                  </a:lnTo>
                  <a:lnTo>
                    <a:pt x="504" y="56"/>
                  </a:lnTo>
                  <a:lnTo>
                    <a:pt x="504" y="55"/>
                  </a:lnTo>
                  <a:lnTo>
                    <a:pt x="506" y="55"/>
                  </a:lnTo>
                  <a:lnTo>
                    <a:pt x="507" y="55"/>
                  </a:lnTo>
                  <a:lnTo>
                    <a:pt x="508" y="55"/>
                  </a:lnTo>
                  <a:lnTo>
                    <a:pt x="509" y="54"/>
                  </a:lnTo>
                  <a:lnTo>
                    <a:pt x="510" y="54"/>
                  </a:lnTo>
                  <a:lnTo>
                    <a:pt x="511" y="54"/>
                  </a:lnTo>
                  <a:lnTo>
                    <a:pt x="511" y="52"/>
                  </a:lnTo>
                  <a:lnTo>
                    <a:pt x="512" y="52"/>
                  </a:lnTo>
                  <a:lnTo>
                    <a:pt x="514" y="52"/>
                  </a:lnTo>
                  <a:lnTo>
                    <a:pt x="514" y="51"/>
                  </a:lnTo>
                  <a:lnTo>
                    <a:pt x="515" y="51"/>
                  </a:lnTo>
                  <a:lnTo>
                    <a:pt x="515" y="50"/>
                  </a:lnTo>
                  <a:lnTo>
                    <a:pt x="516" y="50"/>
                  </a:lnTo>
                  <a:lnTo>
                    <a:pt x="517" y="50"/>
                  </a:lnTo>
                  <a:lnTo>
                    <a:pt x="517" y="49"/>
                  </a:lnTo>
                  <a:lnTo>
                    <a:pt x="518" y="49"/>
                  </a:lnTo>
                  <a:lnTo>
                    <a:pt x="518" y="48"/>
                  </a:lnTo>
                  <a:lnTo>
                    <a:pt x="519" y="48"/>
                  </a:lnTo>
                  <a:lnTo>
                    <a:pt x="520" y="47"/>
                  </a:lnTo>
                  <a:lnTo>
                    <a:pt x="521" y="47"/>
                  </a:lnTo>
                  <a:lnTo>
                    <a:pt x="524" y="46"/>
                  </a:lnTo>
                  <a:lnTo>
                    <a:pt x="526" y="47"/>
                  </a:lnTo>
                  <a:lnTo>
                    <a:pt x="527" y="47"/>
                  </a:lnTo>
                  <a:lnTo>
                    <a:pt x="528" y="47"/>
                  </a:lnTo>
                  <a:lnTo>
                    <a:pt x="529" y="48"/>
                  </a:lnTo>
                  <a:lnTo>
                    <a:pt x="530" y="48"/>
                  </a:lnTo>
                  <a:lnTo>
                    <a:pt x="532" y="48"/>
                  </a:lnTo>
                  <a:lnTo>
                    <a:pt x="533" y="48"/>
                  </a:lnTo>
                  <a:lnTo>
                    <a:pt x="534" y="48"/>
                  </a:lnTo>
                  <a:lnTo>
                    <a:pt x="535" y="48"/>
                  </a:lnTo>
                  <a:lnTo>
                    <a:pt x="536" y="48"/>
                  </a:lnTo>
                  <a:lnTo>
                    <a:pt x="538" y="48"/>
                  </a:lnTo>
                  <a:lnTo>
                    <a:pt x="542" y="48"/>
                  </a:lnTo>
                  <a:lnTo>
                    <a:pt x="543" y="48"/>
                  </a:lnTo>
                  <a:lnTo>
                    <a:pt x="544" y="48"/>
                  </a:lnTo>
                  <a:lnTo>
                    <a:pt x="545" y="48"/>
                  </a:lnTo>
                  <a:lnTo>
                    <a:pt x="547" y="49"/>
                  </a:lnTo>
                  <a:lnTo>
                    <a:pt x="549" y="49"/>
                  </a:lnTo>
                  <a:lnTo>
                    <a:pt x="550" y="49"/>
                  </a:lnTo>
                  <a:lnTo>
                    <a:pt x="551" y="49"/>
                  </a:lnTo>
                  <a:lnTo>
                    <a:pt x="552" y="49"/>
                  </a:lnTo>
                  <a:lnTo>
                    <a:pt x="553" y="49"/>
                  </a:lnTo>
                  <a:lnTo>
                    <a:pt x="553" y="48"/>
                  </a:lnTo>
                  <a:lnTo>
                    <a:pt x="554" y="48"/>
                  </a:lnTo>
                  <a:lnTo>
                    <a:pt x="555" y="48"/>
                  </a:lnTo>
                  <a:lnTo>
                    <a:pt x="557" y="48"/>
                  </a:lnTo>
                  <a:lnTo>
                    <a:pt x="558" y="49"/>
                  </a:lnTo>
                  <a:lnTo>
                    <a:pt x="558" y="50"/>
                  </a:lnTo>
                  <a:lnTo>
                    <a:pt x="558" y="51"/>
                  </a:lnTo>
                  <a:lnTo>
                    <a:pt x="559" y="52"/>
                  </a:lnTo>
                  <a:lnTo>
                    <a:pt x="558" y="52"/>
                  </a:lnTo>
                  <a:lnTo>
                    <a:pt x="559" y="52"/>
                  </a:lnTo>
                  <a:lnTo>
                    <a:pt x="559" y="54"/>
                  </a:lnTo>
                  <a:lnTo>
                    <a:pt x="560" y="54"/>
                  </a:lnTo>
                  <a:lnTo>
                    <a:pt x="561" y="54"/>
                  </a:lnTo>
                  <a:lnTo>
                    <a:pt x="562" y="54"/>
                  </a:lnTo>
                  <a:lnTo>
                    <a:pt x="563" y="54"/>
                  </a:lnTo>
                  <a:lnTo>
                    <a:pt x="564" y="55"/>
                  </a:lnTo>
                  <a:lnTo>
                    <a:pt x="566" y="55"/>
                  </a:lnTo>
                  <a:lnTo>
                    <a:pt x="566" y="56"/>
                  </a:lnTo>
                  <a:lnTo>
                    <a:pt x="567" y="56"/>
                  </a:lnTo>
                  <a:lnTo>
                    <a:pt x="567" y="57"/>
                  </a:lnTo>
                  <a:lnTo>
                    <a:pt x="567" y="58"/>
                  </a:lnTo>
                  <a:lnTo>
                    <a:pt x="568" y="57"/>
                  </a:lnTo>
                  <a:lnTo>
                    <a:pt x="569" y="57"/>
                  </a:lnTo>
                  <a:lnTo>
                    <a:pt x="571" y="56"/>
                  </a:lnTo>
                  <a:lnTo>
                    <a:pt x="575" y="57"/>
                  </a:lnTo>
                  <a:lnTo>
                    <a:pt x="576" y="57"/>
                  </a:lnTo>
                  <a:lnTo>
                    <a:pt x="578" y="57"/>
                  </a:lnTo>
                  <a:lnTo>
                    <a:pt x="579" y="56"/>
                  </a:lnTo>
                  <a:lnTo>
                    <a:pt x="581" y="56"/>
                  </a:lnTo>
                  <a:lnTo>
                    <a:pt x="585" y="56"/>
                  </a:lnTo>
                  <a:lnTo>
                    <a:pt x="586" y="55"/>
                  </a:lnTo>
                  <a:lnTo>
                    <a:pt x="587" y="55"/>
                  </a:lnTo>
                  <a:lnTo>
                    <a:pt x="588" y="55"/>
                  </a:lnTo>
                  <a:lnTo>
                    <a:pt x="589" y="55"/>
                  </a:lnTo>
                  <a:lnTo>
                    <a:pt x="590" y="55"/>
                  </a:lnTo>
                  <a:lnTo>
                    <a:pt x="592" y="55"/>
                  </a:lnTo>
                  <a:lnTo>
                    <a:pt x="593" y="55"/>
                  </a:lnTo>
                  <a:lnTo>
                    <a:pt x="593" y="56"/>
                  </a:lnTo>
                  <a:lnTo>
                    <a:pt x="594" y="56"/>
                  </a:lnTo>
                  <a:lnTo>
                    <a:pt x="595" y="56"/>
                  </a:lnTo>
                  <a:lnTo>
                    <a:pt x="596" y="56"/>
                  </a:lnTo>
                  <a:lnTo>
                    <a:pt x="597" y="56"/>
                  </a:lnTo>
                  <a:lnTo>
                    <a:pt x="597" y="57"/>
                  </a:lnTo>
                  <a:lnTo>
                    <a:pt x="598" y="57"/>
                  </a:lnTo>
                  <a:lnTo>
                    <a:pt x="600" y="57"/>
                  </a:lnTo>
                  <a:lnTo>
                    <a:pt x="601" y="57"/>
                  </a:lnTo>
                  <a:lnTo>
                    <a:pt x="602" y="57"/>
                  </a:lnTo>
                  <a:lnTo>
                    <a:pt x="603" y="57"/>
                  </a:lnTo>
                  <a:lnTo>
                    <a:pt x="604" y="57"/>
                  </a:lnTo>
                  <a:lnTo>
                    <a:pt x="604" y="58"/>
                  </a:lnTo>
                  <a:lnTo>
                    <a:pt x="605" y="58"/>
                  </a:lnTo>
                  <a:lnTo>
                    <a:pt x="606" y="58"/>
                  </a:lnTo>
                  <a:lnTo>
                    <a:pt x="607" y="58"/>
                  </a:lnTo>
                  <a:lnTo>
                    <a:pt x="609" y="58"/>
                  </a:lnTo>
                  <a:lnTo>
                    <a:pt x="610" y="58"/>
                  </a:lnTo>
                  <a:lnTo>
                    <a:pt x="610" y="57"/>
                  </a:lnTo>
                  <a:lnTo>
                    <a:pt x="610" y="58"/>
                  </a:lnTo>
                  <a:lnTo>
                    <a:pt x="610" y="57"/>
                  </a:lnTo>
                  <a:lnTo>
                    <a:pt x="611" y="57"/>
                  </a:lnTo>
                  <a:lnTo>
                    <a:pt x="612" y="57"/>
                  </a:lnTo>
                  <a:lnTo>
                    <a:pt x="613" y="57"/>
                  </a:lnTo>
                  <a:lnTo>
                    <a:pt x="614" y="57"/>
                  </a:lnTo>
                  <a:lnTo>
                    <a:pt x="615" y="57"/>
                  </a:lnTo>
                  <a:lnTo>
                    <a:pt x="616" y="57"/>
                  </a:lnTo>
                  <a:lnTo>
                    <a:pt x="618" y="57"/>
                  </a:lnTo>
                  <a:lnTo>
                    <a:pt x="619" y="57"/>
                  </a:lnTo>
                  <a:lnTo>
                    <a:pt x="620" y="57"/>
                  </a:lnTo>
                  <a:lnTo>
                    <a:pt x="621" y="57"/>
                  </a:lnTo>
                  <a:lnTo>
                    <a:pt x="622" y="57"/>
                  </a:lnTo>
                  <a:lnTo>
                    <a:pt x="622" y="58"/>
                  </a:lnTo>
                  <a:lnTo>
                    <a:pt x="623" y="58"/>
                  </a:lnTo>
                  <a:lnTo>
                    <a:pt x="624" y="58"/>
                  </a:lnTo>
                  <a:lnTo>
                    <a:pt x="624" y="59"/>
                  </a:lnTo>
                  <a:lnTo>
                    <a:pt x="624" y="60"/>
                  </a:lnTo>
                  <a:lnTo>
                    <a:pt x="626" y="60"/>
                  </a:lnTo>
                  <a:lnTo>
                    <a:pt x="627" y="61"/>
                  </a:lnTo>
                  <a:lnTo>
                    <a:pt x="628" y="61"/>
                  </a:lnTo>
                  <a:lnTo>
                    <a:pt x="629" y="61"/>
                  </a:lnTo>
                  <a:lnTo>
                    <a:pt x="629" y="63"/>
                  </a:lnTo>
                  <a:lnTo>
                    <a:pt x="630" y="63"/>
                  </a:lnTo>
                  <a:lnTo>
                    <a:pt x="631" y="64"/>
                  </a:lnTo>
                  <a:lnTo>
                    <a:pt x="632" y="64"/>
                  </a:lnTo>
                  <a:lnTo>
                    <a:pt x="632" y="65"/>
                  </a:lnTo>
                  <a:lnTo>
                    <a:pt x="633" y="65"/>
                  </a:lnTo>
                  <a:lnTo>
                    <a:pt x="635" y="65"/>
                  </a:lnTo>
                  <a:lnTo>
                    <a:pt x="636" y="65"/>
                  </a:lnTo>
                  <a:lnTo>
                    <a:pt x="637" y="65"/>
                  </a:lnTo>
                  <a:lnTo>
                    <a:pt x="638" y="65"/>
                  </a:lnTo>
                  <a:lnTo>
                    <a:pt x="638" y="64"/>
                  </a:lnTo>
                  <a:lnTo>
                    <a:pt x="639" y="64"/>
                  </a:lnTo>
                  <a:lnTo>
                    <a:pt x="640" y="64"/>
                  </a:lnTo>
                  <a:lnTo>
                    <a:pt x="641" y="64"/>
                  </a:lnTo>
                  <a:lnTo>
                    <a:pt x="641" y="65"/>
                  </a:lnTo>
                  <a:lnTo>
                    <a:pt x="643" y="65"/>
                  </a:lnTo>
                  <a:lnTo>
                    <a:pt x="644" y="64"/>
                  </a:lnTo>
                  <a:lnTo>
                    <a:pt x="644" y="63"/>
                  </a:lnTo>
                  <a:lnTo>
                    <a:pt x="645" y="63"/>
                  </a:lnTo>
                  <a:lnTo>
                    <a:pt x="646" y="63"/>
                  </a:lnTo>
                  <a:lnTo>
                    <a:pt x="646" y="61"/>
                  </a:lnTo>
                  <a:lnTo>
                    <a:pt x="647" y="61"/>
                  </a:lnTo>
                  <a:lnTo>
                    <a:pt x="648" y="61"/>
                  </a:lnTo>
                  <a:lnTo>
                    <a:pt x="648" y="60"/>
                  </a:lnTo>
                  <a:lnTo>
                    <a:pt x="649" y="60"/>
                  </a:lnTo>
                  <a:lnTo>
                    <a:pt x="650" y="59"/>
                  </a:lnTo>
                  <a:lnTo>
                    <a:pt x="652" y="59"/>
                  </a:lnTo>
                  <a:lnTo>
                    <a:pt x="653" y="59"/>
                  </a:lnTo>
                  <a:lnTo>
                    <a:pt x="653" y="58"/>
                  </a:lnTo>
                  <a:lnTo>
                    <a:pt x="654" y="58"/>
                  </a:lnTo>
                  <a:lnTo>
                    <a:pt x="654" y="57"/>
                  </a:lnTo>
                  <a:lnTo>
                    <a:pt x="655" y="57"/>
                  </a:lnTo>
                  <a:lnTo>
                    <a:pt x="656" y="57"/>
                  </a:lnTo>
                  <a:lnTo>
                    <a:pt x="657" y="57"/>
                  </a:lnTo>
                  <a:lnTo>
                    <a:pt x="657" y="56"/>
                  </a:lnTo>
                  <a:lnTo>
                    <a:pt x="658" y="55"/>
                  </a:lnTo>
                  <a:lnTo>
                    <a:pt x="659" y="55"/>
                  </a:lnTo>
                  <a:lnTo>
                    <a:pt x="661" y="54"/>
                  </a:lnTo>
                  <a:lnTo>
                    <a:pt x="662" y="54"/>
                  </a:lnTo>
                  <a:lnTo>
                    <a:pt x="662" y="52"/>
                  </a:lnTo>
                  <a:lnTo>
                    <a:pt x="663" y="52"/>
                  </a:lnTo>
                  <a:lnTo>
                    <a:pt x="663" y="51"/>
                  </a:lnTo>
                  <a:lnTo>
                    <a:pt x="664" y="51"/>
                  </a:lnTo>
                  <a:lnTo>
                    <a:pt x="665" y="50"/>
                  </a:lnTo>
                  <a:lnTo>
                    <a:pt x="666" y="49"/>
                  </a:lnTo>
                  <a:lnTo>
                    <a:pt x="667" y="49"/>
                  </a:lnTo>
                  <a:lnTo>
                    <a:pt x="667" y="48"/>
                  </a:lnTo>
                  <a:lnTo>
                    <a:pt x="669" y="48"/>
                  </a:lnTo>
                  <a:lnTo>
                    <a:pt x="670" y="47"/>
                  </a:lnTo>
                  <a:lnTo>
                    <a:pt x="671" y="46"/>
                  </a:lnTo>
                  <a:lnTo>
                    <a:pt x="672" y="46"/>
                  </a:lnTo>
                  <a:lnTo>
                    <a:pt x="673" y="46"/>
                  </a:lnTo>
                  <a:lnTo>
                    <a:pt x="674" y="44"/>
                  </a:lnTo>
                  <a:lnTo>
                    <a:pt x="675" y="44"/>
                  </a:lnTo>
                  <a:lnTo>
                    <a:pt x="676" y="44"/>
                  </a:lnTo>
                  <a:lnTo>
                    <a:pt x="676" y="43"/>
                  </a:lnTo>
                  <a:lnTo>
                    <a:pt x="678" y="43"/>
                  </a:lnTo>
                  <a:lnTo>
                    <a:pt x="679" y="43"/>
                  </a:lnTo>
                  <a:lnTo>
                    <a:pt x="679" y="42"/>
                  </a:lnTo>
                  <a:lnTo>
                    <a:pt x="682" y="42"/>
                  </a:lnTo>
                  <a:lnTo>
                    <a:pt x="683" y="42"/>
                  </a:lnTo>
                  <a:lnTo>
                    <a:pt x="687" y="41"/>
                  </a:lnTo>
                  <a:lnTo>
                    <a:pt x="688" y="40"/>
                  </a:lnTo>
                  <a:lnTo>
                    <a:pt x="690" y="40"/>
                  </a:lnTo>
                  <a:lnTo>
                    <a:pt x="692" y="40"/>
                  </a:lnTo>
                  <a:lnTo>
                    <a:pt x="693" y="39"/>
                  </a:lnTo>
                  <a:lnTo>
                    <a:pt x="695" y="39"/>
                  </a:lnTo>
                  <a:lnTo>
                    <a:pt x="696" y="39"/>
                  </a:lnTo>
                  <a:lnTo>
                    <a:pt x="698" y="38"/>
                  </a:lnTo>
                  <a:lnTo>
                    <a:pt x="705" y="34"/>
                  </a:lnTo>
                  <a:lnTo>
                    <a:pt x="702" y="37"/>
                  </a:lnTo>
                  <a:lnTo>
                    <a:pt x="698" y="41"/>
                  </a:lnTo>
                  <a:lnTo>
                    <a:pt x="696" y="43"/>
                  </a:lnTo>
                  <a:lnTo>
                    <a:pt x="695" y="47"/>
                  </a:lnTo>
                  <a:lnTo>
                    <a:pt x="695" y="48"/>
                  </a:lnTo>
                  <a:lnTo>
                    <a:pt x="695" y="49"/>
                  </a:lnTo>
                  <a:lnTo>
                    <a:pt x="695" y="50"/>
                  </a:lnTo>
                  <a:lnTo>
                    <a:pt x="695" y="51"/>
                  </a:lnTo>
                  <a:lnTo>
                    <a:pt x="695" y="54"/>
                  </a:lnTo>
                  <a:lnTo>
                    <a:pt x="695" y="55"/>
                  </a:lnTo>
                  <a:lnTo>
                    <a:pt x="693" y="56"/>
                  </a:lnTo>
                  <a:lnTo>
                    <a:pt x="693" y="57"/>
                  </a:lnTo>
                  <a:lnTo>
                    <a:pt x="693" y="58"/>
                  </a:lnTo>
                  <a:lnTo>
                    <a:pt x="693" y="59"/>
                  </a:lnTo>
                  <a:lnTo>
                    <a:pt x="691" y="60"/>
                  </a:lnTo>
                  <a:lnTo>
                    <a:pt x="691" y="61"/>
                  </a:lnTo>
                  <a:lnTo>
                    <a:pt x="690" y="61"/>
                  </a:lnTo>
                  <a:lnTo>
                    <a:pt x="690" y="63"/>
                  </a:lnTo>
                  <a:lnTo>
                    <a:pt x="689" y="63"/>
                  </a:lnTo>
                  <a:lnTo>
                    <a:pt x="687" y="64"/>
                  </a:lnTo>
                  <a:lnTo>
                    <a:pt x="685" y="65"/>
                  </a:lnTo>
                  <a:lnTo>
                    <a:pt x="687" y="66"/>
                  </a:lnTo>
                  <a:lnTo>
                    <a:pt x="687" y="67"/>
                  </a:lnTo>
                  <a:lnTo>
                    <a:pt x="687" y="68"/>
                  </a:lnTo>
                  <a:lnTo>
                    <a:pt x="687" y="69"/>
                  </a:lnTo>
                  <a:lnTo>
                    <a:pt x="685" y="71"/>
                  </a:lnTo>
                  <a:lnTo>
                    <a:pt x="685" y="72"/>
                  </a:lnTo>
                  <a:lnTo>
                    <a:pt x="684" y="72"/>
                  </a:lnTo>
                  <a:lnTo>
                    <a:pt x="683" y="73"/>
                  </a:lnTo>
                  <a:lnTo>
                    <a:pt x="682" y="74"/>
                  </a:lnTo>
                  <a:lnTo>
                    <a:pt x="681" y="75"/>
                  </a:lnTo>
                  <a:lnTo>
                    <a:pt x="680" y="75"/>
                  </a:lnTo>
                  <a:lnTo>
                    <a:pt x="680" y="76"/>
                  </a:lnTo>
                  <a:lnTo>
                    <a:pt x="679" y="76"/>
                  </a:lnTo>
                  <a:lnTo>
                    <a:pt x="678" y="76"/>
                  </a:lnTo>
                  <a:lnTo>
                    <a:pt x="676" y="76"/>
                  </a:lnTo>
                  <a:lnTo>
                    <a:pt x="675" y="76"/>
                  </a:lnTo>
                  <a:lnTo>
                    <a:pt x="674" y="76"/>
                  </a:lnTo>
                  <a:lnTo>
                    <a:pt x="673" y="76"/>
                  </a:lnTo>
                  <a:lnTo>
                    <a:pt x="672" y="77"/>
                  </a:lnTo>
                  <a:lnTo>
                    <a:pt x="671" y="77"/>
                  </a:lnTo>
                  <a:lnTo>
                    <a:pt x="669" y="76"/>
                  </a:lnTo>
                  <a:lnTo>
                    <a:pt x="667" y="76"/>
                  </a:lnTo>
                  <a:lnTo>
                    <a:pt x="666" y="77"/>
                  </a:lnTo>
                  <a:lnTo>
                    <a:pt x="664" y="77"/>
                  </a:lnTo>
                  <a:lnTo>
                    <a:pt x="663" y="79"/>
                  </a:lnTo>
                  <a:lnTo>
                    <a:pt x="662" y="79"/>
                  </a:lnTo>
                  <a:lnTo>
                    <a:pt x="661" y="79"/>
                  </a:lnTo>
                  <a:lnTo>
                    <a:pt x="658" y="80"/>
                  </a:lnTo>
                  <a:lnTo>
                    <a:pt x="657" y="81"/>
                  </a:lnTo>
                  <a:lnTo>
                    <a:pt x="656" y="81"/>
                  </a:lnTo>
                  <a:lnTo>
                    <a:pt x="655" y="82"/>
                  </a:lnTo>
                  <a:lnTo>
                    <a:pt x="654" y="82"/>
                  </a:lnTo>
                  <a:lnTo>
                    <a:pt x="653" y="83"/>
                  </a:lnTo>
                  <a:lnTo>
                    <a:pt x="653" y="82"/>
                  </a:lnTo>
                  <a:lnTo>
                    <a:pt x="652" y="82"/>
                  </a:lnTo>
                  <a:lnTo>
                    <a:pt x="650" y="82"/>
                  </a:lnTo>
                  <a:lnTo>
                    <a:pt x="648" y="83"/>
                  </a:lnTo>
                  <a:lnTo>
                    <a:pt x="647" y="83"/>
                  </a:lnTo>
                  <a:lnTo>
                    <a:pt x="646" y="84"/>
                  </a:lnTo>
                  <a:lnTo>
                    <a:pt x="645" y="85"/>
                  </a:lnTo>
                  <a:lnTo>
                    <a:pt x="644" y="85"/>
                  </a:lnTo>
                  <a:lnTo>
                    <a:pt x="643" y="85"/>
                  </a:lnTo>
                  <a:lnTo>
                    <a:pt x="641" y="85"/>
                  </a:lnTo>
                  <a:lnTo>
                    <a:pt x="641" y="86"/>
                  </a:lnTo>
                  <a:lnTo>
                    <a:pt x="641" y="88"/>
                  </a:lnTo>
                  <a:lnTo>
                    <a:pt x="640" y="88"/>
                  </a:lnTo>
                  <a:lnTo>
                    <a:pt x="639" y="89"/>
                  </a:lnTo>
                  <a:lnTo>
                    <a:pt x="638" y="90"/>
                  </a:lnTo>
                  <a:lnTo>
                    <a:pt x="637" y="90"/>
                  </a:lnTo>
                  <a:lnTo>
                    <a:pt x="636" y="90"/>
                  </a:lnTo>
                  <a:lnTo>
                    <a:pt x="635" y="91"/>
                  </a:lnTo>
                  <a:lnTo>
                    <a:pt x="633" y="91"/>
                  </a:lnTo>
                  <a:lnTo>
                    <a:pt x="633" y="92"/>
                  </a:lnTo>
                  <a:lnTo>
                    <a:pt x="631" y="91"/>
                  </a:lnTo>
                  <a:lnTo>
                    <a:pt x="631" y="92"/>
                  </a:lnTo>
                  <a:lnTo>
                    <a:pt x="630" y="93"/>
                  </a:lnTo>
                  <a:lnTo>
                    <a:pt x="629" y="94"/>
                  </a:lnTo>
                  <a:lnTo>
                    <a:pt x="628" y="96"/>
                  </a:lnTo>
                  <a:lnTo>
                    <a:pt x="627" y="97"/>
                  </a:lnTo>
                  <a:lnTo>
                    <a:pt x="627" y="98"/>
                  </a:lnTo>
                  <a:lnTo>
                    <a:pt x="626" y="98"/>
                  </a:lnTo>
                  <a:lnTo>
                    <a:pt x="626" y="99"/>
                  </a:lnTo>
                  <a:lnTo>
                    <a:pt x="624" y="99"/>
                  </a:lnTo>
                  <a:lnTo>
                    <a:pt x="624" y="100"/>
                  </a:lnTo>
                  <a:lnTo>
                    <a:pt x="623" y="101"/>
                  </a:lnTo>
                  <a:lnTo>
                    <a:pt x="622" y="104"/>
                  </a:lnTo>
                  <a:lnTo>
                    <a:pt x="621" y="105"/>
                  </a:lnTo>
                  <a:lnTo>
                    <a:pt x="621" y="106"/>
                  </a:lnTo>
                  <a:lnTo>
                    <a:pt x="620" y="107"/>
                  </a:lnTo>
                  <a:lnTo>
                    <a:pt x="620" y="108"/>
                  </a:lnTo>
                  <a:lnTo>
                    <a:pt x="620" y="109"/>
                  </a:lnTo>
                  <a:lnTo>
                    <a:pt x="620" y="110"/>
                  </a:lnTo>
                  <a:lnTo>
                    <a:pt x="619" y="110"/>
                  </a:lnTo>
                  <a:lnTo>
                    <a:pt x="619" y="113"/>
                  </a:lnTo>
                  <a:lnTo>
                    <a:pt x="618" y="113"/>
                  </a:lnTo>
                  <a:lnTo>
                    <a:pt x="618" y="114"/>
                  </a:lnTo>
                  <a:lnTo>
                    <a:pt x="616" y="115"/>
                  </a:lnTo>
                  <a:lnTo>
                    <a:pt x="616" y="116"/>
                  </a:lnTo>
                  <a:lnTo>
                    <a:pt x="615" y="117"/>
                  </a:lnTo>
                  <a:lnTo>
                    <a:pt x="615" y="118"/>
                  </a:lnTo>
                  <a:lnTo>
                    <a:pt x="614" y="118"/>
                  </a:lnTo>
                  <a:lnTo>
                    <a:pt x="613" y="119"/>
                  </a:lnTo>
                  <a:lnTo>
                    <a:pt x="612" y="119"/>
                  </a:lnTo>
                  <a:lnTo>
                    <a:pt x="612" y="121"/>
                  </a:lnTo>
                  <a:lnTo>
                    <a:pt x="611" y="121"/>
                  </a:lnTo>
                  <a:lnTo>
                    <a:pt x="610" y="121"/>
                  </a:lnTo>
                  <a:lnTo>
                    <a:pt x="609" y="121"/>
                  </a:lnTo>
                  <a:lnTo>
                    <a:pt x="607" y="121"/>
                  </a:lnTo>
                  <a:lnTo>
                    <a:pt x="606" y="121"/>
                  </a:lnTo>
                  <a:lnTo>
                    <a:pt x="605" y="122"/>
                  </a:lnTo>
                  <a:lnTo>
                    <a:pt x="604" y="122"/>
                  </a:lnTo>
                  <a:lnTo>
                    <a:pt x="603" y="122"/>
                  </a:lnTo>
                  <a:lnTo>
                    <a:pt x="602" y="122"/>
                  </a:lnTo>
                  <a:lnTo>
                    <a:pt x="601" y="122"/>
                  </a:lnTo>
                  <a:lnTo>
                    <a:pt x="600" y="122"/>
                  </a:lnTo>
                  <a:lnTo>
                    <a:pt x="600" y="123"/>
                  </a:lnTo>
                  <a:lnTo>
                    <a:pt x="598" y="122"/>
                  </a:lnTo>
                  <a:lnTo>
                    <a:pt x="597" y="123"/>
                  </a:lnTo>
                  <a:lnTo>
                    <a:pt x="596" y="123"/>
                  </a:lnTo>
                  <a:lnTo>
                    <a:pt x="595" y="123"/>
                  </a:lnTo>
                  <a:lnTo>
                    <a:pt x="594" y="123"/>
                  </a:lnTo>
                  <a:lnTo>
                    <a:pt x="593" y="123"/>
                  </a:lnTo>
                  <a:lnTo>
                    <a:pt x="592" y="123"/>
                  </a:lnTo>
                  <a:lnTo>
                    <a:pt x="590" y="123"/>
                  </a:lnTo>
                  <a:lnTo>
                    <a:pt x="589" y="123"/>
                  </a:lnTo>
                  <a:lnTo>
                    <a:pt x="588" y="123"/>
                  </a:lnTo>
                  <a:lnTo>
                    <a:pt x="587" y="123"/>
                  </a:lnTo>
                  <a:lnTo>
                    <a:pt x="586" y="124"/>
                  </a:lnTo>
                  <a:lnTo>
                    <a:pt x="585" y="124"/>
                  </a:lnTo>
                  <a:lnTo>
                    <a:pt x="584" y="125"/>
                  </a:lnTo>
                  <a:lnTo>
                    <a:pt x="583" y="125"/>
                  </a:lnTo>
                  <a:lnTo>
                    <a:pt x="583" y="126"/>
                  </a:lnTo>
                  <a:lnTo>
                    <a:pt x="581" y="126"/>
                  </a:lnTo>
                  <a:lnTo>
                    <a:pt x="581" y="127"/>
                  </a:lnTo>
                  <a:lnTo>
                    <a:pt x="580" y="127"/>
                  </a:lnTo>
                  <a:lnTo>
                    <a:pt x="580" y="129"/>
                  </a:lnTo>
                  <a:lnTo>
                    <a:pt x="579" y="129"/>
                  </a:lnTo>
                  <a:lnTo>
                    <a:pt x="578" y="130"/>
                  </a:lnTo>
                  <a:lnTo>
                    <a:pt x="577" y="131"/>
                  </a:lnTo>
                  <a:lnTo>
                    <a:pt x="576" y="131"/>
                  </a:lnTo>
                  <a:lnTo>
                    <a:pt x="575" y="132"/>
                  </a:lnTo>
                  <a:lnTo>
                    <a:pt x="573" y="133"/>
                  </a:lnTo>
                  <a:lnTo>
                    <a:pt x="572" y="133"/>
                  </a:lnTo>
                  <a:lnTo>
                    <a:pt x="571" y="133"/>
                  </a:lnTo>
                  <a:lnTo>
                    <a:pt x="570" y="134"/>
                  </a:lnTo>
                  <a:lnTo>
                    <a:pt x="569" y="134"/>
                  </a:lnTo>
                  <a:lnTo>
                    <a:pt x="568" y="134"/>
                  </a:lnTo>
                  <a:lnTo>
                    <a:pt x="567" y="135"/>
                  </a:lnTo>
                  <a:lnTo>
                    <a:pt x="566" y="135"/>
                  </a:lnTo>
                  <a:lnTo>
                    <a:pt x="564" y="135"/>
                  </a:lnTo>
                  <a:lnTo>
                    <a:pt x="563" y="136"/>
                  </a:lnTo>
                  <a:lnTo>
                    <a:pt x="562" y="138"/>
                  </a:lnTo>
                  <a:lnTo>
                    <a:pt x="562" y="139"/>
                  </a:lnTo>
                  <a:lnTo>
                    <a:pt x="561" y="141"/>
                  </a:lnTo>
                  <a:lnTo>
                    <a:pt x="562" y="142"/>
                  </a:lnTo>
                  <a:lnTo>
                    <a:pt x="562" y="143"/>
                  </a:lnTo>
                  <a:lnTo>
                    <a:pt x="562" y="146"/>
                  </a:lnTo>
                  <a:lnTo>
                    <a:pt x="563" y="147"/>
                  </a:lnTo>
                  <a:lnTo>
                    <a:pt x="563" y="148"/>
                  </a:lnTo>
                  <a:lnTo>
                    <a:pt x="563" y="149"/>
                  </a:lnTo>
                  <a:lnTo>
                    <a:pt x="564" y="150"/>
                  </a:lnTo>
                  <a:lnTo>
                    <a:pt x="566" y="151"/>
                  </a:lnTo>
                  <a:lnTo>
                    <a:pt x="567" y="153"/>
                  </a:lnTo>
                  <a:lnTo>
                    <a:pt x="562" y="156"/>
                  </a:lnTo>
                  <a:lnTo>
                    <a:pt x="561" y="157"/>
                  </a:lnTo>
                  <a:lnTo>
                    <a:pt x="560" y="157"/>
                  </a:lnTo>
                  <a:lnTo>
                    <a:pt x="559" y="157"/>
                  </a:lnTo>
                  <a:lnTo>
                    <a:pt x="558" y="156"/>
                  </a:lnTo>
                  <a:lnTo>
                    <a:pt x="558" y="157"/>
                  </a:lnTo>
                  <a:lnTo>
                    <a:pt x="555" y="158"/>
                  </a:lnTo>
                  <a:lnTo>
                    <a:pt x="553" y="158"/>
                  </a:lnTo>
                  <a:lnTo>
                    <a:pt x="553" y="159"/>
                  </a:lnTo>
                  <a:lnTo>
                    <a:pt x="552" y="160"/>
                  </a:lnTo>
                  <a:lnTo>
                    <a:pt x="551" y="160"/>
                  </a:lnTo>
                  <a:lnTo>
                    <a:pt x="551" y="161"/>
                  </a:lnTo>
                  <a:lnTo>
                    <a:pt x="550" y="163"/>
                  </a:lnTo>
                  <a:lnTo>
                    <a:pt x="549" y="163"/>
                  </a:lnTo>
                  <a:lnTo>
                    <a:pt x="549" y="164"/>
                  </a:lnTo>
                  <a:lnTo>
                    <a:pt x="547" y="164"/>
                  </a:lnTo>
                  <a:lnTo>
                    <a:pt x="546" y="165"/>
                  </a:lnTo>
                  <a:lnTo>
                    <a:pt x="544" y="166"/>
                  </a:lnTo>
                  <a:lnTo>
                    <a:pt x="544" y="167"/>
                  </a:lnTo>
                  <a:lnTo>
                    <a:pt x="543" y="167"/>
                  </a:lnTo>
                  <a:lnTo>
                    <a:pt x="542" y="167"/>
                  </a:lnTo>
                  <a:lnTo>
                    <a:pt x="541" y="168"/>
                  </a:lnTo>
                  <a:lnTo>
                    <a:pt x="540" y="168"/>
                  </a:lnTo>
                  <a:lnTo>
                    <a:pt x="537" y="169"/>
                  </a:lnTo>
                  <a:lnTo>
                    <a:pt x="536" y="171"/>
                  </a:lnTo>
                  <a:lnTo>
                    <a:pt x="535" y="171"/>
                  </a:lnTo>
                  <a:lnTo>
                    <a:pt x="534" y="171"/>
                  </a:lnTo>
                  <a:lnTo>
                    <a:pt x="533" y="171"/>
                  </a:lnTo>
                  <a:lnTo>
                    <a:pt x="533" y="172"/>
                  </a:lnTo>
                  <a:lnTo>
                    <a:pt x="532" y="172"/>
                  </a:lnTo>
                  <a:lnTo>
                    <a:pt x="530" y="172"/>
                  </a:lnTo>
                  <a:lnTo>
                    <a:pt x="530" y="173"/>
                  </a:lnTo>
                  <a:lnTo>
                    <a:pt x="529" y="173"/>
                  </a:lnTo>
                  <a:lnTo>
                    <a:pt x="528" y="173"/>
                  </a:lnTo>
                  <a:lnTo>
                    <a:pt x="527" y="173"/>
                  </a:lnTo>
                  <a:lnTo>
                    <a:pt x="526" y="174"/>
                  </a:lnTo>
                  <a:lnTo>
                    <a:pt x="525" y="174"/>
                  </a:lnTo>
                  <a:lnTo>
                    <a:pt x="525" y="175"/>
                  </a:lnTo>
                  <a:lnTo>
                    <a:pt x="524" y="175"/>
                  </a:lnTo>
                  <a:lnTo>
                    <a:pt x="523" y="176"/>
                  </a:lnTo>
                  <a:lnTo>
                    <a:pt x="521" y="176"/>
                  </a:lnTo>
                  <a:lnTo>
                    <a:pt x="520" y="176"/>
                  </a:lnTo>
                  <a:lnTo>
                    <a:pt x="519" y="177"/>
                  </a:lnTo>
                  <a:lnTo>
                    <a:pt x="518" y="178"/>
                  </a:lnTo>
                  <a:lnTo>
                    <a:pt x="517" y="178"/>
                  </a:lnTo>
                  <a:lnTo>
                    <a:pt x="516" y="181"/>
                  </a:lnTo>
                  <a:lnTo>
                    <a:pt x="514" y="182"/>
                  </a:lnTo>
                  <a:lnTo>
                    <a:pt x="512" y="184"/>
                  </a:lnTo>
                  <a:lnTo>
                    <a:pt x="510" y="185"/>
                  </a:lnTo>
                  <a:lnTo>
                    <a:pt x="509" y="186"/>
                  </a:lnTo>
                  <a:lnTo>
                    <a:pt x="507" y="188"/>
                  </a:lnTo>
                  <a:lnTo>
                    <a:pt x="506" y="188"/>
                  </a:lnTo>
                  <a:lnTo>
                    <a:pt x="504" y="188"/>
                  </a:lnTo>
                  <a:lnTo>
                    <a:pt x="502" y="186"/>
                  </a:lnTo>
                  <a:lnTo>
                    <a:pt x="502" y="185"/>
                  </a:lnTo>
                  <a:lnTo>
                    <a:pt x="500" y="185"/>
                  </a:lnTo>
                  <a:lnTo>
                    <a:pt x="498" y="186"/>
                  </a:lnTo>
                  <a:lnTo>
                    <a:pt x="497" y="188"/>
                  </a:lnTo>
                  <a:lnTo>
                    <a:pt x="494" y="188"/>
                  </a:lnTo>
                  <a:lnTo>
                    <a:pt x="493" y="188"/>
                  </a:lnTo>
                  <a:lnTo>
                    <a:pt x="492" y="189"/>
                  </a:lnTo>
                  <a:lnTo>
                    <a:pt x="491" y="189"/>
                  </a:lnTo>
                  <a:lnTo>
                    <a:pt x="490" y="189"/>
                  </a:lnTo>
                  <a:lnTo>
                    <a:pt x="488" y="190"/>
                  </a:lnTo>
                  <a:lnTo>
                    <a:pt x="485" y="191"/>
                  </a:lnTo>
                  <a:lnTo>
                    <a:pt x="486" y="196"/>
                  </a:lnTo>
                  <a:lnTo>
                    <a:pt x="486" y="199"/>
                  </a:lnTo>
                  <a:lnTo>
                    <a:pt x="488" y="201"/>
                  </a:lnTo>
                  <a:lnTo>
                    <a:pt x="490" y="206"/>
                  </a:lnTo>
                  <a:lnTo>
                    <a:pt x="491" y="206"/>
                  </a:lnTo>
                  <a:lnTo>
                    <a:pt x="493" y="211"/>
                  </a:lnTo>
                  <a:lnTo>
                    <a:pt x="494" y="215"/>
                  </a:lnTo>
                  <a:lnTo>
                    <a:pt x="495" y="217"/>
                  </a:lnTo>
                  <a:lnTo>
                    <a:pt x="497" y="222"/>
                  </a:lnTo>
                  <a:lnTo>
                    <a:pt x="499" y="230"/>
                  </a:lnTo>
                  <a:lnTo>
                    <a:pt x="502" y="228"/>
                  </a:lnTo>
                  <a:lnTo>
                    <a:pt x="508" y="226"/>
                  </a:lnTo>
                  <a:lnTo>
                    <a:pt x="510" y="225"/>
                  </a:lnTo>
                  <a:lnTo>
                    <a:pt x="510" y="226"/>
                  </a:lnTo>
                  <a:lnTo>
                    <a:pt x="511" y="226"/>
                  </a:lnTo>
                  <a:lnTo>
                    <a:pt x="511" y="227"/>
                  </a:lnTo>
                  <a:lnTo>
                    <a:pt x="511" y="228"/>
                  </a:lnTo>
                  <a:lnTo>
                    <a:pt x="511" y="230"/>
                  </a:lnTo>
                  <a:lnTo>
                    <a:pt x="512" y="230"/>
                  </a:lnTo>
                  <a:lnTo>
                    <a:pt x="512" y="231"/>
                  </a:lnTo>
                  <a:lnTo>
                    <a:pt x="514" y="231"/>
                  </a:lnTo>
                  <a:lnTo>
                    <a:pt x="515" y="231"/>
                  </a:lnTo>
                  <a:lnTo>
                    <a:pt x="515" y="232"/>
                  </a:lnTo>
                  <a:lnTo>
                    <a:pt x="516" y="232"/>
                  </a:lnTo>
                  <a:lnTo>
                    <a:pt x="517" y="232"/>
                  </a:lnTo>
                  <a:lnTo>
                    <a:pt x="518" y="233"/>
                  </a:lnTo>
                  <a:lnTo>
                    <a:pt x="520" y="234"/>
                  </a:lnTo>
                  <a:lnTo>
                    <a:pt x="523" y="236"/>
                  </a:lnTo>
                  <a:lnTo>
                    <a:pt x="523" y="238"/>
                  </a:lnTo>
                  <a:lnTo>
                    <a:pt x="524" y="239"/>
                  </a:lnTo>
                  <a:lnTo>
                    <a:pt x="525" y="239"/>
                  </a:lnTo>
                  <a:lnTo>
                    <a:pt x="526" y="241"/>
                  </a:lnTo>
                  <a:lnTo>
                    <a:pt x="528" y="247"/>
                  </a:lnTo>
                  <a:lnTo>
                    <a:pt x="529" y="250"/>
                  </a:lnTo>
                  <a:lnTo>
                    <a:pt x="532" y="253"/>
                  </a:lnTo>
                  <a:lnTo>
                    <a:pt x="535" y="261"/>
                  </a:lnTo>
                  <a:lnTo>
                    <a:pt x="537" y="267"/>
                  </a:lnTo>
                  <a:lnTo>
                    <a:pt x="536" y="267"/>
                  </a:lnTo>
                  <a:lnTo>
                    <a:pt x="536" y="268"/>
                  </a:lnTo>
                  <a:lnTo>
                    <a:pt x="534" y="268"/>
                  </a:lnTo>
                  <a:lnTo>
                    <a:pt x="533" y="268"/>
                  </a:lnTo>
                  <a:lnTo>
                    <a:pt x="532" y="268"/>
                  </a:lnTo>
                  <a:lnTo>
                    <a:pt x="529" y="267"/>
                  </a:lnTo>
                  <a:lnTo>
                    <a:pt x="527" y="269"/>
                  </a:lnTo>
                  <a:lnTo>
                    <a:pt x="527" y="270"/>
                  </a:lnTo>
                  <a:lnTo>
                    <a:pt x="527" y="272"/>
                  </a:lnTo>
                  <a:lnTo>
                    <a:pt x="527" y="273"/>
                  </a:lnTo>
                  <a:lnTo>
                    <a:pt x="527" y="274"/>
                  </a:lnTo>
                  <a:lnTo>
                    <a:pt x="527" y="275"/>
                  </a:lnTo>
                  <a:lnTo>
                    <a:pt x="528" y="275"/>
                  </a:lnTo>
                  <a:lnTo>
                    <a:pt x="528" y="276"/>
                  </a:lnTo>
                  <a:lnTo>
                    <a:pt x="529" y="276"/>
                  </a:lnTo>
                  <a:lnTo>
                    <a:pt x="530" y="276"/>
                  </a:lnTo>
                  <a:lnTo>
                    <a:pt x="530" y="277"/>
                  </a:lnTo>
                  <a:lnTo>
                    <a:pt x="532" y="277"/>
                  </a:lnTo>
                  <a:lnTo>
                    <a:pt x="533" y="277"/>
                  </a:lnTo>
                  <a:lnTo>
                    <a:pt x="532" y="277"/>
                  </a:lnTo>
                  <a:lnTo>
                    <a:pt x="532" y="276"/>
                  </a:lnTo>
                  <a:lnTo>
                    <a:pt x="533" y="276"/>
                  </a:lnTo>
                  <a:lnTo>
                    <a:pt x="534" y="276"/>
                  </a:lnTo>
                  <a:lnTo>
                    <a:pt x="535" y="276"/>
                  </a:lnTo>
                  <a:lnTo>
                    <a:pt x="535" y="275"/>
                  </a:lnTo>
                  <a:lnTo>
                    <a:pt x="536" y="275"/>
                  </a:lnTo>
                  <a:lnTo>
                    <a:pt x="537" y="275"/>
                  </a:lnTo>
                  <a:lnTo>
                    <a:pt x="538" y="276"/>
                  </a:lnTo>
                  <a:lnTo>
                    <a:pt x="542" y="274"/>
                  </a:lnTo>
                  <a:lnTo>
                    <a:pt x="544" y="273"/>
                  </a:lnTo>
                  <a:lnTo>
                    <a:pt x="546" y="273"/>
                  </a:lnTo>
                  <a:lnTo>
                    <a:pt x="549" y="273"/>
                  </a:lnTo>
                  <a:lnTo>
                    <a:pt x="554" y="274"/>
                  </a:lnTo>
                  <a:lnTo>
                    <a:pt x="555" y="274"/>
                  </a:lnTo>
                  <a:lnTo>
                    <a:pt x="558" y="273"/>
                  </a:lnTo>
                  <a:lnTo>
                    <a:pt x="559" y="272"/>
                  </a:lnTo>
                  <a:lnTo>
                    <a:pt x="561" y="268"/>
                  </a:lnTo>
                  <a:lnTo>
                    <a:pt x="562" y="266"/>
                  </a:lnTo>
                  <a:lnTo>
                    <a:pt x="562" y="263"/>
                  </a:lnTo>
                  <a:lnTo>
                    <a:pt x="562" y="261"/>
                  </a:lnTo>
                  <a:lnTo>
                    <a:pt x="563" y="260"/>
                  </a:lnTo>
                  <a:lnTo>
                    <a:pt x="567" y="258"/>
                  </a:lnTo>
                  <a:lnTo>
                    <a:pt x="571" y="257"/>
                  </a:lnTo>
                  <a:lnTo>
                    <a:pt x="573" y="257"/>
                  </a:lnTo>
                  <a:lnTo>
                    <a:pt x="576" y="255"/>
                  </a:lnTo>
                  <a:lnTo>
                    <a:pt x="577" y="252"/>
                  </a:lnTo>
                  <a:lnTo>
                    <a:pt x="577" y="249"/>
                  </a:lnTo>
                  <a:lnTo>
                    <a:pt x="577" y="245"/>
                  </a:lnTo>
                  <a:lnTo>
                    <a:pt x="577" y="243"/>
                  </a:lnTo>
                  <a:lnTo>
                    <a:pt x="577" y="241"/>
                  </a:lnTo>
                  <a:lnTo>
                    <a:pt x="579" y="240"/>
                  </a:lnTo>
                  <a:lnTo>
                    <a:pt x="580" y="239"/>
                  </a:lnTo>
                  <a:lnTo>
                    <a:pt x="581" y="239"/>
                  </a:lnTo>
                  <a:lnTo>
                    <a:pt x="583" y="240"/>
                  </a:lnTo>
                  <a:lnTo>
                    <a:pt x="584" y="240"/>
                  </a:lnTo>
                  <a:lnTo>
                    <a:pt x="586" y="245"/>
                  </a:lnTo>
                  <a:lnTo>
                    <a:pt x="586" y="247"/>
                  </a:lnTo>
                  <a:lnTo>
                    <a:pt x="587" y="248"/>
                  </a:lnTo>
                  <a:lnTo>
                    <a:pt x="589" y="248"/>
                  </a:lnTo>
                  <a:lnTo>
                    <a:pt x="592" y="247"/>
                  </a:lnTo>
                  <a:lnTo>
                    <a:pt x="594" y="245"/>
                  </a:lnTo>
                  <a:lnTo>
                    <a:pt x="595" y="244"/>
                  </a:lnTo>
                  <a:lnTo>
                    <a:pt x="595" y="242"/>
                  </a:lnTo>
                  <a:lnTo>
                    <a:pt x="596" y="241"/>
                  </a:lnTo>
                  <a:lnTo>
                    <a:pt x="595" y="239"/>
                  </a:lnTo>
                  <a:lnTo>
                    <a:pt x="595" y="238"/>
                  </a:lnTo>
                  <a:lnTo>
                    <a:pt x="594" y="235"/>
                  </a:lnTo>
                  <a:lnTo>
                    <a:pt x="594" y="234"/>
                  </a:lnTo>
                  <a:lnTo>
                    <a:pt x="595" y="233"/>
                  </a:lnTo>
                  <a:lnTo>
                    <a:pt x="597" y="233"/>
                  </a:lnTo>
                  <a:lnTo>
                    <a:pt x="600" y="233"/>
                  </a:lnTo>
                  <a:lnTo>
                    <a:pt x="602" y="234"/>
                  </a:lnTo>
                  <a:lnTo>
                    <a:pt x="605" y="233"/>
                  </a:lnTo>
                  <a:lnTo>
                    <a:pt x="610" y="232"/>
                  </a:lnTo>
                  <a:lnTo>
                    <a:pt x="613" y="232"/>
                  </a:lnTo>
                  <a:lnTo>
                    <a:pt x="615" y="232"/>
                  </a:lnTo>
                  <a:lnTo>
                    <a:pt x="620" y="231"/>
                  </a:lnTo>
                  <a:lnTo>
                    <a:pt x="622" y="231"/>
                  </a:lnTo>
                  <a:lnTo>
                    <a:pt x="622" y="232"/>
                  </a:lnTo>
                  <a:lnTo>
                    <a:pt x="622" y="233"/>
                  </a:lnTo>
                  <a:lnTo>
                    <a:pt x="622" y="234"/>
                  </a:lnTo>
                  <a:lnTo>
                    <a:pt x="623" y="234"/>
                  </a:lnTo>
                  <a:lnTo>
                    <a:pt x="622" y="235"/>
                  </a:lnTo>
                  <a:lnTo>
                    <a:pt x="621" y="236"/>
                  </a:lnTo>
                  <a:lnTo>
                    <a:pt x="622" y="236"/>
                  </a:lnTo>
                  <a:lnTo>
                    <a:pt x="620" y="238"/>
                  </a:lnTo>
                  <a:lnTo>
                    <a:pt x="620" y="239"/>
                  </a:lnTo>
                  <a:lnTo>
                    <a:pt x="619" y="239"/>
                  </a:lnTo>
                  <a:lnTo>
                    <a:pt x="619" y="240"/>
                  </a:lnTo>
                  <a:lnTo>
                    <a:pt x="620" y="240"/>
                  </a:lnTo>
                  <a:lnTo>
                    <a:pt x="621" y="240"/>
                  </a:lnTo>
                  <a:lnTo>
                    <a:pt x="621" y="242"/>
                  </a:lnTo>
                  <a:lnTo>
                    <a:pt x="616" y="244"/>
                  </a:lnTo>
                  <a:lnTo>
                    <a:pt x="620" y="247"/>
                  </a:lnTo>
                  <a:lnTo>
                    <a:pt x="621" y="247"/>
                  </a:lnTo>
                  <a:lnTo>
                    <a:pt x="621" y="248"/>
                  </a:lnTo>
                  <a:lnTo>
                    <a:pt x="622" y="248"/>
                  </a:lnTo>
                  <a:lnTo>
                    <a:pt x="622" y="249"/>
                  </a:lnTo>
                  <a:lnTo>
                    <a:pt x="623" y="250"/>
                  </a:lnTo>
                  <a:lnTo>
                    <a:pt x="623" y="251"/>
                  </a:lnTo>
                  <a:lnTo>
                    <a:pt x="622" y="251"/>
                  </a:lnTo>
                  <a:lnTo>
                    <a:pt x="623" y="252"/>
                  </a:lnTo>
                  <a:lnTo>
                    <a:pt x="623" y="251"/>
                  </a:lnTo>
                  <a:lnTo>
                    <a:pt x="624" y="250"/>
                  </a:lnTo>
                  <a:lnTo>
                    <a:pt x="624" y="251"/>
                  </a:lnTo>
                  <a:lnTo>
                    <a:pt x="624" y="252"/>
                  </a:lnTo>
                  <a:lnTo>
                    <a:pt x="624" y="253"/>
                  </a:lnTo>
                  <a:lnTo>
                    <a:pt x="626" y="255"/>
                  </a:lnTo>
                  <a:lnTo>
                    <a:pt x="627" y="259"/>
                  </a:lnTo>
                  <a:lnTo>
                    <a:pt x="628" y="259"/>
                  </a:lnTo>
                  <a:lnTo>
                    <a:pt x="629" y="258"/>
                  </a:lnTo>
                  <a:lnTo>
                    <a:pt x="630" y="258"/>
                  </a:lnTo>
                  <a:lnTo>
                    <a:pt x="630" y="257"/>
                  </a:lnTo>
                  <a:lnTo>
                    <a:pt x="631" y="257"/>
                  </a:lnTo>
                  <a:lnTo>
                    <a:pt x="632" y="257"/>
                  </a:lnTo>
                  <a:lnTo>
                    <a:pt x="633" y="257"/>
                  </a:lnTo>
                  <a:lnTo>
                    <a:pt x="636" y="258"/>
                  </a:lnTo>
                  <a:lnTo>
                    <a:pt x="638" y="259"/>
                  </a:lnTo>
                  <a:lnTo>
                    <a:pt x="639" y="260"/>
                  </a:lnTo>
                  <a:lnTo>
                    <a:pt x="643" y="259"/>
                  </a:lnTo>
                  <a:lnTo>
                    <a:pt x="644" y="261"/>
                  </a:lnTo>
                  <a:lnTo>
                    <a:pt x="643" y="263"/>
                  </a:lnTo>
                  <a:lnTo>
                    <a:pt x="640" y="265"/>
                  </a:lnTo>
                  <a:lnTo>
                    <a:pt x="639" y="266"/>
                  </a:lnTo>
                  <a:lnTo>
                    <a:pt x="638" y="267"/>
                  </a:lnTo>
                  <a:lnTo>
                    <a:pt x="637" y="267"/>
                  </a:lnTo>
                  <a:lnTo>
                    <a:pt x="637" y="268"/>
                  </a:lnTo>
                  <a:lnTo>
                    <a:pt x="637" y="269"/>
                  </a:lnTo>
                  <a:lnTo>
                    <a:pt x="639" y="270"/>
                  </a:lnTo>
                  <a:lnTo>
                    <a:pt x="639" y="272"/>
                  </a:lnTo>
                  <a:lnTo>
                    <a:pt x="638" y="273"/>
                  </a:lnTo>
                  <a:lnTo>
                    <a:pt x="637" y="274"/>
                  </a:lnTo>
                  <a:lnTo>
                    <a:pt x="636" y="275"/>
                  </a:lnTo>
                  <a:lnTo>
                    <a:pt x="635" y="275"/>
                  </a:lnTo>
                  <a:lnTo>
                    <a:pt x="633" y="276"/>
                  </a:lnTo>
                  <a:lnTo>
                    <a:pt x="632" y="276"/>
                  </a:lnTo>
                  <a:lnTo>
                    <a:pt x="631" y="277"/>
                  </a:lnTo>
                  <a:lnTo>
                    <a:pt x="630" y="278"/>
                  </a:lnTo>
                  <a:lnTo>
                    <a:pt x="628" y="280"/>
                  </a:lnTo>
                  <a:lnTo>
                    <a:pt x="628" y="281"/>
                  </a:lnTo>
                  <a:lnTo>
                    <a:pt x="627" y="282"/>
                  </a:lnTo>
                  <a:lnTo>
                    <a:pt x="627" y="283"/>
                  </a:lnTo>
                  <a:lnTo>
                    <a:pt x="626" y="284"/>
                  </a:lnTo>
                  <a:lnTo>
                    <a:pt x="624" y="285"/>
                  </a:lnTo>
                  <a:lnTo>
                    <a:pt x="623" y="285"/>
                  </a:lnTo>
                  <a:lnTo>
                    <a:pt x="622" y="286"/>
                  </a:lnTo>
                  <a:lnTo>
                    <a:pt x="621" y="286"/>
                  </a:lnTo>
                  <a:lnTo>
                    <a:pt x="620" y="286"/>
                  </a:lnTo>
                  <a:lnTo>
                    <a:pt x="619" y="288"/>
                  </a:lnTo>
                  <a:lnTo>
                    <a:pt x="618" y="288"/>
                  </a:lnTo>
                  <a:lnTo>
                    <a:pt x="618" y="289"/>
                  </a:lnTo>
                  <a:lnTo>
                    <a:pt x="616" y="289"/>
                  </a:lnTo>
                  <a:lnTo>
                    <a:pt x="615" y="289"/>
                  </a:lnTo>
                  <a:lnTo>
                    <a:pt x="614" y="290"/>
                  </a:lnTo>
                  <a:lnTo>
                    <a:pt x="613" y="289"/>
                  </a:lnTo>
                  <a:lnTo>
                    <a:pt x="612" y="289"/>
                  </a:lnTo>
                  <a:lnTo>
                    <a:pt x="612" y="288"/>
                  </a:lnTo>
                  <a:lnTo>
                    <a:pt x="611" y="288"/>
                  </a:lnTo>
                  <a:lnTo>
                    <a:pt x="610" y="288"/>
                  </a:lnTo>
                  <a:lnTo>
                    <a:pt x="609" y="288"/>
                  </a:lnTo>
                  <a:lnTo>
                    <a:pt x="609" y="286"/>
                  </a:lnTo>
                  <a:lnTo>
                    <a:pt x="606" y="286"/>
                  </a:lnTo>
                  <a:lnTo>
                    <a:pt x="605" y="284"/>
                  </a:lnTo>
                  <a:lnTo>
                    <a:pt x="601" y="282"/>
                  </a:lnTo>
                  <a:lnTo>
                    <a:pt x="598" y="283"/>
                  </a:lnTo>
                  <a:lnTo>
                    <a:pt x="596" y="283"/>
                  </a:lnTo>
                  <a:lnTo>
                    <a:pt x="595" y="284"/>
                  </a:lnTo>
                  <a:lnTo>
                    <a:pt x="594" y="284"/>
                  </a:lnTo>
                  <a:lnTo>
                    <a:pt x="587" y="290"/>
                  </a:lnTo>
                  <a:lnTo>
                    <a:pt x="586" y="291"/>
                  </a:lnTo>
                  <a:lnTo>
                    <a:pt x="586" y="292"/>
                  </a:lnTo>
                  <a:lnTo>
                    <a:pt x="586" y="293"/>
                  </a:lnTo>
                  <a:lnTo>
                    <a:pt x="586" y="294"/>
                  </a:lnTo>
                  <a:lnTo>
                    <a:pt x="586" y="295"/>
                  </a:lnTo>
                  <a:lnTo>
                    <a:pt x="587" y="297"/>
                  </a:lnTo>
                  <a:lnTo>
                    <a:pt x="587" y="298"/>
                  </a:lnTo>
                  <a:lnTo>
                    <a:pt x="585" y="300"/>
                  </a:lnTo>
                  <a:lnTo>
                    <a:pt x="583" y="301"/>
                  </a:lnTo>
                  <a:lnTo>
                    <a:pt x="580" y="301"/>
                  </a:lnTo>
                  <a:lnTo>
                    <a:pt x="578" y="301"/>
                  </a:lnTo>
                  <a:lnTo>
                    <a:pt x="576" y="302"/>
                  </a:lnTo>
                  <a:lnTo>
                    <a:pt x="573" y="303"/>
                  </a:lnTo>
                  <a:lnTo>
                    <a:pt x="572" y="305"/>
                  </a:lnTo>
                  <a:lnTo>
                    <a:pt x="571" y="307"/>
                  </a:lnTo>
                  <a:lnTo>
                    <a:pt x="572" y="309"/>
                  </a:lnTo>
                  <a:lnTo>
                    <a:pt x="570" y="310"/>
                  </a:lnTo>
                  <a:lnTo>
                    <a:pt x="569" y="311"/>
                  </a:lnTo>
                  <a:lnTo>
                    <a:pt x="567" y="312"/>
                  </a:lnTo>
                  <a:lnTo>
                    <a:pt x="569" y="314"/>
                  </a:lnTo>
                  <a:lnTo>
                    <a:pt x="570" y="315"/>
                  </a:lnTo>
                  <a:lnTo>
                    <a:pt x="570" y="317"/>
                  </a:lnTo>
                  <a:lnTo>
                    <a:pt x="572" y="319"/>
                  </a:lnTo>
                  <a:lnTo>
                    <a:pt x="575" y="319"/>
                  </a:lnTo>
                  <a:lnTo>
                    <a:pt x="576" y="319"/>
                  </a:lnTo>
                  <a:lnTo>
                    <a:pt x="577" y="320"/>
                  </a:lnTo>
                  <a:lnTo>
                    <a:pt x="576" y="322"/>
                  </a:lnTo>
                  <a:lnTo>
                    <a:pt x="576" y="323"/>
                  </a:lnTo>
                  <a:lnTo>
                    <a:pt x="577" y="323"/>
                  </a:lnTo>
                  <a:lnTo>
                    <a:pt x="578" y="322"/>
                  </a:lnTo>
                  <a:lnTo>
                    <a:pt x="581" y="319"/>
                  </a:lnTo>
                  <a:lnTo>
                    <a:pt x="581" y="322"/>
                  </a:lnTo>
                  <a:lnTo>
                    <a:pt x="581" y="323"/>
                  </a:lnTo>
                  <a:lnTo>
                    <a:pt x="581" y="324"/>
                  </a:lnTo>
                  <a:lnTo>
                    <a:pt x="581" y="325"/>
                  </a:lnTo>
                  <a:lnTo>
                    <a:pt x="580" y="325"/>
                  </a:lnTo>
                  <a:lnTo>
                    <a:pt x="579" y="325"/>
                  </a:lnTo>
                  <a:lnTo>
                    <a:pt x="578" y="325"/>
                  </a:lnTo>
                  <a:lnTo>
                    <a:pt x="579" y="327"/>
                  </a:lnTo>
                  <a:lnTo>
                    <a:pt x="585" y="330"/>
                  </a:lnTo>
                  <a:lnTo>
                    <a:pt x="586" y="331"/>
                  </a:lnTo>
                  <a:lnTo>
                    <a:pt x="583" y="332"/>
                  </a:lnTo>
                  <a:lnTo>
                    <a:pt x="580" y="331"/>
                  </a:lnTo>
                  <a:lnTo>
                    <a:pt x="577" y="330"/>
                  </a:lnTo>
                  <a:lnTo>
                    <a:pt x="576" y="330"/>
                  </a:lnTo>
                  <a:lnTo>
                    <a:pt x="575" y="330"/>
                  </a:lnTo>
                  <a:lnTo>
                    <a:pt x="573" y="331"/>
                  </a:lnTo>
                  <a:lnTo>
                    <a:pt x="572" y="332"/>
                  </a:lnTo>
                  <a:lnTo>
                    <a:pt x="570" y="333"/>
                  </a:lnTo>
                  <a:lnTo>
                    <a:pt x="566" y="334"/>
                  </a:lnTo>
                  <a:lnTo>
                    <a:pt x="562" y="334"/>
                  </a:lnTo>
                  <a:lnTo>
                    <a:pt x="563" y="334"/>
                  </a:lnTo>
                  <a:lnTo>
                    <a:pt x="560" y="334"/>
                  </a:lnTo>
                  <a:lnTo>
                    <a:pt x="560" y="335"/>
                  </a:lnTo>
                  <a:lnTo>
                    <a:pt x="558" y="335"/>
                  </a:lnTo>
                  <a:lnTo>
                    <a:pt x="555" y="336"/>
                  </a:lnTo>
                  <a:lnTo>
                    <a:pt x="554" y="336"/>
                  </a:lnTo>
                  <a:lnTo>
                    <a:pt x="553" y="337"/>
                  </a:lnTo>
                  <a:lnTo>
                    <a:pt x="552" y="339"/>
                  </a:lnTo>
                  <a:lnTo>
                    <a:pt x="551" y="339"/>
                  </a:lnTo>
                  <a:lnTo>
                    <a:pt x="550" y="339"/>
                  </a:lnTo>
                  <a:lnTo>
                    <a:pt x="550" y="340"/>
                  </a:lnTo>
                  <a:lnTo>
                    <a:pt x="549" y="340"/>
                  </a:lnTo>
                  <a:lnTo>
                    <a:pt x="544" y="336"/>
                  </a:lnTo>
                  <a:lnTo>
                    <a:pt x="540" y="334"/>
                  </a:lnTo>
                  <a:lnTo>
                    <a:pt x="536" y="336"/>
                  </a:lnTo>
                  <a:lnTo>
                    <a:pt x="535" y="337"/>
                  </a:lnTo>
                  <a:lnTo>
                    <a:pt x="534" y="334"/>
                  </a:lnTo>
                  <a:lnTo>
                    <a:pt x="534" y="333"/>
                  </a:lnTo>
                  <a:lnTo>
                    <a:pt x="534" y="332"/>
                  </a:lnTo>
                  <a:lnTo>
                    <a:pt x="534" y="331"/>
                  </a:lnTo>
                  <a:lnTo>
                    <a:pt x="533" y="330"/>
                  </a:lnTo>
                  <a:lnTo>
                    <a:pt x="533" y="328"/>
                  </a:lnTo>
                  <a:lnTo>
                    <a:pt x="532" y="327"/>
                  </a:lnTo>
                  <a:lnTo>
                    <a:pt x="530" y="328"/>
                  </a:lnTo>
                  <a:lnTo>
                    <a:pt x="529" y="330"/>
                  </a:lnTo>
                  <a:lnTo>
                    <a:pt x="528" y="332"/>
                  </a:lnTo>
                  <a:lnTo>
                    <a:pt x="527" y="332"/>
                  </a:lnTo>
                  <a:lnTo>
                    <a:pt x="526" y="332"/>
                  </a:lnTo>
                  <a:lnTo>
                    <a:pt x="525" y="332"/>
                  </a:lnTo>
                  <a:lnTo>
                    <a:pt x="525" y="331"/>
                  </a:lnTo>
                  <a:lnTo>
                    <a:pt x="524" y="331"/>
                  </a:lnTo>
                  <a:lnTo>
                    <a:pt x="521" y="331"/>
                  </a:lnTo>
                  <a:lnTo>
                    <a:pt x="520" y="332"/>
                  </a:lnTo>
                  <a:lnTo>
                    <a:pt x="520" y="333"/>
                  </a:lnTo>
                  <a:lnTo>
                    <a:pt x="519" y="333"/>
                  </a:lnTo>
                  <a:lnTo>
                    <a:pt x="516" y="333"/>
                  </a:lnTo>
                  <a:lnTo>
                    <a:pt x="515" y="335"/>
                  </a:lnTo>
                  <a:lnTo>
                    <a:pt x="516" y="336"/>
                  </a:lnTo>
                  <a:lnTo>
                    <a:pt x="517" y="340"/>
                  </a:lnTo>
                  <a:lnTo>
                    <a:pt x="517" y="341"/>
                  </a:lnTo>
                  <a:lnTo>
                    <a:pt x="516" y="341"/>
                  </a:lnTo>
                  <a:lnTo>
                    <a:pt x="516" y="342"/>
                  </a:lnTo>
                  <a:lnTo>
                    <a:pt x="515" y="342"/>
                  </a:lnTo>
                  <a:lnTo>
                    <a:pt x="515" y="343"/>
                  </a:lnTo>
                  <a:lnTo>
                    <a:pt x="516" y="344"/>
                  </a:lnTo>
                  <a:lnTo>
                    <a:pt x="516" y="345"/>
                  </a:lnTo>
                  <a:lnTo>
                    <a:pt x="517" y="347"/>
                  </a:lnTo>
                  <a:lnTo>
                    <a:pt x="518" y="347"/>
                  </a:lnTo>
                  <a:lnTo>
                    <a:pt x="519" y="349"/>
                  </a:lnTo>
                  <a:lnTo>
                    <a:pt x="520" y="352"/>
                  </a:lnTo>
                  <a:lnTo>
                    <a:pt x="520" y="353"/>
                  </a:lnTo>
                  <a:lnTo>
                    <a:pt x="521" y="353"/>
                  </a:lnTo>
                  <a:lnTo>
                    <a:pt x="523" y="356"/>
                  </a:lnTo>
                  <a:lnTo>
                    <a:pt x="524" y="356"/>
                  </a:lnTo>
                  <a:lnTo>
                    <a:pt x="524" y="357"/>
                  </a:lnTo>
                  <a:lnTo>
                    <a:pt x="524" y="358"/>
                  </a:lnTo>
                  <a:lnTo>
                    <a:pt x="524" y="359"/>
                  </a:lnTo>
                  <a:lnTo>
                    <a:pt x="524" y="360"/>
                  </a:lnTo>
                  <a:lnTo>
                    <a:pt x="525" y="361"/>
                  </a:lnTo>
                  <a:lnTo>
                    <a:pt x="526" y="365"/>
                  </a:lnTo>
                  <a:lnTo>
                    <a:pt x="527" y="366"/>
                  </a:lnTo>
                  <a:lnTo>
                    <a:pt x="527" y="367"/>
                  </a:lnTo>
                  <a:lnTo>
                    <a:pt x="527" y="368"/>
                  </a:lnTo>
                  <a:lnTo>
                    <a:pt x="527" y="369"/>
                  </a:lnTo>
                  <a:lnTo>
                    <a:pt x="527" y="370"/>
                  </a:lnTo>
                  <a:lnTo>
                    <a:pt x="527" y="373"/>
                  </a:lnTo>
                  <a:lnTo>
                    <a:pt x="528" y="373"/>
                  </a:lnTo>
                  <a:lnTo>
                    <a:pt x="529" y="373"/>
                  </a:lnTo>
                  <a:lnTo>
                    <a:pt x="529" y="372"/>
                  </a:lnTo>
                  <a:lnTo>
                    <a:pt x="532" y="372"/>
                  </a:lnTo>
                  <a:lnTo>
                    <a:pt x="533" y="373"/>
                  </a:lnTo>
                  <a:lnTo>
                    <a:pt x="534" y="374"/>
                  </a:lnTo>
                  <a:lnTo>
                    <a:pt x="535" y="377"/>
                  </a:lnTo>
                  <a:lnTo>
                    <a:pt x="536" y="377"/>
                  </a:lnTo>
                  <a:lnTo>
                    <a:pt x="537" y="377"/>
                  </a:lnTo>
                  <a:lnTo>
                    <a:pt x="538" y="377"/>
                  </a:lnTo>
                  <a:lnTo>
                    <a:pt x="540" y="377"/>
                  </a:lnTo>
                  <a:lnTo>
                    <a:pt x="541" y="376"/>
                  </a:lnTo>
                  <a:lnTo>
                    <a:pt x="542" y="376"/>
                  </a:lnTo>
                  <a:lnTo>
                    <a:pt x="543" y="376"/>
                  </a:lnTo>
                  <a:lnTo>
                    <a:pt x="544" y="375"/>
                  </a:lnTo>
                  <a:lnTo>
                    <a:pt x="545" y="375"/>
                  </a:lnTo>
                  <a:lnTo>
                    <a:pt x="545" y="376"/>
                  </a:lnTo>
                  <a:lnTo>
                    <a:pt x="546" y="375"/>
                  </a:lnTo>
                  <a:lnTo>
                    <a:pt x="547" y="375"/>
                  </a:lnTo>
                  <a:lnTo>
                    <a:pt x="550" y="375"/>
                  </a:lnTo>
                  <a:lnTo>
                    <a:pt x="551" y="374"/>
                  </a:lnTo>
                  <a:lnTo>
                    <a:pt x="554" y="374"/>
                  </a:lnTo>
                  <a:lnTo>
                    <a:pt x="557" y="373"/>
                  </a:lnTo>
                  <a:lnTo>
                    <a:pt x="558" y="373"/>
                  </a:lnTo>
                  <a:lnTo>
                    <a:pt x="560" y="370"/>
                  </a:lnTo>
                  <a:lnTo>
                    <a:pt x="562" y="369"/>
                  </a:lnTo>
                  <a:lnTo>
                    <a:pt x="564" y="367"/>
                  </a:lnTo>
                  <a:lnTo>
                    <a:pt x="566" y="367"/>
                  </a:lnTo>
                  <a:lnTo>
                    <a:pt x="567" y="368"/>
                  </a:lnTo>
                  <a:lnTo>
                    <a:pt x="568" y="368"/>
                  </a:lnTo>
                  <a:lnTo>
                    <a:pt x="569" y="370"/>
                  </a:lnTo>
                  <a:lnTo>
                    <a:pt x="579" y="366"/>
                  </a:lnTo>
                  <a:lnTo>
                    <a:pt x="580" y="366"/>
                  </a:lnTo>
                  <a:lnTo>
                    <a:pt x="580" y="367"/>
                  </a:lnTo>
                  <a:lnTo>
                    <a:pt x="580" y="368"/>
                  </a:lnTo>
                  <a:lnTo>
                    <a:pt x="581" y="369"/>
                  </a:lnTo>
                  <a:lnTo>
                    <a:pt x="581" y="370"/>
                  </a:lnTo>
                  <a:lnTo>
                    <a:pt x="583" y="372"/>
                  </a:lnTo>
                  <a:lnTo>
                    <a:pt x="583" y="373"/>
                  </a:lnTo>
                  <a:lnTo>
                    <a:pt x="583" y="374"/>
                  </a:lnTo>
                  <a:lnTo>
                    <a:pt x="583" y="375"/>
                  </a:lnTo>
                  <a:lnTo>
                    <a:pt x="580" y="376"/>
                  </a:lnTo>
                  <a:lnTo>
                    <a:pt x="581" y="378"/>
                  </a:lnTo>
                  <a:lnTo>
                    <a:pt x="579" y="380"/>
                  </a:lnTo>
                  <a:lnTo>
                    <a:pt x="580" y="382"/>
                  </a:lnTo>
                  <a:lnTo>
                    <a:pt x="579" y="382"/>
                  </a:lnTo>
                  <a:lnTo>
                    <a:pt x="579" y="383"/>
                  </a:lnTo>
                  <a:lnTo>
                    <a:pt x="578" y="384"/>
                  </a:lnTo>
                  <a:lnTo>
                    <a:pt x="578" y="385"/>
                  </a:lnTo>
                  <a:lnTo>
                    <a:pt x="579" y="385"/>
                  </a:lnTo>
                  <a:lnTo>
                    <a:pt x="579" y="386"/>
                  </a:lnTo>
                  <a:lnTo>
                    <a:pt x="580" y="386"/>
                  </a:lnTo>
                  <a:lnTo>
                    <a:pt x="580" y="387"/>
                  </a:lnTo>
                  <a:lnTo>
                    <a:pt x="580" y="389"/>
                  </a:lnTo>
                  <a:lnTo>
                    <a:pt x="580" y="390"/>
                  </a:lnTo>
                  <a:lnTo>
                    <a:pt x="580" y="391"/>
                  </a:lnTo>
                  <a:lnTo>
                    <a:pt x="580" y="392"/>
                  </a:lnTo>
                  <a:lnTo>
                    <a:pt x="580" y="393"/>
                  </a:lnTo>
                  <a:lnTo>
                    <a:pt x="581" y="393"/>
                  </a:lnTo>
                  <a:lnTo>
                    <a:pt x="580" y="393"/>
                  </a:lnTo>
                  <a:lnTo>
                    <a:pt x="581" y="393"/>
                  </a:lnTo>
                  <a:lnTo>
                    <a:pt x="580" y="393"/>
                  </a:lnTo>
                  <a:lnTo>
                    <a:pt x="580" y="394"/>
                  </a:lnTo>
                  <a:lnTo>
                    <a:pt x="581" y="395"/>
                  </a:lnTo>
                  <a:lnTo>
                    <a:pt x="581" y="397"/>
                  </a:lnTo>
                  <a:lnTo>
                    <a:pt x="583" y="398"/>
                  </a:lnTo>
                  <a:lnTo>
                    <a:pt x="583" y="399"/>
                  </a:lnTo>
                  <a:lnTo>
                    <a:pt x="584" y="400"/>
                  </a:lnTo>
                  <a:lnTo>
                    <a:pt x="585" y="401"/>
                  </a:lnTo>
                  <a:lnTo>
                    <a:pt x="586" y="401"/>
                  </a:lnTo>
                  <a:lnTo>
                    <a:pt x="586" y="402"/>
                  </a:lnTo>
                  <a:lnTo>
                    <a:pt x="586" y="403"/>
                  </a:lnTo>
                  <a:lnTo>
                    <a:pt x="586" y="404"/>
                  </a:lnTo>
                  <a:lnTo>
                    <a:pt x="589" y="404"/>
                  </a:lnTo>
                  <a:lnTo>
                    <a:pt x="590" y="404"/>
                  </a:lnTo>
                  <a:lnTo>
                    <a:pt x="592" y="404"/>
                  </a:lnTo>
                  <a:lnTo>
                    <a:pt x="594" y="403"/>
                  </a:lnTo>
                  <a:lnTo>
                    <a:pt x="595" y="403"/>
                  </a:lnTo>
                  <a:lnTo>
                    <a:pt x="597" y="403"/>
                  </a:lnTo>
                  <a:lnTo>
                    <a:pt x="598" y="402"/>
                  </a:lnTo>
                  <a:lnTo>
                    <a:pt x="600" y="402"/>
                  </a:lnTo>
                  <a:lnTo>
                    <a:pt x="601" y="403"/>
                  </a:lnTo>
                  <a:lnTo>
                    <a:pt x="602" y="403"/>
                  </a:lnTo>
                  <a:lnTo>
                    <a:pt x="602" y="402"/>
                  </a:lnTo>
                  <a:lnTo>
                    <a:pt x="604" y="400"/>
                  </a:lnTo>
                  <a:lnTo>
                    <a:pt x="604" y="399"/>
                  </a:lnTo>
                  <a:lnTo>
                    <a:pt x="605" y="399"/>
                  </a:lnTo>
                  <a:lnTo>
                    <a:pt x="606" y="399"/>
                  </a:lnTo>
                  <a:lnTo>
                    <a:pt x="607" y="398"/>
                  </a:lnTo>
                  <a:lnTo>
                    <a:pt x="607" y="399"/>
                  </a:lnTo>
                  <a:lnTo>
                    <a:pt x="607" y="398"/>
                  </a:lnTo>
                  <a:lnTo>
                    <a:pt x="609" y="398"/>
                  </a:lnTo>
                  <a:lnTo>
                    <a:pt x="609" y="399"/>
                  </a:lnTo>
                  <a:lnTo>
                    <a:pt x="609" y="398"/>
                  </a:lnTo>
                  <a:lnTo>
                    <a:pt x="609" y="399"/>
                  </a:lnTo>
                  <a:lnTo>
                    <a:pt x="609" y="398"/>
                  </a:lnTo>
                  <a:lnTo>
                    <a:pt x="610" y="398"/>
                  </a:lnTo>
                  <a:lnTo>
                    <a:pt x="611" y="398"/>
                  </a:lnTo>
                  <a:lnTo>
                    <a:pt x="612" y="398"/>
                  </a:lnTo>
                  <a:lnTo>
                    <a:pt x="613" y="398"/>
                  </a:lnTo>
                  <a:lnTo>
                    <a:pt x="614" y="397"/>
                  </a:lnTo>
                  <a:lnTo>
                    <a:pt x="615" y="394"/>
                  </a:lnTo>
                  <a:lnTo>
                    <a:pt x="615" y="393"/>
                  </a:lnTo>
                  <a:lnTo>
                    <a:pt x="616" y="392"/>
                  </a:lnTo>
                  <a:lnTo>
                    <a:pt x="616" y="391"/>
                  </a:lnTo>
                  <a:lnTo>
                    <a:pt x="618" y="390"/>
                  </a:lnTo>
                  <a:lnTo>
                    <a:pt x="619" y="390"/>
                  </a:lnTo>
                  <a:lnTo>
                    <a:pt x="619" y="389"/>
                  </a:lnTo>
                  <a:lnTo>
                    <a:pt x="620" y="389"/>
                  </a:lnTo>
                  <a:lnTo>
                    <a:pt x="620" y="387"/>
                  </a:lnTo>
                  <a:lnTo>
                    <a:pt x="621" y="387"/>
                  </a:lnTo>
                  <a:lnTo>
                    <a:pt x="621" y="386"/>
                  </a:lnTo>
                  <a:lnTo>
                    <a:pt x="621" y="385"/>
                  </a:lnTo>
                  <a:lnTo>
                    <a:pt x="621" y="384"/>
                  </a:lnTo>
                  <a:lnTo>
                    <a:pt x="621" y="383"/>
                  </a:lnTo>
                  <a:lnTo>
                    <a:pt x="620" y="383"/>
                  </a:lnTo>
                  <a:lnTo>
                    <a:pt x="620" y="382"/>
                  </a:lnTo>
                  <a:lnTo>
                    <a:pt x="618" y="381"/>
                  </a:lnTo>
                  <a:lnTo>
                    <a:pt x="616" y="381"/>
                  </a:lnTo>
                  <a:lnTo>
                    <a:pt x="616" y="380"/>
                  </a:lnTo>
                  <a:lnTo>
                    <a:pt x="615" y="378"/>
                  </a:lnTo>
                  <a:lnTo>
                    <a:pt x="615" y="377"/>
                  </a:lnTo>
                  <a:lnTo>
                    <a:pt x="614" y="376"/>
                  </a:lnTo>
                  <a:lnTo>
                    <a:pt x="614" y="375"/>
                  </a:lnTo>
                  <a:lnTo>
                    <a:pt x="613" y="373"/>
                  </a:lnTo>
                  <a:lnTo>
                    <a:pt x="612" y="370"/>
                  </a:lnTo>
                  <a:lnTo>
                    <a:pt x="610" y="367"/>
                  </a:lnTo>
                  <a:lnTo>
                    <a:pt x="611" y="367"/>
                  </a:lnTo>
                  <a:lnTo>
                    <a:pt x="607" y="361"/>
                  </a:lnTo>
                  <a:lnTo>
                    <a:pt x="609" y="360"/>
                  </a:lnTo>
                  <a:lnTo>
                    <a:pt x="607" y="357"/>
                  </a:lnTo>
                  <a:lnTo>
                    <a:pt x="609" y="357"/>
                  </a:lnTo>
                  <a:lnTo>
                    <a:pt x="607" y="353"/>
                  </a:lnTo>
                  <a:lnTo>
                    <a:pt x="621" y="348"/>
                  </a:lnTo>
                  <a:lnTo>
                    <a:pt x="626" y="347"/>
                  </a:lnTo>
                  <a:lnTo>
                    <a:pt x="631" y="344"/>
                  </a:lnTo>
                  <a:lnTo>
                    <a:pt x="638" y="341"/>
                  </a:lnTo>
                  <a:lnTo>
                    <a:pt x="639" y="341"/>
                  </a:lnTo>
                  <a:lnTo>
                    <a:pt x="645" y="334"/>
                  </a:lnTo>
                  <a:lnTo>
                    <a:pt x="646" y="334"/>
                  </a:lnTo>
                  <a:lnTo>
                    <a:pt x="652" y="332"/>
                  </a:lnTo>
                  <a:lnTo>
                    <a:pt x="656" y="328"/>
                  </a:lnTo>
                  <a:lnTo>
                    <a:pt x="656" y="327"/>
                  </a:lnTo>
                  <a:lnTo>
                    <a:pt x="661" y="322"/>
                  </a:lnTo>
                  <a:lnTo>
                    <a:pt x="661" y="320"/>
                  </a:lnTo>
                  <a:lnTo>
                    <a:pt x="661" y="317"/>
                  </a:lnTo>
                  <a:lnTo>
                    <a:pt x="661" y="316"/>
                  </a:lnTo>
                  <a:lnTo>
                    <a:pt x="662" y="314"/>
                  </a:lnTo>
                  <a:lnTo>
                    <a:pt x="663" y="311"/>
                  </a:lnTo>
                  <a:lnTo>
                    <a:pt x="663" y="310"/>
                  </a:lnTo>
                  <a:lnTo>
                    <a:pt x="664" y="308"/>
                  </a:lnTo>
                  <a:lnTo>
                    <a:pt x="666" y="306"/>
                  </a:lnTo>
                  <a:lnTo>
                    <a:pt x="670" y="303"/>
                  </a:lnTo>
                  <a:lnTo>
                    <a:pt x="670" y="302"/>
                  </a:lnTo>
                  <a:lnTo>
                    <a:pt x="670" y="298"/>
                  </a:lnTo>
                  <a:lnTo>
                    <a:pt x="671" y="298"/>
                  </a:lnTo>
                  <a:lnTo>
                    <a:pt x="672" y="295"/>
                  </a:lnTo>
                  <a:lnTo>
                    <a:pt x="676" y="293"/>
                  </a:lnTo>
                  <a:lnTo>
                    <a:pt x="676" y="292"/>
                  </a:lnTo>
                  <a:lnTo>
                    <a:pt x="676" y="291"/>
                  </a:lnTo>
                  <a:lnTo>
                    <a:pt x="676" y="290"/>
                  </a:lnTo>
                  <a:lnTo>
                    <a:pt x="675" y="290"/>
                  </a:lnTo>
                  <a:lnTo>
                    <a:pt x="675" y="289"/>
                  </a:lnTo>
                  <a:lnTo>
                    <a:pt x="674" y="288"/>
                  </a:lnTo>
                  <a:lnTo>
                    <a:pt x="673" y="286"/>
                  </a:lnTo>
                  <a:lnTo>
                    <a:pt x="671" y="286"/>
                  </a:lnTo>
                  <a:lnTo>
                    <a:pt x="671" y="285"/>
                  </a:lnTo>
                  <a:lnTo>
                    <a:pt x="670" y="283"/>
                  </a:lnTo>
                  <a:lnTo>
                    <a:pt x="670" y="282"/>
                  </a:lnTo>
                  <a:lnTo>
                    <a:pt x="670" y="281"/>
                  </a:lnTo>
                  <a:lnTo>
                    <a:pt x="669" y="278"/>
                  </a:lnTo>
                  <a:lnTo>
                    <a:pt x="667" y="278"/>
                  </a:lnTo>
                  <a:lnTo>
                    <a:pt x="667" y="277"/>
                  </a:lnTo>
                  <a:lnTo>
                    <a:pt x="670" y="276"/>
                  </a:lnTo>
                  <a:lnTo>
                    <a:pt x="670" y="275"/>
                  </a:lnTo>
                  <a:lnTo>
                    <a:pt x="673" y="275"/>
                  </a:lnTo>
                  <a:lnTo>
                    <a:pt x="673" y="274"/>
                  </a:lnTo>
                  <a:lnTo>
                    <a:pt x="673" y="273"/>
                  </a:lnTo>
                  <a:lnTo>
                    <a:pt x="674" y="273"/>
                  </a:lnTo>
                  <a:lnTo>
                    <a:pt x="679" y="272"/>
                  </a:lnTo>
                  <a:lnTo>
                    <a:pt x="680" y="270"/>
                  </a:lnTo>
                  <a:lnTo>
                    <a:pt x="681" y="270"/>
                  </a:lnTo>
                  <a:lnTo>
                    <a:pt x="682" y="273"/>
                  </a:lnTo>
                  <a:lnTo>
                    <a:pt x="683" y="273"/>
                  </a:lnTo>
                  <a:lnTo>
                    <a:pt x="685" y="272"/>
                  </a:lnTo>
                  <a:lnTo>
                    <a:pt x="688" y="272"/>
                  </a:lnTo>
                  <a:lnTo>
                    <a:pt x="689" y="273"/>
                  </a:lnTo>
                  <a:lnTo>
                    <a:pt x="690" y="274"/>
                  </a:lnTo>
                  <a:lnTo>
                    <a:pt x="690" y="275"/>
                  </a:lnTo>
                  <a:lnTo>
                    <a:pt x="691" y="275"/>
                  </a:lnTo>
                  <a:lnTo>
                    <a:pt x="691" y="276"/>
                  </a:lnTo>
                  <a:lnTo>
                    <a:pt x="692" y="276"/>
                  </a:lnTo>
                  <a:lnTo>
                    <a:pt x="693" y="275"/>
                  </a:lnTo>
                  <a:lnTo>
                    <a:pt x="695" y="275"/>
                  </a:lnTo>
                  <a:lnTo>
                    <a:pt x="695" y="274"/>
                  </a:lnTo>
                  <a:lnTo>
                    <a:pt x="696" y="274"/>
                  </a:lnTo>
                  <a:lnTo>
                    <a:pt x="696" y="273"/>
                  </a:lnTo>
                  <a:lnTo>
                    <a:pt x="697" y="273"/>
                  </a:lnTo>
                  <a:lnTo>
                    <a:pt x="697" y="272"/>
                  </a:lnTo>
                  <a:lnTo>
                    <a:pt x="698" y="270"/>
                  </a:lnTo>
                  <a:lnTo>
                    <a:pt x="699" y="270"/>
                  </a:lnTo>
                  <a:lnTo>
                    <a:pt x="699" y="269"/>
                  </a:lnTo>
                  <a:lnTo>
                    <a:pt x="700" y="269"/>
                  </a:lnTo>
                  <a:lnTo>
                    <a:pt x="701" y="269"/>
                  </a:lnTo>
                  <a:lnTo>
                    <a:pt x="701" y="268"/>
                  </a:lnTo>
                  <a:lnTo>
                    <a:pt x="702" y="268"/>
                  </a:lnTo>
                  <a:lnTo>
                    <a:pt x="702" y="267"/>
                  </a:lnTo>
                  <a:lnTo>
                    <a:pt x="704" y="267"/>
                  </a:lnTo>
                  <a:lnTo>
                    <a:pt x="704" y="266"/>
                  </a:lnTo>
                  <a:lnTo>
                    <a:pt x="705" y="266"/>
                  </a:lnTo>
                  <a:lnTo>
                    <a:pt x="705" y="265"/>
                  </a:lnTo>
                  <a:lnTo>
                    <a:pt x="706" y="265"/>
                  </a:lnTo>
                  <a:lnTo>
                    <a:pt x="710" y="264"/>
                  </a:lnTo>
                  <a:lnTo>
                    <a:pt x="712" y="267"/>
                  </a:lnTo>
                  <a:lnTo>
                    <a:pt x="712" y="268"/>
                  </a:lnTo>
                  <a:lnTo>
                    <a:pt x="714" y="268"/>
                  </a:lnTo>
                  <a:lnTo>
                    <a:pt x="714" y="269"/>
                  </a:lnTo>
                  <a:lnTo>
                    <a:pt x="713" y="269"/>
                  </a:lnTo>
                  <a:lnTo>
                    <a:pt x="713" y="270"/>
                  </a:lnTo>
                  <a:lnTo>
                    <a:pt x="714" y="270"/>
                  </a:lnTo>
                  <a:lnTo>
                    <a:pt x="714" y="272"/>
                  </a:lnTo>
                  <a:lnTo>
                    <a:pt x="715" y="272"/>
                  </a:lnTo>
                  <a:lnTo>
                    <a:pt x="716" y="272"/>
                  </a:lnTo>
                  <a:lnTo>
                    <a:pt x="716" y="273"/>
                  </a:lnTo>
                  <a:lnTo>
                    <a:pt x="717" y="273"/>
                  </a:lnTo>
                  <a:lnTo>
                    <a:pt x="717" y="272"/>
                  </a:lnTo>
                  <a:lnTo>
                    <a:pt x="723" y="269"/>
                  </a:lnTo>
                  <a:lnTo>
                    <a:pt x="725" y="274"/>
                  </a:lnTo>
                  <a:lnTo>
                    <a:pt x="727" y="276"/>
                  </a:lnTo>
                  <a:lnTo>
                    <a:pt x="728" y="276"/>
                  </a:lnTo>
                  <a:lnTo>
                    <a:pt x="730" y="278"/>
                  </a:lnTo>
                  <a:lnTo>
                    <a:pt x="730" y="280"/>
                  </a:lnTo>
                  <a:lnTo>
                    <a:pt x="730" y="278"/>
                  </a:lnTo>
                  <a:lnTo>
                    <a:pt x="730" y="280"/>
                  </a:lnTo>
                  <a:lnTo>
                    <a:pt x="728" y="283"/>
                  </a:lnTo>
                  <a:lnTo>
                    <a:pt x="731" y="283"/>
                  </a:lnTo>
                  <a:lnTo>
                    <a:pt x="731" y="284"/>
                  </a:lnTo>
                  <a:lnTo>
                    <a:pt x="732" y="286"/>
                  </a:lnTo>
                  <a:lnTo>
                    <a:pt x="733" y="291"/>
                  </a:lnTo>
                  <a:lnTo>
                    <a:pt x="734" y="295"/>
                  </a:lnTo>
                  <a:lnTo>
                    <a:pt x="736" y="290"/>
                  </a:lnTo>
                  <a:lnTo>
                    <a:pt x="738" y="289"/>
                  </a:lnTo>
                  <a:lnTo>
                    <a:pt x="739" y="288"/>
                  </a:lnTo>
                  <a:lnTo>
                    <a:pt x="740" y="288"/>
                  </a:lnTo>
                  <a:lnTo>
                    <a:pt x="745" y="289"/>
                  </a:lnTo>
                  <a:lnTo>
                    <a:pt x="752" y="288"/>
                  </a:lnTo>
                  <a:lnTo>
                    <a:pt x="756" y="288"/>
                  </a:lnTo>
                  <a:lnTo>
                    <a:pt x="759" y="285"/>
                  </a:lnTo>
                  <a:lnTo>
                    <a:pt x="760" y="285"/>
                  </a:lnTo>
                  <a:lnTo>
                    <a:pt x="762" y="285"/>
                  </a:lnTo>
                  <a:lnTo>
                    <a:pt x="762" y="284"/>
                  </a:lnTo>
                  <a:lnTo>
                    <a:pt x="762" y="283"/>
                  </a:lnTo>
                  <a:lnTo>
                    <a:pt x="764" y="282"/>
                  </a:lnTo>
                  <a:lnTo>
                    <a:pt x="766" y="283"/>
                  </a:lnTo>
                  <a:lnTo>
                    <a:pt x="767" y="284"/>
                  </a:lnTo>
                  <a:lnTo>
                    <a:pt x="768" y="285"/>
                  </a:lnTo>
                  <a:lnTo>
                    <a:pt x="770" y="286"/>
                  </a:lnTo>
                  <a:lnTo>
                    <a:pt x="773" y="288"/>
                  </a:lnTo>
                  <a:lnTo>
                    <a:pt x="776" y="286"/>
                  </a:lnTo>
                  <a:lnTo>
                    <a:pt x="777" y="288"/>
                  </a:lnTo>
                  <a:lnTo>
                    <a:pt x="779" y="285"/>
                  </a:lnTo>
                  <a:lnTo>
                    <a:pt x="781" y="286"/>
                  </a:lnTo>
                  <a:lnTo>
                    <a:pt x="783" y="286"/>
                  </a:lnTo>
                  <a:lnTo>
                    <a:pt x="784" y="289"/>
                  </a:lnTo>
                  <a:lnTo>
                    <a:pt x="787" y="286"/>
                  </a:lnTo>
                  <a:lnTo>
                    <a:pt x="788" y="286"/>
                  </a:lnTo>
                  <a:lnTo>
                    <a:pt x="790" y="288"/>
                  </a:lnTo>
                  <a:lnTo>
                    <a:pt x="790" y="289"/>
                  </a:lnTo>
                  <a:lnTo>
                    <a:pt x="792" y="291"/>
                  </a:lnTo>
                  <a:lnTo>
                    <a:pt x="793" y="293"/>
                  </a:lnTo>
                  <a:lnTo>
                    <a:pt x="794" y="293"/>
                  </a:lnTo>
                  <a:lnTo>
                    <a:pt x="794" y="292"/>
                  </a:lnTo>
                  <a:lnTo>
                    <a:pt x="795" y="292"/>
                  </a:lnTo>
                  <a:lnTo>
                    <a:pt x="796" y="292"/>
                  </a:lnTo>
                  <a:lnTo>
                    <a:pt x="799" y="292"/>
                  </a:lnTo>
                  <a:lnTo>
                    <a:pt x="800" y="291"/>
                  </a:lnTo>
                  <a:lnTo>
                    <a:pt x="801" y="290"/>
                  </a:lnTo>
                  <a:lnTo>
                    <a:pt x="801" y="289"/>
                  </a:lnTo>
                  <a:lnTo>
                    <a:pt x="802" y="288"/>
                  </a:lnTo>
                  <a:lnTo>
                    <a:pt x="801" y="288"/>
                  </a:lnTo>
                  <a:lnTo>
                    <a:pt x="801" y="285"/>
                  </a:lnTo>
                  <a:lnTo>
                    <a:pt x="801" y="282"/>
                  </a:lnTo>
                  <a:lnTo>
                    <a:pt x="800" y="282"/>
                  </a:lnTo>
                  <a:lnTo>
                    <a:pt x="800" y="281"/>
                  </a:lnTo>
                  <a:lnTo>
                    <a:pt x="800" y="280"/>
                  </a:lnTo>
                  <a:lnTo>
                    <a:pt x="802" y="275"/>
                  </a:lnTo>
                  <a:lnTo>
                    <a:pt x="800" y="274"/>
                  </a:lnTo>
                  <a:lnTo>
                    <a:pt x="801" y="273"/>
                  </a:lnTo>
                  <a:lnTo>
                    <a:pt x="803" y="272"/>
                  </a:lnTo>
                  <a:lnTo>
                    <a:pt x="805" y="268"/>
                  </a:lnTo>
                  <a:lnTo>
                    <a:pt x="809" y="264"/>
                  </a:lnTo>
                  <a:lnTo>
                    <a:pt x="810" y="265"/>
                  </a:lnTo>
                  <a:lnTo>
                    <a:pt x="811" y="264"/>
                  </a:lnTo>
                  <a:lnTo>
                    <a:pt x="812" y="264"/>
                  </a:lnTo>
                  <a:lnTo>
                    <a:pt x="814" y="263"/>
                  </a:lnTo>
                  <a:lnTo>
                    <a:pt x="814" y="264"/>
                  </a:lnTo>
                  <a:lnTo>
                    <a:pt x="821" y="264"/>
                  </a:lnTo>
                  <a:lnTo>
                    <a:pt x="822" y="258"/>
                  </a:lnTo>
                  <a:lnTo>
                    <a:pt x="822" y="255"/>
                  </a:lnTo>
                  <a:lnTo>
                    <a:pt x="824" y="253"/>
                  </a:lnTo>
                  <a:lnTo>
                    <a:pt x="825" y="253"/>
                  </a:lnTo>
                  <a:lnTo>
                    <a:pt x="825" y="252"/>
                  </a:lnTo>
                  <a:lnTo>
                    <a:pt x="826" y="251"/>
                  </a:lnTo>
                  <a:lnTo>
                    <a:pt x="826" y="250"/>
                  </a:lnTo>
                  <a:lnTo>
                    <a:pt x="826" y="243"/>
                  </a:lnTo>
                  <a:lnTo>
                    <a:pt x="827" y="243"/>
                  </a:lnTo>
                  <a:lnTo>
                    <a:pt x="826" y="243"/>
                  </a:lnTo>
                  <a:lnTo>
                    <a:pt x="827" y="242"/>
                  </a:lnTo>
                  <a:lnTo>
                    <a:pt x="824" y="242"/>
                  </a:lnTo>
                  <a:lnTo>
                    <a:pt x="825" y="241"/>
                  </a:lnTo>
                  <a:lnTo>
                    <a:pt x="824" y="241"/>
                  </a:lnTo>
                  <a:lnTo>
                    <a:pt x="824" y="240"/>
                  </a:lnTo>
                  <a:lnTo>
                    <a:pt x="822" y="240"/>
                  </a:lnTo>
                  <a:lnTo>
                    <a:pt x="821" y="240"/>
                  </a:lnTo>
                  <a:lnTo>
                    <a:pt x="821" y="241"/>
                  </a:lnTo>
                  <a:lnTo>
                    <a:pt x="820" y="240"/>
                  </a:lnTo>
                  <a:lnTo>
                    <a:pt x="820" y="239"/>
                  </a:lnTo>
                  <a:lnTo>
                    <a:pt x="820" y="238"/>
                  </a:lnTo>
                  <a:lnTo>
                    <a:pt x="820" y="236"/>
                  </a:lnTo>
                  <a:lnTo>
                    <a:pt x="821" y="236"/>
                  </a:lnTo>
                  <a:lnTo>
                    <a:pt x="822" y="234"/>
                  </a:lnTo>
                  <a:lnTo>
                    <a:pt x="822" y="233"/>
                  </a:lnTo>
                  <a:lnTo>
                    <a:pt x="824" y="232"/>
                  </a:lnTo>
                  <a:lnTo>
                    <a:pt x="824" y="231"/>
                  </a:lnTo>
                  <a:lnTo>
                    <a:pt x="824" y="230"/>
                  </a:lnTo>
                  <a:lnTo>
                    <a:pt x="822" y="228"/>
                  </a:lnTo>
                  <a:lnTo>
                    <a:pt x="821" y="228"/>
                  </a:lnTo>
                  <a:lnTo>
                    <a:pt x="820" y="227"/>
                  </a:lnTo>
                  <a:lnTo>
                    <a:pt x="820" y="225"/>
                  </a:lnTo>
                  <a:lnTo>
                    <a:pt x="820" y="224"/>
                  </a:lnTo>
                  <a:lnTo>
                    <a:pt x="819" y="225"/>
                  </a:lnTo>
                  <a:lnTo>
                    <a:pt x="818" y="225"/>
                  </a:lnTo>
                  <a:lnTo>
                    <a:pt x="817" y="223"/>
                  </a:lnTo>
                  <a:lnTo>
                    <a:pt x="816" y="223"/>
                  </a:lnTo>
                  <a:lnTo>
                    <a:pt x="814" y="219"/>
                  </a:lnTo>
                  <a:lnTo>
                    <a:pt x="813" y="220"/>
                  </a:lnTo>
                  <a:lnTo>
                    <a:pt x="812" y="220"/>
                  </a:lnTo>
                  <a:lnTo>
                    <a:pt x="811" y="218"/>
                  </a:lnTo>
                  <a:lnTo>
                    <a:pt x="811" y="217"/>
                  </a:lnTo>
                  <a:lnTo>
                    <a:pt x="811" y="215"/>
                  </a:lnTo>
                  <a:lnTo>
                    <a:pt x="809" y="215"/>
                  </a:lnTo>
                  <a:lnTo>
                    <a:pt x="807" y="216"/>
                  </a:lnTo>
                  <a:lnTo>
                    <a:pt x="804" y="215"/>
                  </a:lnTo>
                  <a:lnTo>
                    <a:pt x="803" y="215"/>
                  </a:lnTo>
                  <a:lnTo>
                    <a:pt x="795" y="214"/>
                  </a:lnTo>
                  <a:lnTo>
                    <a:pt x="797" y="210"/>
                  </a:lnTo>
                  <a:lnTo>
                    <a:pt x="800" y="207"/>
                  </a:lnTo>
                  <a:lnTo>
                    <a:pt x="799" y="206"/>
                  </a:lnTo>
                  <a:lnTo>
                    <a:pt x="797" y="202"/>
                  </a:lnTo>
                  <a:lnTo>
                    <a:pt x="796" y="200"/>
                  </a:lnTo>
                  <a:lnTo>
                    <a:pt x="796" y="199"/>
                  </a:lnTo>
                  <a:lnTo>
                    <a:pt x="796" y="198"/>
                  </a:lnTo>
                  <a:lnTo>
                    <a:pt x="795" y="197"/>
                  </a:lnTo>
                  <a:lnTo>
                    <a:pt x="795" y="196"/>
                  </a:lnTo>
                  <a:lnTo>
                    <a:pt x="794" y="194"/>
                  </a:lnTo>
                  <a:lnTo>
                    <a:pt x="794" y="193"/>
                  </a:lnTo>
                  <a:lnTo>
                    <a:pt x="794" y="192"/>
                  </a:lnTo>
                  <a:lnTo>
                    <a:pt x="795" y="191"/>
                  </a:lnTo>
                  <a:lnTo>
                    <a:pt x="795" y="190"/>
                  </a:lnTo>
                  <a:lnTo>
                    <a:pt x="796" y="189"/>
                  </a:lnTo>
                  <a:lnTo>
                    <a:pt x="796" y="188"/>
                  </a:lnTo>
                  <a:lnTo>
                    <a:pt x="795" y="188"/>
                  </a:lnTo>
                  <a:lnTo>
                    <a:pt x="794" y="188"/>
                  </a:lnTo>
                  <a:lnTo>
                    <a:pt x="794" y="186"/>
                  </a:lnTo>
                  <a:lnTo>
                    <a:pt x="793" y="186"/>
                  </a:lnTo>
                  <a:lnTo>
                    <a:pt x="792" y="186"/>
                  </a:lnTo>
                  <a:lnTo>
                    <a:pt x="791" y="185"/>
                  </a:lnTo>
                  <a:lnTo>
                    <a:pt x="790" y="185"/>
                  </a:lnTo>
                  <a:lnTo>
                    <a:pt x="788" y="185"/>
                  </a:lnTo>
                  <a:lnTo>
                    <a:pt x="788" y="184"/>
                  </a:lnTo>
                  <a:lnTo>
                    <a:pt x="788" y="183"/>
                  </a:lnTo>
                  <a:lnTo>
                    <a:pt x="787" y="182"/>
                  </a:lnTo>
                  <a:lnTo>
                    <a:pt x="792" y="178"/>
                  </a:lnTo>
                  <a:lnTo>
                    <a:pt x="788" y="172"/>
                  </a:lnTo>
                  <a:lnTo>
                    <a:pt x="787" y="174"/>
                  </a:lnTo>
                  <a:lnTo>
                    <a:pt x="785" y="175"/>
                  </a:lnTo>
                  <a:lnTo>
                    <a:pt x="784" y="175"/>
                  </a:lnTo>
                  <a:lnTo>
                    <a:pt x="783" y="176"/>
                  </a:lnTo>
                  <a:lnTo>
                    <a:pt x="782" y="174"/>
                  </a:lnTo>
                  <a:lnTo>
                    <a:pt x="779" y="177"/>
                  </a:lnTo>
                  <a:lnTo>
                    <a:pt x="777" y="175"/>
                  </a:lnTo>
                  <a:lnTo>
                    <a:pt x="774" y="177"/>
                  </a:lnTo>
                  <a:lnTo>
                    <a:pt x="773" y="175"/>
                  </a:lnTo>
                  <a:lnTo>
                    <a:pt x="773" y="174"/>
                  </a:lnTo>
                  <a:lnTo>
                    <a:pt x="771" y="173"/>
                  </a:lnTo>
                  <a:lnTo>
                    <a:pt x="770" y="174"/>
                  </a:lnTo>
                  <a:lnTo>
                    <a:pt x="769" y="174"/>
                  </a:lnTo>
                  <a:lnTo>
                    <a:pt x="768" y="174"/>
                  </a:lnTo>
                  <a:lnTo>
                    <a:pt x="767" y="174"/>
                  </a:lnTo>
                  <a:lnTo>
                    <a:pt x="766" y="169"/>
                  </a:lnTo>
                  <a:lnTo>
                    <a:pt x="765" y="168"/>
                  </a:lnTo>
                  <a:lnTo>
                    <a:pt x="765" y="167"/>
                  </a:lnTo>
                  <a:lnTo>
                    <a:pt x="765" y="166"/>
                  </a:lnTo>
                  <a:lnTo>
                    <a:pt x="764" y="166"/>
                  </a:lnTo>
                  <a:lnTo>
                    <a:pt x="762" y="166"/>
                  </a:lnTo>
                  <a:lnTo>
                    <a:pt x="762" y="165"/>
                  </a:lnTo>
                  <a:lnTo>
                    <a:pt x="762" y="164"/>
                  </a:lnTo>
                  <a:lnTo>
                    <a:pt x="761" y="163"/>
                  </a:lnTo>
                  <a:lnTo>
                    <a:pt x="760" y="161"/>
                  </a:lnTo>
                  <a:lnTo>
                    <a:pt x="759" y="159"/>
                  </a:lnTo>
                  <a:lnTo>
                    <a:pt x="758" y="160"/>
                  </a:lnTo>
                  <a:lnTo>
                    <a:pt x="757" y="160"/>
                  </a:lnTo>
                  <a:lnTo>
                    <a:pt x="757" y="159"/>
                  </a:lnTo>
                  <a:lnTo>
                    <a:pt x="757" y="158"/>
                  </a:lnTo>
                  <a:lnTo>
                    <a:pt x="756" y="158"/>
                  </a:lnTo>
                  <a:lnTo>
                    <a:pt x="755" y="158"/>
                  </a:lnTo>
                  <a:lnTo>
                    <a:pt x="753" y="158"/>
                  </a:lnTo>
                  <a:lnTo>
                    <a:pt x="753" y="157"/>
                  </a:lnTo>
                  <a:lnTo>
                    <a:pt x="752" y="157"/>
                  </a:lnTo>
                  <a:lnTo>
                    <a:pt x="752" y="156"/>
                  </a:lnTo>
                  <a:lnTo>
                    <a:pt x="753" y="156"/>
                  </a:lnTo>
                  <a:lnTo>
                    <a:pt x="753" y="155"/>
                  </a:lnTo>
                  <a:lnTo>
                    <a:pt x="752" y="155"/>
                  </a:lnTo>
                  <a:lnTo>
                    <a:pt x="752" y="153"/>
                  </a:lnTo>
                  <a:lnTo>
                    <a:pt x="751" y="153"/>
                  </a:lnTo>
                  <a:lnTo>
                    <a:pt x="750" y="153"/>
                  </a:lnTo>
                  <a:lnTo>
                    <a:pt x="749" y="153"/>
                  </a:lnTo>
                  <a:lnTo>
                    <a:pt x="749" y="152"/>
                  </a:lnTo>
                  <a:lnTo>
                    <a:pt x="748" y="151"/>
                  </a:lnTo>
                  <a:lnTo>
                    <a:pt x="747" y="150"/>
                  </a:lnTo>
                  <a:lnTo>
                    <a:pt x="748" y="150"/>
                  </a:lnTo>
                  <a:lnTo>
                    <a:pt x="747" y="150"/>
                  </a:lnTo>
                  <a:lnTo>
                    <a:pt x="747" y="149"/>
                  </a:lnTo>
                  <a:lnTo>
                    <a:pt x="745" y="149"/>
                  </a:lnTo>
                  <a:lnTo>
                    <a:pt x="745" y="150"/>
                  </a:lnTo>
                  <a:lnTo>
                    <a:pt x="744" y="150"/>
                  </a:lnTo>
                  <a:lnTo>
                    <a:pt x="744" y="149"/>
                  </a:lnTo>
                  <a:lnTo>
                    <a:pt x="743" y="149"/>
                  </a:lnTo>
                  <a:lnTo>
                    <a:pt x="744" y="142"/>
                  </a:lnTo>
                  <a:lnTo>
                    <a:pt x="744" y="141"/>
                  </a:lnTo>
                  <a:lnTo>
                    <a:pt x="744" y="139"/>
                  </a:lnTo>
                  <a:lnTo>
                    <a:pt x="745" y="136"/>
                  </a:lnTo>
                  <a:lnTo>
                    <a:pt x="745" y="135"/>
                  </a:lnTo>
                  <a:lnTo>
                    <a:pt x="744" y="133"/>
                  </a:lnTo>
                  <a:lnTo>
                    <a:pt x="744" y="131"/>
                  </a:lnTo>
                  <a:lnTo>
                    <a:pt x="744" y="130"/>
                  </a:lnTo>
                  <a:lnTo>
                    <a:pt x="744" y="129"/>
                  </a:lnTo>
                  <a:lnTo>
                    <a:pt x="743" y="127"/>
                  </a:lnTo>
                  <a:lnTo>
                    <a:pt x="743" y="126"/>
                  </a:lnTo>
                  <a:lnTo>
                    <a:pt x="743" y="125"/>
                  </a:lnTo>
                  <a:lnTo>
                    <a:pt x="743" y="124"/>
                  </a:lnTo>
                  <a:lnTo>
                    <a:pt x="742" y="122"/>
                  </a:lnTo>
                  <a:lnTo>
                    <a:pt x="742" y="121"/>
                  </a:lnTo>
                  <a:lnTo>
                    <a:pt x="741" y="118"/>
                  </a:lnTo>
                  <a:lnTo>
                    <a:pt x="735" y="114"/>
                  </a:lnTo>
                  <a:lnTo>
                    <a:pt x="734" y="113"/>
                  </a:lnTo>
                  <a:lnTo>
                    <a:pt x="732" y="109"/>
                  </a:lnTo>
                  <a:lnTo>
                    <a:pt x="730" y="106"/>
                  </a:lnTo>
                  <a:lnTo>
                    <a:pt x="727" y="102"/>
                  </a:lnTo>
                  <a:lnTo>
                    <a:pt x="732" y="102"/>
                  </a:lnTo>
                  <a:lnTo>
                    <a:pt x="736" y="101"/>
                  </a:lnTo>
                  <a:lnTo>
                    <a:pt x="742" y="100"/>
                  </a:lnTo>
                  <a:lnTo>
                    <a:pt x="748" y="99"/>
                  </a:lnTo>
                  <a:lnTo>
                    <a:pt x="755" y="97"/>
                  </a:lnTo>
                  <a:lnTo>
                    <a:pt x="756" y="97"/>
                  </a:lnTo>
                  <a:lnTo>
                    <a:pt x="760" y="96"/>
                  </a:lnTo>
                  <a:lnTo>
                    <a:pt x="761" y="96"/>
                  </a:lnTo>
                  <a:lnTo>
                    <a:pt x="764" y="96"/>
                  </a:lnTo>
                  <a:lnTo>
                    <a:pt x="766" y="96"/>
                  </a:lnTo>
                  <a:lnTo>
                    <a:pt x="767" y="96"/>
                  </a:lnTo>
                  <a:lnTo>
                    <a:pt x="768" y="96"/>
                  </a:lnTo>
                  <a:lnTo>
                    <a:pt x="769" y="96"/>
                  </a:lnTo>
                  <a:lnTo>
                    <a:pt x="770" y="96"/>
                  </a:lnTo>
                  <a:lnTo>
                    <a:pt x="771" y="96"/>
                  </a:lnTo>
                  <a:lnTo>
                    <a:pt x="773" y="94"/>
                  </a:lnTo>
                  <a:lnTo>
                    <a:pt x="774" y="96"/>
                  </a:lnTo>
                  <a:lnTo>
                    <a:pt x="775" y="94"/>
                  </a:lnTo>
                  <a:lnTo>
                    <a:pt x="775" y="96"/>
                  </a:lnTo>
                  <a:lnTo>
                    <a:pt x="776" y="94"/>
                  </a:lnTo>
                  <a:lnTo>
                    <a:pt x="777" y="96"/>
                  </a:lnTo>
                  <a:lnTo>
                    <a:pt x="778" y="96"/>
                  </a:lnTo>
                  <a:lnTo>
                    <a:pt x="779" y="96"/>
                  </a:lnTo>
                  <a:lnTo>
                    <a:pt x="781" y="94"/>
                  </a:lnTo>
                  <a:lnTo>
                    <a:pt x="782" y="94"/>
                  </a:lnTo>
                  <a:lnTo>
                    <a:pt x="783" y="94"/>
                  </a:lnTo>
                  <a:lnTo>
                    <a:pt x="784" y="94"/>
                  </a:lnTo>
                  <a:lnTo>
                    <a:pt x="785" y="94"/>
                  </a:lnTo>
                  <a:lnTo>
                    <a:pt x="786" y="94"/>
                  </a:lnTo>
                  <a:lnTo>
                    <a:pt x="787" y="94"/>
                  </a:lnTo>
                  <a:lnTo>
                    <a:pt x="788" y="94"/>
                  </a:lnTo>
                  <a:lnTo>
                    <a:pt x="790" y="94"/>
                  </a:lnTo>
                  <a:lnTo>
                    <a:pt x="791" y="94"/>
                  </a:lnTo>
                  <a:lnTo>
                    <a:pt x="792" y="94"/>
                  </a:lnTo>
                  <a:lnTo>
                    <a:pt x="793" y="94"/>
                  </a:lnTo>
                  <a:lnTo>
                    <a:pt x="794" y="94"/>
                  </a:lnTo>
                  <a:lnTo>
                    <a:pt x="795" y="94"/>
                  </a:lnTo>
                  <a:lnTo>
                    <a:pt x="796" y="94"/>
                  </a:lnTo>
                  <a:lnTo>
                    <a:pt x="797" y="94"/>
                  </a:lnTo>
                  <a:lnTo>
                    <a:pt x="799" y="93"/>
                  </a:lnTo>
                  <a:lnTo>
                    <a:pt x="800" y="93"/>
                  </a:lnTo>
                  <a:lnTo>
                    <a:pt x="800" y="92"/>
                  </a:lnTo>
                  <a:lnTo>
                    <a:pt x="801" y="92"/>
                  </a:lnTo>
                  <a:lnTo>
                    <a:pt x="802" y="92"/>
                  </a:lnTo>
                  <a:lnTo>
                    <a:pt x="803" y="91"/>
                  </a:lnTo>
                  <a:lnTo>
                    <a:pt x="804" y="91"/>
                  </a:lnTo>
                  <a:lnTo>
                    <a:pt x="804" y="90"/>
                  </a:lnTo>
                  <a:lnTo>
                    <a:pt x="805" y="90"/>
                  </a:lnTo>
                  <a:lnTo>
                    <a:pt x="807" y="90"/>
                  </a:lnTo>
                  <a:lnTo>
                    <a:pt x="807" y="89"/>
                  </a:lnTo>
                  <a:lnTo>
                    <a:pt x="808" y="89"/>
                  </a:lnTo>
                  <a:lnTo>
                    <a:pt x="808" y="88"/>
                  </a:lnTo>
                  <a:lnTo>
                    <a:pt x="809" y="88"/>
                  </a:lnTo>
                  <a:lnTo>
                    <a:pt x="811" y="86"/>
                  </a:lnTo>
                  <a:lnTo>
                    <a:pt x="812" y="86"/>
                  </a:lnTo>
                  <a:lnTo>
                    <a:pt x="814" y="85"/>
                  </a:lnTo>
                  <a:lnTo>
                    <a:pt x="816" y="85"/>
                  </a:lnTo>
                  <a:lnTo>
                    <a:pt x="817" y="84"/>
                  </a:lnTo>
                  <a:lnTo>
                    <a:pt x="818" y="84"/>
                  </a:lnTo>
                  <a:lnTo>
                    <a:pt x="818" y="85"/>
                  </a:lnTo>
                  <a:lnTo>
                    <a:pt x="819" y="86"/>
                  </a:lnTo>
                  <a:lnTo>
                    <a:pt x="820" y="85"/>
                  </a:lnTo>
                  <a:lnTo>
                    <a:pt x="821" y="85"/>
                  </a:lnTo>
                  <a:lnTo>
                    <a:pt x="822" y="85"/>
                  </a:lnTo>
                  <a:lnTo>
                    <a:pt x="824" y="84"/>
                  </a:lnTo>
                  <a:lnTo>
                    <a:pt x="825" y="84"/>
                  </a:lnTo>
                  <a:lnTo>
                    <a:pt x="826" y="84"/>
                  </a:lnTo>
                  <a:lnTo>
                    <a:pt x="826" y="83"/>
                  </a:lnTo>
                  <a:lnTo>
                    <a:pt x="827" y="83"/>
                  </a:lnTo>
                  <a:lnTo>
                    <a:pt x="828" y="82"/>
                  </a:lnTo>
                  <a:lnTo>
                    <a:pt x="829" y="81"/>
                  </a:lnTo>
                  <a:lnTo>
                    <a:pt x="830" y="80"/>
                  </a:lnTo>
                  <a:lnTo>
                    <a:pt x="830" y="79"/>
                  </a:lnTo>
                  <a:lnTo>
                    <a:pt x="831" y="77"/>
                  </a:lnTo>
                  <a:lnTo>
                    <a:pt x="833" y="77"/>
                  </a:lnTo>
                  <a:lnTo>
                    <a:pt x="833" y="76"/>
                  </a:lnTo>
                  <a:lnTo>
                    <a:pt x="834" y="77"/>
                  </a:lnTo>
                  <a:lnTo>
                    <a:pt x="834" y="79"/>
                  </a:lnTo>
                  <a:lnTo>
                    <a:pt x="835" y="80"/>
                  </a:lnTo>
                  <a:lnTo>
                    <a:pt x="836" y="81"/>
                  </a:lnTo>
                  <a:lnTo>
                    <a:pt x="837" y="81"/>
                  </a:lnTo>
                  <a:lnTo>
                    <a:pt x="837" y="82"/>
                  </a:lnTo>
                  <a:lnTo>
                    <a:pt x="838" y="82"/>
                  </a:lnTo>
                  <a:lnTo>
                    <a:pt x="840" y="83"/>
                  </a:lnTo>
                  <a:lnTo>
                    <a:pt x="842" y="84"/>
                  </a:lnTo>
                  <a:lnTo>
                    <a:pt x="843" y="85"/>
                  </a:lnTo>
                  <a:lnTo>
                    <a:pt x="844" y="85"/>
                  </a:lnTo>
                  <a:lnTo>
                    <a:pt x="845" y="86"/>
                  </a:lnTo>
                  <a:lnTo>
                    <a:pt x="846" y="86"/>
                  </a:lnTo>
                  <a:lnTo>
                    <a:pt x="848" y="88"/>
                  </a:lnTo>
                  <a:lnTo>
                    <a:pt x="850" y="88"/>
                  </a:lnTo>
                  <a:lnTo>
                    <a:pt x="851" y="89"/>
                  </a:lnTo>
                  <a:lnTo>
                    <a:pt x="851" y="90"/>
                  </a:lnTo>
                  <a:lnTo>
                    <a:pt x="852" y="90"/>
                  </a:lnTo>
                  <a:lnTo>
                    <a:pt x="852" y="91"/>
                  </a:lnTo>
                  <a:lnTo>
                    <a:pt x="853" y="91"/>
                  </a:lnTo>
                  <a:lnTo>
                    <a:pt x="853" y="92"/>
                  </a:lnTo>
                  <a:lnTo>
                    <a:pt x="852" y="92"/>
                  </a:lnTo>
                  <a:lnTo>
                    <a:pt x="852" y="93"/>
                  </a:lnTo>
                  <a:lnTo>
                    <a:pt x="853" y="94"/>
                  </a:lnTo>
                  <a:lnTo>
                    <a:pt x="853" y="96"/>
                  </a:lnTo>
                  <a:lnTo>
                    <a:pt x="854" y="96"/>
                  </a:lnTo>
                  <a:lnTo>
                    <a:pt x="854" y="97"/>
                  </a:lnTo>
                  <a:lnTo>
                    <a:pt x="854" y="96"/>
                  </a:lnTo>
                  <a:lnTo>
                    <a:pt x="855" y="96"/>
                  </a:lnTo>
                  <a:lnTo>
                    <a:pt x="856" y="96"/>
                  </a:lnTo>
                  <a:lnTo>
                    <a:pt x="856" y="97"/>
                  </a:lnTo>
                  <a:lnTo>
                    <a:pt x="857" y="97"/>
                  </a:lnTo>
                  <a:lnTo>
                    <a:pt x="857" y="98"/>
                  </a:lnTo>
                  <a:lnTo>
                    <a:pt x="857" y="99"/>
                  </a:lnTo>
                  <a:lnTo>
                    <a:pt x="859" y="100"/>
                  </a:lnTo>
                  <a:lnTo>
                    <a:pt x="859" y="101"/>
                  </a:lnTo>
                  <a:lnTo>
                    <a:pt x="857" y="101"/>
                  </a:lnTo>
                  <a:lnTo>
                    <a:pt x="859" y="102"/>
                  </a:lnTo>
                  <a:lnTo>
                    <a:pt x="859" y="104"/>
                  </a:lnTo>
                  <a:lnTo>
                    <a:pt x="860" y="105"/>
                  </a:lnTo>
                  <a:lnTo>
                    <a:pt x="860" y="106"/>
                  </a:lnTo>
                  <a:lnTo>
                    <a:pt x="861" y="107"/>
                  </a:lnTo>
                  <a:lnTo>
                    <a:pt x="861" y="106"/>
                  </a:lnTo>
                  <a:lnTo>
                    <a:pt x="862" y="106"/>
                  </a:lnTo>
                  <a:lnTo>
                    <a:pt x="863" y="105"/>
                  </a:lnTo>
                  <a:lnTo>
                    <a:pt x="863" y="104"/>
                  </a:lnTo>
                  <a:lnTo>
                    <a:pt x="864" y="102"/>
                  </a:lnTo>
                  <a:lnTo>
                    <a:pt x="865" y="105"/>
                  </a:lnTo>
                  <a:lnTo>
                    <a:pt x="867" y="105"/>
                  </a:lnTo>
                  <a:lnTo>
                    <a:pt x="868" y="106"/>
                  </a:lnTo>
                  <a:lnTo>
                    <a:pt x="869" y="107"/>
                  </a:lnTo>
                  <a:lnTo>
                    <a:pt x="870" y="108"/>
                  </a:lnTo>
                  <a:lnTo>
                    <a:pt x="870" y="109"/>
                  </a:lnTo>
                  <a:lnTo>
                    <a:pt x="871" y="109"/>
                  </a:lnTo>
                  <a:lnTo>
                    <a:pt x="872" y="110"/>
                  </a:lnTo>
                  <a:lnTo>
                    <a:pt x="872" y="111"/>
                  </a:lnTo>
                  <a:lnTo>
                    <a:pt x="874" y="113"/>
                  </a:lnTo>
                  <a:lnTo>
                    <a:pt x="874" y="114"/>
                  </a:lnTo>
                  <a:lnTo>
                    <a:pt x="873" y="114"/>
                  </a:lnTo>
                  <a:lnTo>
                    <a:pt x="873" y="115"/>
                  </a:lnTo>
                  <a:lnTo>
                    <a:pt x="873" y="116"/>
                  </a:lnTo>
                  <a:lnTo>
                    <a:pt x="873" y="117"/>
                  </a:lnTo>
                  <a:lnTo>
                    <a:pt x="874" y="118"/>
                  </a:lnTo>
                  <a:lnTo>
                    <a:pt x="874" y="119"/>
                  </a:lnTo>
                  <a:lnTo>
                    <a:pt x="876" y="119"/>
                  </a:lnTo>
                  <a:lnTo>
                    <a:pt x="877" y="121"/>
                  </a:lnTo>
                  <a:lnTo>
                    <a:pt x="877" y="122"/>
                  </a:lnTo>
                  <a:lnTo>
                    <a:pt x="878" y="122"/>
                  </a:lnTo>
                  <a:lnTo>
                    <a:pt x="878" y="123"/>
                  </a:lnTo>
                  <a:lnTo>
                    <a:pt x="878" y="124"/>
                  </a:lnTo>
                  <a:lnTo>
                    <a:pt x="879" y="124"/>
                  </a:lnTo>
                  <a:lnTo>
                    <a:pt x="879" y="125"/>
                  </a:lnTo>
                  <a:lnTo>
                    <a:pt x="880" y="125"/>
                  </a:lnTo>
                  <a:lnTo>
                    <a:pt x="880" y="126"/>
                  </a:lnTo>
                  <a:lnTo>
                    <a:pt x="881" y="127"/>
                  </a:lnTo>
                  <a:lnTo>
                    <a:pt x="881" y="129"/>
                  </a:lnTo>
                  <a:lnTo>
                    <a:pt x="882" y="129"/>
                  </a:lnTo>
                  <a:lnTo>
                    <a:pt x="883" y="127"/>
                  </a:lnTo>
                  <a:lnTo>
                    <a:pt x="885" y="127"/>
                  </a:lnTo>
                  <a:lnTo>
                    <a:pt x="886" y="127"/>
                  </a:lnTo>
                  <a:lnTo>
                    <a:pt x="887" y="127"/>
                  </a:lnTo>
                  <a:lnTo>
                    <a:pt x="890" y="130"/>
                  </a:lnTo>
                  <a:lnTo>
                    <a:pt x="893" y="131"/>
                  </a:lnTo>
                  <a:lnTo>
                    <a:pt x="894" y="131"/>
                  </a:lnTo>
                  <a:lnTo>
                    <a:pt x="895" y="131"/>
                  </a:lnTo>
                  <a:lnTo>
                    <a:pt x="896" y="130"/>
                  </a:lnTo>
                  <a:lnTo>
                    <a:pt x="897" y="130"/>
                  </a:lnTo>
                  <a:lnTo>
                    <a:pt x="898" y="129"/>
                  </a:lnTo>
                  <a:lnTo>
                    <a:pt x="899" y="129"/>
                  </a:lnTo>
                  <a:lnTo>
                    <a:pt x="900" y="129"/>
                  </a:lnTo>
                  <a:lnTo>
                    <a:pt x="902" y="129"/>
                  </a:lnTo>
                  <a:lnTo>
                    <a:pt x="903" y="129"/>
                  </a:lnTo>
                  <a:lnTo>
                    <a:pt x="905" y="130"/>
                  </a:lnTo>
                  <a:lnTo>
                    <a:pt x="906" y="130"/>
                  </a:lnTo>
                  <a:lnTo>
                    <a:pt x="908" y="129"/>
                  </a:lnTo>
                  <a:lnTo>
                    <a:pt x="908" y="127"/>
                  </a:lnTo>
                  <a:lnTo>
                    <a:pt x="908" y="125"/>
                  </a:lnTo>
                  <a:lnTo>
                    <a:pt x="909" y="123"/>
                  </a:lnTo>
                  <a:lnTo>
                    <a:pt x="914" y="117"/>
                  </a:lnTo>
                  <a:lnTo>
                    <a:pt x="919" y="116"/>
                  </a:lnTo>
                  <a:lnTo>
                    <a:pt x="920" y="116"/>
                  </a:lnTo>
                  <a:lnTo>
                    <a:pt x="923" y="115"/>
                  </a:lnTo>
                  <a:lnTo>
                    <a:pt x="924" y="115"/>
                  </a:lnTo>
                  <a:lnTo>
                    <a:pt x="924" y="118"/>
                  </a:lnTo>
                  <a:lnTo>
                    <a:pt x="925" y="121"/>
                  </a:lnTo>
                  <a:lnTo>
                    <a:pt x="925" y="125"/>
                  </a:lnTo>
                  <a:lnTo>
                    <a:pt x="931" y="129"/>
                  </a:lnTo>
                  <a:lnTo>
                    <a:pt x="934" y="131"/>
                  </a:lnTo>
                  <a:lnTo>
                    <a:pt x="936" y="133"/>
                  </a:lnTo>
                  <a:lnTo>
                    <a:pt x="938" y="130"/>
                  </a:lnTo>
                  <a:lnTo>
                    <a:pt x="940" y="127"/>
                  </a:lnTo>
                  <a:lnTo>
                    <a:pt x="942" y="125"/>
                  </a:lnTo>
                  <a:lnTo>
                    <a:pt x="943" y="124"/>
                  </a:lnTo>
                  <a:lnTo>
                    <a:pt x="947" y="119"/>
                  </a:lnTo>
                  <a:lnTo>
                    <a:pt x="948" y="117"/>
                  </a:lnTo>
                  <a:lnTo>
                    <a:pt x="949" y="116"/>
                  </a:lnTo>
                  <a:lnTo>
                    <a:pt x="950" y="115"/>
                  </a:lnTo>
                  <a:lnTo>
                    <a:pt x="951" y="114"/>
                  </a:lnTo>
                  <a:lnTo>
                    <a:pt x="952" y="114"/>
                  </a:lnTo>
                  <a:lnTo>
                    <a:pt x="954" y="114"/>
                  </a:lnTo>
                  <a:lnTo>
                    <a:pt x="955" y="114"/>
                  </a:lnTo>
                  <a:lnTo>
                    <a:pt x="955" y="115"/>
                  </a:lnTo>
                  <a:lnTo>
                    <a:pt x="955" y="118"/>
                  </a:lnTo>
                  <a:lnTo>
                    <a:pt x="955" y="119"/>
                  </a:lnTo>
                  <a:lnTo>
                    <a:pt x="956" y="121"/>
                  </a:lnTo>
                  <a:lnTo>
                    <a:pt x="957" y="122"/>
                  </a:lnTo>
                  <a:lnTo>
                    <a:pt x="958" y="122"/>
                  </a:lnTo>
                  <a:lnTo>
                    <a:pt x="965" y="125"/>
                  </a:lnTo>
                  <a:lnTo>
                    <a:pt x="966" y="124"/>
                  </a:lnTo>
                  <a:lnTo>
                    <a:pt x="968" y="123"/>
                  </a:lnTo>
                  <a:lnTo>
                    <a:pt x="969" y="123"/>
                  </a:lnTo>
                  <a:lnTo>
                    <a:pt x="969" y="122"/>
                  </a:lnTo>
                  <a:lnTo>
                    <a:pt x="974" y="119"/>
                  </a:lnTo>
                  <a:lnTo>
                    <a:pt x="975" y="118"/>
                  </a:lnTo>
                  <a:lnTo>
                    <a:pt x="975" y="119"/>
                  </a:lnTo>
                  <a:lnTo>
                    <a:pt x="976" y="119"/>
                  </a:lnTo>
                  <a:lnTo>
                    <a:pt x="977" y="119"/>
                  </a:lnTo>
                  <a:lnTo>
                    <a:pt x="977" y="121"/>
                  </a:lnTo>
                  <a:lnTo>
                    <a:pt x="977" y="122"/>
                  </a:lnTo>
                  <a:lnTo>
                    <a:pt x="979" y="122"/>
                  </a:lnTo>
                  <a:lnTo>
                    <a:pt x="979" y="123"/>
                  </a:lnTo>
                  <a:lnTo>
                    <a:pt x="977" y="123"/>
                  </a:lnTo>
                  <a:lnTo>
                    <a:pt x="977" y="124"/>
                  </a:lnTo>
                  <a:lnTo>
                    <a:pt x="977" y="125"/>
                  </a:lnTo>
                  <a:lnTo>
                    <a:pt x="979" y="125"/>
                  </a:lnTo>
                  <a:lnTo>
                    <a:pt x="980" y="125"/>
                  </a:lnTo>
                  <a:lnTo>
                    <a:pt x="980" y="126"/>
                  </a:lnTo>
                  <a:lnTo>
                    <a:pt x="980" y="127"/>
                  </a:lnTo>
                  <a:lnTo>
                    <a:pt x="981" y="127"/>
                  </a:lnTo>
                  <a:lnTo>
                    <a:pt x="981" y="129"/>
                  </a:lnTo>
                  <a:lnTo>
                    <a:pt x="980" y="129"/>
                  </a:lnTo>
                  <a:lnTo>
                    <a:pt x="979" y="129"/>
                  </a:lnTo>
                  <a:lnTo>
                    <a:pt x="979" y="130"/>
                  </a:lnTo>
                  <a:lnTo>
                    <a:pt x="980" y="130"/>
                  </a:lnTo>
                  <a:lnTo>
                    <a:pt x="980" y="131"/>
                  </a:lnTo>
                  <a:lnTo>
                    <a:pt x="980" y="132"/>
                  </a:lnTo>
                  <a:lnTo>
                    <a:pt x="980" y="133"/>
                  </a:lnTo>
                  <a:lnTo>
                    <a:pt x="980" y="134"/>
                  </a:lnTo>
                  <a:lnTo>
                    <a:pt x="979" y="134"/>
                  </a:lnTo>
                  <a:lnTo>
                    <a:pt x="980" y="134"/>
                  </a:lnTo>
                  <a:lnTo>
                    <a:pt x="980" y="135"/>
                  </a:lnTo>
                  <a:lnTo>
                    <a:pt x="979" y="135"/>
                  </a:lnTo>
                  <a:lnTo>
                    <a:pt x="979" y="136"/>
                  </a:lnTo>
                  <a:lnTo>
                    <a:pt x="977" y="136"/>
                  </a:lnTo>
                  <a:lnTo>
                    <a:pt x="977" y="138"/>
                  </a:lnTo>
                  <a:lnTo>
                    <a:pt x="976" y="138"/>
                  </a:lnTo>
                  <a:lnTo>
                    <a:pt x="976" y="139"/>
                  </a:lnTo>
                  <a:lnTo>
                    <a:pt x="976" y="140"/>
                  </a:lnTo>
                  <a:lnTo>
                    <a:pt x="977" y="140"/>
                  </a:lnTo>
                  <a:lnTo>
                    <a:pt x="979" y="141"/>
                  </a:lnTo>
                  <a:lnTo>
                    <a:pt x="979" y="142"/>
                  </a:lnTo>
                  <a:lnTo>
                    <a:pt x="977" y="142"/>
                  </a:lnTo>
                  <a:lnTo>
                    <a:pt x="976" y="143"/>
                  </a:lnTo>
                  <a:lnTo>
                    <a:pt x="976" y="144"/>
                  </a:lnTo>
                  <a:lnTo>
                    <a:pt x="976" y="146"/>
                  </a:lnTo>
                  <a:lnTo>
                    <a:pt x="976" y="147"/>
                  </a:lnTo>
                  <a:lnTo>
                    <a:pt x="977" y="147"/>
                  </a:lnTo>
                  <a:lnTo>
                    <a:pt x="977" y="148"/>
                  </a:lnTo>
                  <a:lnTo>
                    <a:pt x="977" y="149"/>
                  </a:lnTo>
                  <a:lnTo>
                    <a:pt x="979" y="149"/>
                  </a:lnTo>
                  <a:lnTo>
                    <a:pt x="979" y="150"/>
                  </a:lnTo>
                  <a:lnTo>
                    <a:pt x="979" y="151"/>
                  </a:lnTo>
                  <a:lnTo>
                    <a:pt x="979" y="152"/>
                  </a:lnTo>
                  <a:lnTo>
                    <a:pt x="980" y="152"/>
                  </a:lnTo>
                  <a:lnTo>
                    <a:pt x="980" y="151"/>
                  </a:lnTo>
                  <a:lnTo>
                    <a:pt x="981" y="151"/>
                  </a:lnTo>
                  <a:lnTo>
                    <a:pt x="981" y="152"/>
                  </a:lnTo>
                  <a:lnTo>
                    <a:pt x="981" y="153"/>
                  </a:lnTo>
                  <a:lnTo>
                    <a:pt x="981" y="155"/>
                  </a:lnTo>
                  <a:lnTo>
                    <a:pt x="982" y="155"/>
                  </a:lnTo>
                  <a:lnTo>
                    <a:pt x="982" y="156"/>
                  </a:lnTo>
                  <a:lnTo>
                    <a:pt x="983" y="156"/>
                  </a:lnTo>
                  <a:lnTo>
                    <a:pt x="983" y="157"/>
                  </a:lnTo>
                  <a:lnTo>
                    <a:pt x="984" y="157"/>
                  </a:lnTo>
                  <a:lnTo>
                    <a:pt x="984" y="158"/>
                  </a:lnTo>
                  <a:lnTo>
                    <a:pt x="984" y="159"/>
                  </a:lnTo>
                  <a:lnTo>
                    <a:pt x="984" y="160"/>
                  </a:lnTo>
                  <a:lnTo>
                    <a:pt x="985" y="160"/>
                  </a:lnTo>
                  <a:lnTo>
                    <a:pt x="986" y="160"/>
                  </a:lnTo>
                  <a:lnTo>
                    <a:pt x="988" y="160"/>
                  </a:lnTo>
                  <a:lnTo>
                    <a:pt x="988" y="161"/>
                  </a:lnTo>
                  <a:lnTo>
                    <a:pt x="988" y="163"/>
                  </a:lnTo>
                  <a:lnTo>
                    <a:pt x="989" y="163"/>
                  </a:lnTo>
                  <a:lnTo>
                    <a:pt x="989" y="164"/>
                  </a:lnTo>
                  <a:lnTo>
                    <a:pt x="990" y="165"/>
                  </a:lnTo>
                  <a:lnTo>
                    <a:pt x="989" y="165"/>
                  </a:lnTo>
                  <a:lnTo>
                    <a:pt x="989" y="166"/>
                  </a:lnTo>
                  <a:lnTo>
                    <a:pt x="989" y="167"/>
                  </a:lnTo>
                  <a:lnTo>
                    <a:pt x="988" y="167"/>
                  </a:lnTo>
                  <a:lnTo>
                    <a:pt x="988" y="168"/>
                  </a:lnTo>
                  <a:lnTo>
                    <a:pt x="989" y="168"/>
                  </a:lnTo>
                  <a:lnTo>
                    <a:pt x="989" y="169"/>
                  </a:lnTo>
                  <a:lnTo>
                    <a:pt x="988" y="169"/>
                  </a:lnTo>
                  <a:lnTo>
                    <a:pt x="988" y="171"/>
                  </a:lnTo>
                  <a:lnTo>
                    <a:pt x="989" y="171"/>
                  </a:lnTo>
                  <a:lnTo>
                    <a:pt x="988" y="172"/>
                  </a:lnTo>
                  <a:lnTo>
                    <a:pt x="988" y="173"/>
                  </a:lnTo>
                  <a:lnTo>
                    <a:pt x="988" y="174"/>
                  </a:lnTo>
                  <a:lnTo>
                    <a:pt x="986" y="174"/>
                  </a:lnTo>
                  <a:lnTo>
                    <a:pt x="986" y="175"/>
                  </a:lnTo>
                  <a:lnTo>
                    <a:pt x="988" y="175"/>
                  </a:lnTo>
                  <a:lnTo>
                    <a:pt x="988" y="176"/>
                  </a:lnTo>
                  <a:lnTo>
                    <a:pt x="988" y="175"/>
                  </a:lnTo>
                  <a:lnTo>
                    <a:pt x="988" y="176"/>
                  </a:lnTo>
                  <a:lnTo>
                    <a:pt x="988" y="177"/>
                  </a:lnTo>
                  <a:lnTo>
                    <a:pt x="988" y="178"/>
                  </a:lnTo>
                  <a:lnTo>
                    <a:pt x="988" y="180"/>
                  </a:lnTo>
                  <a:lnTo>
                    <a:pt x="986" y="180"/>
                  </a:lnTo>
                  <a:lnTo>
                    <a:pt x="988" y="180"/>
                  </a:lnTo>
                  <a:lnTo>
                    <a:pt x="988" y="181"/>
                  </a:lnTo>
                  <a:lnTo>
                    <a:pt x="988" y="182"/>
                  </a:lnTo>
                  <a:lnTo>
                    <a:pt x="989" y="182"/>
                  </a:lnTo>
                  <a:lnTo>
                    <a:pt x="990" y="182"/>
                  </a:lnTo>
                  <a:lnTo>
                    <a:pt x="991" y="182"/>
                  </a:lnTo>
                  <a:lnTo>
                    <a:pt x="990" y="182"/>
                  </a:lnTo>
                  <a:lnTo>
                    <a:pt x="990" y="183"/>
                  </a:lnTo>
                  <a:lnTo>
                    <a:pt x="991" y="183"/>
                  </a:lnTo>
                  <a:lnTo>
                    <a:pt x="992" y="183"/>
                  </a:lnTo>
                  <a:lnTo>
                    <a:pt x="992" y="184"/>
                  </a:lnTo>
                  <a:lnTo>
                    <a:pt x="992" y="185"/>
                  </a:lnTo>
                  <a:lnTo>
                    <a:pt x="993" y="185"/>
                  </a:lnTo>
                  <a:lnTo>
                    <a:pt x="993" y="184"/>
                  </a:lnTo>
                  <a:lnTo>
                    <a:pt x="993" y="185"/>
                  </a:lnTo>
                  <a:lnTo>
                    <a:pt x="993" y="186"/>
                  </a:lnTo>
                  <a:lnTo>
                    <a:pt x="994" y="186"/>
                  </a:lnTo>
                  <a:lnTo>
                    <a:pt x="994" y="188"/>
                  </a:lnTo>
                  <a:lnTo>
                    <a:pt x="994" y="189"/>
                  </a:lnTo>
                  <a:lnTo>
                    <a:pt x="995" y="190"/>
                  </a:lnTo>
                  <a:lnTo>
                    <a:pt x="997" y="190"/>
                  </a:lnTo>
                  <a:lnTo>
                    <a:pt x="998" y="190"/>
                  </a:lnTo>
                  <a:lnTo>
                    <a:pt x="998" y="191"/>
                  </a:lnTo>
                  <a:lnTo>
                    <a:pt x="998" y="192"/>
                  </a:lnTo>
                  <a:lnTo>
                    <a:pt x="998" y="193"/>
                  </a:lnTo>
                  <a:lnTo>
                    <a:pt x="998" y="194"/>
                  </a:lnTo>
                  <a:lnTo>
                    <a:pt x="998" y="196"/>
                  </a:lnTo>
                  <a:lnTo>
                    <a:pt x="999" y="196"/>
                  </a:lnTo>
                  <a:lnTo>
                    <a:pt x="999" y="197"/>
                  </a:lnTo>
                  <a:lnTo>
                    <a:pt x="999" y="198"/>
                  </a:lnTo>
                  <a:lnTo>
                    <a:pt x="999" y="199"/>
                  </a:lnTo>
                  <a:lnTo>
                    <a:pt x="1000" y="199"/>
                  </a:lnTo>
                  <a:lnTo>
                    <a:pt x="1000" y="200"/>
                  </a:lnTo>
                  <a:lnTo>
                    <a:pt x="1000" y="201"/>
                  </a:lnTo>
                  <a:lnTo>
                    <a:pt x="1001" y="201"/>
                  </a:lnTo>
                  <a:lnTo>
                    <a:pt x="1001" y="202"/>
                  </a:lnTo>
                  <a:lnTo>
                    <a:pt x="1001" y="203"/>
                  </a:lnTo>
                  <a:lnTo>
                    <a:pt x="1002" y="203"/>
                  </a:lnTo>
                  <a:lnTo>
                    <a:pt x="1002" y="202"/>
                  </a:lnTo>
                  <a:lnTo>
                    <a:pt x="1002" y="203"/>
                  </a:lnTo>
                  <a:lnTo>
                    <a:pt x="1003" y="205"/>
                  </a:lnTo>
                  <a:lnTo>
                    <a:pt x="1003" y="206"/>
                  </a:lnTo>
                  <a:lnTo>
                    <a:pt x="1002" y="206"/>
                  </a:lnTo>
                  <a:lnTo>
                    <a:pt x="1003" y="207"/>
                  </a:lnTo>
                  <a:lnTo>
                    <a:pt x="1005" y="207"/>
                  </a:lnTo>
                  <a:lnTo>
                    <a:pt x="1005" y="208"/>
                  </a:lnTo>
                  <a:lnTo>
                    <a:pt x="1005" y="209"/>
                  </a:lnTo>
                  <a:lnTo>
                    <a:pt x="1006" y="209"/>
                  </a:lnTo>
                  <a:lnTo>
                    <a:pt x="1006" y="210"/>
                  </a:lnTo>
                  <a:lnTo>
                    <a:pt x="1005" y="210"/>
                  </a:lnTo>
                  <a:lnTo>
                    <a:pt x="1005" y="211"/>
                  </a:lnTo>
                  <a:lnTo>
                    <a:pt x="1005" y="210"/>
                  </a:lnTo>
                  <a:lnTo>
                    <a:pt x="1006" y="210"/>
                  </a:lnTo>
                  <a:lnTo>
                    <a:pt x="1006" y="211"/>
                  </a:lnTo>
                  <a:lnTo>
                    <a:pt x="1007" y="213"/>
                  </a:lnTo>
                  <a:lnTo>
                    <a:pt x="1007" y="214"/>
                  </a:lnTo>
                  <a:lnTo>
                    <a:pt x="1007" y="215"/>
                  </a:lnTo>
                  <a:lnTo>
                    <a:pt x="1008" y="215"/>
                  </a:lnTo>
                  <a:lnTo>
                    <a:pt x="1008" y="216"/>
                  </a:lnTo>
                  <a:lnTo>
                    <a:pt x="1009" y="216"/>
                  </a:lnTo>
                  <a:lnTo>
                    <a:pt x="1008" y="216"/>
                  </a:lnTo>
                  <a:lnTo>
                    <a:pt x="1009" y="216"/>
                  </a:lnTo>
                  <a:lnTo>
                    <a:pt x="1009" y="217"/>
                  </a:lnTo>
                  <a:lnTo>
                    <a:pt x="1010" y="217"/>
                  </a:lnTo>
                  <a:lnTo>
                    <a:pt x="1011" y="218"/>
                  </a:lnTo>
                  <a:lnTo>
                    <a:pt x="1010" y="218"/>
                  </a:lnTo>
                  <a:lnTo>
                    <a:pt x="1010" y="219"/>
                  </a:lnTo>
                  <a:lnTo>
                    <a:pt x="1011" y="220"/>
                  </a:lnTo>
                  <a:lnTo>
                    <a:pt x="1011" y="222"/>
                  </a:lnTo>
                  <a:lnTo>
                    <a:pt x="1011" y="223"/>
                  </a:lnTo>
                  <a:lnTo>
                    <a:pt x="1011" y="224"/>
                  </a:lnTo>
                  <a:lnTo>
                    <a:pt x="1011" y="225"/>
                  </a:lnTo>
                  <a:lnTo>
                    <a:pt x="1010" y="225"/>
                  </a:lnTo>
                  <a:lnTo>
                    <a:pt x="1010" y="226"/>
                  </a:lnTo>
                  <a:lnTo>
                    <a:pt x="1011" y="226"/>
                  </a:lnTo>
                  <a:lnTo>
                    <a:pt x="1011" y="227"/>
                  </a:lnTo>
                  <a:lnTo>
                    <a:pt x="1012" y="228"/>
                  </a:lnTo>
                  <a:lnTo>
                    <a:pt x="1014" y="228"/>
                  </a:lnTo>
                  <a:lnTo>
                    <a:pt x="1015" y="228"/>
                  </a:lnTo>
                  <a:lnTo>
                    <a:pt x="1015" y="230"/>
                  </a:lnTo>
                  <a:lnTo>
                    <a:pt x="1015" y="231"/>
                  </a:lnTo>
                  <a:lnTo>
                    <a:pt x="1016" y="231"/>
                  </a:lnTo>
                  <a:lnTo>
                    <a:pt x="1016" y="232"/>
                  </a:lnTo>
                  <a:lnTo>
                    <a:pt x="1017" y="232"/>
                  </a:lnTo>
                  <a:lnTo>
                    <a:pt x="1016" y="232"/>
                  </a:lnTo>
                  <a:lnTo>
                    <a:pt x="1016" y="233"/>
                  </a:lnTo>
                  <a:lnTo>
                    <a:pt x="1017" y="233"/>
                  </a:lnTo>
                  <a:lnTo>
                    <a:pt x="1017" y="234"/>
                  </a:lnTo>
                  <a:lnTo>
                    <a:pt x="1018" y="234"/>
                  </a:lnTo>
                  <a:lnTo>
                    <a:pt x="1019" y="234"/>
                  </a:lnTo>
                  <a:lnTo>
                    <a:pt x="1019" y="235"/>
                  </a:lnTo>
                  <a:lnTo>
                    <a:pt x="1020" y="235"/>
                  </a:lnTo>
                  <a:lnTo>
                    <a:pt x="1020" y="236"/>
                  </a:lnTo>
                  <a:lnTo>
                    <a:pt x="1020" y="238"/>
                  </a:lnTo>
                  <a:lnTo>
                    <a:pt x="1022" y="238"/>
                  </a:lnTo>
                  <a:lnTo>
                    <a:pt x="1023" y="238"/>
                  </a:lnTo>
                  <a:lnTo>
                    <a:pt x="1023" y="239"/>
                  </a:lnTo>
                  <a:lnTo>
                    <a:pt x="1024" y="239"/>
                  </a:lnTo>
                  <a:lnTo>
                    <a:pt x="1024" y="240"/>
                  </a:lnTo>
                  <a:lnTo>
                    <a:pt x="1025" y="240"/>
                  </a:lnTo>
                  <a:lnTo>
                    <a:pt x="1025" y="239"/>
                  </a:lnTo>
                  <a:lnTo>
                    <a:pt x="1025" y="240"/>
                  </a:lnTo>
                  <a:lnTo>
                    <a:pt x="1026" y="240"/>
                  </a:lnTo>
                  <a:lnTo>
                    <a:pt x="1026" y="241"/>
                  </a:lnTo>
                  <a:lnTo>
                    <a:pt x="1027" y="241"/>
                  </a:lnTo>
                  <a:lnTo>
                    <a:pt x="1027" y="242"/>
                  </a:lnTo>
                  <a:lnTo>
                    <a:pt x="1028" y="242"/>
                  </a:lnTo>
                  <a:lnTo>
                    <a:pt x="1028" y="243"/>
                  </a:lnTo>
                  <a:lnTo>
                    <a:pt x="1028" y="244"/>
                  </a:lnTo>
                  <a:lnTo>
                    <a:pt x="1029" y="244"/>
                  </a:lnTo>
                  <a:lnTo>
                    <a:pt x="1029" y="245"/>
                  </a:lnTo>
                  <a:lnTo>
                    <a:pt x="1029" y="247"/>
                  </a:lnTo>
                  <a:lnTo>
                    <a:pt x="1031" y="247"/>
                  </a:lnTo>
                  <a:lnTo>
                    <a:pt x="1031" y="248"/>
                  </a:lnTo>
                  <a:lnTo>
                    <a:pt x="1032" y="249"/>
                  </a:lnTo>
                  <a:lnTo>
                    <a:pt x="1031" y="249"/>
                  </a:lnTo>
                  <a:lnTo>
                    <a:pt x="1031" y="250"/>
                  </a:lnTo>
                  <a:lnTo>
                    <a:pt x="1032" y="250"/>
                  </a:lnTo>
                  <a:lnTo>
                    <a:pt x="1032" y="251"/>
                  </a:lnTo>
                  <a:lnTo>
                    <a:pt x="1033" y="251"/>
                  </a:lnTo>
                  <a:lnTo>
                    <a:pt x="1032" y="252"/>
                  </a:lnTo>
                  <a:lnTo>
                    <a:pt x="1032" y="253"/>
                  </a:lnTo>
                  <a:lnTo>
                    <a:pt x="1033" y="253"/>
                  </a:lnTo>
                  <a:lnTo>
                    <a:pt x="1034" y="253"/>
                  </a:lnTo>
                  <a:lnTo>
                    <a:pt x="1034" y="255"/>
                  </a:lnTo>
                  <a:lnTo>
                    <a:pt x="1034" y="256"/>
                  </a:lnTo>
                  <a:lnTo>
                    <a:pt x="1035" y="256"/>
                  </a:lnTo>
                  <a:lnTo>
                    <a:pt x="1035" y="257"/>
                  </a:lnTo>
                  <a:lnTo>
                    <a:pt x="1034" y="257"/>
                  </a:lnTo>
                  <a:lnTo>
                    <a:pt x="1034" y="258"/>
                  </a:lnTo>
                  <a:lnTo>
                    <a:pt x="1033" y="258"/>
                  </a:lnTo>
                  <a:lnTo>
                    <a:pt x="1033" y="259"/>
                  </a:lnTo>
                  <a:lnTo>
                    <a:pt x="1033" y="260"/>
                  </a:lnTo>
                  <a:lnTo>
                    <a:pt x="1032" y="260"/>
                  </a:lnTo>
                  <a:lnTo>
                    <a:pt x="1032" y="261"/>
                  </a:lnTo>
                  <a:lnTo>
                    <a:pt x="1031" y="261"/>
                  </a:lnTo>
                  <a:lnTo>
                    <a:pt x="1031" y="263"/>
                  </a:lnTo>
                  <a:lnTo>
                    <a:pt x="1029" y="264"/>
                  </a:lnTo>
                  <a:lnTo>
                    <a:pt x="1029" y="265"/>
                  </a:lnTo>
                  <a:lnTo>
                    <a:pt x="1028" y="265"/>
                  </a:lnTo>
                  <a:lnTo>
                    <a:pt x="1028" y="266"/>
                  </a:lnTo>
                  <a:lnTo>
                    <a:pt x="1028" y="267"/>
                  </a:lnTo>
                  <a:lnTo>
                    <a:pt x="1028" y="268"/>
                  </a:lnTo>
                  <a:lnTo>
                    <a:pt x="1028" y="269"/>
                  </a:lnTo>
                  <a:lnTo>
                    <a:pt x="1027" y="269"/>
                  </a:lnTo>
                  <a:lnTo>
                    <a:pt x="1027" y="270"/>
                  </a:lnTo>
                  <a:lnTo>
                    <a:pt x="1027" y="272"/>
                  </a:lnTo>
                  <a:lnTo>
                    <a:pt x="1027" y="273"/>
                  </a:lnTo>
                  <a:lnTo>
                    <a:pt x="1027" y="274"/>
                  </a:lnTo>
                  <a:lnTo>
                    <a:pt x="1027" y="275"/>
                  </a:lnTo>
                  <a:lnTo>
                    <a:pt x="1027" y="276"/>
                  </a:lnTo>
                  <a:lnTo>
                    <a:pt x="1027" y="277"/>
                  </a:lnTo>
                  <a:lnTo>
                    <a:pt x="1027" y="278"/>
                  </a:lnTo>
                  <a:lnTo>
                    <a:pt x="1027" y="280"/>
                  </a:lnTo>
                  <a:lnTo>
                    <a:pt x="1028" y="280"/>
                  </a:lnTo>
                  <a:lnTo>
                    <a:pt x="1027" y="280"/>
                  </a:lnTo>
                  <a:lnTo>
                    <a:pt x="1028" y="280"/>
                  </a:lnTo>
                  <a:lnTo>
                    <a:pt x="1028" y="281"/>
                  </a:lnTo>
                  <a:lnTo>
                    <a:pt x="1028" y="282"/>
                  </a:lnTo>
                  <a:lnTo>
                    <a:pt x="1028" y="283"/>
                  </a:lnTo>
                  <a:lnTo>
                    <a:pt x="1028" y="284"/>
                  </a:lnTo>
                  <a:lnTo>
                    <a:pt x="1029" y="285"/>
                  </a:lnTo>
                  <a:lnTo>
                    <a:pt x="1029" y="286"/>
                  </a:lnTo>
                  <a:lnTo>
                    <a:pt x="1031" y="286"/>
                  </a:lnTo>
                  <a:lnTo>
                    <a:pt x="1031" y="288"/>
                  </a:lnTo>
                  <a:lnTo>
                    <a:pt x="1031" y="289"/>
                  </a:lnTo>
                  <a:lnTo>
                    <a:pt x="1031" y="290"/>
                  </a:lnTo>
                  <a:lnTo>
                    <a:pt x="1032" y="290"/>
                  </a:lnTo>
                  <a:lnTo>
                    <a:pt x="1032" y="291"/>
                  </a:lnTo>
                  <a:lnTo>
                    <a:pt x="1032" y="292"/>
                  </a:lnTo>
                  <a:lnTo>
                    <a:pt x="1033" y="292"/>
                  </a:lnTo>
                  <a:lnTo>
                    <a:pt x="1033" y="293"/>
                  </a:lnTo>
                  <a:lnTo>
                    <a:pt x="1034" y="293"/>
                  </a:lnTo>
                  <a:lnTo>
                    <a:pt x="1034" y="294"/>
                  </a:lnTo>
                  <a:lnTo>
                    <a:pt x="1034" y="295"/>
                  </a:lnTo>
                  <a:lnTo>
                    <a:pt x="1035" y="295"/>
                  </a:lnTo>
                  <a:lnTo>
                    <a:pt x="1036" y="297"/>
                  </a:lnTo>
                  <a:lnTo>
                    <a:pt x="1036" y="298"/>
                  </a:lnTo>
                  <a:lnTo>
                    <a:pt x="1037" y="298"/>
                  </a:lnTo>
                  <a:lnTo>
                    <a:pt x="1038" y="299"/>
                  </a:lnTo>
                  <a:lnTo>
                    <a:pt x="1040" y="300"/>
                  </a:lnTo>
                  <a:lnTo>
                    <a:pt x="1040" y="301"/>
                  </a:lnTo>
                  <a:lnTo>
                    <a:pt x="1041" y="301"/>
                  </a:lnTo>
                  <a:lnTo>
                    <a:pt x="1041" y="302"/>
                  </a:lnTo>
                  <a:lnTo>
                    <a:pt x="1041" y="303"/>
                  </a:lnTo>
                  <a:lnTo>
                    <a:pt x="1042" y="305"/>
                  </a:lnTo>
                  <a:lnTo>
                    <a:pt x="1042" y="306"/>
                  </a:lnTo>
                  <a:lnTo>
                    <a:pt x="1041" y="306"/>
                  </a:lnTo>
                  <a:lnTo>
                    <a:pt x="1041" y="307"/>
                  </a:lnTo>
                  <a:lnTo>
                    <a:pt x="1042" y="307"/>
                  </a:lnTo>
                  <a:lnTo>
                    <a:pt x="1042" y="308"/>
                  </a:lnTo>
                  <a:lnTo>
                    <a:pt x="1042" y="309"/>
                  </a:lnTo>
                  <a:lnTo>
                    <a:pt x="1042" y="310"/>
                  </a:lnTo>
                  <a:lnTo>
                    <a:pt x="1041" y="311"/>
                  </a:lnTo>
                  <a:lnTo>
                    <a:pt x="1042" y="311"/>
                  </a:lnTo>
                  <a:lnTo>
                    <a:pt x="1042" y="312"/>
                  </a:lnTo>
                  <a:lnTo>
                    <a:pt x="1042" y="314"/>
                  </a:lnTo>
                  <a:lnTo>
                    <a:pt x="1041" y="314"/>
                  </a:lnTo>
                  <a:lnTo>
                    <a:pt x="1042" y="317"/>
                  </a:lnTo>
                  <a:lnTo>
                    <a:pt x="1041" y="317"/>
                  </a:lnTo>
                  <a:lnTo>
                    <a:pt x="1040" y="317"/>
                  </a:lnTo>
                  <a:lnTo>
                    <a:pt x="1038" y="317"/>
                  </a:lnTo>
                  <a:lnTo>
                    <a:pt x="1038" y="319"/>
                  </a:lnTo>
                  <a:lnTo>
                    <a:pt x="1038" y="322"/>
                  </a:lnTo>
                  <a:lnTo>
                    <a:pt x="1038" y="323"/>
                  </a:lnTo>
                  <a:lnTo>
                    <a:pt x="1037" y="323"/>
                  </a:lnTo>
                  <a:lnTo>
                    <a:pt x="1036" y="323"/>
                  </a:lnTo>
                  <a:lnTo>
                    <a:pt x="1036" y="324"/>
                  </a:lnTo>
                  <a:lnTo>
                    <a:pt x="1035" y="325"/>
                  </a:lnTo>
                  <a:lnTo>
                    <a:pt x="1034" y="325"/>
                  </a:lnTo>
                  <a:lnTo>
                    <a:pt x="1033" y="325"/>
                  </a:lnTo>
                  <a:lnTo>
                    <a:pt x="1032" y="326"/>
                  </a:lnTo>
                  <a:lnTo>
                    <a:pt x="1028" y="327"/>
                  </a:lnTo>
                  <a:lnTo>
                    <a:pt x="1027" y="328"/>
                  </a:lnTo>
                  <a:lnTo>
                    <a:pt x="1026" y="328"/>
                  </a:lnTo>
                  <a:lnTo>
                    <a:pt x="1025" y="328"/>
                  </a:lnTo>
                  <a:lnTo>
                    <a:pt x="1025" y="330"/>
                  </a:lnTo>
                  <a:lnTo>
                    <a:pt x="1023" y="331"/>
                  </a:lnTo>
                  <a:lnTo>
                    <a:pt x="1022" y="331"/>
                  </a:lnTo>
                  <a:lnTo>
                    <a:pt x="1022" y="332"/>
                  </a:lnTo>
                  <a:lnTo>
                    <a:pt x="1020" y="332"/>
                  </a:lnTo>
                  <a:lnTo>
                    <a:pt x="1020" y="333"/>
                  </a:lnTo>
                  <a:lnTo>
                    <a:pt x="1019" y="333"/>
                  </a:lnTo>
                  <a:lnTo>
                    <a:pt x="1019" y="334"/>
                  </a:lnTo>
                  <a:lnTo>
                    <a:pt x="1019" y="335"/>
                  </a:lnTo>
                  <a:lnTo>
                    <a:pt x="1019" y="336"/>
                  </a:lnTo>
                  <a:lnTo>
                    <a:pt x="1018" y="337"/>
                  </a:lnTo>
                  <a:lnTo>
                    <a:pt x="1018" y="340"/>
                  </a:lnTo>
                  <a:lnTo>
                    <a:pt x="1019" y="340"/>
                  </a:lnTo>
                  <a:lnTo>
                    <a:pt x="1020" y="340"/>
                  </a:lnTo>
                  <a:lnTo>
                    <a:pt x="1022" y="340"/>
                  </a:lnTo>
                  <a:lnTo>
                    <a:pt x="1022" y="341"/>
                  </a:lnTo>
                  <a:lnTo>
                    <a:pt x="1022" y="342"/>
                  </a:lnTo>
                  <a:lnTo>
                    <a:pt x="1022" y="344"/>
                  </a:lnTo>
                  <a:lnTo>
                    <a:pt x="1020" y="347"/>
                  </a:lnTo>
                  <a:lnTo>
                    <a:pt x="1022" y="348"/>
                  </a:lnTo>
                  <a:lnTo>
                    <a:pt x="1023" y="348"/>
                  </a:lnTo>
                  <a:lnTo>
                    <a:pt x="1024" y="348"/>
                  </a:lnTo>
                  <a:lnTo>
                    <a:pt x="1024" y="349"/>
                  </a:lnTo>
                  <a:lnTo>
                    <a:pt x="1025" y="349"/>
                  </a:lnTo>
                  <a:lnTo>
                    <a:pt x="1026" y="350"/>
                  </a:lnTo>
                  <a:lnTo>
                    <a:pt x="1027" y="351"/>
                  </a:lnTo>
                  <a:lnTo>
                    <a:pt x="1026" y="352"/>
                  </a:lnTo>
                  <a:lnTo>
                    <a:pt x="1026" y="353"/>
                  </a:lnTo>
                  <a:lnTo>
                    <a:pt x="1026" y="355"/>
                  </a:lnTo>
                  <a:lnTo>
                    <a:pt x="1026" y="356"/>
                  </a:lnTo>
                  <a:lnTo>
                    <a:pt x="1025" y="356"/>
                  </a:lnTo>
                  <a:lnTo>
                    <a:pt x="1025" y="357"/>
                  </a:lnTo>
                  <a:lnTo>
                    <a:pt x="1025" y="358"/>
                  </a:lnTo>
                  <a:lnTo>
                    <a:pt x="1025" y="360"/>
                  </a:lnTo>
                  <a:lnTo>
                    <a:pt x="1027" y="360"/>
                  </a:lnTo>
                  <a:lnTo>
                    <a:pt x="1028" y="362"/>
                  </a:lnTo>
                  <a:lnTo>
                    <a:pt x="1027" y="364"/>
                  </a:lnTo>
                  <a:lnTo>
                    <a:pt x="1027" y="365"/>
                  </a:lnTo>
                  <a:lnTo>
                    <a:pt x="1026" y="365"/>
                  </a:lnTo>
                  <a:lnTo>
                    <a:pt x="1027" y="367"/>
                  </a:lnTo>
                  <a:lnTo>
                    <a:pt x="1026" y="367"/>
                  </a:lnTo>
                  <a:lnTo>
                    <a:pt x="1026" y="368"/>
                  </a:lnTo>
                  <a:lnTo>
                    <a:pt x="1027" y="368"/>
                  </a:lnTo>
                  <a:lnTo>
                    <a:pt x="1027" y="369"/>
                  </a:lnTo>
                  <a:lnTo>
                    <a:pt x="1028" y="369"/>
                  </a:lnTo>
                  <a:lnTo>
                    <a:pt x="1029" y="369"/>
                  </a:lnTo>
                  <a:lnTo>
                    <a:pt x="1029" y="370"/>
                  </a:lnTo>
                  <a:lnTo>
                    <a:pt x="1031" y="370"/>
                  </a:lnTo>
                  <a:lnTo>
                    <a:pt x="1031" y="372"/>
                  </a:lnTo>
                  <a:lnTo>
                    <a:pt x="1032" y="372"/>
                  </a:lnTo>
                  <a:lnTo>
                    <a:pt x="1032" y="373"/>
                  </a:lnTo>
                  <a:lnTo>
                    <a:pt x="1032" y="374"/>
                  </a:lnTo>
                  <a:lnTo>
                    <a:pt x="1031" y="374"/>
                  </a:lnTo>
                  <a:lnTo>
                    <a:pt x="1029" y="375"/>
                  </a:lnTo>
                  <a:lnTo>
                    <a:pt x="1032" y="377"/>
                  </a:lnTo>
                  <a:lnTo>
                    <a:pt x="1033" y="380"/>
                  </a:lnTo>
                  <a:lnTo>
                    <a:pt x="1033" y="382"/>
                  </a:lnTo>
                  <a:lnTo>
                    <a:pt x="1034" y="382"/>
                  </a:lnTo>
                  <a:lnTo>
                    <a:pt x="1034" y="383"/>
                  </a:lnTo>
                  <a:lnTo>
                    <a:pt x="1033" y="384"/>
                  </a:lnTo>
                  <a:lnTo>
                    <a:pt x="1033" y="386"/>
                  </a:lnTo>
                  <a:lnTo>
                    <a:pt x="1033" y="387"/>
                  </a:lnTo>
                  <a:lnTo>
                    <a:pt x="1032" y="389"/>
                  </a:lnTo>
                  <a:lnTo>
                    <a:pt x="1032" y="390"/>
                  </a:lnTo>
                  <a:lnTo>
                    <a:pt x="1031" y="390"/>
                  </a:lnTo>
                  <a:lnTo>
                    <a:pt x="1031" y="391"/>
                  </a:lnTo>
                  <a:lnTo>
                    <a:pt x="1031" y="392"/>
                  </a:lnTo>
                  <a:lnTo>
                    <a:pt x="1032" y="392"/>
                  </a:lnTo>
                  <a:lnTo>
                    <a:pt x="1032" y="393"/>
                  </a:lnTo>
                  <a:lnTo>
                    <a:pt x="1033" y="393"/>
                  </a:lnTo>
                  <a:lnTo>
                    <a:pt x="1032" y="394"/>
                  </a:lnTo>
                  <a:lnTo>
                    <a:pt x="1031" y="394"/>
                  </a:lnTo>
                  <a:lnTo>
                    <a:pt x="1029" y="394"/>
                  </a:lnTo>
                  <a:lnTo>
                    <a:pt x="1029" y="395"/>
                  </a:lnTo>
                  <a:lnTo>
                    <a:pt x="1028" y="395"/>
                  </a:lnTo>
                  <a:lnTo>
                    <a:pt x="1029" y="395"/>
                  </a:lnTo>
                  <a:lnTo>
                    <a:pt x="1032" y="397"/>
                  </a:lnTo>
                  <a:lnTo>
                    <a:pt x="1031" y="397"/>
                  </a:lnTo>
                  <a:lnTo>
                    <a:pt x="1031" y="400"/>
                  </a:lnTo>
                  <a:lnTo>
                    <a:pt x="1029" y="400"/>
                  </a:lnTo>
                  <a:lnTo>
                    <a:pt x="1029" y="401"/>
                  </a:lnTo>
                  <a:lnTo>
                    <a:pt x="1029" y="402"/>
                  </a:lnTo>
                  <a:lnTo>
                    <a:pt x="1031" y="402"/>
                  </a:lnTo>
                  <a:lnTo>
                    <a:pt x="1031" y="403"/>
                  </a:lnTo>
                  <a:lnTo>
                    <a:pt x="1029" y="403"/>
                  </a:lnTo>
                  <a:lnTo>
                    <a:pt x="1029" y="404"/>
                  </a:lnTo>
                  <a:lnTo>
                    <a:pt x="1028" y="404"/>
                  </a:lnTo>
                  <a:lnTo>
                    <a:pt x="1028" y="406"/>
                  </a:lnTo>
                  <a:lnTo>
                    <a:pt x="1029" y="406"/>
                  </a:lnTo>
                  <a:lnTo>
                    <a:pt x="1029" y="407"/>
                  </a:lnTo>
                  <a:lnTo>
                    <a:pt x="1029" y="408"/>
                  </a:lnTo>
                  <a:lnTo>
                    <a:pt x="1029" y="409"/>
                  </a:lnTo>
                  <a:lnTo>
                    <a:pt x="1027" y="412"/>
                  </a:lnTo>
                  <a:lnTo>
                    <a:pt x="1026" y="415"/>
                  </a:lnTo>
                  <a:lnTo>
                    <a:pt x="1026" y="416"/>
                  </a:lnTo>
                  <a:lnTo>
                    <a:pt x="1025" y="416"/>
                  </a:lnTo>
                  <a:lnTo>
                    <a:pt x="1024" y="417"/>
                  </a:lnTo>
                  <a:lnTo>
                    <a:pt x="1024" y="418"/>
                  </a:lnTo>
                  <a:lnTo>
                    <a:pt x="1024" y="419"/>
                  </a:lnTo>
                  <a:lnTo>
                    <a:pt x="1024" y="420"/>
                  </a:lnTo>
                  <a:lnTo>
                    <a:pt x="1024" y="422"/>
                  </a:lnTo>
                  <a:lnTo>
                    <a:pt x="1025" y="422"/>
                  </a:lnTo>
                  <a:lnTo>
                    <a:pt x="1025" y="420"/>
                  </a:lnTo>
                  <a:lnTo>
                    <a:pt x="1026" y="420"/>
                  </a:lnTo>
                  <a:lnTo>
                    <a:pt x="1026" y="422"/>
                  </a:lnTo>
                  <a:lnTo>
                    <a:pt x="1026" y="423"/>
                  </a:lnTo>
                  <a:lnTo>
                    <a:pt x="1025" y="423"/>
                  </a:lnTo>
                  <a:lnTo>
                    <a:pt x="1025" y="424"/>
                  </a:lnTo>
                  <a:lnTo>
                    <a:pt x="1024" y="424"/>
                  </a:lnTo>
                  <a:lnTo>
                    <a:pt x="1024" y="425"/>
                  </a:lnTo>
                  <a:lnTo>
                    <a:pt x="1023" y="425"/>
                  </a:lnTo>
                  <a:lnTo>
                    <a:pt x="1023" y="426"/>
                  </a:lnTo>
                  <a:lnTo>
                    <a:pt x="1022" y="426"/>
                  </a:lnTo>
                  <a:lnTo>
                    <a:pt x="1022" y="427"/>
                  </a:lnTo>
                  <a:lnTo>
                    <a:pt x="1022" y="428"/>
                  </a:lnTo>
                  <a:lnTo>
                    <a:pt x="1020" y="428"/>
                  </a:lnTo>
                  <a:lnTo>
                    <a:pt x="1020" y="429"/>
                  </a:lnTo>
                  <a:lnTo>
                    <a:pt x="1019" y="431"/>
                  </a:lnTo>
                  <a:lnTo>
                    <a:pt x="1019" y="432"/>
                  </a:lnTo>
                  <a:lnTo>
                    <a:pt x="1019" y="433"/>
                  </a:lnTo>
                  <a:lnTo>
                    <a:pt x="1018" y="433"/>
                  </a:lnTo>
                  <a:lnTo>
                    <a:pt x="1018" y="434"/>
                  </a:lnTo>
                  <a:lnTo>
                    <a:pt x="1019" y="434"/>
                  </a:lnTo>
                  <a:lnTo>
                    <a:pt x="1019" y="435"/>
                  </a:lnTo>
                  <a:lnTo>
                    <a:pt x="1019" y="436"/>
                  </a:lnTo>
                  <a:lnTo>
                    <a:pt x="1020" y="436"/>
                  </a:lnTo>
                  <a:lnTo>
                    <a:pt x="1020" y="437"/>
                  </a:lnTo>
                  <a:lnTo>
                    <a:pt x="1019" y="439"/>
                  </a:lnTo>
                  <a:lnTo>
                    <a:pt x="1019" y="440"/>
                  </a:lnTo>
                  <a:lnTo>
                    <a:pt x="1018" y="440"/>
                  </a:lnTo>
                  <a:lnTo>
                    <a:pt x="1019" y="440"/>
                  </a:lnTo>
                  <a:lnTo>
                    <a:pt x="1020" y="441"/>
                  </a:lnTo>
                  <a:lnTo>
                    <a:pt x="1020" y="442"/>
                  </a:lnTo>
                  <a:lnTo>
                    <a:pt x="1020" y="443"/>
                  </a:lnTo>
                  <a:lnTo>
                    <a:pt x="1022" y="443"/>
                  </a:lnTo>
                  <a:lnTo>
                    <a:pt x="1023" y="443"/>
                  </a:lnTo>
                  <a:lnTo>
                    <a:pt x="1022" y="444"/>
                  </a:lnTo>
                  <a:lnTo>
                    <a:pt x="1023" y="445"/>
                  </a:lnTo>
                  <a:lnTo>
                    <a:pt x="1024" y="447"/>
                  </a:lnTo>
                  <a:lnTo>
                    <a:pt x="1025" y="448"/>
                  </a:lnTo>
                  <a:lnTo>
                    <a:pt x="1025" y="449"/>
                  </a:lnTo>
                  <a:lnTo>
                    <a:pt x="1026" y="449"/>
                  </a:lnTo>
                  <a:lnTo>
                    <a:pt x="1026" y="450"/>
                  </a:lnTo>
                  <a:lnTo>
                    <a:pt x="1026" y="451"/>
                  </a:lnTo>
                  <a:lnTo>
                    <a:pt x="1027" y="452"/>
                  </a:lnTo>
                  <a:lnTo>
                    <a:pt x="1027" y="453"/>
                  </a:lnTo>
                  <a:lnTo>
                    <a:pt x="1028" y="453"/>
                  </a:lnTo>
                  <a:lnTo>
                    <a:pt x="1029" y="452"/>
                  </a:lnTo>
                  <a:lnTo>
                    <a:pt x="1031" y="452"/>
                  </a:lnTo>
                  <a:lnTo>
                    <a:pt x="1031" y="453"/>
                  </a:lnTo>
                  <a:lnTo>
                    <a:pt x="1032" y="453"/>
                  </a:lnTo>
                  <a:lnTo>
                    <a:pt x="1033" y="453"/>
                  </a:lnTo>
                  <a:lnTo>
                    <a:pt x="1034" y="453"/>
                  </a:lnTo>
                  <a:lnTo>
                    <a:pt x="1034" y="454"/>
                  </a:lnTo>
                  <a:lnTo>
                    <a:pt x="1035" y="454"/>
                  </a:lnTo>
                  <a:lnTo>
                    <a:pt x="1035" y="456"/>
                  </a:lnTo>
                  <a:lnTo>
                    <a:pt x="1035" y="457"/>
                  </a:lnTo>
                  <a:lnTo>
                    <a:pt x="1036" y="457"/>
                  </a:lnTo>
                  <a:lnTo>
                    <a:pt x="1036" y="458"/>
                  </a:lnTo>
                  <a:lnTo>
                    <a:pt x="1036" y="459"/>
                  </a:lnTo>
                  <a:lnTo>
                    <a:pt x="1036" y="460"/>
                  </a:lnTo>
                  <a:lnTo>
                    <a:pt x="1036" y="461"/>
                  </a:lnTo>
                  <a:lnTo>
                    <a:pt x="1036" y="462"/>
                  </a:lnTo>
                  <a:lnTo>
                    <a:pt x="1036" y="464"/>
                  </a:lnTo>
                  <a:lnTo>
                    <a:pt x="1036" y="465"/>
                  </a:lnTo>
                  <a:lnTo>
                    <a:pt x="1037" y="465"/>
                  </a:lnTo>
                  <a:lnTo>
                    <a:pt x="1038" y="465"/>
                  </a:lnTo>
                  <a:lnTo>
                    <a:pt x="1038" y="466"/>
                  </a:lnTo>
                  <a:lnTo>
                    <a:pt x="1040" y="466"/>
                  </a:lnTo>
                  <a:lnTo>
                    <a:pt x="1041" y="466"/>
                  </a:lnTo>
                  <a:lnTo>
                    <a:pt x="1041" y="467"/>
                  </a:lnTo>
                  <a:lnTo>
                    <a:pt x="1042" y="468"/>
                  </a:lnTo>
                  <a:lnTo>
                    <a:pt x="1043" y="468"/>
                  </a:lnTo>
                  <a:lnTo>
                    <a:pt x="1044" y="468"/>
                  </a:lnTo>
                  <a:lnTo>
                    <a:pt x="1045" y="468"/>
                  </a:lnTo>
                  <a:lnTo>
                    <a:pt x="1045" y="469"/>
                  </a:lnTo>
                  <a:lnTo>
                    <a:pt x="1045" y="470"/>
                  </a:lnTo>
                  <a:lnTo>
                    <a:pt x="1046" y="471"/>
                  </a:lnTo>
                  <a:lnTo>
                    <a:pt x="1046" y="473"/>
                  </a:lnTo>
                  <a:lnTo>
                    <a:pt x="1046" y="474"/>
                  </a:lnTo>
                  <a:lnTo>
                    <a:pt x="1046" y="475"/>
                  </a:lnTo>
                  <a:lnTo>
                    <a:pt x="1046" y="476"/>
                  </a:lnTo>
                  <a:lnTo>
                    <a:pt x="1046" y="477"/>
                  </a:lnTo>
                  <a:lnTo>
                    <a:pt x="1046" y="478"/>
                  </a:lnTo>
                  <a:lnTo>
                    <a:pt x="1048" y="478"/>
                  </a:lnTo>
                  <a:lnTo>
                    <a:pt x="1048" y="479"/>
                  </a:lnTo>
                  <a:lnTo>
                    <a:pt x="1048" y="481"/>
                  </a:lnTo>
                  <a:lnTo>
                    <a:pt x="1049" y="482"/>
                  </a:lnTo>
                  <a:lnTo>
                    <a:pt x="1050" y="482"/>
                  </a:lnTo>
                  <a:lnTo>
                    <a:pt x="1050" y="483"/>
                  </a:lnTo>
                  <a:lnTo>
                    <a:pt x="1051" y="483"/>
                  </a:lnTo>
                  <a:lnTo>
                    <a:pt x="1052" y="484"/>
                  </a:lnTo>
                  <a:lnTo>
                    <a:pt x="1052" y="485"/>
                  </a:lnTo>
                  <a:lnTo>
                    <a:pt x="1053" y="486"/>
                  </a:lnTo>
                  <a:lnTo>
                    <a:pt x="1053" y="487"/>
                  </a:lnTo>
                  <a:lnTo>
                    <a:pt x="1053" y="489"/>
                  </a:lnTo>
                  <a:lnTo>
                    <a:pt x="1053" y="490"/>
                  </a:lnTo>
                  <a:lnTo>
                    <a:pt x="1052" y="490"/>
                  </a:lnTo>
                  <a:lnTo>
                    <a:pt x="1052" y="491"/>
                  </a:lnTo>
                  <a:lnTo>
                    <a:pt x="1052" y="492"/>
                  </a:lnTo>
                  <a:lnTo>
                    <a:pt x="1051" y="492"/>
                  </a:lnTo>
                  <a:lnTo>
                    <a:pt x="1051" y="493"/>
                  </a:lnTo>
                  <a:lnTo>
                    <a:pt x="1050" y="493"/>
                  </a:lnTo>
                  <a:lnTo>
                    <a:pt x="1050" y="494"/>
                  </a:lnTo>
                  <a:lnTo>
                    <a:pt x="1050" y="495"/>
                  </a:lnTo>
                  <a:lnTo>
                    <a:pt x="1051" y="496"/>
                  </a:lnTo>
                  <a:lnTo>
                    <a:pt x="1051" y="498"/>
                  </a:lnTo>
                  <a:lnTo>
                    <a:pt x="1051" y="499"/>
                  </a:lnTo>
                  <a:lnTo>
                    <a:pt x="1052" y="500"/>
                  </a:lnTo>
                  <a:lnTo>
                    <a:pt x="1052" y="501"/>
                  </a:lnTo>
                  <a:lnTo>
                    <a:pt x="1053" y="502"/>
                  </a:lnTo>
                  <a:lnTo>
                    <a:pt x="1054" y="503"/>
                  </a:lnTo>
                  <a:lnTo>
                    <a:pt x="1055" y="504"/>
                  </a:lnTo>
                  <a:lnTo>
                    <a:pt x="1057" y="504"/>
                  </a:lnTo>
                  <a:lnTo>
                    <a:pt x="1058" y="503"/>
                  </a:lnTo>
                  <a:lnTo>
                    <a:pt x="1060" y="503"/>
                  </a:lnTo>
                  <a:lnTo>
                    <a:pt x="1061" y="503"/>
                  </a:lnTo>
                  <a:lnTo>
                    <a:pt x="1062" y="503"/>
                  </a:lnTo>
                  <a:lnTo>
                    <a:pt x="1062" y="502"/>
                  </a:lnTo>
                  <a:lnTo>
                    <a:pt x="1063" y="502"/>
                  </a:lnTo>
                  <a:lnTo>
                    <a:pt x="1064" y="502"/>
                  </a:lnTo>
                  <a:lnTo>
                    <a:pt x="1066" y="502"/>
                  </a:lnTo>
                  <a:lnTo>
                    <a:pt x="1067" y="501"/>
                  </a:lnTo>
                  <a:lnTo>
                    <a:pt x="1070" y="501"/>
                  </a:lnTo>
                  <a:lnTo>
                    <a:pt x="1071" y="501"/>
                  </a:lnTo>
                  <a:lnTo>
                    <a:pt x="1072" y="500"/>
                  </a:lnTo>
                  <a:lnTo>
                    <a:pt x="1074" y="499"/>
                  </a:lnTo>
                  <a:lnTo>
                    <a:pt x="1076" y="498"/>
                  </a:lnTo>
                  <a:lnTo>
                    <a:pt x="1078" y="499"/>
                  </a:lnTo>
                  <a:lnTo>
                    <a:pt x="1079" y="499"/>
                  </a:lnTo>
                  <a:lnTo>
                    <a:pt x="1079" y="500"/>
                  </a:lnTo>
                  <a:lnTo>
                    <a:pt x="1079" y="501"/>
                  </a:lnTo>
                  <a:lnTo>
                    <a:pt x="1080" y="501"/>
                  </a:lnTo>
                  <a:lnTo>
                    <a:pt x="1080" y="502"/>
                  </a:lnTo>
                  <a:lnTo>
                    <a:pt x="1080" y="503"/>
                  </a:lnTo>
                  <a:lnTo>
                    <a:pt x="1081" y="503"/>
                  </a:lnTo>
                  <a:lnTo>
                    <a:pt x="1081" y="504"/>
                  </a:lnTo>
                  <a:lnTo>
                    <a:pt x="1083" y="504"/>
                  </a:lnTo>
                  <a:lnTo>
                    <a:pt x="1083" y="506"/>
                  </a:lnTo>
                  <a:lnTo>
                    <a:pt x="1084" y="506"/>
                  </a:lnTo>
                  <a:lnTo>
                    <a:pt x="1085" y="506"/>
                  </a:lnTo>
                  <a:lnTo>
                    <a:pt x="1085" y="507"/>
                  </a:lnTo>
                  <a:lnTo>
                    <a:pt x="1086" y="507"/>
                  </a:lnTo>
                  <a:lnTo>
                    <a:pt x="1086" y="508"/>
                  </a:lnTo>
                  <a:lnTo>
                    <a:pt x="1087" y="508"/>
                  </a:lnTo>
                  <a:lnTo>
                    <a:pt x="1088" y="507"/>
                  </a:lnTo>
                  <a:lnTo>
                    <a:pt x="1089" y="507"/>
                  </a:lnTo>
                  <a:lnTo>
                    <a:pt x="1091" y="507"/>
                  </a:lnTo>
                  <a:lnTo>
                    <a:pt x="1092" y="507"/>
                  </a:lnTo>
                  <a:lnTo>
                    <a:pt x="1093" y="507"/>
                  </a:lnTo>
                  <a:lnTo>
                    <a:pt x="1094" y="506"/>
                  </a:lnTo>
                  <a:lnTo>
                    <a:pt x="1095" y="506"/>
                  </a:lnTo>
                  <a:lnTo>
                    <a:pt x="1096" y="506"/>
                  </a:lnTo>
                  <a:lnTo>
                    <a:pt x="1097" y="506"/>
                  </a:lnTo>
                  <a:lnTo>
                    <a:pt x="1098" y="506"/>
                  </a:lnTo>
                  <a:lnTo>
                    <a:pt x="1100" y="506"/>
                  </a:lnTo>
                  <a:lnTo>
                    <a:pt x="1101" y="506"/>
                  </a:lnTo>
                  <a:lnTo>
                    <a:pt x="1101" y="504"/>
                  </a:lnTo>
                  <a:lnTo>
                    <a:pt x="1102" y="504"/>
                  </a:lnTo>
                  <a:lnTo>
                    <a:pt x="1103" y="504"/>
                  </a:lnTo>
                  <a:lnTo>
                    <a:pt x="1103" y="506"/>
                  </a:lnTo>
                  <a:lnTo>
                    <a:pt x="1103" y="504"/>
                  </a:lnTo>
                  <a:lnTo>
                    <a:pt x="1104" y="504"/>
                  </a:lnTo>
                  <a:lnTo>
                    <a:pt x="1104" y="503"/>
                  </a:lnTo>
                  <a:lnTo>
                    <a:pt x="1105" y="504"/>
                  </a:lnTo>
                  <a:lnTo>
                    <a:pt x="1106" y="504"/>
                  </a:lnTo>
                  <a:lnTo>
                    <a:pt x="1107" y="506"/>
                  </a:lnTo>
                  <a:lnTo>
                    <a:pt x="1109" y="507"/>
                  </a:lnTo>
                  <a:lnTo>
                    <a:pt x="1110" y="508"/>
                  </a:lnTo>
                  <a:lnTo>
                    <a:pt x="1110" y="509"/>
                  </a:lnTo>
                  <a:lnTo>
                    <a:pt x="1110" y="510"/>
                  </a:lnTo>
                  <a:lnTo>
                    <a:pt x="1109" y="510"/>
                  </a:lnTo>
                  <a:lnTo>
                    <a:pt x="1107" y="510"/>
                  </a:lnTo>
                  <a:lnTo>
                    <a:pt x="1107" y="511"/>
                  </a:lnTo>
                  <a:lnTo>
                    <a:pt x="1107" y="512"/>
                  </a:lnTo>
                  <a:lnTo>
                    <a:pt x="1107" y="514"/>
                  </a:lnTo>
                  <a:lnTo>
                    <a:pt x="1106" y="516"/>
                  </a:lnTo>
                  <a:lnTo>
                    <a:pt x="1106" y="518"/>
                  </a:lnTo>
                  <a:lnTo>
                    <a:pt x="1105" y="519"/>
                  </a:lnTo>
                  <a:lnTo>
                    <a:pt x="1104" y="520"/>
                  </a:lnTo>
                  <a:lnTo>
                    <a:pt x="1103" y="520"/>
                  </a:lnTo>
                  <a:lnTo>
                    <a:pt x="1103" y="521"/>
                  </a:lnTo>
                  <a:lnTo>
                    <a:pt x="1103" y="523"/>
                  </a:lnTo>
                  <a:lnTo>
                    <a:pt x="1102" y="524"/>
                  </a:lnTo>
                  <a:lnTo>
                    <a:pt x="1103" y="525"/>
                  </a:lnTo>
                  <a:lnTo>
                    <a:pt x="1103" y="526"/>
                  </a:lnTo>
                  <a:lnTo>
                    <a:pt x="1103" y="527"/>
                  </a:lnTo>
                  <a:lnTo>
                    <a:pt x="1103" y="528"/>
                  </a:lnTo>
                  <a:lnTo>
                    <a:pt x="1104" y="529"/>
                  </a:lnTo>
                  <a:lnTo>
                    <a:pt x="1104" y="531"/>
                  </a:lnTo>
                  <a:lnTo>
                    <a:pt x="1104" y="532"/>
                  </a:lnTo>
                  <a:lnTo>
                    <a:pt x="1104" y="533"/>
                  </a:lnTo>
                  <a:lnTo>
                    <a:pt x="1104" y="534"/>
                  </a:lnTo>
                  <a:lnTo>
                    <a:pt x="1104" y="535"/>
                  </a:lnTo>
                  <a:lnTo>
                    <a:pt x="1105" y="536"/>
                  </a:lnTo>
                  <a:lnTo>
                    <a:pt x="1105" y="539"/>
                  </a:lnTo>
                  <a:lnTo>
                    <a:pt x="1106" y="539"/>
                  </a:lnTo>
                  <a:lnTo>
                    <a:pt x="1106" y="540"/>
                  </a:lnTo>
                  <a:lnTo>
                    <a:pt x="1106" y="541"/>
                  </a:lnTo>
                  <a:lnTo>
                    <a:pt x="1106" y="542"/>
                  </a:lnTo>
                  <a:lnTo>
                    <a:pt x="1105" y="542"/>
                  </a:lnTo>
                  <a:lnTo>
                    <a:pt x="1105" y="543"/>
                  </a:lnTo>
                  <a:lnTo>
                    <a:pt x="1104" y="544"/>
                  </a:lnTo>
                  <a:lnTo>
                    <a:pt x="1104" y="543"/>
                  </a:lnTo>
                  <a:lnTo>
                    <a:pt x="1103" y="543"/>
                  </a:lnTo>
                  <a:lnTo>
                    <a:pt x="1102" y="544"/>
                  </a:lnTo>
                  <a:lnTo>
                    <a:pt x="1101" y="545"/>
                  </a:lnTo>
                  <a:lnTo>
                    <a:pt x="1100" y="546"/>
                  </a:lnTo>
                  <a:lnTo>
                    <a:pt x="1098" y="548"/>
                  </a:lnTo>
                  <a:lnTo>
                    <a:pt x="1098" y="549"/>
                  </a:lnTo>
                  <a:lnTo>
                    <a:pt x="1098" y="550"/>
                  </a:lnTo>
                  <a:lnTo>
                    <a:pt x="1098" y="551"/>
                  </a:lnTo>
                  <a:lnTo>
                    <a:pt x="1098" y="552"/>
                  </a:lnTo>
                  <a:lnTo>
                    <a:pt x="1098" y="553"/>
                  </a:lnTo>
                  <a:lnTo>
                    <a:pt x="1098" y="554"/>
                  </a:lnTo>
                  <a:lnTo>
                    <a:pt x="1100" y="556"/>
                  </a:lnTo>
                  <a:lnTo>
                    <a:pt x="1098" y="557"/>
                  </a:lnTo>
                  <a:lnTo>
                    <a:pt x="1098" y="558"/>
                  </a:lnTo>
                  <a:lnTo>
                    <a:pt x="1100" y="558"/>
                  </a:lnTo>
                  <a:lnTo>
                    <a:pt x="1098" y="558"/>
                  </a:lnTo>
                  <a:lnTo>
                    <a:pt x="1100" y="559"/>
                  </a:lnTo>
                  <a:lnTo>
                    <a:pt x="1100" y="560"/>
                  </a:lnTo>
                  <a:lnTo>
                    <a:pt x="1101" y="560"/>
                  </a:lnTo>
                  <a:lnTo>
                    <a:pt x="1100" y="561"/>
                  </a:lnTo>
                  <a:lnTo>
                    <a:pt x="1098" y="562"/>
                  </a:lnTo>
                  <a:lnTo>
                    <a:pt x="1098" y="563"/>
                  </a:lnTo>
                  <a:lnTo>
                    <a:pt x="1097" y="563"/>
                  </a:lnTo>
                  <a:lnTo>
                    <a:pt x="1096" y="565"/>
                  </a:lnTo>
                  <a:lnTo>
                    <a:pt x="1095" y="565"/>
                  </a:lnTo>
                  <a:lnTo>
                    <a:pt x="1095" y="566"/>
                  </a:lnTo>
                  <a:lnTo>
                    <a:pt x="1094" y="566"/>
                  </a:lnTo>
                  <a:lnTo>
                    <a:pt x="1093" y="566"/>
                  </a:lnTo>
                  <a:lnTo>
                    <a:pt x="1092" y="566"/>
                  </a:lnTo>
                  <a:lnTo>
                    <a:pt x="1092" y="567"/>
                  </a:lnTo>
                  <a:lnTo>
                    <a:pt x="1091" y="567"/>
                  </a:lnTo>
                  <a:lnTo>
                    <a:pt x="1089" y="567"/>
                  </a:lnTo>
                  <a:lnTo>
                    <a:pt x="1089" y="568"/>
                  </a:lnTo>
                  <a:lnTo>
                    <a:pt x="1088" y="568"/>
                  </a:lnTo>
                  <a:lnTo>
                    <a:pt x="1087" y="570"/>
                  </a:lnTo>
                  <a:lnTo>
                    <a:pt x="1086" y="570"/>
                  </a:lnTo>
                  <a:lnTo>
                    <a:pt x="1086" y="571"/>
                  </a:lnTo>
                  <a:lnTo>
                    <a:pt x="1086" y="573"/>
                  </a:lnTo>
                  <a:lnTo>
                    <a:pt x="1086" y="574"/>
                  </a:lnTo>
                  <a:lnTo>
                    <a:pt x="1086" y="575"/>
                  </a:lnTo>
                  <a:lnTo>
                    <a:pt x="1087" y="576"/>
                  </a:lnTo>
                  <a:lnTo>
                    <a:pt x="1087" y="577"/>
                  </a:lnTo>
                  <a:lnTo>
                    <a:pt x="1086" y="578"/>
                  </a:lnTo>
                  <a:lnTo>
                    <a:pt x="1086" y="579"/>
                  </a:lnTo>
                  <a:lnTo>
                    <a:pt x="1086" y="581"/>
                  </a:lnTo>
                  <a:lnTo>
                    <a:pt x="1086" y="582"/>
                  </a:lnTo>
                  <a:lnTo>
                    <a:pt x="1086" y="583"/>
                  </a:lnTo>
                  <a:lnTo>
                    <a:pt x="1086" y="584"/>
                  </a:lnTo>
                  <a:lnTo>
                    <a:pt x="1086" y="585"/>
                  </a:lnTo>
                  <a:lnTo>
                    <a:pt x="1086" y="586"/>
                  </a:lnTo>
                  <a:lnTo>
                    <a:pt x="1086" y="587"/>
                  </a:lnTo>
                  <a:lnTo>
                    <a:pt x="1086" y="588"/>
                  </a:lnTo>
                  <a:lnTo>
                    <a:pt x="1085" y="588"/>
                  </a:lnTo>
                  <a:lnTo>
                    <a:pt x="1085" y="590"/>
                  </a:lnTo>
                  <a:lnTo>
                    <a:pt x="1084" y="590"/>
                  </a:lnTo>
                  <a:lnTo>
                    <a:pt x="1084" y="591"/>
                  </a:lnTo>
                  <a:lnTo>
                    <a:pt x="1081" y="591"/>
                  </a:lnTo>
                  <a:lnTo>
                    <a:pt x="1080" y="591"/>
                  </a:lnTo>
                  <a:lnTo>
                    <a:pt x="1079" y="592"/>
                  </a:lnTo>
                  <a:lnTo>
                    <a:pt x="1079" y="593"/>
                  </a:lnTo>
                  <a:lnTo>
                    <a:pt x="1078" y="592"/>
                  </a:lnTo>
                  <a:lnTo>
                    <a:pt x="1077" y="592"/>
                  </a:lnTo>
                  <a:lnTo>
                    <a:pt x="1076" y="593"/>
                  </a:lnTo>
                  <a:lnTo>
                    <a:pt x="1076" y="594"/>
                  </a:lnTo>
                  <a:lnTo>
                    <a:pt x="1075" y="594"/>
                  </a:lnTo>
                  <a:lnTo>
                    <a:pt x="1075" y="595"/>
                  </a:lnTo>
                  <a:lnTo>
                    <a:pt x="1076" y="596"/>
                  </a:lnTo>
                  <a:lnTo>
                    <a:pt x="1076" y="598"/>
                  </a:lnTo>
                  <a:lnTo>
                    <a:pt x="1076" y="599"/>
                  </a:lnTo>
                  <a:lnTo>
                    <a:pt x="1075" y="599"/>
                  </a:lnTo>
                  <a:lnTo>
                    <a:pt x="1075" y="600"/>
                  </a:lnTo>
                  <a:lnTo>
                    <a:pt x="1075" y="601"/>
                  </a:lnTo>
                  <a:lnTo>
                    <a:pt x="1074" y="601"/>
                  </a:lnTo>
                  <a:lnTo>
                    <a:pt x="1074" y="602"/>
                  </a:lnTo>
                  <a:lnTo>
                    <a:pt x="1074" y="603"/>
                  </a:lnTo>
                  <a:lnTo>
                    <a:pt x="1072" y="603"/>
                  </a:lnTo>
                  <a:lnTo>
                    <a:pt x="1072" y="604"/>
                  </a:lnTo>
                  <a:lnTo>
                    <a:pt x="1072" y="606"/>
                  </a:lnTo>
                  <a:lnTo>
                    <a:pt x="1071" y="606"/>
                  </a:lnTo>
                  <a:lnTo>
                    <a:pt x="1071" y="607"/>
                  </a:lnTo>
                  <a:lnTo>
                    <a:pt x="1070" y="610"/>
                  </a:lnTo>
                  <a:lnTo>
                    <a:pt x="1069" y="611"/>
                  </a:lnTo>
                  <a:lnTo>
                    <a:pt x="1068" y="612"/>
                  </a:lnTo>
                  <a:lnTo>
                    <a:pt x="1067" y="613"/>
                  </a:lnTo>
                  <a:lnTo>
                    <a:pt x="1066" y="613"/>
                  </a:lnTo>
                  <a:lnTo>
                    <a:pt x="1064" y="613"/>
                  </a:lnTo>
                  <a:lnTo>
                    <a:pt x="1063" y="613"/>
                  </a:lnTo>
                  <a:lnTo>
                    <a:pt x="1063" y="615"/>
                  </a:lnTo>
                  <a:lnTo>
                    <a:pt x="1062" y="615"/>
                  </a:lnTo>
                  <a:lnTo>
                    <a:pt x="1061" y="613"/>
                  </a:lnTo>
                  <a:lnTo>
                    <a:pt x="1060" y="613"/>
                  </a:lnTo>
                  <a:lnTo>
                    <a:pt x="1059" y="613"/>
                  </a:lnTo>
                  <a:lnTo>
                    <a:pt x="1058" y="613"/>
                  </a:lnTo>
                  <a:lnTo>
                    <a:pt x="1057" y="612"/>
                  </a:lnTo>
                  <a:lnTo>
                    <a:pt x="1057" y="611"/>
                  </a:lnTo>
                  <a:lnTo>
                    <a:pt x="1055" y="611"/>
                  </a:lnTo>
                  <a:lnTo>
                    <a:pt x="1054" y="611"/>
                  </a:lnTo>
                  <a:lnTo>
                    <a:pt x="1053" y="611"/>
                  </a:lnTo>
                  <a:lnTo>
                    <a:pt x="1052" y="611"/>
                  </a:lnTo>
                  <a:lnTo>
                    <a:pt x="1051" y="611"/>
                  </a:lnTo>
                  <a:lnTo>
                    <a:pt x="1050" y="612"/>
                  </a:lnTo>
                  <a:lnTo>
                    <a:pt x="1049" y="613"/>
                  </a:lnTo>
                  <a:lnTo>
                    <a:pt x="1048" y="613"/>
                  </a:lnTo>
                  <a:lnTo>
                    <a:pt x="1048" y="615"/>
                  </a:lnTo>
                  <a:lnTo>
                    <a:pt x="1046" y="615"/>
                  </a:lnTo>
                  <a:lnTo>
                    <a:pt x="1045" y="616"/>
                  </a:lnTo>
                  <a:lnTo>
                    <a:pt x="1044" y="616"/>
                  </a:lnTo>
                  <a:lnTo>
                    <a:pt x="1043" y="616"/>
                  </a:lnTo>
                  <a:lnTo>
                    <a:pt x="1042" y="617"/>
                  </a:lnTo>
                  <a:lnTo>
                    <a:pt x="1041" y="617"/>
                  </a:lnTo>
                  <a:lnTo>
                    <a:pt x="1041" y="618"/>
                  </a:lnTo>
                  <a:lnTo>
                    <a:pt x="1040" y="618"/>
                  </a:lnTo>
                  <a:lnTo>
                    <a:pt x="1038" y="619"/>
                  </a:lnTo>
                  <a:lnTo>
                    <a:pt x="1037" y="619"/>
                  </a:lnTo>
                  <a:lnTo>
                    <a:pt x="1036" y="620"/>
                  </a:lnTo>
                  <a:lnTo>
                    <a:pt x="1035" y="620"/>
                  </a:lnTo>
                  <a:lnTo>
                    <a:pt x="1034" y="621"/>
                  </a:lnTo>
                  <a:lnTo>
                    <a:pt x="1033" y="621"/>
                  </a:lnTo>
                  <a:lnTo>
                    <a:pt x="1032" y="621"/>
                  </a:lnTo>
                  <a:lnTo>
                    <a:pt x="1031" y="621"/>
                  </a:lnTo>
                  <a:lnTo>
                    <a:pt x="1031" y="623"/>
                  </a:lnTo>
                  <a:lnTo>
                    <a:pt x="1029" y="623"/>
                  </a:lnTo>
                  <a:lnTo>
                    <a:pt x="1029" y="624"/>
                  </a:lnTo>
                  <a:lnTo>
                    <a:pt x="1028" y="624"/>
                  </a:lnTo>
                  <a:lnTo>
                    <a:pt x="1028" y="625"/>
                  </a:lnTo>
                  <a:lnTo>
                    <a:pt x="1027" y="625"/>
                  </a:lnTo>
                  <a:lnTo>
                    <a:pt x="1027" y="626"/>
                  </a:lnTo>
                  <a:lnTo>
                    <a:pt x="1026" y="627"/>
                  </a:lnTo>
                  <a:lnTo>
                    <a:pt x="1026" y="628"/>
                  </a:lnTo>
                  <a:lnTo>
                    <a:pt x="1025" y="629"/>
                  </a:lnTo>
                  <a:lnTo>
                    <a:pt x="1025" y="630"/>
                  </a:lnTo>
                  <a:lnTo>
                    <a:pt x="1024" y="632"/>
                  </a:lnTo>
                  <a:lnTo>
                    <a:pt x="1024" y="633"/>
                  </a:lnTo>
                  <a:lnTo>
                    <a:pt x="1024" y="634"/>
                  </a:lnTo>
                  <a:lnTo>
                    <a:pt x="1023" y="634"/>
                  </a:lnTo>
                  <a:lnTo>
                    <a:pt x="1023" y="635"/>
                  </a:lnTo>
                  <a:lnTo>
                    <a:pt x="1023" y="636"/>
                  </a:lnTo>
                  <a:lnTo>
                    <a:pt x="1023" y="637"/>
                  </a:lnTo>
                  <a:lnTo>
                    <a:pt x="1023" y="638"/>
                  </a:lnTo>
                  <a:lnTo>
                    <a:pt x="1022" y="638"/>
                  </a:lnTo>
                  <a:lnTo>
                    <a:pt x="1022" y="640"/>
                  </a:lnTo>
                  <a:lnTo>
                    <a:pt x="1022" y="641"/>
                  </a:lnTo>
                  <a:lnTo>
                    <a:pt x="1020" y="641"/>
                  </a:lnTo>
                  <a:lnTo>
                    <a:pt x="1022" y="641"/>
                  </a:lnTo>
                  <a:lnTo>
                    <a:pt x="1022" y="642"/>
                  </a:lnTo>
                  <a:lnTo>
                    <a:pt x="1023" y="642"/>
                  </a:lnTo>
                  <a:lnTo>
                    <a:pt x="1025" y="643"/>
                  </a:lnTo>
                  <a:lnTo>
                    <a:pt x="1026" y="644"/>
                  </a:lnTo>
                  <a:lnTo>
                    <a:pt x="1027" y="644"/>
                  </a:lnTo>
                  <a:lnTo>
                    <a:pt x="1027" y="645"/>
                  </a:lnTo>
                  <a:lnTo>
                    <a:pt x="1028" y="646"/>
                  </a:lnTo>
                  <a:lnTo>
                    <a:pt x="1029" y="646"/>
                  </a:lnTo>
                  <a:lnTo>
                    <a:pt x="1031" y="646"/>
                  </a:lnTo>
                  <a:lnTo>
                    <a:pt x="1032" y="646"/>
                  </a:lnTo>
                  <a:lnTo>
                    <a:pt x="1033" y="646"/>
                  </a:lnTo>
                  <a:lnTo>
                    <a:pt x="1034" y="646"/>
                  </a:lnTo>
                  <a:lnTo>
                    <a:pt x="1034" y="648"/>
                  </a:lnTo>
                  <a:lnTo>
                    <a:pt x="1035" y="649"/>
                  </a:lnTo>
                  <a:lnTo>
                    <a:pt x="1035" y="650"/>
                  </a:lnTo>
                  <a:lnTo>
                    <a:pt x="1035" y="651"/>
                  </a:lnTo>
                  <a:lnTo>
                    <a:pt x="1035" y="652"/>
                  </a:lnTo>
                  <a:lnTo>
                    <a:pt x="1036" y="652"/>
                  </a:lnTo>
                  <a:lnTo>
                    <a:pt x="1036" y="653"/>
                  </a:lnTo>
                  <a:lnTo>
                    <a:pt x="1037" y="653"/>
                  </a:lnTo>
                  <a:lnTo>
                    <a:pt x="1036" y="653"/>
                  </a:lnTo>
                  <a:lnTo>
                    <a:pt x="1036" y="654"/>
                  </a:lnTo>
                  <a:lnTo>
                    <a:pt x="1036" y="655"/>
                  </a:lnTo>
                  <a:lnTo>
                    <a:pt x="1036" y="657"/>
                  </a:lnTo>
                  <a:lnTo>
                    <a:pt x="1036" y="658"/>
                  </a:lnTo>
                  <a:lnTo>
                    <a:pt x="1035" y="659"/>
                  </a:lnTo>
                  <a:lnTo>
                    <a:pt x="1035" y="660"/>
                  </a:lnTo>
                  <a:lnTo>
                    <a:pt x="1034" y="660"/>
                  </a:lnTo>
                  <a:lnTo>
                    <a:pt x="1034" y="661"/>
                  </a:lnTo>
                  <a:lnTo>
                    <a:pt x="1034" y="662"/>
                  </a:lnTo>
                  <a:lnTo>
                    <a:pt x="1035" y="663"/>
                  </a:lnTo>
                  <a:lnTo>
                    <a:pt x="1035" y="665"/>
                  </a:lnTo>
                  <a:lnTo>
                    <a:pt x="1034" y="665"/>
                  </a:lnTo>
                  <a:lnTo>
                    <a:pt x="1033" y="665"/>
                  </a:lnTo>
                  <a:lnTo>
                    <a:pt x="1032" y="665"/>
                  </a:lnTo>
                  <a:lnTo>
                    <a:pt x="1032" y="666"/>
                  </a:lnTo>
                  <a:lnTo>
                    <a:pt x="1031" y="667"/>
                  </a:lnTo>
                  <a:lnTo>
                    <a:pt x="1031" y="668"/>
                  </a:lnTo>
                  <a:lnTo>
                    <a:pt x="1029" y="668"/>
                  </a:lnTo>
                  <a:lnTo>
                    <a:pt x="1029" y="669"/>
                  </a:lnTo>
                  <a:lnTo>
                    <a:pt x="1028" y="670"/>
                  </a:lnTo>
                  <a:lnTo>
                    <a:pt x="1028" y="671"/>
                  </a:lnTo>
                  <a:lnTo>
                    <a:pt x="1028" y="673"/>
                  </a:lnTo>
                  <a:lnTo>
                    <a:pt x="1027" y="673"/>
                  </a:lnTo>
                  <a:lnTo>
                    <a:pt x="1027" y="674"/>
                  </a:lnTo>
                  <a:lnTo>
                    <a:pt x="1027" y="675"/>
                  </a:lnTo>
                  <a:lnTo>
                    <a:pt x="1026" y="675"/>
                  </a:lnTo>
                  <a:lnTo>
                    <a:pt x="1026" y="676"/>
                  </a:lnTo>
                  <a:lnTo>
                    <a:pt x="1026" y="677"/>
                  </a:lnTo>
                  <a:lnTo>
                    <a:pt x="1026" y="678"/>
                  </a:lnTo>
                  <a:lnTo>
                    <a:pt x="1027" y="678"/>
                  </a:lnTo>
                  <a:lnTo>
                    <a:pt x="1026" y="678"/>
                  </a:lnTo>
                  <a:lnTo>
                    <a:pt x="1026" y="679"/>
                  </a:lnTo>
                  <a:lnTo>
                    <a:pt x="1025" y="679"/>
                  </a:lnTo>
                  <a:lnTo>
                    <a:pt x="1025" y="678"/>
                  </a:lnTo>
                  <a:lnTo>
                    <a:pt x="1024" y="678"/>
                  </a:lnTo>
                  <a:lnTo>
                    <a:pt x="1024" y="679"/>
                  </a:lnTo>
                  <a:lnTo>
                    <a:pt x="1024" y="680"/>
                  </a:lnTo>
                  <a:lnTo>
                    <a:pt x="1023" y="680"/>
                  </a:lnTo>
                  <a:lnTo>
                    <a:pt x="1023" y="682"/>
                  </a:lnTo>
                  <a:lnTo>
                    <a:pt x="1022" y="682"/>
                  </a:lnTo>
                  <a:lnTo>
                    <a:pt x="1022" y="683"/>
                  </a:lnTo>
                  <a:lnTo>
                    <a:pt x="1020" y="683"/>
                  </a:lnTo>
                  <a:lnTo>
                    <a:pt x="1019" y="683"/>
                  </a:lnTo>
                  <a:lnTo>
                    <a:pt x="1018" y="683"/>
                  </a:lnTo>
                  <a:lnTo>
                    <a:pt x="1017" y="683"/>
                  </a:lnTo>
                  <a:lnTo>
                    <a:pt x="1016" y="683"/>
                  </a:lnTo>
                  <a:lnTo>
                    <a:pt x="1015" y="684"/>
                  </a:lnTo>
                  <a:lnTo>
                    <a:pt x="1012" y="684"/>
                  </a:lnTo>
                  <a:lnTo>
                    <a:pt x="1012" y="685"/>
                  </a:lnTo>
                  <a:lnTo>
                    <a:pt x="1011" y="686"/>
                  </a:lnTo>
                  <a:lnTo>
                    <a:pt x="1010" y="687"/>
                  </a:lnTo>
                  <a:lnTo>
                    <a:pt x="1010" y="690"/>
                  </a:lnTo>
                  <a:lnTo>
                    <a:pt x="1009" y="692"/>
                  </a:lnTo>
                  <a:lnTo>
                    <a:pt x="1010" y="693"/>
                  </a:lnTo>
                  <a:lnTo>
                    <a:pt x="1010" y="694"/>
                  </a:lnTo>
                  <a:lnTo>
                    <a:pt x="1010" y="695"/>
                  </a:lnTo>
                  <a:lnTo>
                    <a:pt x="1011" y="698"/>
                  </a:lnTo>
                  <a:lnTo>
                    <a:pt x="1011" y="700"/>
                  </a:lnTo>
                  <a:lnTo>
                    <a:pt x="1011" y="705"/>
                  </a:lnTo>
                  <a:lnTo>
                    <a:pt x="1011" y="707"/>
                  </a:lnTo>
                  <a:lnTo>
                    <a:pt x="1014" y="708"/>
                  </a:lnTo>
                  <a:lnTo>
                    <a:pt x="1016" y="707"/>
                  </a:lnTo>
                  <a:lnTo>
                    <a:pt x="1017" y="708"/>
                  </a:lnTo>
                  <a:lnTo>
                    <a:pt x="1018" y="709"/>
                  </a:lnTo>
                  <a:lnTo>
                    <a:pt x="1018" y="713"/>
                  </a:lnTo>
                  <a:lnTo>
                    <a:pt x="1023" y="716"/>
                  </a:lnTo>
                  <a:lnTo>
                    <a:pt x="1024" y="717"/>
                  </a:lnTo>
                  <a:lnTo>
                    <a:pt x="1023" y="719"/>
                  </a:lnTo>
                  <a:lnTo>
                    <a:pt x="1023" y="720"/>
                  </a:lnTo>
                  <a:lnTo>
                    <a:pt x="1023" y="721"/>
                  </a:lnTo>
                  <a:lnTo>
                    <a:pt x="1022" y="722"/>
                  </a:lnTo>
                  <a:lnTo>
                    <a:pt x="1022" y="724"/>
                  </a:lnTo>
                  <a:lnTo>
                    <a:pt x="1022" y="725"/>
                  </a:lnTo>
                  <a:lnTo>
                    <a:pt x="1022" y="726"/>
                  </a:lnTo>
                  <a:lnTo>
                    <a:pt x="1022" y="729"/>
                  </a:lnTo>
                  <a:lnTo>
                    <a:pt x="1022" y="730"/>
                  </a:lnTo>
                  <a:lnTo>
                    <a:pt x="1022" y="732"/>
                  </a:lnTo>
                  <a:lnTo>
                    <a:pt x="1023" y="732"/>
                  </a:lnTo>
                  <a:lnTo>
                    <a:pt x="1022" y="733"/>
                  </a:lnTo>
                  <a:lnTo>
                    <a:pt x="1022" y="734"/>
                  </a:lnTo>
                  <a:lnTo>
                    <a:pt x="1022" y="735"/>
                  </a:lnTo>
                  <a:lnTo>
                    <a:pt x="1022" y="736"/>
                  </a:lnTo>
                  <a:lnTo>
                    <a:pt x="1022" y="737"/>
                  </a:lnTo>
                  <a:lnTo>
                    <a:pt x="1024" y="740"/>
                  </a:lnTo>
                  <a:lnTo>
                    <a:pt x="1024" y="742"/>
                  </a:lnTo>
                  <a:lnTo>
                    <a:pt x="1024" y="743"/>
                  </a:lnTo>
                  <a:lnTo>
                    <a:pt x="1024" y="744"/>
                  </a:lnTo>
                  <a:lnTo>
                    <a:pt x="1024" y="745"/>
                  </a:lnTo>
                  <a:lnTo>
                    <a:pt x="1025" y="746"/>
                  </a:lnTo>
                  <a:lnTo>
                    <a:pt x="1025" y="747"/>
                  </a:lnTo>
                  <a:lnTo>
                    <a:pt x="1026" y="747"/>
                  </a:lnTo>
                  <a:lnTo>
                    <a:pt x="1026" y="749"/>
                  </a:lnTo>
                  <a:lnTo>
                    <a:pt x="1027" y="749"/>
                  </a:lnTo>
                  <a:lnTo>
                    <a:pt x="1028" y="752"/>
                  </a:lnTo>
                  <a:lnTo>
                    <a:pt x="1029" y="753"/>
                  </a:lnTo>
                  <a:lnTo>
                    <a:pt x="1032" y="757"/>
                  </a:lnTo>
                  <a:lnTo>
                    <a:pt x="1050" y="766"/>
                  </a:lnTo>
                  <a:lnTo>
                    <a:pt x="1059" y="771"/>
                  </a:lnTo>
                  <a:lnTo>
                    <a:pt x="1066" y="775"/>
                  </a:lnTo>
                  <a:lnTo>
                    <a:pt x="1067" y="776"/>
                  </a:lnTo>
                  <a:lnTo>
                    <a:pt x="1071" y="778"/>
                  </a:lnTo>
                  <a:lnTo>
                    <a:pt x="1078" y="782"/>
                  </a:lnTo>
                  <a:lnTo>
                    <a:pt x="1084" y="787"/>
                  </a:lnTo>
                  <a:lnTo>
                    <a:pt x="1092" y="795"/>
                  </a:lnTo>
                  <a:lnTo>
                    <a:pt x="1097" y="800"/>
                  </a:lnTo>
                  <a:lnTo>
                    <a:pt x="1103" y="804"/>
                  </a:lnTo>
                  <a:lnTo>
                    <a:pt x="1103" y="805"/>
                  </a:lnTo>
                  <a:lnTo>
                    <a:pt x="1106" y="812"/>
                  </a:lnTo>
                  <a:lnTo>
                    <a:pt x="1107" y="813"/>
                  </a:lnTo>
                  <a:lnTo>
                    <a:pt x="1107" y="814"/>
                  </a:lnTo>
                  <a:lnTo>
                    <a:pt x="1107" y="816"/>
                  </a:lnTo>
                  <a:lnTo>
                    <a:pt x="1109" y="816"/>
                  </a:lnTo>
                  <a:lnTo>
                    <a:pt x="1109" y="817"/>
                  </a:lnTo>
                  <a:lnTo>
                    <a:pt x="1110" y="818"/>
                  </a:lnTo>
                  <a:lnTo>
                    <a:pt x="1110" y="819"/>
                  </a:lnTo>
                  <a:lnTo>
                    <a:pt x="1110" y="820"/>
                  </a:lnTo>
                  <a:lnTo>
                    <a:pt x="1109" y="821"/>
                  </a:lnTo>
                  <a:lnTo>
                    <a:pt x="1109" y="822"/>
                  </a:lnTo>
                  <a:lnTo>
                    <a:pt x="1110" y="822"/>
                  </a:lnTo>
                  <a:lnTo>
                    <a:pt x="1110" y="824"/>
                  </a:lnTo>
                  <a:lnTo>
                    <a:pt x="1110" y="825"/>
                  </a:lnTo>
                  <a:lnTo>
                    <a:pt x="1111" y="825"/>
                  </a:lnTo>
                  <a:lnTo>
                    <a:pt x="1111" y="826"/>
                  </a:lnTo>
                  <a:lnTo>
                    <a:pt x="1112" y="826"/>
                  </a:lnTo>
                  <a:lnTo>
                    <a:pt x="1112" y="827"/>
                  </a:lnTo>
                  <a:lnTo>
                    <a:pt x="1113" y="827"/>
                  </a:lnTo>
                  <a:lnTo>
                    <a:pt x="1114" y="827"/>
                  </a:lnTo>
                  <a:lnTo>
                    <a:pt x="1114" y="828"/>
                  </a:lnTo>
                  <a:lnTo>
                    <a:pt x="1114" y="827"/>
                  </a:lnTo>
                  <a:lnTo>
                    <a:pt x="1115" y="828"/>
                  </a:lnTo>
                  <a:lnTo>
                    <a:pt x="1117" y="828"/>
                  </a:lnTo>
                  <a:lnTo>
                    <a:pt x="1118" y="828"/>
                  </a:lnTo>
                  <a:lnTo>
                    <a:pt x="1118" y="829"/>
                  </a:lnTo>
                  <a:lnTo>
                    <a:pt x="1119" y="830"/>
                  </a:lnTo>
                  <a:lnTo>
                    <a:pt x="1119" y="832"/>
                  </a:lnTo>
                  <a:lnTo>
                    <a:pt x="1120" y="832"/>
                  </a:lnTo>
                  <a:lnTo>
                    <a:pt x="1121" y="832"/>
                  </a:lnTo>
                  <a:lnTo>
                    <a:pt x="1122" y="832"/>
                  </a:lnTo>
                  <a:lnTo>
                    <a:pt x="1123" y="832"/>
                  </a:lnTo>
                  <a:lnTo>
                    <a:pt x="1123" y="833"/>
                  </a:lnTo>
                  <a:lnTo>
                    <a:pt x="1124" y="834"/>
                  </a:lnTo>
                  <a:lnTo>
                    <a:pt x="1126" y="834"/>
                  </a:lnTo>
                  <a:lnTo>
                    <a:pt x="1126" y="835"/>
                  </a:lnTo>
                  <a:lnTo>
                    <a:pt x="1126" y="836"/>
                  </a:lnTo>
                  <a:lnTo>
                    <a:pt x="1126" y="837"/>
                  </a:lnTo>
                  <a:lnTo>
                    <a:pt x="1126" y="838"/>
                  </a:lnTo>
                  <a:lnTo>
                    <a:pt x="1127" y="838"/>
                  </a:lnTo>
                  <a:lnTo>
                    <a:pt x="1128" y="839"/>
                  </a:lnTo>
                  <a:lnTo>
                    <a:pt x="1129" y="842"/>
                  </a:lnTo>
                  <a:lnTo>
                    <a:pt x="1130" y="843"/>
                  </a:lnTo>
                  <a:lnTo>
                    <a:pt x="1130" y="844"/>
                  </a:lnTo>
                  <a:lnTo>
                    <a:pt x="1132" y="845"/>
                  </a:lnTo>
                  <a:lnTo>
                    <a:pt x="1134" y="845"/>
                  </a:lnTo>
                  <a:lnTo>
                    <a:pt x="1135" y="845"/>
                  </a:lnTo>
                  <a:lnTo>
                    <a:pt x="1136" y="845"/>
                  </a:lnTo>
                  <a:lnTo>
                    <a:pt x="1136" y="846"/>
                  </a:lnTo>
                  <a:lnTo>
                    <a:pt x="1137" y="846"/>
                  </a:lnTo>
                  <a:lnTo>
                    <a:pt x="1138" y="846"/>
                  </a:lnTo>
                  <a:lnTo>
                    <a:pt x="1139" y="846"/>
                  </a:lnTo>
                  <a:lnTo>
                    <a:pt x="1139" y="847"/>
                  </a:lnTo>
                  <a:lnTo>
                    <a:pt x="1140" y="847"/>
                  </a:lnTo>
                  <a:lnTo>
                    <a:pt x="1141" y="849"/>
                  </a:lnTo>
                  <a:lnTo>
                    <a:pt x="1143" y="849"/>
                  </a:lnTo>
                  <a:lnTo>
                    <a:pt x="1144" y="849"/>
                  </a:lnTo>
                  <a:lnTo>
                    <a:pt x="1144" y="847"/>
                  </a:lnTo>
                  <a:lnTo>
                    <a:pt x="1145" y="847"/>
                  </a:lnTo>
                  <a:lnTo>
                    <a:pt x="1146" y="846"/>
                  </a:lnTo>
                  <a:lnTo>
                    <a:pt x="1147" y="845"/>
                  </a:lnTo>
                  <a:lnTo>
                    <a:pt x="1148" y="844"/>
                  </a:lnTo>
                  <a:lnTo>
                    <a:pt x="1149" y="843"/>
                  </a:lnTo>
                  <a:lnTo>
                    <a:pt x="1150" y="843"/>
                  </a:lnTo>
                  <a:lnTo>
                    <a:pt x="1152" y="843"/>
                  </a:lnTo>
                  <a:lnTo>
                    <a:pt x="1152" y="842"/>
                  </a:lnTo>
                  <a:lnTo>
                    <a:pt x="1152" y="841"/>
                  </a:lnTo>
                  <a:lnTo>
                    <a:pt x="1152" y="839"/>
                  </a:lnTo>
                  <a:lnTo>
                    <a:pt x="1153" y="839"/>
                  </a:lnTo>
                  <a:lnTo>
                    <a:pt x="1153" y="838"/>
                  </a:lnTo>
                  <a:lnTo>
                    <a:pt x="1154" y="838"/>
                  </a:lnTo>
                  <a:lnTo>
                    <a:pt x="1155" y="838"/>
                  </a:lnTo>
                  <a:lnTo>
                    <a:pt x="1155" y="837"/>
                  </a:lnTo>
                  <a:lnTo>
                    <a:pt x="1156" y="837"/>
                  </a:lnTo>
                  <a:lnTo>
                    <a:pt x="1157" y="837"/>
                  </a:lnTo>
                  <a:lnTo>
                    <a:pt x="1158" y="837"/>
                  </a:lnTo>
                  <a:lnTo>
                    <a:pt x="1160" y="837"/>
                  </a:lnTo>
                  <a:lnTo>
                    <a:pt x="1161" y="837"/>
                  </a:lnTo>
                  <a:lnTo>
                    <a:pt x="1162" y="836"/>
                  </a:lnTo>
                  <a:lnTo>
                    <a:pt x="1163" y="836"/>
                  </a:lnTo>
                  <a:lnTo>
                    <a:pt x="1164" y="835"/>
                  </a:lnTo>
                  <a:lnTo>
                    <a:pt x="1165" y="835"/>
                  </a:lnTo>
                  <a:lnTo>
                    <a:pt x="1165" y="834"/>
                  </a:lnTo>
                  <a:lnTo>
                    <a:pt x="1166" y="834"/>
                  </a:lnTo>
                  <a:lnTo>
                    <a:pt x="1167" y="834"/>
                  </a:lnTo>
                  <a:lnTo>
                    <a:pt x="1167" y="833"/>
                  </a:lnTo>
                  <a:lnTo>
                    <a:pt x="1169" y="833"/>
                  </a:lnTo>
                  <a:lnTo>
                    <a:pt x="1170" y="832"/>
                  </a:lnTo>
                  <a:lnTo>
                    <a:pt x="1171" y="832"/>
                  </a:lnTo>
                  <a:lnTo>
                    <a:pt x="1172" y="832"/>
                  </a:lnTo>
                  <a:lnTo>
                    <a:pt x="1172" y="830"/>
                  </a:lnTo>
                  <a:lnTo>
                    <a:pt x="1173" y="830"/>
                  </a:lnTo>
                  <a:lnTo>
                    <a:pt x="1173" y="829"/>
                  </a:lnTo>
                  <a:lnTo>
                    <a:pt x="1174" y="829"/>
                  </a:lnTo>
                  <a:lnTo>
                    <a:pt x="1175" y="829"/>
                  </a:lnTo>
                  <a:lnTo>
                    <a:pt x="1176" y="829"/>
                  </a:lnTo>
                  <a:lnTo>
                    <a:pt x="1178" y="828"/>
                  </a:lnTo>
                  <a:lnTo>
                    <a:pt x="1179" y="828"/>
                  </a:lnTo>
                  <a:lnTo>
                    <a:pt x="1180" y="828"/>
                  </a:lnTo>
                  <a:lnTo>
                    <a:pt x="1182" y="827"/>
                  </a:lnTo>
                  <a:lnTo>
                    <a:pt x="1183" y="827"/>
                  </a:lnTo>
                  <a:lnTo>
                    <a:pt x="1184" y="827"/>
                  </a:lnTo>
                  <a:lnTo>
                    <a:pt x="1186" y="827"/>
                  </a:lnTo>
                  <a:lnTo>
                    <a:pt x="1186" y="826"/>
                  </a:lnTo>
                  <a:lnTo>
                    <a:pt x="1187" y="826"/>
                  </a:lnTo>
                  <a:lnTo>
                    <a:pt x="1188" y="826"/>
                  </a:lnTo>
                  <a:lnTo>
                    <a:pt x="1189" y="826"/>
                  </a:lnTo>
                  <a:lnTo>
                    <a:pt x="1189" y="827"/>
                  </a:lnTo>
                  <a:lnTo>
                    <a:pt x="1190" y="827"/>
                  </a:lnTo>
                  <a:lnTo>
                    <a:pt x="1191" y="827"/>
                  </a:lnTo>
                  <a:lnTo>
                    <a:pt x="1192" y="827"/>
                  </a:lnTo>
                  <a:lnTo>
                    <a:pt x="1193" y="827"/>
                  </a:lnTo>
                  <a:lnTo>
                    <a:pt x="1193" y="828"/>
                  </a:lnTo>
                  <a:lnTo>
                    <a:pt x="1195" y="828"/>
                  </a:lnTo>
                  <a:lnTo>
                    <a:pt x="1196" y="828"/>
                  </a:lnTo>
                  <a:lnTo>
                    <a:pt x="1196" y="829"/>
                  </a:lnTo>
                  <a:lnTo>
                    <a:pt x="1197" y="829"/>
                  </a:lnTo>
                  <a:lnTo>
                    <a:pt x="1198" y="829"/>
                  </a:lnTo>
                  <a:lnTo>
                    <a:pt x="1199" y="829"/>
                  </a:lnTo>
                  <a:lnTo>
                    <a:pt x="1201" y="829"/>
                  </a:lnTo>
                  <a:lnTo>
                    <a:pt x="1201" y="830"/>
                  </a:lnTo>
                  <a:lnTo>
                    <a:pt x="1203" y="830"/>
                  </a:lnTo>
                  <a:lnTo>
                    <a:pt x="1204" y="830"/>
                  </a:lnTo>
                  <a:lnTo>
                    <a:pt x="1205" y="830"/>
                  </a:lnTo>
                  <a:lnTo>
                    <a:pt x="1208" y="828"/>
                  </a:lnTo>
                  <a:lnTo>
                    <a:pt x="1213" y="828"/>
                  </a:lnTo>
                  <a:lnTo>
                    <a:pt x="1216" y="829"/>
                  </a:lnTo>
                  <a:lnTo>
                    <a:pt x="1218" y="832"/>
                  </a:lnTo>
                  <a:lnTo>
                    <a:pt x="1222" y="830"/>
                  </a:lnTo>
                  <a:lnTo>
                    <a:pt x="1223" y="830"/>
                  </a:lnTo>
                  <a:lnTo>
                    <a:pt x="1225" y="829"/>
                  </a:lnTo>
                  <a:lnTo>
                    <a:pt x="1226" y="828"/>
                  </a:lnTo>
                  <a:lnTo>
                    <a:pt x="1227" y="828"/>
                  </a:lnTo>
                  <a:lnTo>
                    <a:pt x="1230" y="829"/>
                  </a:lnTo>
                  <a:lnTo>
                    <a:pt x="1231" y="830"/>
                  </a:lnTo>
                  <a:lnTo>
                    <a:pt x="1233" y="832"/>
                  </a:lnTo>
                  <a:lnTo>
                    <a:pt x="1234" y="832"/>
                  </a:lnTo>
                  <a:lnTo>
                    <a:pt x="1236" y="832"/>
                  </a:lnTo>
                  <a:lnTo>
                    <a:pt x="1240" y="832"/>
                  </a:lnTo>
                  <a:lnTo>
                    <a:pt x="1241" y="830"/>
                  </a:lnTo>
                  <a:lnTo>
                    <a:pt x="1242" y="830"/>
                  </a:lnTo>
                  <a:lnTo>
                    <a:pt x="1244" y="830"/>
                  </a:lnTo>
                  <a:lnTo>
                    <a:pt x="1246" y="829"/>
                  </a:lnTo>
                  <a:lnTo>
                    <a:pt x="1248" y="829"/>
                  </a:lnTo>
                  <a:lnTo>
                    <a:pt x="1249" y="829"/>
                  </a:lnTo>
                  <a:lnTo>
                    <a:pt x="1249" y="830"/>
                  </a:lnTo>
                  <a:lnTo>
                    <a:pt x="1249" y="832"/>
                  </a:lnTo>
                  <a:lnTo>
                    <a:pt x="1250" y="833"/>
                  </a:lnTo>
                  <a:lnTo>
                    <a:pt x="1250" y="834"/>
                  </a:lnTo>
                  <a:lnTo>
                    <a:pt x="1250" y="835"/>
                  </a:lnTo>
                  <a:lnTo>
                    <a:pt x="1251" y="835"/>
                  </a:lnTo>
                  <a:lnTo>
                    <a:pt x="1251" y="836"/>
                  </a:lnTo>
                  <a:lnTo>
                    <a:pt x="1252" y="837"/>
                  </a:lnTo>
                  <a:lnTo>
                    <a:pt x="1253" y="837"/>
                  </a:lnTo>
                  <a:lnTo>
                    <a:pt x="1253" y="838"/>
                  </a:lnTo>
                  <a:lnTo>
                    <a:pt x="1255" y="841"/>
                  </a:lnTo>
                  <a:lnTo>
                    <a:pt x="1256" y="842"/>
                  </a:lnTo>
                  <a:lnTo>
                    <a:pt x="1257" y="842"/>
                  </a:lnTo>
                  <a:lnTo>
                    <a:pt x="1259" y="843"/>
                  </a:lnTo>
                  <a:lnTo>
                    <a:pt x="1260" y="845"/>
                  </a:lnTo>
                  <a:lnTo>
                    <a:pt x="1260" y="846"/>
                  </a:lnTo>
                  <a:lnTo>
                    <a:pt x="1261" y="846"/>
                  </a:lnTo>
                  <a:lnTo>
                    <a:pt x="1261" y="847"/>
                  </a:lnTo>
                  <a:lnTo>
                    <a:pt x="1261" y="849"/>
                  </a:lnTo>
                  <a:lnTo>
                    <a:pt x="1261" y="850"/>
                  </a:lnTo>
                  <a:lnTo>
                    <a:pt x="1265" y="851"/>
                  </a:lnTo>
                  <a:lnTo>
                    <a:pt x="1266" y="851"/>
                  </a:lnTo>
                  <a:lnTo>
                    <a:pt x="1268" y="850"/>
                  </a:lnTo>
                  <a:lnTo>
                    <a:pt x="1269" y="850"/>
                  </a:lnTo>
                  <a:lnTo>
                    <a:pt x="1270" y="850"/>
                  </a:lnTo>
                  <a:lnTo>
                    <a:pt x="1272" y="850"/>
                  </a:lnTo>
                  <a:lnTo>
                    <a:pt x="1273" y="850"/>
                  </a:lnTo>
                  <a:lnTo>
                    <a:pt x="1274" y="852"/>
                  </a:lnTo>
                  <a:lnTo>
                    <a:pt x="1275" y="852"/>
                  </a:lnTo>
                  <a:lnTo>
                    <a:pt x="1276" y="852"/>
                  </a:lnTo>
                  <a:lnTo>
                    <a:pt x="1276" y="853"/>
                  </a:lnTo>
                  <a:lnTo>
                    <a:pt x="1277" y="853"/>
                  </a:lnTo>
                  <a:lnTo>
                    <a:pt x="1278" y="854"/>
                  </a:lnTo>
                  <a:lnTo>
                    <a:pt x="1279" y="854"/>
                  </a:lnTo>
                  <a:lnTo>
                    <a:pt x="1281" y="854"/>
                  </a:lnTo>
                  <a:lnTo>
                    <a:pt x="1282" y="854"/>
                  </a:lnTo>
                  <a:lnTo>
                    <a:pt x="1284" y="857"/>
                  </a:lnTo>
                  <a:lnTo>
                    <a:pt x="1285" y="858"/>
                  </a:lnTo>
                  <a:lnTo>
                    <a:pt x="1286" y="858"/>
                  </a:lnTo>
                  <a:lnTo>
                    <a:pt x="1286" y="859"/>
                  </a:lnTo>
                  <a:lnTo>
                    <a:pt x="1287" y="859"/>
                  </a:lnTo>
                  <a:lnTo>
                    <a:pt x="1287" y="860"/>
                  </a:lnTo>
                  <a:lnTo>
                    <a:pt x="1289" y="860"/>
                  </a:lnTo>
                  <a:lnTo>
                    <a:pt x="1290" y="861"/>
                  </a:lnTo>
                  <a:lnTo>
                    <a:pt x="1291" y="861"/>
                  </a:lnTo>
                  <a:lnTo>
                    <a:pt x="1291" y="862"/>
                  </a:lnTo>
                  <a:lnTo>
                    <a:pt x="1292" y="862"/>
                  </a:lnTo>
                  <a:lnTo>
                    <a:pt x="1292" y="863"/>
                  </a:lnTo>
                  <a:lnTo>
                    <a:pt x="1295" y="866"/>
                  </a:lnTo>
                  <a:lnTo>
                    <a:pt x="1296" y="867"/>
                  </a:lnTo>
                  <a:lnTo>
                    <a:pt x="1298" y="868"/>
                  </a:lnTo>
                  <a:lnTo>
                    <a:pt x="1298" y="869"/>
                  </a:lnTo>
                  <a:lnTo>
                    <a:pt x="1299" y="869"/>
                  </a:lnTo>
                  <a:lnTo>
                    <a:pt x="1299" y="870"/>
                  </a:lnTo>
                  <a:lnTo>
                    <a:pt x="1300" y="871"/>
                  </a:lnTo>
                  <a:lnTo>
                    <a:pt x="1301" y="871"/>
                  </a:lnTo>
                  <a:lnTo>
                    <a:pt x="1301" y="872"/>
                  </a:lnTo>
                  <a:lnTo>
                    <a:pt x="1302" y="872"/>
                  </a:lnTo>
                  <a:lnTo>
                    <a:pt x="1302" y="874"/>
                  </a:lnTo>
                  <a:lnTo>
                    <a:pt x="1305" y="876"/>
                  </a:lnTo>
                  <a:lnTo>
                    <a:pt x="1307" y="877"/>
                  </a:lnTo>
                  <a:lnTo>
                    <a:pt x="1308" y="878"/>
                  </a:lnTo>
                  <a:lnTo>
                    <a:pt x="1308" y="877"/>
                  </a:lnTo>
                  <a:lnTo>
                    <a:pt x="1309" y="876"/>
                  </a:lnTo>
                  <a:lnTo>
                    <a:pt x="1309" y="875"/>
                  </a:lnTo>
                  <a:lnTo>
                    <a:pt x="1310" y="875"/>
                  </a:lnTo>
                  <a:lnTo>
                    <a:pt x="1312" y="874"/>
                  </a:lnTo>
                  <a:lnTo>
                    <a:pt x="1313" y="872"/>
                  </a:lnTo>
                  <a:lnTo>
                    <a:pt x="1315" y="872"/>
                  </a:lnTo>
                  <a:lnTo>
                    <a:pt x="1316" y="872"/>
                  </a:lnTo>
                  <a:lnTo>
                    <a:pt x="1319" y="871"/>
                  </a:lnTo>
                  <a:lnTo>
                    <a:pt x="1319" y="870"/>
                  </a:lnTo>
                  <a:lnTo>
                    <a:pt x="1320" y="870"/>
                  </a:lnTo>
                  <a:lnTo>
                    <a:pt x="1319" y="870"/>
                  </a:lnTo>
                  <a:lnTo>
                    <a:pt x="1320" y="870"/>
                  </a:lnTo>
                  <a:lnTo>
                    <a:pt x="1320" y="869"/>
                  </a:lnTo>
                  <a:lnTo>
                    <a:pt x="1321" y="869"/>
                  </a:lnTo>
                  <a:lnTo>
                    <a:pt x="1322" y="868"/>
                  </a:lnTo>
                  <a:lnTo>
                    <a:pt x="1324" y="868"/>
                  </a:lnTo>
                  <a:lnTo>
                    <a:pt x="1322" y="867"/>
                  </a:lnTo>
                  <a:lnTo>
                    <a:pt x="1324" y="867"/>
                  </a:lnTo>
                  <a:lnTo>
                    <a:pt x="1324" y="868"/>
                  </a:lnTo>
                  <a:lnTo>
                    <a:pt x="1325" y="867"/>
                  </a:lnTo>
                  <a:lnTo>
                    <a:pt x="1325" y="866"/>
                  </a:lnTo>
                  <a:lnTo>
                    <a:pt x="1325" y="864"/>
                  </a:lnTo>
                  <a:lnTo>
                    <a:pt x="1326" y="864"/>
                  </a:lnTo>
                  <a:lnTo>
                    <a:pt x="1326" y="863"/>
                  </a:lnTo>
                  <a:lnTo>
                    <a:pt x="1327" y="863"/>
                  </a:lnTo>
                  <a:lnTo>
                    <a:pt x="1327" y="864"/>
                  </a:lnTo>
                  <a:lnTo>
                    <a:pt x="1328" y="863"/>
                  </a:lnTo>
                  <a:lnTo>
                    <a:pt x="1328" y="862"/>
                  </a:lnTo>
                  <a:lnTo>
                    <a:pt x="1329" y="862"/>
                  </a:lnTo>
                  <a:lnTo>
                    <a:pt x="1331" y="863"/>
                  </a:lnTo>
                  <a:lnTo>
                    <a:pt x="1333" y="863"/>
                  </a:lnTo>
                  <a:lnTo>
                    <a:pt x="1334" y="862"/>
                  </a:lnTo>
                  <a:lnTo>
                    <a:pt x="1335" y="862"/>
                  </a:lnTo>
                  <a:lnTo>
                    <a:pt x="1335" y="861"/>
                  </a:lnTo>
                  <a:lnTo>
                    <a:pt x="1347" y="857"/>
                  </a:lnTo>
                  <a:lnTo>
                    <a:pt x="1348" y="855"/>
                  </a:lnTo>
                  <a:lnTo>
                    <a:pt x="1351" y="854"/>
                  </a:lnTo>
                  <a:lnTo>
                    <a:pt x="1354" y="857"/>
                  </a:lnTo>
                  <a:lnTo>
                    <a:pt x="1358" y="858"/>
                  </a:lnTo>
                  <a:lnTo>
                    <a:pt x="1361" y="857"/>
                  </a:lnTo>
                  <a:lnTo>
                    <a:pt x="1364" y="855"/>
                  </a:lnTo>
                  <a:lnTo>
                    <a:pt x="1365" y="855"/>
                  </a:lnTo>
                  <a:lnTo>
                    <a:pt x="1368" y="855"/>
                  </a:lnTo>
                  <a:lnTo>
                    <a:pt x="1370" y="855"/>
                  </a:lnTo>
                  <a:lnTo>
                    <a:pt x="1371" y="858"/>
                  </a:lnTo>
                  <a:lnTo>
                    <a:pt x="1372" y="858"/>
                  </a:lnTo>
                  <a:lnTo>
                    <a:pt x="1372" y="859"/>
                  </a:lnTo>
                  <a:lnTo>
                    <a:pt x="1373" y="860"/>
                  </a:lnTo>
                  <a:lnTo>
                    <a:pt x="1378" y="862"/>
                  </a:lnTo>
                  <a:lnTo>
                    <a:pt x="1379" y="863"/>
                  </a:lnTo>
                  <a:lnTo>
                    <a:pt x="1380" y="863"/>
                  </a:lnTo>
                  <a:lnTo>
                    <a:pt x="1381" y="863"/>
                  </a:lnTo>
                  <a:lnTo>
                    <a:pt x="1382" y="867"/>
                  </a:lnTo>
                  <a:lnTo>
                    <a:pt x="1384" y="868"/>
                  </a:lnTo>
                  <a:lnTo>
                    <a:pt x="1385" y="867"/>
                  </a:lnTo>
                  <a:lnTo>
                    <a:pt x="1389" y="867"/>
                  </a:lnTo>
                  <a:lnTo>
                    <a:pt x="1390" y="868"/>
                  </a:lnTo>
                  <a:lnTo>
                    <a:pt x="1391" y="867"/>
                  </a:lnTo>
                  <a:lnTo>
                    <a:pt x="1391" y="868"/>
                  </a:lnTo>
                  <a:lnTo>
                    <a:pt x="1393" y="868"/>
                  </a:lnTo>
                  <a:lnTo>
                    <a:pt x="1394" y="867"/>
                  </a:lnTo>
                  <a:lnTo>
                    <a:pt x="1396" y="867"/>
                  </a:lnTo>
                  <a:lnTo>
                    <a:pt x="1396" y="866"/>
                  </a:lnTo>
                  <a:lnTo>
                    <a:pt x="1402" y="854"/>
                  </a:lnTo>
                  <a:lnTo>
                    <a:pt x="1403" y="854"/>
                  </a:lnTo>
                  <a:lnTo>
                    <a:pt x="1403" y="855"/>
                  </a:lnTo>
                  <a:lnTo>
                    <a:pt x="1404" y="855"/>
                  </a:lnTo>
                  <a:lnTo>
                    <a:pt x="1405" y="857"/>
                  </a:lnTo>
                  <a:lnTo>
                    <a:pt x="1406" y="857"/>
                  </a:lnTo>
                  <a:lnTo>
                    <a:pt x="1407" y="857"/>
                  </a:lnTo>
                  <a:lnTo>
                    <a:pt x="1407" y="858"/>
                  </a:lnTo>
                  <a:lnTo>
                    <a:pt x="1408" y="858"/>
                  </a:lnTo>
                  <a:lnTo>
                    <a:pt x="1410" y="858"/>
                  </a:lnTo>
                  <a:lnTo>
                    <a:pt x="1411" y="858"/>
                  </a:lnTo>
                  <a:lnTo>
                    <a:pt x="1411" y="859"/>
                  </a:lnTo>
                  <a:lnTo>
                    <a:pt x="1412" y="859"/>
                  </a:lnTo>
                  <a:lnTo>
                    <a:pt x="1413" y="859"/>
                  </a:lnTo>
                  <a:lnTo>
                    <a:pt x="1414" y="860"/>
                  </a:lnTo>
                  <a:lnTo>
                    <a:pt x="1415" y="860"/>
                  </a:lnTo>
                  <a:lnTo>
                    <a:pt x="1416" y="861"/>
                  </a:lnTo>
                  <a:lnTo>
                    <a:pt x="1417" y="861"/>
                  </a:lnTo>
                  <a:lnTo>
                    <a:pt x="1417" y="862"/>
                  </a:lnTo>
                  <a:lnTo>
                    <a:pt x="1419" y="862"/>
                  </a:lnTo>
                  <a:lnTo>
                    <a:pt x="1420" y="862"/>
                  </a:lnTo>
                  <a:lnTo>
                    <a:pt x="1422" y="863"/>
                  </a:lnTo>
                  <a:lnTo>
                    <a:pt x="1423" y="863"/>
                  </a:lnTo>
                  <a:lnTo>
                    <a:pt x="1423" y="864"/>
                  </a:lnTo>
                  <a:lnTo>
                    <a:pt x="1424" y="866"/>
                  </a:lnTo>
                  <a:lnTo>
                    <a:pt x="1425" y="867"/>
                  </a:lnTo>
                  <a:lnTo>
                    <a:pt x="1425" y="868"/>
                  </a:lnTo>
                  <a:lnTo>
                    <a:pt x="1427" y="869"/>
                  </a:lnTo>
                  <a:lnTo>
                    <a:pt x="1428" y="869"/>
                  </a:lnTo>
                  <a:lnTo>
                    <a:pt x="1428" y="870"/>
                  </a:lnTo>
                  <a:lnTo>
                    <a:pt x="1429" y="870"/>
                  </a:lnTo>
                  <a:lnTo>
                    <a:pt x="1429" y="871"/>
                  </a:lnTo>
                  <a:lnTo>
                    <a:pt x="1430" y="872"/>
                  </a:lnTo>
                  <a:lnTo>
                    <a:pt x="1430" y="874"/>
                  </a:lnTo>
                  <a:lnTo>
                    <a:pt x="1431" y="875"/>
                  </a:lnTo>
                  <a:lnTo>
                    <a:pt x="1431" y="876"/>
                  </a:lnTo>
                  <a:lnTo>
                    <a:pt x="1432" y="876"/>
                  </a:lnTo>
                  <a:lnTo>
                    <a:pt x="1432" y="877"/>
                  </a:lnTo>
                  <a:lnTo>
                    <a:pt x="1433" y="877"/>
                  </a:lnTo>
                  <a:lnTo>
                    <a:pt x="1434" y="877"/>
                  </a:lnTo>
                  <a:lnTo>
                    <a:pt x="1436" y="876"/>
                  </a:lnTo>
                  <a:lnTo>
                    <a:pt x="1437" y="876"/>
                  </a:lnTo>
                  <a:lnTo>
                    <a:pt x="1438" y="876"/>
                  </a:lnTo>
                  <a:lnTo>
                    <a:pt x="1438" y="877"/>
                  </a:lnTo>
                  <a:lnTo>
                    <a:pt x="1439" y="876"/>
                  </a:lnTo>
                  <a:lnTo>
                    <a:pt x="1440" y="876"/>
                  </a:lnTo>
                  <a:lnTo>
                    <a:pt x="1440" y="877"/>
                  </a:lnTo>
                  <a:lnTo>
                    <a:pt x="1442" y="877"/>
                  </a:lnTo>
                  <a:lnTo>
                    <a:pt x="1443" y="877"/>
                  </a:lnTo>
                  <a:lnTo>
                    <a:pt x="1445" y="877"/>
                  </a:lnTo>
                  <a:lnTo>
                    <a:pt x="1446" y="877"/>
                  </a:lnTo>
                  <a:lnTo>
                    <a:pt x="1447" y="879"/>
                  </a:lnTo>
                  <a:lnTo>
                    <a:pt x="1448" y="878"/>
                  </a:lnTo>
                  <a:lnTo>
                    <a:pt x="1448" y="877"/>
                  </a:lnTo>
                  <a:lnTo>
                    <a:pt x="1449" y="877"/>
                  </a:lnTo>
                  <a:lnTo>
                    <a:pt x="1450" y="877"/>
                  </a:lnTo>
                  <a:lnTo>
                    <a:pt x="1450" y="876"/>
                  </a:lnTo>
                  <a:lnTo>
                    <a:pt x="1454" y="872"/>
                  </a:lnTo>
                  <a:lnTo>
                    <a:pt x="1455" y="871"/>
                  </a:lnTo>
                  <a:lnTo>
                    <a:pt x="1457" y="871"/>
                  </a:lnTo>
                  <a:lnTo>
                    <a:pt x="1458" y="870"/>
                  </a:lnTo>
                  <a:lnTo>
                    <a:pt x="1458" y="869"/>
                  </a:lnTo>
                  <a:lnTo>
                    <a:pt x="1459" y="869"/>
                  </a:lnTo>
                  <a:lnTo>
                    <a:pt x="1460" y="868"/>
                  </a:lnTo>
                  <a:lnTo>
                    <a:pt x="1460" y="867"/>
                  </a:lnTo>
                  <a:lnTo>
                    <a:pt x="1462" y="867"/>
                  </a:lnTo>
                  <a:lnTo>
                    <a:pt x="1462" y="866"/>
                  </a:lnTo>
                  <a:lnTo>
                    <a:pt x="1462" y="864"/>
                  </a:lnTo>
                  <a:lnTo>
                    <a:pt x="1463" y="867"/>
                  </a:lnTo>
                  <a:lnTo>
                    <a:pt x="1466" y="866"/>
                  </a:lnTo>
                  <a:lnTo>
                    <a:pt x="1471" y="862"/>
                  </a:lnTo>
                  <a:lnTo>
                    <a:pt x="1471" y="860"/>
                  </a:lnTo>
                  <a:lnTo>
                    <a:pt x="1475" y="855"/>
                  </a:lnTo>
                  <a:lnTo>
                    <a:pt x="1480" y="853"/>
                  </a:lnTo>
                  <a:lnTo>
                    <a:pt x="1484" y="849"/>
                  </a:lnTo>
                  <a:lnTo>
                    <a:pt x="1490" y="845"/>
                  </a:lnTo>
                  <a:lnTo>
                    <a:pt x="1491" y="844"/>
                  </a:lnTo>
                  <a:lnTo>
                    <a:pt x="1491" y="843"/>
                  </a:lnTo>
                  <a:lnTo>
                    <a:pt x="1491" y="842"/>
                  </a:lnTo>
                  <a:lnTo>
                    <a:pt x="1493" y="842"/>
                  </a:lnTo>
                  <a:lnTo>
                    <a:pt x="1493" y="841"/>
                  </a:lnTo>
                  <a:lnTo>
                    <a:pt x="1494" y="841"/>
                  </a:lnTo>
                  <a:lnTo>
                    <a:pt x="1496" y="839"/>
                  </a:lnTo>
                  <a:lnTo>
                    <a:pt x="1496" y="838"/>
                  </a:lnTo>
                  <a:lnTo>
                    <a:pt x="1497" y="837"/>
                  </a:lnTo>
                  <a:lnTo>
                    <a:pt x="1498" y="837"/>
                  </a:lnTo>
                  <a:lnTo>
                    <a:pt x="1507" y="836"/>
                  </a:lnTo>
                  <a:lnTo>
                    <a:pt x="1515" y="835"/>
                  </a:lnTo>
                  <a:lnTo>
                    <a:pt x="1520" y="834"/>
                  </a:lnTo>
                  <a:lnTo>
                    <a:pt x="1522" y="834"/>
                  </a:lnTo>
                  <a:lnTo>
                    <a:pt x="1524" y="834"/>
                  </a:lnTo>
                  <a:lnTo>
                    <a:pt x="1526" y="832"/>
                  </a:lnTo>
                  <a:lnTo>
                    <a:pt x="1527" y="832"/>
                  </a:lnTo>
                  <a:lnTo>
                    <a:pt x="1528" y="832"/>
                  </a:lnTo>
                  <a:lnTo>
                    <a:pt x="1528" y="830"/>
                  </a:lnTo>
                  <a:lnTo>
                    <a:pt x="1528" y="828"/>
                  </a:lnTo>
                  <a:lnTo>
                    <a:pt x="1529" y="828"/>
                  </a:lnTo>
                  <a:lnTo>
                    <a:pt x="1531" y="828"/>
                  </a:lnTo>
                  <a:lnTo>
                    <a:pt x="1531" y="827"/>
                  </a:lnTo>
                  <a:lnTo>
                    <a:pt x="1532" y="827"/>
                  </a:lnTo>
                  <a:lnTo>
                    <a:pt x="1532" y="826"/>
                  </a:lnTo>
                  <a:lnTo>
                    <a:pt x="1533" y="826"/>
                  </a:lnTo>
                  <a:lnTo>
                    <a:pt x="1534" y="826"/>
                  </a:lnTo>
                  <a:lnTo>
                    <a:pt x="1535" y="826"/>
                  </a:lnTo>
                  <a:lnTo>
                    <a:pt x="1536" y="826"/>
                  </a:lnTo>
                  <a:lnTo>
                    <a:pt x="1537" y="827"/>
                  </a:lnTo>
                  <a:lnTo>
                    <a:pt x="1539" y="827"/>
                  </a:lnTo>
                  <a:lnTo>
                    <a:pt x="1540" y="828"/>
                  </a:lnTo>
                  <a:lnTo>
                    <a:pt x="1541" y="828"/>
                  </a:lnTo>
                  <a:lnTo>
                    <a:pt x="1541" y="829"/>
                  </a:lnTo>
                  <a:lnTo>
                    <a:pt x="1542" y="829"/>
                  </a:lnTo>
                  <a:lnTo>
                    <a:pt x="1543" y="829"/>
                  </a:lnTo>
                  <a:lnTo>
                    <a:pt x="1543" y="830"/>
                  </a:lnTo>
                  <a:lnTo>
                    <a:pt x="1544" y="830"/>
                  </a:lnTo>
                  <a:lnTo>
                    <a:pt x="1544" y="832"/>
                  </a:lnTo>
                  <a:lnTo>
                    <a:pt x="1543" y="832"/>
                  </a:lnTo>
                  <a:lnTo>
                    <a:pt x="1544" y="833"/>
                  </a:lnTo>
                  <a:lnTo>
                    <a:pt x="1545" y="833"/>
                  </a:lnTo>
                  <a:lnTo>
                    <a:pt x="1545" y="834"/>
                  </a:lnTo>
                  <a:lnTo>
                    <a:pt x="1546" y="835"/>
                  </a:lnTo>
                  <a:lnTo>
                    <a:pt x="1546" y="836"/>
                  </a:lnTo>
                  <a:lnTo>
                    <a:pt x="1548" y="837"/>
                  </a:lnTo>
                  <a:lnTo>
                    <a:pt x="1550" y="838"/>
                  </a:lnTo>
                  <a:lnTo>
                    <a:pt x="1551" y="839"/>
                  </a:lnTo>
                  <a:lnTo>
                    <a:pt x="1552" y="839"/>
                  </a:lnTo>
                  <a:lnTo>
                    <a:pt x="1553" y="839"/>
                  </a:lnTo>
                  <a:lnTo>
                    <a:pt x="1553" y="841"/>
                  </a:lnTo>
                  <a:lnTo>
                    <a:pt x="1556" y="841"/>
                  </a:lnTo>
                  <a:lnTo>
                    <a:pt x="1557" y="841"/>
                  </a:lnTo>
                  <a:lnTo>
                    <a:pt x="1561" y="850"/>
                  </a:lnTo>
                  <a:lnTo>
                    <a:pt x="1561" y="854"/>
                  </a:lnTo>
                  <a:lnTo>
                    <a:pt x="1562" y="859"/>
                  </a:lnTo>
                  <a:lnTo>
                    <a:pt x="1563" y="859"/>
                  </a:lnTo>
                  <a:lnTo>
                    <a:pt x="1565" y="858"/>
                  </a:lnTo>
                  <a:lnTo>
                    <a:pt x="1566" y="858"/>
                  </a:lnTo>
                  <a:lnTo>
                    <a:pt x="1567" y="858"/>
                  </a:lnTo>
                  <a:lnTo>
                    <a:pt x="1568" y="857"/>
                  </a:lnTo>
                  <a:lnTo>
                    <a:pt x="1568" y="855"/>
                  </a:lnTo>
                  <a:lnTo>
                    <a:pt x="1569" y="855"/>
                  </a:lnTo>
                  <a:lnTo>
                    <a:pt x="1569" y="854"/>
                  </a:lnTo>
                  <a:lnTo>
                    <a:pt x="1570" y="854"/>
                  </a:lnTo>
                  <a:lnTo>
                    <a:pt x="1571" y="853"/>
                  </a:lnTo>
                  <a:lnTo>
                    <a:pt x="1572" y="853"/>
                  </a:lnTo>
                  <a:lnTo>
                    <a:pt x="1574" y="853"/>
                  </a:lnTo>
                  <a:lnTo>
                    <a:pt x="1574" y="852"/>
                  </a:lnTo>
                  <a:lnTo>
                    <a:pt x="1575" y="851"/>
                  </a:lnTo>
                  <a:lnTo>
                    <a:pt x="1576" y="850"/>
                  </a:lnTo>
                  <a:lnTo>
                    <a:pt x="1577" y="850"/>
                  </a:lnTo>
                  <a:lnTo>
                    <a:pt x="1576" y="850"/>
                  </a:lnTo>
                  <a:lnTo>
                    <a:pt x="1577" y="849"/>
                  </a:lnTo>
                  <a:lnTo>
                    <a:pt x="1578" y="847"/>
                  </a:lnTo>
                  <a:lnTo>
                    <a:pt x="1579" y="846"/>
                  </a:lnTo>
                  <a:lnTo>
                    <a:pt x="1580" y="846"/>
                  </a:lnTo>
                  <a:lnTo>
                    <a:pt x="1580" y="845"/>
                  </a:lnTo>
                  <a:lnTo>
                    <a:pt x="1582" y="845"/>
                  </a:lnTo>
                  <a:lnTo>
                    <a:pt x="1583" y="845"/>
                  </a:lnTo>
                  <a:lnTo>
                    <a:pt x="1584" y="846"/>
                  </a:lnTo>
                  <a:lnTo>
                    <a:pt x="1585" y="846"/>
                  </a:lnTo>
                  <a:lnTo>
                    <a:pt x="1586" y="847"/>
                  </a:lnTo>
                  <a:lnTo>
                    <a:pt x="1587" y="847"/>
                  </a:lnTo>
                  <a:lnTo>
                    <a:pt x="1588" y="850"/>
                  </a:lnTo>
                  <a:lnTo>
                    <a:pt x="1588" y="851"/>
                  </a:lnTo>
                  <a:lnTo>
                    <a:pt x="1591" y="851"/>
                  </a:lnTo>
                  <a:lnTo>
                    <a:pt x="1592" y="852"/>
                  </a:lnTo>
                  <a:lnTo>
                    <a:pt x="1592" y="851"/>
                  </a:lnTo>
                  <a:lnTo>
                    <a:pt x="1593" y="851"/>
                  </a:lnTo>
                  <a:lnTo>
                    <a:pt x="1593" y="850"/>
                  </a:lnTo>
                  <a:lnTo>
                    <a:pt x="1594" y="849"/>
                  </a:lnTo>
                  <a:lnTo>
                    <a:pt x="1595" y="849"/>
                  </a:lnTo>
                  <a:lnTo>
                    <a:pt x="1596" y="849"/>
                  </a:lnTo>
                  <a:lnTo>
                    <a:pt x="1601" y="849"/>
                  </a:lnTo>
                  <a:lnTo>
                    <a:pt x="1602" y="849"/>
                  </a:lnTo>
                  <a:lnTo>
                    <a:pt x="1603" y="849"/>
                  </a:lnTo>
                  <a:lnTo>
                    <a:pt x="1604" y="849"/>
                  </a:lnTo>
                  <a:lnTo>
                    <a:pt x="1605" y="849"/>
                  </a:lnTo>
                  <a:lnTo>
                    <a:pt x="1605" y="850"/>
                  </a:lnTo>
                  <a:lnTo>
                    <a:pt x="1606" y="850"/>
                  </a:lnTo>
                  <a:lnTo>
                    <a:pt x="1608" y="851"/>
                  </a:lnTo>
                  <a:lnTo>
                    <a:pt x="1609" y="852"/>
                  </a:lnTo>
                  <a:lnTo>
                    <a:pt x="1610" y="852"/>
                  </a:lnTo>
                  <a:lnTo>
                    <a:pt x="1611" y="852"/>
                  </a:lnTo>
                  <a:lnTo>
                    <a:pt x="1613" y="851"/>
                  </a:lnTo>
                  <a:lnTo>
                    <a:pt x="1613" y="852"/>
                  </a:lnTo>
                  <a:lnTo>
                    <a:pt x="1613" y="853"/>
                  </a:lnTo>
                  <a:lnTo>
                    <a:pt x="1613" y="854"/>
                  </a:lnTo>
                  <a:lnTo>
                    <a:pt x="1613" y="855"/>
                  </a:lnTo>
                  <a:lnTo>
                    <a:pt x="1613" y="857"/>
                  </a:lnTo>
                  <a:lnTo>
                    <a:pt x="1613" y="858"/>
                  </a:lnTo>
                  <a:lnTo>
                    <a:pt x="1614" y="859"/>
                  </a:lnTo>
                  <a:lnTo>
                    <a:pt x="1615" y="859"/>
                  </a:lnTo>
                  <a:lnTo>
                    <a:pt x="1614" y="860"/>
                  </a:lnTo>
                  <a:lnTo>
                    <a:pt x="1614" y="861"/>
                  </a:lnTo>
                  <a:lnTo>
                    <a:pt x="1615" y="861"/>
                  </a:lnTo>
                  <a:lnTo>
                    <a:pt x="1614" y="864"/>
                  </a:lnTo>
                  <a:lnTo>
                    <a:pt x="1614" y="867"/>
                  </a:lnTo>
                  <a:lnTo>
                    <a:pt x="1613" y="868"/>
                  </a:lnTo>
                  <a:lnTo>
                    <a:pt x="1614" y="869"/>
                  </a:lnTo>
                  <a:lnTo>
                    <a:pt x="1614" y="870"/>
                  </a:lnTo>
                  <a:lnTo>
                    <a:pt x="1613" y="870"/>
                  </a:lnTo>
                  <a:lnTo>
                    <a:pt x="1613" y="871"/>
                  </a:lnTo>
                  <a:lnTo>
                    <a:pt x="1612" y="871"/>
                  </a:lnTo>
                  <a:lnTo>
                    <a:pt x="1612" y="872"/>
                  </a:lnTo>
                  <a:lnTo>
                    <a:pt x="1611" y="874"/>
                  </a:lnTo>
                  <a:lnTo>
                    <a:pt x="1611" y="875"/>
                  </a:lnTo>
                  <a:lnTo>
                    <a:pt x="1610" y="876"/>
                  </a:lnTo>
                  <a:lnTo>
                    <a:pt x="1609" y="875"/>
                  </a:lnTo>
                  <a:lnTo>
                    <a:pt x="1608" y="875"/>
                  </a:lnTo>
                  <a:lnTo>
                    <a:pt x="1608" y="876"/>
                  </a:lnTo>
                  <a:lnTo>
                    <a:pt x="1606" y="876"/>
                  </a:lnTo>
                  <a:lnTo>
                    <a:pt x="1606" y="877"/>
                  </a:lnTo>
                  <a:lnTo>
                    <a:pt x="1605" y="877"/>
                  </a:lnTo>
                  <a:lnTo>
                    <a:pt x="1606" y="878"/>
                  </a:lnTo>
                  <a:lnTo>
                    <a:pt x="1605" y="878"/>
                  </a:lnTo>
                  <a:lnTo>
                    <a:pt x="1606" y="878"/>
                  </a:lnTo>
                  <a:lnTo>
                    <a:pt x="1606" y="879"/>
                  </a:lnTo>
                  <a:lnTo>
                    <a:pt x="1608" y="880"/>
                  </a:lnTo>
                  <a:lnTo>
                    <a:pt x="1609" y="881"/>
                  </a:lnTo>
                  <a:lnTo>
                    <a:pt x="1609" y="883"/>
                  </a:lnTo>
                  <a:lnTo>
                    <a:pt x="1610" y="883"/>
                  </a:lnTo>
                  <a:lnTo>
                    <a:pt x="1610" y="884"/>
                  </a:lnTo>
                  <a:lnTo>
                    <a:pt x="1611" y="886"/>
                  </a:lnTo>
                  <a:lnTo>
                    <a:pt x="1610" y="887"/>
                  </a:lnTo>
                  <a:lnTo>
                    <a:pt x="1609" y="887"/>
                  </a:lnTo>
                  <a:lnTo>
                    <a:pt x="1609" y="888"/>
                  </a:lnTo>
                  <a:lnTo>
                    <a:pt x="1608" y="889"/>
                  </a:lnTo>
                  <a:lnTo>
                    <a:pt x="1608" y="891"/>
                  </a:lnTo>
                  <a:lnTo>
                    <a:pt x="1608" y="892"/>
                  </a:lnTo>
                  <a:lnTo>
                    <a:pt x="1608" y="893"/>
                  </a:lnTo>
                  <a:lnTo>
                    <a:pt x="1609" y="893"/>
                  </a:lnTo>
                  <a:lnTo>
                    <a:pt x="1609" y="894"/>
                  </a:lnTo>
                  <a:lnTo>
                    <a:pt x="1608" y="894"/>
                  </a:lnTo>
                  <a:lnTo>
                    <a:pt x="1609" y="894"/>
                  </a:lnTo>
                  <a:lnTo>
                    <a:pt x="1608" y="895"/>
                  </a:lnTo>
                  <a:lnTo>
                    <a:pt x="1608" y="896"/>
                  </a:lnTo>
                  <a:lnTo>
                    <a:pt x="1608" y="897"/>
                  </a:lnTo>
                  <a:lnTo>
                    <a:pt x="1608" y="899"/>
                  </a:lnTo>
                  <a:lnTo>
                    <a:pt x="1608" y="900"/>
                  </a:lnTo>
                  <a:lnTo>
                    <a:pt x="1608" y="901"/>
                  </a:lnTo>
                  <a:lnTo>
                    <a:pt x="1609" y="901"/>
                  </a:lnTo>
                  <a:lnTo>
                    <a:pt x="1609" y="902"/>
                  </a:lnTo>
                  <a:lnTo>
                    <a:pt x="1609" y="903"/>
                  </a:lnTo>
                  <a:lnTo>
                    <a:pt x="1610" y="903"/>
                  </a:lnTo>
                  <a:lnTo>
                    <a:pt x="1610" y="904"/>
                  </a:lnTo>
                  <a:lnTo>
                    <a:pt x="1611" y="905"/>
                  </a:lnTo>
                  <a:lnTo>
                    <a:pt x="1612" y="905"/>
                  </a:lnTo>
                  <a:lnTo>
                    <a:pt x="1612" y="906"/>
                  </a:lnTo>
                  <a:lnTo>
                    <a:pt x="1613" y="906"/>
                  </a:lnTo>
                  <a:lnTo>
                    <a:pt x="1614" y="906"/>
                  </a:lnTo>
                  <a:lnTo>
                    <a:pt x="1615" y="909"/>
                  </a:lnTo>
                  <a:lnTo>
                    <a:pt x="1617" y="911"/>
                  </a:lnTo>
                  <a:lnTo>
                    <a:pt x="1617" y="912"/>
                  </a:lnTo>
                  <a:lnTo>
                    <a:pt x="1617" y="913"/>
                  </a:lnTo>
                  <a:lnTo>
                    <a:pt x="1614" y="913"/>
                  </a:lnTo>
                  <a:lnTo>
                    <a:pt x="1614" y="916"/>
                  </a:lnTo>
                  <a:lnTo>
                    <a:pt x="1614" y="922"/>
                  </a:lnTo>
                  <a:lnTo>
                    <a:pt x="1614" y="926"/>
                  </a:lnTo>
                  <a:lnTo>
                    <a:pt x="1614" y="929"/>
                  </a:lnTo>
                  <a:lnTo>
                    <a:pt x="1615" y="930"/>
                  </a:lnTo>
                  <a:lnTo>
                    <a:pt x="1615" y="931"/>
                  </a:lnTo>
                  <a:lnTo>
                    <a:pt x="1615" y="933"/>
                  </a:lnTo>
                  <a:lnTo>
                    <a:pt x="1615" y="934"/>
                  </a:lnTo>
                  <a:lnTo>
                    <a:pt x="1614" y="934"/>
                  </a:lnTo>
                  <a:lnTo>
                    <a:pt x="1615" y="935"/>
                  </a:lnTo>
                  <a:lnTo>
                    <a:pt x="1615" y="936"/>
                  </a:lnTo>
                  <a:lnTo>
                    <a:pt x="1615" y="937"/>
                  </a:lnTo>
                  <a:lnTo>
                    <a:pt x="1617" y="937"/>
                  </a:lnTo>
                  <a:lnTo>
                    <a:pt x="1617" y="938"/>
                  </a:lnTo>
                  <a:lnTo>
                    <a:pt x="1618" y="938"/>
                  </a:lnTo>
                  <a:lnTo>
                    <a:pt x="1619" y="938"/>
                  </a:lnTo>
                  <a:lnTo>
                    <a:pt x="1619" y="939"/>
                  </a:lnTo>
                  <a:lnTo>
                    <a:pt x="1620" y="939"/>
                  </a:lnTo>
                  <a:lnTo>
                    <a:pt x="1621" y="939"/>
                  </a:lnTo>
                  <a:lnTo>
                    <a:pt x="1622" y="939"/>
                  </a:lnTo>
                  <a:lnTo>
                    <a:pt x="1621" y="939"/>
                  </a:lnTo>
                  <a:lnTo>
                    <a:pt x="1621" y="941"/>
                  </a:lnTo>
                  <a:lnTo>
                    <a:pt x="1621" y="942"/>
                  </a:lnTo>
                  <a:lnTo>
                    <a:pt x="1621" y="943"/>
                  </a:lnTo>
                  <a:lnTo>
                    <a:pt x="1621" y="944"/>
                  </a:lnTo>
                  <a:lnTo>
                    <a:pt x="1621" y="945"/>
                  </a:lnTo>
                  <a:lnTo>
                    <a:pt x="1621" y="946"/>
                  </a:lnTo>
                  <a:lnTo>
                    <a:pt x="1620" y="947"/>
                  </a:lnTo>
                  <a:lnTo>
                    <a:pt x="1620" y="949"/>
                  </a:lnTo>
                  <a:lnTo>
                    <a:pt x="1620" y="950"/>
                  </a:lnTo>
                  <a:lnTo>
                    <a:pt x="1620" y="951"/>
                  </a:lnTo>
                  <a:lnTo>
                    <a:pt x="1620" y="952"/>
                  </a:lnTo>
                  <a:lnTo>
                    <a:pt x="1621" y="952"/>
                  </a:lnTo>
                  <a:lnTo>
                    <a:pt x="1621" y="953"/>
                  </a:lnTo>
                  <a:lnTo>
                    <a:pt x="1621" y="954"/>
                  </a:lnTo>
                  <a:lnTo>
                    <a:pt x="1622" y="955"/>
                  </a:lnTo>
                  <a:lnTo>
                    <a:pt x="1622" y="956"/>
                  </a:lnTo>
                  <a:lnTo>
                    <a:pt x="1623" y="958"/>
                  </a:lnTo>
                  <a:lnTo>
                    <a:pt x="1622" y="959"/>
                  </a:lnTo>
                  <a:lnTo>
                    <a:pt x="1623" y="960"/>
                  </a:lnTo>
                  <a:lnTo>
                    <a:pt x="1622" y="963"/>
                  </a:lnTo>
                  <a:lnTo>
                    <a:pt x="1621" y="964"/>
                  </a:lnTo>
                  <a:lnTo>
                    <a:pt x="1621" y="966"/>
                  </a:lnTo>
                  <a:lnTo>
                    <a:pt x="1621" y="967"/>
                  </a:lnTo>
                  <a:lnTo>
                    <a:pt x="1621" y="969"/>
                  </a:lnTo>
                  <a:lnTo>
                    <a:pt x="1621" y="970"/>
                  </a:lnTo>
                  <a:lnTo>
                    <a:pt x="1621" y="971"/>
                  </a:lnTo>
                  <a:lnTo>
                    <a:pt x="1621" y="972"/>
                  </a:lnTo>
                  <a:lnTo>
                    <a:pt x="1620" y="972"/>
                  </a:lnTo>
                  <a:lnTo>
                    <a:pt x="1620" y="973"/>
                  </a:lnTo>
                  <a:lnTo>
                    <a:pt x="1619" y="973"/>
                  </a:lnTo>
                  <a:lnTo>
                    <a:pt x="1618" y="973"/>
                  </a:lnTo>
                  <a:lnTo>
                    <a:pt x="1617" y="973"/>
                  </a:lnTo>
                  <a:lnTo>
                    <a:pt x="1615" y="975"/>
                  </a:lnTo>
                  <a:lnTo>
                    <a:pt x="1614" y="975"/>
                  </a:lnTo>
                  <a:lnTo>
                    <a:pt x="1613" y="975"/>
                  </a:lnTo>
                  <a:lnTo>
                    <a:pt x="1612" y="976"/>
                  </a:lnTo>
                  <a:lnTo>
                    <a:pt x="1610" y="977"/>
                  </a:lnTo>
                  <a:lnTo>
                    <a:pt x="1610" y="978"/>
                  </a:lnTo>
                  <a:lnTo>
                    <a:pt x="1609" y="978"/>
                  </a:lnTo>
                  <a:lnTo>
                    <a:pt x="1608" y="977"/>
                  </a:lnTo>
                  <a:lnTo>
                    <a:pt x="1606" y="977"/>
                  </a:lnTo>
                  <a:lnTo>
                    <a:pt x="1605" y="977"/>
                  </a:lnTo>
                  <a:lnTo>
                    <a:pt x="1604" y="977"/>
                  </a:lnTo>
                  <a:lnTo>
                    <a:pt x="1603" y="976"/>
                  </a:lnTo>
                  <a:lnTo>
                    <a:pt x="1602" y="976"/>
                  </a:lnTo>
                  <a:lnTo>
                    <a:pt x="1601" y="976"/>
                  </a:lnTo>
                  <a:lnTo>
                    <a:pt x="1600" y="976"/>
                  </a:lnTo>
                  <a:lnTo>
                    <a:pt x="1597" y="977"/>
                  </a:lnTo>
                  <a:lnTo>
                    <a:pt x="1596" y="977"/>
                  </a:lnTo>
                  <a:lnTo>
                    <a:pt x="1592" y="976"/>
                  </a:lnTo>
                  <a:lnTo>
                    <a:pt x="1591" y="976"/>
                  </a:lnTo>
                  <a:lnTo>
                    <a:pt x="1589" y="976"/>
                  </a:lnTo>
                  <a:lnTo>
                    <a:pt x="1588" y="976"/>
                  </a:lnTo>
                  <a:lnTo>
                    <a:pt x="1587" y="975"/>
                  </a:lnTo>
                  <a:lnTo>
                    <a:pt x="1587" y="976"/>
                  </a:lnTo>
                  <a:lnTo>
                    <a:pt x="1586" y="976"/>
                  </a:lnTo>
                  <a:lnTo>
                    <a:pt x="1585" y="976"/>
                  </a:lnTo>
                  <a:lnTo>
                    <a:pt x="1585" y="975"/>
                  </a:lnTo>
                  <a:lnTo>
                    <a:pt x="1584" y="976"/>
                  </a:lnTo>
                  <a:lnTo>
                    <a:pt x="1584" y="975"/>
                  </a:lnTo>
                  <a:lnTo>
                    <a:pt x="1583" y="975"/>
                  </a:lnTo>
                  <a:lnTo>
                    <a:pt x="1583" y="973"/>
                  </a:lnTo>
                  <a:lnTo>
                    <a:pt x="1583" y="972"/>
                  </a:lnTo>
                  <a:lnTo>
                    <a:pt x="1582" y="972"/>
                  </a:lnTo>
                  <a:lnTo>
                    <a:pt x="1582" y="971"/>
                  </a:lnTo>
                  <a:lnTo>
                    <a:pt x="1580" y="971"/>
                  </a:lnTo>
                  <a:lnTo>
                    <a:pt x="1580" y="970"/>
                  </a:lnTo>
                  <a:lnTo>
                    <a:pt x="1579" y="970"/>
                  </a:lnTo>
                  <a:lnTo>
                    <a:pt x="1578" y="970"/>
                  </a:lnTo>
                  <a:lnTo>
                    <a:pt x="1576" y="970"/>
                  </a:lnTo>
                  <a:lnTo>
                    <a:pt x="1567" y="967"/>
                  </a:lnTo>
                  <a:lnTo>
                    <a:pt x="1567" y="968"/>
                  </a:lnTo>
                  <a:lnTo>
                    <a:pt x="1566" y="969"/>
                  </a:lnTo>
                  <a:lnTo>
                    <a:pt x="1566" y="970"/>
                  </a:lnTo>
                  <a:lnTo>
                    <a:pt x="1566" y="971"/>
                  </a:lnTo>
                  <a:lnTo>
                    <a:pt x="1566" y="973"/>
                  </a:lnTo>
                  <a:lnTo>
                    <a:pt x="1567" y="975"/>
                  </a:lnTo>
                  <a:lnTo>
                    <a:pt x="1567" y="976"/>
                  </a:lnTo>
                  <a:lnTo>
                    <a:pt x="1566" y="976"/>
                  </a:lnTo>
                  <a:lnTo>
                    <a:pt x="1566" y="977"/>
                  </a:lnTo>
                  <a:lnTo>
                    <a:pt x="1566" y="978"/>
                  </a:lnTo>
                  <a:lnTo>
                    <a:pt x="1566" y="979"/>
                  </a:lnTo>
                  <a:lnTo>
                    <a:pt x="1565" y="979"/>
                  </a:lnTo>
                  <a:lnTo>
                    <a:pt x="1565" y="980"/>
                  </a:lnTo>
                  <a:lnTo>
                    <a:pt x="1565" y="981"/>
                  </a:lnTo>
                  <a:lnTo>
                    <a:pt x="1565" y="983"/>
                  </a:lnTo>
                  <a:lnTo>
                    <a:pt x="1566" y="984"/>
                  </a:lnTo>
                  <a:lnTo>
                    <a:pt x="1566" y="985"/>
                  </a:lnTo>
                  <a:lnTo>
                    <a:pt x="1566" y="986"/>
                  </a:lnTo>
                  <a:lnTo>
                    <a:pt x="1566" y="987"/>
                  </a:lnTo>
                  <a:lnTo>
                    <a:pt x="1566" y="988"/>
                  </a:lnTo>
                  <a:lnTo>
                    <a:pt x="1566" y="989"/>
                  </a:lnTo>
                  <a:lnTo>
                    <a:pt x="1566" y="991"/>
                  </a:lnTo>
                  <a:lnTo>
                    <a:pt x="1566" y="992"/>
                  </a:lnTo>
                  <a:lnTo>
                    <a:pt x="1566" y="993"/>
                  </a:lnTo>
                  <a:lnTo>
                    <a:pt x="1565" y="993"/>
                  </a:lnTo>
                  <a:lnTo>
                    <a:pt x="1565" y="994"/>
                  </a:lnTo>
                  <a:lnTo>
                    <a:pt x="1566" y="995"/>
                  </a:lnTo>
                  <a:lnTo>
                    <a:pt x="1567" y="996"/>
                  </a:lnTo>
                  <a:lnTo>
                    <a:pt x="1567" y="997"/>
                  </a:lnTo>
                  <a:lnTo>
                    <a:pt x="1568" y="997"/>
                  </a:lnTo>
                  <a:lnTo>
                    <a:pt x="1568" y="1000"/>
                  </a:lnTo>
                  <a:lnTo>
                    <a:pt x="1568" y="1001"/>
                  </a:lnTo>
                  <a:lnTo>
                    <a:pt x="1569" y="1002"/>
                  </a:lnTo>
                  <a:lnTo>
                    <a:pt x="1569" y="1003"/>
                  </a:lnTo>
                  <a:lnTo>
                    <a:pt x="1570" y="1003"/>
                  </a:lnTo>
                  <a:lnTo>
                    <a:pt x="1570" y="1004"/>
                  </a:lnTo>
                  <a:lnTo>
                    <a:pt x="1571" y="1004"/>
                  </a:lnTo>
                  <a:lnTo>
                    <a:pt x="1572" y="1004"/>
                  </a:lnTo>
                  <a:lnTo>
                    <a:pt x="1572" y="1005"/>
                  </a:lnTo>
                  <a:lnTo>
                    <a:pt x="1574" y="1005"/>
                  </a:lnTo>
                  <a:lnTo>
                    <a:pt x="1575" y="1005"/>
                  </a:lnTo>
                  <a:lnTo>
                    <a:pt x="1575" y="1006"/>
                  </a:lnTo>
                  <a:lnTo>
                    <a:pt x="1576" y="1008"/>
                  </a:lnTo>
                  <a:lnTo>
                    <a:pt x="1576" y="1009"/>
                  </a:lnTo>
                  <a:lnTo>
                    <a:pt x="1576" y="1010"/>
                  </a:lnTo>
                  <a:lnTo>
                    <a:pt x="1577" y="1010"/>
                  </a:lnTo>
                  <a:lnTo>
                    <a:pt x="1577" y="1011"/>
                  </a:lnTo>
                  <a:lnTo>
                    <a:pt x="1577" y="1012"/>
                  </a:lnTo>
                  <a:lnTo>
                    <a:pt x="1577" y="1013"/>
                  </a:lnTo>
                  <a:lnTo>
                    <a:pt x="1577" y="1014"/>
                  </a:lnTo>
                  <a:lnTo>
                    <a:pt x="1577" y="1016"/>
                  </a:lnTo>
                  <a:lnTo>
                    <a:pt x="1577" y="1017"/>
                  </a:lnTo>
                  <a:lnTo>
                    <a:pt x="1577" y="1018"/>
                  </a:lnTo>
                  <a:lnTo>
                    <a:pt x="1577" y="1019"/>
                  </a:lnTo>
                  <a:lnTo>
                    <a:pt x="1577" y="1021"/>
                  </a:lnTo>
                  <a:lnTo>
                    <a:pt x="1578" y="1027"/>
                  </a:lnTo>
                  <a:lnTo>
                    <a:pt x="1567" y="1025"/>
                  </a:lnTo>
                  <a:lnTo>
                    <a:pt x="1563" y="1033"/>
                  </a:lnTo>
                  <a:lnTo>
                    <a:pt x="1562" y="1036"/>
                  </a:lnTo>
                  <a:lnTo>
                    <a:pt x="1562" y="1037"/>
                  </a:lnTo>
                  <a:lnTo>
                    <a:pt x="1561" y="1038"/>
                  </a:lnTo>
                  <a:lnTo>
                    <a:pt x="1560" y="1038"/>
                  </a:lnTo>
                  <a:lnTo>
                    <a:pt x="1559" y="1038"/>
                  </a:lnTo>
                  <a:lnTo>
                    <a:pt x="1559" y="1039"/>
                  </a:lnTo>
                  <a:lnTo>
                    <a:pt x="1558" y="1040"/>
                  </a:lnTo>
                  <a:lnTo>
                    <a:pt x="1557" y="1042"/>
                  </a:lnTo>
                  <a:lnTo>
                    <a:pt x="1557" y="1043"/>
                  </a:lnTo>
                  <a:lnTo>
                    <a:pt x="1556" y="1044"/>
                  </a:lnTo>
                  <a:lnTo>
                    <a:pt x="1554" y="1046"/>
                  </a:lnTo>
                  <a:lnTo>
                    <a:pt x="1553" y="1047"/>
                  </a:lnTo>
                  <a:lnTo>
                    <a:pt x="1552" y="1048"/>
                  </a:lnTo>
                  <a:lnTo>
                    <a:pt x="1551" y="1050"/>
                  </a:lnTo>
                  <a:lnTo>
                    <a:pt x="1551" y="1051"/>
                  </a:lnTo>
                  <a:lnTo>
                    <a:pt x="1550" y="1052"/>
                  </a:lnTo>
                  <a:lnTo>
                    <a:pt x="1550" y="1053"/>
                  </a:lnTo>
                  <a:lnTo>
                    <a:pt x="1548" y="1055"/>
                  </a:lnTo>
                  <a:lnTo>
                    <a:pt x="1546" y="1055"/>
                  </a:lnTo>
                  <a:lnTo>
                    <a:pt x="1545" y="1055"/>
                  </a:lnTo>
                  <a:lnTo>
                    <a:pt x="1544" y="1056"/>
                  </a:lnTo>
                  <a:lnTo>
                    <a:pt x="1543" y="1056"/>
                  </a:lnTo>
                  <a:lnTo>
                    <a:pt x="1542" y="1056"/>
                  </a:lnTo>
                  <a:lnTo>
                    <a:pt x="1542" y="1058"/>
                  </a:lnTo>
                  <a:lnTo>
                    <a:pt x="1541" y="1056"/>
                  </a:lnTo>
                  <a:lnTo>
                    <a:pt x="1540" y="1056"/>
                  </a:lnTo>
                  <a:lnTo>
                    <a:pt x="1539" y="1055"/>
                  </a:lnTo>
                  <a:lnTo>
                    <a:pt x="1540" y="1055"/>
                  </a:lnTo>
                  <a:lnTo>
                    <a:pt x="1540" y="1056"/>
                  </a:lnTo>
                  <a:lnTo>
                    <a:pt x="1539" y="1059"/>
                  </a:lnTo>
                  <a:lnTo>
                    <a:pt x="1539" y="1060"/>
                  </a:lnTo>
                  <a:lnTo>
                    <a:pt x="1539" y="1061"/>
                  </a:lnTo>
                  <a:lnTo>
                    <a:pt x="1537" y="1061"/>
                  </a:lnTo>
                  <a:lnTo>
                    <a:pt x="1537" y="1062"/>
                  </a:lnTo>
                  <a:lnTo>
                    <a:pt x="1536" y="1063"/>
                  </a:lnTo>
                  <a:lnTo>
                    <a:pt x="1537" y="1064"/>
                  </a:lnTo>
                  <a:lnTo>
                    <a:pt x="1536" y="1064"/>
                  </a:lnTo>
                  <a:lnTo>
                    <a:pt x="1536" y="1065"/>
                  </a:lnTo>
                  <a:lnTo>
                    <a:pt x="1536" y="1067"/>
                  </a:lnTo>
                  <a:lnTo>
                    <a:pt x="1536" y="1068"/>
                  </a:lnTo>
                  <a:lnTo>
                    <a:pt x="1536" y="1069"/>
                  </a:lnTo>
                  <a:lnTo>
                    <a:pt x="1536" y="1070"/>
                  </a:lnTo>
                  <a:lnTo>
                    <a:pt x="1536" y="1071"/>
                  </a:lnTo>
                  <a:lnTo>
                    <a:pt x="1536" y="1072"/>
                  </a:lnTo>
                  <a:lnTo>
                    <a:pt x="1536" y="1073"/>
                  </a:lnTo>
                  <a:lnTo>
                    <a:pt x="1536" y="1075"/>
                  </a:lnTo>
                  <a:lnTo>
                    <a:pt x="1536" y="1076"/>
                  </a:lnTo>
                  <a:lnTo>
                    <a:pt x="1537" y="1076"/>
                  </a:lnTo>
                  <a:lnTo>
                    <a:pt x="1537" y="1077"/>
                  </a:lnTo>
                  <a:lnTo>
                    <a:pt x="1539" y="1078"/>
                  </a:lnTo>
                  <a:lnTo>
                    <a:pt x="1539" y="1079"/>
                  </a:lnTo>
                  <a:lnTo>
                    <a:pt x="1537" y="1081"/>
                  </a:lnTo>
                  <a:lnTo>
                    <a:pt x="1539" y="1081"/>
                  </a:lnTo>
                  <a:lnTo>
                    <a:pt x="1539" y="1083"/>
                  </a:lnTo>
                  <a:lnTo>
                    <a:pt x="1539" y="1084"/>
                  </a:lnTo>
                  <a:lnTo>
                    <a:pt x="1539" y="1085"/>
                  </a:lnTo>
                  <a:lnTo>
                    <a:pt x="1537" y="1086"/>
                  </a:lnTo>
                  <a:lnTo>
                    <a:pt x="1537" y="1087"/>
                  </a:lnTo>
                  <a:lnTo>
                    <a:pt x="1537" y="1088"/>
                  </a:lnTo>
                  <a:lnTo>
                    <a:pt x="1536" y="1089"/>
                  </a:lnTo>
                  <a:lnTo>
                    <a:pt x="1536" y="1090"/>
                  </a:lnTo>
                  <a:lnTo>
                    <a:pt x="1536" y="1092"/>
                  </a:lnTo>
                  <a:lnTo>
                    <a:pt x="1536" y="1093"/>
                  </a:lnTo>
                  <a:lnTo>
                    <a:pt x="1535" y="1094"/>
                  </a:lnTo>
                  <a:lnTo>
                    <a:pt x="1534" y="1095"/>
                  </a:lnTo>
                  <a:lnTo>
                    <a:pt x="1534" y="1096"/>
                  </a:lnTo>
                  <a:lnTo>
                    <a:pt x="1534" y="1097"/>
                  </a:lnTo>
                  <a:lnTo>
                    <a:pt x="1533" y="1097"/>
                  </a:lnTo>
                  <a:lnTo>
                    <a:pt x="1533" y="1098"/>
                  </a:lnTo>
                  <a:lnTo>
                    <a:pt x="1533" y="1100"/>
                  </a:lnTo>
                  <a:lnTo>
                    <a:pt x="1533" y="1101"/>
                  </a:lnTo>
                  <a:lnTo>
                    <a:pt x="1532" y="1101"/>
                  </a:lnTo>
                  <a:lnTo>
                    <a:pt x="1532" y="1102"/>
                  </a:lnTo>
                  <a:lnTo>
                    <a:pt x="1531" y="1102"/>
                  </a:lnTo>
                  <a:lnTo>
                    <a:pt x="1531" y="1103"/>
                  </a:lnTo>
                  <a:lnTo>
                    <a:pt x="1529" y="1103"/>
                  </a:lnTo>
                  <a:lnTo>
                    <a:pt x="1529" y="1104"/>
                  </a:lnTo>
                  <a:lnTo>
                    <a:pt x="1529" y="1105"/>
                  </a:lnTo>
                  <a:lnTo>
                    <a:pt x="1529" y="1106"/>
                  </a:lnTo>
                  <a:lnTo>
                    <a:pt x="1529" y="1108"/>
                  </a:lnTo>
                  <a:lnTo>
                    <a:pt x="1529" y="1109"/>
                  </a:lnTo>
                  <a:lnTo>
                    <a:pt x="1529" y="1110"/>
                  </a:lnTo>
                  <a:lnTo>
                    <a:pt x="1529" y="1111"/>
                  </a:lnTo>
                  <a:lnTo>
                    <a:pt x="1531" y="1111"/>
                  </a:lnTo>
                  <a:lnTo>
                    <a:pt x="1531" y="1112"/>
                  </a:lnTo>
                  <a:lnTo>
                    <a:pt x="1531" y="1113"/>
                  </a:lnTo>
                  <a:lnTo>
                    <a:pt x="1529" y="1114"/>
                  </a:lnTo>
                  <a:lnTo>
                    <a:pt x="1531" y="1114"/>
                  </a:lnTo>
                  <a:lnTo>
                    <a:pt x="1531" y="1115"/>
                  </a:lnTo>
                  <a:lnTo>
                    <a:pt x="1532" y="1117"/>
                  </a:lnTo>
                  <a:lnTo>
                    <a:pt x="1532" y="1118"/>
                  </a:lnTo>
                  <a:lnTo>
                    <a:pt x="1531" y="1118"/>
                  </a:lnTo>
                  <a:lnTo>
                    <a:pt x="1532" y="1119"/>
                  </a:lnTo>
                  <a:lnTo>
                    <a:pt x="1531" y="1119"/>
                  </a:lnTo>
                  <a:lnTo>
                    <a:pt x="1531" y="1120"/>
                  </a:lnTo>
                  <a:lnTo>
                    <a:pt x="1529" y="1121"/>
                  </a:lnTo>
                  <a:lnTo>
                    <a:pt x="1529" y="1122"/>
                  </a:lnTo>
                  <a:lnTo>
                    <a:pt x="1528" y="1127"/>
                  </a:lnTo>
                  <a:lnTo>
                    <a:pt x="1529" y="1128"/>
                  </a:lnTo>
                  <a:lnTo>
                    <a:pt x="1533" y="1132"/>
                  </a:lnTo>
                  <a:lnTo>
                    <a:pt x="1532" y="1134"/>
                  </a:lnTo>
                  <a:lnTo>
                    <a:pt x="1529" y="1137"/>
                  </a:lnTo>
                  <a:lnTo>
                    <a:pt x="1528" y="1139"/>
                  </a:lnTo>
                  <a:lnTo>
                    <a:pt x="1525" y="1142"/>
                  </a:lnTo>
                  <a:lnTo>
                    <a:pt x="1525" y="1143"/>
                  </a:lnTo>
                  <a:lnTo>
                    <a:pt x="1524" y="1144"/>
                  </a:lnTo>
                  <a:lnTo>
                    <a:pt x="1522" y="1145"/>
                  </a:lnTo>
                  <a:lnTo>
                    <a:pt x="1522" y="1146"/>
                  </a:lnTo>
                  <a:lnTo>
                    <a:pt x="1519" y="1148"/>
                  </a:lnTo>
                  <a:lnTo>
                    <a:pt x="1519" y="1152"/>
                  </a:lnTo>
                  <a:lnTo>
                    <a:pt x="1518" y="1153"/>
                  </a:lnTo>
                  <a:lnTo>
                    <a:pt x="1517" y="1154"/>
                  </a:lnTo>
                  <a:lnTo>
                    <a:pt x="1514" y="1157"/>
                  </a:lnTo>
                  <a:lnTo>
                    <a:pt x="1511" y="1160"/>
                  </a:lnTo>
                  <a:lnTo>
                    <a:pt x="1508" y="1162"/>
                  </a:lnTo>
                  <a:lnTo>
                    <a:pt x="1507" y="1162"/>
                  </a:lnTo>
                  <a:lnTo>
                    <a:pt x="1506" y="1163"/>
                  </a:lnTo>
                  <a:lnTo>
                    <a:pt x="1505" y="1164"/>
                  </a:lnTo>
                  <a:lnTo>
                    <a:pt x="1502" y="1164"/>
                  </a:lnTo>
                  <a:lnTo>
                    <a:pt x="1501" y="1164"/>
                  </a:lnTo>
                  <a:lnTo>
                    <a:pt x="1500" y="1165"/>
                  </a:lnTo>
                  <a:lnTo>
                    <a:pt x="1498" y="1165"/>
                  </a:lnTo>
                  <a:lnTo>
                    <a:pt x="1496" y="1165"/>
                  </a:lnTo>
                  <a:lnTo>
                    <a:pt x="1494" y="1167"/>
                  </a:lnTo>
                  <a:lnTo>
                    <a:pt x="1492" y="1165"/>
                  </a:lnTo>
                  <a:lnTo>
                    <a:pt x="1490" y="1167"/>
                  </a:lnTo>
                  <a:lnTo>
                    <a:pt x="1489" y="1167"/>
                  </a:lnTo>
                  <a:lnTo>
                    <a:pt x="1485" y="1167"/>
                  </a:lnTo>
                  <a:lnTo>
                    <a:pt x="1484" y="1168"/>
                  </a:lnTo>
                  <a:lnTo>
                    <a:pt x="1483" y="1170"/>
                  </a:lnTo>
                  <a:lnTo>
                    <a:pt x="1482" y="1172"/>
                  </a:lnTo>
                  <a:lnTo>
                    <a:pt x="1481" y="1172"/>
                  </a:lnTo>
                  <a:lnTo>
                    <a:pt x="1480" y="1175"/>
                  </a:lnTo>
                  <a:lnTo>
                    <a:pt x="1480" y="1178"/>
                  </a:lnTo>
                  <a:lnTo>
                    <a:pt x="1477" y="1179"/>
                  </a:lnTo>
                  <a:lnTo>
                    <a:pt x="1477" y="1180"/>
                  </a:lnTo>
                  <a:lnTo>
                    <a:pt x="1476" y="1180"/>
                  </a:lnTo>
                  <a:lnTo>
                    <a:pt x="1476" y="1181"/>
                  </a:lnTo>
                  <a:lnTo>
                    <a:pt x="1475" y="1181"/>
                  </a:lnTo>
                  <a:lnTo>
                    <a:pt x="1475" y="1182"/>
                  </a:lnTo>
                  <a:lnTo>
                    <a:pt x="1475" y="1184"/>
                  </a:lnTo>
                  <a:lnTo>
                    <a:pt x="1474" y="1184"/>
                  </a:lnTo>
                  <a:lnTo>
                    <a:pt x="1473" y="1185"/>
                  </a:lnTo>
                  <a:lnTo>
                    <a:pt x="1472" y="1186"/>
                  </a:lnTo>
                  <a:lnTo>
                    <a:pt x="1472" y="1187"/>
                  </a:lnTo>
                  <a:lnTo>
                    <a:pt x="1471" y="1187"/>
                  </a:lnTo>
                  <a:lnTo>
                    <a:pt x="1471" y="1188"/>
                  </a:lnTo>
                  <a:lnTo>
                    <a:pt x="1470" y="1188"/>
                  </a:lnTo>
                  <a:lnTo>
                    <a:pt x="1468" y="1188"/>
                  </a:lnTo>
                  <a:lnTo>
                    <a:pt x="1468" y="1189"/>
                  </a:lnTo>
                  <a:lnTo>
                    <a:pt x="1467" y="1189"/>
                  </a:lnTo>
                  <a:lnTo>
                    <a:pt x="1466" y="1189"/>
                  </a:lnTo>
                  <a:lnTo>
                    <a:pt x="1465" y="1189"/>
                  </a:lnTo>
                  <a:lnTo>
                    <a:pt x="1464" y="1189"/>
                  </a:lnTo>
                  <a:lnTo>
                    <a:pt x="1463" y="1189"/>
                  </a:lnTo>
                  <a:lnTo>
                    <a:pt x="1462" y="1189"/>
                  </a:lnTo>
                  <a:lnTo>
                    <a:pt x="1460" y="1189"/>
                  </a:lnTo>
                  <a:lnTo>
                    <a:pt x="1460" y="1190"/>
                  </a:lnTo>
                  <a:lnTo>
                    <a:pt x="1459" y="1190"/>
                  </a:lnTo>
                  <a:lnTo>
                    <a:pt x="1457" y="1192"/>
                  </a:lnTo>
                  <a:lnTo>
                    <a:pt x="1455" y="1192"/>
                  </a:lnTo>
                  <a:lnTo>
                    <a:pt x="1454" y="1192"/>
                  </a:lnTo>
                  <a:lnTo>
                    <a:pt x="1454" y="1193"/>
                  </a:lnTo>
                  <a:lnTo>
                    <a:pt x="1453" y="1195"/>
                  </a:lnTo>
                  <a:lnTo>
                    <a:pt x="1451" y="1195"/>
                  </a:lnTo>
                  <a:lnTo>
                    <a:pt x="1451" y="1196"/>
                  </a:lnTo>
                  <a:lnTo>
                    <a:pt x="1451" y="1197"/>
                  </a:lnTo>
                  <a:lnTo>
                    <a:pt x="1451" y="1198"/>
                  </a:lnTo>
                  <a:lnTo>
                    <a:pt x="1450" y="1198"/>
                  </a:lnTo>
                  <a:lnTo>
                    <a:pt x="1450" y="1200"/>
                  </a:lnTo>
                  <a:lnTo>
                    <a:pt x="1449" y="1200"/>
                  </a:lnTo>
                  <a:lnTo>
                    <a:pt x="1449" y="1201"/>
                  </a:lnTo>
                  <a:lnTo>
                    <a:pt x="1448" y="1201"/>
                  </a:lnTo>
                  <a:lnTo>
                    <a:pt x="1447" y="1201"/>
                  </a:lnTo>
                  <a:lnTo>
                    <a:pt x="1447" y="1202"/>
                  </a:lnTo>
                  <a:lnTo>
                    <a:pt x="1447" y="1203"/>
                  </a:lnTo>
                  <a:lnTo>
                    <a:pt x="1446" y="1203"/>
                  </a:lnTo>
                  <a:lnTo>
                    <a:pt x="1445" y="1203"/>
                  </a:lnTo>
                  <a:lnTo>
                    <a:pt x="1445" y="1202"/>
                  </a:lnTo>
                  <a:lnTo>
                    <a:pt x="1443" y="1202"/>
                  </a:lnTo>
                  <a:lnTo>
                    <a:pt x="1442" y="1202"/>
                  </a:lnTo>
                  <a:lnTo>
                    <a:pt x="1441" y="1202"/>
                  </a:lnTo>
                  <a:lnTo>
                    <a:pt x="1440" y="1202"/>
                  </a:lnTo>
                  <a:lnTo>
                    <a:pt x="1439" y="1203"/>
                  </a:lnTo>
                  <a:lnTo>
                    <a:pt x="1438" y="1203"/>
                  </a:lnTo>
                  <a:lnTo>
                    <a:pt x="1437" y="1204"/>
                  </a:lnTo>
                  <a:lnTo>
                    <a:pt x="1436" y="1205"/>
                  </a:lnTo>
                  <a:lnTo>
                    <a:pt x="1434" y="1205"/>
                  </a:lnTo>
                  <a:lnTo>
                    <a:pt x="1433" y="1205"/>
                  </a:lnTo>
                  <a:lnTo>
                    <a:pt x="1432" y="1206"/>
                  </a:lnTo>
                  <a:lnTo>
                    <a:pt x="1431" y="1206"/>
                  </a:lnTo>
                  <a:lnTo>
                    <a:pt x="1430" y="1206"/>
                  </a:lnTo>
                  <a:lnTo>
                    <a:pt x="1429" y="1207"/>
                  </a:lnTo>
                  <a:lnTo>
                    <a:pt x="1429" y="1209"/>
                  </a:lnTo>
                  <a:lnTo>
                    <a:pt x="1428" y="1210"/>
                  </a:lnTo>
                  <a:lnTo>
                    <a:pt x="1424" y="1213"/>
                  </a:lnTo>
                  <a:lnTo>
                    <a:pt x="1423" y="1213"/>
                  </a:lnTo>
                  <a:lnTo>
                    <a:pt x="1423" y="1212"/>
                  </a:lnTo>
                  <a:lnTo>
                    <a:pt x="1422" y="1212"/>
                  </a:lnTo>
                  <a:lnTo>
                    <a:pt x="1420" y="1213"/>
                  </a:lnTo>
                  <a:lnTo>
                    <a:pt x="1419" y="1212"/>
                  </a:lnTo>
                  <a:lnTo>
                    <a:pt x="1419" y="1213"/>
                  </a:lnTo>
                  <a:lnTo>
                    <a:pt x="1417" y="1213"/>
                  </a:lnTo>
                  <a:lnTo>
                    <a:pt x="1416" y="1213"/>
                  </a:lnTo>
                  <a:lnTo>
                    <a:pt x="1415" y="1214"/>
                  </a:lnTo>
                  <a:lnTo>
                    <a:pt x="1414" y="1214"/>
                  </a:lnTo>
                  <a:lnTo>
                    <a:pt x="1413" y="1214"/>
                  </a:lnTo>
                  <a:lnTo>
                    <a:pt x="1412" y="1215"/>
                  </a:lnTo>
                  <a:lnTo>
                    <a:pt x="1411" y="1215"/>
                  </a:lnTo>
                  <a:lnTo>
                    <a:pt x="1410" y="1217"/>
                  </a:lnTo>
                  <a:lnTo>
                    <a:pt x="1407" y="1217"/>
                  </a:lnTo>
                  <a:lnTo>
                    <a:pt x="1407" y="1218"/>
                  </a:lnTo>
                  <a:lnTo>
                    <a:pt x="1404" y="1217"/>
                  </a:lnTo>
                  <a:lnTo>
                    <a:pt x="1403" y="1217"/>
                  </a:lnTo>
                  <a:lnTo>
                    <a:pt x="1402" y="1217"/>
                  </a:lnTo>
                  <a:lnTo>
                    <a:pt x="1401" y="1218"/>
                  </a:lnTo>
                  <a:lnTo>
                    <a:pt x="1399" y="1217"/>
                  </a:lnTo>
                  <a:lnTo>
                    <a:pt x="1398" y="1217"/>
                  </a:lnTo>
                  <a:lnTo>
                    <a:pt x="1397" y="1217"/>
                  </a:lnTo>
                  <a:lnTo>
                    <a:pt x="1396" y="1217"/>
                  </a:lnTo>
                  <a:lnTo>
                    <a:pt x="1395" y="1217"/>
                  </a:lnTo>
                  <a:lnTo>
                    <a:pt x="1394" y="1218"/>
                  </a:lnTo>
                  <a:lnTo>
                    <a:pt x="1393" y="1217"/>
                  </a:lnTo>
                  <a:lnTo>
                    <a:pt x="1391" y="1217"/>
                  </a:lnTo>
                  <a:lnTo>
                    <a:pt x="1390" y="1217"/>
                  </a:lnTo>
                  <a:lnTo>
                    <a:pt x="1389" y="1218"/>
                  </a:lnTo>
                  <a:lnTo>
                    <a:pt x="1389" y="1217"/>
                  </a:lnTo>
                  <a:lnTo>
                    <a:pt x="1388" y="1218"/>
                  </a:lnTo>
                  <a:lnTo>
                    <a:pt x="1386" y="1218"/>
                  </a:lnTo>
                  <a:lnTo>
                    <a:pt x="1385" y="1218"/>
                  </a:lnTo>
                  <a:lnTo>
                    <a:pt x="1382" y="1218"/>
                  </a:lnTo>
                  <a:lnTo>
                    <a:pt x="1381" y="1218"/>
                  </a:lnTo>
                  <a:lnTo>
                    <a:pt x="1381" y="1219"/>
                  </a:lnTo>
                  <a:lnTo>
                    <a:pt x="1379" y="1219"/>
                  </a:lnTo>
                  <a:lnTo>
                    <a:pt x="1378" y="1219"/>
                  </a:lnTo>
                  <a:lnTo>
                    <a:pt x="1377" y="1219"/>
                  </a:lnTo>
                  <a:lnTo>
                    <a:pt x="1376" y="1219"/>
                  </a:lnTo>
                  <a:lnTo>
                    <a:pt x="1376" y="1220"/>
                  </a:lnTo>
                  <a:lnTo>
                    <a:pt x="1374" y="1220"/>
                  </a:lnTo>
                  <a:lnTo>
                    <a:pt x="1373" y="1221"/>
                  </a:lnTo>
                  <a:lnTo>
                    <a:pt x="1372" y="1221"/>
                  </a:lnTo>
                  <a:lnTo>
                    <a:pt x="1371" y="1222"/>
                  </a:lnTo>
                  <a:lnTo>
                    <a:pt x="1370" y="1223"/>
                  </a:lnTo>
                  <a:lnTo>
                    <a:pt x="1370" y="1222"/>
                  </a:lnTo>
                  <a:lnTo>
                    <a:pt x="1369" y="1222"/>
                  </a:lnTo>
                  <a:lnTo>
                    <a:pt x="1368" y="1221"/>
                  </a:lnTo>
                  <a:lnTo>
                    <a:pt x="1367" y="1221"/>
                  </a:lnTo>
                  <a:lnTo>
                    <a:pt x="1365" y="1221"/>
                  </a:lnTo>
                  <a:lnTo>
                    <a:pt x="1364" y="1221"/>
                  </a:lnTo>
                  <a:lnTo>
                    <a:pt x="1363" y="1222"/>
                  </a:lnTo>
                  <a:lnTo>
                    <a:pt x="1362" y="1222"/>
                  </a:lnTo>
                  <a:lnTo>
                    <a:pt x="1361" y="1222"/>
                  </a:lnTo>
                  <a:lnTo>
                    <a:pt x="1360" y="1222"/>
                  </a:lnTo>
                  <a:lnTo>
                    <a:pt x="1359" y="1222"/>
                  </a:lnTo>
                  <a:lnTo>
                    <a:pt x="1358" y="1222"/>
                  </a:lnTo>
                  <a:lnTo>
                    <a:pt x="1356" y="1223"/>
                  </a:lnTo>
                  <a:lnTo>
                    <a:pt x="1356" y="1222"/>
                  </a:lnTo>
                  <a:lnTo>
                    <a:pt x="1353" y="1224"/>
                  </a:lnTo>
                  <a:lnTo>
                    <a:pt x="1352" y="1226"/>
                  </a:lnTo>
                  <a:lnTo>
                    <a:pt x="1351" y="1226"/>
                  </a:lnTo>
                  <a:lnTo>
                    <a:pt x="1350" y="1227"/>
                  </a:lnTo>
                  <a:lnTo>
                    <a:pt x="1348" y="1227"/>
                  </a:lnTo>
                  <a:lnTo>
                    <a:pt x="1347" y="1227"/>
                  </a:lnTo>
                  <a:lnTo>
                    <a:pt x="1346" y="1227"/>
                  </a:lnTo>
                  <a:lnTo>
                    <a:pt x="1345" y="1227"/>
                  </a:lnTo>
                  <a:lnTo>
                    <a:pt x="1344" y="1224"/>
                  </a:lnTo>
                  <a:lnTo>
                    <a:pt x="1344" y="1223"/>
                  </a:lnTo>
                  <a:lnTo>
                    <a:pt x="1342" y="1223"/>
                  </a:lnTo>
                  <a:lnTo>
                    <a:pt x="1339" y="1221"/>
                  </a:lnTo>
                  <a:lnTo>
                    <a:pt x="1338" y="1221"/>
                  </a:lnTo>
                  <a:lnTo>
                    <a:pt x="1338" y="1219"/>
                  </a:lnTo>
                  <a:lnTo>
                    <a:pt x="1338" y="1218"/>
                  </a:lnTo>
                  <a:lnTo>
                    <a:pt x="1338" y="1217"/>
                  </a:lnTo>
                  <a:lnTo>
                    <a:pt x="1338" y="1215"/>
                  </a:lnTo>
                  <a:lnTo>
                    <a:pt x="1338" y="1214"/>
                  </a:lnTo>
                  <a:lnTo>
                    <a:pt x="1338" y="1213"/>
                  </a:lnTo>
                  <a:lnTo>
                    <a:pt x="1338" y="1211"/>
                  </a:lnTo>
                  <a:lnTo>
                    <a:pt x="1337" y="1211"/>
                  </a:lnTo>
                  <a:lnTo>
                    <a:pt x="1336" y="1211"/>
                  </a:lnTo>
                  <a:lnTo>
                    <a:pt x="1334" y="1211"/>
                  </a:lnTo>
                  <a:lnTo>
                    <a:pt x="1331" y="1211"/>
                  </a:lnTo>
                  <a:lnTo>
                    <a:pt x="1329" y="1210"/>
                  </a:lnTo>
                  <a:lnTo>
                    <a:pt x="1328" y="1210"/>
                  </a:lnTo>
                  <a:lnTo>
                    <a:pt x="1327" y="1210"/>
                  </a:lnTo>
                  <a:lnTo>
                    <a:pt x="1326" y="1211"/>
                  </a:lnTo>
                  <a:lnTo>
                    <a:pt x="1325" y="1211"/>
                  </a:lnTo>
                  <a:lnTo>
                    <a:pt x="1324" y="1211"/>
                  </a:lnTo>
                  <a:lnTo>
                    <a:pt x="1322" y="1211"/>
                  </a:lnTo>
                  <a:lnTo>
                    <a:pt x="1321" y="1211"/>
                  </a:lnTo>
                  <a:lnTo>
                    <a:pt x="1320" y="1210"/>
                  </a:lnTo>
                  <a:lnTo>
                    <a:pt x="1319" y="1211"/>
                  </a:lnTo>
                  <a:lnTo>
                    <a:pt x="1319" y="1210"/>
                  </a:lnTo>
                  <a:lnTo>
                    <a:pt x="1318" y="1211"/>
                  </a:lnTo>
                  <a:lnTo>
                    <a:pt x="1317" y="1211"/>
                  </a:lnTo>
                  <a:lnTo>
                    <a:pt x="1316" y="1210"/>
                  </a:lnTo>
                  <a:lnTo>
                    <a:pt x="1315" y="1210"/>
                  </a:lnTo>
                  <a:lnTo>
                    <a:pt x="1313" y="1211"/>
                  </a:lnTo>
                  <a:lnTo>
                    <a:pt x="1313" y="1210"/>
                  </a:lnTo>
                  <a:lnTo>
                    <a:pt x="1312" y="1210"/>
                  </a:lnTo>
                  <a:lnTo>
                    <a:pt x="1311" y="1209"/>
                  </a:lnTo>
                  <a:lnTo>
                    <a:pt x="1309" y="1209"/>
                  </a:lnTo>
                  <a:lnTo>
                    <a:pt x="1309" y="1207"/>
                  </a:lnTo>
                  <a:lnTo>
                    <a:pt x="1308" y="1207"/>
                  </a:lnTo>
                  <a:lnTo>
                    <a:pt x="1307" y="1207"/>
                  </a:lnTo>
                  <a:lnTo>
                    <a:pt x="1307" y="1206"/>
                  </a:lnTo>
                  <a:lnTo>
                    <a:pt x="1305" y="1206"/>
                  </a:lnTo>
                  <a:lnTo>
                    <a:pt x="1303" y="1205"/>
                  </a:lnTo>
                  <a:lnTo>
                    <a:pt x="1302" y="1206"/>
                  </a:lnTo>
                  <a:lnTo>
                    <a:pt x="1301" y="1206"/>
                  </a:lnTo>
                  <a:lnTo>
                    <a:pt x="1300" y="1206"/>
                  </a:lnTo>
                  <a:lnTo>
                    <a:pt x="1299" y="1205"/>
                  </a:lnTo>
                  <a:lnTo>
                    <a:pt x="1298" y="1204"/>
                  </a:lnTo>
                  <a:lnTo>
                    <a:pt x="1296" y="1204"/>
                  </a:lnTo>
                  <a:lnTo>
                    <a:pt x="1295" y="1204"/>
                  </a:lnTo>
                  <a:lnTo>
                    <a:pt x="1293" y="1203"/>
                  </a:lnTo>
                  <a:lnTo>
                    <a:pt x="1292" y="1203"/>
                  </a:lnTo>
                  <a:lnTo>
                    <a:pt x="1291" y="1203"/>
                  </a:lnTo>
                  <a:lnTo>
                    <a:pt x="1290" y="1203"/>
                  </a:lnTo>
                  <a:lnTo>
                    <a:pt x="1290" y="1202"/>
                  </a:lnTo>
                  <a:lnTo>
                    <a:pt x="1289" y="1202"/>
                  </a:lnTo>
                  <a:lnTo>
                    <a:pt x="1289" y="1201"/>
                  </a:lnTo>
                  <a:lnTo>
                    <a:pt x="1287" y="1201"/>
                  </a:lnTo>
                  <a:lnTo>
                    <a:pt x="1287" y="1200"/>
                  </a:lnTo>
                  <a:lnTo>
                    <a:pt x="1286" y="1200"/>
                  </a:lnTo>
                  <a:lnTo>
                    <a:pt x="1286" y="1198"/>
                  </a:lnTo>
                  <a:lnTo>
                    <a:pt x="1286" y="1197"/>
                  </a:lnTo>
                  <a:lnTo>
                    <a:pt x="1285" y="1197"/>
                  </a:lnTo>
                  <a:lnTo>
                    <a:pt x="1284" y="1196"/>
                  </a:lnTo>
                  <a:lnTo>
                    <a:pt x="1283" y="1196"/>
                  </a:lnTo>
                  <a:lnTo>
                    <a:pt x="1283" y="1195"/>
                  </a:lnTo>
                  <a:lnTo>
                    <a:pt x="1282" y="1194"/>
                  </a:lnTo>
                  <a:lnTo>
                    <a:pt x="1281" y="1194"/>
                  </a:lnTo>
                  <a:lnTo>
                    <a:pt x="1281" y="1193"/>
                  </a:lnTo>
                  <a:lnTo>
                    <a:pt x="1279" y="1193"/>
                  </a:lnTo>
                  <a:lnTo>
                    <a:pt x="1279" y="1192"/>
                  </a:lnTo>
                  <a:lnTo>
                    <a:pt x="1279" y="1190"/>
                  </a:lnTo>
                  <a:lnTo>
                    <a:pt x="1278" y="1190"/>
                  </a:lnTo>
                  <a:lnTo>
                    <a:pt x="1278" y="1189"/>
                  </a:lnTo>
                  <a:lnTo>
                    <a:pt x="1277" y="1189"/>
                  </a:lnTo>
                  <a:lnTo>
                    <a:pt x="1277" y="1188"/>
                  </a:lnTo>
                  <a:lnTo>
                    <a:pt x="1276" y="1188"/>
                  </a:lnTo>
                  <a:lnTo>
                    <a:pt x="1275" y="1188"/>
                  </a:lnTo>
                  <a:lnTo>
                    <a:pt x="1274" y="1188"/>
                  </a:lnTo>
                  <a:lnTo>
                    <a:pt x="1273" y="1187"/>
                  </a:lnTo>
                  <a:lnTo>
                    <a:pt x="1272" y="1187"/>
                  </a:lnTo>
                  <a:lnTo>
                    <a:pt x="1270" y="1187"/>
                  </a:lnTo>
                  <a:lnTo>
                    <a:pt x="1270" y="1186"/>
                  </a:lnTo>
                  <a:lnTo>
                    <a:pt x="1269" y="1186"/>
                  </a:lnTo>
                  <a:lnTo>
                    <a:pt x="1268" y="1186"/>
                  </a:lnTo>
                  <a:lnTo>
                    <a:pt x="1267" y="1186"/>
                  </a:lnTo>
                  <a:lnTo>
                    <a:pt x="1266" y="1186"/>
                  </a:lnTo>
                  <a:lnTo>
                    <a:pt x="1264" y="1186"/>
                  </a:lnTo>
                  <a:lnTo>
                    <a:pt x="1261" y="1186"/>
                  </a:lnTo>
                  <a:lnTo>
                    <a:pt x="1260" y="1186"/>
                  </a:lnTo>
                  <a:lnTo>
                    <a:pt x="1257" y="1185"/>
                  </a:lnTo>
                  <a:lnTo>
                    <a:pt x="1256" y="1182"/>
                  </a:lnTo>
                  <a:lnTo>
                    <a:pt x="1256" y="1181"/>
                  </a:lnTo>
                  <a:lnTo>
                    <a:pt x="1255" y="1181"/>
                  </a:lnTo>
                  <a:lnTo>
                    <a:pt x="1253" y="1181"/>
                  </a:lnTo>
                  <a:lnTo>
                    <a:pt x="1252" y="1182"/>
                  </a:lnTo>
                  <a:lnTo>
                    <a:pt x="1252" y="1181"/>
                  </a:lnTo>
                  <a:lnTo>
                    <a:pt x="1250" y="1181"/>
                  </a:lnTo>
                  <a:lnTo>
                    <a:pt x="1249" y="1181"/>
                  </a:lnTo>
                  <a:lnTo>
                    <a:pt x="1248" y="1181"/>
                  </a:lnTo>
                  <a:lnTo>
                    <a:pt x="1247" y="1181"/>
                  </a:lnTo>
                  <a:lnTo>
                    <a:pt x="1246" y="1180"/>
                  </a:lnTo>
                  <a:lnTo>
                    <a:pt x="1244" y="1180"/>
                  </a:lnTo>
                  <a:lnTo>
                    <a:pt x="1243" y="1179"/>
                  </a:lnTo>
                  <a:lnTo>
                    <a:pt x="1242" y="1179"/>
                  </a:lnTo>
                  <a:lnTo>
                    <a:pt x="1242" y="1178"/>
                  </a:lnTo>
                  <a:lnTo>
                    <a:pt x="1241" y="1178"/>
                  </a:lnTo>
                  <a:lnTo>
                    <a:pt x="1240" y="1177"/>
                  </a:lnTo>
                  <a:lnTo>
                    <a:pt x="1239" y="1176"/>
                  </a:lnTo>
                  <a:lnTo>
                    <a:pt x="1238" y="1176"/>
                  </a:lnTo>
                  <a:lnTo>
                    <a:pt x="1236" y="1176"/>
                  </a:lnTo>
                  <a:lnTo>
                    <a:pt x="1235" y="1177"/>
                  </a:lnTo>
                  <a:lnTo>
                    <a:pt x="1233" y="1178"/>
                  </a:lnTo>
                  <a:lnTo>
                    <a:pt x="1232" y="1179"/>
                  </a:lnTo>
                  <a:lnTo>
                    <a:pt x="1230" y="1179"/>
                  </a:lnTo>
                  <a:lnTo>
                    <a:pt x="1227" y="1179"/>
                  </a:lnTo>
                  <a:lnTo>
                    <a:pt x="1225" y="1179"/>
                  </a:lnTo>
                  <a:lnTo>
                    <a:pt x="1223" y="1179"/>
                  </a:lnTo>
                  <a:lnTo>
                    <a:pt x="1223" y="1180"/>
                  </a:lnTo>
                  <a:lnTo>
                    <a:pt x="1222" y="1181"/>
                  </a:lnTo>
                  <a:lnTo>
                    <a:pt x="1223" y="1181"/>
                  </a:lnTo>
                  <a:lnTo>
                    <a:pt x="1222" y="1181"/>
                  </a:lnTo>
                  <a:lnTo>
                    <a:pt x="1222" y="1180"/>
                  </a:lnTo>
                  <a:lnTo>
                    <a:pt x="1221" y="1180"/>
                  </a:lnTo>
                  <a:lnTo>
                    <a:pt x="1221" y="1179"/>
                  </a:lnTo>
                  <a:lnTo>
                    <a:pt x="1219" y="1179"/>
                  </a:lnTo>
                  <a:lnTo>
                    <a:pt x="1219" y="1178"/>
                  </a:lnTo>
                  <a:lnTo>
                    <a:pt x="1218" y="1178"/>
                  </a:lnTo>
                  <a:lnTo>
                    <a:pt x="1217" y="1178"/>
                  </a:lnTo>
                  <a:lnTo>
                    <a:pt x="1217" y="1177"/>
                  </a:lnTo>
                  <a:lnTo>
                    <a:pt x="1216" y="1177"/>
                  </a:lnTo>
                  <a:lnTo>
                    <a:pt x="1216" y="1176"/>
                  </a:lnTo>
                  <a:lnTo>
                    <a:pt x="1214" y="1175"/>
                  </a:lnTo>
                  <a:lnTo>
                    <a:pt x="1213" y="1175"/>
                  </a:lnTo>
                  <a:lnTo>
                    <a:pt x="1212" y="1175"/>
                  </a:lnTo>
                  <a:lnTo>
                    <a:pt x="1210" y="1175"/>
                  </a:lnTo>
                  <a:lnTo>
                    <a:pt x="1209" y="1175"/>
                  </a:lnTo>
                  <a:lnTo>
                    <a:pt x="1208" y="1173"/>
                  </a:lnTo>
                  <a:lnTo>
                    <a:pt x="1207" y="1173"/>
                  </a:lnTo>
                  <a:lnTo>
                    <a:pt x="1206" y="1173"/>
                  </a:lnTo>
                  <a:lnTo>
                    <a:pt x="1205" y="1175"/>
                  </a:lnTo>
                  <a:lnTo>
                    <a:pt x="1205" y="1173"/>
                  </a:lnTo>
                  <a:lnTo>
                    <a:pt x="1204" y="1173"/>
                  </a:lnTo>
                  <a:lnTo>
                    <a:pt x="1203" y="1173"/>
                  </a:lnTo>
                  <a:lnTo>
                    <a:pt x="1201" y="1172"/>
                  </a:lnTo>
                  <a:lnTo>
                    <a:pt x="1200" y="1172"/>
                  </a:lnTo>
                  <a:lnTo>
                    <a:pt x="1199" y="1171"/>
                  </a:lnTo>
                  <a:lnTo>
                    <a:pt x="1198" y="1170"/>
                  </a:lnTo>
                  <a:lnTo>
                    <a:pt x="1197" y="1170"/>
                  </a:lnTo>
                  <a:lnTo>
                    <a:pt x="1196" y="1169"/>
                  </a:lnTo>
                  <a:lnTo>
                    <a:pt x="1196" y="1168"/>
                  </a:lnTo>
                  <a:lnTo>
                    <a:pt x="1195" y="1168"/>
                  </a:lnTo>
                  <a:lnTo>
                    <a:pt x="1195" y="1167"/>
                  </a:lnTo>
                  <a:lnTo>
                    <a:pt x="1193" y="1167"/>
                  </a:lnTo>
                  <a:lnTo>
                    <a:pt x="1192" y="1165"/>
                  </a:lnTo>
                  <a:lnTo>
                    <a:pt x="1191" y="1165"/>
                  </a:lnTo>
                  <a:lnTo>
                    <a:pt x="1190" y="1165"/>
                  </a:lnTo>
                  <a:lnTo>
                    <a:pt x="1189" y="1165"/>
                  </a:lnTo>
                  <a:lnTo>
                    <a:pt x="1188" y="1165"/>
                  </a:lnTo>
                  <a:lnTo>
                    <a:pt x="1188" y="1167"/>
                  </a:lnTo>
                  <a:lnTo>
                    <a:pt x="1187" y="1167"/>
                  </a:lnTo>
                  <a:lnTo>
                    <a:pt x="1186" y="1167"/>
                  </a:lnTo>
                  <a:lnTo>
                    <a:pt x="1184" y="1167"/>
                  </a:lnTo>
                  <a:lnTo>
                    <a:pt x="1183" y="1165"/>
                  </a:lnTo>
                  <a:lnTo>
                    <a:pt x="1182" y="1165"/>
                  </a:lnTo>
                  <a:lnTo>
                    <a:pt x="1182" y="1164"/>
                  </a:lnTo>
                  <a:lnTo>
                    <a:pt x="1181" y="1165"/>
                  </a:lnTo>
                  <a:lnTo>
                    <a:pt x="1180" y="1165"/>
                  </a:lnTo>
                  <a:lnTo>
                    <a:pt x="1179" y="1165"/>
                  </a:lnTo>
                  <a:lnTo>
                    <a:pt x="1178" y="1165"/>
                  </a:lnTo>
                  <a:lnTo>
                    <a:pt x="1175" y="1164"/>
                  </a:lnTo>
                  <a:lnTo>
                    <a:pt x="1174" y="1164"/>
                  </a:lnTo>
                  <a:lnTo>
                    <a:pt x="1173" y="1165"/>
                  </a:lnTo>
                  <a:lnTo>
                    <a:pt x="1170" y="1168"/>
                  </a:lnTo>
                  <a:lnTo>
                    <a:pt x="1169" y="1168"/>
                  </a:lnTo>
                  <a:lnTo>
                    <a:pt x="1167" y="1168"/>
                  </a:lnTo>
                  <a:lnTo>
                    <a:pt x="1164" y="1171"/>
                  </a:lnTo>
                  <a:lnTo>
                    <a:pt x="1163" y="1171"/>
                  </a:lnTo>
                  <a:lnTo>
                    <a:pt x="1162" y="1171"/>
                  </a:lnTo>
                  <a:lnTo>
                    <a:pt x="1161" y="1172"/>
                  </a:lnTo>
                  <a:lnTo>
                    <a:pt x="1160" y="1172"/>
                  </a:lnTo>
                  <a:lnTo>
                    <a:pt x="1158" y="1172"/>
                  </a:lnTo>
                  <a:lnTo>
                    <a:pt x="1157" y="1171"/>
                  </a:lnTo>
                  <a:lnTo>
                    <a:pt x="1154" y="1173"/>
                  </a:lnTo>
                  <a:lnTo>
                    <a:pt x="1154" y="1175"/>
                  </a:lnTo>
                  <a:lnTo>
                    <a:pt x="1153" y="1175"/>
                  </a:lnTo>
                  <a:lnTo>
                    <a:pt x="1153" y="1176"/>
                  </a:lnTo>
                  <a:lnTo>
                    <a:pt x="1153" y="1177"/>
                  </a:lnTo>
                  <a:lnTo>
                    <a:pt x="1152" y="1177"/>
                  </a:lnTo>
                  <a:lnTo>
                    <a:pt x="1152" y="1178"/>
                  </a:lnTo>
                  <a:lnTo>
                    <a:pt x="1150" y="1179"/>
                  </a:lnTo>
                  <a:lnTo>
                    <a:pt x="1150" y="1180"/>
                  </a:lnTo>
                  <a:lnTo>
                    <a:pt x="1149" y="1180"/>
                  </a:lnTo>
                  <a:lnTo>
                    <a:pt x="1149" y="1181"/>
                  </a:lnTo>
                  <a:lnTo>
                    <a:pt x="1148" y="1182"/>
                  </a:lnTo>
                  <a:lnTo>
                    <a:pt x="1148" y="1184"/>
                  </a:lnTo>
                  <a:lnTo>
                    <a:pt x="1148" y="1185"/>
                  </a:lnTo>
                  <a:lnTo>
                    <a:pt x="1147" y="1185"/>
                  </a:lnTo>
                  <a:lnTo>
                    <a:pt x="1147" y="1186"/>
                  </a:lnTo>
                  <a:lnTo>
                    <a:pt x="1146" y="1186"/>
                  </a:lnTo>
                  <a:lnTo>
                    <a:pt x="1146" y="1187"/>
                  </a:lnTo>
                  <a:lnTo>
                    <a:pt x="1145" y="1187"/>
                  </a:lnTo>
                  <a:lnTo>
                    <a:pt x="1145" y="1188"/>
                  </a:lnTo>
                  <a:lnTo>
                    <a:pt x="1144" y="1188"/>
                  </a:lnTo>
                  <a:lnTo>
                    <a:pt x="1143" y="1188"/>
                  </a:lnTo>
                  <a:lnTo>
                    <a:pt x="1141" y="1188"/>
                  </a:lnTo>
                  <a:lnTo>
                    <a:pt x="1140" y="1187"/>
                  </a:lnTo>
                  <a:lnTo>
                    <a:pt x="1139" y="1187"/>
                  </a:lnTo>
                  <a:lnTo>
                    <a:pt x="1138" y="1188"/>
                  </a:lnTo>
                  <a:lnTo>
                    <a:pt x="1137" y="1188"/>
                  </a:lnTo>
                  <a:lnTo>
                    <a:pt x="1137" y="1189"/>
                  </a:lnTo>
                  <a:lnTo>
                    <a:pt x="1136" y="1189"/>
                  </a:lnTo>
                  <a:lnTo>
                    <a:pt x="1135" y="1189"/>
                  </a:lnTo>
                  <a:lnTo>
                    <a:pt x="1134" y="1189"/>
                  </a:lnTo>
                  <a:lnTo>
                    <a:pt x="1132" y="1190"/>
                  </a:lnTo>
                  <a:lnTo>
                    <a:pt x="1131" y="1190"/>
                  </a:lnTo>
                  <a:lnTo>
                    <a:pt x="1131" y="1192"/>
                  </a:lnTo>
                  <a:lnTo>
                    <a:pt x="1130" y="1192"/>
                  </a:lnTo>
                  <a:lnTo>
                    <a:pt x="1129" y="1192"/>
                  </a:lnTo>
                  <a:lnTo>
                    <a:pt x="1128" y="1193"/>
                  </a:lnTo>
                  <a:lnTo>
                    <a:pt x="1128" y="1194"/>
                  </a:lnTo>
                  <a:lnTo>
                    <a:pt x="1127" y="1195"/>
                  </a:lnTo>
                  <a:lnTo>
                    <a:pt x="1127" y="1196"/>
                  </a:lnTo>
                  <a:lnTo>
                    <a:pt x="1127" y="1197"/>
                  </a:lnTo>
                  <a:lnTo>
                    <a:pt x="1126" y="1197"/>
                  </a:lnTo>
                  <a:lnTo>
                    <a:pt x="1126" y="1198"/>
                  </a:lnTo>
                  <a:lnTo>
                    <a:pt x="1124" y="1198"/>
                  </a:lnTo>
                  <a:lnTo>
                    <a:pt x="1123" y="1200"/>
                  </a:lnTo>
                  <a:lnTo>
                    <a:pt x="1122" y="1200"/>
                  </a:lnTo>
                  <a:lnTo>
                    <a:pt x="1122" y="1201"/>
                  </a:lnTo>
                  <a:lnTo>
                    <a:pt x="1121" y="1201"/>
                  </a:lnTo>
                  <a:lnTo>
                    <a:pt x="1121" y="1202"/>
                  </a:lnTo>
                  <a:lnTo>
                    <a:pt x="1122" y="1202"/>
                  </a:lnTo>
                  <a:lnTo>
                    <a:pt x="1122" y="1203"/>
                  </a:lnTo>
                  <a:lnTo>
                    <a:pt x="1121" y="1203"/>
                  </a:lnTo>
                  <a:lnTo>
                    <a:pt x="1121" y="1204"/>
                  </a:lnTo>
                  <a:lnTo>
                    <a:pt x="1122" y="1205"/>
                  </a:lnTo>
                  <a:lnTo>
                    <a:pt x="1122" y="1206"/>
                  </a:lnTo>
                  <a:lnTo>
                    <a:pt x="1123" y="1207"/>
                  </a:lnTo>
                  <a:lnTo>
                    <a:pt x="1124" y="1209"/>
                  </a:lnTo>
                  <a:lnTo>
                    <a:pt x="1124" y="1210"/>
                  </a:lnTo>
                  <a:lnTo>
                    <a:pt x="1126" y="1210"/>
                  </a:lnTo>
                  <a:lnTo>
                    <a:pt x="1126" y="1211"/>
                  </a:lnTo>
                  <a:lnTo>
                    <a:pt x="1127" y="1211"/>
                  </a:lnTo>
                  <a:lnTo>
                    <a:pt x="1127" y="1212"/>
                  </a:lnTo>
                  <a:lnTo>
                    <a:pt x="1126" y="1212"/>
                  </a:lnTo>
                  <a:lnTo>
                    <a:pt x="1126" y="1213"/>
                  </a:lnTo>
                  <a:lnTo>
                    <a:pt x="1127" y="1214"/>
                  </a:lnTo>
                  <a:lnTo>
                    <a:pt x="1127" y="1215"/>
                  </a:lnTo>
                  <a:lnTo>
                    <a:pt x="1128" y="1215"/>
                  </a:lnTo>
                  <a:lnTo>
                    <a:pt x="1128" y="1217"/>
                  </a:lnTo>
                  <a:lnTo>
                    <a:pt x="1128" y="1218"/>
                  </a:lnTo>
                  <a:lnTo>
                    <a:pt x="1128" y="1219"/>
                  </a:lnTo>
                  <a:lnTo>
                    <a:pt x="1130" y="1220"/>
                  </a:lnTo>
                  <a:lnTo>
                    <a:pt x="1130" y="1221"/>
                  </a:lnTo>
                  <a:lnTo>
                    <a:pt x="1132" y="1223"/>
                  </a:lnTo>
                  <a:lnTo>
                    <a:pt x="1132" y="1224"/>
                  </a:lnTo>
                  <a:lnTo>
                    <a:pt x="1131" y="1224"/>
                  </a:lnTo>
                  <a:lnTo>
                    <a:pt x="1130" y="1227"/>
                  </a:lnTo>
                  <a:lnTo>
                    <a:pt x="1130" y="1228"/>
                  </a:lnTo>
                  <a:lnTo>
                    <a:pt x="1130" y="1229"/>
                  </a:lnTo>
                  <a:lnTo>
                    <a:pt x="1130" y="1231"/>
                  </a:lnTo>
                  <a:lnTo>
                    <a:pt x="1130" y="1232"/>
                  </a:lnTo>
                  <a:lnTo>
                    <a:pt x="1130" y="1234"/>
                  </a:lnTo>
                  <a:lnTo>
                    <a:pt x="1130" y="1235"/>
                  </a:lnTo>
                  <a:lnTo>
                    <a:pt x="1129" y="1236"/>
                  </a:lnTo>
                  <a:lnTo>
                    <a:pt x="1128" y="1237"/>
                  </a:lnTo>
                  <a:lnTo>
                    <a:pt x="1128" y="1238"/>
                  </a:lnTo>
                  <a:lnTo>
                    <a:pt x="1127" y="1238"/>
                  </a:lnTo>
                  <a:lnTo>
                    <a:pt x="1127" y="1240"/>
                  </a:lnTo>
                  <a:lnTo>
                    <a:pt x="1126" y="1240"/>
                  </a:lnTo>
                  <a:lnTo>
                    <a:pt x="1123" y="1240"/>
                  </a:lnTo>
                  <a:lnTo>
                    <a:pt x="1122" y="1240"/>
                  </a:lnTo>
                  <a:lnTo>
                    <a:pt x="1122" y="1242"/>
                  </a:lnTo>
                  <a:lnTo>
                    <a:pt x="1122" y="1240"/>
                  </a:lnTo>
                  <a:lnTo>
                    <a:pt x="1121" y="1242"/>
                  </a:lnTo>
                  <a:lnTo>
                    <a:pt x="1120" y="1243"/>
                  </a:lnTo>
                  <a:lnTo>
                    <a:pt x="1119" y="1243"/>
                  </a:lnTo>
                  <a:lnTo>
                    <a:pt x="1119" y="1244"/>
                  </a:lnTo>
                  <a:lnTo>
                    <a:pt x="1118" y="1244"/>
                  </a:lnTo>
                  <a:lnTo>
                    <a:pt x="1117" y="1245"/>
                  </a:lnTo>
                  <a:lnTo>
                    <a:pt x="1112" y="1247"/>
                  </a:lnTo>
                  <a:lnTo>
                    <a:pt x="1111" y="1246"/>
                  </a:lnTo>
                  <a:lnTo>
                    <a:pt x="1110" y="1246"/>
                  </a:lnTo>
                  <a:lnTo>
                    <a:pt x="1109" y="1247"/>
                  </a:lnTo>
                  <a:lnTo>
                    <a:pt x="1107" y="1247"/>
                  </a:lnTo>
                  <a:lnTo>
                    <a:pt x="1106" y="1247"/>
                  </a:lnTo>
                  <a:lnTo>
                    <a:pt x="1105" y="1247"/>
                  </a:lnTo>
                  <a:lnTo>
                    <a:pt x="1104" y="1247"/>
                  </a:lnTo>
                  <a:lnTo>
                    <a:pt x="1102" y="1247"/>
                  </a:lnTo>
                  <a:lnTo>
                    <a:pt x="1101" y="1247"/>
                  </a:lnTo>
                  <a:lnTo>
                    <a:pt x="1100" y="1248"/>
                  </a:lnTo>
                  <a:lnTo>
                    <a:pt x="1100" y="1249"/>
                  </a:lnTo>
                  <a:lnTo>
                    <a:pt x="1098" y="1251"/>
                  </a:lnTo>
                  <a:lnTo>
                    <a:pt x="1097" y="1251"/>
                  </a:lnTo>
                  <a:lnTo>
                    <a:pt x="1097" y="1252"/>
                  </a:lnTo>
                  <a:lnTo>
                    <a:pt x="1096" y="1252"/>
                  </a:lnTo>
                  <a:lnTo>
                    <a:pt x="1095" y="1253"/>
                  </a:lnTo>
                  <a:lnTo>
                    <a:pt x="1094" y="1254"/>
                  </a:lnTo>
                  <a:lnTo>
                    <a:pt x="1093" y="1254"/>
                  </a:lnTo>
                  <a:lnTo>
                    <a:pt x="1093" y="1255"/>
                  </a:lnTo>
                  <a:lnTo>
                    <a:pt x="1093" y="1256"/>
                  </a:lnTo>
                  <a:lnTo>
                    <a:pt x="1092" y="1257"/>
                  </a:lnTo>
                  <a:lnTo>
                    <a:pt x="1092" y="1259"/>
                  </a:lnTo>
                  <a:lnTo>
                    <a:pt x="1091" y="1260"/>
                  </a:lnTo>
                  <a:lnTo>
                    <a:pt x="1091" y="1261"/>
                  </a:lnTo>
                  <a:lnTo>
                    <a:pt x="1091" y="1262"/>
                  </a:lnTo>
                  <a:lnTo>
                    <a:pt x="1089" y="1262"/>
                  </a:lnTo>
                  <a:lnTo>
                    <a:pt x="1088" y="1263"/>
                  </a:lnTo>
                  <a:lnTo>
                    <a:pt x="1087" y="1263"/>
                  </a:lnTo>
                  <a:lnTo>
                    <a:pt x="1086" y="1263"/>
                  </a:lnTo>
                  <a:lnTo>
                    <a:pt x="1085" y="1264"/>
                  </a:lnTo>
                  <a:lnTo>
                    <a:pt x="1084" y="1264"/>
                  </a:lnTo>
                  <a:lnTo>
                    <a:pt x="1084" y="1265"/>
                  </a:lnTo>
                  <a:lnTo>
                    <a:pt x="1083" y="1265"/>
                  </a:lnTo>
                  <a:lnTo>
                    <a:pt x="1083" y="1267"/>
                  </a:lnTo>
                  <a:lnTo>
                    <a:pt x="1081" y="1267"/>
                  </a:lnTo>
                  <a:lnTo>
                    <a:pt x="1083" y="1269"/>
                  </a:lnTo>
                  <a:lnTo>
                    <a:pt x="1083" y="1270"/>
                  </a:lnTo>
                  <a:lnTo>
                    <a:pt x="1081" y="1271"/>
                  </a:lnTo>
                  <a:lnTo>
                    <a:pt x="1081" y="1272"/>
                  </a:lnTo>
                  <a:lnTo>
                    <a:pt x="1080" y="1272"/>
                  </a:lnTo>
                  <a:lnTo>
                    <a:pt x="1078" y="1271"/>
                  </a:lnTo>
                  <a:lnTo>
                    <a:pt x="1077" y="1271"/>
                  </a:lnTo>
                  <a:lnTo>
                    <a:pt x="1077" y="1272"/>
                  </a:lnTo>
                  <a:lnTo>
                    <a:pt x="1076" y="1272"/>
                  </a:lnTo>
                  <a:lnTo>
                    <a:pt x="1075" y="1272"/>
                  </a:lnTo>
                  <a:lnTo>
                    <a:pt x="1074" y="1272"/>
                  </a:lnTo>
                  <a:lnTo>
                    <a:pt x="1074" y="1273"/>
                  </a:lnTo>
                  <a:lnTo>
                    <a:pt x="1074" y="1274"/>
                  </a:lnTo>
                  <a:lnTo>
                    <a:pt x="1072" y="1276"/>
                  </a:lnTo>
                  <a:lnTo>
                    <a:pt x="1071" y="1277"/>
                  </a:lnTo>
                  <a:lnTo>
                    <a:pt x="1070" y="1278"/>
                  </a:lnTo>
                  <a:lnTo>
                    <a:pt x="1070" y="1279"/>
                  </a:lnTo>
                  <a:lnTo>
                    <a:pt x="1069" y="1279"/>
                  </a:lnTo>
                  <a:lnTo>
                    <a:pt x="1068" y="1279"/>
                  </a:lnTo>
                  <a:lnTo>
                    <a:pt x="1067" y="1279"/>
                  </a:lnTo>
                  <a:lnTo>
                    <a:pt x="1066" y="1279"/>
                  </a:lnTo>
                  <a:lnTo>
                    <a:pt x="1064" y="1279"/>
                  </a:lnTo>
                  <a:lnTo>
                    <a:pt x="1063" y="1279"/>
                  </a:lnTo>
                  <a:lnTo>
                    <a:pt x="1062" y="1280"/>
                  </a:lnTo>
                  <a:lnTo>
                    <a:pt x="1061" y="1280"/>
                  </a:lnTo>
                  <a:lnTo>
                    <a:pt x="1060" y="1281"/>
                  </a:lnTo>
                  <a:lnTo>
                    <a:pt x="1059" y="1282"/>
                  </a:lnTo>
                  <a:lnTo>
                    <a:pt x="1058" y="1284"/>
                  </a:lnTo>
                  <a:lnTo>
                    <a:pt x="1057" y="1285"/>
                  </a:lnTo>
                  <a:lnTo>
                    <a:pt x="1055" y="1286"/>
                  </a:lnTo>
                  <a:lnTo>
                    <a:pt x="1054" y="1286"/>
                  </a:lnTo>
                  <a:lnTo>
                    <a:pt x="1053" y="1286"/>
                  </a:lnTo>
                  <a:lnTo>
                    <a:pt x="1052" y="1286"/>
                  </a:lnTo>
                  <a:lnTo>
                    <a:pt x="1051" y="1286"/>
                  </a:lnTo>
                  <a:lnTo>
                    <a:pt x="1050" y="1285"/>
                  </a:lnTo>
                  <a:lnTo>
                    <a:pt x="1049" y="1285"/>
                  </a:lnTo>
                  <a:lnTo>
                    <a:pt x="1048" y="1285"/>
                  </a:lnTo>
                  <a:lnTo>
                    <a:pt x="1048" y="1286"/>
                  </a:lnTo>
                  <a:lnTo>
                    <a:pt x="1046" y="1286"/>
                  </a:lnTo>
                  <a:lnTo>
                    <a:pt x="1045" y="1287"/>
                  </a:lnTo>
                  <a:lnTo>
                    <a:pt x="1045" y="1288"/>
                  </a:lnTo>
                  <a:lnTo>
                    <a:pt x="1044" y="1288"/>
                  </a:lnTo>
                  <a:lnTo>
                    <a:pt x="1041" y="1289"/>
                  </a:lnTo>
                  <a:lnTo>
                    <a:pt x="1040" y="1289"/>
                  </a:lnTo>
                  <a:lnTo>
                    <a:pt x="1038" y="1290"/>
                  </a:lnTo>
                  <a:lnTo>
                    <a:pt x="1037" y="1290"/>
                  </a:lnTo>
                  <a:lnTo>
                    <a:pt x="1036" y="1290"/>
                  </a:lnTo>
                  <a:lnTo>
                    <a:pt x="1036" y="1291"/>
                  </a:lnTo>
                  <a:lnTo>
                    <a:pt x="1035" y="1291"/>
                  </a:lnTo>
                  <a:lnTo>
                    <a:pt x="1034" y="1291"/>
                  </a:lnTo>
                  <a:lnTo>
                    <a:pt x="1033" y="1291"/>
                  </a:lnTo>
                  <a:lnTo>
                    <a:pt x="1032" y="1291"/>
                  </a:lnTo>
                  <a:lnTo>
                    <a:pt x="1031" y="1291"/>
                  </a:lnTo>
                  <a:lnTo>
                    <a:pt x="1029" y="1291"/>
                  </a:lnTo>
                  <a:lnTo>
                    <a:pt x="1028" y="1293"/>
                  </a:lnTo>
                  <a:lnTo>
                    <a:pt x="1027" y="1293"/>
                  </a:lnTo>
                  <a:lnTo>
                    <a:pt x="1025" y="1293"/>
                  </a:lnTo>
                  <a:lnTo>
                    <a:pt x="1023" y="1293"/>
                  </a:lnTo>
                  <a:lnTo>
                    <a:pt x="1022" y="1291"/>
                  </a:lnTo>
                  <a:lnTo>
                    <a:pt x="1022" y="1293"/>
                  </a:lnTo>
                  <a:lnTo>
                    <a:pt x="1020" y="1293"/>
                  </a:lnTo>
                  <a:lnTo>
                    <a:pt x="1020" y="1291"/>
                  </a:lnTo>
                  <a:lnTo>
                    <a:pt x="1019" y="1293"/>
                  </a:lnTo>
                  <a:lnTo>
                    <a:pt x="1018" y="1293"/>
                  </a:lnTo>
                  <a:lnTo>
                    <a:pt x="1017" y="1293"/>
                  </a:lnTo>
                  <a:lnTo>
                    <a:pt x="1014" y="1293"/>
                  </a:lnTo>
                  <a:lnTo>
                    <a:pt x="1010" y="1294"/>
                  </a:lnTo>
                  <a:lnTo>
                    <a:pt x="1009" y="1294"/>
                  </a:lnTo>
                  <a:lnTo>
                    <a:pt x="1008" y="1294"/>
                  </a:lnTo>
                  <a:lnTo>
                    <a:pt x="1007" y="1294"/>
                  </a:lnTo>
                  <a:lnTo>
                    <a:pt x="1007" y="1293"/>
                  </a:lnTo>
                  <a:lnTo>
                    <a:pt x="1006" y="1293"/>
                  </a:lnTo>
                  <a:lnTo>
                    <a:pt x="1006" y="1291"/>
                  </a:lnTo>
                  <a:lnTo>
                    <a:pt x="1005" y="1291"/>
                  </a:lnTo>
                  <a:lnTo>
                    <a:pt x="1003" y="1291"/>
                  </a:lnTo>
                  <a:lnTo>
                    <a:pt x="1002" y="1291"/>
                  </a:lnTo>
                  <a:lnTo>
                    <a:pt x="1001" y="1291"/>
                  </a:lnTo>
                  <a:lnTo>
                    <a:pt x="1000" y="1293"/>
                  </a:lnTo>
                  <a:lnTo>
                    <a:pt x="999" y="1294"/>
                  </a:lnTo>
                  <a:lnTo>
                    <a:pt x="998" y="1294"/>
                  </a:lnTo>
                  <a:lnTo>
                    <a:pt x="997" y="1295"/>
                  </a:lnTo>
                  <a:lnTo>
                    <a:pt x="995" y="1296"/>
                  </a:lnTo>
                  <a:lnTo>
                    <a:pt x="994" y="1297"/>
                  </a:lnTo>
                  <a:lnTo>
                    <a:pt x="993" y="1298"/>
                  </a:lnTo>
                  <a:lnTo>
                    <a:pt x="992" y="1298"/>
                  </a:lnTo>
                  <a:lnTo>
                    <a:pt x="991" y="1299"/>
                  </a:lnTo>
                  <a:lnTo>
                    <a:pt x="990" y="1299"/>
                  </a:lnTo>
                  <a:lnTo>
                    <a:pt x="989" y="1301"/>
                  </a:lnTo>
                  <a:lnTo>
                    <a:pt x="988" y="1301"/>
                  </a:lnTo>
                  <a:lnTo>
                    <a:pt x="986" y="1302"/>
                  </a:lnTo>
                  <a:lnTo>
                    <a:pt x="985" y="1302"/>
                  </a:lnTo>
                  <a:lnTo>
                    <a:pt x="985" y="1303"/>
                  </a:lnTo>
                  <a:lnTo>
                    <a:pt x="984" y="1303"/>
                  </a:lnTo>
                  <a:lnTo>
                    <a:pt x="984" y="1304"/>
                  </a:lnTo>
                  <a:lnTo>
                    <a:pt x="983" y="1305"/>
                  </a:lnTo>
                  <a:lnTo>
                    <a:pt x="982" y="1305"/>
                  </a:lnTo>
                  <a:lnTo>
                    <a:pt x="982" y="1306"/>
                  </a:lnTo>
                  <a:lnTo>
                    <a:pt x="982" y="1307"/>
                  </a:lnTo>
                  <a:lnTo>
                    <a:pt x="981" y="1309"/>
                  </a:lnTo>
                  <a:lnTo>
                    <a:pt x="955" y="1321"/>
                  </a:lnTo>
                  <a:lnTo>
                    <a:pt x="954" y="1321"/>
                  </a:lnTo>
                  <a:lnTo>
                    <a:pt x="952" y="1322"/>
                  </a:lnTo>
                  <a:lnTo>
                    <a:pt x="952" y="1323"/>
                  </a:lnTo>
                  <a:lnTo>
                    <a:pt x="951" y="1324"/>
                  </a:lnTo>
                  <a:lnTo>
                    <a:pt x="951" y="1326"/>
                  </a:lnTo>
                  <a:lnTo>
                    <a:pt x="950" y="1326"/>
                  </a:lnTo>
                  <a:lnTo>
                    <a:pt x="949" y="1327"/>
                  </a:lnTo>
                  <a:lnTo>
                    <a:pt x="948" y="1328"/>
                  </a:lnTo>
                  <a:lnTo>
                    <a:pt x="948" y="1329"/>
                  </a:lnTo>
                  <a:lnTo>
                    <a:pt x="947" y="1329"/>
                  </a:lnTo>
                  <a:lnTo>
                    <a:pt x="946" y="1330"/>
                  </a:lnTo>
                  <a:lnTo>
                    <a:pt x="945" y="1330"/>
                  </a:lnTo>
                  <a:lnTo>
                    <a:pt x="943" y="1330"/>
                  </a:lnTo>
                  <a:lnTo>
                    <a:pt x="942" y="1331"/>
                  </a:lnTo>
                  <a:lnTo>
                    <a:pt x="941" y="1332"/>
                  </a:lnTo>
                  <a:lnTo>
                    <a:pt x="940" y="1334"/>
                  </a:lnTo>
                  <a:lnTo>
                    <a:pt x="940" y="1335"/>
                  </a:lnTo>
                  <a:lnTo>
                    <a:pt x="939" y="1336"/>
                  </a:lnTo>
                  <a:lnTo>
                    <a:pt x="938" y="1337"/>
                  </a:lnTo>
                  <a:lnTo>
                    <a:pt x="937" y="1338"/>
                  </a:lnTo>
                  <a:lnTo>
                    <a:pt x="936" y="1339"/>
                  </a:lnTo>
                  <a:lnTo>
                    <a:pt x="934" y="1339"/>
                  </a:lnTo>
                  <a:lnTo>
                    <a:pt x="934" y="1340"/>
                  </a:lnTo>
                  <a:lnTo>
                    <a:pt x="933" y="1341"/>
                  </a:lnTo>
                  <a:lnTo>
                    <a:pt x="933" y="1343"/>
                  </a:lnTo>
                  <a:lnTo>
                    <a:pt x="933" y="1345"/>
                  </a:lnTo>
                  <a:lnTo>
                    <a:pt x="931" y="1345"/>
                  </a:lnTo>
                  <a:lnTo>
                    <a:pt x="930" y="1345"/>
                  </a:lnTo>
                  <a:lnTo>
                    <a:pt x="928" y="1346"/>
                  </a:lnTo>
                  <a:lnTo>
                    <a:pt x="926" y="1346"/>
                  </a:lnTo>
                  <a:lnTo>
                    <a:pt x="926" y="1347"/>
                  </a:lnTo>
                  <a:lnTo>
                    <a:pt x="925" y="1348"/>
                  </a:lnTo>
                  <a:lnTo>
                    <a:pt x="924" y="1349"/>
                  </a:lnTo>
                  <a:lnTo>
                    <a:pt x="923" y="1351"/>
                  </a:lnTo>
                  <a:lnTo>
                    <a:pt x="922" y="1351"/>
                  </a:lnTo>
                  <a:lnTo>
                    <a:pt x="921" y="1351"/>
                  </a:lnTo>
                  <a:lnTo>
                    <a:pt x="921" y="1349"/>
                  </a:lnTo>
                  <a:lnTo>
                    <a:pt x="920" y="1351"/>
                  </a:lnTo>
                  <a:lnTo>
                    <a:pt x="920" y="1352"/>
                  </a:lnTo>
                  <a:lnTo>
                    <a:pt x="919" y="1353"/>
                  </a:lnTo>
                  <a:lnTo>
                    <a:pt x="917" y="1354"/>
                  </a:lnTo>
                  <a:lnTo>
                    <a:pt x="916" y="1355"/>
                  </a:lnTo>
                  <a:lnTo>
                    <a:pt x="915" y="1355"/>
                  </a:lnTo>
                  <a:lnTo>
                    <a:pt x="915" y="1356"/>
                  </a:lnTo>
                  <a:lnTo>
                    <a:pt x="914" y="1356"/>
                  </a:lnTo>
                  <a:lnTo>
                    <a:pt x="913" y="1356"/>
                  </a:lnTo>
                  <a:lnTo>
                    <a:pt x="912" y="1357"/>
                  </a:lnTo>
                  <a:lnTo>
                    <a:pt x="912" y="1356"/>
                  </a:lnTo>
                  <a:lnTo>
                    <a:pt x="911" y="1357"/>
                  </a:lnTo>
                  <a:lnTo>
                    <a:pt x="909" y="1359"/>
                  </a:lnTo>
                  <a:lnTo>
                    <a:pt x="909" y="1360"/>
                  </a:lnTo>
                  <a:lnTo>
                    <a:pt x="908" y="1361"/>
                  </a:lnTo>
                  <a:lnTo>
                    <a:pt x="907" y="1361"/>
                  </a:lnTo>
                  <a:lnTo>
                    <a:pt x="907" y="1362"/>
                  </a:lnTo>
                  <a:lnTo>
                    <a:pt x="906" y="1362"/>
                  </a:lnTo>
                  <a:lnTo>
                    <a:pt x="906" y="1363"/>
                  </a:lnTo>
                  <a:lnTo>
                    <a:pt x="905" y="1363"/>
                  </a:lnTo>
                  <a:lnTo>
                    <a:pt x="904" y="1363"/>
                  </a:lnTo>
                  <a:lnTo>
                    <a:pt x="903" y="1364"/>
                  </a:lnTo>
                  <a:lnTo>
                    <a:pt x="902" y="1364"/>
                  </a:lnTo>
                  <a:lnTo>
                    <a:pt x="900" y="1365"/>
                  </a:lnTo>
                  <a:lnTo>
                    <a:pt x="899" y="1366"/>
                  </a:lnTo>
                  <a:lnTo>
                    <a:pt x="898" y="1366"/>
                  </a:lnTo>
                  <a:lnTo>
                    <a:pt x="898" y="1368"/>
                  </a:lnTo>
                  <a:lnTo>
                    <a:pt x="897" y="1369"/>
                  </a:lnTo>
                  <a:lnTo>
                    <a:pt x="896" y="1370"/>
                  </a:lnTo>
                  <a:lnTo>
                    <a:pt x="895" y="1370"/>
                  </a:lnTo>
                  <a:lnTo>
                    <a:pt x="895" y="1371"/>
                  </a:lnTo>
                  <a:lnTo>
                    <a:pt x="894" y="1371"/>
                  </a:lnTo>
                  <a:lnTo>
                    <a:pt x="894" y="1372"/>
                  </a:lnTo>
                  <a:lnTo>
                    <a:pt x="893" y="1372"/>
                  </a:lnTo>
                  <a:lnTo>
                    <a:pt x="890" y="1372"/>
                  </a:lnTo>
                  <a:lnTo>
                    <a:pt x="889" y="1372"/>
                  </a:lnTo>
                  <a:lnTo>
                    <a:pt x="889" y="1373"/>
                  </a:lnTo>
                  <a:lnTo>
                    <a:pt x="889" y="1374"/>
                  </a:lnTo>
                  <a:lnTo>
                    <a:pt x="887" y="1376"/>
                  </a:lnTo>
                  <a:lnTo>
                    <a:pt x="885" y="1377"/>
                  </a:lnTo>
                  <a:lnTo>
                    <a:pt x="881" y="1378"/>
                  </a:lnTo>
                  <a:lnTo>
                    <a:pt x="876" y="1378"/>
                  </a:lnTo>
                  <a:lnTo>
                    <a:pt x="871" y="1382"/>
                  </a:lnTo>
                  <a:lnTo>
                    <a:pt x="870" y="1385"/>
                  </a:lnTo>
                  <a:lnTo>
                    <a:pt x="870" y="1386"/>
                  </a:lnTo>
                  <a:lnTo>
                    <a:pt x="869" y="1387"/>
                  </a:lnTo>
                  <a:lnTo>
                    <a:pt x="862" y="1389"/>
                  </a:lnTo>
                  <a:lnTo>
                    <a:pt x="857" y="1385"/>
                  </a:lnTo>
                  <a:lnTo>
                    <a:pt x="856" y="1383"/>
                  </a:lnTo>
                  <a:lnTo>
                    <a:pt x="855" y="1383"/>
                  </a:lnTo>
                  <a:lnTo>
                    <a:pt x="855" y="1382"/>
                  </a:lnTo>
                  <a:lnTo>
                    <a:pt x="854" y="1382"/>
                  </a:lnTo>
                  <a:lnTo>
                    <a:pt x="853" y="1382"/>
                  </a:lnTo>
                  <a:lnTo>
                    <a:pt x="853" y="1381"/>
                  </a:lnTo>
                  <a:lnTo>
                    <a:pt x="852" y="1381"/>
                  </a:lnTo>
                  <a:lnTo>
                    <a:pt x="852" y="1380"/>
                  </a:lnTo>
                  <a:lnTo>
                    <a:pt x="851" y="1379"/>
                  </a:lnTo>
                  <a:lnTo>
                    <a:pt x="850" y="1379"/>
                  </a:lnTo>
                  <a:lnTo>
                    <a:pt x="850" y="1378"/>
                  </a:lnTo>
                  <a:lnTo>
                    <a:pt x="850" y="1377"/>
                  </a:lnTo>
                  <a:lnTo>
                    <a:pt x="848" y="1377"/>
                  </a:lnTo>
                  <a:lnTo>
                    <a:pt x="848" y="1376"/>
                  </a:lnTo>
                  <a:lnTo>
                    <a:pt x="847" y="1374"/>
                  </a:lnTo>
                  <a:lnTo>
                    <a:pt x="846" y="1373"/>
                  </a:lnTo>
                  <a:lnTo>
                    <a:pt x="846" y="1372"/>
                  </a:lnTo>
                  <a:lnTo>
                    <a:pt x="845" y="1372"/>
                  </a:lnTo>
                  <a:lnTo>
                    <a:pt x="844" y="1373"/>
                  </a:lnTo>
                  <a:lnTo>
                    <a:pt x="844" y="1372"/>
                  </a:lnTo>
                  <a:lnTo>
                    <a:pt x="843" y="1373"/>
                  </a:lnTo>
                  <a:lnTo>
                    <a:pt x="843" y="1372"/>
                  </a:lnTo>
                  <a:lnTo>
                    <a:pt x="842" y="1372"/>
                  </a:lnTo>
                  <a:lnTo>
                    <a:pt x="840" y="1371"/>
                  </a:lnTo>
                  <a:lnTo>
                    <a:pt x="839" y="1371"/>
                  </a:lnTo>
                  <a:lnTo>
                    <a:pt x="839" y="1370"/>
                  </a:lnTo>
                  <a:lnTo>
                    <a:pt x="838" y="1370"/>
                  </a:lnTo>
                  <a:lnTo>
                    <a:pt x="837" y="1370"/>
                  </a:lnTo>
                  <a:lnTo>
                    <a:pt x="836" y="1370"/>
                  </a:lnTo>
                  <a:lnTo>
                    <a:pt x="835" y="1369"/>
                  </a:lnTo>
                  <a:lnTo>
                    <a:pt x="834" y="1369"/>
                  </a:lnTo>
                  <a:lnTo>
                    <a:pt x="834" y="1368"/>
                  </a:lnTo>
                  <a:lnTo>
                    <a:pt x="833" y="1368"/>
                  </a:lnTo>
                  <a:lnTo>
                    <a:pt x="831" y="1368"/>
                  </a:lnTo>
                  <a:lnTo>
                    <a:pt x="831" y="1366"/>
                  </a:lnTo>
                  <a:lnTo>
                    <a:pt x="830" y="1366"/>
                  </a:lnTo>
                  <a:lnTo>
                    <a:pt x="800" y="1354"/>
                  </a:lnTo>
                  <a:lnTo>
                    <a:pt x="797" y="1353"/>
                  </a:lnTo>
                  <a:lnTo>
                    <a:pt x="793" y="1351"/>
                  </a:lnTo>
                  <a:lnTo>
                    <a:pt x="788" y="1349"/>
                  </a:lnTo>
                  <a:lnTo>
                    <a:pt x="786" y="1348"/>
                  </a:lnTo>
                  <a:lnTo>
                    <a:pt x="784" y="1346"/>
                  </a:lnTo>
                  <a:lnTo>
                    <a:pt x="777" y="1343"/>
                  </a:lnTo>
                  <a:lnTo>
                    <a:pt x="776" y="1344"/>
                  </a:lnTo>
                  <a:lnTo>
                    <a:pt x="776" y="1345"/>
                  </a:lnTo>
                  <a:lnTo>
                    <a:pt x="775" y="1346"/>
                  </a:lnTo>
                  <a:lnTo>
                    <a:pt x="775" y="1347"/>
                  </a:lnTo>
                  <a:lnTo>
                    <a:pt x="775" y="1348"/>
                  </a:lnTo>
                  <a:lnTo>
                    <a:pt x="774" y="1348"/>
                  </a:lnTo>
                  <a:lnTo>
                    <a:pt x="773" y="1349"/>
                  </a:lnTo>
                  <a:lnTo>
                    <a:pt x="773" y="1351"/>
                  </a:lnTo>
                  <a:lnTo>
                    <a:pt x="771" y="1352"/>
                  </a:lnTo>
                  <a:lnTo>
                    <a:pt x="770" y="1352"/>
                  </a:lnTo>
                  <a:lnTo>
                    <a:pt x="769" y="1353"/>
                  </a:lnTo>
                  <a:lnTo>
                    <a:pt x="768" y="1353"/>
                  </a:lnTo>
                  <a:lnTo>
                    <a:pt x="767" y="1353"/>
                  </a:lnTo>
                  <a:lnTo>
                    <a:pt x="766" y="1353"/>
                  </a:lnTo>
                  <a:lnTo>
                    <a:pt x="765" y="1354"/>
                  </a:lnTo>
                  <a:lnTo>
                    <a:pt x="762" y="1355"/>
                  </a:lnTo>
                  <a:lnTo>
                    <a:pt x="761" y="1355"/>
                  </a:lnTo>
                  <a:lnTo>
                    <a:pt x="760" y="1355"/>
                  </a:lnTo>
                  <a:lnTo>
                    <a:pt x="760" y="1356"/>
                  </a:lnTo>
                  <a:lnTo>
                    <a:pt x="759" y="1357"/>
                  </a:lnTo>
                  <a:lnTo>
                    <a:pt x="759" y="1359"/>
                  </a:lnTo>
                  <a:lnTo>
                    <a:pt x="759" y="1360"/>
                  </a:lnTo>
                  <a:lnTo>
                    <a:pt x="759" y="1361"/>
                  </a:lnTo>
                  <a:lnTo>
                    <a:pt x="759" y="1362"/>
                  </a:lnTo>
                  <a:lnTo>
                    <a:pt x="760" y="1362"/>
                  </a:lnTo>
                  <a:lnTo>
                    <a:pt x="760" y="1363"/>
                  </a:lnTo>
                  <a:lnTo>
                    <a:pt x="760" y="1364"/>
                  </a:lnTo>
                  <a:lnTo>
                    <a:pt x="760" y="1365"/>
                  </a:lnTo>
                  <a:lnTo>
                    <a:pt x="760" y="1366"/>
                  </a:lnTo>
                  <a:lnTo>
                    <a:pt x="760" y="1368"/>
                  </a:lnTo>
                  <a:lnTo>
                    <a:pt x="759" y="1369"/>
                  </a:lnTo>
                  <a:lnTo>
                    <a:pt x="759" y="1370"/>
                  </a:lnTo>
                  <a:lnTo>
                    <a:pt x="759" y="1371"/>
                  </a:lnTo>
                  <a:lnTo>
                    <a:pt x="758" y="1371"/>
                  </a:lnTo>
                  <a:lnTo>
                    <a:pt x="758" y="1372"/>
                  </a:lnTo>
                  <a:lnTo>
                    <a:pt x="758" y="1373"/>
                  </a:lnTo>
                  <a:lnTo>
                    <a:pt x="757" y="1373"/>
                  </a:lnTo>
                  <a:lnTo>
                    <a:pt x="755" y="1376"/>
                  </a:lnTo>
                  <a:lnTo>
                    <a:pt x="753" y="1376"/>
                  </a:lnTo>
                  <a:lnTo>
                    <a:pt x="753" y="1377"/>
                  </a:lnTo>
                  <a:lnTo>
                    <a:pt x="752" y="1376"/>
                  </a:lnTo>
                  <a:lnTo>
                    <a:pt x="751" y="1376"/>
                  </a:lnTo>
                  <a:lnTo>
                    <a:pt x="750" y="1376"/>
                  </a:lnTo>
                  <a:lnTo>
                    <a:pt x="750" y="1377"/>
                  </a:lnTo>
                  <a:lnTo>
                    <a:pt x="749" y="1377"/>
                  </a:lnTo>
                  <a:lnTo>
                    <a:pt x="749" y="1378"/>
                  </a:lnTo>
                  <a:lnTo>
                    <a:pt x="748" y="1379"/>
                  </a:lnTo>
                  <a:lnTo>
                    <a:pt x="748" y="1380"/>
                  </a:lnTo>
                  <a:lnTo>
                    <a:pt x="748" y="1381"/>
                  </a:lnTo>
                  <a:lnTo>
                    <a:pt x="750" y="1382"/>
                  </a:lnTo>
                  <a:lnTo>
                    <a:pt x="750" y="1383"/>
                  </a:lnTo>
                  <a:lnTo>
                    <a:pt x="750" y="1385"/>
                  </a:lnTo>
                  <a:lnTo>
                    <a:pt x="750" y="1386"/>
                  </a:lnTo>
                  <a:lnTo>
                    <a:pt x="750" y="1387"/>
                  </a:lnTo>
                  <a:lnTo>
                    <a:pt x="749" y="1387"/>
                  </a:lnTo>
                  <a:lnTo>
                    <a:pt x="748" y="1388"/>
                  </a:lnTo>
                  <a:lnTo>
                    <a:pt x="748" y="1389"/>
                  </a:lnTo>
                  <a:lnTo>
                    <a:pt x="747" y="1389"/>
                  </a:lnTo>
                  <a:lnTo>
                    <a:pt x="747" y="1390"/>
                  </a:lnTo>
                  <a:lnTo>
                    <a:pt x="747" y="1391"/>
                  </a:lnTo>
                  <a:lnTo>
                    <a:pt x="745" y="1393"/>
                  </a:lnTo>
                  <a:lnTo>
                    <a:pt x="747" y="1393"/>
                  </a:lnTo>
                  <a:lnTo>
                    <a:pt x="745" y="1393"/>
                  </a:lnTo>
                  <a:lnTo>
                    <a:pt x="743" y="1391"/>
                  </a:lnTo>
                  <a:lnTo>
                    <a:pt x="742" y="1391"/>
                  </a:lnTo>
                  <a:lnTo>
                    <a:pt x="741" y="1391"/>
                  </a:lnTo>
                  <a:lnTo>
                    <a:pt x="740" y="1391"/>
                  </a:lnTo>
                  <a:lnTo>
                    <a:pt x="739" y="1390"/>
                  </a:lnTo>
                  <a:lnTo>
                    <a:pt x="738" y="1389"/>
                  </a:lnTo>
                  <a:lnTo>
                    <a:pt x="736" y="1389"/>
                  </a:lnTo>
                  <a:lnTo>
                    <a:pt x="735" y="1389"/>
                  </a:lnTo>
                  <a:lnTo>
                    <a:pt x="735" y="1388"/>
                  </a:lnTo>
                  <a:lnTo>
                    <a:pt x="734" y="1387"/>
                  </a:lnTo>
                  <a:lnTo>
                    <a:pt x="734" y="1386"/>
                  </a:lnTo>
                  <a:lnTo>
                    <a:pt x="733" y="1386"/>
                  </a:lnTo>
                  <a:lnTo>
                    <a:pt x="734" y="1385"/>
                  </a:lnTo>
                  <a:lnTo>
                    <a:pt x="733" y="1385"/>
                  </a:lnTo>
                  <a:lnTo>
                    <a:pt x="733" y="1383"/>
                  </a:lnTo>
                  <a:lnTo>
                    <a:pt x="732" y="1383"/>
                  </a:lnTo>
                  <a:lnTo>
                    <a:pt x="731" y="1383"/>
                  </a:lnTo>
                  <a:lnTo>
                    <a:pt x="731" y="1385"/>
                  </a:lnTo>
                  <a:lnTo>
                    <a:pt x="730" y="1385"/>
                  </a:lnTo>
                  <a:lnTo>
                    <a:pt x="728" y="1385"/>
                  </a:lnTo>
                  <a:lnTo>
                    <a:pt x="728" y="1383"/>
                  </a:lnTo>
                  <a:lnTo>
                    <a:pt x="727" y="1385"/>
                  </a:lnTo>
                  <a:lnTo>
                    <a:pt x="726" y="1385"/>
                  </a:lnTo>
                  <a:lnTo>
                    <a:pt x="725" y="1385"/>
                  </a:lnTo>
                  <a:lnTo>
                    <a:pt x="725" y="1386"/>
                  </a:lnTo>
                  <a:lnTo>
                    <a:pt x="724" y="1386"/>
                  </a:lnTo>
                  <a:lnTo>
                    <a:pt x="724" y="1387"/>
                  </a:lnTo>
                  <a:lnTo>
                    <a:pt x="723" y="1387"/>
                  </a:lnTo>
                  <a:lnTo>
                    <a:pt x="722" y="1388"/>
                  </a:lnTo>
                  <a:lnTo>
                    <a:pt x="721" y="1388"/>
                  </a:lnTo>
                  <a:lnTo>
                    <a:pt x="719" y="1388"/>
                  </a:lnTo>
                  <a:lnTo>
                    <a:pt x="718" y="1388"/>
                  </a:lnTo>
                  <a:lnTo>
                    <a:pt x="717" y="1388"/>
                  </a:lnTo>
                  <a:lnTo>
                    <a:pt x="716" y="1389"/>
                  </a:lnTo>
                  <a:lnTo>
                    <a:pt x="716" y="1388"/>
                  </a:lnTo>
                  <a:lnTo>
                    <a:pt x="715" y="1388"/>
                  </a:lnTo>
                  <a:lnTo>
                    <a:pt x="714" y="1389"/>
                  </a:lnTo>
                  <a:lnTo>
                    <a:pt x="713" y="1390"/>
                  </a:lnTo>
                  <a:lnTo>
                    <a:pt x="712" y="1390"/>
                  </a:lnTo>
                  <a:lnTo>
                    <a:pt x="712" y="1391"/>
                  </a:lnTo>
                  <a:lnTo>
                    <a:pt x="710" y="1390"/>
                  </a:lnTo>
                  <a:lnTo>
                    <a:pt x="707" y="1389"/>
                  </a:lnTo>
                  <a:lnTo>
                    <a:pt x="704" y="1389"/>
                  </a:lnTo>
                  <a:lnTo>
                    <a:pt x="702" y="1389"/>
                  </a:lnTo>
                  <a:lnTo>
                    <a:pt x="702" y="1390"/>
                  </a:lnTo>
                  <a:lnTo>
                    <a:pt x="701" y="1390"/>
                  </a:lnTo>
                  <a:lnTo>
                    <a:pt x="701" y="1391"/>
                  </a:lnTo>
                  <a:lnTo>
                    <a:pt x="700" y="1391"/>
                  </a:lnTo>
                  <a:lnTo>
                    <a:pt x="699" y="1391"/>
                  </a:lnTo>
                  <a:lnTo>
                    <a:pt x="698" y="1391"/>
                  </a:lnTo>
                  <a:lnTo>
                    <a:pt x="697" y="1393"/>
                  </a:lnTo>
                  <a:lnTo>
                    <a:pt x="696" y="1393"/>
                  </a:lnTo>
                  <a:lnTo>
                    <a:pt x="695" y="1391"/>
                  </a:lnTo>
                  <a:lnTo>
                    <a:pt x="693" y="1391"/>
                  </a:lnTo>
                  <a:lnTo>
                    <a:pt x="692" y="1391"/>
                  </a:lnTo>
                  <a:lnTo>
                    <a:pt x="692" y="1393"/>
                  </a:lnTo>
                  <a:lnTo>
                    <a:pt x="691" y="1393"/>
                  </a:lnTo>
                  <a:lnTo>
                    <a:pt x="690" y="1393"/>
                  </a:lnTo>
                  <a:lnTo>
                    <a:pt x="689" y="1393"/>
                  </a:lnTo>
                  <a:lnTo>
                    <a:pt x="688" y="1393"/>
                  </a:lnTo>
                  <a:lnTo>
                    <a:pt x="688" y="1394"/>
                  </a:lnTo>
                  <a:lnTo>
                    <a:pt x="687" y="1394"/>
                  </a:lnTo>
                  <a:lnTo>
                    <a:pt x="687" y="1395"/>
                  </a:lnTo>
                  <a:lnTo>
                    <a:pt x="685" y="1395"/>
                  </a:lnTo>
                  <a:lnTo>
                    <a:pt x="684" y="1395"/>
                  </a:lnTo>
                  <a:lnTo>
                    <a:pt x="683" y="1395"/>
                  </a:lnTo>
                  <a:lnTo>
                    <a:pt x="682" y="1395"/>
                  </a:lnTo>
                  <a:lnTo>
                    <a:pt x="682" y="1396"/>
                  </a:lnTo>
                  <a:lnTo>
                    <a:pt x="681" y="1397"/>
                  </a:lnTo>
                  <a:lnTo>
                    <a:pt x="681" y="1398"/>
                  </a:lnTo>
                  <a:lnTo>
                    <a:pt x="682" y="1399"/>
                  </a:lnTo>
                  <a:lnTo>
                    <a:pt x="680" y="1401"/>
                  </a:lnTo>
                  <a:lnTo>
                    <a:pt x="680" y="1402"/>
                  </a:lnTo>
                  <a:lnTo>
                    <a:pt x="680" y="1403"/>
                  </a:lnTo>
                  <a:lnTo>
                    <a:pt x="676" y="1410"/>
                  </a:lnTo>
                  <a:lnTo>
                    <a:pt x="678" y="1410"/>
                  </a:lnTo>
                  <a:lnTo>
                    <a:pt x="678" y="1411"/>
                  </a:lnTo>
                  <a:lnTo>
                    <a:pt x="679" y="1411"/>
                  </a:lnTo>
                  <a:lnTo>
                    <a:pt x="680" y="1412"/>
                  </a:lnTo>
                  <a:lnTo>
                    <a:pt x="681" y="1413"/>
                  </a:lnTo>
                  <a:lnTo>
                    <a:pt x="682" y="1414"/>
                  </a:lnTo>
                  <a:lnTo>
                    <a:pt x="683" y="1414"/>
                  </a:lnTo>
                  <a:lnTo>
                    <a:pt x="684" y="1415"/>
                  </a:lnTo>
                  <a:lnTo>
                    <a:pt x="687" y="1416"/>
                  </a:lnTo>
                  <a:lnTo>
                    <a:pt x="688" y="1416"/>
                  </a:lnTo>
                  <a:lnTo>
                    <a:pt x="689" y="1418"/>
                  </a:lnTo>
                  <a:lnTo>
                    <a:pt x="690" y="1418"/>
                  </a:lnTo>
                  <a:lnTo>
                    <a:pt x="691" y="1419"/>
                  </a:lnTo>
                  <a:lnTo>
                    <a:pt x="692" y="1419"/>
                  </a:lnTo>
                  <a:lnTo>
                    <a:pt x="693" y="1419"/>
                  </a:lnTo>
                  <a:lnTo>
                    <a:pt x="696" y="1419"/>
                  </a:lnTo>
                  <a:lnTo>
                    <a:pt x="696" y="1420"/>
                  </a:lnTo>
                  <a:lnTo>
                    <a:pt x="697" y="1420"/>
                  </a:lnTo>
                  <a:lnTo>
                    <a:pt x="698" y="1421"/>
                  </a:lnTo>
                  <a:lnTo>
                    <a:pt x="699" y="1422"/>
                  </a:lnTo>
                  <a:lnTo>
                    <a:pt x="700" y="1422"/>
                  </a:lnTo>
                  <a:lnTo>
                    <a:pt x="701" y="1423"/>
                  </a:lnTo>
                  <a:lnTo>
                    <a:pt x="701" y="1424"/>
                  </a:lnTo>
                  <a:lnTo>
                    <a:pt x="702" y="1424"/>
                  </a:lnTo>
                  <a:lnTo>
                    <a:pt x="704" y="1426"/>
                  </a:lnTo>
                  <a:lnTo>
                    <a:pt x="704" y="1427"/>
                  </a:lnTo>
                  <a:lnTo>
                    <a:pt x="702" y="1427"/>
                  </a:lnTo>
                  <a:lnTo>
                    <a:pt x="700" y="1428"/>
                  </a:lnTo>
                  <a:lnTo>
                    <a:pt x="697" y="1430"/>
                  </a:lnTo>
                  <a:lnTo>
                    <a:pt x="695" y="1431"/>
                  </a:lnTo>
                  <a:lnTo>
                    <a:pt x="690" y="1433"/>
                  </a:lnTo>
                  <a:lnTo>
                    <a:pt x="689" y="1435"/>
                  </a:lnTo>
                  <a:lnTo>
                    <a:pt x="688" y="1436"/>
                  </a:lnTo>
                  <a:lnTo>
                    <a:pt x="687" y="1439"/>
                  </a:lnTo>
                  <a:lnTo>
                    <a:pt x="687" y="1440"/>
                  </a:lnTo>
                  <a:lnTo>
                    <a:pt x="687" y="1441"/>
                  </a:lnTo>
                  <a:lnTo>
                    <a:pt x="688" y="1443"/>
                  </a:lnTo>
                  <a:lnTo>
                    <a:pt x="688" y="1444"/>
                  </a:lnTo>
                  <a:lnTo>
                    <a:pt x="687" y="1444"/>
                  </a:lnTo>
                  <a:lnTo>
                    <a:pt x="685" y="1444"/>
                  </a:lnTo>
                  <a:lnTo>
                    <a:pt x="684" y="1445"/>
                  </a:lnTo>
                  <a:lnTo>
                    <a:pt x="683" y="1445"/>
                  </a:lnTo>
                  <a:lnTo>
                    <a:pt x="682" y="1445"/>
                  </a:lnTo>
                  <a:lnTo>
                    <a:pt x="680" y="1446"/>
                  </a:lnTo>
                  <a:lnTo>
                    <a:pt x="679" y="1446"/>
                  </a:lnTo>
                  <a:lnTo>
                    <a:pt x="678" y="1446"/>
                  </a:lnTo>
                  <a:lnTo>
                    <a:pt x="676" y="1447"/>
                  </a:lnTo>
                  <a:lnTo>
                    <a:pt x="675" y="1447"/>
                  </a:lnTo>
                  <a:lnTo>
                    <a:pt x="675" y="1448"/>
                  </a:lnTo>
                  <a:lnTo>
                    <a:pt x="674" y="1448"/>
                  </a:lnTo>
                  <a:lnTo>
                    <a:pt x="674" y="1447"/>
                  </a:lnTo>
                  <a:lnTo>
                    <a:pt x="673" y="1447"/>
                  </a:lnTo>
                  <a:lnTo>
                    <a:pt x="672" y="1447"/>
                  </a:lnTo>
                  <a:lnTo>
                    <a:pt x="671" y="1447"/>
                  </a:lnTo>
                  <a:lnTo>
                    <a:pt x="670" y="1447"/>
                  </a:lnTo>
                  <a:lnTo>
                    <a:pt x="669" y="1447"/>
                  </a:lnTo>
                  <a:lnTo>
                    <a:pt x="667" y="1447"/>
                  </a:lnTo>
                  <a:lnTo>
                    <a:pt x="666" y="1447"/>
                  </a:lnTo>
                  <a:lnTo>
                    <a:pt x="665" y="1446"/>
                  </a:lnTo>
                  <a:lnTo>
                    <a:pt x="664" y="1446"/>
                  </a:lnTo>
                  <a:lnTo>
                    <a:pt x="663" y="1446"/>
                  </a:lnTo>
                  <a:lnTo>
                    <a:pt x="662" y="1446"/>
                  </a:lnTo>
                  <a:lnTo>
                    <a:pt x="661" y="1446"/>
                  </a:lnTo>
                  <a:lnTo>
                    <a:pt x="659" y="1446"/>
                  </a:lnTo>
                  <a:lnTo>
                    <a:pt x="658" y="1446"/>
                  </a:lnTo>
                  <a:lnTo>
                    <a:pt x="657" y="1446"/>
                  </a:lnTo>
                  <a:lnTo>
                    <a:pt x="656" y="1446"/>
                  </a:lnTo>
                  <a:lnTo>
                    <a:pt x="655" y="1446"/>
                  </a:lnTo>
                  <a:lnTo>
                    <a:pt x="654" y="1447"/>
                  </a:lnTo>
                  <a:lnTo>
                    <a:pt x="653" y="1448"/>
                  </a:lnTo>
                  <a:lnTo>
                    <a:pt x="654" y="1448"/>
                  </a:lnTo>
                  <a:lnTo>
                    <a:pt x="654" y="1449"/>
                  </a:lnTo>
                  <a:lnTo>
                    <a:pt x="653" y="1450"/>
                  </a:lnTo>
                  <a:lnTo>
                    <a:pt x="652" y="1450"/>
                  </a:lnTo>
                  <a:lnTo>
                    <a:pt x="652" y="1452"/>
                  </a:lnTo>
                  <a:lnTo>
                    <a:pt x="650" y="1453"/>
                  </a:lnTo>
                  <a:lnTo>
                    <a:pt x="650" y="1454"/>
                  </a:lnTo>
                  <a:lnTo>
                    <a:pt x="649" y="1454"/>
                  </a:lnTo>
                  <a:lnTo>
                    <a:pt x="648" y="1455"/>
                  </a:lnTo>
                  <a:lnTo>
                    <a:pt x="647" y="1455"/>
                  </a:lnTo>
                  <a:lnTo>
                    <a:pt x="646" y="1455"/>
                  </a:lnTo>
                  <a:lnTo>
                    <a:pt x="646" y="1454"/>
                  </a:lnTo>
                  <a:lnTo>
                    <a:pt x="645" y="1454"/>
                  </a:lnTo>
                  <a:lnTo>
                    <a:pt x="644" y="1453"/>
                  </a:lnTo>
                  <a:lnTo>
                    <a:pt x="643" y="1453"/>
                  </a:lnTo>
                  <a:lnTo>
                    <a:pt x="643" y="1452"/>
                  </a:lnTo>
                  <a:lnTo>
                    <a:pt x="641" y="1452"/>
                  </a:lnTo>
                  <a:lnTo>
                    <a:pt x="640" y="1453"/>
                  </a:lnTo>
                  <a:lnTo>
                    <a:pt x="639" y="1453"/>
                  </a:lnTo>
                  <a:lnTo>
                    <a:pt x="638" y="1454"/>
                  </a:lnTo>
                  <a:lnTo>
                    <a:pt x="637" y="1454"/>
                  </a:lnTo>
                  <a:lnTo>
                    <a:pt x="636" y="1454"/>
                  </a:lnTo>
                  <a:lnTo>
                    <a:pt x="635" y="1454"/>
                  </a:lnTo>
                  <a:lnTo>
                    <a:pt x="633" y="1454"/>
                  </a:lnTo>
                  <a:lnTo>
                    <a:pt x="633" y="1453"/>
                  </a:lnTo>
                  <a:lnTo>
                    <a:pt x="632" y="1453"/>
                  </a:lnTo>
                  <a:lnTo>
                    <a:pt x="632" y="1452"/>
                  </a:lnTo>
                  <a:lnTo>
                    <a:pt x="632" y="1450"/>
                  </a:lnTo>
                  <a:lnTo>
                    <a:pt x="632" y="1445"/>
                  </a:lnTo>
                  <a:lnTo>
                    <a:pt x="632" y="1444"/>
                  </a:lnTo>
                  <a:lnTo>
                    <a:pt x="632" y="1443"/>
                  </a:lnTo>
                  <a:lnTo>
                    <a:pt x="631" y="1441"/>
                  </a:lnTo>
                  <a:lnTo>
                    <a:pt x="628" y="1433"/>
                  </a:lnTo>
                  <a:lnTo>
                    <a:pt x="627" y="1432"/>
                  </a:lnTo>
                  <a:lnTo>
                    <a:pt x="626" y="1432"/>
                  </a:lnTo>
                  <a:lnTo>
                    <a:pt x="624" y="1433"/>
                  </a:lnTo>
                  <a:lnTo>
                    <a:pt x="623" y="1433"/>
                  </a:lnTo>
                  <a:lnTo>
                    <a:pt x="621" y="1433"/>
                  </a:lnTo>
                  <a:lnTo>
                    <a:pt x="620" y="1435"/>
                  </a:lnTo>
                  <a:lnTo>
                    <a:pt x="620" y="1437"/>
                  </a:lnTo>
                  <a:lnTo>
                    <a:pt x="620" y="1438"/>
                  </a:lnTo>
                  <a:lnTo>
                    <a:pt x="618" y="1439"/>
                  </a:lnTo>
                  <a:lnTo>
                    <a:pt x="618" y="1440"/>
                  </a:lnTo>
                  <a:lnTo>
                    <a:pt x="616" y="1441"/>
                  </a:lnTo>
                  <a:lnTo>
                    <a:pt x="616" y="1443"/>
                  </a:lnTo>
                  <a:lnTo>
                    <a:pt x="615" y="1443"/>
                  </a:lnTo>
                  <a:lnTo>
                    <a:pt x="614" y="1443"/>
                  </a:lnTo>
                  <a:lnTo>
                    <a:pt x="612" y="1443"/>
                  </a:lnTo>
                  <a:lnTo>
                    <a:pt x="611" y="1443"/>
                  </a:lnTo>
                  <a:lnTo>
                    <a:pt x="610" y="1443"/>
                  </a:lnTo>
                  <a:lnTo>
                    <a:pt x="610" y="1444"/>
                  </a:lnTo>
                  <a:lnTo>
                    <a:pt x="609" y="1445"/>
                  </a:lnTo>
                  <a:lnTo>
                    <a:pt x="606" y="1444"/>
                  </a:lnTo>
                  <a:lnTo>
                    <a:pt x="605" y="1443"/>
                  </a:lnTo>
                  <a:lnTo>
                    <a:pt x="605" y="1441"/>
                  </a:lnTo>
                  <a:lnTo>
                    <a:pt x="605" y="1440"/>
                  </a:lnTo>
                  <a:lnTo>
                    <a:pt x="605" y="1439"/>
                  </a:lnTo>
                  <a:lnTo>
                    <a:pt x="605" y="1438"/>
                  </a:lnTo>
                  <a:lnTo>
                    <a:pt x="604" y="1438"/>
                  </a:lnTo>
                  <a:lnTo>
                    <a:pt x="603" y="1437"/>
                  </a:lnTo>
                  <a:lnTo>
                    <a:pt x="602" y="1437"/>
                  </a:lnTo>
                  <a:lnTo>
                    <a:pt x="602" y="1436"/>
                  </a:lnTo>
                  <a:lnTo>
                    <a:pt x="601" y="1436"/>
                  </a:lnTo>
                  <a:lnTo>
                    <a:pt x="601" y="1435"/>
                  </a:lnTo>
                  <a:lnTo>
                    <a:pt x="600" y="1435"/>
                  </a:lnTo>
                  <a:lnTo>
                    <a:pt x="598" y="1435"/>
                  </a:lnTo>
                  <a:lnTo>
                    <a:pt x="597" y="1435"/>
                  </a:lnTo>
                  <a:lnTo>
                    <a:pt x="597" y="1433"/>
                  </a:lnTo>
                  <a:lnTo>
                    <a:pt x="596" y="1433"/>
                  </a:lnTo>
                  <a:lnTo>
                    <a:pt x="596" y="1435"/>
                  </a:lnTo>
                  <a:lnTo>
                    <a:pt x="595" y="1435"/>
                  </a:lnTo>
                  <a:lnTo>
                    <a:pt x="594" y="1435"/>
                  </a:lnTo>
                  <a:lnTo>
                    <a:pt x="593" y="1435"/>
                  </a:lnTo>
                  <a:lnTo>
                    <a:pt x="592" y="1435"/>
                  </a:lnTo>
                  <a:lnTo>
                    <a:pt x="590" y="1435"/>
                  </a:lnTo>
                  <a:lnTo>
                    <a:pt x="589" y="1435"/>
                  </a:lnTo>
                  <a:lnTo>
                    <a:pt x="588" y="1435"/>
                  </a:lnTo>
                  <a:lnTo>
                    <a:pt x="587" y="1435"/>
                  </a:lnTo>
                  <a:lnTo>
                    <a:pt x="587" y="1433"/>
                  </a:lnTo>
                  <a:lnTo>
                    <a:pt x="586" y="1433"/>
                  </a:lnTo>
                  <a:lnTo>
                    <a:pt x="585" y="1431"/>
                  </a:lnTo>
                  <a:lnTo>
                    <a:pt x="584" y="1431"/>
                  </a:lnTo>
                  <a:lnTo>
                    <a:pt x="583" y="1431"/>
                  </a:lnTo>
                  <a:lnTo>
                    <a:pt x="581" y="1431"/>
                  </a:lnTo>
                  <a:lnTo>
                    <a:pt x="580" y="1432"/>
                  </a:lnTo>
                  <a:lnTo>
                    <a:pt x="579" y="1432"/>
                  </a:lnTo>
                  <a:lnTo>
                    <a:pt x="578" y="1433"/>
                  </a:lnTo>
                  <a:lnTo>
                    <a:pt x="576" y="1436"/>
                  </a:lnTo>
                  <a:lnTo>
                    <a:pt x="575" y="1438"/>
                  </a:lnTo>
                  <a:lnTo>
                    <a:pt x="573" y="1438"/>
                  </a:lnTo>
                  <a:lnTo>
                    <a:pt x="572" y="1439"/>
                  </a:lnTo>
                  <a:lnTo>
                    <a:pt x="571" y="1439"/>
                  </a:lnTo>
                  <a:lnTo>
                    <a:pt x="570" y="1438"/>
                  </a:lnTo>
                  <a:lnTo>
                    <a:pt x="569" y="1439"/>
                  </a:lnTo>
                  <a:lnTo>
                    <a:pt x="568" y="1439"/>
                  </a:lnTo>
                  <a:lnTo>
                    <a:pt x="567" y="1439"/>
                  </a:lnTo>
                  <a:lnTo>
                    <a:pt x="566" y="1439"/>
                  </a:lnTo>
                  <a:lnTo>
                    <a:pt x="564" y="1439"/>
                  </a:lnTo>
                  <a:lnTo>
                    <a:pt x="563" y="1439"/>
                  </a:lnTo>
                  <a:lnTo>
                    <a:pt x="562" y="1439"/>
                  </a:lnTo>
                  <a:lnTo>
                    <a:pt x="561" y="1440"/>
                  </a:lnTo>
                  <a:lnTo>
                    <a:pt x="561" y="1441"/>
                  </a:lnTo>
                  <a:lnTo>
                    <a:pt x="560" y="1441"/>
                  </a:lnTo>
                  <a:lnTo>
                    <a:pt x="559" y="1441"/>
                  </a:lnTo>
                  <a:lnTo>
                    <a:pt x="558" y="1441"/>
                  </a:lnTo>
                  <a:lnTo>
                    <a:pt x="557" y="1441"/>
                  </a:lnTo>
                  <a:lnTo>
                    <a:pt x="557" y="1443"/>
                  </a:lnTo>
                  <a:lnTo>
                    <a:pt x="555" y="1443"/>
                  </a:lnTo>
                  <a:lnTo>
                    <a:pt x="555" y="1444"/>
                  </a:lnTo>
                  <a:lnTo>
                    <a:pt x="554" y="1444"/>
                  </a:lnTo>
                  <a:lnTo>
                    <a:pt x="553" y="1445"/>
                  </a:lnTo>
                  <a:lnTo>
                    <a:pt x="552" y="1445"/>
                  </a:lnTo>
                  <a:lnTo>
                    <a:pt x="551" y="1445"/>
                  </a:lnTo>
                  <a:lnTo>
                    <a:pt x="550" y="1445"/>
                  </a:lnTo>
                  <a:lnTo>
                    <a:pt x="549" y="1446"/>
                  </a:lnTo>
                  <a:lnTo>
                    <a:pt x="547" y="1446"/>
                  </a:lnTo>
                  <a:lnTo>
                    <a:pt x="547" y="1447"/>
                  </a:lnTo>
                  <a:lnTo>
                    <a:pt x="546" y="1447"/>
                  </a:lnTo>
                  <a:lnTo>
                    <a:pt x="545" y="1448"/>
                  </a:lnTo>
                  <a:lnTo>
                    <a:pt x="545" y="1447"/>
                  </a:lnTo>
                  <a:lnTo>
                    <a:pt x="545" y="1446"/>
                  </a:lnTo>
                  <a:lnTo>
                    <a:pt x="544" y="1445"/>
                  </a:lnTo>
                  <a:lnTo>
                    <a:pt x="543" y="1446"/>
                  </a:lnTo>
                  <a:lnTo>
                    <a:pt x="542" y="1447"/>
                  </a:lnTo>
                  <a:lnTo>
                    <a:pt x="541" y="1447"/>
                  </a:lnTo>
                  <a:lnTo>
                    <a:pt x="541" y="1448"/>
                  </a:lnTo>
                  <a:lnTo>
                    <a:pt x="540" y="1448"/>
                  </a:lnTo>
                  <a:lnTo>
                    <a:pt x="538" y="1449"/>
                  </a:lnTo>
                  <a:lnTo>
                    <a:pt x="537" y="1450"/>
                  </a:lnTo>
                  <a:lnTo>
                    <a:pt x="536" y="1452"/>
                  </a:lnTo>
                  <a:lnTo>
                    <a:pt x="535" y="1453"/>
                  </a:lnTo>
                  <a:lnTo>
                    <a:pt x="534" y="1453"/>
                  </a:lnTo>
                  <a:lnTo>
                    <a:pt x="534" y="1455"/>
                  </a:lnTo>
                  <a:lnTo>
                    <a:pt x="533" y="1456"/>
                  </a:lnTo>
                  <a:lnTo>
                    <a:pt x="532" y="1456"/>
                  </a:lnTo>
                  <a:lnTo>
                    <a:pt x="530" y="1456"/>
                  </a:lnTo>
                  <a:lnTo>
                    <a:pt x="529" y="1457"/>
                  </a:lnTo>
                  <a:lnTo>
                    <a:pt x="528" y="1458"/>
                  </a:lnTo>
                  <a:lnTo>
                    <a:pt x="528" y="1460"/>
                  </a:lnTo>
                  <a:lnTo>
                    <a:pt x="527" y="1461"/>
                  </a:lnTo>
                  <a:lnTo>
                    <a:pt x="526" y="1462"/>
                  </a:lnTo>
                  <a:lnTo>
                    <a:pt x="526" y="1463"/>
                  </a:lnTo>
                  <a:lnTo>
                    <a:pt x="525" y="1464"/>
                  </a:lnTo>
                  <a:lnTo>
                    <a:pt x="524" y="1464"/>
                  </a:lnTo>
                  <a:lnTo>
                    <a:pt x="523" y="1464"/>
                  </a:lnTo>
                  <a:lnTo>
                    <a:pt x="523" y="1463"/>
                  </a:lnTo>
                  <a:lnTo>
                    <a:pt x="521" y="1464"/>
                  </a:lnTo>
                  <a:lnTo>
                    <a:pt x="520" y="1465"/>
                  </a:lnTo>
                  <a:lnTo>
                    <a:pt x="519" y="1468"/>
                  </a:lnTo>
                  <a:lnTo>
                    <a:pt x="518" y="1469"/>
                  </a:lnTo>
                  <a:lnTo>
                    <a:pt x="517" y="1469"/>
                  </a:lnTo>
                  <a:lnTo>
                    <a:pt x="517" y="1470"/>
                  </a:lnTo>
                  <a:lnTo>
                    <a:pt x="516" y="1470"/>
                  </a:lnTo>
                  <a:lnTo>
                    <a:pt x="514" y="1471"/>
                  </a:lnTo>
                  <a:lnTo>
                    <a:pt x="512" y="1471"/>
                  </a:lnTo>
                  <a:lnTo>
                    <a:pt x="512" y="1472"/>
                  </a:lnTo>
                  <a:lnTo>
                    <a:pt x="511" y="1473"/>
                  </a:lnTo>
                  <a:lnTo>
                    <a:pt x="510" y="1473"/>
                  </a:lnTo>
                  <a:lnTo>
                    <a:pt x="509" y="1474"/>
                  </a:lnTo>
                  <a:lnTo>
                    <a:pt x="508" y="1474"/>
                  </a:lnTo>
                  <a:lnTo>
                    <a:pt x="507" y="1474"/>
                  </a:lnTo>
                  <a:lnTo>
                    <a:pt x="506" y="1474"/>
                  </a:lnTo>
                  <a:lnTo>
                    <a:pt x="506" y="1475"/>
                  </a:lnTo>
                  <a:lnTo>
                    <a:pt x="504" y="1477"/>
                  </a:lnTo>
                  <a:lnTo>
                    <a:pt x="504" y="1478"/>
                  </a:lnTo>
                  <a:lnTo>
                    <a:pt x="503" y="1478"/>
                  </a:lnTo>
                  <a:lnTo>
                    <a:pt x="502" y="1479"/>
                  </a:lnTo>
                  <a:lnTo>
                    <a:pt x="503" y="1479"/>
                  </a:lnTo>
                  <a:lnTo>
                    <a:pt x="502" y="1479"/>
                  </a:lnTo>
                  <a:lnTo>
                    <a:pt x="502" y="1480"/>
                  </a:lnTo>
                  <a:lnTo>
                    <a:pt x="501" y="1480"/>
                  </a:lnTo>
                  <a:lnTo>
                    <a:pt x="500" y="1481"/>
                  </a:lnTo>
                  <a:lnTo>
                    <a:pt x="498" y="1483"/>
                  </a:lnTo>
                  <a:lnTo>
                    <a:pt x="497" y="1483"/>
                  </a:lnTo>
                  <a:lnTo>
                    <a:pt x="495" y="1483"/>
                  </a:lnTo>
                  <a:lnTo>
                    <a:pt x="494" y="1483"/>
                  </a:lnTo>
                  <a:lnTo>
                    <a:pt x="493" y="1483"/>
                  </a:lnTo>
                  <a:lnTo>
                    <a:pt x="492" y="1485"/>
                  </a:lnTo>
                  <a:lnTo>
                    <a:pt x="490" y="1485"/>
                  </a:lnTo>
                  <a:lnTo>
                    <a:pt x="489" y="1485"/>
                  </a:lnTo>
                  <a:lnTo>
                    <a:pt x="489" y="1486"/>
                  </a:lnTo>
                  <a:lnTo>
                    <a:pt x="488" y="1486"/>
                  </a:lnTo>
                  <a:lnTo>
                    <a:pt x="485" y="1487"/>
                  </a:lnTo>
                  <a:lnTo>
                    <a:pt x="484" y="1487"/>
                  </a:lnTo>
                  <a:lnTo>
                    <a:pt x="484" y="1488"/>
                  </a:lnTo>
                  <a:lnTo>
                    <a:pt x="483" y="1488"/>
                  </a:lnTo>
                  <a:lnTo>
                    <a:pt x="482" y="1488"/>
                  </a:lnTo>
                  <a:lnTo>
                    <a:pt x="481" y="1489"/>
                  </a:lnTo>
                  <a:lnTo>
                    <a:pt x="480" y="1489"/>
                  </a:lnTo>
                  <a:lnTo>
                    <a:pt x="478" y="1489"/>
                  </a:lnTo>
                  <a:lnTo>
                    <a:pt x="477" y="1489"/>
                  </a:lnTo>
                  <a:lnTo>
                    <a:pt x="477" y="1490"/>
                  </a:lnTo>
                  <a:lnTo>
                    <a:pt x="476" y="1490"/>
                  </a:lnTo>
                  <a:lnTo>
                    <a:pt x="475" y="1490"/>
                  </a:lnTo>
                  <a:lnTo>
                    <a:pt x="474" y="1490"/>
                  </a:lnTo>
                  <a:lnTo>
                    <a:pt x="473" y="1490"/>
                  </a:lnTo>
                  <a:lnTo>
                    <a:pt x="472" y="1491"/>
                  </a:lnTo>
                  <a:lnTo>
                    <a:pt x="471" y="1491"/>
                  </a:lnTo>
                  <a:lnTo>
                    <a:pt x="469" y="1491"/>
                  </a:lnTo>
                  <a:lnTo>
                    <a:pt x="468" y="1493"/>
                  </a:lnTo>
                  <a:lnTo>
                    <a:pt x="467" y="1493"/>
                  </a:lnTo>
                  <a:lnTo>
                    <a:pt x="466" y="1493"/>
                  </a:lnTo>
                  <a:lnTo>
                    <a:pt x="465" y="1493"/>
                  </a:lnTo>
                  <a:lnTo>
                    <a:pt x="463" y="1493"/>
                  </a:lnTo>
                  <a:lnTo>
                    <a:pt x="461" y="1494"/>
                  </a:lnTo>
                  <a:lnTo>
                    <a:pt x="460" y="1494"/>
                  </a:lnTo>
                  <a:lnTo>
                    <a:pt x="458" y="1494"/>
                  </a:lnTo>
                  <a:lnTo>
                    <a:pt x="457" y="1494"/>
                  </a:lnTo>
                  <a:lnTo>
                    <a:pt x="457" y="1493"/>
                  </a:lnTo>
                  <a:lnTo>
                    <a:pt x="455" y="1490"/>
                  </a:lnTo>
                  <a:lnTo>
                    <a:pt x="455" y="1489"/>
                  </a:lnTo>
                  <a:lnTo>
                    <a:pt x="454" y="1489"/>
                  </a:lnTo>
                  <a:lnTo>
                    <a:pt x="454" y="1488"/>
                  </a:lnTo>
                  <a:lnTo>
                    <a:pt x="452" y="1488"/>
                  </a:lnTo>
                  <a:lnTo>
                    <a:pt x="452" y="1487"/>
                  </a:lnTo>
                  <a:lnTo>
                    <a:pt x="452" y="1486"/>
                  </a:lnTo>
                  <a:lnTo>
                    <a:pt x="452" y="1485"/>
                  </a:lnTo>
                  <a:lnTo>
                    <a:pt x="451" y="1485"/>
                  </a:lnTo>
                  <a:lnTo>
                    <a:pt x="450" y="1483"/>
                  </a:lnTo>
                  <a:lnTo>
                    <a:pt x="450" y="1482"/>
                  </a:lnTo>
                  <a:lnTo>
                    <a:pt x="450" y="1481"/>
                  </a:lnTo>
                  <a:lnTo>
                    <a:pt x="450" y="1480"/>
                  </a:lnTo>
                  <a:lnTo>
                    <a:pt x="450" y="1479"/>
                  </a:lnTo>
                  <a:lnTo>
                    <a:pt x="451" y="1479"/>
                  </a:lnTo>
                  <a:lnTo>
                    <a:pt x="451" y="1478"/>
                  </a:lnTo>
                  <a:lnTo>
                    <a:pt x="452" y="1475"/>
                  </a:lnTo>
                  <a:lnTo>
                    <a:pt x="451" y="1475"/>
                  </a:lnTo>
                  <a:lnTo>
                    <a:pt x="451" y="1474"/>
                  </a:lnTo>
                  <a:lnTo>
                    <a:pt x="451" y="1473"/>
                  </a:lnTo>
                  <a:lnTo>
                    <a:pt x="450" y="1471"/>
                  </a:lnTo>
                  <a:lnTo>
                    <a:pt x="451" y="1471"/>
                  </a:lnTo>
                  <a:lnTo>
                    <a:pt x="451" y="1470"/>
                  </a:lnTo>
                  <a:lnTo>
                    <a:pt x="452" y="1470"/>
                  </a:lnTo>
                  <a:lnTo>
                    <a:pt x="452" y="1469"/>
                  </a:lnTo>
                  <a:lnTo>
                    <a:pt x="452" y="1468"/>
                  </a:lnTo>
                  <a:lnTo>
                    <a:pt x="452" y="1466"/>
                  </a:lnTo>
                  <a:lnTo>
                    <a:pt x="454" y="1466"/>
                  </a:lnTo>
                  <a:lnTo>
                    <a:pt x="454" y="1465"/>
                  </a:lnTo>
                  <a:lnTo>
                    <a:pt x="455" y="1465"/>
                  </a:lnTo>
                  <a:lnTo>
                    <a:pt x="455" y="1464"/>
                  </a:lnTo>
                  <a:lnTo>
                    <a:pt x="455" y="1463"/>
                  </a:lnTo>
                  <a:lnTo>
                    <a:pt x="455" y="1461"/>
                  </a:lnTo>
                  <a:lnTo>
                    <a:pt x="455" y="1460"/>
                  </a:lnTo>
                  <a:lnTo>
                    <a:pt x="455" y="1458"/>
                  </a:lnTo>
                  <a:lnTo>
                    <a:pt x="455" y="1457"/>
                  </a:lnTo>
                  <a:lnTo>
                    <a:pt x="455" y="1456"/>
                  </a:lnTo>
                  <a:lnTo>
                    <a:pt x="455" y="1455"/>
                  </a:lnTo>
                  <a:lnTo>
                    <a:pt x="455" y="1454"/>
                  </a:lnTo>
                  <a:lnTo>
                    <a:pt x="455" y="1453"/>
                  </a:lnTo>
                  <a:lnTo>
                    <a:pt x="455" y="1452"/>
                  </a:lnTo>
                  <a:lnTo>
                    <a:pt x="454" y="1452"/>
                  </a:lnTo>
                  <a:lnTo>
                    <a:pt x="454" y="1450"/>
                  </a:lnTo>
                  <a:lnTo>
                    <a:pt x="454" y="1449"/>
                  </a:lnTo>
                  <a:lnTo>
                    <a:pt x="452" y="1448"/>
                  </a:lnTo>
                  <a:lnTo>
                    <a:pt x="452" y="1447"/>
                  </a:lnTo>
                  <a:lnTo>
                    <a:pt x="441" y="1460"/>
                  </a:lnTo>
                  <a:lnTo>
                    <a:pt x="440" y="1461"/>
                  </a:lnTo>
                  <a:lnTo>
                    <a:pt x="437" y="1461"/>
                  </a:lnTo>
                  <a:lnTo>
                    <a:pt x="434" y="1460"/>
                  </a:lnTo>
                  <a:lnTo>
                    <a:pt x="433" y="1460"/>
                  </a:lnTo>
                  <a:lnTo>
                    <a:pt x="432" y="1458"/>
                  </a:lnTo>
                  <a:lnTo>
                    <a:pt x="431" y="1460"/>
                  </a:lnTo>
                  <a:lnTo>
                    <a:pt x="430" y="1460"/>
                  </a:lnTo>
                  <a:lnTo>
                    <a:pt x="430" y="1461"/>
                  </a:lnTo>
                  <a:lnTo>
                    <a:pt x="403" y="1472"/>
                  </a:lnTo>
                  <a:lnTo>
                    <a:pt x="403" y="1473"/>
                  </a:lnTo>
                  <a:lnTo>
                    <a:pt x="402" y="1474"/>
                  </a:lnTo>
                  <a:lnTo>
                    <a:pt x="402" y="1475"/>
                  </a:lnTo>
                  <a:lnTo>
                    <a:pt x="402" y="1477"/>
                  </a:lnTo>
                  <a:lnTo>
                    <a:pt x="400" y="1478"/>
                  </a:lnTo>
                  <a:lnTo>
                    <a:pt x="402" y="1478"/>
                  </a:lnTo>
                  <a:lnTo>
                    <a:pt x="400" y="1478"/>
                  </a:lnTo>
                  <a:lnTo>
                    <a:pt x="402" y="1478"/>
                  </a:lnTo>
                  <a:lnTo>
                    <a:pt x="402" y="1479"/>
                  </a:lnTo>
                  <a:lnTo>
                    <a:pt x="402" y="1480"/>
                  </a:lnTo>
                  <a:lnTo>
                    <a:pt x="403" y="1480"/>
                  </a:lnTo>
                  <a:lnTo>
                    <a:pt x="403" y="1481"/>
                  </a:lnTo>
                  <a:lnTo>
                    <a:pt x="402" y="1481"/>
                  </a:lnTo>
                  <a:lnTo>
                    <a:pt x="402" y="1482"/>
                  </a:lnTo>
                  <a:lnTo>
                    <a:pt x="402" y="1483"/>
                  </a:lnTo>
                  <a:lnTo>
                    <a:pt x="403" y="1485"/>
                  </a:lnTo>
                  <a:lnTo>
                    <a:pt x="403" y="1486"/>
                  </a:lnTo>
                  <a:lnTo>
                    <a:pt x="402" y="1486"/>
                  </a:lnTo>
                  <a:lnTo>
                    <a:pt x="402" y="1487"/>
                  </a:lnTo>
                  <a:lnTo>
                    <a:pt x="402" y="1488"/>
                  </a:lnTo>
                  <a:lnTo>
                    <a:pt x="402" y="1489"/>
                  </a:lnTo>
                  <a:lnTo>
                    <a:pt x="403" y="1490"/>
                  </a:lnTo>
                  <a:lnTo>
                    <a:pt x="402" y="1490"/>
                  </a:lnTo>
                  <a:lnTo>
                    <a:pt x="402" y="1491"/>
                  </a:lnTo>
                  <a:lnTo>
                    <a:pt x="400" y="1491"/>
                  </a:lnTo>
                  <a:lnTo>
                    <a:pt x="400" y="1493"/>
                  </a:lnTo>
                  <a:lnTo>
                    <a:pt x="402" y="1494"/>
                  </a:lnTo>
                  <a:lnTo>
                    <a:pt x="402" y="1495"/>
                  </a:lnTo>
                  <a:lnTo>
                    <a:pt x="402" y="1496"/>
                  </a:lnTo>
                  <a:lnTo>
                    <a:pt x="402" y="1497"/>
                  </a:lnTo>
                  <a:lnTo>
                    <a:pt x="402" y="1498"/>
                  </a:lnTo>
                  <a:lnTo>
                    <a:pt x="402" y="1499"/>
                  </a:lnTo>
                  <a:lnTo>
                    <a:pt x="403" y="1500"/>
                  </a:lnTo>
                  <a:lnTo>
                    <a:pt x="404" y="1502"/>
                  </a:lnTo>
                  <a:lnTo>
                    <a:pt x="403" y="1502"/>
                  </a:lnTo>
                  <a:lnTo>
                    <a:pt x="403" y="1503"/>
                  </a:lnTo>
                  <a:lnTo>
                    <a:pt x="402" y="1504"/>
                  </a:lnTo>
                  <a:lnTo>
                    <a:pt x="400" y="1504"/>
                  </a:lnTo>
                  <a:lnTo>
                    <a:pt x="399" y="1505"/>
                  </a:lnTo>
                  <a:lnTo>
                    <a:pt x="399" y="1506"/>
                  </a:lnTo>
                  <a:lnTo>
                    <a:pt x="398" y="1506"/>
                  </a:lnTo>
                  <a:lnTo>
                    <a:pt x="398" y="1508"/>
                  </a:lnTo>
                  <a:lnTo>
                    <a:pt x="397" y="1508"/>
                  </a:lnTo>
                  <a:lnTo>
                    <a:pt x="397" y="1510"/>
                  </a:lnTo>
                  <a:lnTo>
                    <a:pt x="396" y="1511"/>
                  </a:lnTo>
                  <a:lnTo>
                    <a:pt x="395" y="1512"/>
                  </a:lnTo>
                  <a:lnTo>
                    <a:pt x="394" y="1513"/>
                  </a:lnTo>
                  <a:lnTo>
                    <a:pt x="392" y="1514"/>
                  </a:lnTo>
                  <a:lnTo>
                    <a:pt x="390" y="1514"/>
                  </a:lnTo>
                  <a:lnTo>
                    <a:pt x="389" y="1515"/>
                  </a:lnTo>
                  <a:lnTo>
                    <a:pt x="388" y="1515"/>
                  </a:lnTo>
                  <a:lnTo>
                    <a:pt x="388" y="1516"/>
                  </a:lnTo>
                  <a:lnTo>
                    <a:pt x="387" y="1516"/>
                  </a:lnTo>
                  <a:lnTo>
                    <a:pt x="387" y="1518"/>
                  </a:lnTo>
                  <a:lnTo>
                    <a:pt x="386" y="1518"/>
                  </a:lnTo>
                  <a:lnTo>
                    <a:pt x="385" y="1518"/>
                  </a:lnTo>
                  <a:lnTo>
                    <a:pt x="383" y="1518"/>
                  </a:lnTo>
                  <a:lnTo>
                    <a:pt x="382" y="1518"/>
                  </a:lnTo>
                  <a:lnTo>
                    <a:pt x="381" y="1518"/>
                  </a:lnTo>
                  <a:lnTo>
                    <a:pt x="381" y="1519"/>
                  </a:lnTo>
                  <a:lnTo>
                    <a:pt x="380" y="1519"/>
                  </a:lnTo>
                  <a:lnTo>
                    <a:pt x="379" y="1519"/>
                  </a:lnTo>
                  <a:lnTo>
                    <a:pt x="378" y="1519"/>
                  </a:lnTo>
                  <a:lnTo>
                    <a:pt x="377" y="1519"/>
                  </a:lnTo>
                  <a:lnTo>
                    <a:pt x="374" y="1519"/>
                  </a:lnTo>
                  <a:lnTo>
                    <a:pt x="373" y="1519"/>
                  </a:lnTo>
                  <a:lnTo>
                    <a:pt x="372" y="1520"/>
                  </a:lnTo>
                  <a:lnTo>
                    <a:pt x="371" y="1519"/>
                  </a:lnTo>
                  <a:lnTo>
                    <a:pt x="370" y="1519"/>
                  </a:lnTo>
                  <a:lnTo>
                    <a:pt x="369" y="1519"/>
                  </a:lnTo>
                  <a:lnTo>
                    <a:pt x="368" y="1518"/>
                  </a:lnTo>
                  <a:lnTo>
                    <a:pt x="366" y="1518"/>
                  </a:lnTo>
                  <a:lnTo>
                    <a:pt x="365" y="1518"/>
                  </a:lnTo>
                  <a:lnTo>
                    <a:pt x="364" y="1518"/>
                  </a:lnTo>
                  <a:lnTo>
                    <a:pt x="364" y="1516"/>
                  </a:lnTo>
                  <a:lnTo>
                    <a:pt x="363" y="1516"/>
                  </a:lnTo>
                  <a:lnTo>
                    <a:pt x="362" y="1515"/>
                  </a:lnTo>
                  <a:lnTo>
                    <a:pt x="361" y="1515"/>
                  </a:lnTo>
                  <a:lnTo>
                    <a:pt x="362" y="1487"/>
                  </a:lnTo>
                  <a:lnTo>
                    <a:pt x="361" y="1480"/>
                  </a:lnTo>
                  <a:lnTo>
                    <a:pt x="359" y="1475"/>
                  </a:lnTo>
                  <a:lnTo>
                    <a:pt x="359" y="1473"/>
                  </a:lnTo>
                  <a:lnTo>
                    <a:pt x="359" y="1472"/>
                  </a:lnTo>
                  <a:lnTo>
                    <a:pt x="360" y="1472"/>
                  </a:lnTo>
                  <a:lnTo>
                    <a:pt x="361" y="1472"/>
                  </a:lnTo>
                  <a:lnTo>
                    <a:pt x="362" y="1471"/>
                  </a:lnTo>
                  <a:lnTo>
                    <a:pt x="363" y="1471"/>
                  </a:lnTo>
                  <a:lnTo>
                    <a:pt x="364" y="1471"/>
                  </a:lnTo>
                  <a:lnTo>
                    <a:pt x="365" y="1471"/>
                  </a:lnTo>
                  <a:lnTo>
                    <a:pt x="366" y="1471"/>
                  </a:lnTo>
                  <a:lnTo>
                    <a:pt x="366" y="1470"/>
                  </a:lnTo>
                  <a:lnTo>
                    <a:pt x="366" y="1469"/>
                  </a:lnTo>
                  <a:lnTo>
                    <a:pt x="368" y="1468"/>
                  </a:lnTo>
                  <a:lnTo>
                    <a:pt x="369" y="1468"/>
                  </a:lnTo>
                  <a:lnTo>
                    <a:pt x="370" y="1468"/>
                  </a:lnTo>
                  <a:lnTo>
                    <a:pt x="370" y="1466"/>
                  </a:lnTo>
                  <a:lnTo>
                    <a:pt x="369" y="1466"/>
                  </a:lnTo>
                  <a:lnTo>
                    <a:pt x="369" y="1465"/>
                  </a:lnTo>
                  <a:lnTo>
                    <a:pt x="368" y="1466"/>
                  </a:lnTo>
                  <a:lnTo>
                    <a:pt x="368" y="1465"/>
                  </a:lnTo>
                  <a:lnTo>
                    <a:pt x="368" y="1464"/>
                  </a:lnTo>
                  <a:lnTo>
                    <a:pt x="366" y="1464"/>
                  </a:lnTo>
                  <a:lnTo>
                    <a:pt x="365" y="1463"/>
                  </a:lnTo>
                  <a:lnTo>
                    <a:pt x="366" y="1462"/>
                  </a:lnTo>
                  <a:lnTo>
                    <a:pt x="365" y="1463"/>
                  </a:lnTo>
                  <a:lnTo>
                    <a:pt x="364" y="1463"/>
                  </a:lnTo>
                  <a:lnTo>
                    <a:pt x="362" y="1464"/>
                  </a:lnTo>
                  <a:lnTo>
                    <a:pt x="360" y="1465"/>
                  </a:lnTo>
                  <a:lnTo>
                    <a:pt x="359" y="1466"/>
                  </a:lnTo>
                  <a:lnTo>
                    <a:pt x="357" y="1466"/>
                  </a:lnTo>
                  <a:lnTo>
                    <a:pt x="356" y="1466"/>
                  </a:lnTo>
                  <a:lnTo>
                    <a:pt x="355" y="1466"/>
                  </a:lnTo>
                  <a:lnTo>
                    <a:pt x="354" y="1463"/>
                  </a:lnTo>
                  <a:lnTo>
                    <a:pt x="351" y="1458"/>
                  </a:lnTo>
                  <a:lnTo>
                    <a:pt x="351" y="1457"/>
                  </a:lnTo>
                  <a:lnTo>
                    <a:pt x="349" y="1457"/>
                  </a:lnTo>
                  <a:lnTo>
                    <a:pt x="349" y="1456"/>
                  </a:lnTo>
                  <a:lnTo>
                    <a:pt x="349" y="1455"/>
                  </a:lnTo>
                  <a:lnTo>
                    <a:pt x="349" y="1454"/>
                  </a:lnTo>
                  <a:lnTo>
                    <a:pt x="349" y="1453"/>
                  </a:lnTo>
                  <a:lnTo>
                    <a:pt x="349" y="1452"/>
                  </a:lnTo>
                  <a:lnTo>
                    <a:pt x="348" y="1450"/>
                  </a:lnTo>
                  <a:lnTo>
                    <a:pt x="347" y="1450"/>
                  </a:lnTo>
                  <a:lnTo>
                    <a:pt x="347" y="1449"/>
                  </a:lnTo>
                  <a:lnTo>
                    <a:pt x="346" y="1449"/>
                  </a:lnTo>
                  <a:lnTo>
                    <a:pt x="346" y="1448"/>
                  </a:lnTo>
                  <a:lnTo>
                    <a:pt x="346" y="1447"/>
                  </a:lnTo>
                  <a:lnTo>
                    <a:pt x="347" y="1446"/>
                  </a:lnTo>
                  <a:lnTo>
                    <a:pt x="346" y="1446"/>
                  </a:lnTo>
                  <a:lnTo>
                    <a:pt x="347" y="1445"/>
                  </a:lnTo>
                  <a:lnTo>
                    <a:pt x="346" y="1445"/>
                  </a:lnTo>
                  <a:lnTo>
                    <a:pt x="347" y="1444"/>
                  </a:lnTo>
                  <a:lnTo>
                    <a:pt x="346" y="1443"/>
                  </a:lnTo>
                  <a:lnTo>
                    <a:pt x="347" y="1443"/>
                  </a:lnTo>
                  <a:lnTo>
                    <a:pt x="347" y="1441"/>
                  </a:lnTo>
                  <a:lnTo>
                    <a:pt x="346" y="1441"/>
                  </a:lnTo>
                  <a:lnTo>
                    <a:pt x="346" y="1440"/>
                  </a:lnTo>
                  <a:lnTo>
                    <a:pt x="345" y="1440"/>
                  </a:lnTo>
                  <a:lnTo>
                    <a:pt x="344" y="1440"/>
                  </a:lnTo>
                  <a:lnTo>
                    <a:pt x="344" y="1441"/>
                  </a:lnTo>
                  <a:lnTo>
                    <a:pt x="343" y="1441"/>
                  </a:lnTo>
                  <a:lnTo>
                    <a:pt x="342" y="1441"/>
                  </a:lnTo>
                  <a:lnTo>
                    <a:pt x="340" y="1441"/>
                  </a:lnTo>
                  <a:lnTo>
                    <a:pt x="339" y="1441"/>
                  </a:lnTo>
                  <a:lnTo>
                    <a:pt x="333" y="1441"/>
                  </a:lnTo>
                  <a:lnTo>
                    <a:pt x="333" y="1440"/>
                  </a:lnTo>
                  <a:lnTo>
                    <a:pt x="333" y="1439"/>
                  </a:lnTo>
                  <a:lnTo>
                    <a:pt x="333" y="1437"/>
                  </a:lnTo>
                  <a:lnTo>
                    <a:pt x="333" y="1435"/>
                  </a:lnTo>
                  <a:lnTo>
                    <a:pt x="334" y="1433"/>
                  </a:lnTo>
                  <a:lnTo>
                    <a:pt x="334" y="1432"/>
                  </a:lnTo>
                  <a:lnTo>
                    <a:pt x="336" y="1429"/>
                  </a:lnTo>
                  <a:lnTo>
                    <a:pt x="337" y="1426"/>
                  </a:lnTo>
                  <a:lnTo>
                    <a:pt x="337" y="1424"/>
                  </a:lnTo>
                  <a:lnTo>
                    <a:pt x="337" y="1423"/>
                  </a:lnTo>
                  <a:lnTo>
                    <a:pt x="339" y="1420"/>
                  </a:lnTo>
                  <a:lnTo>
                    <a:pt x="340" y="1420"/>
                  </a:lnTo>
                  <a:lnTo>
                    <a:pt x="340" y="1418"/>
                  </a:lnTo>
                  <a:lnTo>
                    <a:pt x="340" y="1416"/>
                  </a:lnTo>
                  <a:lnTo>
                    <a:pt x="343" y="1415"/>
                  </a:lnTo>
                  <a:lnTo>
                    <a:pt x="343" y="1414"/>
                  </a:lnTo>
                  <a:lnTo>
                    <a:pt x="344" y="1412"/>
                  </a:lnTo>
                  <a:lnTo>
                    <a:pt x="344" y="1411"/>
                  </a:lnTo>
                  <a:lnTo>
                    <a:pt x="344" y="1408"/>
                  </a:lnTo>
                  <a:lnTo>
                    <a:pt x="345" y="1407"/>
                  </a:lnTo>
                  <a:lnTo>
                    <a:pt x="346" y="1406"/>
                  </a:lnTo>
                  <a:lnTo>
                    <a:pt x="347" y="1405"/>
                  </a:lnTo>
                  <a:lnTo>
                    <a:pt x="347" y="1401"/>
                  </a:lnTo>
                  <a:lnTo>
                    <a:pt x="346" y="1398"/>
                  </a:lnTo>
                  <a:lnTo>
                    <a:pt x="346" y="1397"/>
                  </a:lnTo>
                  <a:lnTo>
                    <a:pt x="346" y="1396"/>
                  </a:lnTo>
                  <a:lnTo>
                    <a:pt x="346" y="1395"/>
                  </a:lnTo>
                  <a:lnTo>
                    <a:pt x="347" y="1393"/>
                  </a:lnTo>
                  <a:lnTo>
                    <a:pt x="347" y="1391"/>
                  </a:lnTo>
                  <a:lnTo>
                    <a:pt x="347" y="1390"/>
                  </a:lnTo>
                  <a:lnTo>
                    <a:pt x="348" y="1389"/>
                  </a:lnTo>
                  <a:lnTo>
                    <a:pt x="347" y="1389"/>
                  </a:lnTo>
                  <a:lnTo>
                    <a:pt x="348" y="1388"/>
                  </a:lnTo>
                  <a:lnTo>
                    <a:pt x="348" y="1387"/>
                  </a:lnTo>
                  <a:lnTo>
                    <a:pt x="349" y="1386"/>
                  </a:lnTo>
                  <a:lnTo>
                    <a:pt x="348" y="1385"/>
                  </a:lnTo>
                  <a:lnTo>
                    <a:pt x="347" y="1382"/>
                  </a:lnTo>
                  <a:lnTo>
                    <a:pt x="346" y="1381"/>
                  </a:lnTo>
                  <a:lnTo>
                    <a:pt x="346" y="1380"/>
                  </a:lnTo>
                  <a:lnTo>
                    <a:pt x="346" y="1379"/>
                  </a:lnTo>
                  <a:lnTo>
                    <a:pt x="346" y="1378"/>
                  </a:lnTo>
                  <a:lnTo>
                    <a:pt x="345" y="1378"/>
                  </a:lnTo>
                  <a:lnTo>
                    <a:pt x="343" y="1377"/>
                  </a:lnTo>
                  <a:lnTo>
                    <a:pt x="340" y="1374"/>
                  </a:lnTo>
                  <a:lnTo>
                    <a:pt x="339" y="1371"/>
                  </a:lnTo>
                  <a:lnTo>
                    <a:pt x="339" y="1370"/>
                  </a:lnTo>
                  <a:lnTo>
                    <a:pt x="339" y="1368"/>
                  </a:lnTo>
                  <a:lnTo>
                    <a:pt x="339" y="1366"/>
                  </a:lnTo>
                  <a:lnTo>
                    <a:pt x="338" y="1366"/>
                  </a:lnTo>
                  <a:lnTo>
                    <a:pt x="337" y="1365"/>
                  </a:lnTo>
                  <a:lnTo>
                    <a:pt x="336" y="1364"/>
                  </a:lnTo>
                  <a:lnTo>
                    <a:pt x="336" y="1363"/>
                  </a:lnTo>
                  <a:lnTo>
                    <a:pt x="335" y="1363"/>
                  </a:lnTo>
                  <a:lnTo>
                    <a:pt x="335" y="1362"/>
                  </a:lnTo>
                  <a:lnTo>
                    <a:pt x="334" y="1361"/>
                  </a:lnTo>
                  <a:lnTo>
                    <a:pt x="333" y="1360"/>
                  </a:lnTo>
                  <a:lnTo>
                    <a:pt x="331" y="1360"/>
                  </a:lnTo>
                  <a:lnTo>
                    <a:pt x="331" y="1357"/>
                  </a:lnTo>
                  <a:lnTo>
                    <a:pt x="333" y="1355"/>
                  </a:lnTo>
                  <a:lnTo>
                    <a:pt x="333" y="1354"/>
                  </a:lnTo>
                  <a:lnTo>
                    <a:pt x="334" y="1349"/>
                  </a:lnTo>
                  <a:lnTo>
                    <a:pt x="335" y="1349"/>
                  </a:lnTo>
                  <a:lnTo>
                    <a:pt x="336" y="1349"/>
                  </a:lnTo>
                  <a:lnTo>
                    <a:pt x="337" y="1349"/>
                  </a:lnTo>
                  <a:lnTo>
                    <a:pt x="338" y="1349"/>
                  </a:lnTo>
                  <a:lnTo>
                    <a:pt x="339" y="1349"/>
                  </a:lnTo>
                  <a:lnTo>
                    <a:pt x="339" y="1348"/>
                  </a:lnTo>
                  <a:lnTo>
                    <a:pt x="340" y="1349"/>
                  </a:lnTo>
                  <a:lnTo>
                    <a:pt x="340" y="1348"/>
                  </a:lnTo>
                  <a:lnTo>
                    <a:pt x="342" y="1348"/>
                  </a:lnTo>
                  <a:lnTo>
                    <a:pt x="342" y="1349"/>
                  </a:lnTo>
                  <a:lnTo>
                    <a:pt x="343" y="1349"/>
                  </a:lnTo>
                  <a:lnTo>
                    <a:pt x="344" y="1349"/>
                  </a:lnTo>
                  <a:lnTo>
                    <a:pt x="344" y="1351"/>
                  </a:lnTo>
                  <a:lnTo>
                    <a:pt x="343" y="1351"/>
                  </a:lnTo>
                  <a:lnTo>
                    <a:pt x="344" y="1351"/>
                  </a:lnTo>
                  <a:lnTo>
                    <a:pt x="344" y="1352"/>
                  </a:lnTo>
                  <a:lnTo>
                    <a:pt x="345" y="1352"/>
                  </a:lnTo>
                  <a:lnTo>
                    <a:pt x="349" y="1351"/>
                  </a:lnTo>
                  <a:lnTo>
                    <a:pt x="353" y="1351"/>
                  </a:lnTo>
                  <a:lnTo>
                    <a:pt x="359" y="1348"/>
                  </a:lnTo>
                  <a:lnTo>
                    <a:pt x="362" y="1347"/>
                  </a:lnTo>
                  <a:lnTo>
                    <a:pt x="363" y="1346"/>
                  </a:lnTo>
                  <a:lnTo>
                    <a:pt x="365" y="1344"/>
                  </a:lnTo>
                  <a:lnTo>
                    <a:pt x="365" y="1341"/>
                  </a:lnTo>
                  <a:lnTo>
                    <a:pt x="366" y="1339"/>
                  </a:lnTo>
                  <a:lnTo>
                    <a:pt x="366" y="1338"/>
                  </a:lnTo>
                  <a:lnTo>
                    <a:pt x="366" y="1337"/>
                  </a:lnTo>
                  <a:lnTo>
                    <a:pt x="366" y="1336"/>
                  </a:lnTo>
                  <a:lnTo>
                    <a:pt x="366" y="1335"/>
                  </a:lnTo>
                  <a:lnTo>
                    <a:pt x="366" y="1334"/>
                  </a:lnTo>
                  <a:lnTo>
                    <a:pt x="366" y="1332"/>
                  </a:lnTo>
                  <a:lnTo>
                    <a:pt x="368" y="1332"/>
                  </a:lnTo>
                  <a:lnTo>
                    <a:pt x="368" y="1331"/>
                  </a:lnTo>
                  <a:lnTo>
                    <a:pt x="369" y="1331"/>
                  </a:lnTo>
                  <a:lnTo>
                    <a:pt x="369" y="1330"/>
                  </a:lnTo>
                  <a:lnTo>
                    <a:pt x="370" y="1330"/>
                  </a:lnTo>
                  <a:lnTo>
                    <a:pt x="371" y="1330"/>
                  </a:lnTo>
                  <a:lnTo>
                    <a:pt x="372" y="1330"/>
                  </a:lnTo>
                  <a:lnTo>
                    <a:pt x="372" y="1329"/>
                  </a:lnTo>
                  <a:lnTo>
                    <a:pt x="371" y="1328"/>
                  </a:lnTo>
                  <a:lnTo>
                    <a:pt x="370" y="1328"/>
                  </a:lnTo>
                  <a:lnTo>
                    <a:pt x="370" y="1327"/>
                  </a:lnTo>
                  <a:lnTo>
                    <a:pt x="369" y="1326"/>
                  </a:lnTo>
                  <a:lnTo>
                    <a:pt x="368" y="1324"/>
                  </a:lnTo>
                  <a:lnTo>
                    <a:pt x="366" y="1324"/>
                  </a:lnTo>
                  <a:lnTo>
                    <a:pt x="368" y="1323"/>
                  </a:lnTo>
                  <a:lnTo>
                    <a:pt x="369" y="1322"/>
                  </a:lnTo>
                  <a:lnTo>
                    <a:pt x="369" y="1321"/>
                  </a:lnTo>
                  <a:lnTo>
                    <a:pt x="370" y="1320"/>
                  </a:lnTo>
                  <a:lnTo>
                    <a:pt x="370" y="1319"/>
                  </a:lnTo>
                  <a:lnTo>
                    <a:pt x="370" y="1318"/>
                  </a:lnTo>
                  <a:lnTo>
                    <a:pt x="369" y="1316"/>
                  </a:lnTo>
                  <a:lnTo>
                    <a:pt x="370" y="1315"/>
                  </a:lnTo>
                  <a:lnTo>
                    <a:pt x="370" y="1314"/>
                  </a:lnTo>
                  <a:lnTo>
                    <a:pt x="371" y="1311"/>
                  </a:lnTo>
                  <a:lnTo>
                    <a:pt x="370" y="1307"/>
                  </a:lnTo>
                  <a:lnTo>
                    <a:pt x="368" y="1302"/>
                  </a:lnTo>
                  <a:lnTo>
                    <a:pt x="366" y="1297"/>
                  </a:lnTo>
                  <a:lnTo>
                    <a:pt x="365" y="1294"/>
                  </a:lnTo>
                  <a:lnTo>
                    <a:pt x="365" y="1290"/>
                  </a:lnTo>
                  <a:lnTo>
                    <a:pt x="365" y="1288"/>
                  </a:lnTo>
                  <a:lnTo>
                    <a:pt x="364" y="1284"/>
                  </a:lnTo>
                  <a:lnTo>
                    <a:pt x="364" y="1282"/>
                  </a:lnTo>
                  <a:lnTo>
                    <a:pt x="364" y="1280"/>
                  </a:lnTo>
                  <a:lnTo>
                    <a:pt x="365" y="1280"/>
                  </a:lnTo>
                  <a:lnTo>
                    <a:pt x="366" y="1280"/>
                  </a:lnTo>
                  <a:lnTo>
                    <a:pt x="366" y="1281"/>
                  </a:lnTo>
                  <a:lnTo>
                    <a:pt x="368" y="1281"/>
                  </a:lnTo>
                  <a:lnTo>
                    <a:pt x="368" y="1280"/>
                  </a:lnTo>
                  <a:lnTo>
                    <a:pt x="370" y="1280"/>
                  </a:lnTo>
                  <a:lnTo>
                    <a:pt x="370" y="1279"/>
                  </a:lnTo>
                  <a:lnTo>
                    <a:pt x="371" y="1279"/>
                  </a:lnTo>
                  <a:lnTo>
                    <a:pt x="373" y="1279"/>
                  </a:lnTo>
                  <a:lnTo>
                    <a:pt x="374" y="1279"/>
                  </a:lnTo>
                  <a:lnTo>
                    <a:pt x="376" y="1279"/>
                  </a:lnTo>
                  <a:lnTo>
                    <a:pt x="377" y="1279"/>
                  </a:lnTo>
                  <a:lnTo>
                    <a:pt x="377" y="1278"/>
                  </a:lnTo>
                  <a:lnTo>
                    <a:pt x="377" y="1277"/>
                  </a:lnTo>
                  <a:lnTo>
                    <a:pt x="377" y="1276"/>
                  </a:lnTo>
                  <a:lnTo>
                    <a:pt x="377" y="1273"/>
                  </a:lnTo>
                  <a:lnTo>
                    <a:pt x="377" y="1272"/>
                  </a:lnTo>
                  <a:lnTo>
                    <a:pt x="376" y="1271"/>
                  </a:lnTo>
                  <a:lnTo>
                    <a:pt x="376" y="1270"/>
                  </a:lnTo>
                  <a:lnTo>
                    <a:pt x="374" y="1270"/>
                  </a:lnTo>
                  <a:lnTo>
                    <a:pt x="373" y="1269"/>
                  </a:lnTo>
                  <a:lnTo>
                    <a:pt x="373" y="1268"/>
                  </a:lnTo>
                  <a:lnTo>
                    <a:pt x="374" y="1268"/>
                  </a:lnTo>
                  <a:lnTo>
                    <a:pt x="376" y="1268"/>
                  </a:lnTo>
                  <a:lnTo>
                    <a:pt x="377" y="1268"/>
                  </a:lnTo>
                  <a:lnTo>
                    <a:pt x="378" y="1268"/>
                  </a:lnTo>
                  <a:lnTo>
                    <a:pt x="378" y="1267"/>
                  </a:lnTo>
                  <a:lnTo>
                    <a:pt x="379" y="1267"/>
                  </a:lnTo>
                  <a:lnTo>
                    <a:pt x="379" y="1265"/>
                  </a:lnTo>
                  <a:lnTo>
                    <a:pt x="380" y="1265"/>
                  </a:lnTo>
                  <a:lnTo>
                    <a:pt x="380" y="1267"/>
                  </a:lnTo>
                  <a:lnTo>
                    <a:pt x="380" y="1265"/>
                  </a:lnTo>
                  <a:lnTo>
                    <a:pt x="381" y="1265"/>
                  </a:lnTo>
                  <a:lnTo>
                    <a:pt x="382" y="1265"/>
                  </a:lnTo>
                  <a:lnTo>
                    <a:pt x="382" y="1264"/>
                  </a:lnTo>
                  <a:lnTo>
                    <a:pt x="381" y="1263"/>
                  </a:lnTo>
                  <a:lnTo>
                    <a:pt x="382" y="1263"/>
                  </a:lnTo>
                  <a:lnTo>
                    <a:pt x="383" y="1263"/>
                  </a:lnTo>
                  <a:lnTo>
                    <a:pt x="383" y="1262"/>
                  </a:lnTo>
                  <a:lnTo>
                    <a:pt x="383" y="1261"/>
                  </a:lnTo>
                  <a:lnTo>
                    <a:pt x="385" y="1261"/>
                  </a:lnTo>
                  <a:lnTo>
                    <a:pt x="385" y="1260"/>
                  </a:lnTo>
                  <a:lnTo>
                    <a:pt x="385" y="1259"/>
                  </a:lnTo>
                  <a:lnTo>
                    <a:pt x="386" y="1259"/>
                  </a:lnTo>
                  <a:lnTo>
                    <a:pt x="386" y="1257"/>
                  </a:lnTo>
                  <a:lnTo>
                    <a:pt x="386" y="1256"/>
                  </a:lnTo>
                  <a:lnTo>
                    <a:pt x="385" y="1256"/>
                  </a:lnTo>
                  <a:lnTo>
                    <a:pt x="386" y="1256"/>
                  </a:lnTo>
                  <a:lnTo>
                    <a:pt x="385" y="1256"/>
                  </a:lnTo>
                  <a:lnTo>
                    <a:pt x="386" y="1255"/>
                  </a:lnTo>
                  <a:lnTo>
                    <a:pt x="386" y="1254"/>
                  </a:lnTo>
                  <a:lnTo>
                    <a:pt x="386" y="1253"/>
                  </a:lnTo>
                  <a:lnTo>
                    <a:pt x="387" y="1252"/>
                  </a:lnTo>
                  <a:lnTo>
                    <a:pt x="388" y="1251"/>
                  </a:lnTo>
                  <a:lnTo>
                    <a:pt x="387" y="1251"/>
                  </a:lnTo>
                  <a:lnTo>
                    <a:pt x="387" y="1249"/>
                  </a:lnTo>
                  <a:lnTo>
                    <a:pt x="387" y="1248"/>
                  </a:lnTo>
                  <a:lnTo>
                    <a:pt x="387" y="1247"/>
                  </a:lnTo>
                  <a:lnTo>
                    <a:pt x="388" y="1247"/>
                  </a:lnTo>
                  <a:lnTo>
                    <a:pt x="388" y="1246"/>
                  </a:lnTo>
                  <a:lnTo>
                    <a:pt x="388" y="1245"/>
                  </a:lnTo>
                  <a:lnTo>
                    <a:pt x="389" y="1245"/>
                  </a:lnTo>
                  <a:lnTo>
                    <a:pt x="389" y="1244"/>
                  </a:lnTo>
                  <a:lnTo>
                    <a:pt x="389" y="1243"/>
                  </a:lnTo>
                  <a:lnTo>
                    <a:pt x="389" y="1242"/>
                  </a:lnTo>
                  <a:lnTo>
                    <a:pt x="388" y="1240"/>
                  </a:lnTo>
                  <a:lnTo>
                    <a:pt x="388" y="1239"/>
                  </a:lnTo>
                  <a:lnTo>
                    <a:pt x="388" y="1238"/>
                  </a:lnTo>
                  <a:lnTo>
                    <a:pt x="388" y="1237"/>
                  </a:lnTo>
                  <a:lnTo>
                    <a:pt x="389" y="1237"/>
                  </a:lnTo>
                  <a:lnTo>
                    <a:pt x="389" y="1236"/>
                  </a:lnTo>
                  <a:lnTo>
                    <a:pt x="389" y="1235"/>
                  </a:lnTo>
                  <a:lnTo>
                    <a:pt x="390" y="1235"/>
                  </a:lnTo>
                  <a:lnTo>
                    <a:pt x="389" y="1234"/>
                  </a:lnTo>
                  <a:lnTo>
                    <a:pt x="389" y="1232"/>
                  </a:lnTo>
                  <a:lnTo>
                    <a:pt x="389" y="1231"/>
                  </a:lnTo>
                  <a:lnTo>
                    <a:pt x="390" y="1231"/>
                  </a:lnTo>
                  <a:lnTo>
                    <a:pt x="389" y="1230"/>
                  </a:lnTo>
                  <a:lnTo>
                    <a:pt x="390" y="1230"/>
                  </a:lnTo>
                  <a:lnTo>
                    <a:pt x="390" y="1229"/>
                  </a:lnTo>
                  <a:lnTo>
                    <a:pt x="389" y="1228"/>
                  </a:lnTo>
                  <a:lnTo>
                    <a:pt x="389" y="1227"/>
                  </a:lnTo>
                  <a:lnTo>
                    <a:pt x="389" y="1226"/>
                  </a:lnTo>
                  <a:lnTo>
                    <a:pt x="389" y="1224"/>
                  </a:lnTo>
                  <a:lnTo>
                    <a:pt x="389" y="1223"/>
                  </a:lnTo>
                  <a:lnTo>
                    <a:pt x="389" y="1222"/>
                  </a:lnTo>
                  <a:lnTo>
                    <a:pt x="389" y="1221"/>
                  </a:lnTo>
                  <a:lnTo>
                    <a:pt x="388" y="1221"/>
                  </a:lnTo>
                  <a:lnTo>
                    <a:pt x="388" y="1220"/>
                  </a:lnTo>
                  <a:lnTo>
                    <a:pt x="388" y="1219"/>
                  </a:lnTo>
                  <a:lnTo>
                    <a:pt x="388" y="1218"/>
                  </a:lnTo>
                  <a:lnTo>
                    <a:pt x="387" y="1217"/>
                  </a:lnTo>
                  <a:lnTo>
                    <a:pt x="388" y="1217"/>
                  </a:lnTo>
                  <a:lnTo>
                    <a:pt x="388" y="1215"/>
                  </a:lnTo>
                  <a:lnTo>
                    <a:pt x="388" y="1214"/>
                  </a:lnTo>
                  <a:lnTo>
                    <a:pt x="387" y="1213"/>
                  </a:lnTo>
                  <a:lnTo>
                    <a:pt x="387" y="1212"/>
                  </a:lnTo>
                  <a:lnTo>
                    <a:pt x="386" y="1212"/>
                  </a:lnTo>
                  <a:lnTo>
                    <a:pt x="386" y="1211"/>
                  </a:lnTo>
                  <a:lnTo>
                    <a:pt x="386" y="1210"/>
                  </a:lnTo>
                  <a:lnTo>
                    <a:pt x="387" y="1209"/>
                  </a:lnTo>
                  <a:lnTo>
                    <a:pt x="387" y="1207"/>
                  </a:lnTo>
                  <a:lnTo>
                    <a:pt x="387" y="1206"/>
                  </a:lnTo>
                  <a:lnTo>
                    <a:pt x="387" y="1205"/>
                  </a:lnTo>
                  <a:lnTo>
                    <a:pt x="387" y="1204"/>
                  </a:lnTo>
                  <a:lnTo>
                    <a:pt x="386" y="1203"/>
                  </a:lnTo>
                  <a:lnTo>
                    <a:pt x="386" y="1202"/>
                  </a:lnTo>
                  <a:lnTo>
                    <a:pt x="386" y="1201"/>
                  </a:lnTo>
                  <a:lnTo>
                    <a:pt x="385" y="1201"/>
                  </a:lnTo>
                  <a:lnTo>
                    <a:pt x="385" y="1200"/>
                  </a:lnTo>
                  <a:lnTo>
                    <a:pt x="383" y="1200"/>
                  </a:lnTo>
                  <a:lnTo>
                    <a:pt x="383" y="1198"/>
                  </a:lnTo>
                  <a:lnTo>
                    <a:pt x="382" y="1198"/>
                  </a:lnTo>
                  <a:lnTo>
                    <a:pt x="382" y="1197"/>
                  </a:lnTo>
                  <a:lnTo>
                    <a:pt x="381" y="1196"/>
                  </a:lnTo>
                  <a:lnTo>
                    <a:pt x="381" y="1195"/>
                  </a:lnTo>
                  <a:lnTo>
                    <a:pt x="380" y="1195"/>
                  </a:lnTo>
                  <a:lnTo>
                    <a:pt x="380" y="1194"/>
                  </a:lnTo>
                  <a:lnTo>
                    <a:pt x="380" y="1193"/>
                  </a:lnTo>
                  <a:lnTo>
                    <a:pt x="379" y="1193"/>
                  </a:lnTo>
                  <a:lnTo>
                    <a:pt x="379" y="1192"/>
                  </a:lnTo>
                  <a:lnTo>
                    <a:pt x="378" y="1192"/>
                  </a:lnTo>
                  <a:lnTo>
                    <a:pt x="378" y="1186"/>
                  </a:lnTo>
                  <a:lnTo>
                    <a:pt x="378" y="1184"/>
                  </a:lnTo>
                  <a:lnTo>
                    <a:pt x="378" y="1180"/>
                  </a:lnTo>
                  <a:lnTo>
                    <a:pt x="379" y="1180"/>
                  </a:lnTo>
                  <a:lnTo>
                    <a:pt x="381" y="1180"/>
                  </a:lnTo>
                  <a:lnTo>
                    <a:pt x="381" y="1179"/>
                  </a:lnTo>
                  <a:lnTo>
                    <a:pt x="383" y="1179"/>
                  </a:lnTo>
                  <a:lnTo>
                    <a:pt x="385" y="1178"/>
                  </a:lnTo>
                  <a:lnTo>
                    <a:pt x="388" y="1177"/>
                  </a:lnTo>
                  <a:lnTo>
                    <a:pt x="389" y="1177"/>
                  </a:lnTo>
                  <a:lnTo>
                    <a:pt x="390" y="1176"/>
                  </a:lnTo>
                  <a:lnTo>
                    <a:pt x="390" y="1175"/>
                  </a:lnTo>
                  <a:lnTo>
                    <a:pt x="391" y="1175"/>
                  </a:lnTo>
                  <a:lnTo>
                    <a:pt x="392" y="1173"/>
                  </a:lnTo>
                  <a:lnTo>
                    <a:pt x="394" y="1173"/>
                  </a:lnTo>
                  <a:lnTo>
                    <a:pt x="395" y="1172"/>
                  </a:lnTo>
                  <a:lnTo>
                    <a:pt x="396" y="1172"/>
                  </a:lnTo>
                  <a:lnTo>
                    <a:pt x="396" y="1171"/>
                  </a:lnTo>
                  <a:lnTo>
                    <a:pt x="397" y="1171"/>
                  </a:lnTo>
                  <a:lnTo>
                    <a:pt x="398" y="1169"/>
                  </a:lnTo>
                  <a:lnTo>
                    <a:pt x="399" y="1168"/>
                  </a:lnTo>
                  <a:lnTo>
                    <a:pt x="402" y="1167"/>
                  </a:lnTo>
                  <a:lnTo>
                    <a:pt x="405" y="1160"/>
                  </a:lnTo>
                  <a:lnTo>
                    <a:pt x="406" y="1156"/>
                  </a:lnTo>
                  <a:lnTo>
                    <a:pt x="408" y="1154"/>
                  </a:lnTo>
                  <a:lnTo>
                    <a:pt x="409" y="1153"/>
                  </a:lnTo>
                  <a:lnTo>
                    <a:pt x="409" y="1151"/>
                  </a:lnTo>
                  <a:lnTo>
                    <a:pt x="411" y="1151"/>
                  </a:lnTo>
                  <a:lnTo>
                    <a:pt x="411" y="1150"/>
                  </a:lnTo>
                  <a:lnTo>
                    <a:pt x="412" y="1148"/>
                  </a:lnTo>
                  <a:lnTo>
                    <a:pt x="413" y="1147"/>
                  </a:lnTo>
                  <a:lnTo>
                    <a:pt x="413" y="1146"/>
                  </a:lnTo>
                  <a:lnTo>
                    <a:pt x="414" y="1145"/>
                  </a:lnTo>
                  <a:lnTo>
                    <a:pt x="415" y="1144"/>
                  </a:lnTo>
                  <a:lnTo>
                    <a:pt x="416" y="1143"/>
                  </a:lnTo>
                  <a:lnTo>
                    <a:pt x="417" y="1143"/>
                  </a:lnTo>
                  <a:lnTo>
                    <a:pt x="417" y="1142"/>
                  </a:lnTo>
                  <a:lnTo>
                    <a:pt x="418" y="1142"/>
                  </a:lnTo>
                  <a:lnTo>
                    <a:pt x="418" y="1140"/>
                  </a:lnTo>
                  <a:lnTo>
                    <a:pt x="420" y="1139"/>
                  </a:lnTo>
                  <a:lnTo>
                    <a:pt x="422" y="1137"/>
                  </a:lnTo>
                  <a:lnTo>
                    <a:pt x="423" y="1136"/>
                  </a:lnTo>
                  <a:lnTo>
                    <a:pt x="423" y="1135"/>
                  </a:lnTo>
                  <a:lnTo>
                    <a:pt x="425" y="1136"/>
                  </a:lnTo>
                  <a:lnTo>
                    <a:pt x="430" y="1138"/>
                  </a:lnTo>
                  <a:lnTo>
                    <a:pt x="431" y="1138"/>
                  </a:lnTo>
                  <a:lnTo>
                    <a:pt x="431" y="1139"/>
                  </a:lnTo>
                  <a:lnTo>
                    <a:pt x="432" y="1139"/>
                  </a:lnTo>
                  <a:lnTo>
                    <a:pt x="433" y="1139"/>
                  </a:lnTo>
                  <a:lnTo>
                    <a:pt x="434" y="1140"/>
                  </a:lnTo>
                  <a:lnTo>
                    <a:pt x="435" y="1140"/>
                  </a:lnTo>
                  <a:lnTo>
                    <a:pt x="437" y="1140"/>
                  </a:lnTo>
                  <a:lnTo>
                    <a:pt x="437" y="1142"/>
                  </a:lnTo>
                  <a:lnTo>
                    <a:pt x="437" y="1140"/>
                  </a:lnTo>
                  <a:lnTo>
                    <a:pt x="437" y="1142"/>
                  </a:lnTo>
                  <a:lnTo>
                    <a:pt x="438" y="1142"/>
                  </a:lnTo>
                  <a:lnTo>
                    <a:pt x="439" y="1142"/>
                  </a:lnTo>
                  <a:lnTo>
                    <a:pt x="439" y="1143"/>
                  </a:lnTo>
                  <a:lnTo>
                    <a:pt x="440" y="1143"/>
                  </a:lnTo>
                  <a:lnTo>
                    <a:pt x="441" y="1143"/>
                  </a:lnTo>
                  <a:lnTo>
                    <a:pt x="446" y="1142"/>
                  </a:lnTo>
                  <a:lnTo>
                    <a:pt x="450" y="1139"/>
                  </a:lnTo>
                  <a:lnTo>
                    <a:pt x="454" y="1134"/>
                  </a:lnTo>
                  <a:lnTo>
                    <a:pt x="455" y="1128"/>
                  </a:lnTo>
                  <a:lnTo>
                    <a:pt x="458" y="1126"/>
                  </a:lnTo>
                  <a:lnTo>
                    <a:pt x="464" y="1123"/>
                  </a:lnTo>
                  <a:lnTo>
                    <a:pt x="461" y="1119"/>
                  </a:lnTo>
                  <a:lnTo>
                    <a:pt x="457" y="1111"/>
                  </a:lnTo>
                  <a:lnTo>
                    <a:pt x="459" y="1097"/>
                  </a:lnTo>
                  <a:lnTo>
                    <a:pt x="461" y="1087"/>
                  </a:lnTo>
                  <a:lnTo>
                    <a:pt x="460" y="1084"/>
                  </a:lnTo>
                  <a:lnTo>
                    <a:pt x="455" y="1079"/>
                  </a:lnTo>
                  <a:lnTo>
                    <a:pt x="455" y="1076"/>
                  </a:lnTo>
                  <a:lnTo>
                    <a:pt x="455" y="1067"/>
                  </a:lnTo>
                  <a:lnTo>
                    <a:pt x="456" y="1058"/>
                  </a:lnTo>
                  <a:lnTo>
                    <a:pt x="457" y="1058"/>
                  </a:lnTo>
                  <a:lnTo>
                    <a:pt x="457" y="1056"/>
                  </a:lnTo>
                  <a:lnTo>
                    <a:pt x="458" y="1056"/>
                  </a:lnTo>
                  <a:lnTo>
                    <a:pt x="459" y="1056"/>
                  </a:lnTo>
                  <a:lnTo>
                    <a:pt x="460" y="1056"/>
                  </a:lnTo>
                  <a:lnTo>
                    <a:pt x="461" y="1056"/>
                  </a:lnTo>
                  <a:lnTo>
                    <a:pt x="463" y="1056"/>
                  </a:lnTo>
                  <a:lnTo>
                    <a:pt x="464" y="1056"/>
                  </a:lnTo>
                  <a:lnTo>
                    <a:pt x="465" y="1056"/>
                  </a:lnTo>
                  <a:lnTo>
                    <a:pt x="466" y="1056"/>
                  </a:lnTo>
                  <a:lnTo>
                    <a:pt x="466" y="1055"/>
                  </a:lnTo>
                  <a:lnTo>
                    <a:pt x="466" y="1056"/>
                  </a:lnTo>
                  <a:lnTo>
                    <a:pt x="467" y="1055"/>
                  </a:lnTo>
                  <a:lnTo>
                    <a:pt x="468" y="1055"/>
                  </a:lnTo>
                  <a:lnTo>
                    <a:pt x="468" y="1054"/>
                  </a:lnTo>
                  <a:lnTo>
                    <a:pt x="469" y="1054"/>
                  </a:lnTo>
                  <a:lnTo>
                    <a:pt x="471" y="1053"/>
                  </a:lnTo>
                  <a:lnTo>
                    <a:pt x="472" y="1052"/>
                  </a:lnTo>
                  <a:lnTo>
                    <a:pt x="473" y="1050"/>
                  </a:lnTo>
                  <a:lnTo>
                    <a:pt x="472" y="1045"/>
                  </a:lnTo>
                  <a:lnTo>
                    <a:pt x="472" y="1044"/>
                  </a:lnTo>
                  <a:lnTo>
                    <a:pt x="471" y="1044"/>
                  </a:lnTo>
                  <a:lnTo>
                    <a:pt x="471" y="1043"/>
                  </a:lnTo>
                  <a:lnTo>
                    <a:pt x="471" y="1042"/>
                  </a:lnTo>
                  <a:lnTo>
                    <a:pt x="469" y="1040"/>
                  </a:lnTo>
                  <a:lnTo>
                    <a:pt x="469" y="1039"/>
                  </a:lnTo>
                  <a:lnTo>
                    <a:pt x="468" y="1039"/>
                  </a:lnTo>
                  <a:lnTo>
                    <a:pt x="468" y="1038"/>
                  </a:lnTo>
                  <a:lnTo>
                    <a:pt x="468" y="1037"/>
                  </a:lnTo>
                  <a:lnTo>
                    <a:pt x="467" y="1037"/>
                  </a:lnTo>
                  <a:lnTo>
                    <a:pt x="467" y="1036"/>
                  </a:lnTo>
                  <a:lnTo>
                    <a:pt x="466" y="1034"/>
                  </a:lnTo>
                  <a:lnTo>
                    <a:pt x="464" y="1030"/>
                  </a:lnTo>
                  <a:lnTo>
                    <a:pt x="465" y="1029"/>
                  </a:lnTo>
                  <a:lnTo>
                    <a:pt x="466" y="1029"/>
                  </a:lnTo>
                  <a:lnTo>
                    <a:pt x="467" y="1029"/>
                  </a:lnTo>
                  <a:lnTo>
                    <a:pt x="468" y="1029"/>
                  </a:lnTo>
                  <a:lnTo>
                    <a:pt x="468" y="1030"/>
                  </a:lnTo>
                  <a:lnTo>
                    <a:pt x="469" y="1030"/>
                  </a:lnTo>
                  <a:lnTo>
                    <a:pt x="471" y="1030"/>
                  </a:lnTo>
                  <a:lnTo>
                    <a:pt x="471" y="1029"/>
                  </a:lnTo>
                  <a:lnTo>
                    <a:pt x="471" y="1030"/>
                  </a:lnTo>
                  <a:lnTo>
                    <a:pt x="472" y="1030"/>
                  </a:lnTo>
                  <a:lnTo>
                    <a:pt x="473" y="1030"/>
                  </a:lnTo>
                  <a:lnTo>
                    <a:pt x="474" y="1030"/>
                  </a:lnTo>
                  <a:lnTo>
                    <a:pt x="474" y="1029"/>
                  </a:lnTo>
                  <a:lnTo>
                    <a:pt x="475" y="1029"/>
                  </a:lnTo>
                  <a:lnTo>
                    <a:pt x="476" y="1030"/>
                  </a:lnTo>
                  <a:lnTo>
                    <a:pt x="477" y="1030"/>
                  </a:lnTo>
                  <a:lnTo>
                    <a:pt x="478" y="1030"/>
                  </a:lnTo>
                  <a:lnTo>
                    <a:pt x="478" y="1029"/>
                  </a:lnTo>
                  <a:lnTo>
                    <a:pt x="480" y="1029"/>
                  </a:lnTo>
                  <a:lnTo>
                    <a:pt x="481" y="1029"/>
                  </a:lnTo>
                  <a:lnTo>
                    <a:pt x="482" y="1029"/>
                  </a:lnTo>
                  <a:lnTo>
                    <a:pt x="483" y="1029"/>
                  </a:lnTo>
                  <a:lnTo>
                    <a:pt x="484" y="1029"/>
                  </a:lnTo>
                  <a:lnTo>
                    <a:pt x="485" y="1029"/>
                  </a:lnTo>
                  <a:lnTo>
                    <a:pt x="486" y="1029"/>
                  </a:lnTo>
                  <a:lnTo>
                    <a:pt x="488" y="1029"/>
                  </a:lnTo>
                  <a:lnTo>
                    <a:pt x="489" y="1029"/>
                  </a:lnTo>
                  <a:lnTo>
                    <a:pt x="490" y="1030"/>
                  </a:lnTo>
                  <a:lnTo>
                    <a:pt x="490" y="1031"/>
                  </a:lnTo>
                  <a:lnTo>
                    <a:pt x="491" y="1031"/>
                  </a:lnTo>
                  <a:lnTo>
                    <a:pt x="491" y="1033"/>
                  </a:lnTo>
                  <a:lnTo>
                    <a:pt x="492" y="1033"/>
                  </a:lnTo>
                  <a:lnTo>
                    <a:pt x="492" y="1034"/>
                  </a:lnTo>
                  <a:lnTo>
                    <a:pt x="493" y="1034"/>
                  </a:lnTo>
                  <a:lnTo>
                    <a:pt x="494" y="1034"/>
                  </a:lnTo>
                  <a:lnTo>
                    <a:pt x="494" y="1035"/>
                  </a:lnTo>
                  <a:lnTo>
                    <a:pt x="494" y="1036"/>
                  </a:lnTo>
                  <a:lnTo>
                    <a:pt x="494" y="1037"/>
                  </a:lnTo>
                  <a:lnTo>
                    <a:pt x="494" y="1038"/>
                  </a:lnTo>
                  <a:lnTo>
                    <a:pt x="494" y="1039"/>
                  </a:lnTo>
                  <a:lnTo>
                    <a:pt x="494" y="1040"/>
                  </a:lnTo>
                  <a:lnTo>
                    <a:pt x="495" y="1040"/>
                  </a:lnTo>
                  <a:lnTo>
                    <a:pt x="495" y="1042"/>
                  </a:lnTo>
                  <a:lnTo>
                    <a:pt x="497" y="1042"/>
                  </a:lnTo>
                  <a:lnTo>
                    <a:pt x="498" y="1042"/>
                  </a:lnTo>
                  <a:lnTo>
                    <a:pt x="499" y="1042"/>
                  </a:lnTo>
                  <a:lnTo>
                    <a:pt x="499" y="1043"/>
                  </a:lnTo>
                  <a:lnTo>
                    <a:pt x="499" y="1044"/>
                  </a:lnTo>
                  <a:lnTo>
                    <a:pt x="500" y="1044"/>
                  </a:lnTo>
                  <a:lnTo>
                    <a:pt x="499" y="1045"/>
                  </a:lnTo>
                  <a:lnTo>
                    <a:pt x="499" y="1046"/>
                  </a:lnTo>
                  <a:lnTo>
                    <a:pt x="500" y="1048"/>
                  </a:lnTo>
                  <a:lnTo>
                    <a:pt x="499" y="1048"/>
                  </a:lnTo>
                  <a:lnTo>
                    <a:pt x="499" y="1050"/>
                  </a:lnTo>
                  <a:lnTo>
                    <a:pt x="500" y="1050"/>
                  </a:lnTo>
                  <a:lnTo>
                    <a:pt x="500" y="1051"/>
                  </a:lnTo>
                  <a:lnTo>
                    <a:pt x="500" y="1052"/>
                  </a:lnTo>
                  <a:lnTo>
                    <a:pt x="501" y="1053"/>
                  </a:lnTo>
                  <a:lnTo>
                    <a:pt x="501" y="1052"/>
                  </a:lnTo>
                  <a:lnTo>
                    <a:pt x="501" y="1051"/>
                  </a:lnTo>
                  <a:lnTo>
                    <a:pt x="502" y="1051"/>
                  </a:lnTo>
                  <a:lnTo>
                    <a:pt x="501" y="1051"/>
                  </a:lnTo>
                  <a:lnTo>
                    <a:pt x="502" y="1050"/>
                  </a:lnTo>
                  <a:lnTo>
                    <a:pt x="502" y="1048"/>
                  </a:lnTo>
                  <a:lnTo>
                    <a:pt x="502" y="1047"/>
                  </a:lnTo>
                  <a:lnTo>
                    <a:pt x="502" y="1046"/>
                  </a:lnTo>
                  <a:lnTo>
                    <a:pt x="503" y="1046"/>
                  </a:lnTo>
                  <a:lnTo>
                    <a:pt x="503" y="1045"/>
                  </a:lnTo>
                  <a:lnTo>
                    <a:pt x="503" y="1044"/>
                  </a:lnTo>
                  <a:lnTo>
                    <a:pt x="504" y="1044"/>
                  </a:lnTo>
                  <a:lnTo>
                    <a:pt x="506" y="1043"/>
                  </a:lnTo>
                  <a:lnTo>
                    <a:pt x="506" y="1042"/>
                  </a:lnTo>
                  <a:lnTo>
                    <a:pt x="506" y="1040"/>
                  </a:lnTo>
                  <a:lnTo>
                    <a:pt x="510" y="1038"/>
                  </a:lnTo>
                  <a:lnTo>
                    <a:pt x="519" y="1030"/>
                  </a:lnTo>
                  <a:lnTo>
                    <a:pt x="521" y="1028"/>
                  </a:lnTo>
                  <a:lnTo>
                    <a:pt x="519" y="1028"/>
                  </a:lnTo>
                  <a:lnTo>
                    <a:pt x="517" y="1028"/>
                  </a:lnTo>
                  <a:lnTo>
                    <a:pt x="516" y="1028"/>
                  </a:lnTo>
                  <a:lnTo>
                    <a:pt x="514" y="1029"/>
                  </a:lnTo>
                  <a:lnTo>
                    <a:pt x="514" y="1026"/>
                  </a:lnTo>
                  <a:lnTo>
                    <a:pt x="514" y="1025"/>
                  </a:lnTo>
                  <a:lnTo>
                    <a:pt x="515" y="1025"/>
                  </a:lnTo>
                  <a:lnTo>
                    <a:pt x="515" y="1023"/>
                  </a:lnTo>
                  <a:lnTo>
                    <a:pt x="515" y="1021"/>
                  </a:lnTo>
                  <a:lnTo>
                    <a:pt x="516" y="1019"/>
                  </a:lnTo>
                  <a:lnTo>
                    <a:pt x="516" y="1018"/>
                  </a:lnTo>
                  <a:lnTo>
                    <a:pt x="516" y="1017"/>
                  </a:lnTo>
                  <a:lnTo>
                    <a:pt x="516" y="1016"/>
                  </a:lnTo>
                  <a:lnTo>
                    <a:pt x="516" y="1014"/>
                  </a:lnTo>
                  <a:lnTo>
                    <a:pt x="516" y="1013"/>
                  </a:lnTo>
                  <a:lnTo>
                    <a:pt x="517" y="1012"/>
                  </a:lnTo>
                  <a:lnTo>
                    <a:pt x="517" y="1011"/>
                  </a:lnTo>
                  <a:lnTo>
                    <a:pt x="517" y="1010"/>
                  </a:lnTo>
                  <a:lnTo>
                    <a:pt x="516" y="1009"/>
                  </a:lnTo>
                  <a:lnTo>
                    <a:pt x="516" y="1006"/>
                  </a:lnTo>
                  <a:lnTo>
                    <a:pt x="517" y="1005"/>
                  </a:lnTo>
                  <a:lnTo>
                    <a:pt x="518" y="1004"/>
                  </a:lnTo>
                  <a:lnTo>
                    <a:pt x="518" y="1003"/>
                  </a:lnTo>
                  <a:lnTo>
                    <a:pt x="519" y="1002"/>
                  </a:lnTo>
                  <a:lnTo>
                    <a:pt x="520" y="1000"/>
                  </a:lnTo>
                  <a:lnTo>
                    <a:pt x="519" y="996"/>
                  </a:lnTo>
                  <a:lnTo>
                    <a:pt x="518" y="995"/>
                  </a:lnTo>
                  <a:lnTo>
                    <a:pt x="517" y="994"/>
                  </a:lnTo>
                  <a:lnTo>
                    <a:pt x="517" y="993"/>
                  </a:lnTo>
                  <a:lnTo>
                    <a:pt x="517" y="992"/>
                  </a:lnTo>
                  <a:lnTo>
                    <a:pt x="518" y="991"/>
                  </a:lnTo>
                  <a:lnTo>
                    <a:pt x="519" y="989"/>
                  </a:lnTo>
                  <a:lnTo>
                    <a:pt x="520" y="989"/>
                  </a:lnTo>
                  <a:lnTo>
                    <a:pt x="523" y="987"/>
                  </a:lnTo>
                  <a:lnTo>
                    <a:pt x="520" y="983"/>
                  </a:lnTo>
                  <a:lnTo>
                    <a:pt x="520" y="980"/>
                  </a:lnTo>
                  <a:lnTo>
                    <a:pt x="523" y="978"/>
                  </a:lnTo>
                  <a:lnTo>
                    <a:pt x="524" y="977"/>
                  </a:lnTo>
                  <a:lnTo>
                    <a:pt x="525" y="977"/>
                  </a:lnTo>
                  <a:lnTo>
                    <a:pt x="523" y="975"/>
                  </a:lnTo>
                  <a:lnTo>
                    <a:pt x="521" y="973"/>
                  </a:lnTo>
                  <a:lnTo>
                    <a:pt x="520" y="973"/>
                  </a:lnTo>
                  <a:lnTo>
                    <a:pt x="518" y="975"/>
                  </a:lnTo>
                  <a:lnTo>
                    <a:pt x="516" y="973"/>
                  </a:lnTo>
                  <a:lnTo>
                    <a:pt x="515" y="973"/>
                  </a:lnTo>
                  <a:lnTo>
                    <a:pt x="512" y="973"/>
                  </a:lnTo>
                  <a:lnTo>
                    <a:pt x="511" y="971"/>
                  </a:lnTo>
                  <a:lnTo>
                    <a:pt x="510" y="971"/>
                  </a:lnTo>
                  <a:lnTo>
                    <a:pt x="509" y="970"/>
                  </a:lnTo>
                  <a:lnTo>
                    <a:pt x="507" y="963"/>
                  </a:lnTo>
                  <a:lnTo>
                    <a:pt x="506" y="964"/>
                  </a:lnTo>
                  <a:lnTo>
                    <a:pt x="504" y="966"/>
                  </a:lnTo>
                  <a:lnTo>
                    <a:pt x="503" y="966"/>
                  </a:lnTo>
                  <a:lnTo>
                    <a:pt x="502" y="966"/>
                  </a:lnTo>
                  <a:lnTo>
                    <a:pt x="501" y="966"/>
                  </a:lnTo>
                  <a:lnTo>
                    <a:pt x="500" y="966"/>
                  </a:lnTo>
                  <a:lnTo>
                    <a:pt x="499" y="966"/>
                  </a:lnTo>
                  <a:lnTo>
                    <a:pt x="498" y="966"/>
                  </a:lnTo>
                  <a:lnTo>
                    <a:pt x="497" y="966"/>
                  </a:lnTo>
                  <a:lnTo>
                    <a:pt x="497" y="964"/>
                  </a:lnTo>
                  <a:lnTo>
                    <a:pt x="495" y="964"/>
                  </a:lnTo>
                  <a:lnTo>
                    <a:pt x="494" y="964"/>
                  </a:lnTo>
                  <a:lnTo>
                    <a:pt x="493" y="964"/>
                  </a:lnTo>
                  <a:lnTo>
                    <a:pt x="491" y="964"/>
                  </a:lnTo>
                  <a:lnTo>
                    <a:pt x="490" y="964"/>
                  </a:lnTo>
                  <a:lnTo>
                    <a:pt x="489" y="963"/>
                  </a:lnTo>
                  <a:lnTo>
                    <a:pt x="489" y="962"/>
                  </a:lnTo>
                  <a:lnTo>
                    <a:pt x="490" y="962"/>
                  </a:lnTo>
                  <a:lnTo>
                    <a:pt x="490" y="961"/>
                  </a:lnTo>
                  <a:lnTo>
                    <a:pt x="490" y="960"/>
                  </a:lnTo>
                  <a:lnTo>
                    <a:pt x="490" y="959"/>
                  </a:lnTo>
                  <a:lnTo>
                    <a:pt x="491" y="959"/>
                  </a:lnTo>
                  <a:lnTo>
                    <a:pt x="491" y="958"/>
                  </a:lnTo>
                  <a:lnTo>
                    <a:pt x="492" y="958"/>
                  </a:lnTo>
                  <a:lnTo>
                    <a:pt x="492" y="956"/>
                  </a:lnTo>
                  <a:lnTo>
                    <a:pt x="493" y="955"/>
                  </a:lnTo>
                  <a:lnTo>
                    <a:pt x="493" y="954"/>
                  </a:lnTo>
                  <a:lnTo>
                    <a:pt x="493" y="952"/>
                  </a:lnTo>
                  <a:lnTo>
                    <a:pt x="493" y="951"/>
                  </a:lnTo>
                  <a:lnTo>
                    <a:pt x="494" y="950"/>
                  </a:lnTo>
                  <a:lnTo>
                    <a:pt x="494" y="947"/>
                  </a:lnTo>
                  <a:lnTo>
                    <a:pt x="493" y="944"/>
                  </a:lnTo>
                  <a:lnTo>
                    <a:pt x="491" y="943"/>
                  </a:lnTo>
                  <a:lnTo>
                    <a:pt x="490" y="943"/>
                  </a:lnTo>
                  <a:lnTo>
                    <a:pt x="488" y="943"/>
                  </a:lnTo>
                  <a:lnTo>
                    <a:pt x="485" y="942"/>
                  </a:lnTo>
                  <a:lnTo>
                    <a:pt x="483" y="941"/>
                  </a:lnTo>
                  <a:lnTo>
                    <a:pt x="482" y="942"/>
                  </a:lnTo>
                  <a:lnTo>
                    <a:pt x="481" y="942"/>
                  </a:lnTo>
                  <a:lnTo>
                    <a:pt x="477" y="941"/>
                  </a:lnTo>
                  <a:lnTo>
                    <a:pt x="473" y="938"/>
                  </a:lnTo>
                  <a:lnTo>
                    <a:pt x="472" y="938"/>
                  </a:lnTo>
                  <a:lnTo>
                    <a:pt x="469" y="938"/>
                  </a:lnTo>
                  <a:lnTo>
                    <a:pt x="464" y="937"/>
                  </a:lnTo>
                  <a:lnTo>
                    <a:pt x="463" y="937"/>
                  </a:lnTo>
                  <a:lnTo>
                    <a:pt x="461" y="936"/>
                  </a:lnTo>
                  <a:lnTo>
                    <a:pt x="460" y="936"/>
                  </a:lnTo>
                  <a:lnTo>
                    <a:pt x="458" y="936"/>
                  </a:lnTo>
                  <a:lnTo>
                    <a:pt x="457" y="936"/>
                  </a:lnTo>
                  <a:lnTo>
                    <a:pt x="456" y="936"/>
                  </a:lnTo>
                  <a:lnTo>
                    <a:pt x="455" y="936"/>
                  </a:lnTo>
                  <a:lnTo>
                    <a:pt x="452" y="936"/>
                  </a:lnTo>
                  <a:lnTo>
                    <a:pt x="451" y="936"/>
                  </a:lnTo>
                  <a:lnTo>
                    <a:pt x="450" y="937"/>
                  </a:lnTo>
                  <a:lnTo>
                    <a:pt x="450" y="936"/>
                  </a:lnTo>
                  <a:lnTo>
                    <a:pt x="449" y="935"/>
                  </a:lnTo>
                  <a:lnTo>
                    <a:pt x="447" y="934"/>
                  </a:lnTo>
                  <a:lnTo>
                    <a:pt x="446" y="933"/>
                  </a:lnTo>
                  <a:lnTo>
                    <a:pt x="445" y="931"/>
                  </a:lnTo>
                  <a:lnTo>
                    <a:pt x="443" y="929"/>
                  </a:lnTo>
                  <a:lnTo>
                    <a:pt x="442" y="928"/>
                  </a:lnTo>
                  <a:lnTo>
                    <a:pt x="441" y="927"/>
                  </a:lnTo>
                  <a:lnTo>
                    <a:pt x="441" y="925"/>
                  </a:lnTo>
                  <a:lnTo>
                    <a:pt x="440" y="922"/>
                  </a:lnTo>
                  <a:lnTo>
                    <a:pt x="439" y="921"/>
                  </a:lnTo>
                  <a:lnTo>
                    <a:pt x="439" y="918"/>
                  </a:lnTo>
                  <a:lnTo>
                    <a:pt x="439" y="916"/>
                  </a:lnTo>
                  <a:lnTo>
                    <a:pt x="439" y="913"/>
                  </a:lnTo>
                  <a:lnTo>
                    <a:pt x="440" y="912"/>
                  </a:lnTo>
                  <a:lnTo>
                    <a:pt x="439" y="909"/>
                  </a:lnTo>
                  <a:lnTo>
                    <a:pt x="440" y="908"/>
                  </a:lnTo>
                  <a:lnTo>
                    <a:pt x="440" y="904"/>
                  </a:lnTo>
                  <a:lnTo>
                    <a:pt x="442" y="900"/>
                  </a:lnTo>
                  <a:lnTo>
                    <a:pt x="445" y="899"/>
                  </a:lnTo>
                  <a:lnTo>
                    <a:pt x="446" y="896"/>
                  </a:lnTo>
                  <a:lnTo>
                    <a:pt x="446" y="895"/>
                  </a:lnTo>
                  <a:lnTo>
                    <a:pt x="447" y="893"/>
                  </a:lnTo>
                  <a:lnTo>
                    <a:pt x="447" y="892"/>
                  </a:lnTo>
                  <a:lnTo>
                    <a:pt x="447" y="888"/>
                  </a:lnTo>
                  <a:lnTo>
                    <a:pt x="447" y="887"/>
                  </a:lnTo>
                  <a:lnTo>
                    <a:pt x="447" y="885"/>
                  </a:lnTo>
                  <a:lnTo>
                    <a:pt x="446" y="883"/>
                  </a:lnTo>
                  <a:lnTo>
                    <a:pt x="446" y="880"/>
                  </a:lnTo>
                  <a:lnTo>
                    <a:pt x="446" y="879"/>
                  </a:lnTo>
                  <a:lnTo>
                    <a:pt x="446" y="877"/>
                  </a:lnTo>
                  <a:lnTo>
                    <a:pt x="446" y="876"/>
                  </a:lnTo>
                  <a:lnTo>
                    <a:pt x="447" y="875"/>
                  </a:lnTo>
                  <a:lnTo>
                    <a:pt x="446" y="872"/>
                  </a:lnTo>
                  <a:lnTo>
                    <a:pt x="445" y="872"/>
                  </a:lnTo>
                  <a:lnTo>
                    <a:pt x="445" y="871"/>
                  </a:lnTo>
                  <a:lnTo>
                    <a:pt x="445" y="870"/>
                  </a:lnTo>
                  <a:lnTo>
                    <a:pt x="445" y="869"/>
                  </a:lnTo>
                  <a:lnTo>
                    <a:pt x="442" y="868"/>
                  </a:lnTo>
                  <a:lnTo>
                    <a:pt x="441" y="867"/>
                  </a:lnTo>
                  <a:lnTo>
                    <a:pt x="441" y="866"/>
                  </a:lnTo>
                  <a:lnTo>
                    <a:pt x="441" y="864"/>
                  </a:lnTo>
                  <a:lnTo>
                    <a:pt x="439" y="866"/>
                  </a:lnTo>
                  <a:lnTo>
                    <a:pt x="439" y="864"/>
                  </a:lnTo>
                  <a:lnTo>
                    <a:pt x="438" y="864"/>
                  </a:lnTo>
                  <a:lnTo>
                    <a:pt x="437" y="861"/>
                  </a:lnTo>
                  <a:lnTo>
                    <a:pt x="435" y="861"/>
                  </a:lnTo>
                  <a:lnTo>
                    <a:pt x="435" y="859"/>
                  </a:lnTo>
                  <a:lnTo>
                    <a:pt x="435" y="858"/>
                  </a:lnTo>
                  <a:lnTo>
                    <a:pt x="435" y="857"/>
                  </a:lnTo>
                  <a:lnTo>
                    <a:pt x="435" y="855"/>
                  </a:lnTo>
                  <a:lnTo>
                    <a:pt x="434" y="855"/>
                  </a:lnTo>
                  <a:lnTo>
                    <a:pt x="433" y="855"/>
                  </a:lnTo>
                  <a:lnTo>
                    <a:pt x="433" y="854"/>
                  </a:lnTo>
                  <a:lnTo>
                    <a:pt x="434" y="853"/>
                  </a:lnTo>
                  <a:lnTo>
                    <a:pt x="435" y="852"/>
                  </a:lnTo>
                  <a:lnTo>
                    <a:pt x="438" y="850"/>
                  </a:lnTo>
                  <a:lnTo>
                    <a:pt x="439" y="850"/>
                  </a:lnTo>
                  <a:lnTo>
                    <a:pt x="439" y="849"/>
                  </a:lnTo>
                  <a:lnTo>
                    <a:pt x="439" y="847"/>
                  </a:lnTo>
                  <a:lnTo>
                    <a:pt x="440" y="846"/>
                  </a:lnTo>
                  <a:lnTo>
                    <a:pt x="441" y="846"/>
                  </a:lnTo>
                  <a:lnTo>
                    <a:pt x="443" y="845"/>
                  </a:lnTo>
                  <a:lnTo>
                    <a:pt x="443" y="844"/>
                  </a:lnTo>
                  <a:lnTo>
                    <a:pt x="443" y="842"/>
                  </a:lnTo>
                  <a:lnTo>
                    <a:pt x="443" y="841"/>
                  </a:lnTo>
                  <a:lnTo>
                    <a:pt x="448" y="838"/>
                  </a:lnTo>
                  <a:lnTo>
                    <a:pt x="448" y="837"/>
                  </a:lnTo>
                  <a:lnTo>
                    <a:pt x="446" y="835"/>
                  </a:lnTo>
                  <a:lnTo>
                    <a:pt x="445" y="834"/>
                  </a:lnTo>
                  <a:lnTo>
                    <a:pt x="446" y="833"/>
                  </a:lnTo>
                  <a:lnTo>
                    <a:pt x="447" y="830"/>
                  </a:lnTo>
                  <a:lnTo>
                    <a:pt x="445" y="827"/>
                  </a:lnTo>
                  <a:lnTo>
                    <a:pt x="445" y="824"/>
                  </a:lnTo>
                  <a:lnTo>
                    <a:pt x="446" y="821"/>
                  </a:lnTo>
                  <a:lnTo>
                    <a:pt x="448" y="820"/>
                  </a:lnTo>
                  <a:lnTo>
                    <a:pt x="449" y="818"/>
                  </a:lnTo>
                  <a:lnTo>
                    <a:pt x="450" y="816"/>
                  </a:lnTo>
                  <a:lnTo>
                    <a:pt x="451" y="813"/>
                  </a:lnTo>
                  <a:lnTo>
                    <a:pt x="451" y="811"/>
                  </a:lnTo>
                  <a:lnTo>
                    <a:pt x="452" y="809"/>
                  </a:lnTo>
                  <a:lnTo>
                    <a:pt x="452" y="807"/>
                  </a:lnTo>
                  <a:lnTo>
                    <a:pt x="452" y="804"/>
                  </a:lnTo>
                  <a:lnTo>
                    <a:pt x="454" y="801"/>
                  </a:lnTo>
                  <a:lnTo>
                    <a:pt x="455" y="800"/>
                  </a:lnTo>
                  <a:lnTo>
                    <a:pt x="456" y="799"/>
                  </a:lnTo>
                  <a:lnTo>
                    <a:pt x="457" y="797"/>
                  </a:lnTo>
                  <a:lnTo>
                    <a:pt x="458" y="795"/>
                  </a:lnTo>
                  <a:lnTo>
                    <a:pt x="460" y="793"/>
                  </a:lnTo>
                  <a:lnTo>
                    <a:pt x="464" y="792"/>
                  </a:lnTo>
                  <a:lnTo>
                    <a:pt x="464" y="790"/>
                  </a:lnTo>
                  <a:lnTo>
                    <a:pt x="463" y="788"/>
                  </a:lnTo>
                  <a:lnTo>
                    <a:pt x="463" y="786"/>
                  </a:lnTo>
                  <a:lnTo>
                    <a:pt x="464" y="784"/>
                  </a:lnTo>
                  <a:lnTo>
                    <a:pt x="464" y="780"/>
                  </a:lnTo>
                  <a:lnTo>
                    <a:pt x="464" y="778"/>
                  </a:lnTo>
                  <a:lnTo>
                    <a:pt x="463" y="776"/>
                  </a:lnTo>
                  <a:lnTo>
                    <a:pt x="464" y="774"/>
                  </a:lnTo>
                  <a:lnTo>
                    <a:pt x="465" y="772"/>
                  </a:lnTo>
                  <a:lnTo>
                    <a:pt x="467" y="772"/>
                  </a:lnTo>
                  <a:lnTo>
                    <a:pt x="469" y="771"/>
                  </a:lnTo>
                  <a:lnTo>
                    <a:pt x="473" y="770"/>
                  </a:lnTo>
                  <a:lnTo>
                    <a:pt x="474" y="769"/>
                  </a:lnTo>
                  <a:lnTo>
                    <a:pt x="475" y="766"/>
                  </a:lnTo>
                  <a:lnTo>
                    <a:pt x="475" y="765"/>
                  </a:lnTo>
                  <a:lnTo>
                    <a:pt x="473" y="762"/>
                  </a:lnTo>
                  <a:lnTo>
                    <a:pt x="473" y="761"/>
                  </a:lnTo>
                  <a:lnTo>
                    <a:pt x="473" y="760"/>
                  </a:lnTo>
                  <a:lnTo>
                    <a:pt x="472" y="760"/>
                  </a:lnTo>
                  <a:lnTo>
                    <a:pt x="472" y="759"/>
                  </a:lnTo>
                  <a:lnTo>
                    <a:pt x="471" y="759"/>
                  </a:lnTo>
                  <a:lnTo>
                    <a:pt x="471" y="758"/>
                  </a:lnTo>
                  <a:lnTo>
                    <a:pt x="469" y="758"/>
                  </a:lnTo>
                  <a:lnTo>
                    <a:pt x="469" y="757"/>
                  </a:lnTo>
                  <a:lnTo>
                    <a:pt x="468" y="757"/>
                  </a:lnTo>
                  <a:lnTo>
                    <a:pt x="467" y="755"/>
                  </a:lnTo>
                  <a:lnTo>
                    <a:pt x="467" y="754"/>
                  </a:lnTo>
                  <a:lnTo>
                    <a:pt x="467" y="753"/>
                  </a:lnTo>
                  <a:lnTo>
                    <a:pt x="466" y="753"/>
                  </a:lnTo>
                  <a:lnTo>
                    <a:pt x="466" y="752"/>
                  </a:lnTo>
                  <a:lnTo>
                    <a:pt x="465" y="752"/>
                  </a:lnTo>
                  <a:lnTo>
                    <a:pt x="464" y="752"/>
                  </a:lnTo>
                  <a:lnTo>
                    <a:pt x="464" y="751"/>
                  </a:lnTo>
                  <a:lnTo>
                    <a:pt x="463" y="751"/>
                  </a:lnTo>
                  <a:lnTo>
                    <a:pt x="461" y="750"/>
                  </a:lnTo>
                  <a:lnTo>
                    <a:pt x="460" y="749"/>
                  </a:lnTo>
                  <a:lnTo>
                    <a:pt x="459" y="749"/>
                  </a:lnTo>
                  <a:lnTo>
                    <a:pt x="458" y="747"/>
                  </a:lnTo>
                  <a:lnTo>
                    <a:pt x="457" y="747"/>
                  </a:lnTo>
                  <a:lnTo>
                    <a:pt x="456" y="747"/>
                  </a:lnTo>
                  <a:lnTo>
                    <a:pt x="456" y="746"/>
                  </a:lnTo>
                  <a:lnTo>
                    <a:pt x="455" y="746"/>
                  </a:lnTo>
                  <a:lnTo>
                    <a:pt x="454" y="745"/>
                  </a:lnTo>
                  <a:lnTo>
                    <a:pt x="452" y="745"/>
                  </a:lnTo>
                  <a:lnTo>
                    <a:pt x="452" y="744"/>
                  </a:lnTo>
                  <a:lnTo>
                    <a:pt x="450" y="743"/>
                  </a:lnTo>
                  <a:lnTo>
                    <a:pt x="450" y="742"/>
                  </a:lnTo>
                  <a:lnTo>
                    <a:pt x="451" y="742"/>
                  </a:lnTo>
                  <a:lnTo>
                    <a:pt x="450" y="742"/>
                  </a:lnTo>
                  <a:lnTo>
                    <a:pt x="450" y="741"/>
                  </a:lnTo>
                  <a:lnTo>
                    <a:pt x="450" y="740"/>
                  </a:lnTo>
                  <a:lnTo>
                    <a:pt x="449" y="740"/>
                  </a:lnTo>
                  <a:lnTo>
                    <a:pt x="449" y="738"/>
                  </a:lnTo>
                  <a:lnTo>
                    <a:pt x="448" y="738"/>
                  </a:lnTo>
                  <a:lnTo>
                    <a:pt x="448" y="737"/>
                  </a:lnTo>
                  <a:lnTo>
                    <a:pt x="447" y="737"/>
                  </a:lnTo>
                  <a:lnTo>
                    <a:pt x="446" y="737"/>
                  </a:lnTo>
                  <a:lnTo>
                    <a:pt x="446" y="736"/>
                  </a:lnTo>
                  <a:lnTo>
                    <a:pt x="446" y="735"/>
                  </a:lnTo>
                  <a:lnTo>
                    <a:pt x="447" y="735"/>
                  </a:lnTo>
                  <a:lnTo>
                    <a:pt x="448" y="735"/>
                  </a:lnTo>
                  <a:lnTo>
                    <a:pt x="448" y="734"/>
                  </a:lnTo>
                  <a:lnTo>
                    <a:pt x="449" y="734"/>
                  </a:lnTo>
                  <a:lnTo>
                    <a:pt x="449" y="733"/>
                  </a:lnTo>
                  <a:lnTo>
                    <a:pt x="450" y="733"/>
                  </a:lnTo>
                  <a:lnTo>
                    <a:pt x="451" y="733"/>
                  </a:lnTo>
                  <a:lnTo>
                    <a:pt x="452" y="732"/>
                  </a:lnTo>
                  <a:lnTo>
                    <a:pt x="454" y="732"/>
                  </a:lnTo>
                  <a:lnTo>
                    <a:pt x="455" y="730"/>
                  </a:lnTo>
                  <a:lnTo>
                    <a:pt x="456" y="730"/>
                  </a:lnTo>
                  <a:lnTo>
                    <a:pt x="456" y="729"/>
                  </a:lnTo>
                  <a:lnTo>
                    <a:pt x="455" y="729"/>
                  </a:lnTo>
                  <a:lnTo>
                    <a:pt x="455" y="728"/>
                  </a:lnTo>
                  <a:lnTo>
                    <a:pt x="455" y="727"/>
                  </a:lnTo>
                  <a:lnTo>
                    <a:pt x="456" y="726"/>
                  </a:lnTo>
                  <a:lnTo>
                    <a:pt x="456" y="725"/>
                  </a:lnTo>
                  <a:lnTo>
                    <a:pt x="457" y="725"/>
                  </a:lnTo>
                  <a:lnTo>
                    <a:pt x="456" y="725"/>
                  </a:lnTo>
                  <a:lnTo>
                    <a:pt x="456" y="724"/>
                  </a:lnTo>
                  <a:lnTo>
                    <a:pt x="456" y="722"/>
                  </a:lnTo>
                  <a:lnTo>
                    <a:pt x="457" y="722"/>
                  </a:lnTo>
                  <a:lnTo>
                    <a:pt x="458" y="722"/>
                  </a:lnTo>
                  <a:lnTo>
                    <a:pt x="457" y="721"/>
                  </a:lnTo>
                  <a:lnTo>
                    <a:pt x="458" y="721"/>
                  </a:lnTo>
                  <a:lnTo>
                    <a:pt x="458" y="720"/>
                  </a:lnTo>
                  <a:lnTo>
                    <a:pt x="459" y="720"/>
                  </a:lnTo>
                  <a:lnTo>
                    <a:pt x="460" y="720"/>
                  </a:lnTo>
                  <a:lnTo>
                    <a:pt x="461" y="720"/>
                  </a:lnTo>
                  <a:lnTo>
                    <a:pt x="460" y="721"/>
                  </a:lnTo>
                  <a:lnTo>
                    <a:pt x="460" y="722"/>
                  </a:lnTo>
                  <a:lnTo>
                    <a:pt x="461" y="722"/>
                  </a:lnTo>
                  <a:lnTo>
                    <a:pt x="463" y="722"/>
                  </a:lnTo>
                  <a:lnTo>
                    <a:pt x="464" y="721"/>
                  </a:lnTo>
                  <a:lnTo>
                    <a:pt x="465" y="721"/>
                  </a:lnTo>
                  <a:lnTo>
                    <a:pt x="465" y="722"/>
                  </a:lnTo>
                  <a:lnTo>
                    <a:pt x="466" y="722"/>
                  </a:lnTo>
                  <a:lnTo>
                    <a:pt x="467" y="722"/>
                  </a:lnTo>
                  <a:lnTo>
                    <a:pt x="468" y="724"/>
                  </a:lnTo>
                  <a:lnTo>
                    <a:pt x="469" y="724"/>
                  </a:lnTo>
                  <a:lnTo>
                    <a:pt x="471" y="724"/>
                  </a:lnTo>
                  <a:lnTo>
                    <a:pt x="472" y="725"/>
                  </a:lnTo>
                  <a:lnTo>
                    <a:pt x="471" y="725"/>
                  </a:lnTo>
                  <a:lnTo>
                    <a:pt x="472" y="726"/>
                  </a:lnTo>
                  <a:lnTo>
                    <a:pt x="473" y="726"/>
                  </a:lnTo>
                  <a:lnTo>
                    <a:pt x="474" y="727"/>
                  </a:lnTo>
                  <a:lnTo>
                    <a:pt x="474" y="728"/>
                  </a:lnTo>
                  <a:lnTo>
                    <a:pt x="473" y="728"/>
                  </a:lnTo>
                  <a:lnTo>
                    <a:pt x="473" y="729"/>
                  </a:lnTo>
                  <a:lnTo>
                    <a:pt x="472" y="729"/>
                  </a:lnTo>
                  <a:lnTo>
                    <a:pt x="472" y="730"/>
                  </a:lnTo>
                  <a:lnTo>
                    <a:pt x="469" y="728"/>
                  </a:lnTo>
                  <a:lnTo>
                    <a:pt x="468" y="729"/>
                  </a:lnTo>
                  <a:lnTo>
                    <a:pt x="468" y="730"/>
                  </a:lnTo>
                  <a:lnTo>
                    <a:pt x="467" y="730"/>
                  </a:lnTo>
                  <a:lnTo>
                    <a:pt x="467" y="732"/>
                  </a:lnTo>
                  <a:lnTo>
                    <a:pt x="466" y="732"/>
                  </a:lnTo>
                  <a:lnTo>
                    <a:pt x="467" y="733"/>
                  </a:lnTo>
                  <a:lnTo>
                    <a:pt x="468" y="734"/>
                  </a:lnTo>
                  <a:lnTo>
                    <a:pt x="468" y="735"/>
                  </a:lnTo>
                  <a:lnTo>
                    <a:pt x="468" y="736"/>
                  </a:lnTo>
                  <a:lnTo>
                    <a:pt x="469" y="736"/>
                  </a:lnTo>
                  <a:lnTo>
                    <a:pt x="471" y="736"/>
                  </a:lnTo>
                  <a:lnTo>
                    <a:pt x="472" y="737"/>
                  </a:lnTo>
                  <a:lnTo>
                    <a:pt x="473" y="737"/>
                  </a:lnTo>
                  <a:lnTo>
                    <a:pt x="474" y="737"/>
                  </a:lnTo>
                  <a:lnTo>
                    <a:pt x="475" y="737"/>
                  </a:lnTo>
                  <a:lnTo>
                    <a:pt x="476" y="737"/>
                  </a:lnTo>
                  <a:lnTo>
                    <a:pt x="477" y="736"/>
                  </a:lnTo>
                  <a:lnTo>
                    <a:pt x="476" y="736"/>
                  </a:lnTo>
                  <a:lnTo>
                    <a:pt x="477" y="735"/>
                  </a:lnTo>
                  <a:lnTo>
                    <a:pt x="478" y="736"/>
                  </a:lnTo>
                  <a:lnTo>
                    <a:pt x="478" y="737"/>
                  </a:lnTo>
                  <a:lnTo>
                    <a:pt x="480" y="737"/>
                  </a:lnTo>
                  <a:lnTo>
                    <a:pt x="478" y="738"/>
                  </a:lnTo>
                  <a:lnTo>
                    <a:pt x="480" y="738"/>
                  </a:lnTo>
                  <a:lnTo>
                    <a:pt x="480" y="737"/>
                  </a:lnTo>
                  <a:lnTo>
                    <a:pt x="481" y="737"/>
                  </a:lnTo>
                  <a:lnTo>
                    <a:pt x="481" y="738"/>
                  </a:lnTo>
                  <a:lnTo>
                    <a:pt x="481" y="740"/>
                  </a:lnTo>
                  <a:lnTo>
                    <a:pt x="482" y="740"/>
                  </a:lnTo>
                  <a:lnTo>
                    <a:pt x="484" y="737"/>
                  </a:lnTo>
                  <a:lnTo>
                    <a:pt x="486" y="736"/>
                  </a:lnTo>
                  <a:lnTo>
                    <a:pt x="488" y="736"/>
                  </a:lnTo>
                  <a:lnTo>
                    <a:pt x="489" y="735"/>
                  </a:lnTo>
                  <a:lnTo>
                    <a:pt x="491" y="733"/>
                  </a:lnTo>
                  <a:lnTo>
                    <a:pt x="493" y="734"/>
                  </a:lnTo>
                  <a:lnTo>
                    <a:pt x="495" y="732"/>
                  </a:lnTo>
                  <a:lnTo>
                    <a:pt x="498" y="728"/>
                  </a:lnTo>
                  <a:lnTo>
                    <a:pt x="499" y="726"/>
                  </a:lnTo>
                  <a:lnTo>
                    <a:pt x="502" y="722"/>
                  </a:lnTo>
                  <a:lnTo>
                    <a:pt x="503" y="720"/>
                  </a:lnTo>
                  <a:lnTo>
                    <a:pt x="503" y="719"/>
                  </a:lnTo>
                  <a:lnTo>
                    <a:pt x="502" y="717"/>
                  </a:lnTo>
                  <a:lnTo>
                    <a:pt x="502" y="711"/>
                  </a:lnTo>
                  <a:lnTo>
                    <a:pt x="501" y="709"/>
                  </a:lnTo>
                  <a:lnTo>
                    <a:pt x="501" y="708"/>
                  </a:lnTo>
                  <a:lnTo>
                    <a:pt x="499" y="708"/>
                  </a:lnTo>
                  <a:lnTo>
                    <a:pt x="498" y="707"/>
                  </a:lnTo>
                  <a:lnTo>
                    <a:pt x="497" y="701"/>
                  </a:lnTo>
                  <a:lnTo>
                    <a:pt x="497" y="700"/>
                  </a:lnTo>
                  <a:lnTo>
                    <a:pt x="497" y="693"/>
                  </a:lnTo>
                  <a:lnTo>
                    <a:pt x="498" y="687"/>
                  </a:lnTo>
                  <a:lnTo>
                    <a:pt x="498" y="685"/>
                  </a:lnTo>
                  <a:lnTo>
                    <a:pt x="498" y="684"/>
                  </a:lnTo>
                  <a:lnTo>
                    <a:pt x="497" y="684"/>
                  </a:lnTo>
                  <a:lnTo>
                    <a:pt x="495" y="682"/>
                  </a:lnTo>
                  <a:lnTo>
                    <a:pt x="493" y="680"/>
                  </a:lnTo>
                  <a:lnTo>
                    <a:pt x="492" y="680"/>
                  </a:lnTo>
                  <a:lnTo>
                    <a:pt x="491" y="679"/>
                  </a:lnTo>
                  <a:lnTo>
                    <a:pt x="490" y="679"/>
                  </a:lnTo>
                  <a:lnTo>
                    <a:pt x="489" y="679"/>
                  </a:lnTo>
                  <a:lnTo>
                    <a:pt x="486" y="678"/>
                  </a:lnTo>
                  <a:lnTo>
                    <a:pt x="484" y="678"/>
                  </a:lnTo>
                  <a:lnTo>
                    <a:pt x="482" y="677"/>
                  </a:lnTo>
                  <a:lnTo>
                    <a:pt x="473" y="675"/>
                  </a:lnTo>
                  <a:lnTo>
                    <a:pt x="472" y="674"/>
                  </a:lnTo>
                  <a:lnTo>
                    <a:pt x="471" y="674"/>
                  </a:lnTo>
                  <a:lnTo>
                    <a:pt x="469" y="674"/>
                  </a:lnTo>
                  <a:lnTo>
                    <a:pt x="468" y="674"/>
                  </a:lnTo>
                  <a:lnTo>
                    <a:pt x="467" y="674"/>
                  </a:lnTo>
                  <a:lnTo>
                    <a:pt x="456" y="677"/>
                  </a:lnTo>
                  <a:lnTo>
                    <a:pt x="455" y="677"/>
                  </a:lnTo>
                  <a:lnTo>
                    <a:pt x="454" y="677"/>
                  </a:lnTo>
                  <a:lnTo>
                    <a:pt x="452" y="677"/>
                  </a:lnTo>
                  <a:lnTo>
                    <a:pt x="451" y="677"/>
                  </a:lnTo>
                  <a:lnTo>
                    <a:pt x="450" y="677"/>
                  </a:lnTo>
                  <a:lnTo>
                    <a:pt x="445" y="676"/>
                  </a:lnTo>
                  <a:lnTo>
                    <a:pt x="443" y="675"/>
                  </a:lnTo>
                  <a:lnTo>
                    <a:pt x="440" y="674"/>
                  </a:lnTo>
                  <a:lnTo>
                    <a:pt x="439" y="674"/>
                  </a:lnTo>
                  <a:lnTo>
                    <a:pt x="433" y="674"/>
                  </a:lnTo>
                  <a:lnTo>
                    <a:pt x="432" y="674"/>
                  </a:lnTo>
                  <a:lnTo>
                    <a:pt x="431" y="674"/>
                  </a:lnTo>
                  <a:lnTo>
                    <a:pt x="430" y="675"/>
                  </a:lnTo>
                  <a:lnTo>
                    <a:pt x="429" y="675"/>
                  </a:lnTo>
                  <a:lnTo>
                    <a:pt x="429" y="676"/>
                  </a:lnTo>
                  <a:lnTo>
                    <a:pt x="426" y="678"/>
                  </a:lnTo>
                  <a:lnTo>
                    <a:pt x="425" y="679"/>
                  </a:lnTo>
                  <a:lnTo>
                    <a:pt x="424" y="679"/>
                  </a:lnTo>
                  <a:lnTo>
                    <a:pt x="423" y="679"/>
                  </a:lnTo>
                  <a:lnTo>
                    <a:pt x="422" y="679"/>
                  </a:lnTo>
                  <a:lnTo>
                    <a:pt x="421" y="678"/>
                  </a:lnTo>
                  <a:lnTo>
                    <a:pt x="416" y="676"/>
                  </a:lnTo>
                  <a:lnTo>
                    <a:pt x="415" y="675"/>
                  </a:lnTo>
                  <a:lnTo>
                    <a:pt x="414" y="675"/>
                  </a:lnTo>
                  <a:lnTo>
                    <a:pt x="411" y="675"/>
                  </a:lnTo>
                  <a:lnTo>
                    <a:pt x="409" y="674"/>
                  </a:lnTo>
                  <a:lnTo>
                    <a:pt x="408" y="674"/>
                  </a:lnTo>
                  <a:lnTo>
                    <a:pt x="408" y="673"/>
                  </a:lnTo>
                  <a:lnTo>
                    <a:pt x="407" y="673"/>
                  </a:lnTo>
                  <a:lnTo>
                    <a:pt x="405" y="669"/>
                  </a:lnTo>
                  <a:lnTo>
                    <a:pt x="404" y="669"/>
                  </a:lnTo>
                  <a:lnTo>
                    <a:pt x="404" y="668"/>
                  </a:lnTo>
                  <a:lnTo>
                    <a:pt x="403" y="668"/>
                  </a:lnTo>
                  <a:lnTo>
                    <a:pt x="402" y="667"/>
                  </a:lnTo>
                  <a:lnTo>
                    <a:pt x="400" y="667"/>
                  </a:lnTo>
                  <a:lnTo>
                    <a:pt x="399" y="667"/>
                  </a:lnTo>
                  <a:lnTo>
                    <a:pt x="395" y="666"/>
                  </a:lnTo>
                  <a:lnTo>
                    <a:pt x="394" y="666"/>
                  </a:lnTo>
                  <a:lnTo>
                    <a:pt x="392" y="666"/>
                  </a:lnTo>
                  <a:lnTo>
                    <a:pt x="387" y="663"/>
                  </a:lnTo>
                  <a:lnTo>
                    <a:pt x="386" y="667"/>
                  </a:lnTo>
                  <a:lnTo>
                    <a:pt x="385" y="667"/>
                  </a:lnTo>
                  <a:lnTo>
                    <a:pt x="383" y="667"/>
                  </a:lnTo>
                  <a:lnTo>
                    <a:pt x="382" y="667"/>
                  </a:lnTo>
                  <a:lnTo>
                    <a:pt x="381" y="667"/>
                  </a:lnTo>
                  <a:lnTo>
                    <a:pt x="380" y="667"/>
                  </a:lnTo>
                  <a:lnTo>
                    <a:pt x="379" y="667"/>
                  </a:lnTo>
                  <a:lnTo>
                    <a:pt x="378" y="667"/>
                  </a:lnTo>
                  <a:lnTo>
                    <a:pt x="378" y="666"/>
                  </a:lnTo>
                  <a:lnTo>
                    <a:pt x="377" y="666"/>
                  </a:lnTo>
                  <a:lnTo>
                    <a:pt x="377" y="665"/>
                  </a:lnTo>
                  <a:lnTo>
                    <a:pt x="376" y="665"/>
                  </a:lnTo>
                  <a:lnTo>
                    <a:pt x="374" y="663"/>
                  </a:lnTo>
                  <a:lnTo>
                    <a:pt x="373" y="662"/>
                  </a:lnTo>
                  <a:lnTo>
                    <a:pt x="373" y="663"/>
                  </a:lnTo>
                  <a:lnTo>
                    <a:pt x="373" y="660"/>
                  </a:lnTo>
                  <a:lnTo>
                    <a:pt x="371" y="661"/>
                  </a:lnTo>
                  <a:lnTo>
                    <a:pt x="371" y="659"/>
                  </a:lnTo>
                  <a:lnTo>
                    <a:pt x="372" y="659"/>
                  </a:lnTo>
                  <a:lnTo>
                    <a:pt x="372" y="658"/>
                  </a:lnTo>
                  <a:lnTo>
                    <a:pt x="371" y="659"/>
                  </a:lnTo>
                  <a:lnTo>
                    <a:pt x="369" y="659"/>
                  </a:lnTo>
                  <a:lnTo>
                    <a:pt x="368" y="659"/>
                  </a:lnTo>
                  <a:lnTo>
                    <a:pt x="366" y="659"/>
                  </a:lnTo>
                  <a:lnTo>
                    <a:pt x="365" y="660"/>
                  </a:lnTo>
                  <a:lnTo>
                    <a:pt x="364" y="660"/>
                  </a:lnTo>
                  <a:lnTo>
                    <a:pt x="364" y="661"/>
                  </a:lnTo>
                  <a:lnTo>
                    <a:pt x="360" y="668"/>
                  </a:lnTo>
                  <a:lnTo>
                    <a:pt x="359" y="668"/>
                  </a:lnTo>
                  <a:lnTo>
                    <a:pt x="359" y="667"/>
                  </a:lnTo>
                  <a:lnTo>
                    <a:pt x="357" y="667"/>
                  </a:lnTo>
                  <a:lnTo>
                    <a:pt x="356" y="663"/>
                  </a:lnTo>
                  <a:lnTo>
                    <a:pt x="355" y="663"/>
                  </a:lnTo>
                  <a:lnTo>
                    <a:pt x="355" y="662"/>
                  </a:lnTo>
                  <a:lnTo>
                    <a:pt x="354" y="661"/>
                  </a:lnTo>
                  <a:lnTo>
                    <a:pt x="352" y="660"/>
                  </a:lnTo>
                  <a:lnTo>
                    <a:pt x="351" y="660"/>
                  </a:lnTo>
                  <a:lnTo>
                    <a:pt x="349" y="660"/>
                  </a:lnTo>
                  <a:lnTo>
                    <a:pt x="348" y="660"/>
                  </a:lnTo>
                  <a:lnTo>
                    <a:pt x="347" y="660"/>
                  </a:lnTo>
                  <a:lnTo>
                    <a:pt x="345" y="661"/>
                  </a:lnTo>
                  <a:lnTo>
                    <a:pt x="344" y="661"/>
                  </a:lnTo>
                  <a:lnTo>
                    <a:pt x="343" y="661"/>
                  </a:lnTo>
                  <a:lnTo>
                    <a:pt x="342" y="660"/>
                  </a:lnTo>
                  <a:lnTo>
                    <a:pt x="340" y="661"/>
                  </a:lnTo>
                  <a:lnTo>
                    <a:pt x="339" y="661"/>
                  </a:lnTo>
                  <a:lnTo>
                    <a:pt x="339" y="662"/>
                  </a:lnTo>
                  <a:lnTo>
                    <a:pt x="338" y="662"/>
                  </a:lnTo>
                  <a:lnTo>
                    <a:pt x="337" y="663"/>
                  </a:lnTo>
                  <a:lnTo>
                    <a:pt x="337" y="665"/>
                  </a:lnTo>
                  <a:lnTo>
                    <a:pt x="337" y="666"/>
                  </a:lnTo>
                  <a:lnTo>
                    <a:pt x="335" y="665"/>
                  </a:lnTo>
                  <a:lnTo>
                    <a:pt x="330" y="663"/>
                  </a:lnTo>
                  <a:lnTo>
                    <a:pt x="329" y="663"/>
                  </a:lnTo>
                  <a:lnTo>
                    <a:pt x="329" y="662"/>
                  </a:lnTo>
                  <a:lnTo>
                    <a:pt x="330" y="662"/>
                  </a:lnTo>
                  <a:lnTo>
                    <a:pt x="331" y="662"/>
                  </a:lnTo>
                  <a:lnTo>
                    <a:pt x="331" y="661"/>
                  </a:lnTo>
                  <a:lnTo>
                    <a:pt x="333" y="661"/>
                  </a:lnTo>
                  <a:lnTo>
                    <a:pt x="334" y="661"/>
                  </a:lnTo>
                  <a:lnTo>
                    <a:pt x="334" y="660"/>
                  </a:lnTo>
                  <a:lnTo>
                    <a:pt x="335" y="660"/>
                  </a:lnTo>
                  <a:lnTo>
                    <a:pt x="336" y="660"/>
                  </a:lnTo>
                  <a:lnTo>
                    <a:pt x="337" y="659"/>
                  </a:lnTo>
                  <a:lnTo>
                    <a:pt x="338" y="659"/>
                  </a:lnTo>
                  <a:lnTo>
                    <a:pt x="339" y="659"/>
                  </a:lnTo>
                  <a:lnTo>
                    <a:pt x="340" y="659"/>
                  </a:lnTo>
                  <a:lnTo>
                    <a:pt x="340" y="658"/>
                  </a:lnTo>
                  <a:lnTo>
                    <a:pt x="342" y="658"/>
                  </a:lnTo>
                  <a:lnTo>
                    <a:pt x="343" y="657"/>
                  </a:lnTo>
                  <a:lnTo>
                    <a:pt x="344" y="655"/>
                  </a:lnTo>
                  <a:lnTo>
                    <a:pt x="346" y="654"/>
                  </a:lnTo>
                  <a:lnTo>
                    <a:pt x="346" y="653"/>
                  </a:lnTo>
                  <a:lnTo>
                    <a:pt x="347" y="652"/>
                  </a:lnTo>
                  <a:lnTo>
                    <a:pt x="348" y="651"/>
                  </a:lnTo>
                  <a:lnTo>
                    <a:pt x="349" y="650"/>
                  </a:lnTo>
                  <a:lnTo>
                    <a:pt x="348" y="649"/>
                  </a:lnTo>
                  <a:lnTo>
                    <a:pt x="348" y="648"/>
                  </a:lnTo>
                  <a:lnTo>
                    <a:pt x="347" y="645"/>
                  </a:lnTo>
                  <a:lnTo>
                    <a:pt x="347" y="643"/>
                  </a:lnTo>
                  <a:lnTo>
                    <a:pt x="347" y="642"/>
                  </a:lnTo>
                  <a:lnTo>
                    <a:pt x="348" y="640"/>
                  </a:lnTo>
                  <a:lnTo>
                    <a:pt x="348" y="638"/>
                  </a:lnTo>
                  <a:lnTo>
                    <a:pt x="348" y="637"/>
                  </a:lnTo>
                  <a:lnTo>
                    <a:pt x="348" y="636"/>
                  </a:lnTo>
                  <a:lnTo>
                    <a:pt x="347" y="636"/>
                  </a:lnTo>
                  <a:lnTo>
                    <a:pt x="347" y="635"/>
                  </a:lnTo>
                  <a:lnTo>
                    <a:pt x="348" y="635"/>
                  </a:lnTo>
                  <a:lnTo>
                    <a:pt x="347" y="635"/>
                  </a:lnTo>
                  <a:lnTo>
                    <a:pt x="347" y="634"/>
                  </a:lnTo>
                  <a:lnTo>
                    <a:pt x="347" y="633"/>
                  </a:lnTo>
                  <a:lnTo>
                    <a:pt x="347" y="632"/>
                  </a:lnTo>
                  <a:lnTo>
                    <a:pt x="346" y="632"/>
                  </a:lnTo>
                  <a:lnTo>
                    <a:pt x="347" y="632"/>
                  </a:lnTo>
                  <a:lnTo>
                    <a:pt x="348" y="632"/>
                  </a:lnTo>
                  <a:lnTo>
                    <a:pt x="348" y="630"/>
                  </a:lnTo>
                  <a:lnTo>
                    <a:pt x="348" y="629"/>
                  </a:lnTo>
                  <a:lnTo>
                    <a:pt x="348" y="628"/>
                  </a:lnTo>
                  <a:lnTo>
                    <a:pt x="348" y="627"/>
                  </a:lnTo>
                  <a:lnTo>
                    <a:pt x="349" y="627"/>
                  </a:lnTo>
                  <a:lnTo>
                    <a:pt x="351" y="627"/>
                  </a:lnTo>
                  <a:lnTo>
                    <a:pt x="351" y="626"/>
                  </a:lnTo>
                  <a:lnTo>
                    <a:pt x="352" y="626"/>
                  </a:lnTo>
                  <a:lnTo>
                    <a:pt x="353" y="626"/>
                  </a:lnTo>
                  <a:lnTo>
                    <a:pt x="353" y="625"/>
                  </a:lnTo>
                  <a:lnTo>
                    <a:pt x="353" y="624"/>
                  </a:lnTo>
                  <a:lnTo>
                    <a:pt x="353" y="623"/>
                  </a:lnTo>
                  <a:lnTo>
                    <a:pt x="354" y="623"/>
                  </a:lnTo>
                  <a:lnTo>
                    <a:pt x="354" y="621"/>
                  </a:lnTo>
                  <a:lnTo>
                    <a:pt x="353" y="617"/>
                  </a:lnTo>
                  <a:lnTo>
                    <a:pt x="353" y="618"/>
                  </a:lnTo>
                  <a:lnTo>
                    <a:pt x="352" y="618"/>
                  </a:lnTo>
                  <a:lnTo>
                    <a:pt x="351" y="615"/>
                  </a:lnTo>
                  <a:lnTo>
                    <a:pt x="349" y="615"/>
                  </a:lnTo>
                  <a:lnTo>
                    <a:pt x="348" y="611"/>
                  </a:lnTo>
                  <a:lnTo>
                    <a:pt x="346" y="608"/>
                  </a:lnTo>
                  <a:lnTo>
                    <a:pt x="345" y="608"/>
                  </a:lnTo>
                  <a:lnTo>
                    <a:pt x="345" y="607"/>
                  </a:lnTo>
                  <a:lnTo>
                    <a:pt x="346" y="606"/>
                  </a:lnTo>
                  <a:lnTo>
                    <a:pt x="345" y="606"/>
                  </a:lnTo>
                  <a:lnTo>
                    <a:pt x="344" y="606"/>
                  </a:lnTo>
                  <a:lnTo>
                    <a:pt x="345" y="606"/>
                  </a:lnTo>
                  <a:lnTo>
                    <a:pt x="345" y="603"/>
                  </a:lnTo>
                  <a:lnTo>
                    <a:pt x="346" y="603"/>
                  </a:lnTo>
                  <a:lnTo>
                    <a:pt x="347" y="603"/>
                  </a:lnTo>
                  <a:lnTo>
                    <a:pt x="347" y="604"/>
                  </a:lnTo>
                  <a:lnTo>
                    <a:pt x="347" y="603"/>
                  </a:lnTo>
                  <a:lnTo>
                    <a:pt x="347" y="602"/>
                  </a:lnTo>
                  <a:lnTo>
                    <a:pt x="348" y="602"/>
                  </a:lnTo>
                  <a:lnTo>
                    <a:pt x="349" y="602"/>
                  </a:lnTo>
                  <a:lnTo>
                    <a:pt x="349" y="601"/>
                  </a:lnTo>
                  <a:lnTo>
                    <a:pt x="351" y="602"/>
                  </a:lnTo>
                  <a:lnTo>
                    <a:pt x="352" y="601"/>
                  </a:lnTo>
                  <a:lnTo>
                    <a:pt x="352" y="600"/>
                  </a:lnTo>
                  <a:lnTo>
                    <a:pt x="352" y="599"/>
                  </a:lnTo>
                  <a:lnTo>
                    <a:pt x="352" y="598"/>
                  </a:lnTo>
                  <a:lnTo>
                    <a:pt x="351" y="598"/>
                  </a:lnTo>
                  <a:lnTo>
                    <a:pt x="352" y="598"/>
                  </a:lnTo>
                  <a:lnTo>
                    <a:pt x="352" y="596"/>
                  </a:lnTo>
                  <a:lnTo>
                    <a:pt x="352" y="595"/>
                  </a:lnTo>
                  <a:lnTo>
                    <a:pt x="352" y="594"/>
                  </a:lnTo>
                  <a:lnTo>
                    <a:pt x="352" y="593"/>
                  </a:lnTo>
                  <a:lnTo>
                    <a:pt x="352" y="592"/>
                  </a:lnTo>
                  <a:lnTo>
                    <a:pt x="351" y="592"/>
                  </a:lnTo>
                  <a:lnTo>
                    <a:pt x="352" y="592"/>
                  </a:lnTo>
                  <a:lnTo>
                    <a:pt x="351" y="592"/>
                  </a:lnTo>
                  <a:lnTo>
                    <a:pt x="349" y="592"/>
                  </a:lnTo>
                  <a:lnTo>
                    <a:pt x="349" y="591"/>
                  </a:lnTo>
                  <a:lnTo>
                    <a:pt x="349" y="590"/>
                  </a:lnTo>
                  <a:lnTo>
                    <a:pt x="349" y="588"/>
                  </a:lnTo>
                  <a:lnTo>
                    <a:pt x="349" y="587"/>
                  </a:lnTo>
                  <a:lnTo>
                    <a:pt x="351" y="587"/>
                  </a:lnTo>
                  <a:lnTo>
                    <a:pt x="351" y="586"/>
                  </a:lnTo>
                  <a:lnTo>
                    <a:pt x="351" y="585"/>
                  </a:lnTo>
                  <a:lnTo>
                    <a:pt x="349" y="585"/>
                  </a:lnTo>
                  <a:lnTo>
                    <a:pt x="351" y="585"/>
                  </a:lnTo>
                  <a:lnTo>
                    <a:pt x="351" y="584"/>
                  </a:lnTo>
                  <a:lnTo>
                    <a:pt x="351" y="583"/>
                  </a:lnTo>
                  <a:lnTo>
                    <a:pt x="352" y="583"/>
                  </a:lnTo>
                  <a:lnTo>
                    <a:pt x="352" y="582"/>
                  </a:lnTo>
                  <a:lnTo>
                    <a:pt x="353" y="581"/>
                  </a:lnTo>
                  <a:lnTo>
                    <a:pt x="353" y="579"/>
                  </a:lnTo>
                  <a:lnTo>
                    <a:pt x="352" y="579"/>
                  </a:lnTo>
                  <a:lnTo>
                    <a:pt x="351" y="579"/>
                  </a:lnTo>
                  <a:lnTo>
                    <a:pt x="351" y="578"/>
                  </a:lnTo>
                  <a:lnTo>
                    <a:pt x="349" y="578"/>
                  </a:lnTo>
                  <a:lnTo>
                    <a:pt x="349" y="577"/>
                  </a:lnTo>
                  <a:lnTo>
                    <a:pt x="349" y="576"/>
                  </a:lnTo>
                  <a:lnTo>
                    <a:pt x="349" y="575"/>
                  </a:lnTo>
                  <a:lnTo>
                    <a:pt x="348" y="575"/>
                  </a:lnTo>
                  <a:lnTo>
                    <a:pt x="347" y="575"/>
                  </a:lnTo>
                  <a:lnTo>
                    <a:pt x="346" y="575"/>
                  </a:lnTo>
                  <a:lnTo>
                    <a:pt x="345" y="575"/>
                  </a:lnTo>
                  <a:lnTo>
                    <a:pt x="344" y="575"/>
                  </a:lnTo>
                  <a:lnTo>
                    <a:pt x="343" y="575"/>
                  </a:lnTo>
                  <a:lnTo>
                    <a:pt x="343" y="576"/>
                  </a:lnTo>
                  <a:lnTo>
                    <a:pt x="342" y="576"/>
                  </a:lnTo>
                  <a:lnTo>
                    <a:pt x="340" y="575"/>
                  </a:lnTo>
                  <a:lnTo>
                    <a:pt x="339" y="574"/>
                  </a:lnTo>
                  <a:lnTo>
                    <a:pt x="338" y="574"/>
                  </a:lnTo>
                  <a:lnTo>
                    <a:pt x="338" y="573"/>
                  </a:lnTo>
                  <a:lnTo>
                    <a:pt x="337" y="573"/>
                  </a:lnTo>
                  <a:lnTo>
                    <a:pt x="336" y="573"/>
                  </a:lnTo>
                  <a:lnTo>
                    <a:pt x="336" y="571"/>
                  </a:lnTo>
                  <a:lnTo>
                    <a:pt x="336" y="570"/>
                  </a:lnTo>
                  <a:lnTo>
                    <a:pt x="337" y="569"/>
                  </a:lnTo>
                  <a:lnTo>
                    <a:pt x="337" y="568"/>
                  </a:lnTo>
                  <a:lnTo>
                    <a:pt x="337" y="569"/>
                  </a:lnTo>
                  <a:lnTo>
                    <a:pt x="338" y="569"/>
                  </a:lnTo>
                  <a:lnTo>
                    <a:pt x="339" y="568"/>
                  </a:lnTo>
                  <a:lnTo>
                    <a:pt x="340" y="568"/>
                  </a:lnTo>
                  <a:lnTo>
                    <a:pt x="340" y="569"/>
                  </a:lnTo>
                  <a:lnTo>
                    <a:pt x="343" y="569"/>
                  </a:lnTo>
                  <a:lnTo>
                    <a:pt x="348" y="568"/>
                  </a:lnTo>
                  <a:lnTo>
                    <a:pt x="348" y="566"/>
                  </a:lnTo>
                  <a:lnTo>
                    <a:pt x="349" y="563"/>
                  </a:lnTo>
                  <a:lnTo>
                    <a:pt x="356" y="565"/>
                  </a:lnTo>
                  <a:lnTo>
                    <a:pt x="356" y="561"/>
                  </a:lnTo>
                  <a:lnTo>
                    <a:pt x="356" y="558"/>
                  </a:lnTo>
                  <a:lnTo>
                    <a:pt x="357" y="558"/>
                  </a:lnTo>
                  <a:lnTo>
                    <a:pt x="359" y="558"/>
                  </a:lnTo>
                  <a:lnTo>
                    <a:pt x="359" y="557"/>
                  </a:lnTo>
                  <a:lnTo>
                    <a:pt x="359" y="558"/>
                  </a:lnTo>
                  <a:lnTo>
                    <a:pt x="360" y="558"/>
                  </a:lnTo>
                  <a:lnTo>
                    <a:pt x="360" y="557"/>
                  </a:lnTo>
                  <a:lnTo>
                    <a:pt x="359" y="557"/>
                  </a:lnTo>
                  <a:lnTo>
                    <a:pt x="359" y="556"/>
                  </a:lnTo>
                  <a:lnTo>
                    <a:pt x="363" y="554"/>
                  </a:lnTo>
                  <a:lnTo>
                    <a:pt x="363" y="553"/>
                  </a:lnTo>
                  <a:lnTo>
                    <a:pt x="364" y="553"/>
                  </a:lnTo>
                  <a:lnTo>
                    <a:pt x="364" y="552"/>
                  </a:lnTo>
                  <a:lnTo>
                    <a:pt x="363" y="551"/>
                  </a:lnTo>
                  <a:lnTo>
                    <a:pt x="364" y="551"/>
                  </a:lnTo>
                  <a:lnTo>
                    <a:pt x="365" y="550"/>
                  </a:lnTo>
                  <a:lnTo>
                    <a:pt x="366" y="550"/>
                  </a:lnTo>
                  <a:lnTo>
                    <a:pt x="370" y="548"/>
                  </a:lnTo>
                  <a:lnTo>
                    <a:pt x="371" y="546"/>
                  </a:lnTo>
                  <a:lnTo>
                    <a:pt x="372" y="545"/>
                  </a:lnTo>
                  <a:lnTo>
                    <a:pt x="372" y="544"/>
                  </a:lnTo>
                  <a:lnTo>
                    <a:pt x="373" y="544"/>
                  </a:lnTo>
                  <a:lnTo>
                    <a:pt x="373" y="543"/>
                  </a:lnTo>
                  <a:lnTo>
                    <a:pt x="373" y="542"/>
                  </a:lnTo>
                  <a:lnTo>
                    <a:pt x="374" y="542"/>
                  </a:lnTo>
                  <a:lnTo>
                    <a:pt x="374" y="541"/>
                  </a:lnTo>
                  <a:lnTo>
                    <a:pt x="376" y="540"/>
                  </a:lnTo>
                  <a:lnTo>
                    <a:pt x="376" y="539"/>
                  </a:lnTo>
                  <a:lnTo>
                    <a:pt x="377" y="539"/>
                  </a:lnTo>
                  <a:lnTo>
                    <a:pt x="378" y="539"/>
                  </a:lnTo>
                  <a:lnTo>
                    <a:pt x="378" y="537"/>
                  </a:lnTo>
                  <a:lnTo>
                    <a:pt x="377" y="535"/>
                  </a:lnTo>
                  <a:lnTo>
                    <a:pt x="376" y="533"/>
                  </a:lnTo>
                  <a:lnTo>
                    <a:pt x="374" y="532"/>
                  </a:lnTo>
                  <a:lnTo>
                    <a:pt x="371" y="529"/>
                  </a:lnTo>
                  <a:lnTo>
                    <a:pt x="371" y="528"/>
                  </a:lnTo>
                  <a:lnTo>
                    <a:pt x="370" y="527"/>
                  </a:lnTo>
                  <a:lnTo>
                    <a:pt x="369" y="527"/>
                  </a:lnTo>
                  <a:lnTo>
                    <a:pt x="368" y="526"/>
                  </a:lnTo>
                  <a:lnTo>
                    <a:pt x="366" y="526"/>
                  </a:lnTo>
                  <a:lnTo>
                    <a:pt x="366" y="525"/>
                  </a:lnTo>
                  <a:lnTo>
                    <a:pt x="365" y="526"/>
                  </a:lnTo>
                  <a:lnTo>
                    <a:pt x="364" y="525"/>
                  </a:lnTo>
                  <a:lnTo>
                    <a:pt x="365" y="524"/>
                  </a:lnTo>
                  <a:lnTo>
                    <a:pt x="366" y="523"/>
                  </a:lnTo>
                  <a:lnTo>
                    <a:pt x="366" y="521"/>
                  </a:lnTo>
                  <a:lnTo>
                    <a:pt x="368" y="520"/>
                  </a:lnTo>
                  <a:lnTo>
                    <a:pt x="369" y="519"/>
                  </a:lnTo>
                  <a:lnTo>
                    <a:pt x="369" y="518"/>
                  </a:lnTo>
                  <a:lnTo>
                    <a:pt x="369" y="517"/>
                  </a:lnTo>
                  <a:lnTo>
                    <a:pt x="368" y="516"/>
                  </a:lnTo>
                  <a:lnTo>
                    <a:pt x="365" y="518"/>
                  </a:lnTo>
                  <a:lnTo>
                    <a:pt x="365" y="517"/>
                  </a:lnTo>
                  <a:lnTo>
                    <a:pt x="365" y="516"/>
                  </a:lnTo>
                  <a:lnTo>
                    <a:pt x="364" y="515"/>
                  </a:lnTo>
                  <a:lnTo>
                    <a:pt x="364" y="514"/>
                  </a:lnTo>
                  <a:lnTo>
                    <a:pt x="363" y="514"/>
                  </a:lnTo>
                  <a:lnTo>
                    <a:pt x="364" y="511"/>
                  </a:lnTo>
                  <a:lnTo>
                    <a:pt x="363" y="511"/>
                  </a:lnTo>
                  <a:lnTo>
                    <a:pt x="362" y="510"/>
                  </a:lnTo>
                  <a:lnTo>
                    <a:pt x="362" y="509"/>
                  </a:lnTo>
                  <a:lnTo>
                    <a:pt x="361" y="508"/>
                  </a:lnTo>
                  <a:lnTo>
                    <a:pt x="361" y="507"/>
                  </a:lnTo>
                  <a:lnTo>
                    <a:pt x="360" y="507"/>
                  </a:lnTo>
                  <a:lnTo>
                    <a:pt x="360" y="506"/>
                  </a:lnTo>
                  <a:lnTo>
                    <a:pt x="359" y="506"/>
                  </a:lnTo>
                  <a:lnTo>
                    <a:pt x="359" y="507"/>
                  </a:lnTo>
                  <a:lnTo>
                    <a:pt x="357" y="507"/>
                  </a:lnTo>
                  <a:lnTo>
                    <a:pt x="355" y="506"/>
                  </a:lnTo>
                  <a:lnTo>
                    <a:pt x="355" y="504"/>
                  </a:lnTo>
                  <a:lnTo>
                    <a:pt x="352" y="509"/>
                  </a:lnTo>
                  <a:lnTo>
                    <a:pt x="347" y="506"/>
                  </a:lnTo>
                  <a:lnTo>
                    <a:pt x="344" y="509"/>
                  </a:lnTo>
                  <a:lnTo>
                    <a:pt x="344" y="510"/>
                  </a:lnTo>
                  <a:lnTo>
                    <a:pt x="343" y="512"/>
                  </a:lnTo>
                  <a:lnTo>
                    <a:pt x="342" y="512"/>
                  </a:lnTo>
                  <a:lnTo>
                    <a:pt x="342" y="514"/>
                  </a:lnTo>
                  <a:lnTo>
                    <a:pt x="340" y="512"/>
                  </a:lnTo>
                  <a:lnTo>
                    <a:pt x="339" y="512"/>
                  </a:lnTo>
                  <a:lnTo>
                    <a:pt x="338" y="511"/>
                  </a:lnTo>
                  <a:lnTo>
                    <a:pt x="338" y="514"/>
                  </a:lnTo>
                  <a:lnTo>
                    <a:pt x="338" y="515"/>
                  </a:lnTo>
                  <a:lnTo>
                    <a:pt x="337" y="515"/>
                  </a:lnTo>
                  <a:lnTo>
                    <a:pt x="336" y="515"/>
                  </a:lnTo>
                  <a:lnTo>
                    <a:pt x="336" y="516"/>
                  </a:lnTo>
                  <a:lnTo>
                    <a:pt x="329" y="519"/>
                  </a:lnTo>
                  <a:lnTo>
                    <a:pt x="320" y="524"/>
                  </a:lnTo>
                  <a:lnTo>
                    <a:pt x="312" y="527"/>
                  </a:lnTo>
                  <a:lnTo>
                    <a:pt x="311" y="528"/>
                  </a:lnTo>
                  <a:lnTo>
                    <a:pt x="306" y="531"/>
                  </a:lnTo>
                  <a:lnTo>
                    <a:pt x="301" y="534"/>
                  </a:lnTo>
                  <a:lnTo>
                    <a:pt x="300" y="534"/>
                  </a:lnTo>
                  <a:lnTo>
                    <a:pt x="297" y="535"/>
                  </a:lnTo>
                  <a:lnTo>
                    <a:pt x="295" y="535"/>
                  </a:lnTo>
                  <a:lnTo>
                    <a:pt x="294" y="535"/>
                  </a:lnTo>
                  <a:lnTo>
                    <a:pt x="293" y="536"/>
                  </a:lnTo>
                  <a:lnTo>
                    <a:pt x="293" y="535"/>
                  </a:lnTo>
                  <a:lnTo>
                    <a:pt x="292" y="535"/>
                  </a:lnTo>
                  <a:lnTo>
                    <a:pt x="292" y="536"/>
                  </a:lnTo>
                  <a:lnTo>
                    <a:pt x="290" y="536"/>
                  </a:lnTo>
                  <a:lnTo>
                    <a:pt x="287" y="537"/>
                  </a:lnTo>
                  <a:lnTo>
                    <a:pt x="278" y="540"/>
                  </a:lnTo>
                  <a:lnTo>
                    <a:pt x="273" y="541"/>
                  </a:lnTo>
                  <a:lnTo>
                    <a:pt x="257" y="544"/>
                  </a:lnTo>
                  <a:lnTo>
                    <a:pt x="253" y="545"/>
                  </a:lnTo>
                  <a:lnTo>
                    <a:pt x="245" y="546"/>
                  </a:lnTo>
                  <a:lnTo>
                    <a:pt x="242" y="548"/>
                  </a:lnTo>
                  <a:lnTo>
                    <a:pt x="239" y="549"/>
                  </a:lnTo>
                  <a:lnTo>
                    <a:pt x="237" y="549"/>
                  </a:lnTo>
                  <a:lnTo>
                    <a:pt x="232" y="550"/>
                  </a:lnTo>
                  <a:lnTo>
                    <a:pt x="231" y="550"/>
                  </a:lnTo>
                  <a:lnTo>
                    <a:pt x="230" y="549"/>
                  </a:lnTo>
                  <a:lnTo>
                    <a:pt x="228" y="549"/>
                  </a:lnTo>
                  <a:lnTo>
                    <a:pt x="227" y="550"/>
                  </a:lnTo>
                  <a:lnTo>
                    <a:pt x="226" y="550"/>
                  </a:lnTo>
                  <a:lnTo>
                    <a:pt x="197" y="549"/>
                  </a:lnTo>
                  <a:lnTo>
                    <a:pt x="191" y="548"/>
                  </a:lnTo>
                  <a:lnTo>
                    <a:pt x="190" y="548"/>
                  </a:lnTo>
                  <a:lnTo>
                    <a:pt x="180" y="544"/>
                  </a:lnTo>
                  <a:lnTo>
                    <a:pt x="179" y="544"/>
                  </a:lnTo>
                  <a:lnTo>
                    <a:pt x="179" y="542"/>
                  </a:lnTo>
                  <a:lnTo>
                    <a:pt x="165" y="508"/>
                  </a:lnTo>
                  <a:lnTo>
                    <a:pt x="165" y="506"/>
                  </a:lnTo>
                  <a:lnTo>
                    <a:pt x="164" y="506"/>
                  </a:lnTo>
                  <a:lnTo>
                    <a:pt x="165" y="504"/>
                  </a:lnTo>
                  <a:lnTo>
                    <a:pt x="167" y="502"/>
                  </a:lnTo>
                  <a:lnTo>
                    <a:pt x="168" y="500"/>
                  </a:lnTo>
                  <a:lnTo>
                    <a:pt x="170" y="499"/>
                  </a:lnTo>
                  <a:lnTo>
                    <a:pt x="170" y="498"/>
                  </a:lnTo>
                  <a:lnTo>
                    <a:pt x="171" y="498"/>
                  </a:lnTo>
                  <a:lnTo>
                    <a:pt x="171" y="496"/>
                  </a:lnTo>
                  <a:lnTo>
                    <a:pt x="171" y="495"/>
                  </a:lnTo>
                  <a:lnTo>
                    <a:pt x="171" y="494"/>
                  </a:lnTo>
                  <a:lnTo>
                    <a:pt x="172" y="491"/>
                  </a:lnTo>
                  <a:lnTo>
                    <a:pt x="173" y="490"/>
                  </a:lnTo>
                  <a:lnTo>
                    <a:pt x="173" y="489"/>
                  </a:lnTo>
                  <a:lnTo>
                    <a:pt x="173" y="487"/>
                  </a:lnTo>
                  <a:lnTo>
                    <a:pt x="173" y="486"/>
                  </a:lnTo>
                  <a:lnTo>
                    <a:pt x="173" y="484"/>
                  </a:lnTo>
                  <a:lnTo>
                    <a:pt x="173" y="479"/>
                  </a:lnTo>
                  <a:lnTo>
                    <a:pt x="173" y="478"/>
                  </a:lnTo>
                  <a:lnTo>
                    <a:pt x="172" y="475"/>
                  </a:lnTo>
                  <a:lnTo>
                    <a:pt x="172" y="474"/>
                  </a:lnTo>
                  <a:lnTo>
                    <a:pt x="172" y="473"/>
                  </a:lnTo>
                  <a:lnTo>
                    <a:pt x="172" y="471"/>
                  </a:lnTo>
                  <a:lnTo>
                    <a:pt x="172" y="470"/>
                  </a:lnTo>
                  <a:lnTo>
                    <a:pt x="173" y="469"/>
                  </a:lnTo>
                  <a:lnTo>
                    <a:pt x="173" y="468"/>
                  </a:lnTo>
                  <a:lnTo>
                    <a:pt x="173" y="467"/>
                  </a:lnTo>
                  <a:lnTo>
                    <a:pt x="174" y="467"/>
                  </a:lnTo>
                  <a:lnTo>
                    <a:pt x="174" y="466"/>
                  </a:lnTo>
                  <a:lnTo>
                    <a:pt x="176" y="462"/>
                  </a:lnTo>
                  <a:lnTo>
                    <a:pt x="178" y="461"/>
                  </a:lnTo>
                  <a:lnTo>
                    <a:pt x="179" y="460"/>
                  </a:lnTo>
                  <a:lnTo>
                    <a:pt x="180" y="459"/>
                  </a:lnTo>
                  <a:lnTo>
                    <a:pt x="182" y="457"/>
                  </a:lnTo>
                  <a:lnTo>
                    <a:pt x="189" y="452"/>
                  </a:lnTo>
                  <a:lnTo>
                    <a:pt x="190" y="451"/>
                  </a:lnTo>
                  <a:lnTo>
                    <a:pt x="191" y="451"/>
                  </a:lnTo>
                  <a:lnTo>
                    <a:pt x="191" y="450"/>
                  </a:lnTo>
                  <a:lnTo>
                    <a:pt x="192" y="450"/>
                  </a:lnTo>
                  <a:lnTo>
                    <a:pt x="193" y="450"/>
                  </a:lnTo>
                  <a:lnTo>
                    <a:pt x="194" y="449"/>
                  </a:lnTo>
                  <a:lnTo>
                    <a:pt x="196" y="449"/>
                  </a:lnTo>
                  <a:lnTo>
                    <a:pt x="197" y="449"/>
                  </a:lnTo>
                  <a:lnTo>
                    <a:pt x="198" y="449"/>
                  </a:lnTo>
                  <a:lnTo>
                    <a:pt x="199" y="449"/>
                  </a:lnTo>
                  <a:lnTo>
                    <a:pt x="200" y="448"/>
                  </a:lnTo>
                  <a:lnTo>
                    <a:pt x="201" y="448"/>
                  </a:lnTo>
                  <a:lnTo>
                    <a:pt x="202" y="448"/>
                  </a:lnTo>
                  <a:lnTo>
                    <a:pt x="204" y="448"/>
                  </a:lnTo>
                  <a:lnTo>
                    <a:pt x="205" y="448"/>
                  </a:lnTo>
                  <a:lnTo>
                    <a:pt x="206" y="448"/>
                  </a:lnTo>
                  <a:lnTo>
                    <a:pt x="206" y="447"/>
                  </a:lnTo>
                  <a:lnTo>
                    <a:pt x="207" y="445"/>
                  </a:lnTo>
                  <a:lnTo>
                    <a:pt x="208" y="444"/>
                  </a:lnTo>
                  <a:lnTo>
                    <a:pt x="209" y="444"/>
                  </a:lnTo>
                  <a:lnTo>
                    <a:pt x="210" y="443"/>
                  </a:lnTo>
                  <a:lnTo>
                    <a:pt x="210" y="442"/>
                  </a:lnTo>
                  <a:lnTo>
                    <a:pt x="211" y="442"/>
                  </a:lnTo>
                  <a:lnTo>
                    <a:pt x="211" y="441"/>
                  </a:lnTo>
                  <a:lnTo>
                    <a:pt x="213" y="441"/>
                  </a:lnTo>
                  <a:lnTo>
                    <a:pt x="215" y="440"/>
                  </a:lnTo>
                  <a:lnTo>
                    <a:pt x="216" y="440"/>
                  </a:lnTo>
                  <a:lnTo>
                    <a:pt x="216" y="439"/>
                  </a:lnTo>
                  <a:lnTo>
                    <a:pt x="217" y="439"/>
                  </a:lnTo>
                  <a:lnTo>
                    <a:pt x="217" y="437"/>
                  </a:lnTo>
                  <a:lnTo>
                    <a:pt x="218" y="437"/>
                  </a:lnTo>
                  <a:lnTo>
                    <a:pt x="228" y="425"/>
                  </a:lnTo>
                  <a:lnTo>
                    <a:pt x="227" y="425"/>
                  </a:lnTo>
                  <a:lnTo>
                    <a:pt x="227" y="424"/>
                  </a:lnTo>
                  <a:lnTo>
                    <a:pt x="227" y="423"/>
                  </a:lnTo>
                  <a:lnTo>
                    <a:pt x="226" y="422"/>
                  </a:lnTo>
                  <a:lnTo>
                    <a:pt x="226" y="420"/>
                  </a:lnTo>
                  <a:lnTo>
                    <a:pt x="225" y="420"/>
                  </a:lnTo>
                  <a:lnTo>
                    <a:pt x="225" y="419"/>
                  </a:lnTo>
                  <a:lnTo>
                    <a:pt x="224" y="419"/>
                  </a:lnTo>
                  <a:lnTo>
                    <a:pt x="224" y="418"/>
                  </a:lnTo>
                  <a:lnTo>
                    <a:pt x="223" y="418"/>
                  </a:lnTo>
                  <a:lnTo>
                    <a:pt x="222" y="418"/>
                  </a:lnTo>
                  <a:lnTo>
                    <a:pt x="222" y="417"/>
                  </a:lnTo>
                  <a:lnTo>
                    <a:pt x="223" y="417"/>
                  </a:lnTo>
                  <a:lnTo>
                    <a:pt x="223" y="416"/>
                  </a:lnTo>
                  <a:lnTo>
                    <a:pt x="224" y="416"/>
                  </a:lnTo>
                  <a:lnTo>
                    <a:pt x="223" y="415"/>
                  </a:lnTo>
                  <a:lnTo>
                    <a:pt x="222" y="415"/>
                  </a:lnTo>
                  <a:lnTo>
                    <a:pt x="222" y="416"/>
                  </a:lnTo>
                  <a:lnTo>
                    <a:pt x="222" y="415"/>
                  </a:lnTo>
                  <a:lnTo>
                    <a:pt x="222" y="416"/>
                  </a:lnTo>
                  <a:lnTo>
                    <a:pt x="221" y="416"/>
                  </a:lnTo>
                  <a:lnTo>
                    <a:pt x="221" y="415"/>
                  </a:lnTo>
                  <a:lnTo>
                    <a:pt x="221" y="414"/>
                  </a:lnTo>
                  <a:lnTo>
                    <a:pt x="221" y="412"/>
                  </a:lnTo>
                  <a:lnTo>
                    <a:pt x="221" y="411"/>
                  </a:lnTo>
                  <a:lnTo>
                    <a:pt x="221" y="410"/>
                  </a:lnTo>
                  <a:lnTo>
                    <a:pt x="221" y="409"/>
                  </a:lnTo>
                  <a:lnTo>
                    <a:pt x="221" y="408"/>
                  </a:lnTo>
                  <a:lnTo>
                    <a:pt x="222" y="408"/>
                  </a:lnTo>
                  <a:lnTo>
                    <a:pt x="221" y="408"/>
                  </a:lnTo>
                  <a:lnTo>
                    <a:pt x="221" y="407"/>
                  </a:lnTo>
                  <a:lnTo>
                    <a:pt x="222" y="407"/>
                  </a:lnTo>
                  <a:lnTo>
                    <a:pt x="221" y="406"/>
                  </a:lnTo>
                  <a:lnTo>
                    <a:pt x="221" y="404"/>
                  </a:lnTo>
                  <a:lnTo>
                    <a:pt x="219" y="404"/>
                  </a:lnTo>
                  <a:lnTo>
                    <a:pt x="219" y="403"/>
                  </a:lnTo>
                  <a:lnTo>
                    <a:pt x="219" y="402"/>
                  </a:lnTo>
                  <a:lnTo>
                    <a:pt x="218" y="402"/>
                  </a:lnTo>
                  <a:lnTo>
                    <a:pt x="218" y="401"/>
                  </a:lnTo>
                  <a:lnTo>
                    <a:pt x="217" y="401"/>
                  </a:lnTo>
                  <a:lnTo>
                    <a:pt x="218" y="400"/>
                  </a:lnTo>
                  <a:lnTo>
                    <a:pt x="222" y="398"/>
                  </a:lnTo>
                  <a:lnTo>
                    <a:pt x="227" y="393"/>
                  </a:lnTo>
                  <a:lnTo>
                    <a:pt x="227" y="386"/>
                  </a:lnTo>
                  <a:lnTo>
                    <a:pt x="225" y="383"/>
                  </a:lnTo>
                  <a:lnTo>
                    <a:pt x="223" y="381"/>
                  </a:lnTo>
                  <a:lnTo>
                    <a:pt x="221" y="377"/>
                  </a:lnTo>
                  <a:lnTo>
                    <a:pt x="216" y="370"/>
                  </a:lnTo>
                  <a:lnTo>
                    <a:pt x="207" y="367"/>
                  </a:lnTo>
                  <a:lnTo>
                    <a:pt x="204" y="366"/>
                  </a:lnTo>
                  <a:lnTo>
                    <a:pt x="198" y="366"/>
                  </a:lnTo>
                  <a:lnTo>
                    <a:pt x="197" y="366"/>
                  </a:lnTo>
                  <a:lnTo>
                    <a:pt x="196" y="364"/>
                  </a:lnTo>
                  <a:lnTo>
                    <a:pt x="191" y="360"/>
                  </a:lnTo>
                  <a:lnTo>
                    <a:pt x="189" y="358"/>
                  </a:lnTo>
                  <a:lnTo>
                    <a:pt x="189" y="357"/>
                  </a:lnTo>
                  <a:lnTo>
                    <a:pt x="188" y="357"/>
                  </a:lnTo>
                  <a:lnTo>
                    <a:pt x="187" y="356"/>
                  </a:lnTo>
                  <a:lnTo>
                    <a:pt x="185" y="356"/>
                  </a:lnTo>
                  <a:lnTo>
                    <a:pt x="181" y="352"/>
                  </a:lnTo>
                  <a:lnTo>
                    <a:pt x="181" y="351"/>
                  </a:lnTo>
                  <a:lnTo>
                    <a:pt x="178" y="353"/>
                  </a:lnTo>
                  <a:lnTo>
                    <a:pt x="176" y="355"/>
                  </a:lnTo>
                  <a:lnTo>
                    <a:pt x="175" y="355"/>
                  </a:lnTo>
                  <a:lnTo>
                    <a:pt x="174" y="356"/>
                  </a:lnTo>
                  <a:lnTo>
                    <a:pt x="172" y="358"/>
                  </a:lnTo>
                  <a:lnTo>
                    <a:pt x="168" y="359"/>
                  </a:lnTo>
                  <a:lnTo>
                    <a:pt x="166" y="355"/>
                  </a:lnTo>
                  <a:lnTo>
                    <a:pt x="163" y="347"/>
                  </a:lnTo>
                  <a:lnTo>
                    <a:pt x="164" y="345"/>
                  </a:lnTo>
                  <a:lnTo>
                    <a:pt x="165" y="344"/>
                  </a:lnTo>
                  <a:lnTo>
                    <a:pt x="166" y="343"/>
                  </a:lnTo>
                  <a:lnTo>
                    <a:pt x="167" y="342"/>
                  </a:lnTo>
                  <a:lnTo>
                    <a:pt x="168" y="340"/>
                  </a:lnTo>
                  <a:lnTo>
                    <a:pt x="170" y="339"/>
                  </a:lnTo>
                  <a:lnTo>
                    <a:pt x="171" y="337"/>
                  </a:lnTo>
                  <a:lnTo>
                    <a:pt x="171" y="336"/>
                  </a:lnTo>
                  <a:lnTo>
                    <a:pt x="171" y="335"/>
                  </a:lnTo>
                  <a:lnTo>
                    <a:pt x="172" y="335"/>
                  </a:lnTo>
                  <a:lnTo>
                    <a:pt x="175" y="332"/>
                  </a:lnTo>
                  <a:lnTo>
                    <a:pt x="176" y="332"/>
                  </a:lnTo>
                  <a:lnTo>
                    <a:pt x="176" y="331"/>
                  </a:lnTo>
                  <a:lnTo>
                    <a:pt x="178" y="331"/>
                  </a:lnTo>
                  <a:lnTo>
                    <a:pt x="178" y="330"/>
                  </a:lnTo>
                  <a:lnTo>
                    <a:pt x="179" y="330"/>
                  </a:lnTo>
                  <a:lnTo>
                    <a:pt x="180" y="328"/>
                  </a:lnTo>
                  <a:lnTo>
                    <a:pt x="179" y="326"/>
                  </a:lnTo>
                  <a:lnTo>
                    <a:pt x="175" y="325"/>
                  </a:lnTo>
                  <a:lnTo>
                    <a:pt x="174" y="325"/>
                  </a:lnTo>
                  <a:lnTo>
                    <a:pt x="171" y="324"/>
                  </a:lnTo>
                  <a:lnTo>
                    <a:pt x="170" y="324"/>
                  </a:lnTo>
                  <a:lnTo>
                    <a:pt x="170" y="325"/>
                  </a:lnTo>
                  <a:lnTo>
                    <a:pt x="168" y="325"/>
                  </a:lnTo>
                  <a:lnTo>
                    <a:pt x="168" y="326"/>
                  </a:lnTo>
                  <a:lnTo>
                    <a:pt x="167" y="326"/>
                  </a:lnTo>
                  <a:lnTo>
                    <a:pt x="167" y="327"/>
                  </a:lnTo>
                  <a:lnTo>
                    <a:pt x="166" y="327"/>
                  </a:lnTo>
                  <a:lnTo>
                    <a:pt x="166" y="328"/>
                  </a:lnTo>
                  <a:lnTo>
                    <a:pt x="165" y="328"/>
                  </a:lnTo>
                  <a:lnTo>
                    <a:pt x="163" y="328"/>
                  </a:lnTo>
                  <a:lnTo>
                    <a:pt x="159" y="330"/>
                  </a:lnTo>
                  <a:lnTo>
                    <a:pt x="156" y="330"/>
                  </a:lnTo>
                  <a:lnTo>
                    <a:pt x="154" y="330"/>
                  </a:lnTo>
                  <a:lnTo>
                    <a:pt x="150" y="331"/>
                  </a:lnTo>
                  <a:lnTo>
                    <a:pt x="150" y="330"/>
                  </a:lnTo>
                  <a:lnTo>
                    <a:pt x="149" y="330"/>
                  </a:lnTo>
                  <a:lnTo>
                    <a:pt x="149" y="328"/>
                  </a:lnTo>
                  <a:lnTo>
                    <a:pt x="147" y="328"/>
                  </a:lnTo>
                  <a:lnTo>
                    <a:pt x="146" y="330"/>
                  </a:lnTo>
                  <a:lnTo>
                    <a:pt x="146" y="331"/>
                  </a:lnTo>
                  <a:lnTo>
                    <a:pt x="145" y="332"/>
                  </a:lnTo>
                  <a:lnTo>
                    <a:pt x="144" y="332"/>
                  </a:lnTo>
                  <a:lnTo>
                    <a:pt x="142" y="332"/>
                  </a:lnTo>
                  <a:lnTo>
                    <a:pt x="141" y="332"/>
                  </a:lnTo>
                  <a:lnTo>
                    <a:pt x="141" y="333"/>
                  </a:lnTo>
                  <a:lnTo>
                    <a:pt x="140" y="333"/>
                  </a:lnTo>
                  <a:lnTo>
                    <a:pt x="139" y="334"/>
                  </a:lnTo>
                  <a:lnTo>
                    <a:pt x="138" y="335"/>
                  </a:lnTo>
                  <a:lnTo>
                    <a:pt x="137" y="335"/>
                  </a:lnTo>
                  <a:lnTo>
                    <a:pt x="137" y="336"/>
                  </a:lnTo>
                  <a:lnTo>
                    <a:pt x="136" y="336"/>
                  </a:lnTo>
                  <a:lnTo>
                    <a:pt x="132" y="337"/>
                  </a:lnTo>
                  <a:lnTo>
                    <a:pt x="131" y="337"/>
                  </a:lnTo>
                  <a:lnTo>
                    <a:pt x="130" y="339"/>
                  </a:lnTo>
                  <a:lnTo>
                    <a:pt x="129" y="339"/>
                  </a:lnTo>
                  <a:lnTo>
                    <a:pt x="128" y="339"/>
                  </a:lnTo>
                  <a:lnTo>
                    <a:pt x="127" y="340"/>
                  </a:lnTo>
                  <a:lnTo>
                    <a:pt x="125" y="340"/>
                  </a:lnTo>
                  <a:lnTo>
                    <a:pt x="124" y="340"/>
                  </a:lnTo>
                  <a:lnTo>
                    <a:pt x="123" y="340"/>
                  </a:lnTo>
                  <a:lnTo>
                    <a:pt x="122" y="340"/>
                  </a:lnTo>
                  <a:lnTo>
                    <a:pt x="120" y="341"/>
                  </a:lnTo>
                  <a:lnTo>
                    <a:pt x="119" y="341"/>
                  </a:lnTo>
                  <a:lnTo>
                    <a:pt x="118" y="341"/>
                  </a:lnTo>
                  <a:lnTo>
                    <a:pt x="116" y="341"/>
                  </a:lnTo>
                  <a:lnTo>
                    <a:pt x="115" y="341"/>
                  </a:lnTo>
                  <a:lnTo>
                    <a:pt x="114" y="342"/>
                  </a:lnTo>
                  <a:lnTo>
                    <a:pt x="113" y="342"/>
                  </a:lnTo>
                  <a:lnTo>
                    <a:pt x="112" y="342"/>
                  </a:lnTo>
                  <a:lnTo>
                    <a:pt x="111" y="342"/>
                  </a:lnTo>
                  <a:lnTo>
                    <a:pt x="110" y="342"/>
                  </a:lnTo>
                  <a:lnTo>
                    <a:pt x="109" y="343"/>
                  </a:lnTo>
                  <a:lnTo>
                    <a:pt x="107" y="343"/>
                  </a:lnTo>
                  <a:lnTo>
                    <a:pt x="106" y="343"/>
                  </a:lnTo>
                  <a:lnTo>
                    <a:pt x="105" y="343"/>
                  </a:lnTo>
                  <a:lnTo>
                    <a:pt x="104" y="343"/>
                  </a:lnTo>
                  <a:lnTo>
                    <a:pt x="103" y="343"/>
                  </a:lnTo>
                  <a:lnTo>
                    <a:pt x="102" y="343"/>
                  </a:lnTo>
                  <a:lnTo>
                    <a:pt x="99" y="344"/>
                  </a:lnTo>
                  <a:lnTo>
                    <a:pt x="98" y="344"/>
                  </a:lnTo>
                  <a:lnTo>
                    <a:pt x="97" y="344"/>
                  </a:lnTo>
                  <a:lnTo>
                    <a:pt x="96" y="344"/>
                  </a:lnTo>
                  <a:lnTo>
                    <a:pt x="95" y="344"/>
                  </a:lnTo>
                  <a:lnTo>
                    <a:pt x="95" y="345"/>
                  </a:lnTo>
                  <a:lnTo>
                    <a:pt x="94" y="345"/>
                  </a:lnTo>
                  <a:lnTo>
                    <a:pt x="93" y="345"/>
                  </a:lnTo>
                  <a:lnTo>
                    <a:pt x="92" y="345"/>
                  </a:lnTo>
                  <a:lnTo>
                    <a:pt x="90" y="345"/>
                  </a:lnTo>
                  <a:lnTo>
                    <a:pt x="88" y="347"/>
                  </a:lnTo>
                  <a:lnTo>
                    <a:pt x="87" y="347"/>
                  </a:lnTo>
                  <a:lnTo>
                    <a:pt x="87" y="345"/>
                  </a:lnTo>
                  <a:lnTo>
                    <a:pt x="86" y="347"/>
                  </a:lnTo>
                  <a:lnTo>
                    <a:pt x="84" y="348"/>
                  </a:lnTo>
                  <a:lnTo>
                    <a:pt x="82" y="348"/>
                  </a:lnTo>
                  <a:lnTo>
                    <a:pt x="82" y="349"/>
                  </a:lnTo>
                  <a:lnTo>
                    <a:pt x="80" y="350"/>
                  </a:lnTo>
                  <a:lnTo>
                    <a:pt x="78" y="351"/>
                  </a:lnTo>
                  <a:lnTo>
                    <a:pt x="78" y="350"/>
                  </a:lnTo>
                  <a:lnTo>
                    <a:pt x="75" y="351"/>
                  </a:lnTo>
                  <a:lnTo>
                    <a:pt x="72" y="350"/>
                  </a:lnTo>
                  <a:lnTo>
                    <a:pt x="71" y="349"/>
                  </a:lnTo>
                  <a:lnTo>
                    <a:pt x="70" y="347"/>
                  </a:lnTo>
                  <a:lnTo>
                    <a:pt x="69" y="347"/>
                  </a:lnTo>
                  <a:lnTo>
                    <a:pt x="68" y="345"/>
                  </a:lnTo>
                  <a:lnTo>
                    <a:pt x="68" y="347"/>
                  </a:lnTo>
                  <a:lnTo>
                    <a:pt x="67" y="348"/>
                  </a:lnTo>
                  <a:lnTo>
                    <a:pt x="67" y="349"/>
                  </a:lnTo>
                  <a:lnTo>
                    <a:pt x="64" y="351"/>
                  </a:lnTo>
                  <a:lnTo>
                    <a:pt x="61" y="353"/>
                  </a:lnTo>
                  <a:lnTo>
                    <a:pt x="60" y="355"/>
                  </a:lnTo>
                  <a:lnTo>
                    <a:pt x="56" y="357"/>
                  </a:lnTo>
                  <a:lnTo>
                    <a:pt x="54" y="359"/>
                  </a:lnTo>
                  <a:lnTo>
                    <a:pt x="53" y="359"/>
                  </a:lnTo>
                  <a:lnTo>
                    <a:pt x="52" y="360"/>
                  </a:lnTo>
                  <a:lnTo>
                    <a:pt x="50" y="360"/>
                  </a:lnTo>
                  <a:lnTo>
                    <a:pt x="49" y="361"/>
                  </a:lnTo>
                  <a:lnTo>
                    <a:pt x="46" y="361"/>
                  </a:lnTo>
                  <a:lnTo>
                    <a:pt x="46" y="362"/>
                  </a:lnTo>
                  <a:lnTo>
                    <a:pt x="43" y="364"/>
                  </a:lnTo>
                  <a:lnTo>
                    <a:pt x="39" y="366"/>
                  </a:lnTo>
                  <a:lnTo>
                    <a:pt x="35" y="368"/>
                  </a:lnTo>
                  <a:lnTo>
                    <a:pt x="34" y="369"/>
                  </a:lnTo>
                  <a:lnTo>
                    <a:pt x="33" y="369"/>
                  </a:lnTo>
                  <a:lnTo>
                    <a:pt x="33" y="370"/>
                  </a:lnTo>
                  <a:lnTo>
                    <a:pt x="32" y="370"/>
                  </a:lnTo>
                  <a:lnTo>
                    <a:pt x="30" y="370"/>
                  </a:lnTo>
                  <a:lnTo>
                    <a:pt x="30" y="372"/>
                  </a:lnTo>
                  <a:lnTo>
                    <a:pt x="29" y="372"/>
                  </a:lnTo>
                  <a:lnTo>
                    <a:pt x="28" y="373"/>
                  </a:lnTo>
                  <a:lnTo>
                    <a:pt x="27" y="373"/>
                  </a:lnTo>
                  <a:lnTo>
                    <a:pt x="28" y="374"/>
                  </a:lnTo>
                  <a:lnTo>
                    <a:pt x="26" y="375"/>
                  </a:lnTo>
                  <a:lnTo>
                    <a:pt x="24" y="376"/>
                  </a:lnTo>
                  <a:lnTo>
                    <a:pt x="23" y="377"/>
                  </a:lnTo>
                  <a:lnTo>
                    <a:pt x="21" y="377"/>
                  </a:lnTo>
                  <a:lnTo>
                    <a:pt x="20" y="377"/>
                  </a:lnTo>
                  <a:lnTo>
                    <a:pt x="20" y="378"/>
                  </a:lnTo>
                  <a:lnTo>
                    <a:pt x="19" y="378"/>
                  </a:lnTo>
                  <a:lnTo>
                    <a:pt x="18" y="378"/>
                  </a:lnTo>
                  <a:lnTo>
                    <a:pt x="17" y="378"/>
                  </a:lnTo>
                  <a:lnTo>
                    <a:pt x="17" y="380"/>
                  </a:lnTo>
                  <a:lnTo>
                    <a:pt x="16" y="380"/>
                  </a:lnTo>
                  <a:lnTo>
                    <a:pt x="15" y="381"/>
                  </a:lnTo>
                  <a:lnTo>
                    <a:pt x="12" y="382"/>
                  </a:lnTo>
                  <a:lnTo>
                    <a:pt x="10" y="383"/>
                  </a:lnTo>
                  <a:lnTo>
                    <a:pt x="8" y="384"/>
                  </a:lnTo>
                  <a:lnTo>
                    <a:pt x="4" y="386"/>
                  </a:lnTo>
                  <a:lnTo>
                    <a:pt x="4" y="381"/>
                  </a:lnTo>
                  <a:lnTo>
                    <a:pt x="6" y="381"/>
                  </a:lnTo>
                  <a:lnTo>
                    <a:pt x="6" y="380"/>
                  </a:lnTo>
                  <a:lnTo>
                    <a:pt x="6" y="375"/>
                  </a:lnTo>
                  <a:lnTo>
                    <a:pt x="6" y="374"/>
                  </a:lnTo>
                  <a:lnTo>
                    <a:pt x="7" y="373"/>
                  </a:lnTo>
                  <a:lnTo>
                    <a:pt x="7" y="369"/>
                  </a:lnTo>
                  <a:lnTo>
                    <a:pt x="8" y="368"/>
                  </a:lnTo>
                  <a:lnTo>
                    <a:pt x="8" y="367"/>
                  </a:lnTo>
                  <a:lnTo>
                    <a:pt x="8" y="365"/>
                  </a:lnTo>
                  <a:lnTo>
                    <a:pt x="9" y="360"/>
                  </a:lnTo>
                  <a:lnTo>
                    <a:pt x="11" y="358"/>
                  </a:lnTo>
                  <a:lnTo>
                    <a:pt x="12" y="357"/>
                  </a:lnTo>
                  <a:lnTo>
                    <a:pt x="15" y="356"/>
                  </a:lnTo>
                  <a:lnTo>
                    <a:pt x="15" y="355"/>
                  </a:lnTo>
                  <a:lnTo>
                    <a:pt x="16" y="355"/>
                  </a:lnTo>
                  <a:lnTo>
                    <a:pt x="18" y="352"/>
                  </a:lnTo>
                  <a:lnTo>
                    <a:pt x="19" y="351"/>
                  </a:lnTo>
                  <a:lnTo>
                    <a:pt x="19" y="348"/>
                  </a:lnTo>
                  <a:lnTo>
                    <a:pt x="20" y="347"/>
                  </a:lnTo>
                  <a:lnTo>
                    <a:pt x="20" y="345"/>
                  </a:lnTo>
                  <a:lnTo>
                    <a:pt x="20" y="344"/>
                  </a:lnTo>
                  <a:lnTo>
                    <a:pt x="21" y="342"/>
                  </a:lnTo>
                  <a:lnTo>
                    <a:pt x="21" y="339"/>
                  </a:lnTo>
                  <a:lnTo>
                    <a:pt x="23" y="335"/>
                  </a:lnTo>
                  <a:lnTo>
                    <a:pt x="24" y="331"/>
                  </a:lnTo>
                  <a:lnTo>
                    <a:pt x="24" y="330"/>
                  </a:lnTo>
                  <a:lnTo>
                    <a:pt x="25" y="328"/>
                  </a:lnTo>
                  <a:lnTo>
                    <a:pt x="25" y="327"/>
                  </a:lnTo>
                  <a:lnTo>
                    <a:pt x="25" y="326"/>
                  </a:lnTo>
                  <a:lnTo>
                    <a:pt x="25" y="325"/>
                  </a:lnTo>
                  <a:lnTo>
                    <a:pt x="26" y="324"/>
                  </a:lnTo>
                  <a:lnTo>
                    <a:pt x="26" y="323"/>
                  </a:lnTo>
                  <a:lnTo>
                    <a:pt x="26" y="322"/>
                  </a:lnTo>
                  <a:lnTo>
                    <a:pt x="26" y="319"/>
                  </a:lnTo>
                  <a:lnTo>
                    <a:pt x="27" y="318"/>
                  </a:lnTo>
                  <a:lnTo>
                    <a:pt x="27" y="317"/>
                  </a:lnTo>
                  <a:lnTo>
                    <a:pt x="24" y="314"/>
                  </a:lnTo>
                  <a:lnTo>
                    <a:pt x="24" y="312"/>
                  </a:lnTo>
                  <a:lnTo>
                    <a:pt x="23" y="310"/>
                  </a:lnTo>
                  <a:lnTo>
                    <a:pt x="20" y="307"/>
                  </a:lnTo>
                  <a:lnTo>
                    <a:pt x="19" y="305"/>
                  </a:lnTo>
                  <a:lnTo>
                    <a:pt x="18" y="301"/>
                  </a:lnTo>
                  <a:lnTo>
                    <a:pt x="15" y="295"/>
                  </a:lnTo>
                  <a:lnTo>
                    <a:pt x="12" y="292"/>
                  </a:lnTo>
                  <a:lnTo>
                    <a:pt x="10" y="288"/>
                  </a:lnTo>
                  <a:lnTo>
                    <a:pt x="9" y="284"/>
                  </a:lnTo>
                  <a:lnTo>
                    <a:pt x="8" y="282"/>
                  </a:lnTo>
                  <a:lnTo>
                    <a:pt x="7" y="278"/>
                  </a:lnTo>
                  <a:lnTo>
                    <a:pt x="6" y="277"/>
                  </a:lnTo>
                  <a:lnTo>
                    <a:pt x="4" y="275"/>
                  </a:lnTo>
                  <a:lnTo>
                    <a:pt x="3" y="273"/>
                  </a:lnTo>
                  <a:lnTo>
                    <a:pt x="2" y="272"/>
                  </a:lnTo>
                  <a:lnTo>
                    <a:pt x="1" y="268"/>
                  </a:lnTo>
                  <a:lnTo>
                    <a:pt x="0" y="267"/>
                  </a:lnTo>
                  <a:lnTo>
                    <a:pt x="0" y="266"/>
                  </a:lnTo>
                  <a:lnTo>
                    <a:pt x="1" y="261"/>
                  </a:lnTo>
                  <a:lnTo>
                    <a:pt x="10" y="253"/>
                  </a:lnTo>
                  <a:lnTo>
                    <a:pt x="13" y="266"/>
                  </a:lnTo>
                  <a:lnTo>
                    <a:pt x="13" y="268"/>
                  </a:lnTo>
                  <a:lnTo>
                    <a:pt x="15" y="273"/>
                  </a:lnTo>
                  <a:lnTo>
                    <a:pt x="17" y="275"/>
                  </a:lnTo>
                  <a:lnTo>
                    <a:pt x="18" y="277"/>
                  </a:lnTo>
                  <a:lnTo>
                    <a:pt x="18" y="283"/>
                  </a:lnTo>
                  <a:lnTo>
                    <a:pt x="20" y="285"/>
                  </a:lnTo>
                  <a:lnTo>
                    <a:pt x="21" y="286"/>
                  </a:lnTo>
                  <a:lnTo>
                    <a:pt x="21" y="288"/>
                  </a:lnTo>
                  <a:lnTo>
                    <a:pt x="21" y="289"/>
                  </a:lnTo>
                  <a:lnTo>
                    <a:pt x="24" y="288"/>
                  </a:lnTo>
                  <a:lnTo>
                    <a:pt x="25" y="288"/>
                  </a:lnTo>
                  <a:lnTo>
                    <a:pt x="26" y="288"/>
                  </a:lnTo>
                  <a:lnTo>
                    <a:pt x="27" y="286"/>
                  </a:lnTo>
                  <a:lnTo>
                    <a:pt x="28" y="285"/>
                  </a:lnTo>
                  <a:lnTo>
                    <a:pt x="30" y="284"/>
                  </a:lnTo>
                  <a:lnTo>
                    <a:pt x="32" y="284"/>
                  </a:lnTo>
                  <a:lnTo>
                    <a:pt x="34" y="284"/>
                  </a:lnTo>
                  <a:lnTo>
                    <a:pt x="34" y="283"/>
                  </a:lnTo>
                  <a:lnTo>
                    <a:pt x="37" y="282"/>
                  </a:lnTo>
                  <a:lnTo>
                    <a:pt x="38" y="282"/>
                  </a:lnTo>
                  <a:lnTo>
                    <a:pt x="41" y="281"/>
                  </a:lnTo>
                  <a:lnTo>
                    <a:pt x="43" y="280"/>
                  </a:lnTo>
                  <a:lnTo>
                    <a:pt x="45" y="280"/>
                  </a:lnTo>
                  <a:lnTo>
                    <a:pt x="44" y="278"/>
                  </a:lnTo>
                  <a:lnTo>
                    <a:pt x="46" y="277"/>
                  </a:lnTo>
                  <a:lnTo>
                    <a:pt x="46" y="276"/>
                  </a:lnTo>
                  <a:lnTo>
                    <a:pt x="47" y="275"/>
                  </a:lnTo>
                  <a:lnTo>
                    <a:pt x="47" y="276"/>
                  </a:lnTo>
                  <a:lnTo>
                    <a:pt x="49" y="276"/>
                  </a:lnTo>
                  <a:lnTo>
                    <a:pt x="49" y="275"/>
                  </a:lnTo>
                  <a:lnTo>
                    <a:pt x="50" y="274"/>
                  </a:lnTo>
                  <a:lnTo>
                    <a:pt x="51" y="273"/>
                  </a:lnTo>
                  <a:lnTo>
                    <a:pt x="52" y="272"/>
                  </a:lnTo>
                  <a:lnTo>
                    <a:pt x="53" y="270"/>
                  </a:lnTo>
                  <a:lnTo>
                    <a:pt x="54" y="269"/>
                  </a:lnTo>
                  <a:lnTo>
                    <a:pt x="56" y="269"/>
                  </a:lnTo>
                  <a:lnTo>
                    <a:pt x="55" y="268"/>
                  </a:lnTo>
                  <a:lnTo>
                    <a:pt x="58" y="267"/>
                  </a:lnTo>
                  <a:lnTo>
                    <a:pt x="62" y="265"/>
                  </a:lnTo>
                  <a:lnTo>
                    <a:pt x="64" y="264"/>
                  </a:lnTo>
                  <a:lnTo>
                    <a:pt x="69" y="261"/>
                  </a:lnTo>
                  <a:lnTo>
                    <a:pt x="75" y="256"/>
                  </a:lnTo>
                  <a:lnTo>
                    <a:pt x="77" y="253"/>
                  </a:lnTo>
                  <a:lnTo>
                    <a:pt x="77" y="252"/>
                  </a:lnTo>
                  <a:lnTo>
                    <a:pt x="79" y="245"/>
                  </a:lnTo>
                  <a:lnTo>
                    <a:pt x="79" y="244"/>
                  </a:lnTo>
                  <a:lnTo>
                    <a:pt x="80" y="244"/>
                  </a:lnTo>
                  <a:lnTo>
                    <a:pt x="79" y="243"/>
                  </a:lnTo>
                  <a:lnTo>
                    <a:pt x="80" y="240"/>
                  </a:lnTo>
                  <a:lnTo>
                    <a:pt x="80" y="239"/>
                  </a:lnTo>
                  <a:lnTo>
                    <a:pt x="81" y="239"/>
                  </a:lnTo>
                  <a:lnTo>
                    <a:pt x="80" y="239"/>
                  </a:lnTo>
                  <a:lnTo>
                    <a:pt x="85" y="238"/>
                  </a:lnTo>
                  <a:lnTo>
                    <a:pt x="89" y="235"/>
                  </a:lnTo>
                  <a:lnTo>
                    <a:pt x="92" y="234"/>
                  </a:lnTo>
                  <a:lnTo>
                    <a:pt x="93" y="235"/>
                  </a:lnTo>
                  <a:lnTo>
                    <a:pt x="92" y="236"/>
                  </a:lnTo>
                  <a:lnTo>
                    <a:pt x="95" y="240"/>
                  </a:lnTo>
                  <a:lnTo>
                    <a:pt x="93" y="241"/>
                  </a:lnTo>
                  <a:lnTo>
                    <a:pt x="94" y="242"/>
                  </a:lnTo>
                  <a:lnTo>
                    <a:pt x="96" y="244"/>
                  </a:lnTo>
                  <a:lnTo>
                    <a:pt x="98" y="243"/>
                  </a:lnTo>
                  <a:lnTo>
                    <a:pt x="99" y="243"/>
                  </a:lnTo>
                  <a:lnTo>
                    <a:pt x="99" y="242"/>
                  </a:lnTo>
                  <a:lnTo>
                    <a:pt x="101" y="243"/>
                  </a:lnTo>
                  <a:lnTo>
                    <a:pt x="101" y="242"/>
                  </a:lnTo>
                  <a:lnTo>
                    <a:pt x="102" y="242"/>
                  </a:lnTo>
                  <a:lnTo>
                    <a:pt x="103" y="242"/>
                  </a:lnTo>
                  <a:lnTo>
                    <a:pt x="106" y="243"/>
                  </a:lnTo>
                  <a:lnTo>
                    <a:pt x="110" y="243"/>
                  </a:lnTo>
                  <a:lnTo>
                    <a:pt x="111" y="244"/>
                  </a:lnTo>
                  <a:lnTo>
                    <a:pt x="112" y="245"/>
                  </a:lnTo>
                  <a:lnTo>
                    <a:pt x="113" y="247"/>
                  </a:lnTo>
                  <a:lnTo>
                    <a:pt x="113" y="248"/>
                  </a:lnTo>
                  <a:lnTo>
                    <a:pt x="113" y="249"/>
                  </a:lnTo>
                  <a:lnTo>
                    <a:pt x="114" y="249"/>
                  </a:lnTo>
                  <a:lnTo>
                    <a:pt x="115" y="251"/>
                  </a:lnTo>
                  <a:lnTo>
                    <a:pt x="116" y="252"/>
                  </a:lnTo>
                  <a:lnTo>
                    <a:pt x="116" y="253"/>
                  </a:lnTo>
                  <a:lnTo>
                    <a:pt x="118" y="253"/>
                  </a:lnTo>
                  <a:lnTo>
                    <a:pt x="119" y="253"/>
                  </a:lnTo>
                  <a:lnTo>
                    <a:pt x="120" y="253"/>
                  </a:lnTo>
                  <a:lnTo>
                    <a:pt x="120" y="255"/>
                  </a:lnTo>
                  <a:lnTo>
                    <a:pt x="121" y="253"/>
                  </a:lnTo>
                  <a:lnTo>
                    <a:pt x="122" y="253"/>
                  </a:lnTo>
                  <a:lnTo>
                    <a:pt x="122" y="252"/>
                  </a:lnTo>
                  <a:lnTo>
                    <a:pt x="123" y="252"/>
                  </a:lnTo>
                  <a:lnTo>
                    <a:pt x="123" y="251"/>
                  </a:lnTo>
                  <a:lnTo>
                    <a:pt x="124" y="251"/>
                  </a:lnTo>
                  <a:lnTo>
                    <a:pt x="125" y="251"/>
                  </a:lnTo>
                  <a:lnTo>
                    <a:pt x="125" y="250"/>
                  </a:lnTo>
                  <a:lnTo>
                    <a:pt x="127" y="250"/>
                  </a:lnTo>
                  <a:lnTo>
                    <a:pt x="127" y="249"/>
                  </a:lnTo>
                  <a:lnTo>
                    <a:pt x="125" y="249"/>
                  </a:lnTo>
                  <a:lnTo>
                    <a:pt x="127" y="248"/>
                  </a:lnTo>
                  <a:lnTo>
                    <a:pt x="128" y="247"/>
                  </a:lnTo>
                  <a:lnTo>
                    <a:pt x="128" y="245"/>
                  </a:lnTo>
                  <a:lnTo>
                    <a:pt x="129" y="245"/>
                  </a:lnTo>
                  <a:lnTo>
                    <a:pt x="129" y="244"/>
                  </a:lnTo>
                  <a:lnTo>
                    <a:pt x="130" y="243"/>
                  </a:lnTo>
                  <a:lnTo>
                    <a:pt x="130" y="242"/>
                  </a:lnTo>
                  <a:lnTo>
                    <a:pt x="130" y="241"/>
                  </a:lnTo>
                  <a:lnTo>
                    <a:pt x="130" y="240"/>
                  </a:lnTo>
                  <a:lnTo>
                    <a:pt x="131" y="240"/>
                  </a:lnTo>
                  <a:lnTo>
                    <a:pt x="131" y="239"/>
                  </a:lnTo>
                  <a:lnTo>
                    <a:pt x="132" y="238"/>
                  </a:lnTo>
                  <a:lnTo>
                    <a:pt x="132" y="236"/>
                  </a:lnTo>
                  <a:lnTo>
                    <a:pt x="133" y="236"/>
                  </a:lnTo>
                  <a:lnTo>
                    <a:pt x="133" y="235"/>
                  </a:lnTo>
                  <a:lnTo>
                    <a:pt x="135" y="235"/>
                  </a:lnTo>
                  <a:lnTo>
                    <a:pt x="135" y="234"/>
                  </a:lnTo>
                  <a:lnTo>
                    <a:pt x="135" y="232"/>
                  </a:lnTo>
                  <a:lnTo>
                    <a:pt x="136" y="228"/>
                  </a:lnTo>
                  <a:lnTo>
                    <a:pt x="137" y="225"/>
                  </a:lnTo>
                  <a:lnTo>
                    <a:pt x="142" y="225"/>
                  </a:lnTo>
                  <a:lnTo>
                    <a:pt x="149" y="225"/>
                  </a:lnTo>
                  <a:lnTo>
                    <a:pt x="153" y="224"/>
                  </a:lnTo>
                  <a:lnTo>
                    <a:pt x="155" y="224"/>
                  </a:lnTo>
                  <a:lnTo>
                    <a:pt x="156" y="224"/>
                  </a:lnTo>
                  <a:lnTo>
                    <a:pt x="158" y="223"/>
                  </a:lnTo>
                  <a:lnTo>
                    <a:pt x="164" y="223"/>
                  </a:lnTo>
                  <a:lnTo>
                    <a:pt x="166" y="219"/>
                  </a:lnTo>
                  <a:lnTo>
                    <a:pt x="167" y="217"/>
                  </a:lnTo>
                  <a:lnTo>
                    <a:pt x="171" y="213"/>
                  </a:lnTo>
                  <a:lnTo>
                    <a:pt x="173" y="207"/>
                  </a:lnTo>
                  <a:lnTo>
                    <a:pt x="174" y="205"/>
                  </a:lnTo>
                  <a:lnTo>
                    <a:pt x="175" y="201"/>
                  </a:lnTo>
                  <a:lnTo>
                    <a:pt x="178" y="196"/>
                  </a:lnTo>
                  <a:lnTo>
                    <a:pt x="182" y="189"/>
                  </a:lnTo>
                  <a:lnTo>
                    <a:pt x="183" y="186"/>
                  </a:lnTo>
                  <a:lnTo>
                    <a:pt x="183" y="185"/>
                  </a:lnTo>
                  <a:lnTo>
                    <a:pt x="185" y="183"/>
                  </a:lnTo>
                  <a:lnTo>
                    <a:pt x="184" y="182"/>
                  </a:lnTo>
                  <a:lnTo>
                    <a:pt x="187" y="178"/>
                  </a:lnTo>
                  <a:lnTo>
                    <a:pt x="188" y="177"/>
                  </a:lnTo>
                  <a:lnTo>
                    <a:pt x="188" y="176"/>
                  </a:lnTo>
                  <a:lnTo>
                    <a:pt x="189" y="175"/>
                  </a:lnTo>
                  <a:lnTo>
                    <a:pt x="190" y="175"/>
                  </a:lnTo>
                  <a:lnTo>
                    <a:pt x="191" y="174"/>
                  </a:lnTo>
                  <a:lnTo>
                    <a:pt x="192" y="174"/>
                  </a:lnTo>
                  <a:lnTo>
                    <a:pt x="193" y="174"/>
                  </a:lnTo>
                  <a:lnTo>
                    <a:pt x="194" y="173"/>
                  </a:lnTo>
                  <a:lnTo>
                    <a:pt x="196" y="173"/>
                  </a:lnTo>
                  <a:lnTo>
                    <a:pt x="197" y="172"/>
                  </a:lnTo>
                  <a:lnTo>
                    <a:pt x="198" y="171"/>
                  </a:lnTo>
                  <a:lnTo>
                    <a:pt x="199" y="171"/>
                  </a:lnTo>
                  <a:lnTo>
                    <a:pt x="200" y="169"/>
                  </a:lnTo>
                  <a:lnTo>
                    <a:pt x="199" y="168"/>
                  </a:lnTo>
                  <a:lnTo>
                    <a:pt x="199" y="166"/>
                  </a:lnTo>
                  <a:lnTo>
                    <a:pt x="199" y="165"/>
                  </a:lnTo>
                  <a:lnTo>
                    <a:pt x="198" y="165"/>
                  </a:lnTo>
                  <a:lnTo>
                    <a:pt x="198" y="164"/>
                  </a:lnTo>
                  <a:lnTo>
                    <a:pt x="198" y="161"/>
                  </a:lnTo>
                  <a:lnTo>
                    <a:pt x="198" y="159"/>
                  </a:lnTo>
                  <a:lnTo>
                    <a:pt x="199" y="158"/>
                  </a:lnTo>
                  <a:lnTo>
                    <a:pt x="198" y="157"/>
                  </a:lnTo>
                  <a:lnTo>
                    <a:pt x="198" y="156"/>
                  </a:lnTo>
                  <a:lnTo>
                    <a:pt x="198" y="155"/>
                  </a:lnTo>
                  <a:lnTo>
                    <a:pt x="199" y="153"/>
                  </a:lnTo>
                  <a:lnTo>
                    <a:pt x="200" y="153"/>
                  </a:lnTo>
                  <a:lnTo>
                    <a:pt x="201" y="152"/>
                  </a:lnTo>
                  <a:lnTo>
                    <a:pt x="202" y="151"/>
                  </a:lnTo>
                  <a:lnTo>
                    <a:pt x="206" y="151"/>
                  </a:lnTo>
                  <a:lnTo>
                    <a:pt x="207" y="151"/>
                  </a:lnTo>
                  <a:lnTo>
                    <a:pt x="208" y="150"/>
                  </a:lnTo>
                  <a:lnTo>
                    <a:pt x="210" y="150"/>
                  </a:lnTo>
                  <a:lnTo>
                    <a:pt x="211" y="150"/>
                  </a:lnTo>
                  <a:lnTo>
                    <a:pt x="211" y="149"/>
                  </a:lnTo>
                  <a:lnTo>
                    <a:pt x="215" y="148"/>
                  </a:lnTo>
                  <a:lnTo>
                    <a:pt x="216" y="148"/>
                  </a:lnTo>
                  <a:lnTo>
                    <a:pt x="217" y="147"/>
                  </a:lnTo>
                  <a:lnTo>
                    <a:pt x="219" y="146"/>
                  </a:lnTo>
                  <a:lnTo>
                    <a:pt x="221" y="144"/>
                  </a:lnTo>
                  <a:lnTo>
                    <a:pt x="221" y="146"/>
                  </a:lnTo>
                  <a:lnTo>
                    <a:pt x="221" y="147"/>
                  </a:lnTo>
                  <a:lnTo>
                    <a:pt x="222" y="147"/>
                  </a:lnTo>
                  <a:lnTo>
                    <a:pt x="222" y="148"/>
                  </a:lnTo>
                  <a:lnTo>
                    <a:pt x="222" y="149"/>
                  </a:lnTo>
                  <a:lnTo>
                    <a:pt x="222" y="150"/>
                  </a:lnTo>
                  <a:lnTo>
                    <a:pt x="221" y="151"/>
                  </a:lnTo>
                  <a:lnTo>
                    <a:pt x="223" y="151"/>
                  </a:lnTo>
                  <a:lnTo>
                    <a:pt x="224" y="151"/>
                  </a:lnTo>
                  <a:lnTo>
                    <a:pt x="224" y="150"/>
                  </a:lnTo>
                  <a:lnTo>
                    <a:pt x="225" y="150"/>
                  </a:lnTo>
                  <a:lnTo>
                    <a:pt x="225" y="149"/>
                  </a:lnTo>
                  <a:lnTo>
                    <a:pt x="226" y="149"/>
                  </a:lnTo>
                  <a:lnTo>
                    <a:pt x="227" y="149"/>
                  </a:lnTo>
                  <a:lnTo>
                    <a:pt x="227" y="150"/>
                  </a:lnTo>
                  <a:lnTo>
                    <a:pt x="228" y="150"/>
                  </a:lnTo>
                  <a:lnTo>
                    <a:pt x="228" y="151"/>
                  </a:lnTo>
                  <a:lnTo>
                    <a:pt x="228" y="152"/>
                  </a:lnTo>
                  <a:lnTo>
                    <a:pt x="228" y="153"/>
                  </a:lnTo>
                  <a:lnTo>
                    <a:pt x="230" y="153"/>
                  </a:lnTo>
                  <a:lnTo>
                    <a:pt x="231" y="155"/>
                  </a:lnTo>
                  <a:lnTo>
                    <a:pt x="230" y="155"/>
                  </a:lnTo>
                  <a:lnTo>
                    <a:pt x="230" y="156"/>
                  </a:lnTo>
                  <a:lnTo>
                    <a:pt x="228" y="156"/>
                  </a:lnTo>
                  <a:lnTo>
                    <a:pt x="227" y="157"/>
                  </a:lnTo>
                  <a:lnTo>
                    <a:pt x="228" y="158"/>
                  </a:lnTo>
                  <a:lnTo>
                    <a:pt x="228" y="159"/>
                  </a:lnTo>
                  <a:lnTo>
                    <a:pt x="230" y="160"/>
                  </a:lnTo>
                  <a:lnTo>
                    <a:pt x="230" y="161"/>
                  </a:lnTo>
                  <a:lnTo>
                    <a:pt x="231" y="161"/>
                  </a:lnTo>
                  <a:lnTo>
                    <a:pt x="232" y="161"/>
                  </a:lnTo>
                  <a:lnTo>
                    <a:pt x="233" y="161"/>
                  </a:lnTo>
                  <a:lnTo>
                    <a:pt x="234" y="161"/>
                  </a:lnTo>
                  <a:lnTo>
                    <a:pt x="235" y="161"/>
                  </a:lnTo>
                  <a:lnTo>
                    <a:pt x="236" y="161"/>
                  </a:lnTo>
                  <a:lnTo>
                    <a:pt x="237" y="161"/>
                  </a:lnTo>
                  <a:lnTo>
                    <a:pt x="237" y="160"/>
                  </a:lnTo>
                  <a:lnTo>
                    <a:pt x="237" y="159"/>
                  </a:lnTo>
                  <a:lnTo>
                    <a:pt x="237" y="158"/>
                  </a:lnTo>
                  <a:lnTo>
                    <a:pt x="239" y="158"/>
                  </a:lnTo>
                  <a:lnTo>
                    <a:pt x="239" y="157"/>
                  </a:lnTo>
                  <a:lnTo>
                    <a:pt x="240" y="157"/>
                  </a:lnTo>
                  <a:lnTo>
                    <a:pt x="241" y="155"/>
                  </a:lnTo>
                  <a:lnTo>
                    <a:pt x="242" y="155"/>
                  </a:lnTo>
                  <a:lnTo>
                    <a:pt x="242" y="153"/>
                  </a:lnTo>
                  <a:lnTo>
                    <a:pt x="243" y="152"/>
                  </a:lnTo>
                  <a:lnTo>
                    <a:pt x="244" y="152"/>
                  </a:lnTo>
                  <a:lnTo>
                    <a:pt x="245" y="152"/>
                  </a:lnTo>
                  <a:lnTo>
                    <a:pt x="247" y="152"/>
                  </a:lnTo>
                  <a:lnTo>
                    <a:pt x="248" y="152"/>
                  </a:lnTo>
                  <a:lnTo>
                    <a:pt x="249" y="153"/>
                  </a:lnTo>
                  <a:lnTo>
                    <a:pt x="250" y="153"/>
                  </a:lnTo>
                  <a:lnTo>
                    <a:pt x="250" y="152"/>
                  </a:lnTo>
                  <a:lnTo>
                    <a:pt x="251" y="152"/>
                  </a:lnTo>
                  <a:lnTo>
                    <a:pt x="252" y="152"/>
                  </a:lnTo>
                  <a:lnTo>
                    <a:pt x="252" y="153"/>
                  </a:lnTo>
                  <a:lnTo>
                    <a:pt x="253" y="153"/>
                  </a:lnTo>
                  <a:lnTo>
                    <a:pt x="254" y="153"/>
                  </a:lnTo>
                  <a:lnTo>
                    <a:pt x="256" y="153"/>
                  </a:lnTo>
                  <a:lnTo>
                    <a:pt x="256" y="152"/>
                  </a:lnTo>
                  <a:lnTo>
                    <a:pt x="257" y="152"/>
                  </a:lnTo>
                  <a:lnTo>
                    <a:pt x="258" y="152"/>
                  </a:lnTo>
                  <a:lnTo>
                    <a:pt x="259" y="152"/>
                  </a:lnTo>
                  <a:lnTo>
                    <a:pt x="259" y="151"/>
                  </a:lnTo>
                  <a:lnTo>
                    <a:pt x="260" y="151"/>
                  </a:lnTo>
                  <a:lnTo>
                    <a:pt x="261" y="151"/>
                  </a:lnTo>
                  <a:lnTo>
                    <a:pt x="261" y="150"/>
                  </a:lnTo>
                  <a:lnTo>
                    <a:pt x="262" y="150"/>
                  </a:lnTo>
                  <a:lnTo>
                    <a:pt x="263" y="150"/>
                  </a:lnTo>
                  <a:lnTo>
                    <a:pt x="265" y="150"/>
                  </a:lnTo>
                  <a:lnTo>
                    <a:pt x="266" y="150"/>
                  </a:lnTo>
                  <a:lnTo>
                    <a:pt x="267" y="150"/>
                  </a:lnTo>
                  <a:lnTo>
                    <a:pt x="268" y="149"/>
                  </a:lnTo>
                  <a:lnTo>
                    <a:pt x="269" y="149"/>
                  </a:lnTo>
                  <a:lnTo>
                    <a:pt x="270" y="149"/>
                  </a:lnTo>
                  <a:lnTo>
                    <a:pt x="271" y="149"/>
                  </a:lnTo>
                  <a:lnTo>
                    <a:pt x="273" y="149"/>
                  </a:lnTo>
                  <a:lnTo>
                    <a:pt x="273" y="150"/>
                  </a:lnTo>
                  <a:lnTo>
                    <a:pt x="274" y="150"/>
                  </a:lnTo>
                  <a:lnTo>
                    <a:pt x="275" y="150"/>
                  </a:lnTo>
                  <a:lnTo>
                    <a:pt x="276" y="150"/>
                  </a:lnTo>
                  <a:lnTo>
                    <a:pt x="277" y="150"/>
                  </a:lnTo>
                  <a:lnTo>
                    <a:pt x="278" y="151"/>
                  </a:lnTo>
                  <a:lnTo>
                    <a:pt x="279" y="151"/>
                  </a:lnTo>
                  <a:lnTo>
                    <a:pt x="280" y="151"/>
                  </a:lnTo>
                  <a:lnTo>
                    <a:pt x="282" y="152"/>
                  </a:lnTo>
                  <a:lnTo>
                    <a:pt x="282" y="151"/>
                  </a:lnTo>
                  <a:lnTo>
                    <a:pt x="283" y="151"/>
                  </a:lnTo>
                  <a:lnTo>
                    <a:pt x="283" y="150"/>
                  </a:lnTo>
                  <a:lnTo>
                    <a:pt x="284" y="150"/>
                  </a:lnTo>
                  <a:lnTo>
                    <a:pt x="285" y="150"/>
                  </a:lnTo>
                  <a:lnTo>
                    <a:pt x="286" y="150"/>
                  </a:lnTo>
                  <a:lnTo>
                    <a:pt x="287" y="150"/>
                  </a:lnTo>
                  <a:lnTo>
                    <a:pt x="288" y="149"/>
                  </a:lnTo>
                  <a:lnTo>
                    <a:pt x="290" y="149"/>
                  </a:lnTo>
                  <a:lnTo>
                    <a:pt x="291" y="148"/>
                  </a:lnTo>
                  <a:lnTo>
                    <a:pt x="292" y="148"/>
                  </a:lnTo>
                  <a:lnTo>
                    <a:pt x="293" y="148"/>
                  </a:lnTo>
                  <a:lnTo>
                    <a:pt x="293" y="147"/>
                  </a:lnTo>
                  <a:lnTo>
                    <a:pt x="294" y="147"/>
                  </a:lnTo>
                  <a:lnTo>
                    <a:pt x="294" y="146"/>
                  </a:lnTo>
                  <a:lnTo>
                    <a:pt x="295" y="146"/>
                  </a:lnTo>
                  <a:lnTo>
                    <a:pt x="296" y="146"/>
                  </a:lnTo>
                  <a:lnTo>
                    <a:pt x="297" y="146"/>
                  </a:lnTo>
                  <a:lnTo>
                    <a:pt x="299" y="146"/>
                  </a:lnTo>
                  <a:lnTo>
                    <a:pt x="297" y="146"/>
                  </a:lnTo>
                  <a:lnTo>
                    <a:pt x="297" y="144"/>
                  </a:lnTo>
                  <a:lnTo>
                    <a:pt x="296" y="143"/>
                  </a:lnTo>
                  <a:lnTo>
                    <a:pt x="296" y="142"/>
                  </a:lnTo>
                  <a:lnTo>
                    <a:pt x="295" y="140"/>
                  </a:lnTo>
                  <a:lnTo>
                    <a:pt x="294" y="139"/>
                  </a:lnTo>
                  <a:lnTo>
                    <a:pt x="292" y="136"/>
                  </a:lnTo>
                  <a:lnTo>
                    <a:pt x="292" y="135"/>
                  </a:lnTo>
                  <a:lnTo>
                    <a:pt x="293" y="135"/>
                  </a:lnTo>
                  <a:lnTo>
                    <a:pt x="294" y="135"/>
                  </a:lnTo>
                  <a:lnTo>
                    <a:pt x="294" y="134"/>
                  </a:lnTo>
                  <a:lnTo>
                    <a:pt x="294" y="133"/>
                  </a:lnTo>
                  <a:lnTo>
                    <a:pt x="293" y="133"/>
                  </a:lnTo>
                  <a:lnTo>
                    <a:pt x="292" y="133"/>
                  </a:lnTo>
                  <a:lnTo>
                    <a:pt x="291" y="133"/>
                  </a:lnTo>
                  <a:lnTo>
                    <a:pt x="290" y="133"/>
                  </a:lnTo>
                  <a:lnTo>
                    <a:pt x="288" y="133"/>
                  </a:lnTo>
                  <a:lnTo>
                    <a:pt x="287" y="133"/>
                  </a:lnTo>
                  <a:lnTo>
                    <a:pt x="286" y="133"/>
                  </a:lnTo>
                  <a:lnTo>
                    <a:pt x="285" y="133"/>
                  </a:lnTo>
                  <a:lnTo>
                    <a:pt x="285" y="132"/>
                  </a:lnTo>
                  <a:lnTo>
                    <a:pt x="285" y="130"/>
                  </a:lnTo>
                  <a:lnTo>
                    <a:pt x="285" y="129"/>
                  </a:lnTo>
                  <a:lnTo>
                    <a:pt x="285" y="127"/>
                  </a:lnTo>
                  <a:lnTo>
                    <a:pt x="286" y="127"/>
                  </a:lnTo>
                  <a:lnTo>
                    <a:pt x="287" y="127"/>
                  </a:lnTo>
                  <a:lnTo>
                    <a:pt x="288" y="127"/>
                  </a:lnTo>
                  <a:lnTo>
                    <a:pt x="288" y="126"/>
                  </a:lnTo>
                  <a:lnTo>
                    <a:pt x="290" y="125"/>
                  </a:lnTo>
                  <a:lnTo>
                    <a:pt x="290" y="124"/>
                  </a:lnTo>
                  <a:lnTo>
                    <a:pt x="291" y="124"/>
                  </a:lnTo>
                  <a:lnTo>
                    <a:pt x="292" y="124"/>
                  </a:lnTo>
                  <a:lnTo>
                    <a:pt x="292" y="123"/>
                  </a:lnTo>
                  <a:lnTo>
                    <a:pt x="292" y="122"/>
                  </a:lnTo>
                  <a:lnTo>
                    <a:pt x="291" y="123"/>
                  </a:lnTo>
                  <a:lnTo>
                    <a:pt x="290" y="123"/>
                  </a:lnTo>
                  <a:lnTo>
                    <a:pt x="290" y="122"/>
                  </a:lnTo>
                  <a:lnTo>
                    <a:pt x="288" y="122"/>
                  </a:lnTo>
                  <a:lnTo>
                    <a:pt x="288" y="121"/>
                  </a:lnTo>
                  <a:lnTo>
                    <a:pt x="288" y="119"/>
                  </a:lnTo>
                  <a:lnTo>
                    <a:pt x="288" y="118"/>
                  </a:lnTo>
                  <a:lnTo>
                    <a:pt x="290" y="117"/>
                  </a:lnTo>
                  <a:lnTo>
                    <a:pt x="290" y="116"/>
                  </a:lnTo>
                  <a:lnTo>
                    <a:pt x="290" y="115"/>
                  </a:lnTo>
                  <a:lnTo>
                    <a:pt x="291" y="115"/>
                  </a:lnTo>
                  <a:lnTo>
                    <a:pt x="291" y="114"/>
                  </a:lnTo>
                  <a:lnTo>
                    <a:pt x="292" y="114"/>
                  </a:lnTo>
                  <a:lnTo>
                    <a:pt x="291" y="114"/>
                  </a:lnTo>
                  <a:lnTo>
                    <a:pt x="292" y="113"/>
                  </a:lnTo>
                  <a:lnTo>
                    <a:pt x="293" y="113"/>
                  </a:lnTo>
                  <a:lnTo>
                    <a:pt x="294" y="111"/>
                  </a:lnTo>
                  <a:lnTo>
                    <a:pt x="295" y="111"/>
                  </a:lnTo>
                  <a:lnTo>
                    <a:pt x="296" y="110"/>
                  </a:lnTo>
                  <a:lnTo>
                    <a:pt x="297" y="110"/>
                  </a:lnTo>
                  <a:lnTo>
                    <a:pt x="299" y="110"/>
                  </a:lnTo>
                  <a:lnTo>
                    <a:pt x="300" y="110"/>
                  </a:lnTo>
                  <a:lnTo>
                    <a:pt x="300" y="109"/>
                  </a:lnTo>
                  <a:lnTo>
                    <a:pt x="301" y="109"/>
                  </a:lnTo>
                  <a:lnTo>
                    <a:pt x="303" y="109"/>
                  </a:lnTo>
                  <a:lnTo>
                    <a:pt x="303" y="108"/>
                  </a:lnTo>
                  <a:lnTo>
                    <a:pt x="304" y="108"/>
                  </a:lnTo>
                  <a:lnTo>
                    <a:pt x="305" y="108"/>
                  </a:lnTo>
                  <a:lnTo>
                    <a:pt x="306" y="107"/>
                  </a:lnTo>
                  <a:lnTo>
                    <a:pt x="308" y="107"/>
                  </a:lnTo>
                  <a:lnTo>
                    <a:pt x="309" y="106"/>
                  </a:lnTo>
                  <a:lnTo>
                    <a:pt x="311" y="106"/>
                  </a:lnTo>
                  <a:lnTo>
                    <a:pt x="311" y="105"/>
                  </a:lnTo>
                  <a:lnTo>
                    <a:pt x="311" y="104"/>
                  </a:lnTo>
                  <a:lnTo>
                    <a:pt x="311" y="102"/>
                  </a:lnTo>
                  <a:lnTo>
                    <a:pt x="311" y="101"/>
                  </a:lnTo>
                  <a:lnTo>
                    <a:pt x="311" y="99"/>
                  </a:lnTo>
                  <a:lnTo>
                    <a:pt x="311" y="98"/>
                  </a:lnTo>
                  <a:lnTo>
                    <a:pt x="311" y="97"/>
                  </a:lnTo>
                  <a:lnTo>
                    <a:pt x="311" y="96"/>
                  </a:lnTo>
                  <a:lnTo>
                    <a:pt x="311" y="94"/>
                  </a:lnTo>
                  <a:lnTo>
                    <a:pt x="311" y="93"/>
                  </a:lnTo>
                  <a:lnTo>
                    <a:pt x="311" y="92"/>
                  </a:lnTo>
                  <a:lnTo>
                    <a:pt x="312" y="92"/>
                  </a:lnTo>
                  <a:lnTo>
                    <a:pt x="313" y="92"/>
                  </a:lnTo>
                  <a:lnTo>
                    <a:pt x="313" y="91"/>
                  </a:lnTo>
                  <a:lnTo>
                    <a:pt x="312" y="91"/>
                  </a:lnTo>
                  <a:lnTo>
                    <a:pt x="312" y="90"/>
                  </a:lnTo>
                  <a:lnTo>
                    <a:pt x="312" y="89"/>
                  </a:lnTo>
                  <a:lnTo>
                    <a:pt x="311" y="89"/>
                  </a:lnTo>
                  <a:lnTo>
                    <a:pt x="310" y="89"/>
                  </a:lnTo>
                  <a:lnTo>
                    <a:pt x="309" y="89"/>
                  </a:lnTo>
                  <a:lnTo>
                    <a:pt x="309" y="88"/>
                  </a:lnTo>
                  <a:lnTo>
                    <a:pt x="308" y="88"/>
                  </a:lnTo>
                  <a:lnTo>
                    <a:pt x="308" y="86"/>
                  </a:lnTo>
                  <a:lnTo>
                    <a:pt x="308" y="85"/>
                  </a:lnTo>
                  <a:lnTo>
                    <a:pt x="308" y="84"/>
                  </a:lnTo>
                  <a:lnTo>
                    <a:pt x="308" y="83"/>
                  </a:lnTo>
                  <a:lnTo>
                    <a:pt x="310" y="82"/>
                  </a:lnTo>
                  <a:lnTo>
                    <a:pt x="311" y="81"/>
                  </a:lnTo>
                  <a:lnTo>
                    <a:pt x="312" y="81"/>
                  </a:lnTo>
                  <a:lnTo>
                    <a:pt x="311" y="80"/>
                  </a:lnTo>
                  <a:lnTo>
                    <a:pt x="309" y="79"/>
                  </a:lnTo>
                  <a:lnTo>
                    <a:pt x="308" y="79"/>
                  </a:lnTo>
                  <a:lnTo>
                    <a:pt x="306" y="77"/>
                  </a:lnTo>
                  <a:lnTo>
                    <a:pt x="306" y="76"/>
                  </a:lnTo>
                  <a:lnTo>
                    <a:pt x="308" y="76"/>
                  </a:lnTo>
                  <a:lnTo>
                    <a:pt x="309" y="76"/>
                  </a:lnTo>
                  <a:lnTo>
                    <a:pt x="311" y="76"/>
                  </a:lnTo>
                  <a:lnTo>
                    <a:pt x="311" y="75"/>
                  </a:lnTo>
                  <a:lnTo>
                    <a:pt x="312" y="75"/>
                  </a:lnTo>
                  <a:lnTo>
                    <a:pt x="313" y="75"/>
                  </a:lnTo>
                  <a:lnTo>
                    <a:pt x="317" y="76"/>
                  </a:lnTo>
                  <a:lnTo>
                    <a:pt x="318" y="76"/>
                  </a:lnTo>
                  <a:lnTo>
                    <a:pt x="319" y="76"/>
                  </a:lnTo>
                  <a:lnTo>
                    <a:pt x="319" y="75"/>
                  </a:lnTo>
                  <a:lnTo>
                    <a:pt x="321" y="75"/>
                  </a:lnTo>
                  <a:lnTo>
                    <a:pt x="322" y="75"/>
                  </a:lnTo>
                  <a:lnTo>
                    <a:pt x="323" y="75"/>
                  </a:lnTo>
                  <a:lnTo>
                    <a:pt x="325" y="75"/>
                  </a:lnTo>
                  <a:lnTo>
                    <a:pt x="327" y="75"/>
                  </a:lnTo>
                  <a:lnTo>
                    <a:pt x="328" y="74"/>
                  </a:lnTo>
                  <a:lnTo>
                    <a:pt x="330" y="75"/>
                  </a:lnTo>
                  <a:lnTo>
                    <a:pt x="331" y="75"/>
                  </a:lnTo>
                  <a:lnTo>
                    <a:pt x="334" y="75"/>
                  </a:lnTo>
                  <a:lnTo>
                    <a:pt x="335" y="74"/>
                  </a:lnTo>
                  <a:lnTo>
                    <a:pt x="336" y="74"/>
                  </a:lnTo>
                  <a:lnTo>
                    <a:pt x="337" y="74"/>
                  </a:lnTo>
                  <a:lnTo>
                    <a:pt x="339" y="74"/>
                  </a:lnTo>
                  <a:lnTo>
                    <a:pt x="340" y="74"/>
                  </a:lnTo>
                  <a:lnTo>
                    <a:pt x="342" y="74"/>
                  </a:lnTo>
                  <a:lnTo>
                    <a:pt x="344" y="74"/>
                  </a:lnTo>
                  <a:lnTo>
                    <a:pt x="345" y="74"/>
                  </a:lnTo>
                  <a:lnTo>
                    <a:pt x="346" y="74"/>
                  </a:lnTo>
                  <a:lnTo>
                    <a:pt x="347" y="74"/>
                  </a:lnTo>
                  <a:lnTo>
                    <a:pt x="349" y="74"/>
                  </a:lnTo>
                  <a:lnTo>
                    <a:pt x="351" y="75"/>
                  </a:lnTo>
                  <a:lnTo>
                    <a:pt x="352" y="75"/>
                  </a:lnTo>
                  <a:lnTo>
                    <a:pt x="353" y="75"/>
                  </a:lnTo>
                  <a:lnTo>
                    <a:pt x="352" y="76"/>
                  </a:lnTo>
                  <a:lnTo>
                    <a:pt x="351" y="76"/>
                  </a:lnTo>
                  <a:lnTo>
                    <a:pt x="351" y="77"/>
                  </a:lnTo>
                  <a:lnTo>
                    <a:pt x="349" y="79"/>
                  </a:lnTo>
                  <a:lnTo>
                    <a:pt x="349" y="80"/>
                  </a:lnTo>
                  <a:lnTo>
                    <a:pt x="349" y="81"/>
                  </a:lnTo>
                  <a:lnTo>
                    <a:pt x="351" y="81"/>
                  </a:lnTo>
                  <a:lnTo>
                    <a:pt x="351" y="82"/>
                  </a:lnTo>
                  <a:lnTo>
                    <a:pt x="352" y="82"/>
                  </a:lnTo>
                  <a:lnTo>
                    <a:pt x="352" y="83"/>
                  </a:lnTo>
                  <a:lnTo>
                    <a:pt x="353" y="83"/>
                  </a:lnTo>
                  <a:lnTo>
                    <a:pt x="353" y="84"/>
                  </a:lnTo>
                  <a:lnTo>
                    <a:pt x="354" y="84"/>
                  </a:lnTo>
                  <a:lnTo>
                    <a:pt x="355" y="83"/>
                  </a:lnTo>
                  <a:lnTo>
                    <a:pt x="356" y="83"/>
                  </a:lnTo>
                  <a:lnTo>
                    <a:pt x="357" y="82"/>
                  </a:lnTo>
                  <a:lnTo>
                    <a:pt x="359" y="82"/>
                  </a:lnTo>
                  <a:lnTo>
                    <a:pt x="359" y="83"/>
                  </a:lnTo>
                  <a:lnTo>
                    <a:pt x="359" y="82"/>
                  </a:lnTo>
                  <a:lnTo>
                    <a:pt x="359" y="83"/>
                  </a:lnTo>
                  <a:lnTo>
                    <a:pt x="360" y="83"/>
                  </a:lnTo>
                  <a:lnTo>
                    <a:pt x="366" y="85"/>
                  </a:lnTo>
                  <a:lnTo>
                    <a:pt x="376" y="85"/>
                  </a:lnTo>
                  <a:lnTo>
                    <a:pt x="377" y="85"/>
                  </a:lnTo>
                  <a:lnTo>
                    <a:pt x="377" y="86"/>
                  </a:lnTo>
                  <a:lnTo>
                    <a:pt x="378" y="86"/>
                  </a:lnTo>
                  <a:lnTo>
                    <a:pt x="379" y="86"/>
                  </a:lnTo>
                  <a:lnTo>
                    <a:pt x="380" y="88"/>
                  </a:lnTo>
                  <a:lnTo>
                    <a:pt x="381" y="88"/>
                  </a:lnTo>
                  <a:lnTo>
                    <a:pt x="382" y="89"/>
                  </a:lnTo>
                  <a:lnTo>
                    <a:pt x="383" y="89"/>
                  </a:lnTo>
                  <a:lnTo>
                    <a:pt x="385" y="89"/>
                  </a:lnTo>
                  <a:lnTo>
                    <a:pt x="386" y="90"/>
                  </a:lnTo>
                  <a:lnTo>
                    <a:pt x="388" y="90"/>
                  </a:lnTo>
                  <a:lnTo>
                    <a:pt x="389" y="90"/>
                  </a:lnTo>
                  <a:lnTo>
                    <a:pt x="390" y="90"/>
                  </a:lnTo>
                  <a:lnTo>
                    <a:pt x="392" y="89"/>
                  </a:lnTo>
                  <a:lnTo>
                    <a:pt x="396" y="90"/>
                  </a:lnTo>
                  <a:lnTo>
                    <a:pt x="397" y="90"/>
                  </a:lnTo>
                  <a:lnTo>
                    <a:pt x="398" y="90"/>
                  </a:lnTo>
                  <a:lnTo>
                    <a:pt x="402" y="89"/>
                  </a:lnTo>
                  <a:lnTo>
                    <a:pt x="402" y="88"/>
                  </a:lnTo>
                  <a:lnTo>
                    <a:pt x="403" y="88"/>
                  </a:lnTo>
                  <a:lnTo>
                    <a:pt x="404" y="86"/>
                  </a:lnTo>
                  <a:lnTo>
                    <a:pt x="405" y="86"/>
                  </a:lnTo>
                  <a:lnTo>
                    <a:pt x="406" y="86"/>
                  </a:lnTo>
                  <a:lnTo>
                    <a:pt x="407" y="86"/>
                  </a:lnTo>
                  <a:lnTo>
                    <a:pt x="408" y="88"/>
                  </a:lnTo>
                  <a:lnTo>
                    <a:pt x="409" y="88"/>
                  </a:lnTo>
                  <a:lnTo>
                    <a:pt x="411" y="88"/>
                  </a:lnTo>
                  <a:lnTo>
                    <a:pt x="412" y="89"/>
                  </a:lnTo>
                  <a:lnTo>
                    <a:pt x="415" y="90"/>
                  </a:lnTo>
                  <a:lnTo>
                    <a:pt x="417" y="90"/>
                  </a:lnTo>
                  <a:lnTo>
                    <a:pt x="418" y="90"/>
                  </a:lnTo>
                  <a:lnTo>
                    <a:pt x="418" y="91"/>
                  </a:lnTo>
                  <a:lnTo>
                    <a:pt x="420" y="91"/>
                  </a:lnTo>
                  <a:lnTo>
                    <a:pt x="421" y="91"/>
                  </a:lnTo>
                  <a:lnTo>
                    <a:pt x="422" y="91"/>
                  </a:lnTo>
                  <a:lnTo>
                    <a:pt x="423" y="91"/>
                  </a:lnTo>
                  <a:lnTo>
                    <a:pt x="424" y="91"/>
                  </a:lnTo>
                  <a:lnTo>
                    <a:pt x="425" y="91"/>
                  </a:lnTo>
                  <a:lnTo>
                    <a:pt x="429" y="90"/>
                  </a:lnTo>
                  <a:lnTo>
                    <a:pt x="430" y="90"/>
                  </a:lnTo>
                  <a:lnTo>
                    <a:pt x="430" y="89"/>
                  </a:lnTo>
                  <a:lnTo>
                    <a:pt x="431" y="89"/>
                  </a:lnTo>
                  <a:lnTo>
                    <a:pt x="432" y="89"/>
                  </a:lnTo>
                  <a:lnTo>
                    <a:pt x="433" y="89"/>
                  </a:lnTo>
                  <a:lnTo>
                    <a:pt x="434" y="89"/>
                  </a:lnTo>
                  <a:lnTo>
                    <a:pt x="435" y="89"/>
                  </a:lnTo>
                  <a:lnTo>
                    <a:pt x="437" y="89"/>
                  </a:lnTo>
                  <a:lnTo>
                    <a:pt x="438" y="89"/>
                  </a:lnTo>
                  <a:lnTo>
                    <a:pt x="439" y="88"/>
                  </a:lnTo>
                  <a:lnTo>
                    <a:pt x="440" y="88"/>
                  </a:lnTo>
                  <a:lnTo>
                    <a:pt x="442" y="88"/>
                  </a:lnTo>
                  <a:lnTo>
                    <a:pt x="443" y="86"/>
                  </a:lnTo>
                  <a:lnTo>
                    <a:pt x="445" y="86"/>
                  </a:lnTo>
                  <a:lnTo>
                    <a:pt x="446" y="86"/>
                  </a:lnTo>
                  <a:lnTo>
                    <a:pt x="446" y="85"/>
                  </a:lnTo>
                  <a:lnTo>
                    <a:pt x="447" y="85"/>
                  </a:lnTo>
                  <a:lnTo>
                    <a:pt x="447" y="86"/>
                  </a:lnTo>
                  <a:lnTo>
                    <a:pt x="448" y="86"/>
                  </a:lnTo>
                  <a:lnTo>
                    <a:pt x="449" y="85"/>
                  </a:lnTo>
                  <a:lnTo>
                    <a:pt x="449" y="86"/>
                  </a:lnTo>
                  <a:lnTo>
                    <a:pt x="450" y="85"/>
                  </a:lnTo>
                  <a:lnTo>
                    <a:pt x="451" y="85"/>
                  </a:lnTo>
                  <a:lnTo>
                    <a:pt x="452" y="85"/>
                  </a:lnTo>
                  <a:lnTo>
                    <a:pt x="454" y="85"/>
                  </a:lnTo>
                  <a:lnTo>
                    <a:pt x="455" y="85"/>
                  </a:lnTo>
                  <a:lnTo>
                    <a:pt x="456" y="85"/>
                  </a:lnTo>
                  <a:lnTo>
                    <a:pt x="457" y="85"/>
                  </a:lnTo>
                  <a:lnTo>
                    <a:pt x="458" y="85"/>
                  </a:lnTo>
                  <a:lnTo>
                    <a:pt x="459" y="85"/>
                  </a:lnTo>
                  <a:lnTo>
                    <a:pt x="460" y="85"/>
                  </a:lnTo>
                  <a:lnTo>
                    <a:pt x="461" y="85"/>
                  </a:lnTo>
                  <a:lnTo>
                    <a:pt x="463" y="85"/>
                  </a:lnTo>
                  <a:lnTo>
                    <a:pt x="464" y="85"/>
                  </a:lnTo>
                  <a:lnTo>
                    <a:pt x="464" y="86"/>
                  </a:lnTo>
                  <a:lnTo>
                    <a:pt x="463" y="86"/>
                  </a:lnTo>
                  <a:lnTo>
                    <a:pt x="463" y="88"/>
                  </a:lnTo>
                  <a:lnTo>
                    <a:pt x="464" y="86"/>
                  </a:lnTo>
                  <a:lnTo>
                    <a:pt x="466" y="86"/>
                  </a:lnTo>
                  <a:lnTo>
                    <a:pt x="467" y="86"/>
                  </a:lnTo>
                  <a:lnTo>
                    <a:pt x="468" y="86"/>
                  </a:lnTo>
                  <a:lnTo>
                    <a:pt x="469" y="86"/>
                  </a:lnTo>
                  <a:lnTo>
                    <a:pt x="472" y="85"/>
                  </a:lnTo>
                  <a:lnTo>
                    <a:pt x="473" y="84"/>
                  </a:lnTo>
                  <a:lnTo>
                    <a:pt x="474" y="84"/>
                  </a:lnTo>
                  <a:lnTo>
                    <a:pt x="474" y="85"/>
                  </a:lnTo>
                  <a:lnTo>
                    <a:pt x="474" y="86"/>
                  </a:lnTo>
                  <a:lnTo>
                    <a:pt x="475" y="86"/>
                  </a:lnTo>
                  <a:lnTo>
                    <a:pt x="476" y="86"/>
                  </a:lnTo>
                  <a:lnTo>
                    <a:pt x="477" y="86"/>
                  </a:lnTo>
                  <a:lnTo>
                    <a:pt x="477" y="85"/>
                  </a:lnTo>
                  <a:lnTo>
                    <a:pt x="478" y="85"/>
                  </a:lnTo>
                  <a:lnTo>
                    <a:pt x="480" y="85"/>
                  </a:lnTo>
                  <a:lnTo>
                    <a:pt x="481" y="86"/>
                  </a:lnTo>
                  <a:lnTo>
                    <a:pt x="481" y="88"/>
                  </a:lnTo>
                  <a:lnTo>
                    <a:pt x="482" y="88"/>
                  </a:lnTo>
                  <a:lnTo>
                    <a:pt x="482" y="89"/>
                  </a:lnTo>
                  <a:lnTo>
                    <a:pt x="482" y="90"/>
                  </a:lnTo>
                  <a:lnTo>
                    <a:pt x="483" y="92"/>
                  </a:lnTo>
                  <a:lnTo>
                    <a:pt x="484" y="93"/>
                  </a:lnTo>
                  <a:lnTo>
                    <a:pt x="484" y="94"/>
                  </a:lnTo>
                  <a:lnTo>
                    <a:pt x="485" y="94"/>
                  </a:lnTo>
                  <a:lnTo>
                    <a:pt x="486" y="94"/>
                  </a:lnTo>
                  <a:lnTo>
                    <a:pt x="489" y="94"/>
                  </a:lnTo>
                  <a:lnTo>
                    <a:pt x="490" y="94"/>
                  </a:lnTo>
                  <a:lnTo>
                    <a:pt x="490" y="96"/>
                  </a:lnTo>
                  <a:lnTo>
                    <a:pt x="491" y="96"/>
                  </a:lnTo>
                  <a:lnTo>
                    <a:pt x="492" y="96"/>
                  </a:lnTo>
                  <a:lnTo>
                    <a:pt x="491" y="97"/>
                  </a:lnTo>
                  <a:lnTo>
                    <a:pt x="492" y="97"/>
                  </a:lnTo>
                  <a:lnTo>
                    <a:pt x="492" y="98"/>
                  </a:lnTo>
                  <a:lnTo>
                    <a:pt x="492" y="99"/>
                  </a:lnTo>
                  <a:lnTo>
                    <a:pt x="493" y="99"/>
                  </a:lnTo>
                  <a:lnTo>
                    <a:pt x="493" y="100"/>
                  </a:lnTo>
                  <a:lnTo>
                    <a:pt x="494" y="100"/>
                  </a:lnTo>
                  <a:lnTo>
                    <a:pt x="495" y="100"/>
                  </a:lnTo>
                  <a:lnTo>
                    <a:pt x="495" y="101"/>
                  </a:lnTo>
                  <a:lnTo>
                    <a:pt x="494" y="101"/>
                  </a:lnTo>
                  <a:lnTo>
                    <a:pt x="494" y="102"/>
                  </a:lnTo>
                  <a:lnTo>
                    <a:pt x="495" y="102"/>
                  </a:lnTo>
                  <a:lnTo>
                    <a:pt x="495" y="104"/>
                  </a:lnTo>
                  <a:lnTo>
                    <a:pt x="497" y="104"/>
                  </a:lnTo>
                  <a:lnTo>
                    <a:pt x="497" y="105"/>
                  </a:lnTo>
                  <a:lnTo>
                    <a:pt x="497" y="106"/>
                  </a:lnTo>
                  <a:lnTo>
                    <a:pt x="498" y="106"/>
                  </a:lnTo>
                  <a:lnTo>
                    <a:pt x="498" y="107"/>
                  </a:lnTo>
                  <a:lnTo>
                    <a:pt x="498" y="108"/>
                  </a:lnTo>
                  <a:lnTo>
                    <a:pt x="499" y="108"/>
                  </a:lnTo>
                  <a:lnTo>
                    <a:pt x="499" y="109"/>
                  </a:lnTo>
                  <a:lnTo>
                    <a:pt x="499" y="110"/>
                  </a:lnTo>
                  <a:lnTo>
                    <a:pt x="499" y="111"/>
                  </a:lnTo>
                  <a:lnTo>
                    <a:pt x="498" y="111"/>
                  </a:lnTo>
                  <a:lnTo>
                    <a:pt x="497" y="111"/>
                  </a:lnTo>
                  <a:lnTo>
                    <a:pt x="495" y="111"/>
                  </a:lnTo>
                  <a:lnTo>
                    <a:pt x="494" y="111"/>
                  </a:lnTo>
                  <a:lnTo>
                    <a:pt x="493" y="111"/>
                  </a:lnTo>
                  <a:lnTo>
                    <a:pt x="492" y="111"/>
                  </a:lnTo>
                  <a:lnTo>
                    <a:pt x="491" y="113"/>
                  </a:lnTo>
                  <a:lnTo>
                    <a:pt x="490" y="113"/>
                  </a:lnTo>
                  <a:lnTo>
                    <a:pt x="489" y="113"/>
                  </a:lnTo>
                  <a:lnTo>
                    <a:pt x="488" y="113"/>
                  </a:lnTo>
                  <a:lnTo>
                    <a:pt x="486" y="113"/>
                  </a:lnTo>
                  <a:lnTo>
                    <a:pt x="485" y="114"/>
                  </a:lnTo>
                  <a:lnTo>
                    <a:pt x="484" y="114"/>
                  </a:lnTo>
                  <a:lnTo>
                    <a:pt x="483" y="114"/>
                  </a:lnTo>
                  <a:lnTo>
                    <a:pt x="483" y="115"/>
                  </a:lnTo>
                  <a:lnTo>
                    <a:pt x="482" y="115"/>
                  </a:lnTo>
                  <a:lnTo>
                    <a:pt x="481" y="115"/>
                  </a:lnTo>
                  <a:lnTo>
                    <a:pt x="482" y="116"/>
                  </a:lnTo>
                  <a:lnTo>
                    <a:pt x="482" y="117"/>
                  </a:lnTo>
                  <a:lnTo>
                    <a:pt x="482" y="118"/>
                  </a:lnTo>
                  <a:lnTo>
                    <a:pt x="482" y="119"/>
                  </a:lnTo>
                  <a:lnTo>
                    <a:pt x="481" y="119"/>
                  </a:lnTo>
                  <a:lnTo>
                    <a:pt x="481" y="121"/>
                  </a:lnTo>
                  <a:lnTo>
                    <a:pt x="482" y="121"/>
                  </a:lnTo>
                  <a:lnTo>
                    <a:pt x="482" y="122"/>
                  </a:lnTo>
                  <a:lnTo>
                    <a:pt x="482" y="123"/>
                  </a:lnTo>
                  <a:lnTo>
                    <a:pt x="482" y="124"/>
                  </a:lnTo>
                  <a:lnTo>
                    <a:pt x="483" y="124"/>
                  </a:lnTo>
                  <a:lnTo>
                    <a:pt x="484" y="123"/>
                  </a:lnTo>
                  <a:lnTo>
                    <a:pt x="486" y="123"/>
                  </a:lnTo>
                  <a:lnTo>
                    <a:pt x="485" y="125"/>
                  </a:lnTo>
                  <a:lnTo>
                    <a:pt x="485" y="126"/>
                  </a:lnTo>
                  <a:lnTo>
                    <a:pt x="484" y="127"/>
                  </a:lnTo>
                  <a:lnTo>
                    <a:pt x="483" y="127"/>
                  </a:lnTo>
                  <a:lnTo>
                    <a:pt x="483" y="129"/>
                  </a:lnTo>
                  <a:lnTo>
                    <a:pt x="482" y="130"/>
                  </a:lnTo>
                  <a:lnTo>
                    <a:pt x="482" y="131"/>
                  </a:lnTo>
                  <a:lnTo>
                    <a:pt x="483" y="131"/>
                  </a:lnTo>
                  <a:lnTo>
                    <a:pt x="482" y="131"/>
                  </a:lnTo>
                  <a:lnTo>
                    <a:pt x="482" y="132"/>
                  </a:lnTo>
                  <a:lnTo>
                    <a:pt x="483" y="134"/>
                  </a:lnTo>
                  <a:lnTo>
                    <a:pt x="484" y="134"/>
                  </a:lnTo>
                  <a:lnTo>
                    <a:pt x="484" y="135"/>
                  </a:lnTo>
                  <a:lnTo>
                    <a:pt x="485" y="135"/>
                  </a:lnTo>
                  <a:lnTo>
                    <a:pt x="486" y="136"/>
                  </a:lnTo>
                  <a:lnTo>
                    <a:pt x="488" y="138"/>
                  </a:lnTo>
                  <a:lnTo>
                    <a:pt x="488" y="140"/>
                  </a:lnTo>
                  <a:lnTo>
                    <a:pt x="488" y="141"/>
                  </a:lnTo>
                  <a:lnTo>
                    <a:pt x="488" y="142"/>
                  </a:lnTo>
                  <a:lnTo>
                    <a:pt x="489" y="143"/>
                  </a:lnTo>
                  <a:lnTo>
                    <a:pt x="490" y="144"/>
                  </a:lnTo>
                  <a:lnTo>
                    <a:pt x="490" y="146"/>
                  </a:lnTo>
                  <a:lnTo>
                    <a:pt x="493" y="142"/>
                  </a:lnTo>
                  <a:lnTo>
                    <a:pt x="495" y="142"/>
                  </a:lnTo>
                  <a:lnTo>
                    <a:pt x="495" y="141"/>
                  </a:lnTo>
                  <a:lnTo>
                    <a:pt x="497" y="141"/>
                  </a:lnTo>
                  <a:lnTo>
                    <a:pt x="497" y="140"/>
                  </a:lnTo>
                  <a:lnTo>
                    <a:pt x="498" y="140"/>
                  </a:lnTo>
                  <a:lnTo>
                    <a:pt x="498" y="139"/>
                  </a:lnTo>
                  <a:lnTo>
                    <a:pt x="499" y="139"/>
                  </a:lnTo>
                  <a:lnTo>
                    <a:pt x="500" y="138"/>
                  </a:lnTo>
                  <a:lnTo>
                    <a:pt x="501" y="138"/>
                  </a:lnTo>
                  <a:lnTo>
                    <a:pt x="501" y="136"/>
                  </a:lnTo>
                  <a:lnTo>
                    <a:pt x="502" y="136"/>
                  </a:lnTo>
                  <a:lnTo>
                    <a:pt x="503" y="135"/>
                  </a:lnTo>
                  <a:lnTo>
                    <a:pt x="506" y="134"/>
                  </a:lnTo>
                  <a:lnTo>
                    <a:pt x="507" y="134"/>
                  </a:lnTo>
                  <a:lnTo>
                    <a:pt x="509" y="133"/>
                  </a:lnTo>
                  <a:lnTo>
                    <a:pt x="510" y="131"/>
                  </a:lnTo>
                  <a:lnTo>
                    <a:pt x="511" y="131"/>
                  </a:lnTo>
                  <a:lnTo>
                    <a:pt x="512" y="131"/>
                  </a:lnTo>
                  <a:lnTo>
                    <a:pt x="514" y="130"/>
                  </a:lnTo>
                  <a:lnTo>
                    <a:pt x="515" y="131"/>
                  </a:lnTo>
                  <a:lnTo>
                    <a:pt x="516" y="132"/>
                  </a:lnTo>
                  <a:lnTo>
                    <a:pt x="518" y="132"/>
                  </a:lnTo>
                  <a:lnTo>
                    <a:pt x="520" y="133"/>
                  </a:lnTo>
                  <a:lnTo>
                    <a:pt x="521" y="133"/>
                  </a:lnTo>
                  <a:lnTo>
                    <a:pt x="525" y="133"/>
                  </a:lnTo>
                  <a:lnTo>
                    <a:pt x="526" y="133"/>
                  </a:lnTo>
                  <a:lnTo>
                    <a:pt x="527" y="133"/>
                  </a:lnTo>
                  <a:lnTo>
                    <a:pt x="528" y="133"/>
                  </a:lnTo>
                  <a:lnTo>
                    <a:pt x="529" y="133"/>
                  </a:lnTo>
                  <a:lnTo>
                    <a:pt x="530" y="133"/>
                  </a:lnTo>
                  <a:lnTo>
                    <a:pt x="532" y="133"/>
                  </a:lnTo>
                  <a:lnTo>
                    <a:pt x="533" y="133"/>
                  </a:lnTo>
                  <a:lnTo>
                    <a:pt x="534" y="133"/>
                  </a:lnTo>
                  <a:lnTo>
                    <a:pt x="535" y="134"/>
                  </a:lnTo>
                  <a:lnTo>
                    <a:pt x="537" y="133"/>
                  </a:lnTo>
                  <a:lnTo>
                    <a:pt x="537" y="132"/>
                  </a:lnTo>
                  <a:lnTo>
                    <a:pt x="537" y="131"/>
                  </a:lnTo>
                  <a:lnTo>
                    <a:pt x="537" y="130"/>
                  </a:lnTo>
                  <a:lnTo>
                    <a:pt x="537" y="129"/>
                  </a:lnTo>
                  <a:lnTo>
                    <a:pt x="538" y="127"/>
                  </a:lnTo>
                  <a:lnTo>
                    <a:pt x="538" y="125"/>
                  </a:lnTo>
                  <a:lnTo>
                    <a:pt x="538" y="124"/>
                  </a:lnTo>
                  <a:lnTo>
                    <a:pt x="538" y="123"/>
                  </a:lnTo>
                  <a:lnTo>
                    <a:pt x="538" y="122"/>
                  </a:lnTo>
                  <a:lnTo>
                    <a:pt x="538" y="121"/>
                  </a:lnTo>
                  <a:lnTo>
                    <a:pt x="538" y="119"/>
                  </a:lnTo>
                  <a:lnTo>
                    <a:pt x="538" y="118"/>
                  </a:lnTo>
                  <a:lnTo>
                    <a:pt x="538" y="117"/>
                  </a:lnTo>
                  <a:lnTo>
                    <a:pt x="538" y="116"/>
                  </a:lnTo>
                  <a:lnTo>
                    <a:pt x="538" y="115"/>
                  </a:lnTo>
                  <a:lnTo>
                    <a:pt x="537" y="115"/>
                  </a:lnTo>
                  <a:lnTo>
                    <a:pt x="537" y="114"/>
                  </a:lnTo>
                  <a:lnTo>
                    <a:pt x="537" y="113"/>
                  </a:lnTo>
                  <a:lnTo>
                    <a:pt x="536" y="111"/>
                  </a:lnTo>
                  <a:lnTo>
                    <a:pt x="536" y="110"/>
                  </a:lnTo>
                  <a:lnTo>
                    <a:pt x="536" y="109"/>
                  </a:lnTo>
                  <a:lnTo>
                    <a:pt x="535" y="109"/>
                  </a:lnTo>
                  <a:lnTo>
                    <a:pt x="535" y="108"/>
                  </a:lnTo>
                  <a:lnTo>
                    <a:pt x="535" y="107"/>
                  </a:lnTo>
                  <a:lnTo>
                    <a:pt x="535" y="106"/>
                  </a:lnTo>
                  <a:lnTo>
                    <a:pt x="537" y="100"/>
                  </a:lnTo>
                  <a:lnTo>
                    <a:pt x="537" y="99"/>
                  </a:lnTo>
                  <a:lnTo>
                    <a:pt x="537" y="98"/>
                  </a:lnTo>
                  <a:lnTo>
                    <a:pt x="537" y="97"/>
                  </a:lnTo>
                  <a:lnTo>
                    <a:pt x="537" y="96"/>
                  </a:lnTo>
                  <a:lnTo>
                    <a:pt x="537" y="94"/>
                  </a:lnTo>
                  <a:close/>
                  <a:moveTo>
                    <a:pt x="377" y="615"/>
                  </a:moveTo>
                  <a:lnTo>
                    <a:pt x="377" y="613"/>
                  </a:lnTo>
                  <a:lnTo>
                    <a:pt x="377" y="611"/>
                  </a:lnTo>
                  <a:lnTo>
                    <a:pt x="377" y="610"/>
                  </a:lnTo>
                  <a:lnTo>
                    <a:pt x="377" y="609"/>
                  </a:lnTo>
                  <a:lnTo>
                    <a:pt x="377" y="608"/>
                  </a:lnTo>
                  <a:lnTo>
                    <a:pt x="377" y="607"/>
                  </a:lnTo>
                  <a:lnTo>
                    <a:pt x="376" y="607"/>
                  </a:lnTo>
                  <a:lnTo>
                    <a:pt x="374" y="607"/>
                  </a:lnTo>
                  <a:lnTo>
                    <a:pt x="373" y="606"/>
                  </a:lnTo>
                  <a:lnTo>
                    <a:pt x="372" y="604"/>
                  </a:lnTo>
                  <a:lnTo>
                    <a:pt x="371" y="606"/>
                  </a:lnTo>
                  <a:lnTo>
                    <a:pt x="370" y="607"/>
                  </a:lnTo>
                  <a:lnTo>
                    <a:pt x="371" y="607"/>
                  </a:lnTo>
                  <a:lnTo>
                    <a:pt x="371" y="608"/>
                  </a:lnTo>
                  <a:lnTo>
                    <a:pt x="371" y="609"/>
                  </a:lnTo>
                  <a:lnTo>
                    <a:pt x="368" y="611"/>
                  </a:lnTo>
                  <a:lnTo>
                    <a:pt x="368" y="610"/>
                  </a:lnTo>
                  <a:lnTo>
                    <a:pt x="365" y="611"/>
                  </a:lnTo>
                  <a:lnTo>
                    <a:pt x="364" y="611"/>
                  </a:lnTo>
                  <a:lnTo>
                    <a:pt x="363" y="612"/>
                  </a:lnTo>
                  <a:lnTo>
                    <a:pt x="362" y="613"/>
                  </a:lnTo>
                  <a:lnTo>
                    <a:pt x="360" y="615"/>
                  </a:lnTo>
                  <a:lnTo>
                    <a:pt x="360" y="616"/>
                  </a:lnTo>
                  <a:lnTo>
                    <a:pt x="360" y="617"/>
                  </a:lnTo>
                  <a:lnTo>
                    <a:pt x="361" y="617"/>
                  </a:lnTo>
                  <a:lnTo>
                    <a:pt x="360" y="617"/>
                  </a:lnTo>
                  <a:lnTo>
                    <a:pt x="360" y="618"/>
                  </a:lnTo>
                  <a:lnTo>
                    <a:pt x="359" y="617"/>
                  </a:lnTo>
                  <a:lnTo>
                    <a:pt x="357" y="617"/>
                  </a:lnTo>
                  <a:lnTo>
                    <a:pt x="357" y="618"/>
                  </a:lnTo>
                  <a:lnTo>
                    <a:pt x="357" y="619"/>
                  </a:lnTo>
                  <a:lnTo>
                    <a:pt x="359" y="623"/>
                  </a:lnTo>
                  <a:lnTo>
                    <a:pt x="359" y="624"/>
                  </a:lnTo>
                  <a:lnTo>
                    <a:pt x="359" y="625"/>
                  </a:lnTo>
                  <a:lnTo>
                    <a:pt x="360" y="626"/>
                  </a:lnTo>
                  <a:lnTo>
                    <a:pt x="360" y="627"/>
                  </a:lnTo>
                  <a:lnTo>
                    <a:pt x="361" y="628"/>
                  </a:lnTo>
                  <a:lnTo>
                    <a:pt x="361" y="627"/>
                  </a:lnTo>
                  <a:lnTo>
                    <a:pt x="362" y="627"/>
                  </a:lnTo>
                  <a:lnTo>
                    <a:pt x="362" y="626"/>
                  </a:lnTo>
                  <a:lnTo>
                    <a:pt x="363" y="626"/>
                  </a:lnTo>
                  <a:lnTo>
                    <a:pt x="364" y="625"/>
                  </a:lnTo>
                  <a:lnTo>
                    <a:pt x="368" y="624"/>
                  </a:lnTo>
                  <a:lnTo>
                    <a:pt x="369" y="624"/>
                  </a:lnTo>
                  <a:lnTo>
                    <a:pt x="370" y="623"/>
                  </a:lnTo>
                  <a:lnTo>
                    <a:pt x="371" y="623"/>
                  </a:lnTo>
                  <a:lnTo>
                    <a:pt x="371" y="621"/>
                  </a:lnTo>
                  <a:lnTo>
                    <a:pt x="372" y="621"/>
                  </a:lnTo>
                  <a:lnTo>
                    <a:pt x="372" y="620"/>
                  </a:lnTo>
                  <a:lnTo>
                    <a:pt x="373" y="620"/>
                  </a:lnTo>
                  <a:lnTo>
                    <a:pt x="377" y="620"/>
                  </a:lnTo>
                  <a:lnTo>
                    <a:pt x="377" y="615"/>
                  </a:lnTo>
                  <a:close/>
                  <a:moveTo>
                    <a:pt x="850" y="274"/>
                  </a:moveTo>
                  <a:lnTo>
                    <a:pt x="846" y="273"/>
                  </a:lnTo>
                  <a:lnTo>
                    <a:pt x="846" y="274"/>
                  </a:lnTo>
                  <a:lnTo>
                    <a:pt x="845" y="273"/>
                  </a:lnTo>
                  <a:lnTo>
                    <a:pt x="844" y="274"/>
                  </a:lnTo>
                  <a:lnTo>
                    <a:pt x="844" y="273"/>
                  </a:lnTo>
                  <a:lnTo>
                    <a:pt x="843" y="272"/>
                  </a:lnTo>
                  <a:lnTo>
                    <a:pt x="842" y="270"/>
                  </a:lnTo>
                  <a:lnTo>
                    <a:pt x="842" y="269"/>
                  </a:lnTo>
                  <a:lnTo>
                    <a:pt x="840" y="269"/>
                  </a:lnTo>
                  <a:lnTo>
                    <a:pt x="838" y="268"/>
                  </a:lnTo>
                  <a:lnTo>
                    <a:pt x="837" y="268"/>
                  </a:lnTo>
                  <a:lnTo>
                    <a:pt x="838" y="267"/>
                  </a:lnTo>
                  <a:lnTo>
                    <a:pt x="837" y="266"/>
                  </a:lnTo>
                  <a:lnTo>
                    <a:pt x="836" y="266"/>
                  </a:lnTo>
                  <a:lnTo>
                    <a:pt x="836" y="267"/>
                  </a:lnTo>
                  <a:lnTo>
                    <a:pt x="835" y="267"/>
                  </a:lnTo>
                  <a:lnTo>
                    <a:pt x="834" y="267"/>
                  </a:lnTo>
                  <a:lnTo>
                    <a:pt x="834" y="268"/>
                  </a:lnTo>
                  <a:lnTo>
                    <a:pt x="834" y="269"/>
                  </a:lnTo>
                  <a:lnTo>
                    <a:pt x="833" y="269"/>
                  </a:lnTo>
                  <a:lnTo>
                    <a:pt x="831" y="270"/>
                  </a:lnTo>
                  <a:lnTo>
                    <a:pt x="830" y="272"/>
                  </a:lnTo>
                  <a:lnTo>
                    <a:pt x="830" y="273"/>
                  </a:lnTo>
                  <a:lnTo>
                    <a:pt x="831" y="273"/>
                  </a:lnTo>
                  <a:lnTo>
                    <a:pt x="830" y="273"/>
                  </a:lnTo>
                  <a:lnTo>
                    <a:pt x="829" y="273"/>
                  </a:lnTo>
                  <a:lnTo>
                    <a:pt x="829" y="272"/>
                  </a:lnTo>
                  <a:lnTo>
                    <a:pt x="828" y="272"/>
                  </a:lnTo>
                  <a:lnTo>
                    <a:pt x="828" y="273"/>
                  </a:lnTo>
                  <a:lnTo>
                    <a:pt x="827" y="274"/>
                  </a:lnTo>
                  <a:lnTo>
                    <a:pt x="827" y="276"/>
                  </a:lnTo>
                  <a:lnTo>
                    <a:pt x="826" y="280"/>
                  </a:lnTo>
                  <a:lnTo>
                    <a:pt x="824" y="282"/>
                  </a:lnTo>
                  <a:lnTo>
                    <a:pt x="825" y="282"/>
                  </a:lnTo>
                  <a:lnTo>
                    <a:pt x="825" y="283"/>
                  </a:lnTo>
                  <a:lnTo>
                    <a:pt x="825" y="284"/>
                  </a:lnTo>
                  <a:lnTo>
                    <a:pt x="824" y="284"/>
                  </a:lnTo>
                  <a:lnTo>
                    <a:pt x="824" y="285"/>
                  </a:lnTo>
                  <a:lnTo>
                    <a:pt x="825" y="286"/>
                  </a:lnTo>
                  <a:lnTo>
                    <a:pt x="826" y="286"/>
                  </a:lnTo>
                  <a:lnTo>
                    <a:pt x="826" y="285"/>
                  </a:lnTo>
                  <a:lnTo>
                    <a:pt x="827" y="285"/>
                  </a:lnTo>
                  <a:lnTo>
                    <a:pt x="828" y="285"/>
                  </a:lnTo>
                  <a:lnTo>
                    <a:pt x="829" y="285"/>
                  </a:lnTo>
                  <a:lnTo>
                    <a:pt x="830" y="285"/>
                  </a:lnTo>
                  <a:lnTo>
                    <a:pt x="831" y="285"/>
                  </a:lnTo>
                  <a:lnTo>
                    <a:pt x="833" y="285"/>
                  </a:lnTo>
                  <a:lnTo>
                    <a:pt x="834" y="286"/>
                  </a:lnTo>
                  <a:lnTo>
                    <a:pt x="835" y="286"/>
                  </a:lnTo>
                  <a:lnTo>
                    <a:pt x="836" y="286"/>
                  </a:lnTo>
                  <a:lnTo>
                    <a:pt x="837" y="286"/>
                  </a:lnTo>
                  <a:lnTo>
                    <a:pt x="837" y="288"/>
                  </a:lnTo>
                  <a:lnTo>
                    <a:pt x="838" y="288"/>
                  </a:lnTo>
                  <a:lnTo>
                    <a:pt x="839" y="288"/>
                  </a:lnTo>
                  <a:lnTo>
                    <a:pt x="839" y="286"/>
                  </a:lnTo>
                  <a:lnTo>
                    <a:pt x="839" y="285"/>
                  </a:lnTo>
                  <a:lnTo>
                    <a:pt x="840" y="285"/>
                  </a:lnTo>
                  <a:lnTo>
                    <a:pt x="840" y="284"/>
                  </a:lnTo>
                  <a:lnTo>
                    <a:pt x="840" y="283"/>
                  </a:lnTo>
                  <a:lnTo>
                    <a:pt x="842" y="281"/>
                  </a:lnTo>
                  <a:lnTo>
                    <a:pt x="843" y="280"/>
                  </a:lnTo>
                  <a:lnTo>
                    <a:pt x="843" y="278"/>
                  </a:lnTo>
                  <a:lnTo>
                    <a:pt x="845" y="280"/>
                  </a:lnTo>
                  <a:lnTo>
                    <a:pt x="846" y="277"/>
                  </a:lnTo>
                  <a:lnTo>
                    <a:pt x="848" y="275"/>
                  </a:lnTo>
                  <a:lnTo>
                    <a:pt x="850" y="275"/>
                  </a:lnTo>
                  <a:lnTo>
                    <a:pt x="850" y="274"/>
                  </a:lnTo>
                  <a:close/>
                  <a:moveTo>
                    <a:pt x="705" y="34"/>
                  </a:moveTo>
                  <a:lnTo>
                    <a:pt x="704" y="34"/>
                  </a:lnTo>
                  <a:lnTo>
                    <a:pt x="701" y="33"/>
                  </a:lnTo>
                  <a:lnTo>
                    <a:pt x="700" y="33"/>
                  </a:lnTo>
                  <a:lnTo>
                    <a:pt x="699" y="34"/>
                  </a:lnTo>
                  <a:lnTo>
                    <a:pt x="697" y="34"/>
                  </a:lnTo>
                  <a:lnTo>
                    <a:pt x="696" y="34"/>
                  </a:lnTo>
                  <a:lnTo>
                    <a:pt x="695" y="35"/>
                  </a:lnTo>
                  <a:lnTo>
                    <a:pt x="692" y="35"/>
                  </a:lnTo>
                  <a:lnTo>
                    <a:pt x="690" y="35"/>
                  </a:lnTo>
                  <a:lnTo>
                    <a:pt x="689" y="35"/>
                  </a:lnTo>
                  <a:lnTo>
                    <a:pt x="684" y="35"/>
                  </a:lnTo>
                  <a:lnTo>
                    <a:pt x="683" y="37"/>
                  </a:lnTo>
                  <a:lnTo>
                    <a:pt x="681" y="37"/>
                  </a:lnTo>
                  <a:lnTo>
                    <a:pt x="680" y="37"/>
                  </a:lnTo>
                  <a:lnTo>
                    <a:pt x="679" y="37"/>
                  </a:lnTo>
                  <a:lnTo>
                    <a:pt x="678" y="37"/>
                  </a:lnTo>
                  <a:lnTo>
                    <a:pt x="676" y="35"/>
                  </a:lnTo>
                  <a:lnTo>
                    <a:pt x="675" y="35"/>
                  </a:lnTo>
                  <a:lnTo>
                    <a:pt x="675" y="34"/>
                  </a:lnTo>
                  <a:lnTo>
                    <a:pt x="674" y="34"/>
                  </a:lnTo>
                  <a:lnTo>
                    <a:pt x="675" y="32"/>
                  </a:lnTo>
                  <a:lnTo>
                    <a:pt x="675" y="31"/>
                  </a:lnTo>
                  <a:lnTo>
                    <a:pt x="676" y="27"/>
                  </a:lnTo>
                  <a:lnTo>
                    <a:pt x="676" y="26"/>
                  </a:lnTo>
                  <a:lnTo>
                    <a:pt x="678" y="25"/>
                  </a:lnTo>
                  <a:lnTo>
                    <a:pt x="679" y="23"/>
                  </a:lnTo>
                  <a:lnTo>
                    <a:pt x="679" y="22"/>
                  </a:lnTo>
                  <a:lnTo>
                    <a:pt x="680" y="22"/>
                  </a:lnTo>
                  <a:lnTo>
                    <a:pt x="680" y="21"/>
                  </a:lnTo>
                  <a:lnTo>
                    <a:pt x="680" y="19"/>
                  </a:lnTo>
                  <a:lnTo>
                    <a:pt x="681" y="19"/>
                  </a:lnTo>
                  <a:lnTo>
                    <a:pt x="681" y="18"/>
                  </a:lnTo>
                  <a:lnTo>
                    <a:pt x="681" y="17"/>
                  </a:lnTo>
                  <a:lnTo>
                    <a:pt x="681" y="16"/>
                  </a:lnTo>
                  <a:lnTo>
                    <a:pt x="682" y="16"/>
                  </a:lnTo>
                  <a:lnTo>
                    <a:pt x="683" y="15"/>
                  </a:lnTo>
                  <a:lnTo>
                    <a:pt x="684" y="14"/>
                  </a:lnTo>
                  <a:lnTo>
                    <a:pt x="685" y="14"/>
                  </a:lnTo>
                  <a:lnTo>
                    <a:pt x="685" y="13"/>
                  </a:lnTo>
                  <a:lnTo>
                    <a:pt x="687" y="13"/>
                  </a:lnTo>
                  <a:lnTo>
                    <a:pt x="688" y="12"/>
                  </a:lnTo>
                  <a:lnTo>
                    <a:pt x="689" y="10"/>
                  </a:lnTo>
                  <a:lnTo>
                    <a:pt x="690" y="10"/>
                  </a:lnTo>
                  <a:lnTo>
                    <a:pt x="691" y="9"/>
                  </a:lnTo>
                  <a:lnTo>
                    <a:pt x="692" y="8"/>
                  </a:lnTo>
                  <a:lnTo>
                    <a:pt x="693" y="8"/>
                  </a:lnTo>
                  <a:lnTo>
                    <a:pt x="695" y="7"/>
                  </a:lnTo>
                  <a:lnTo>
                    <a:pt x="696" y="7"/>
                  </a:lnTo>
                  <a:lnTo>
                    <a:pt x="697" y="7"/>
                  </a:lnTo>
                  <a:lnTo>
                    <a:pt x="697" y="6"/>
                  </a:lnTo>
                  <a:lnTo>
                    <a:pt x="697" y="5"/>
                  </a:lnTo>
                  <a:lnTo>
                    <a:pt x="697" y="4"/>
                  </a:lnTo>
                  <a:lnTo>
                    <a:pt x="698" y="2"/>
                  </a:lnTo>
                  <a:lnTo>
                    <a:pt x="698" y="1"/>
                  </a:lnTo>
                  <a:lnTo>
                    <a:pt x="699" y="0"/>
                  </a:lnTo>
                  <a:lnTo>
                    <a:pt x="700" y="0"/>
                  </a:lnTo>
                  <a:lnTo>
                    <a:pt x="701" y="1"/>
                  </a:lnTo>
                  <a:lnTo>
                    <a:pt x="704" y="2"/>
                  </a:lnTo>
                  <a:lnTo>
                    <a:pt x="704" y="4"/>
                  </a:lnTo>
                  <a:lnTo>
                    <a:pt x="704" y="5"/>
                  </a:lnTo>
                  <a:lnTo>
                    <a:pt x="705" y="5"/>
                  </a:lnTo>
                  <a:lnTo>
                    <a:pt x="706" y="5"/>
                  </a:lnTo>
                  <a:lnTo>
                    <a:pt x="707" y="4"/>
                  </a:lnTo>
                  <a:lnTo>
                    <a:pt x="707" y="5"/>
                  </a:lnTo>
                  <a:lnTo>
                    <a:pt x="707" y="6"/>
                  </a:lnTo>
                  <a:lnTo>
                    <a:pt x="708" y="6"/>
                  </a:lnTo>
                  <a:lnTo>
                    <a:pt x="709" y="7"/>
                  </a:lnTo>
                  <a:lnTo>
                    <a:pt x="710" y="8"/>
                  </a:lnTo>
                  <a:lnTo>
                    <a:pt x="709" y="9"/>
                  </a:lnTo>
                  <a:lnTo>
                    <a:pt x="710" y="10"/>
                  </a:lnTo>
                  <a:lnTo>
                    <a:pt x="712" y="12"/>
                  </a:lnTo>
                  <a:lnTo>
                    <a:pt x="712" y="13"/>
                  </a:lnTo>
                  <a:lnTo>
                    <a:pt x="713" y="14"/>
                  </a:lnTo>
                  <a:lnTo>
                    <a:pt x="713" y="15"/>
                  </a:lnTo>
                  <a:lnTo>
                    <a:pt x="714" y="16"/>
                  </a:lnTo>
                  <a:lnTo>
                    <a:pt x="715" y="17"/>
                  </a:lnTo>
                  <a:lnTo>
                    <a:pt x="715" y="18"/>
                  </a:lnTo>
                  <a:lnTo>
                    <a:pt x="717" y="21"/>
                  </a:lnTo>
                  <a:lnTo>
                    <a:pt x="718" y="23"/>
                  </a:lnTo>
                  <a:lnTo>
                    <a:pt x="719" y="24"/>
                  </a:lnTo>
                  <a:lnTo>
                    <a:pt x="719" y="25"/>
                  </a:lnTo>
                  <a:lnTo>
                    <a:pt x="719" y="26"/>
                  </a:lnTo>
                  <a:lnTo>
                    <a:pt x="718" y="26"/>
                  </a:lnTo>
                  <a:lnTo>
                    <a:pt x="718" y="27"/>
                  </a:lnTo>
                  <a:lnTo>
                    <a:pt x="718" y="29"/>
                  </a:lnTo>
                  <a:lnTo>
                    <a:pt x="717" y="30"/>
                  </a:lnTo>
                  <a:lnTo>
                    <a:pt x="716" y="30"/>
                  </a:lnTo>
                  <a:lnTo>
                    <a:pt x="716" y="31"/>
                  </a:lnTo>
                  <a:lnTo>
                    <a:pt x="715" y="32"/>
                  </a:lnTo>
                  <a:lnTo>
                    <a:pt x="714" y="33"/>
                  </a:lnTo>
                  <a:lnTo>
                    <a:pt x="713" y="33"/>
                  </a:lnTo>
                  <a:lnTo>
                    <a:pt x="710" y="34"/>
                  </a:lnTo>
                  <a:lnTo>
                    <a:pt x="709" y="35"/>
                  </a:lnTo>
                  <a:lnTo>
                    <a:pt x="708" y="35"/>
                  </a:lnTo>
                  <a:lnTo>
                    <a:pt x="705" y="34"/>
                  </a:lnTo>
                  <a:close/>
                  <a:moveTo>
                    <a:pt x="259" y="660"/>
                  </a:moveTo>
                  <a:lnTo>
                    <a:pt x="258" y="659"/>
                  </a:lnTo>
                  <a:lnTo>
                    <a:pt x="259" y="659"/>
                  </a:lnTo>
                  <a:lnTo>
                    <a:pt x="259" y="658"/>
                  </a:lnTo>
                  <a:lnTo>
                    <a:pt x="258" y="657"/>
                  </a:lnTo>
                  <a:lnTo>
                    <a:pt x="258" y="655"/>
                  </a:lnTo>
                  <a:lnTo>
                    <a:pt x="259" y="655"/>
                  </a:lnTo>
                  <a:lnTo>
                    <a:pt x="257" y="652"/>
                  </a:lnTo>
                  <a:lnTo>
                    <a:pt x="256" y="652"/>
                  </a:lnTo>
                  <a:lnTo>
                    <a:pt x="256" y="651"/>
                  </a:lnTo>
                  <a:lnTo>
                    <a:pt x="254" y="651"/>
                  </a:lnTo>
                  <a:lnTo>
                    <a:pt x="254" y="650"/>
                  </a:lnTo>
                  <a:lnTo>
                    <a:pt x="253" y="650"/>
                  </a:lnTo>
                  <a:lnTo>
                    <a:pt x="253" y="649"/>
                  </a:lnTo>
                  <a:lnTo>
                    <a:pt x="253" y="648"/>
                  </a:lnTo>
                  <a:lnTo>
                    <a:pt x="254" y="644"/>
                  </a:lnTo>
                  <a:lnTo>
                    <a:pt x="254" y="642"/>
                  </a:lnTo>
                  <a:lnTo>
                    <a:pt x="254" y="640"/>
                  </a:lnTo>
                  <a:lnTo>
                    <a:pt x="256" y="640"/>
                  </a:lnTo>
                  <a:lnTo>
                    <a:pt x="257" y="638"/>
                  </a:lnTo>
                  <a:lnTo>
                    <a:pt x="258" y="638"/>
                  </a:lnTo>
                  <a:lnTo>
                    <a:pt x="259" y="638"/>
                  </a:lnTo>
                  <a:lnTo>
                    <a:pt x="260" y="637"/>
                  </a:lnTo>
                  <a:lnTo>
                    <a:pt x="261" y="637"/>
                  </a:lnTo>
                  <a:lnTo>
                    <a:pt x="262" y="637"/>
                  </a:lnTo>
                  <a:lnTo>
                    <a:pt x="265" y="636"/>
                  </a:lnTo>
                  <a:lnTo>
                    <a:pt x="266" y="635"/>
                  </a:lnTo>
                  <a:lnTo>
                    <a:pt x="267" y="635"/>
                  </a:lnTo>
                  <a:lnTo>
                    <a:pt x="267" y="636"/>
                  </a:lnTo>
                  <a:lnTo>
                    <a:pt x="266" y="637"/>
                  </a:lnTo>
                  <a:lnTo>
                    <a:pt x="267" y="637"/>
                  </a:lnTo>
                  <a:lnTo>
                    <a:pt x="268" y="637"/>
                  </a:lnTo>
                  <a:lnTo>
                    <a:pt x="268" y="636"/>
                  </a:lnTo>
                  <a:lnTo>
                    <a:pt x="270" y="636"/>
                  </a:lnTo>
                  <a:lnTo>
                    <a:pt x="273" y="635"/>
                  </a:lnTo>
                  <a:lnTo>
                    <a:pt x="274" y="635"/>
                  </a:lnTo>
                  <a:lnTo>
                    <a:pt x="275" y="635"/>
                  </a:lnTo>
                  <a:lnTo>
                    <a:pt x="276" y="636"/>
                  </a:lnTo>
                  <a:lnTo>
                    <a:pt x="276" y="637"/>
                  </a:lnTo>
                  <a:lnTo>
                    <a:pt x="276" y="638"/>
                  </a:lnTo>
                  <a:lnTo>
                    <a:pt x="276" y="640"/>
                  </a:lnTo>
                  <a:lnTo>
                    <a:pt x="276" y="641"/>
                  </a:lnTo>
                  <a:lnTo>
                    <a:pt x="276" y="642"/>
                  </a:lnTo>
                  <a:lnTo>
                    <a:pt x="276" y="643"/>
                  </a:lnTo>
                  <a:lnTo>
                    <a:pt x="276" y="644"/>
                  </a:lnTo>
                  <a:lnTo>
                    <a:pt x="276" y="645"/>
                  </a:lnTo>
                  <a:lnTo>
                    <a:pt x="276" y="646"/>
                  </a:lnTo>
                  <a:lnTo>
                    <a:pt x="276" y="648"/>
                  </a:lnTo>
                  <a:lnTo>
                    <a:pt x="277" y="649"/>
                  </a:lnTo>
                  <a:lnTo>
                    <a:pt x="277" y="650"/>
                  </a:lnTo>
                  <a:lnTo>
                    <a:pt x="278" y="650"/>
                  </a:lnTo>
                  <a:lnTo>
                    <a:pt x="278" y="651"/>
                  </a:lnTo>
                  <a:lnTo>
                    <a:pt x="278" y="652"/>
                  </a:lnTo>
                  <a:lnTo>
                    <a:pt x="276" y="652"/>
                  </a:lnTo>
                  <a:lnTo>
                    <a:pt x="276" y="653"/>
                  </a:lnTo>
                  <a:lnTo>
                    <a:pt x="275" y="652"/>
                  </a:lnTo>
                  <a:lnTo>
                    <a:pt x="275" y="653"/>
                  </a:lnTo>
                  <a:lnTo>
                    <a:pt x="274" y="653"/>
                  </a:lnTo>
                  <a:lnTo>
                    <a:pt x="273" y="653"/>
                  </a:lnTo>
                  <a:lnTo>
                    <a:pt x="273" y="654"/>
                  </a:lnTo>
                  <a:lnTo>
                    <a:pt x="271" y="654"/>
                  </a:lnTo>
                  <a:lnTo>
                    <a:pt x="270" y="655"/>
                  </a:lnTo>
                  <a:lnTo>
                    <a:pt x="269" y="655"/>
                  </a:lnTo>
                  <a:lnTo>
                    <a:pt x="268" y="657"/>
                  </a:lnTo>
                  <a:lnTo>
                    <a:pt x="267" y="657"/>
                  </a:lnTo>
                  <a:lnTo>
                    <a:pt x="265" y="660"/>
                  </a:lnTo>
                  <a:lnTo>
                    <a:pt x="263" y="661"/>
                  </a:lnTo>
                  <a:lnTo>
                    <a:pt x="263" y="662"/>
                  </a:lnTo>
                  <a:lnTo>
                    <a:pt x="262" y="663"/>
                  </a:lnTo>
                  <a:lnTo>
                    <a:pt x="261" y="663"/>
                  </a:lnTo>
                  <a:lnTo>
                    <a:pt x="259" y="662"/>
                  </a:lnTo>
                  <a:lnTo>
                    <a:pt x="259" y="66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138">
              <a:extLst>
                <a:ext uri="{FF2B5EF4-FFF2-40B4-BE49-F238E27FC236}">
                  <a16:creationId xmlns:a16="http://schemas.microsoft.com/office/drawing/2014/main" id="{4FF3F36A-C690-D88F-A198-BA1D4491C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7488" y="1725613"/>
              <a:ext cx="1058863" cy="749300"/>
            </a:xfrm>
            <a:custGeom>
              <a:avLst/>
              <a:gdLst>
                <a:gd name="T0" fmla="*/ 321 w 667"/>
                <a:gd name="T1" fmla="*/ 438 h 472"/>
                <a:gd name="T2" fmla="*/ 307 w 667"/>
                <a:gd name="T3" fmla="*/ 437 h 472"/>
                <a:gd name="T4" fmla="*/ 312 w 667"/>
                <a:gd name="T5" fmla="*/ 420 h 472"/>
                <a:gd name="T6" fmla="*/ 305 w 667"/>
                <a:gd name="T7" fmla="*/ 397 h 472"/>
                <a:gd name="T8" fmla="*/ 290 w 667"/>
                <a:gd name="T9" fmla="*/ 379 h 472"/>
                <a:gd name="T10" fmla="*/ 287 w 667"/>
                <a:gd name="T11" fmla="*/ 343 h 472"/>
                <a:gd name="T12" fmla="*/ 227 w 667"/>
                <a:gd name="T13" fmla="*/ 371 h 472"/>
                <a:gd name="T14" fmla="*/ 184 w 667"/>
                <a:gd name="T15" fmla="*/ 410 h 472"/>
                <a:gd name="T16" fmla="*/ 137 w 667"/>
                <a:gd name="T17" fmla="*/ 426 h 472"/>
                <a:gd name="T18" fmla="*/ 122 w 667"/>
                <a:gd name="T19" fmla="*/ 433 h 472"/>
                <a:gd name="T20" fmla="*/ 110 w 667"/>
                <a:gd name="T21" fmla="*/ 442 h 472"/>
                <a:gd name="T22" fmla="*/ 94 w 667"/>
                <a:gd name="T23" fmla="*/ 455 h 472"/>
                <a:gd name="T24" fmla="*/ 62 w 667"/>
                <a:gd name="T25" fmla="*/ 467 h 472"/>
                <a:gd name="T26" fmla="*/ 28 w 667"/>
                <a:gd name="T27" fmla="*/ 444 h 472"/>
                <a:gd name="T28" fmla="*/ 8 w 667"/>
                <a:gd name="T29" fmla="*/ 366 h 472"/>
                <a:gd name="T30" fmla="*/ 11 w 667"/>
                <a:gd name="T31" fmla="*/ 342 h 472"/>
                <a:gd name="T32" fmla="*/ 37 w 667"/>
                <a:gd name="T33" fmla="*/ 313 h 472"/>
                <a:gd name="T34" fmla="*/ 62 w 667"/>
                <a:gd name="T35" fmla="*/ 285 h 472"/>
                <a:gd name="T36" fmla="*/ 88 w 667"/>
                <a:gd name="T37" fmla="*/ 287 h 472"/>
                <a:gd name="T38" fmla="*/ 124 w 667"/>
                <a:gd name="T39" fmla="*/ 276 h 472"/>
                <a:gd name="T40" fmla="*/ 149 w 667"/>
                <a:gd name="T41" fmla="*/ 267 h 472"/>
                <a:gd name="T42" fmla="*/ 175 w 667"/>
                <a:gd name="T43" fmla="*/ 258 h 472"/>
                <a:gd name="T44" fmla="*/ 208 w 667"/>
                <a:gd name="T45" fmla="*/ 244 h 472"/>
                <a:gd name="T46" fmla="*/ 233 w 667"/>
                <a:gd name="T47" fmla="*/ 203 h 472"/>
                <a:gd name="T48" fmla="*/ 252 w 667"/>
                <a:gd name="T49" fmla="*/ 192 h 472"/>
                <a:gd name="T50" fmla="*/ 279 w 667"/>
                <a:gd name="T51" fmla="*/ 179 h 472"/>
                <a:gd name="T52" fmla="*/ 283 w 667"/>
                <a:gd name="T53" fmla="*/ 162 h 472"/>
                <a:gd name="T54" fmla="*/ 269 w 667"/>
                <a:gd name="T55" fmla="*/ 151 h 472"/>
                <a:gd name="T56" fmla="*/ 273 w 667"/>
                <a:gd name="T57" fmla="*/ 142 h 472"/>
                <a:gd name="T58" fmla="*/ 282 w 667"/>
                <a:gd name="T59" fmla="*/ 127 h 472"/>
                <a:gd name="T60" fmla="*/ 284 w 667"/>
                <a:gd name="T61" fmla="*/ 120 h 472"/>
                <a:gd name="T62" fmla="*/ 297 w 667"/>
                <a:gd name="T63" fmla="*/ 111 h 472"/>
                <a:gd name="T64" fmla="*/ 316 w 667"/>
                <a:gd name="T65" fmla="*/ 110 h 472"/>
                <a:gd name="T66" fmla="*/ 319 w 667"/>
                <a:gd name="T67" fmla="*/ 94 h 472"/>
                <a:gd name="T68" fmla="*/ 322 w 667"/>
                <a:gd name="T69" fmla="*/ 81 h 472"/>
                <a:gd name="T70" fmla="*/ 336 w 667"/>
                <a:gd name="T71" fmla="*/ 69 h 472"/>
                <a:gd name="T72" fmla="*/ 353 w 667"/>
                <a:gd name="T73" fmla="*/ 64 h 472"/>
                <a:gd name="T74" fmla="*/ 371 w 667"/>
                <a:gd name="T75" fmla="*/ 56 h 472"/>
                <a:gd name="T76" fmla="*/ 385 w 667"/>
                <a:gd name="T77" fmla="*/ 44 h 472"/>
                <a:gd name="T78" fmla="*/ 403 w 667"/>
                <a:gd name="T79" fmla="*/ 33 h 472"/>
                <a:gd name="T80" fmla="*/ 416 w 667"/>
                <a:gd name="T81" fmla="*/ 19 h 472"/>
                <a:gd name="T82" fmla="*/ 430 w 667"/>
                <a:gd name="T83" fmla="*/ 9 h 472"/>
                <a:gd name="T84" fmla="*/ 445 w 667"/>
                <a:gd name="T85" fmla="*/ 11 h 472"/>
                <a:gd name="T86" fmla="*/ 465 w 667"/>
                <a:gd name="T87" fmla="*/ 58 h 472"/>
                <a:gd name="T88" fmla="*/ 454 w 667"/>
                <a:gd name="T89" fmla="*/ 90 h 472"/>
                <a:gd name="T90" fmla="*/ 454 w 667"/>
                <a:gd name="T91" fmla="*/ 115 h 472"/>
                <a:gd name="T92" fmla="*/ 471 w 667"/>
                <a:gd name="T93" fmla="*/ 104 h 472"/>
                <a:gd name="T94" fmla="*/ 506 w 667"/>
                <a:gd name="T95" fmla="*/ 83 h 472"/>
                <a:gd name="T96" fmla="*/ 527 w 667"/>
                <a:gd name="T97" fmla="*/ 81 h 472"/>
                <a:gd name="T98" fmla="*/ 549 w 667"/>
                <a:gd name="T99" fmla="*/ 76 h 472"/>
                <a:gd name="T100" fmla="*/ 570 w 667"/>
                <a:gd name="T101" fmla="*/ 71 h 472"/>
                <a:gd name="T102" fmla="*/ 589 w 667"/>
                <a:gd name="T103" fmla="*/ 64 h 472"/>
                <a:gd name="T104" fmla="*/ 618 w 667"/>
                <a:gd name="T105" fmla="*/ 60 h 472"/>
                <a:gd name="T106" fmla="*/ 602 w 667"/>
                <a:gd name="T107" fmla="*/ 81 h 472"/>
                <a:gd name="T108" fmla="*/ 637 w 667"/>
                <a:gd name="T109" fmla="*/ 100 h 472"/>
                <a:gd name="T110" fmla="*/ 660 w 667"/>
                <a:gd name="T111" fmla="*/ 140 h 472"/>
                <a:gd name="T112" fmla="*/ 663 w 667"/>
                <a:gd name="T113" fmla="*/ 150 h 472"/>
                <a:gd name="T114" fmla="*/ 656 w 667"/>
                <a:gd name="T115" fmla="*/ 173 h 472"/>
                <a:gd name="T116" fmla="*/ 639 w 667"/>
                <a:gd name="T117" fmla="*/ 182 h 472"/>
                <a:gd name="T118" fmla="*/ 613 w 667"/>
                <a:gd name="T119" fmla="*/ 201 h 472"/>
                <a:gd name="T120" fmla="*/ 610 w 667"/>
                <a:gd name="T121" fmla="*/ 229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67" h="472">
                  <a:moveTo>
                    <a:pt x="618" y="278"/>
                  </a:moveTo>
                  <a:lnTo>
                    <a:pt x="619" y="278"/>
                  </a:lnTo>
                  <a:lnTo>
                    <a:pt x="614" y="277"/>
                  </a:lnTo>
                  <a:lnTo>
                    <a:pt x="606" y="275"/>
                  </a:lnTo>
                  <a:lnTo>
                    <a:pt x="580" y="268"/>
                  </a:lnTo>
                  <a:lnTo>
                    <a:pt x="535" y="296"/>
                  </a:lnTo>
                  <a:lnTo>
                    <a:pt x="505" y="317"/>
                  </a:lnTo>
                  <a:lnTo>
                    <a:pt x="482" y="345"/>
                  </a:lnTo>
                  <a:lnTo>
                    <a:pt x="472" y="359"/>
                  </a:lnTo>
                  <a:lnTo>
                    <a:pt x="440" y="382"/>
                  </a:lnTo>
                  <a:lnTo>
                    <a:pt x="408" y="411"/>
                  </a:lnTo>
                  <a:lnTo>
                    <a:pt x="356" y="461"/>
                  </a:lnTo>
                  <a:lnTo>
                    <a:pt x="352" y="466"/>
                  </a:lnTo>
                  <a:lnTo>
                    <a:pt x="327" y="439"/>
                  </a:lnTo>
                  <a:lnTo>
                    <a:pt x="323" y="439"/>
                  </a:lnTo>
                  <a:lnTo>
                    <a:pt x="323" y="438"/>
                  </a:lnTo>
                  <a:lnTo>
                    <a:pt x="322" y="438"/>
                  </a:lnTo>
                  <a:lnTo>
                    <a:pt x="321" y="438"/>
                  </a:lnTo>
                  <a:lnTo>
                    <a:pt x="312" y="437"/>
                  </a:lnTo>
                  <a:lnTo>
                    <a:pt x="311" y="437"/>
                  </a:lnTo>
                  <a:lnTo>
                    <a:pt x="310" y="438"/>
                  </a:lnTo>
                  <a:lnTo>
                    <a:pt x="309" y="438"/>
                  </a:lnTo>
                  <a:lnTo>
                    <a:pt x="309" y="439"/>
                  </a:lnTo>
                  <a:lnTo>
                    <a:pt x="308" y="439"/>
                  </a:lnTo>
                  <a:lnTo>
                    <a:pt x="307" y="441"/>
                  </a:lnTo>
                  <a:lnTo>
                    <a:pt x="307" y="442"/>
                  </a:lnTo>
                  <a:lnTo>
                    <a:pt x="305" y="442"/>
                  </a:lnTo>
                  <a:lnTo>
                    <a:pt x="304" y="443"/>
                  </a:lnTo>
                  <a:lnTo>
                    <a:pt x="304" y="442"/>
                  </a:lnTo>
                  <a:lnTo>
                    <a:pt x="304" y="443"/>
                  </a:lnTo>
                  <a:lnTo>
                    <a:pt x="304" y="442"/>
                  </a:lnTo>
                  <a:lnTo>
                    <a:pt x="304" y="441"/>
                  </a:lnTo>
                  <a:lnTo>
                    <a:pt x="305" y="439"/>
                  </a:lnTo>
                  <a:lnTo>
                    <a:pt x="305" y="438"/>
                  </a:lnTo>
                  <a:lnTo>
                    <a:pt x="305" y="437"/>
                  </a:lnTo>
                  <a:lnTo>
                    <a:pt x="307" y="437"/>
                  </a:lnTo>
                  <a:lnTo>
                    <a:pt x="307" y="436"/>
                  </a:lnTo>
                  <a:lnTo>
                    <a:pt x="308" y="436"/>
                  </a:lnTo>
                  <a:lnTo>
                    <a:pt x="308" y="435"/>
                  </a:lnTo>
                  <a:lnTo>
                    <a:pt x="309" y="434"/>
                  </a:lnTo>
                  <a:lnTo>
                    <a:pt x="309" y="433"/>
                  </a:lnTo>
                  <a:lnTo>
                    <a:pt x="309" y="432"/>
                  </a:lnTo>
                  <a:lnTo>
                    <a:pt x="309" y="430"/>
                  </a:lnTo>
                  <a:lnTo>
                    <a:pt x="310" y="430"/>
                  </a:lnTo>
                  <a:lnTo>
                    <a:pt x="310" y="429"/>
                  </a:lnTo>
                  <a:lnTo>
                    <a:pt x="310" y="428"/>
                  </a:lnTo>
                  <a:lnTo>
                    <a:pt x="310" y="427"/>
                  </a:lnTo>
                  <a:lnTo>
                    <a:pt x="311" y="427"/>
                  </a:lnTo>
                  <a:lnTo>
                    <a:pt x="311" y="426"/>
                  </a:lnTo>
                  <a:lnTo>
                    <a:pt x="311" y="425"/>
                  </a:lnTo>
                  <a:lnTo>
                    <a:pt x="311" y="424"/>
                  </a:lnTo>
                  <a:lnTo>
                    <a:pt x="311" y="422"/>
                  </a:lnTo>
                  <a:lnTo>
                    <a:pt x="312" y="421"/>
                  </a:lnTo>
                  <a:lnTo>
                    <a:pt x="312" y="420"/>
                  </a:lnTo>
                  <a:lnTo>
                    <a:pt x="312" y="419"/>
                  </a:lnTo>
                  <a:lnTo>
                    <a:pt x="312" y="418"/>
                  </a:lnTo>
                  <a:lnTo>
                    <a:pt x="311" y="418"/>
                  </a:lnTo>
                  <a:lnTo>
                    <a:pt x="311" y="419"/>
                  </a:lnTo>
                  <a:lnTo>
                    <a:pt x="311" y="418"/>
                  </a:lnTo>
                  <a:lnTo>
                    <a:pt x="310" y="419"/>
                  </a:lnTo>
                  <a:lnTo>
                    <a:pt x="310" y="418"/>
                  </a:lnTo>
                  <a:lnTo>
                    <a:pt x="310" y="417"/>
                  </a:lnTo>
                  <a:lnTo>
                    <a:pt x="310" y="413"/>
                  </a:lnTo>
                  <a:lnTo>
                    <a:pt x="311" y="412"/>
                  </a:lnTo>
                  <a:lnTo>
                    <a:pt x="311" y="411"/>
                  </a:lnTo>
                  <a:lnTo>
                    <a:pt x="311" y="409"/>
                  </a:lnTo>
                  <a:lnTo>
                    <a:pt x="311" y="407"/>
                  </a:lnTo>
                  <a:lnTo>
                    <a:pt x="312" y="403"/>
                  </a:lnTo>
                  <a:lnTo>
                    <a:pt x="311" y="402"/>
                  </a:lnTo>
                  <a:lnTo>
                    <a:pt x="310" y="402"/>
                  </a:lnTo>
                  <a:lnTo>
                    <a:pt x="307" y="399"/>
                  </a:lnTo>
                  <a:lnTo>
                    <a:pt x="305" y="397"/>
                  </a:lnTo>
                  <a:lnTo>
                    <a:pt x="303" y="396"/>
                  </a:lnTo>
                  <a:lnTo>
                    <a:pt x="302" y="395"/>
                  </a:lnTo>
                  <a:lnTo>
                    <a:pt x="301" y="394"/>
                  </a:lnTo>
                  <a:lnTo>
                    <a:pt x="300" y="394"/>
                  </a:lnTo>
                  <a:lnTo>
                    <a:pt x="300" y="393"/>
                  </a:lnTo>
                  <a:lnTo>
                    <a:pt x="299" y="392"/>
                  </a:lnTo>
                  <a:lnTo>
                    <a:pt x="297" y="392"/>
                  </a:lnTo>
                  <a:lnTo>
                    <a:pt x="296" y="391"/>
                  </a:lnTo>
                  <a:lnTo>
                    <a:pt x="295" y="389"/>
                  </a:lnTo>
                  <a:lnTo>
                    <a:pt x="294" y="388"/>
                  </a:lnTo>
                  <a:lnTo>
                    <a:pt x="293" y="387"/>
                  </a:lnTo>
                  <a:lnTo>
                    <a:pt x="292" y="387"/>
                  </a:lnTo>
                  <a:lnTo>
                    <a:pt x="291" y="386"/>
                  </a:lnTo>
                  <a:lnTo>
                    <a:pt x="290" y="386"/>
                  </a:lnTo>
                  <a:lnTo>
                    <a:pt x="288" y="386"/>
                  </a:lnTo>
                  <a:lnTo>
                    <a:pt x="288" y="382"/>
                  </a:lnTo>
                  <a:lnTo>
                    <a:pt x="288" y="380"/>
                  </a:lnTo>
                  <a:lnTo>
                    <a:pt x="290" y="379"/>
                  </a:lnTo>
                  <a:lnTo>
                    <a:pt x="290" y="378"/>
                  </a:lnTo>
                  <a:lnTo>
                    <a:pt x="290" y="377"/>
                  </a:lnTo>
                  <a:lnTo>
                    <a:pt x="290" y="371"/>
                  </a:lnTo>
                  <a:lnTo>
                    <a:pt x="291" y="367"/>
                  </a:lnTo>
                  <a:lnTo>
                    <a:pt x="291" y="364"/>
                  </a:lnTo>
                  <a:lnTo>
                    <a:pt x="291" y="363"/>
                  </a:lnTo>
                  <a:lnTo>
                    <a:pt x="293" y="357"/>
                  </a:lnTo>
                  <a:lnTo>
                    <a:pt x="293" y="355"/>
                  </a:lnTo>
                  <a:lnTo>
                    <a:pt x="294" y="352"/>
                  </a:lnTo>
                  <a:lnTo>
                    <a:pt x="295" y="349"/>
                  </a:lnTo>
                  <a:lnTo>
                    <a:pt x="294" y="347"/>
                  </a:lnTo>
                  <a:lnTo>
                    <a:pt x="293" y="346"/>
                  </a:lnTo>
                  <a:lnTo>
                    <a:pt x="293" y="345"/>
                  </a:lnTo>
                  <a:lnTo>
                    <a:pt x="292" y="344"/>
                  </a:lnTo>
                  <a:lnTo>
                    <a:pt x="293" y="343"/>
                  </a:lnTo>
                  <a:lnTo>
                    <a:pt x="293" y="342"/>
                  </a:lnTo>
                  <a:lnTo>
                    <a:pt x="293" y="341"/>
                  </a:lnTo>
                  <a:lnTo>
                    <a:pt x="287" y="343"/>
                  </a:lnTo>
                  <a:lnTo>
                    <a:pt x="284" y="344"/>
                  </a:lnTo>
                  <a:lnTo>
                    <a:pt x="279" y="346"/>
                  </a:lnTo>
                  <a:lnTo>
                    <a:pt x="274" y="349"/>
                  </a:lnTo>
                  <a:lnTo>
                    <a:pt x="268" y="351"/>
                  </a:lnTo>
                  <a:lnTo>
                    <a:pt x="265" y="353"/>
                  </a:lnTo>
                  <a:lnTo>
                    <a:pt x="264" y="353"/>
                  </a:lnTo>
                  <a:lnTo>
                    <a:pt x="261" y="354"/>
                  </a:lnTo>
                  <a:lnTo>
                    <a:pt x="258" y="355"/>
                  </a:lnTo>
                  <a:lnTo>
                    <a:pt x="256" y="357"/>
                  </a:lnTo>
                  <a:lnTo>
                    <a:pt x="251" y="359"/>
                  </a:lnTo>
                  <a:lnTo>
                    <a:pt x="245" y="361"/>
                  </a:lnTo>
                  <a:lnTo>
                    <a:pt x="242" y="362"/>
                  </a:lnTo>
                  <a:lnTo>
                    <a:pt x="240" y="363"/>
                  </a:lnTo>
                  <a:lnTo>
                    <a:pt x="238" y="364"/>
                  </a:lnTo>
                  <a:lnTo>
                    <a:pt x="236" y="366"/>
                  </a:lnTo>
                  <a:lnTo>
                    <a:pt x="234" y="368"/>
                  </a:lnTo>
                  <a:lnTo>
                    <a:pt x="231" y="370"/>
                  </a:lnTo>
                  <a:lnTo>
                    <a:pt x="227" y="371"/>
                  </a:lnTo>
                  <a:lnTo>
                    <a:pt x="226" y="374"/>
                  </a:lnTo>
                  <a:lnTo>
                    <a:pt x="225" y="374"/>
                  </a:lnTo>
                  <a:lnTo>
                    <a:pt x="225" y="375"/>
                  </a:lnTo>
                  <a:lnTo>
                    <a:pt x="223" y="375"/>
                  </a:lnTo>
                  <a:lnTo>
                    <a:pt x="222" y="376"/>
                  </a:lnTo>
                  <a:lnTo>
                    <a:pt x="221" y="377"/>
                  </a:lnTo>
                  <a:lnTo>
                    <a:pt x="219" y="378"/>
                  </a:lnTo>
                  <a:lnTo>
                    <a:pt x="218" y="378"/>
                  </a:lnTo>
                  <a:lnTo>
                    <a:pt x="217" y="378"/>
                  </a:lnTo>
                  <a:lnTo>
                    <a:pt x="217" y="379"/>
                  </a:lnTo>
                  <a:lnTo>
                    <a:pt x="216" y="384"/>
                  </a:lnTo>
                  <a:lnTo>
                    <a:pt x="216" y="385"/>
                  </a:lnTo>
                  <a:lnTo>
                    <a:pt x="209" y="394"/>
                  </a:lnTo>
                  <a:lnTo>
                    <a:pt x="206" y="399"/>
                  </a:lnTo>
                  <a:lnTo>
                    <a:pt x="204" y="401"/>
                  </a:lnTo>
                  <a:lnTo>
                    <a:pt x="200" y="407"/>
                  </a:lnTo>
                  <a:lnTo>
                    <a:pt x="197" y="411"/>
                  </a:lnTo>
                  <a:lnTo>
                    <a:pt x="184" y="410"/>
                  </a:lnTo>
                  <a:lnTo>
                    <a:pt x="181" y="412"/>
                  </a:lnTo>
                  <a:lnTo>
                    <a:pt x="179" y="413"/>
                  </a:lnTo>
                  <a:lnTo>
                    <a:pt x="175" y="413"/>
                  </a:lnTo>
                  <a:lnTo>
                    <a:pt x="174" y="414"/>
                  </a:lnTo>
                  <a:lnTo>
                    <a:pt x="172" y="416"/>
                  </a:lnTo>
                  <a:lnTo>
                    <a:pt x="167" y="418"/>
                  </a:lnTo>
                  <a:lnTo>
                    <a:pt x="166" y="418"/>
                  </a:lnTo>
                  <a:lnTo>
                    <a:pt x="163" y="417"/>
                  </a:lnTo>
                  <a:lnTo>
                    <a:pt x="158" y="417"/>
                  </a:lnTo>
                  <a:lnTo>
                    <a:pt x="156" y="417"/>
                  </a:lnTo>
                  <a:lnTo>
                    <a:pt x="154" y="418"/>
                  </a:lnTo>
                  <a:lnTo>
                    <a:pt x="148" y="420"/>
                  </a:lnTo>
                  <a:lnTo>
                    <a:pt x="144" y="422"/>
                  </a:lnTo>
                  <a:lnTo>
                    <a:pt x="141" y="424"/>
                  </a:lnTo>
                  <a:lnTo>
                    <a:pt x="139" y="425"/>
                  </a:lnTo>
                  <a:lnTo>
                    <a:pt x="138" y="425"/>
                  </a:lnTo>
                  <a:lnTo>
                    <a:pt x="138" y="426"/>
                  </a:lnTo>
                  <a:lnTo>
                    <a:pt x="137" y="426"/>
                  </a:lnTo>
                  <a:lnTo>
                    <a:pt x="137" y="427"/>
                  </a:lnTo>
                  <a:lnTo>
                    <a:pt x="136" y="427"/>
                  </a:lnTo>
                  <a:lnTo>
                    <a:pt x="135" y="427"/>
                  </a:lnTo>
                  <a:lnTo>
                    <a:pt x="135" y="428"/>
                  </a:lnTo>
                  <a:lnTo>
                    <a:pt x="133" y="429"/>
                  </a:lnTo>
                  <a:lnTo>
                    <a:pt x="132" y="429"/>
                  </a:lnTo>
                  <a:lnTo>
                    <a:pt x="131" y="430"/>
                  </a:lnTo>
                  <a:lnTo>
                    <a:pt x="130" y="430"/>
                  </a:lnTo>
                  <a:lnTo>
                    <a:pt x="129" y="432"/>
                  </a:lnTo>
                  <a:lnTo>
                    <a:pt x="128" y="432"/>
                  </a:lnTo>
                  <a:lnTo>
                    <a:pt x="128" y="433"/>
                  </a:lnTo>
                  <a:lnTo>
                    <a:pt x="127" y="433"/>
                  </a:lnTo>
                  <a:lnTo>
                    <a:pt x="126" y="433"/>
                  </a:lnTo>
                  <a:lnTo>
                    <a:pt x="124" y="433"/>
                  </a:lnTo>
                  <a:lnTo>
                    <a:pt x="124" y="434"/>
                  </a:lnTo>
                  <a:lnTo>
                    <a:pt x="123" y="434"/>
                  </a:lnTo>
                  <a:lnTo>
                    <a:pt x="123" y="433"/>
                  </a:lnTo>
                  <a:lnTo>
                    <a:pt x="122" y="433"/>
                  </a:lnTo>
                  <a:lnTo>
                    <a:pt x="121" y="433"/>
                  </a:lnTo>
                  <a:lnTo>
                    <a:pt x="121" y="434"/>
                  </a:lnTo>
                  <a:lnTo>
                    <a:pt x="120" y="434"/>
                  </a:lnTo>
                  <a:lnTo>
                    <a:pt x="119" y="435"/>
                  </a:lnTo>
                  <a:lnTo>
                    <a:pt x="118" y="435"/>
                  </a:lnTo>
                  <a:lnTo>
                    <a:pt x="118" y="436"/>
                  </a:lnTo>
                  <a:lnTo>
                    <a:pt x="116" y="436"/>
                  </a:lnTo>
                  <a:lnTo>
                    <a:pt x="116" y="437"/>
                  </a:lnTo>
                  <a:lnTo>
                    <a:pt x="115" y="437"/>
                  </a:lnTo>
                  <a:lnTo>
                    <a:pt x="115" y="438"/>
                  </a:lnTo>
                  <a:lnTo>
                    <a:pt x="114" y="438"/>
                  </a:lnTo>
                  <a:lnTo>
                    <a:pt x="114" y="439"/>
                  </a:lnTo>
                  <a:lnTo>
                    <a:pt x="113" y="439"/>
                  </a:lnTo>
                  <a:lnTo>
                    <a:pt x="113" y="441"/>
                  </a:lnTo>
                  <a:lnTo>
                    <a:pt x="112" y="441"/>
                  </a:lnTo>
                  <a:lnTo>
                    <a:pt x="111" y="441"/>
                  </a:lnTo>
                  <a:lnTo>
                    <a:pt x="110" y="441"/>
                  </a:lnTo>
                  <a:lnTo>
                    <a:pt x="110" y="442"/>
                  </a:lnTo>
                  <a:lnTo>
                    <a:pt x="109" y="442"/>
                  </a:lnTo>
                  <a:lnTo>
                    <a:pt x="107" y="443"/>
                  </a:lnTo>
                  <a:lnTo>
                    <a:pt x="106" y="443"/>
                  </a:lnTo>
                  <a:lnTo>
                    <a:pt x="105" y="443"/>
                  </a:lnTo>
                  <a:lnTo>
                    <a:pt x="104" y="444"/>
                  </a:lnTo>
                  <a:lnTo>
                    <a:pt x="104" y="445"/>
                  </a:lnTo>
                  <a:lnTo>
                    <a:pt x="103" y="445"/>
                  </a:lnTo>
                  <a:lnTo>
                    <a:pt x="103" y="446"/>
                  </a:lnTo>
                  <a:lnTo>
                    <a:pt x="102" y="447"/>
                  </a:lnTo>
                  <a:lnTo>
                    <a:pt x="101" y="447"/>
                  </a:lnTo>
                  <a:lnTo>
                    <a:pt x="101" y="449"/>
                  </a:lnTo>
                  <a:lnTo>
                    <a:pt x="99" y="450"/>
                  </a:lnTo>
                  <a:lnTo>
                    <a:pt x="99" y="451"/>
                  </a:lnTo>
                  <a:lnTo>
                    <a:pt x="98" y="452"/>
                  </a:lnTo>
                  <a:lnTo>
                    <a:pt x="97" y="453"/>
                  </a:lnTo>
                  <a:lnTo>
                    <a:pt x="96" y="454"/>
                  </a:lnTo>
                  <a:lnTo>
                    <a:pt x="95" y="454"/>
                  </a:lnTo>
                  <a:lnTo>
                    <a:pt x="94" y="455"/>
                  </a:lnTo>
                  <a:lnTo>
                    <a:pt x="93" y="455"/>
                  </a:lnTo>
                  <a:lnTo>
                    <a:pt x="90" y="458"/>
                  </a:lnTo>
                  <a:lnTo>
                    <a:pt x="89" y="458"/>
                  </a:lnTo>
                  <a:lnTo>
                    <a:pt x="81" y="460"/>
                  </a:lnTo>
                  <a:lnTo>
                    <a:pt x="80" y="460"/>
                  </a:lnTo>
                  <a:lnTo>
                    <a:pt x="79" y="461"/>
                  </a:lnTo>
                  <a:lnTo>
                    <a:pt x="76" y="462"/>
                  </a:lnTo>
                  <a:lnTo>
                    <a:pt x="75" y="462"/>
                  </a:lnTo>
                  <a:lnTo>
                    <a:pt x="73" y="463"/>
                  </a:lnTo>
                  <a:lnTo>
                    <a:pt x="72" y="463"/>
                  </a:lnTo>
                  <a:lnTo>
                    <a:pt x="71" y="463"/>
                  </a:lnTo>
                  <a:lnTo>
                    <a:pt x="70" y="464"/>
                  </a:lnTo>
                  <a:lnTo>
                    <a:pt x="69" y="464"/>
                  </a:lnTo>
                  <a:lnTo>
                    <a:pt x="68" y="464"/>
                  </a:lnTo>
                  <a:lnTo>
                    <a:pt x="66" y="466"/>
                  </a:lnTo>
                  <a:lnTo>
                    <a:pt x="64" y="467"/>
                  </a:lnTo>
                  <a:lnTo>
                    <a:pt x="63" y="467"/>
                  </a:lnTo>
                  <a:lnTo>
                    <a:pt x="62" y="467"/>
                  </a:lnTo>
                  <a:lnTo>
                    <a:pt x="61" y="468"/>
                  </a:lnTo>
                  <a:lnTo>
                    <a:pt x="60" y="468"/>
                  </a:lnTo>
                  <a:lnTo>
                    <a:pt x="59" y="468"/>
                  </a:lnTo>
                  <a:lnTo>
                    <a:pt x="58" y="469"/>
                  </a:lnTo>
                  <a:lnTo>
                    <a:pt x="56" y="469"/>
                  </a:lnTo>
                  <a:lnTo>
                    <a:pt x="53" y="470"/>
                  </a:lnTo>
                  <a:lnTo>
                    <a:pt x="49" y="472"/>
                  </a:lnTo>
                  <a:lnTo>
                    <a:pt x="45" y="471"/>
                  </a:lnTo>
                  <a:lnTo>
                    <a:pt x="42" y="471"/>
                  </a:lnTo>
                  <a:lnTo>
                    <a:pt x="37" y="471"/>
                  </a:lnTo>
                  <a:lnTo>
                    <a:pt x="33" y="470"/>
                  </a:lnTo>
                  <a:lnTo>
                    <a:pt x="32" y="469"/>
                  </a:lnTo>
                  <a:lnTo>
                    <a:pt x="32" y="467"/>
                  </a:lnTo>
                  <a:lnTo>
                    <a:pt x="32" y="466"/>
                  </a:lnTo>
                  <a:lnTo>
                    <a:pt x="28" y="466"/>
                  </a:lnTo>
                  <a:lnTo>
                    <a:pt x="26" y="464"/>
                  </a:lnTo>
                  <a:lnTo>
                    <a:pt x="27" y="451"/>
                  </a:lnTo>
                  <a:lnTo>
                    <a:pt x="28" y="444"/>
                  </a:lnTo>
                  <a:lnTo>
                    <a:pt x="29" y="434"/>
                  </a:lnTo>
                  <a:lnTo>
                    <a:pt x="29" y="430"/>
                  </a:lnTo>
                  <a:lnTo>
                    <a:pt x="29" y="428"/>
                  </a:lnTo>
                  <a:lnTo>
                    <a:pt x="29" y="425"/>
                  </a:lnTo>
                  <a:lnTo>
                    <a:pt x="30" y="419"/>
                  </a:lnTo>
                  <a:lnTo>
                    <a:pt x="30" y="417"/>
                  </a:lnTo>
                  <a:lnTo>
                    <a:pt x="30" y="412"/>
                  </a:lnTo>
                  <a:lnTo>
                    <a:pt x="30" y="410"/>
                  </a:lnTo>
                  <a:lnTo>
                    <a:pt x="32" y="407"/>
                  </a:lnTo>
                  <a:lnTo>
                    <a:pt x="30" y="404"/>
                  </a:lnTo>
                  <a:lnTo>
                    <a:pt x="28" y="400"/>
                  </a:lnTo>
                  <a:lnTo>
                    <a:pt x="25" y="391"/>
                  </a:lnTo>
                  <a:lnTo>
                    <a:pt x="21" y="386"/>
                  </a:lnTo>
                  <a:lnTo>
                    <a:pt x="18" y="382"/>
                  </a:lnTo>
                  <a:lnTo>
                    <a:pt x="18" y="380"/>
                  </a:lnTo>
                  <a:lnTo>
                    <a:pt x="16" y="377"/>
                  </a:lnTo>
                  <a:lnTo>
                    <a:pt x="15" y="376"/>
                  </a:lnTo>
                  <a:lnTo>
                    <a:pt x="8" y="366"/>
                  </a:lnTo>
                  <a:lnTo>
                    <a:pt x="8" y="364"/>
                  </a:lnTo>
                  <a:lnTo>
                    <a:pt x="6" y="362"/>
                  </a:lnTo>
                  <a:lnTo>
                    <a:pt x="2" y="360"/>
                  </a:lnTo>
                  <a:lnTo>
                    <a:pt x="1" y="355"/>
                  </a:lnTo>
                  <a:lnTo>
                    <a:pt x="0" y="352"/>
                  </a:lnTo>
                  <a:lnTo>
                    <a:pt x="0" y="349"/>
                  </a:lnTo>
                  <a:lnTo>
                    <a:pt x="1" y="349"/>
                  </a:lnTo>
                  <a:lnTo>
                    <a:pt x="2" y="347"/>
                  </a:lnTo>
                  <a:lnTo>
                    <a:pt x="3" y="347"/>
                  </a:lnTo>
                  <a:lnTo>
                    <a:pt x="3" y="346"/>
                  </a:lnTo>
                  <a:lnTo>
                    <a:pt x="4" y="346"/>
                  </a:lnTo>
                  <a:lnTo>
                    <a:pt x="6" y="346"/>
                  </a:lnTo>
                  <a:lnTo>
                    <a:pt x="7" y="345"/>
                  </a:lnTo>
                  <a:lnTo>
                    <a:pt x="8" y="345"/>
                  </a:lnTo>
                  <a:lnTo>
                    <a:pt x="8" y="344"/>
                  </a:lnTo>
                  <a:lnTo>
                    <a:pt x="9" y="344"/>
                  </a:lnTo>
                  <a:lnTo>
                    <a:pt x="11" y="343"/>
                  </a:lnTo>
                  <a:lnTo>
                    <a:pt x="11" y="342"/>
                  </a:lnTo>
                  <a:lnTo>
                    <a:pt x="14" y="341"/>
                  </a:lnTo>
                  <a:lnTo>
                    <a:pt x="17" y="338"/>
                  </a:lnTo>
                  <a:lnTo>
                    <a:pt x="18" y="336"/>
                  </a:lnTo>
                  <a:lnTo>
                    <a:pt x="19" y="336"/>
                  </a:lnTo>
                  <a:lnTo>
                    <a:pt x="21" y="334"/>
                  </a:lnTo>
                  <a:lnTo>
                    <a:pt x="21" y="333"/>
                  </a:lnTo>
                  <a:lnTo>
                    <a:pt x="23" y="333"/>
                  </a:lnTo>
                  <a:lnTo>
                    <a:pt x="25" y="329"/>
                  </a:lnTo>
                  <a:lnTo>
                    <a:pt x="27" y="328"/>
                  </a:lnTo>
                  <a:lnTo>
                    <a:pt x="28" y="327"/>
                  </a:lnTo>
                  <a:lnTo>
                    <a:pt x="29" y="324"/>
                  </a:lnTo>
                  <a:lnTo>
                    <a:pt x="30" y="321"/>
                  </a:lnTo>
                  <a:lnTo>
                    <a:pt x="32" y="320"/>
                  </a:lnTo>
                  <a:lnTo>
                    <a:pt x="33" y="319"/>
                  </a:lnTo>
                  <a:lnTo>
                    <a:pt x="34" y="317"/>
                  </a:lnTo>
                  <a:lnTo>
                    <a:pt x="34" y="316"/>
                  </a:lnTo>
                  <a:lnTo>
                    <a:pt x="36" y="315"/>
                  </a:lnTo>
                  <a:lnTo>
                    <a:pt x="37" y="313"/>
                  </a:lnTo>
                  <a:lnTo>
                    <a:pt x="40" y="309"/>
                  </a:lnTo>
                  <a:lnTo>
                    <a:pt x="41" y="308"/>
                  </a:lnTo>
                  <a:lnTo>
                    <a:pt x="42" y="305"/>
                  </a:lnTo>
                  <a:lnTo>
                    <a:pt x="44" y="303"/>
                  </a:lnTo>
                  <a:lnTo>
                    <a:pt x="45" y="301"/>
                  </a:lnTo>
                  <a:lnTo>
                    <a:pt x="46" y="300"/>
                  </a:lnTo>
                  <a:lnTo>
                    <a:pt x="47" y="299"/>
                  </a:lnTo>
                  <a:lnTo>
                    <a:pt x="49" y="299"/>
                  </a:lnTo>
                  <a:lnTo>
                    <a:pt x="49" y="297"/>
                  </a:lnTo>
                  <a:lnTo>
                    <a:pt x="50" y="296"/>
                  </a:lnTo>
                  <a:lnTo>
                    <a:pt x="52" y="294"/>
                  </a:lnTo>
                  <a:lnTo>
                    <a:pt x="54" y="292"/>
                  </a:lnTo>
                  <a:lnTo>
                    <a:pt x="56" y="290"/>
                  </a:lnTo>
                  <a:lnTo>
                    <a:pt x="58" y="290"/>
                  </a:lnTo>
                  <a:lnTo>
                    <a:pt x="59" y="288"/>
                  </a:lnTo>
                  <a:lnTo>
                    <a:pt x="60" y="287"/>
                  </a:lnTo>
                  <a:lnTo>
                    <a:pt x="61" y="286"/>
                  </a:lnTo>
                  <a:lnTo>
                    <a:pt x="62" y="285"/>
                  </a:lnTo>
                  <a:lnTo>
                    <a:pt x="63" y="284"/>
                  </a:lnTo>
                  <a:lnTo>
                    <a:pt x="63" y="283"/>
                  </a:lnTo>
                  <a:lnTo>
                    <a:pt x="64" y="283"/>
                  </a:lnTo>
                  <a:lnTo>
                    <a:pt x="66" y="282"/>
                  </a:lnTo>
                  <a:lnTo>
                    <a:pt x="69" y="287"/>
                  </a:lnTo>
                  <a:lnTo>
                    <a:pt x="73" y="295"/>
                  </a:lnTo>
                  <a:lnTo>
                    <a:pt x="75" y="294"/>
                  </a:lnTo>
                  <a:lnTo>
                    <a:pt x="77" y="293"/>
                  </a:lnTo>
                  <a:lnTo>
                    <a:pt x="78" y="293"/>
                  </a:lnTo>
                  <a:lnTo>
                    <a:pt x="79" y="292"/>
                  </a:lnTo>
                  <a:lnTo>
                    <a:pt x="83" y="290"/>
                  </a:lnTo>
                  <a:lnTo>
                    <a:pt x="84" y="290"/>
                  </a:lnTo>
                  <a:lnTo>
                    <a:pt x="84" y="288"/>
                  </a:lnTo>
                  <a:lnTo>
                    <a:pt x="85" y="288"/>
                  </a:lnTo>
                  <a:lnTo>
                    <a:pt x="86" y="288"/>
                  </a:lnTo>
                  <a:lnTo>
                    <a:pt x="86" y="287"/>
                  </a:lnTo>
                  <a:lnTo>
                    <a:pt x="87" y="287"/>
                  </a:lnTo>
                  <a:lnTo>
                    <a:pt x="88" y="287"/>
                  </a:lnTo>
                  <a:lnTo>
                    <a:pt x="89" y="287"/>
                  </a:lnTo>
                  <a:lnTo>
                    <a:pt x="89" y="286"/>
                  </a:lnTo>
                  <a:lnTo>
                    <a:pt x="90" y="286"/>
                  </a:lnTo>
                  <a:lnTo>
                    <a:pt x="93" y="285"/>
                  </a:lnTo>
                  <a:lnTo>
                    <a:pt x="94" y="286"/>
                  </a:lnTo>
                  <a:lnTo>
                    <a:pt x="96" y="286"/>
                  </a:lnTo>
                  <a:lnTo>
                    <a:pt x="97" y="285"/>
                  </a:lnTo>
                  <a:lnTo>
                    <a:pt x="103" y="284"/>
                  </a:lnTo>
                  <a:lnTo>
                    <a:pt x="104" y="284"/>
                  </a:lnTo>
                  <a:lnTo>
                    <a:pt x="105" y="284"/>
                  </a:lnTo>
                  <a:lnTo>
                    <a:pt x="106" y="284"/>
                  </a:lnTo>
                  <a:lnTo>
                    <a:pt x="107" y="283"/>
                  </a:lnTo>
                  <a:lnTo>
                    <a:pt x="109" y="283"/>
                  </a:lnTo>
                  <a:lnTo>
                    <a:pt x="111" y="282"/>
                  </a:lnTo>
                  <a:lnTo>
                    <a:pt x="120" y="278"/>
                  </a:lnTo>
                  <a:lnTo>
                    <a:pt x="121" y="278"/>
                  </a:lnTo>
                  <a:lnTo>
                    <a:pt x="123" y="277"/>
                  </a:lnTo>
                  <a:lnTo>
                    <a:pt x="124" y="276"/>
                  </a:lnTo>
                  <a:lnTo>
                    <a:pt x="127" y="276"/>
                  </a:lnTo>
                  <a:lnTo>
                    <a:pt x="128" y="276"/>
                  </a:lnTo>
                  <a:lnTo>
                    <a:pt x="130" y="275"/>
                  </a:lnTo>
                  <a:lnTo>
                    <a:pt x="131" y="275"/>
                  </a:lnTo>
                  <a:lnTo>
                    <a:pt x="132" y="275"/>
                  </a:lnTo>
                  <a:lnTo>
                    <a:pt x="133" y="275"/>
                  </a:lnTo>
                  <a:lnTo>
                    <a:pt x="136" y="274"/>
                  </a:lnTo>
                  <a:lnTo>
                    <a:pt x="137" y="274"/>
                  </a:lnTo>
                  <a:lnTo>
                    <a:pt x="137" y="273"/>
                  </a:lnTo>
                  <a:lnTo>
                    <a:pt x="139" y="271"/>
                  </a:lnTo>
                  <a:lnTo>
                    <a:pt x="141" y="271"/>
                  </a:lnTo>
                  <a:lnTo>
                    <a:pt x="142" y="271"/>
                  </a:lnTo>
                  <a:lnTo>
                    <a:pt x="144" y="270"/>
                  </a:lnTo>
                  <a:lnTo>
                    <a:pt x="145" y="270"/>
                  </a:lnTo>
                  <a:lnTo>
                    <a:pt x="146" y="269"/>
                  </a:lnTo>
                  <a:lnTo>
                    <a:pt x="146" y="268"/>
                  </a:lnTo>
                  <a:lnTo>
                    <a:pt x="148" y="267"/>
                  </a:lnTo>
                  <a:lnTo>
                    <a:pt x="149" y="267"/>
                  </a:lnTo>
                  <a:lnTo>
                    <a:pt x="152" y="266"/>
                  </a:lnTo>
                  <a:lnTo>
                    <a:pt x="154" y="263"/>
                  </a:lnTo>
                  <a:lnTo>
                    <a:pt x="157" y="261"/>
                  </a:lnTo>
                  <a:lnTo>
                    <a:pt x="159" y="260"/>
                  </a:lnTo>
                  <a:lnTo>
                    <a:pt x="161" y="259"/>
                  </a:lnTo>
                  <a:lnTo>
                    <a:pt x="162" y="258"/>
                  </a:lnTo>
                  <a:lnTo>
                    <a:pt x="163" y="258"/>
                  </a:lnTo>
                  <a:lnTo>
                    <a:pt x="164" y="258"/>
                  </a:lnTo>
                  <a:lnTo>
                    <a:pt x="164" y="257"/>
                  </a:lnTo>
                  <a:lnTo>
                    <a:pt x="165" y="257"/>
                  </a:lnTo>
                  <a:lnTo>
                    <a:pt x="167" y="255"/>
                  </a:lnTo>
                  <a:lnTo>
                    <a:pt x="171" y="255"/>
                  </a:lnTo>
                  <a:lnTo>
                    <a:pt x="171" y="257"/>
                  </a:lnTo>
                  <a:lnTo>
                    <a:pt x="172" y="257"/>
                  </a:lnTo>
                  <a:lnTo>
                    <a:pt x="173" y="257"/>
                  </a:lnTo>
                  <a:lnTo>
                    <a:pt x="174" y="257"/>
                  </a:lnTo>
                  <a:lnTo>
                    <a:pt x="175" y="257"/>
                  </a:lnTo>
                  <a:lnTo>
                    <a:pt x="175" y="258"/>
                  </a:lnTo>
                  <a:lnTo>
                    <a:pt x="176" y="258"/>
                  </a:lnTo>
                  <a:lnTo>
                    <a:pt x="180" y="258"/>
                  </a:lnTo>
                  <a:lnTo>
                    <a:pt x="181" y="259"/>
                  </a:lnTo>
                  <a:lnTo>
                    <a:pt x="184" y="258"/>
                  </a:lnTo>
                  <a:lnTo>
                    <a:pt x="185" y="258"/>
                  </a:lnTo>
                  <a:lnTo>
                    <a:pt x="189" y="258"/>
                  </a:lnTo>
                  <a:lnTo>
                    <a:pt x="190" y="257"/>
                  </a:lnTo>
                  <a:lnTo>
                    <a:pt x="191" y="255"/>
                  </a:lnTo>
                  <a:lnTo>
                    <a:pt x="192" y="255"/>
                  </a:lnTo>
                  <a:lnTo>
                    <a:pt x="192" y="254"/>
                  </a:lnTo>
                  <a:lnTo>
                    <a:pt x="193" y="254"/>
                  </a:lnTo>
                  <a:lnTo>
                    <a:pt x="195" y="253"/>
                  </a:lnTo>
                  <a:lnTo>
                    <a:pt x="197" y="252"/>
                  </a:lnTo>
                  <a:lnTo>
                    <a:pt x="199" y="250"/>
                  </a:lnTo>
                  <a:lnTo>
                    <a:pt x="200" y="250"/>
                  </a:lnTo>
                  <a:lnTo>
                    <a:pt x="202" y="249"/>
                  </a:lnTo>
                  <a:lnTo>
                    <a:pt x="205" y="248"/>
                  </a:lnTo>
                  <a:lnTo>
                    <a:pt x="208" y="244"/>
                  </a:lnTo>
                  <a:lnTo>
                    <a:pt x="211" y="241"/>
                  </a:lnTo>
                  <a:lnTo>
                    <a:pt x="216" y="234"/>
                  </a:lnTo>
                  <a:lnTo>
                    <a:pt x="218" y="230"/>
                  </a:lnTo>
                  <a:lnTo>
                    <a:pt x="219" y="228"/>
                  </a:lnTo>
                  <a:lnTo>
                    <a:pt x="221" y="224"/>
                  </a:lnTo>
                  <a:lnTo>
                    <a:pt x="224" y="216"/>
                  </a:lnTo>
                  <a:lnTo>
                    <a:pt x="226" y="212"/>
                  </a:lnTo>
                  <a:lnTo>
                    <a:pt x="227" y="210"/>
                  </a:lnTo>
                  <a:lnTo>
                    <a:pt x="227" y="209"/>
                  </a:lnTo>
                  <a:lnTo>
                    <a:pt x="228" y="209"/>
                  </a:lnTo>
                  <a:lnTo>
                    <a:pt x="228" y="208"/>
                  </a:lnTo>
                  <a:lnTo>
                    <a:pt x="230" y="208"/>
                  </a:lnTo>
                  <a:lnTo>
                    <a:pt x="230" y="207"/>
                  </a:lnTo>
                  <a:lnTo>
                    <a:pt x="231" y="205"/>
                  </a:lnTo>
                  <a:lnTo>
                    <a:pt x="231" y="204"/>
                  </a:lnTo>
                  <a:lnTo>
                    <a:pt x="232" y="204"/>
                  </a:lnTo>
                  <a:lnTo>
                    <a:pt x="233" y="204"/>
                  </a:lnTo>
                  <a:lnTo>
                    <a:pt x="233" y="203"/>
                  </a:lnTo>
                  <a:lnTo>
                    <a:pt x="235" y="202"/>
                  </a:lnTo>
                  <a:lnTo>
                    <a:pt x="236" y="201"/>
                  </a:lnTo>
                  <a:lnTo>
                    <a:pt x="238" y="201"/>
                  </a:lnTo>
                  <a:lnTo>
                    <a:pt x="238" y="200"/>
                  </a:lnTo>
                  <a:lnTo>
                    <a:pt x="239" y="200"/>
                  </a:lnTo>
                  <a:lnTo>
                    <a:pt x="240" y="199"/>
                  </a:lnTo>
                  <a:lnTo>
                    <a:pt x="241" y="198"/>
                  </a:lnTo>
                  <a:lnTo>
                    <a:pt x="242" y="198"/>
                  </a:lnTo>
                  <a:lnTo>
                    <a:pt x="243" y="198"/>
                  </a:lnTo>
                  <a:lnTo>
                    <a:pt x="243" y="196"/>
                  </a:lnTo>
                  <a:lnTo>
                    <a:pt x="244" y="196"/>
                  </a:lnTo>
                  <a:lnTo>
                    <a:pt x="245" y="195"/>
                  </a:lnTo>
                  <a:lnTo>
                    <a:pt x="247" y="195"/>
                  </a:lnTo>
                  <a:lnTo>
                    <a:pt x="248" y="194"/>
                  </a:lnTo>
                  <a:lnTo>
                    <a:pt x="249" y="193"/>
                  </a:lnTo>
                  <a:lnTo>
                    <a:pt x="250" y="193"/>
                  </a:lnTo>
                  <a:lnTo>
                    <a:pt x="251" y="192"/>
                  </a:lnTo>
                  <a:lnTo>
                    <a:pt x="252" y="192"/>
                  </a:lnTo>
                  <a:lnTo>
                    <a:pt x="253" y="192"/>
                  </a:lnTo>
                  <a:lnTo>
                    <a:pt x="254" y="191"/>
                  </a:lnTo>
                  <a:lnTo>
                    <a:pt x="256" y="191"/>
                  </a:lnTo>
                  <a:lnTo>
                    <a:pt x="257" y="191"/>
                  </a:lnTo>
                  <a:lnTo>
                    <a:pt x="258" y="190"/>
                  </a:lnTo>
                  <a:lnTo>
                    <a:pt x="259" y="190"/>
                  </a:lnTo>
                  <a:lnTo>
                    <a:pt x="260" y="190"/>
                  </a:lnTo>
                  <a:lnTo>
                    <a:pt x="262" y="190"/>
                  </a:lnTo>
                  <a:lnTo>
                    <a:pt x="264" y="190"/>
                  </a:lnTo>
                  <a:lnTo>
                    <a:pt x="267" y="191"/>
                  </a:lnTo>
                  <a:lnTo>
                    <a:pt x="268" y="191"/>
                  </a:lnTo>
                  <a:lnTo>
                    <a:pt x="269" y="190"/>
                  </a:lnTo>
                  <a:lnTo>
                    <a:pt x="270" y="190"/>
                  </a:lnTo>
                  <a:lnTo>
                    <a:pt x="271" y="187"/>
                  </a:lnTo>
                  <a:lnTo>
                    <a:pt x="275" y="185"/>
                  </a:lnTo>
                  <a:lnTo>
                    <a:pt x="277" y="183"/>
                  </a:lnTo>
                  <a:lnTo>
                    <a:pt x="278" y="181"/>
                  </a:lnTo>
                  <a:lnTo>
                    <a:pt x="279" y="179"/>
                  </a:lnTo>
                  <a:lnTo>
                    <a:pt x="282" y="178"/>
                  </a:lnTo>
                  <a:lnTo>
                    <a:pt x="285" y="174"/>
                  </a:lnTo>
                  <a:lnTo>
                    <a:pt x="288" y="171"/>
                  </a:lnTo>
                  <a:lnTo>
                    <a:pt x="293" y="169"/>
                  </a:lnTo>
                  <a:lnTo>
                    <a:pt x="293" y="168"/>
                  </a:lnTo>
                  <a:lnTo>
                    <a:pt x="292" y="168"/>
                  </a:lnTo>
                  <a:lnTo>
                    <a:pt x="291" y="168"/>
                  </a:lnTo>
                  <a:lnTo>
                    <a:pt x="291" y="167"/>
                  </a:lnTo>
                  <a:lnTo>
                    <a:pt x="290" y="167"/>
                  </a:lnTo>
                  <a:lnTo>
                    <a:pt x="288" y="167"/>
                  </a:lnTo>
                  <a:lnTo>
                    <a:pt x="287" y="167"/>
                  </a:lnTo>
                  <a:lnTo>
                    <a:pt x="286" y="166"/>
                  </a:lnTo>
                  <a:lnTo>
                    <a:pt x="285" y="166"/>
                  </a:lnTo>
                  <a:lnTo>
                    <a:pt x="285" y="165"/>
                  </a:lnTo>
                  <a:lnTo>
                    <a:pt x="284" y="165"/>
                  </a:lnTo>
                  <a:lnTo>
                    <a:pt x="284" y="163"/>
                  </a:lnTo>
                  <a:lnTo>
                    <a:pt x="284" y="162"/>
                  </a:lnTo>
                  <a:lnTo>
                    <a:pt x="283" y="162"/>
                  </a:lnTo>
                  <a:lnTo>
                    <a:pt x="283" y="161"/>
                  </a:lnTo>
                  <a:lnTo>
                    <a:pt x="283" y="160"/>
                  </a:lnTo>
                  <a:lnTo>
                    <a:pt x="283" y="159"/>
                  </a:lnTo>
                  <a:lnTo>
                    <a:pt x="282" y="159"/>
                  </a:lnTo>
                  <a:lnTo>
                    <a:pt x="282" y="160"/>
                  </a:lnTo>
                  <a:lnTo>
                    <a:pt x="281" y="160"/>
                  </a:lnTo>
                  <a:lnTo>
                    <a:pt x="281" y="159"/>
                  </a:lnTo>
                  <a:lnTo>
                    <a:pt x="279" y="159"/>
                  </a:lnTo>
                  <a:lnTo>
                    <a:pt x="279" y="158"/>
                  </a:lnTo>
                  <a:lnTo>
                    <a:pt x="278" y="158"/>
                  </a:lnTo>
                  <a:lnTo>
                    <a:pt x="277" y="158"/>
                  </a:lnTo>
                  <a:lnTo>
                    <a:pt x="276" y="158"/>
                  </a:lnTo>
                  <a:lnTo>
                    <a:pt x="275" y="158"/>
                  </a:lnTo>
                  <a:lnTo>
                    <a:pt x="274" y="157"/>
                  </a:lnTo>
                  <a:lnTo>
                    <a:pt x="273" y="156"/>
                  </a:lnTo>
                  <a:lnTo>
                    <a:pt x="273" y="154"/>
                  </a:lnTo>
                  <a:lnTo>
                    <a:pt x="271" y="152"/>
                  </a:lnTo>
                  <a:lnTo>
                    <a:pt x="269" y="151"/>
                  </a:lnTo>
                  <a:lnTo>
                    <a:pt x="269" y="152"/>
                  </a:lnTo>
                  <a:lnTo>
                    <a:pt x="268" y="152"/>
                  </a:lnTo>
                  <a:lnTo>
                    <a:pt x="268" y="151"/>
                  </a:lnTo>
                  <a:lnTo>
                    <a:pt x="267" y="150"/>
                  </a:lnTo>
                  <a:lnTo>
                    <a:pt x="267" y="149"/>
                  </a:lnTo>
                  <a:lnTo>
                    <a:pt x="266" y="148"/>
                  </a:lnTo>
                  <a:lnTo>
                    <a:pt x="266" y="146"/>
                  </a:lnTo>
                  <a:lnTo>
                    <a:pt x="265" y="146"/>
                  </a:lnTo>
                  <a:lnTo>
                    <a:pt x="265" y="145"/>
                  </a:lnTo>
                  <a:lnTo>
                    <a:pt x="266" y="145"/>
                  </a:lnTo>
                  <a:lnTo>
                    <a:pt x="266" y="144"/>
                  </a:lnTo>
                  <a:lnTo>
                    <a:pt x="266" y="143"/>
                  </a:lnTo>
                  <a:lnTo>
                    <a:pt x="267" y="143"/>
                  </a:lnTo>
                  <a:lnTo>
                    <a:pt x="268" y="143"/>
                  </a:lnTo>
                  <a:lnTo>
                    <a:pt x="269" y="143"/>
                  </a:lnTo>
                  <a:lnTo>
                    <a:pt x="270" y="142"/>
                  </a:lnTo>
                  <a:lnTo>
                    <a:pt x="271" y="142"/>
                  </a:lnTo>
                  <a:lnTo>
                    <a:pt x="273" y="142"/>
                  </a:lnTo>
                  <a:lnTo>
                    <a:pt x="274" y="142"/>
                  </a:lnTo>
                  <a:lnTo>
                    <a:pt x="275" y="141"/>
                  </a:lnTo>
                  <a:lnTo>
                    <a:pt x="276" y="140"/>
                  </a:lnTo>
                  <a:lnTo>
                    <a:pt x="276" y="138"/>
                  </a:lnTo>
                  <a:lnTo>
                    <a:pt x="276" y="137"/>
                  </a:lnTo>
                  <a:lnTo>
                    <a:pt x="277" y="137"/>
                  </a:lnTo>
                  <a:lnTo>
                    <a:pt x="277" y="136"/>
                  </a:lnTo>
                  <a:lnTo>
                    <a:pt x="278" y="135"/>
                  </a:lnTo>
                  <a:lnTo>
                    <a:pt x="279" y="135"/>
                  </a:lnTo>
                  <a:lnTo>
                    <a:pt x="281" y="135"/>
                  </a:lnTo>
                  <a:lnTo>
                    <a:pt x="281" y="134"/>
                  </a:lnTo>
                  <a:lnTo>
                    <a:pt x="279" y="133"/>
                  </a:lnTo>
                  <a:lnTo>
                    <a:pt x="279" y="132"/>
                  </a:lnTo>
                  <a:lnTo>
                    <a:pt x="279" y="131"/>
                  </a:lnTo>
                  <a:lnTo>
                    <a:pt x="281" y="131"/>
                  </a:lnTo>
                  <a:lnTo>
                    <a:pt x="282" y="129"/>
                  </a:lnTo>
                  <a:lnTo>
                    <a:pt x="282" y="128"/>
                  </a:lnTo>
                  <a:lnTo>
                    <a:pt x="282" y="127"/>
                  </a:lnTo>
                  <a:lnTo>
                    <a:pt x="281" y="127"/>
                  </a:lnTo>
                  <a:lnTo>
                    <a:pt x="281" y="126"/>
                  </a:lnTo>
                  <a:lnTo>
                    <a:pt x="279" y="126"/>
                  </a:lnTo>
                  <a:lnTo>
                    <a:pt x="278" y="126"/>
                  </a:lnTo>
                  <a:lnTo>
                    <a:pt x="277" y="126"/>
                  </a:lnTo>
                  <a:lnTo>
                    <a:pt x="277" y="125"/>
                  </a:lnTo>
                  <a:lnTo>
                    <a:pt x="276" y="125"/>
                  </a:lnTo>
                  <a:lnTo>
                    <a:pt x="276" y="124"/>
                  </a:lnTo>
                  <a:lnTo>
                    <a:pt x="277" y="123"/>
                  </a:lnTo>
                  <a:lnTo>
                    <a:pt x="278" y="123"/>
                  </a:lnTo>
                  <a:lnTo>
                    <a:pt x="279" y="123"/>
                  </a:lnTo>
                  <a:lnTo>
                    <a:pt x="281" y="123"/>
                  </a:lnTo>
                  <a:lnTo>
                    <a:pt x="281" y="121"/>
                  </a:lnTo>
                  <a:lnTo>
                    <a:pt x="282" y="121"/>
                  </a:lnTo>
                  <a:lnTo>
                    <a:pt x="282" y="120"/>
                  </a:lnTo>
                  <a:lnTo>
                    <a:pt x="283" y="120"/>
                  </a:lnTo>
                  <a:lnTo>
                    <a:pt x="283" y="119"/>
                  </a:lnTo>
                  <a:lnTo>
                    <a:pt x="284" y="120"/>
                  </a:lnTo>
                  <a:lnTo>
                    <a:pt x="285" y="119"/>
                  </a:lnTo>
                  <a:lnTo>
                    <a:pt x="285" y="118"/>
                  </a:lnTo>
                  <a:lnTo>
                    <a:pt x="286" y="118"/>
                  </a:lnTo>
                  <a:lnTo>
                    <a:pt x="287" y="117"/>
                  </a:lnTo>
                  <a:lnTo>
                    <a:pt x="288" y="117"/>
                  </a:lnTo>
                  <a:lnTo>
                    <a:pt x="288" y="116"/>
                  </a:lnTo>
                  <a:lnTo>
                    <a:pt x="287" y="116"/>
                  </a:lnTo>
                  <a:lnTo>
                    <a:pt x="288" y="115"/>
                  </a:lnTo>
                  <a:lnTo>
                    <a:pt x="290" y="114"/>
                  </a:lnTo>
                  <a:lnTo>
                    <a:pt x="291" y="114"/>
                  </a:lnTo>
                  <a:lnTo>
                    <a:pt x="292" y="114"/>
                  </a:lnTo>
                  <a:lnTo>
                    <a:pt x="292" y="112"/>
                  </a:lnTo>
                  <a:lnTo>
                    <a:pt x="293" y="112"/>
                  </a:lnTo>
                  <a:lnTo>
                    <a:pt x="294" y="112"/>
                  </a:lnTo>
                  <a:lnTo>
                    <a:pt x="295" y="112"/>
                  </a:lnTo>
                  <a:lnTo>
                    <a:pt x="296" y="112"/>
                  </a:lnTo>
                  <a:lnTo>
                    <a:pt x="297" y="112"/>
                  </a:lnTo>
                  <a:lnTo>
                    <a:pt x="297" y="111"/>
                  </a:lnTo>
                  <a:lnTo>
                    <a:pt x="299" y="111"/>
                  </a:lnTo>
                  <a:lnTo>
                    <a:pt x="299" y="110"/>
                  </a:lnTo>
                  <a:lnTo>
                    <a:pt x="300" y="109"/>
                  </a:lnTo>
                  <a:lnTo>
                    <a:pt x="301" y="109"/>
                  </a:lnTo>
                  <a:lnTo>
                    <a:pt x="302" y="110"/>
                  </a:lnTo>
                  <a:lnTo>
                    <a:pt x="303" y="111"/>
                  </a:lnTo>
                  <a:lnTo>
                    <a:pt x="304" y="111"/>
                  </a:lnTo>
                  <a:lnTo>
                    <a:pt x="304" y="112"/>
                  </a:lnTo>
                  <a:lnTo>
                    <a:pt x="305" y="112"/>
                  </a:lnTo>
                  <a:lnTo>
                    <a:pt x="307" y="112"/>
                  </a:lnTo>
                  <a:lnTo>
                    <a:pt x="308" y="112"/>
                  </a:lnTo>
                  <a:lnTo>
                    <a:pt x="309" y="112"/>
                  </a:lnTo>
                  <a:lnTo>
                    <a:pt x="310" y="112"/>
                  </a:lnTo>
                  <a:lnTo>
                    <a:pt x="311" y="111"/>
                  </a:lnTo>
                  <a:lnTo>
                    <a:pt x="312" y="111"/>
                  </a:lnTo>
                  <a:lnTo>
                    <a:pt x="313" y="111"/>
                  </a:lnTo>
                  <a:lnTo>
                    <a:pt x="314" y="111"/>
                  </a:lnTo>
                  <a:lnTo>
                    <a:pt x="316" y="110"/>
                  </a:lnTo>
                  <a:lnTo>
                    <a:pt x="317" y="110"/>
                  </a:lnTo>
                  <a:lnTo>
                    <a:pt x="317" y="109"/>
                  </a:lnTo>
                  <a:lnTo>
                    <a:pt x="318" y="109"/>
                  </a:lnTo>
                  <a:lnTo>
                    <a:pt x="319" y="108"/>
                  </a:lnTo>
                  <a:lnTo>
                    <a:pt x="319" y="107"/>
                  </a:lnTo>
                  <a:lnTo>
                    <a:pt x="319" y="106"/>
                  </a:lnTo>
                  <a:lnTo>
                    <a:pt x="320" y="106"/>
                  </a:lnTo>
                  <a:lnTo>
                    <a:pt x="320" y="104"/>
                  </a:lnTo>
                  <a:lnTo>
                    <a:pt x="320" y="103"/>
                  </a:lnTo>
                  <a:lnTo>
                    <a:pt x="320" y="102"/>
                  </a:lnTo>
                  <a:lnTo>
                    <a:pt x="321" y="101"/>
                  </a:lnTo>
                  <a:lnTo>
                    <a:pt x="321" y="100"/>
                  </a:lnTo>
                  <a:lnTo>
                    <a:pt x="321" y="99"/>
                  </a:lnTo>
                  <a:lnTo>
                    <a:pt x="321" y="98"/>
                  </a:lnTo>
                  <a:lnTo>
                    <a:pt x="320" y="96"/>
                  </a:lnTo>
                  <a:lnTo>
                    <a:pt x="320" y="95"/>
                  </a:lnTo>
                  <a:lnTo>
                    <a:pt x="319" y="95"/>
                  </a:lnTo>
                  <a:lnTo>
                    <a:pt x="319" y="94"/>
                  </a:lnTo>
                  <a:lnTo>
                    <a:pt x="318" y="93"/>
                  </a:lnTo>
                  <a:lnTo>
                    <a:pt x="317" y="92"/>
                  </a:lnTo>
                  <a:lnTo>
                    <a:pt x="317" y="91"/>
                  </a:lnTo>
                  <a:lnTo>
                    <a:pt x="316" y="91"/>
                  </a:lnTo>
                  <a:lnTo>
                    <a:pt x="316" y="90"/>
                  </a:lnTo>
                  <a:lnTo>
                    <a:pt x="316" y="89"/>
                  </a:lnTo>
                  <a:lnTo>
                    <a:pt x="314" y="85"/>
                  </a:lnTo>
                  <a:lnTo>
                    <a:pt x="314" y="84"/>
                  </a:lnTo>
                  <a:lnTo>
                    <a:pt x="314" y="83"/>
                  </a:lnTo>
                  <a:lnTo>
                    <a:pt x="316" y="83"/>
                  </a:lnTo>
                  <a:lnTo>
                    <a:pt x="317" y="82"/>
                  </a:lnTo>
                  <a:lnTo>
                    <a:pt x="318" y="83"/>
                  </a:lnTo>
                  <a:lnTo>
                    <a:pt x="319" y="83"/>
                  </a:lnTo>
                  <a:lnTo>
                    <a:pt x="320" y="83"/>
                  </a:lnTo>
                  <a:lnTo>
                    <a:pt x="321" y="83"/>
                  </a:lnTo>
                  <a:lnTo>
                    <a:pt x="321" y="82"/>
                  </a:lnTo>
                  <a:lnTo>
                    <a:pt x="322" y="82"/>
                  </a:lnTo>
                  <a:lnTo>
                    <a:pt x="322" y="81"/>
                  </a:lnTo>
                  <a:lnTo>
                    <a:pt x="323" y="81"/>
                  </a:lnTo>
                  <a:lnTo>
                    <a:pt x="323" y="79"/>
                  </a:lnTo>
                  <a:lnTo>
                    <a:pt x="325" y="78"/>
                  </a:lnTo>
                  <a:lnTo>
                    <a:pt x="326" y="77"/>
                  </a:lnTo>
                  <a:lnTo>
                    <a:pt x="326" y="76"/>
                  </a:lnTo>
                  <a:lnTo>
                    <a:pt x="327" y="76"/>
                  </a:lnTo>
                  <a:lnTo>
                    <a:pt x="327" y="75"/>
                  </a:lnTo>
                  <a:lnTo>
                    <a:pt x="328" y="75"/>
                  </a:lnTo>
                  <a:lnTo>
                    <a:pt x="329" y="75"/>
                  </a:lnTo>
                  <a:lnTo>
                    <a:pt x="329" y="74"/>
                  </a:lnTo>
                  <a:lnTo>
                    <a:pt x="330" y="74"/>
                  </a:lnTo>
                  <a:lnTo>
                    <a:pt x="330" y="73"/>
                  </a:lnTo>
                  <a:lnTo>
                    <a:pt x="331" y="73"/>
                  </a:lnTo>
                  <a:lnTo>
                    <a:pt x="331" y="71"/>
                  </a:lnTo>
                  <a:lnTo>
                    <a:pt x="333" y="71"/>
                  </a:lnTo>
                  <a:lnTo>
                    <a:pt x="334" y="70"/>
                  </a:lnTo>
                  <a:lnTo>
                    <a:pt x="335" y="69"/>
                  </a:lnTo>
                  <a:lnTo>
                    <a:pt x="336" y="69"/>
                  </a:lnTo>
                  <a:lnTo>
                    <a:pt x="337" y="68"/>
                  </a:lnTo>
                  <a:lnTo>
                    <a:pt x="338" y="68"/>
                  </a:lnTo>
                  <a:lnTo>
                    <a:pt x="339" y="67"/>
                  </a:lnTo>
                  <a:lnTo>
                    <a:pt x="340" y="66"/>
                  </a:lnTo>
                  <a:lnTo>
                    <a:pt x="342" y="66"/>
                  </a:lnTo>
                  <a:lnTo>
                    <a:pt x="343" y="66"/>
                  </a:lnTo>
                  <a:lnTo>
                    <a:pt x="344" y="66"/>
                  </a:lnTo>
                  <a:lnTo>
                    <a:pt x="345" y="66"/>
                  </a:lnTo>
                  <a:lnTo>
                    <a:pt x="346" y="65"/>
                  </a:lnTo>
                  <a:lnTo>
                    <a:pt x="347" y="65"/>
                  </a:lnTo>
                  <a:lnTo>
                    <a:pt x="348" y="65"/>
                  </a:lnTo>
                  <a:lnTo>
                    <a:pt x="348" y="66"/>
                  </a:lnTo>
                  <a:lnTo>
                    <a:pt x="350" y="66"/>
                  </a:lnTo>
                  <a:lnTo>
                    <a:pt x="351" y="66"/>
                  </a:lnTo>
                  <a:lnTo>
                    <a:pt x="352" y="66"/>
                  </a:lnTo>
                  <a:lnTo>
                    <a:pt x="352" y="65"/>
                  </a:lnTo>
                  <a:lnTo>
                    <a:pt x="353" y="65"/>
                  </a:lnTo>
                  <a:lnTo>
                    <a:pt x="353" y="64"/>
                  </a:lnTo>
                  <a:lnTo>
                    <a:pt x="354" y="62"/>
                  </a:lnTo>
                  <a:lnTo>
                    <a:pt x="355" y="61"/>
                  </a:lnTo>
                  <a:lnTo>
                    <a:pt x="356" y="61"/>
                  </a:lnTo>
                  <a:lnTo>
                    <a:pt x="357" y="61"/>
                  </a:lnTo>
                  <a:lnTo>
                    <a:pt x="359" y="61"/>
                  </a:lnTo>
                  <a:lnTo>
                    <a:pt x="360" y="60"/>
                  </a:lnTo>
                  <a:lnTo>
                    <a:pt x="361" y="60"/>
                  </a:lnTo>
                  <a:lnTo>
                    <a:pt x="362" y="60"/>
                  </a:lnTo>
                  <a:lnTo>
                    <a:pt x="362" y="59"/>
                  </a:lnTo>
                  <a:lnTo>
                    <a:pt x="363" y="59"/>
                  </a:lnTo>
                  <a:lnTo>
                    <a:pt x="364" y="59"/>
                  </a:lnTo>
                  <a:lnTo>
                    <a:pt x="365" y="58"/>
                  </a:lnTo>
                  <a:lnTo>
                    <a:pt x="366" y="58"/>
                  </a:lnTo>
                  <a:lnTo>
                    <a:pt x="368" y="58"/>
                  </a:lnTo>
                  <a:lnTo>
                    <a:pt x="368" y="57"/>
                  </a:lnTo>
                  <a:lnTo>
                    <a:pt x="369" y="57"/>
                  </a:lnTo>
                  <a:lnTo>
                    <a:pt x="370" y="56"/>
                  </a:lnTo>
                  <a:lnTo>
                    <a:pt x="371" y="56"/>
                  </a:lnTo>
                  <a:lnTo>
                    <a:pt x="371" y="54"/>
                  </a:lnTo>
                  <a:lnTo>
                    <a:pt x="372" y="54"/>
                  </a:lnTo>
                  <a:lnTo>
                    <a:pt x="373" y="53"/>
                  </a:lnTo>
                  <a:lnTo>
                    <a:pt x="374" y="54"/>
                  </a:lnTo>
                  <a:lnTo>
                    <a:pt x="376" y="54"/>
                  </a:lnTo>
                  <a:lnTo>
                    <a:pt x="377" y="54"/>
                  </a:lnTo>
                  <a:lnTo>
                    <a:pt x="378" y="53"/>
                  </a:lnTo>
                  <a:lnTo>
                    <a:pt x="379" y="53"/>
                  </a:lnTo>
                  <a:lnTo>
                    <a:pt x="380" y="52"/>
                  </a:lnTo>
                  <a:lnTo>
                    <a:pt x="381" y="52"/>
                  </a:lnTo>
                  <a:lnTo>
                    <a:pt x="382" y="52"/>
                  </a:lnTo>
                  <a:lnTo>
                    <a:pt x="382" y="51"/>
                  </a:lnTo>
                  <a:lnTo>
                    <a:pt x="383" y="50"/>
                  </a:lnTo>
                  <a:lnTo>
                    <a:pt x="383" y="49"/>
                  </a:lnTo>
                  <a:lnTo>
                    <a:pt x="383" y="48"/>
                  </a:lnTo>
                  <a:lnTo>
                    <a:pt x="383" y="46"/>
                  </a:lnTo>
                  <a:lnTo>
                    <a:pt x="383" y="45"/>
                  </a:lnTo>
                  <a:lnTo>
                    <a:pt x="385" y="44"/>
                  </a:lnTo>
                  <a:lnTo>
                    <a:pt x="386" y="44"/>
                  </a:lnTo>
                  <a:lnTo>
                    <a:pt x="388" y="44"/>
                  </a:lnTo>
                  <a:lnTo>
                    <a:pt x="389" y="44"/>
                  </a:lnTo>
                  <a:lnTo>
                    <a:pt x="390" y="44"/>
                  </a:lnTo>
                  <a:lnTo>
                    <a:pt x="391" y="44"/>
                  </a:lnTo>
                  <a:lnTo>
                    <a:pt x="393" y="44"/>
                  </a:lnTo>
                  <a:lnTo>
                    <a:pt x="393" y="43"/>
                  </a:lnTo>
                  <a:lnTo>
                    <a:pt x="393" y="42"/>
                  </a:lnTo>
                  <a:lnTo>
                    <a:pt x="394" y="42"/>
                  </a:lnTo>
                  <a:lnTo>
                    <a:pt x="394" y="41"/>
                  </a:lnTo>
                  <a:lnTo>
                    <a:pt x="395" y="40"/>
                  </a:lnTo>
                  <a:lnTo>
                    <a:pt x="396" y="37"/>
                  </a:lnTo>
                  <a:lnTo>
                    <a:pt x="397" y="37"/>
                  </a:lnTo>
                  <a:lnTo>
                    <a:pt x="398" y="36"/>
                  </a:lnTo>
                  <a:lnTo>
                    <a:pt x="399" y="36"/>
                  </a:lnTo>
                  <a:lnTo>
                    <a:pt x="400" y="35"/>
                  </a:lnTo>
                  <a:lnTo>
                    <a:pt x="402" y="34"/>
                  </a:lnTo>
                  <a:lnTo>
                    <a:pt x="403" y="33"/>
                  </a:lnTo>
                  <a:lnTo>
                    <a:pt x="403" y="32"/>
                  </a:lnTo>
                  <a:lnTo>
                    <a:pt x="404" y="29"/>
                  </a:lnTo>
                  <a:lnTo>
                    <a:pt x="405" y="28"/>
                  </a:lnTo>
                  <a:lnTo>
                    <a:pt x="406" y="28"/>
                  </a:lnTo>
                  <a:lnTo>
                    <a:pt x="407" y="28"/>
                  </a:lnTo>
                  <a:lnTo>
                    <a:pt x="408" y="27"/>
                  </a:lnTo>
                  <a:lnTo>
                    <a:pt x="409" y="27"/>
                  </a:lnTo>
                  <a:lnTo>
                    <a:pt x="409" y="26"/>
                  </a:lnTo>
                  <a:lnTo>
                    <a:pt x="411" y="26"/>
                  </a:lnTo>
                  <a:lnTo>
                    <a:pt x="412" y="25"/>
                  </a:lnTo>
                  <a:lnTo>
                    <a:pt x="413" y="25"/>
                  </a:lnTo>
                  <a:lnTo>
                    <a:pt x="414" y="24"/>
                  </a:lnTo>
                  <a:lnTo>
                    <a:pt x="415" y="24"/>
                  </a:lnTo>
                  <a:lnTo>
                    <a:pt x="415" y="23"/>
                  </a:lnTo>
                  <a:lnTo>
                    <a:pt x="416" y="23"/>
                  </a:lnTo>
                  <a:lnTo>
                    <a:pt x="416" y="22"/>
                  </a:lnTo>
                  <a:lnTo>
                    <a:pt x="416" y="20"/>
                  </a:lnTo>
                  <a:lnTo>
                    <a:pt x="416" y="19"/>
                  </a:lnTo>
                  <a:lnTo>
                    <a:pt x="416" y="18"/>
                  </a:lnTo>
                  <a:lnTo>
                    <a:pt x="417" y="17"/>
                  </a:lnTo>
                  <a:lnTo>
                    <a:pt x="419" y="17"/>
                  </a:lnTo>
                  <a:lnTo>
                    <a:pt x="420" y="17"/>
                  </a:lnTo>
                  <a:lnTo>
                    <a:pt x="421" y="16"/>
                  </a:lnTo>
                  <a:lnTo>
                    <a:pt x="422" y="16"/>
                  </a:lnTo>
                  <a:lnTo>
                    <a:pt x="423" y="15"/>
                  </a:lnTo>
                  <a:lnTo>
                    <a:pt x="424" y="15"/>
                  </a:lnTo>
                  <a:lnTo>
                    <a:pt x="425" y="15"/>
                  </a:lnTo>
                  <a:lnTo>
                    <a:pt x="426" y="15"/>
                  </a:lnTo>
                  <a:lnTo>
                    <a:pt x="426" y="14"/>
                  </a:lnTo>
                  <a:lnTo>
                    <a:pt x="426" y="12"/>
                  </a:lnTo>
                  <a:lnTo>
                    <a:pt x="428" y="12"/>
                  </a:lnTo>
                  <a:lnTo>
                    <a:pt x="428" y="11"/>
                  </a:lnTo>
                  <a:lnTo>
                    <a:pt x="428" y="10"/>
                  </a:lnTo>
                  <a:lnTo>
                    <a:pt x="429" y="10"/>
                  </a:lnTo>
                  <a:lnTo>
                    <a:pt x="429" y="9"/>
                  </a:lnTo>
                  <a:lnTo>
                    <a:pt x="430" y="9"/>
                  </a:lnTo>
                  <a:lnTo>
                    <a:pt x="430" y="8"/>
                  </a:lnTo>
                  <a:lnTo>
                    <a:pt x="431" y="7"/>
                  </a:lnTo>
                  <a:lnTo>
                    <a:pt x="432" y="6"/>
                  </a:lnTo>
                  <a:lnTo>
                    <a:pt x="433" y="4"/>
                  </a:lnTo>
                  <a:lnTo>
                    <a:pt x="433" y="3"/>
                  </a:lnTo>
                  <a:lnTo>
                    <a:pt x="434" y="2"/>
                  </a:lnTo>
                  <a:lnTo>
                    <a:pt x="435" y="2"/>
                  </a:lnTo>
                  <a:lnTo>
                    <a:pt x="435" y="1"/>
                  </a:lnTo>
                  <a:lnTo>
                    <a:pt x="435" y="0"/>
                  </a:lnTo>
                  <a:lnTo>
                    <a:pt x="437" y="0"/>
                  </a:lnTo>
                  <a:lnTo>
                    <a:pt x="438" y="0"/>
                  </a:lnTo>
                  <a:lnTo>
                    <a:pt x="439" y="0"/>
                  </a:lnTo>
                  <a:lnTo>
                    <a:pt x="439" y="1"/>
                  </a:lnTo>
                  <a:lnTo>
                    <a:pt x="440" y="2"/>
                  </a:lnTo>
                  <a:lnTo>
                    <a:pt x="441" y="6"/>
                  </a:lnTo>
                  <a:lnTo>
                    <a:pt x="442" y="7"/>
                  </a:lnTo>
                  <a:lnTo>
                    <a:pt x="443" y="9"/>
                  </a:lnTo>
                  <a:lnTo>
                    <a:pt x="445" y="11"/>
                  </a:lnTo>
                  <a:lnTo>
                    <a:pt x="446" y="12"/>
                  </a:lnTo>
                  <a:lnTo>
                    <a:pt x="447" y="16"/>
                  </a:lnTo>
                  <a:lnTo>
                    <a:pt x="448" y="18"/>
                  </a:lnTo>
                  <a:lnTo>
                    <a:pt x="449" y="22"/>
                  </a:lnTo>
                  <a:lnTo>
                    <a:pt x="451" y="26"/>
                  </a:lnTo>
                  <a:lnTo>
                    <a:pt x="454" y="29"/>
                  </a:lnTo>
                  <a:lnTo>
                    <a:pt x="457" y="35"/>
                  </a:lnTo>
                  <a:lnTo>
                    <a:pt x="458" y="39"/>
                  </a:lnTo>
                  <a:lnTo>
                    <a:pt x="459" y="41"/>
                  </a:lnTo>
                  <a:lnTo>
                    <a:pt x="462" y="44"/>
                  </a:lnTo>
                  <a:lnTo>
                    <a:pt x="463" y="46"/>
                  </a:lnTo>
                  <a:lnTo>
                    <a:pt x="463" y="48"/>
                  </a:lnTo>
                  <a:lnTo>
                    <a:pt x="466" y="51"/>
                  </a:lnTo>
                  <a:lnTo>
                    <a:pt x="466" y="52"/>
                  </a:lnTo>
                  <a:lnTo>
                    <a:pt x="465" y="53"/>
                  </a:lnTo>
                  <a:lnTo>
                    <a:pt x="465" y="56"/>
                  </a:lnTo>
                  <a:lnTo>
                    <a:pt x="465" y="57"/>
                  </a:lnTo>
                  <a:lnTo>
                    <a:pt x="465" y="58"/>
                  </a:lnTo>
                  <a:lnTo>
                    <a:pt x="464" y="59"/>
                  </a:lnTo>
                  <a:lnTo>
                    <a:pt x="464" y="60"/>
                  </a:lnTo>
                  <a:lnTo>
                    <a:pt x="464" y="61"/>
                  </a:lnTo>
                  <a:lnTo>
                    <a:pt x="464" y="62"/>
                  </a:lnTo>
                  <a:lnTo>
                    <a:pt x="463" y="64"/>
                  </a:lnTo>
                  <a:lnTo>
                    <a:pt x="463" y="65"/>
                  </a:lnTo>
                  <a:lnTo>
                    <a:pt x="462" y="69"/>
                  </a:lnTo>
                  <a:lnTo>
                    <a:pt x="460" y="73"/>
                  </a:lnTo>
                  <a:lnTo>
                    <a:pt x="460" y="76"/>
                  </a:lnTo>
                  <a:lnTo>
                    <a:pt x="459" y="78"/>
                  </a:lnTo>
                  <a:lnTo>
                    <a:pt x="459" y="79"/>
                  </a:lnTo>
                  <a:lnTo>
                    <a:pt x="459" y="81"/>
                  </a:lnTo>
                  <a:lnTo>
                    <a:pt x="458" y="82"/>
                  </a:lnTo>
                  <a:lnTo>
                    <a:pt x="458" y="85"/>
                  </a:lnTo>
                  <a:lnTo>
                    <a:pt x="457" y="86"/>
                  </a:lnTo>
                  <a:lnTo>
                    <a:pt x="455" y="89"/>
                  </a:lnTo>
                  <a:lnTo>
                    <a:pt x="454" y="89"/>
                  </a:lnTo>
                  <a:lnTo>
                    <a:pt x="454" y="90"/>
                  </a:lnTo>
                  <a:lnTo>
                    <a:pt x="451" y="91"/>
                  </a:lnTo>
                  <a:lnTo>
                    <a:pt x="450" y="92"/>
                  </a:lnTo>
                  <a:lnTo>
                    <a:pt x="448" y="94"/>
                  </a:lnTo>
                  <a:lnTo>
                    <a:pt x="447" y="99"/>
                  </a:lnTo>
                  <a:lnTo>
                    <a:pt x="447" y="101"/>
                  </a:lnTo>
                  <a:lnTo>
                    <a:pt x="447" y="102"/>
                  </a:lnTo>
                  <a:lnTo>
                    <a:pt x="446" y="103"/>
                  </a:lnTo>
                  <a:lnTo>
                    <a:pt x="446" y="107"/>
                  </a:lnTo>
                  <a:lnTo>
                    <a:pt x="445" y="108"/>
                  </a:lnTo>
                  <a:lnTo>
                    <a:pt x="445" y="109"/>
                  </a:lnTo>
                  <a:lnTo>
                    <a:pt x="445" y="114"/>
                  </a:lnTo>
                  <a:lnTo>
                    <a:pt x="445" y="115"/>
                  </a:lnTo>
                  <a:lnTo>
                    <a:pt x="443" y="115"/>
                  </a:lnTo>
                  <a:lnTo>
                    <a:pt x="443" y="120"/>
                  </a:lnTo>
                  <a:lnTo>
                    <a:pt x="447" y="118"/>
                  </a:lnTo>
                  <a:lnTo>
                    <a:pt x="449" y="117"/>
                  </a:lnTo>
                  <a:lnTo>
                    <a:pt x="451" y="116"/>
                  </a:lnTo>
                  <a:lnTo>
                    <a:pt x="454" y="115"/>
                  </a:lnTo>
                  <a:lnTo>
                    <a:pt x="455" y="114"/>
                  </a:lnTo>
                  <a:lnTo>
                    <a:pt x="456" y="114"/>
                  </a:lnTo>
                  <a:lnTo>
                    <a:pt x="456" y="112"/>
                  </a:lnTo>
                  <a:lnTo>
                    <a:pt x="457" y="112"/>
                  </a:lnTo>
                  <a:lnTo>
                    <a:pt x="458" y="112"/>
                  </a:lnTo>
                  <a:lnTo>
                    <a:pt x="459" y="112"/>
                  </a:lnTo>
                  <a:lnTo>
                    <a:pt x="459" y="111"/>
                  </a:lnTo>
                  <a:lnTo>
                    <a:pt x="460" y="111"/>
                  </a:lnTo>
                  <a:lnTo>
                    <a:pt x="462" y="111"/>
                  </a:lnTo>
                  <a:lnTo>
                    <a:pt x="463" y="110"/>
                  </a:lnTo>
                  <a:lnTo>
                    <a:pt x="465" y="109"/>
                  </a:lnTo>
                  <a:lnTo>
                    <a:pt x="467" y="108"/>
                  </a:lnTo>
                  <a:lnTo>
                    <a:pt x="466" y="107"/>
                  </a:lnTo>
                  <a:lnTo>
                    <a:pt x="467" y="107"/>
                  </a:lnTo>
                  <a:lnTo>
                    <a:pt x="468" y="106"/>
                  </a:lnTo>
                  <a:lnTo>
                    <a:pt x="469" y="106"/>
                  </a:lnTo>
                  <a:lnTo>
                    <a:pt x="469" y="104"/>
                  </a:lnTo>
                  <a:lnTo>
                    <a:pt x="471" y="104"/>
                  </a:lnTo>
                  <a:lnTo>
                    <a:pt x="472" y="104"/>
                  </a:lnTo>
                  <a:lnTo>
                    <a:pt x="472" y="103"/>
                  </a:lnTo>
                  <a:lnTo>
                    <a:pt x="473" y="103"/>
                  </a:lnTo>
                  <a:lnTo>
                    <a:pt x="474" y="102"/>
                  </a:lnTo>
                  <a:lnTo>
                    <a:pt x="478" y="100"/>
                  </a:lnTo>
                  <a:lnTo>
                    <a:pt x="482" y="98"/>
                  </a:lnTo>
                  <a:lnTo>
                    <a:pt x="485" y="96"/>
                  </a:lnTo>
                  <a:lnTo>
                    <a:pt x="485" y="95"/>
                  </a:lnTo>
                  <a:lnTo>
                    <a:pt x="488" y="95"/>
                  </a:lnTo>
                  <a:lnTo>
                    <a:pt x="489" y="94"/>
                  </a:lnTo>
                  <a:lnTo>
                    <a:pt x="491" y="94"/>
                  </a:lnTo>
                  <a:lnTo>
                    <a:pt x="492" y="93"/>
                  </a:lnTo>
                  <a:lnTo>
                    <a:pt x="493" y="93"/>
                  </a:lnTo>
                  <a:lnTo>
                    <a:pt x="495" y="91"/>
                  </a:lnTo>
                  <a:lnTo>
                    <a:pt x="499" y="89"/>
                  </a:lnTo>
                  <a:lnTo>
                    <a:pt x="500" y="87"/>
                  </a:lnTo>
                  <a:lnTo>
                    <a:pt x="503" y="85"/>
                  </a:lnTo>
                  <a:lnTo>
                    <a:pt x="506" y="83"/>
                  </a:lnTo>
                  <a:lnTo>
                    <a:pt x="506" y="82"/>
                  </a:lnTo>
                  <a:lnTo>
                    <a:pt x="507" y="81"/>
                  </a:lnTo>
                  <a:lnTo>
                    <a:pt x="507" y="79"/>
                  </a:lnTo>
                  <a:lnTo>
                    <a:pt x="508" y="81"/>
                  </a:lnTo>
                  <a:lnTo>
                    <a:pt x="509" y="81"/>
                  </a:lnTo>
                  <a:lnTo>
                    <a:pt x="510" y="83"/>
                  </a:lnTo>
                  <a:lnTo>
                    <a:pt x="511" y="84"/>
                  </a:lnTo>
                  <a:lnTo>
                    <a:pt x="514" y="85"/>
                  </a:lnTo>
                  <a:lnTo>
                    <a:pt x="517" y="84"/>
                  </a:lnTo>
                  <a:lnTo>
                    <a:pt x="517" y="85"/>
                  </a:lnTo>
                  <a:lnTo>
                    <a:pt x="519" y="84"/>
                  </a:lnTo>
                  <a:lnTo>
                    <a:pt x="521" y="83"/>
                  </a:lnTo>
                  <a:lnTo>
                    <a:pt x="521" y="82"/>
                  </a:lnTo>
                  <a:lnTo>
                    <a:pt x="523" y="82"/>
                  </a:lnTo>
                  <a:lnTo>
                    <a:pt x="525" y="81"/>
                  </a:lnTo>
                  <a:lnTo>
                    <a:pt x="526" y="79"/>
                  </a:lnTo>
                  <a:lnTo>
                    <a:pt x="526" y="81"/>
                  </a:lnTo>
                  <a:lnTo>
                    <a:pt x="527" y="81"/>
                  </a:lnTo>
                  <a:lnTo>
                    <a:pt x="529" y="79"/>
                  </a:lnTo>
                  <a:lnTo>
                    <a:pt x="531" y="79"/>
                  </a:lnTo>
                  <a:lnTo>
                    <a:pt x="532" y="79"/>
                  </a:lnTo>
                  <a:lnTo>
                    <a:pt x="533" y="79"/>
                  </a:lnTo>
                  <a:lnTo>
                    <a:pt x="534" y="79"/>
                  </a:lnTo>
                  <a:lnTo>
                    <a:pt x="534" y="78"/>
                  </a:lnTo>
                  <a:lnTo>
                    <a:pt x="535" y="78"/>
                  </a:lnTo>
                  <a:lnTo>
                    <a:pt x="536" y="78"/>
                  </a:lnTo>
                  <a:lnTo>
                    <a:pt x="537" y="78"/>
                  </a:lnTo>
                  <a:lnTo>
                    <a:pt x="538" y="78"/>
                  </a:lnTo>
                  <a:lnTo>
                    <a:pt x="541" y="77"/>
                  </a:lnTo>
                  <a:lnTo>
                    <a:pt x="542" y="77"/>
                  </a:lnTo>
                  <a:lnTo>
                    <a:pt x="543" y="77"/>
                  </a:lnTo>
                  <a:lnTo>
                    <a:pt x="544" y="77"/>
                  </a:lnTo>
                  <a:lnTo>
                    <a:pt x="545" y="77"/>
                  </a:lnTo>
                  <a:lnTo>
                    <a:pt x="546" y="77"/>
                  </a:lnTo>
                  <a:lnTo>
                    <a:pt x="548" y="77"/>
                  </a:lnTo>
                  <a:lnTo>
                    <a:pt x="549" y="76"/>
                  </a:lnTo>
                  <a:lnTo>
                    <a:pt x="550" y="76"/>
                  </a:lnTo>
                  <a:lnTo>
                    <a:pt x="551" y="76"/>
                  </a:lnTo>
                  <a:lnTo>
                    <a:pt x="552" y="76"/>
                  </a:lnTo>
                  <a:lnTo>
                    <a:pt x="553" y="76"/>
                  </a:lnTo>
                  <a:lnTo>
                    <a:pt x="554" y="75"/>
                  </a:lnTo>
                  <a:lnTo>
                    <a:pt x="555" y="75"/>
                  </a:lnTo>
                  <a:lnTo>
                    <a:pt x="557" y="75"/>
                  </a:lnTo>
                  <a:lnTo>
                    <a:pt x="558" y="75"/>
                  </a:lnTo>
                  <a:lnTo>
                    <a:pt x="559" y="75"/>
                  </a:lnTo>
                  <a:lnTo>
                    <a:pt x="561" y="74"/>
                  </a:lnTo>
                  <a:lnTo>
                    <a:pt x="562" y="74"/>
                  </a:lnTo>
                  <a:lnTo>
                    <a:pt x="563" y="74"/>
                  </a:lnTo>
                  <a:lnTo>
                    <a:pt x="564" y="74"/>
                  </a:lnTo>
                  <a:lnTo>
                    <a:pt x="566" y="74"/>
                  </a:lnTo>
                  <a:lnTo>
                    <a:pt x="567" y="73"/>
                  </a:lnTo>
                  <a:lnTo>
                    <a:pt x="568" y="73"/>
                  </a:lnTo>
                  <a:lnTo>
                    <a:pt x="569" y="73"/>
                  </a:lnTo>
                  <a:lnTo>
                    <a:pt x="570" y="71"/>
                  </a:lnTo>
                  <a:lnTo>
                    <a:pt x="571" y="71"/>
                  </a:lnTo>
                  <a:lnTo>
                    <a:pt x="575" y="70"/>
                  </a:lnTo>
                  <a:lnTo>
                    <a:pt x="576" y="70"/>
                  </a:lnTo>
                  <a:lnTo>
                    <a:pt x="576" y="69"/>
                  </a:lnTo>
                  <a:lnTo>
                    <a:pt x="577" y="69"/>
                  </a:lnTo>
                  <a:lnTo>
                    <a:pt x="578" y="68"/>
                  </a:lnTo>
                  <a:lnTo>
                    <a:pt x="579" y="67"/>
                  </a:lnTo>
                  <a:lnTo>
                    <a:pt x="580" y="67"/>
                  </a:lnTo>
                  <a:lnTo>
                    <a:pt x="580" y="66"/>
                  </a:lnTo>
                  <a:lnTo>
                    <a:pt x="581" y="66"/>
                  </a:lnTo>
                  <a:lnTo>
                    <a:pt x="583" y="66"/>
                  </a:lnTo>
                  <a:lnTo>
                    <a:pt x="584" y="66"/>
                  </a:lnTo>
                  <a:lnTo>
                    <a:pt x="585" y="65"/>
                  </a:lnTo>
                  <a:lnTo>
                    <a:pt x="585" y="64"/>
                  </a:lnTo>
                  <a:lnTo>
                    <a:pt x="586" y="62"/>
                  </a:lnTo>
                  <a:lnTo>
                    <a:pt x="588" y="62"/>
                  </a:lnTo>
                  <a:lnTo>
                    <a:pt x="588" y="64"/>
                  </a:lnTo>
                  <a:lnTo>
                    <a:pt x="589" y="64"/>
                  </a:lnTo>
                  <a:lnTo>
                    <a:pt x="589" y="65"/>
                  </a:lnTo>
                  <a:lnTo>
                    <a:pt x="593" y="64"/>
                  </a:lnTo>
                  <a:lnTo>
                    <a:pt x="595" y="64"/>
                  </a:lnTo>
                  <a:lnTo>
                    <a:pt x="598" y="64"/>
                  </a:lnTo>
                  <a:lnTo>
                    <a:pt x="602" y="62"/>
                  </a:lnTo>
                  <a:lnTo>
                    <a:pt x="604" y="62"/>
                  </a:lnTo>
                  <a:lnTo>
                    <a:pt x="605" y="62"/>
                  </a:lnTo>
                  <a:lnTo>
                    <a:pt x="605" y="61"/>
                  </a:lnTo>
                  <a:lnTo>
                    <a:pt x="606" y="61"/>
                  </a:lnTo>
                  <a:lnTo>
                    <a:pt x="606" y="60"/>
                  </a:lnTo>
                  <a:lnTo>
                    <a:pt x="607" y="60"/>
                  </a:lnTo>
                  <a:lnTo>
                    <a:pt x="607" y="59"/>
                  </a:lnTo>
                  <a:lnTo>
                    <a:pt x="609" y="59"/>
                  </a:lnTo>
                  <a:lnTo>
                    <a:pt x="609" y="58"/>
                  </a:lnTo>
                  <a:lnTo>
                    <a:pt x="610" y="58"/>
                  </a:lnTo>
                  <a:lnTo>
                    <a:pt x="613" y="59"/>
                  </a:lnTo>
                  <a:lnTo>
                    <a:pt x="614" y="59"/>
                  </a:lnTo>
                  <a:lnTo>
                    <a:pt x="618" y="60"/>
                  </a:lnTo>
                  <a:lnTo>
                    <a:pt x="619" y="62"/>
                  </a:lnTo>
                  <a:lnTo>
                    <a:pt x="618" y="64"/>
                  </a:lnTo>
                  <a:lnTo>
                    <a:pt x="617" y="64"/>
                  </a:lnTo>
                  <a:lnTo>
                    <a:pt x="617" y="65"/>
                  </a:lnTo>
                  <a:lnTo>
                    <a:pt x="615" y="65"/>
                  </a:lnTo>
                  <a:lnTo>
                    <a:pt x="615" y="66"/>
                  </a:lnTo>
                  <a:lnTo>
                    <a:pt x="614" y="66"/>
                  </a:lnTo>
                  <a:lnTo>
                    <a:pt x="611" y="69"/>
                  </a:lnTo>
                  <a:lnTo>
                    <a:pt x="610" y="69"/>
                  </a:lnTo>
                  <a:lnTo>
                    <a:pt x="610" y="70"/>
                  </a:lnTo>
                  <a:lnTo>
                    <a:pt x="610" y="71"/>
                  </a:lnTo>
                  <a:lnTo>
                    <a:pt x="609" y="73"/>
                  </a:lnTo>
                  <a:lnTo>
                    <a:pt x="607" y="74"/>
                  </a:lnTo>
                  <a:lnTo>
                    <a:pt x="606" y="76"/>
                  </a:lnTo>
                  <a:lnTo>
                    <a:pt x="605" y="77"/>
                  </a:lnTo>
                  <a:lnTo>
                    <a:pt x="604" y="78"/>
                  </a:lnTo>
                  <a:lnTo>
                    <a:pt x="603" y="79"/>
                  </a:lnTo>
                  <a:lnTo>
                    <a:pt x="602" y="81"/>
                  </a:lnTo>
                  <a:lnTo>
                    <a:pt x="605" y="89"/>
                  </a:lnTo>
                  <a:lnTo>
                    <a:pt x="607" y="93"/>
                  </a:lnTo>
                  <a:lnTo>
                    <a:pt x="611" y="92"/>
                  </a:lnTo>
                  <a:lnTo>
                    <a:pt x="613" y="90"/>
                  </a:lnTo>
                  <a:lnTo>
                    <a:pt x="614" y="89"/>
                  </a:lnTo>
                  <a:lnTo>
                    <a:pt x="615" y="89"/>
                  </a:lnTo>
                  <a:lnTo>
                    <a:pt x="617" y="87"/>
                  </a:lnTo>
                  <a:lnTo>
                    <a:pt x="620" y="85"/>
                  </a:lnTo>
                  <a:lnTo>
                    <a:pt x="620" y="86"/>
                  </a:lnTo>
                  <a:lnTo>
                    <a:pt x="624" y="90"/>
                  </a:lnTo>
                  <a:lnTo>
                    <a:pt x="626" y="90"/>
                  </a:lnTo>
                  <a:lnTo>
                    <a:pt x="627" y="91"/>
                  </a:lnTo>
                  <a:lnTo>
                    <a:pt x="628" y="91"/>
                  </a:lnTo>
                  <a:lnTo>
                    <a:pt x="628" y="92"/>
                  </a:lnTo>
                  <a:lnTo>
                    <a:pt x="630" y="94"/>
                  </a:lnTo>
                  <a:lnTo>
                    <a:pt x="635" y="98"/>
                  </a:lnTo>
                  <a:lnTo>
                    <a:pt x="636" y="100"/>
                  </a:lnTo>
                  <a:lnTo>
                    <a:pt x="637" y="100"/>
                  </a:lnTo>
                  <a:lnTo>
                    <a:pt x="643" y="100"/>
                  </a:lnTo>
                  <a:lnTo>
                    <a:pt x="646" y="101"/>
                  </a:lnTo>
                  <a:lnTo>
                    <a:pt x="655" y="104"/>
                  </a:lnTo>
                  <a:lnTo>
                    <a:pt x="660" y="111"/>
                  </a:lnTo>
                  <a:lnTo>
                    <a:pt x="662" y="115"/>
                  </a:lnTo>
                  <a:lnTo>
                    <a:pt x="664" y="117"/>
                  </a:lnTo>
                  <a:lnTo>
                    <a:pt x="666" y="120"/>
                  </a:lnTo>
                  <a:lnTo>
                    <a:pt x="666" y="127"/>
                  </a:lnTo>
                  <a:lnTo>
                    <a:pt x="661" y="132"/>
                  </a:lnTo>
                  <a:lnTo>
                    <a:pt x="657" y="134"/>
                  </a:lnTo>
                  <a:lnTo>
                    <a:pt x="656" y="135"/>
                  </a:lnTo>
                  <a:lnTo>
                    <a:pt x="657" y="135"/>
                  </a:lnTo>
                  <a:lnTo>
                    <a:pt x="657" y="136"/>
                  </a:lnTo>
                  <a:lnTo>
                    <a:pt x="658" y="136"/>
                  </a:lnTo>
                  <a:lnTo>
                    <a:pt x="658" y="137"/>
                  </a:lnTo>
                  <a:lnTo>
                    <a:pt x="658" y="138"/>
                  </a:lnTo>
                  <a:lnTo>
                    <a:pt x="660" y="138"/>
                  </a:lnTo>
                  <a:lnTo>
                    <a:pt x="660" y="140"/>
                  </a:lnTo>
                  <a:lnTo>
                    <a:pt x="661" y="141"/>
                  </a:lnTo>
                  <a:lnTo>
                    <a:pt x="660" y="141"/>
                  </a:lnTo>
                  <a:lnTo>
                    <a:pt x="660" y="142"/>
                  </a:lnTo>
                  <a:lnTo>
                    <a:pt x="661" y="142"/>
                  </a:lnTo>
                  <a:lnTo>
                    <a:pt x="660" y="142"/>
                  </a:lnTo>
                  <a:lnTo>
                    <a:pt x="660" y="143"/>
                  </a:lnTo>
                  <a:lnTo>
                    <a:pt x="660" y="144"/>
                  </a:lnTo>
                  <a:lnTo>
                    <a:pt x="660" y="145"/>
                  </a:lnTo>
                  <a:lnTo>
                    <a:pt x="660" y="146"/>
                  </a:lnTo>
                  <a:lnTo>
                    <a:pt x="660" y="148"/>
                  </a:lnTo>
                  <a:lnTo>
                    <a:pt x="660" y="149"/>
                  </a:lnTo>
                  <a:lnTo>
                    <a:pt x="660" y="150"/>
                  </a:lnTo>
                  <a:lnTo>
                    <a:pt x="661" y="150"/>
                  </a:lnTo>
                  <a:lnTo>
                    <a:pt x="661" y="149"/>
                  </a:lnTo>
                  <a:lnTo>
                    <a:pt x="661" y="150"/>
                  </a:lnTo>
                  <a:lnTo>
                    <a:pt x="661" y="149"/>
                  </a:lnTo>
                  <a:lnTo>
                    <a:pt x="662" y="149"/>
                  </a:lnTo>
                  <a:lnTo>
                    <a:pt x="663" y="150"/>
                  </a:lnTo>
                  <a:lnTo>
                    <a:pt x="662" y="150"/>
                  </a:lnTo>
                  <a:lnTo>
                    <a:pt x="662" y="151"/>
                  </a:lnTo>
                  <a:lnTo>
                    <a:pt x="661" y="151"/>
                  </a:lnTo>
                  <a:lnTo>
                    <a:pt x="661" y="152"/>
                  </a:lnTo>
                  <a:lnTo>
                    <a:pt x="662" y="152"/>
                  </a:lnTo>
                  <a:lnTo>
                    <a:pt x="663" y="152"/>
                  </a:lnTo>
                  <a:lnTo>
                    <a:pt x="663" y="153"/>
                  </a:lnTo>
                  <a:lnTo>
                    <a:pt x="664" y="153"/>
                  </a:lnTo>
                  <a:lnTo>
                    <a:pt x="664" y="154"/>
                  </a:lnTo>
                  <a:lnTo>
                    <a:pt x="665" y="154"/>
                  </a:lnTo>
                  <a:lnTo>
                    <a:pt x="665" y="156"/>
                  </a:lnTo>
                  <a:lnTo>
                    <a:pt x="666" y="157"/>
                  </a:lnTo>
                  <a:lnTo>
                    <a:pt x="666" y="158"/>
                  </a:lnTo>
                  <a:lnTo>
                    <a:pt x="666" y="159"/>
                  </a:lnTo>
                  <a:lnTo>
                    <a:pt x="667" y="159"/>
                  </a:lnTo>
                  <a:lnTo>
                    <a:pt x="657" y="171"/>
                  </a:lnTo>
                  <a:lnTo>
                    <a:pt x="656" y="171"/>
                  </a:lnTo>
                  <a:lnTo>
                    <a:pt x="656" y="173"/>
                  </a:lnTo>
                  <a:lnTo>
                    <a:pt x="655" y="173"/>
                  </a:lnTo>
                  <a:lnTo>
                    <a:pt x="655" y="174"/>
                  </a:lnTo>
                  <a:lnTo>
                    <a:pt x="654" y="174"/>
                  </a:lnTo>
                  <a:lnTo>
                    <a:pt x="652" y="175"/>
                  </a:lnTo>
                  <a:lnTo>
                    <a:pt x="650" y="175"/>
                  </a:lnTo>
                  <a:lnTo>
                    <a:pt x="650" y="176"/>
                  </a:lnTo>
                  <a:lnTo>
                    <a:pt x="649" y="176"/>
                  </a:lnTo>
                  <a:lnTo>
                    <a:pt x="649" y="177"/>
                  </a:lnTo>
                  <a:lnTo>
                    <a:pt x="648" y="178"/>
                  </a:lnTo>
                  <a:lnTo>
                    <a:pt x="647" y="178"/>
                  </a:lnTo>
                  <a:lnTo>
                    <a:pt x="646" y="179"/>
                  </a:lnTo>
                  <a:lnTo>
                    <a:pt x="645" y="181"/>
                  </a:lnTo>
                  <a:lnTo>
                    <a:pt x="645" y="182"/>
                  </a:lnTo>
                  <a:lnTo>
                    <a:pt x="644" y="182"/>
                  </a:lnTo>
                  <a:lnTo>
                    <a:pt x="643" y="182"/>
                  </a:lnTo>
                  <a:lnTo>
                    <a:pt x="641" y="182"/>
                  </a:lnTo>
                  <a:lnTo>
                    <a:pt x="640" y="182"/>
                  </a:lnTo>
                  <a:lnTo>
                    <a:pt x="639" y="182"/>
                  </a:lnTo>
                  <a:lnTo>
                    <a:pt x="638" y="183"/>
                  </a:lnTo>
                  <a:lnTo>
                    <a:pt x="637" y="183"/>
                  </a:lnTo>
                  <a:lnTo>
                    <a:pt x="636" y="183"/>
                  </a:lnTo>
                  <a:lnTo>
                    <a:pt x="635" y="183"/>
                  </a:lnTo>
                  <a:lnTo>
                    <a:pt x="633" y="183"/>
                  </a:lnTo>
                  <a:lnTo>
                    <a:pt x="632" y="184"/>
                  </a:lnTo>
                  <a:lnTo>
                    <a:pt x="631" y="184"/>
                  </a:lnTo>
                  <a:lnTo>
                    <a:pt x="630" y="184"/>
                  </a:lnTo>
                  <a:lnTo>
                    <a:pt x="630" y="185"/>
                  </a:lnTo>
                  <a:lnTo>
                    <a:pt x="629" y="185"/>
                  </a:lnTo>
                  <a:lnTo>
                    <a:pt x="628" y="186"/>
                  </a:lnTo>
                  <a:lnTo>
                    <a:pt x="621" y="191"/>
                  </a:lnTo>
                  <a:lnTo>
                    <a:pt x="619" y="193"/>
                  </a:lnTo>
                  <a:lnTo>
                    <a:pt x="618" y="194"/>
                  </a:lnTo>
                  <a:lnTo>
                    <a:pt x="617" y="195"/>
                  </a:lnTo>
                  <a:lnTo>
                    <a:pt x="615" y="196"/>
                  </a:lnTo>
                  <a:lnTo>
                    <a:pt x="613" y="200"/>
                  </a:lnTo>
                  <a:lnTo>
                    <a:pt x="613" y="201"/>
                  </a:lnTo>
                  <a:lnTo>
                    <a:pt x="612" y="201"/>
                  </a:lnTo>
                  <a:lnTo>
                    <a:pt x="612" y="202"/>
                  </a:lnTo>
                  <a:lnTo>
                    <a:pt x="612" y="203"/>
                  </a:lnTo>
                  <a:lnTo>
                    <a:pt x="611" y="204"/>
                  </a:lnTo>
                  <a:lnTo>
                    <a:pt x="611" y="205"/>
                  </a:lnTo>
                  <a:lnTo>
                    <a:pt x="611" y="207"/>
                  </a:lnTo>
                  <a:lnTo>
                    <a:pt x="611" y="208"/>
                  </a:lnTo>
                  <a:lnTo>
                    <a:pt x="611" y="209"/>
                  </a:lnTo>
                  <a:lnTo>
                    <a:pt x="612" y="212"/>
                  </a:lnTo>
                  <a:lnTo>
                    <a:pt x="612" y="213"/>
                  </a:lnTo>
                  <a:lnTo>
                    <a:pt x="612" y="218"/>
                  </a:lnTo>
                  <a:lnTo>
                    <a:pt x="612" y="220"/>
                  </a:lnTo>
                  <a:lnTo>
                    <a:pt x="612" y="221"/>
                  </a:lnTo>
                  <a:lnTo>
                    <a:pt x="612" y="223"/>
                  </a:lnTo>
                  <a:lnTo>
                    <a:pt x="612" y="224"/>
                  </a:lnTo>
                  <a:lnTo>
                    <a:pt x="611" y="225"/>
                  </a:lnTo>
                  <a:lnTo>
                    <a:pt x="610" y="228"/>
                  </a:lnTo>
                  <a:lnTo>
                    <a:pt x="610" y="229"/>
                  </a:lnTo>
                  <a:lnTo>
                    <a:pt x="610" y="230"/>
                  </a:lnTo>
                  <a:lnTo>
                    <a:pt x="610" y="232"/>
                  </a:lnTo>
                  <a:lnTo>
                    <a:pt x="609" y="232"/>
                  </a:lnTo>
                  <a:lnTo>
                    <a:pt x="609" y="233"/>
                  </a:lnTo>
                  <a:lnTo>
                    <a:pt x="607" y="234"/>
                  </a:lnTo>
                  <a:lnTo>
                    <a:pt x="606" y="236"/>
                  </a:lnTo>
                  <a:lnTo>
                    <a:pt x="604" y="238"/>
                  </a:lnTo>
                  <a:lnTo>
                    <a:pt x="603" y="240"/>
                  </a:lnTo>
                  <a:lnTo>
                    <a:pt x="604" y="240"/>
                  </a:lnTo>
                  <a:lnTo>
                    <a:pt x="604" y="242"/>
                  </a:lnTo>
                  <a:lnTo>
                    <a:pt x="618" y="276"/>
                  </a:lnTo>
                  <a:lnTo>
                    <a:pt x="618" y="27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C323769-C0B4-6A3A-0963-D9C8836F61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1038" y="3609975"/>
              <a:ext cx="585788" cy="550863"/>
            </a:xfrm>
            <a:custGeom>
              <a:avLst/>
              <a:gdLst>
                <a:gd name="T0" fmla="*/ 197 w 369"/>
                <a:gd name="T1" fmla="*/ 88 h 347"/>
                <a:gd name="T2" fmla="*/ 299 w 369"/>
                <a:gd name="T3" fmla="*/ 91 h 347"/>
                <a:gd name="T4" fmla="*/ 305 w 369"/>
                <a:gd name="T5" fmla="*/ 97 h 347"/>
                <a:gd name="T6" fmla="*/ 309 w 369"/>
                <a:gd name="T7" fmla="*/ 108 h 347"/>
                <a:gd name="T8" fmla="*/ 305 w 369"/>
                <a:gd name="T9" fmla="*/ 118 h 347"/>
                <a:gd name="T10" fmla="*/ 295 w 369"/>
                <a:gd name="T11" fmla="*/ 125 h 347"/>
                <a:gd name="T12" fmla="*/ 307 w 369"/>
                <a:gd name="T13" fmla="*/ 153 h 347"/>
                <a:gd name="T14" fmla="*/ 328 w 369"/>
                <a:gd name="T15" fmla="*/ 172 h 347"/>
                <a:gd name="T16" fmla="*/ 346 w 369"/>
                <a:gd name="T17" fmla="*/ 159 h 347"/>
                <a:gd name="T18" fmla="*/ 352 w 369"/>
                <a:gd name="T19" fmla="*/ 158 h 347"/>
                <a:gd name="T20" fmla="*/ 360 w 369"/>
                <a:gd name="T21" fmla="*/ 166 h 347"/>
                <a:gd name="T22" fmla="*/ 365 w 369"/>
                <a:gd name="T23" fmla="*/ 167 h 347"/>
                <a:gd name="T24" fmla="*/ 368 w 369"/>
                <a:gd name="T25" fmla="*/ 184 h 347"/>
                <a:gd name="T26" fmla="*/ 347 w 369"/>
                <a:gd name="T27" fmla="*/ 211 h 347"/>
                <a:gd name="T28" fmla="*/ 327 w 369"/>
                <a:gd name="T29" fmla="*/ 225 h 347"/>
                <a:gd name="T30" fmla="*/ 309 w 369"/>
                <a:gd name="T31" fmla="*/ 234 h 347"/>
                <a:gd name="T32" fmla="*/ 297 w 369"/>
                <a:gd name="T33" fmla="*/ 238 h 347"/>
                <a:gd name="T34" fmla="*/ 283 w 369"/>
                <a:gd name="T35" fmla="*/ 242 h 347"/>
                <a:gd name="T36" fmla="*/ 270 w 369"/>
                <a:gd name="T37" fmla="*/ 250 h 347"/>
                <a:gd name="T38" fmla="*/ 258 w 369"/>
                <a:gd name="T39" fmla="*/ 260 h 347"/>
                <a:gd name="T40" fmla="*/ 250 w 369"/>
                <a:gd name="T41" fmla="*/ 269 h 347"/>
                <a:gd name="T42" fmla="*/ 240 w 369"/>
                <a:gd name="T43" fmla="*/ 277 h 347"/>
                <a:gd name="T44" fmla="*/ 223 w 369"/>
                <a:gd name="T45" fmla="*/ 309 h 347"/>
                <a:gd name="T46" fmla="*/ 193 w 369"/>
                <a:gd name="T47" fmla="*/ 325 h 347"/>
                <a:gd name="T48" fmla="*/ 178 w 369"/>
                <a:gd name="T49" fmla="*/ 333 h 347"/>
                <a:gd name="T50" fmla="*/ 161 w 369"/>
                <a:gd name="T51" fmla="*/ 329 h 347"/>
                <a:gd name="T52" fmla="*/ 143 w 369"/>
                <a:gd name="T53" fmla="*/ 317 h 347"/>
                <a:gd name="T54" fmla="*/ 88 w 369"/>
                <a:gd name="T55" fmla="*/ 331 h 347"/>
                <a:gd name="T56" fmla="*/ 79 w 369"/>
                <a:gd name="T57" fmla="*/ 335 h 347"/>
                <a:gd name="T58" fmla="*/ 70 w 369"/>
                <a:gd name="T59" fmla="*/ 329 h 347"/>
                <a:gd name="T60" fmla="*/ 54 w 369"/>
                <a:gd name="T61" fmla="*/ 327 h 347"/>
                <a:gd name="T62" fmla="*/ 37 w 369"/>
                <a:gd name="T63" fmla="*/ 325 h 347"/>
                <a:gd name="T64" fmla="*/ 26 w 369"/>
                <a:gd name="T65" fmla="*/ 336 h 347"/>
                <a:gd name="T66" fmla="*/ 9 w 369"/>
                <a:gd name="T67" fmla="*/ 345 h 347"/>
                <a:gd name="T68" fmla="*/ 10 w 369"/>
                <a:gd name="T69" fmla="*/ 330 h 347"/>
                <a:gd name="T70" fmla="*/ 18 w 369"/>
                <a:gd name="T71" fmla="*/ 306 h 347"/>
                <a:gd name="T72" fmla="*/ 33 w 369"/>
                <a:gd name="T73" fmla="*/ 284 h 347"/>
                <a:gd name="T74" fmla="*/ 41 w 369"/>
                <a:gd name="T75" fmla="*/ 271 h 347"/>
                <a:gd name="T76" fmla="*/ 30 w 369"/>
                <a:gd name="T77" fmla="*/ 258 h 347"/>
                <a:gd name="T78" fmla="*/ 17 w 369"/>
                <a:gd name="T79" fmla="*/ 238 h 347"/>
                <a:gd name="T80" fmla="*/ 27 w 369"/>
                <a:gd name="T81" fmla="*/ 216 h 347"/>
                <a:gd name="T82" fmla="*/ 41 w 369"/>
                <a:gd name="T83" fmla="*/ 214 h 347"/>
                <a:gd name="T84" fmla="*/ 50 w 369"/>
                <a:gd name="T85" fmla="*/ 210 h 347"/>
                <a:gd name="T86" fmla="*/ 59 w 369"/>
                <a:gd name="T87" fmla="*/ 199 h 347"/>
                <a:gd name="T88" fmla="*/ 69 w 369"/>
                <a:gd name="T89" fmla="*/ 195 h 347"/>
                <a:gd name="T90" fmla="*/ 97 w 369"/>
                <a:gd name="T91" fmla="*/ 193 h 347"/>
                <a:gd name="T92" fmla="*/ 113 w 369"/>
                <a:gd name="T93" fmla="*/ 175 h 347"/>
                <a:gd name="T94" fmla="*/ 127 w 369"/>
                <a:gd name="T95" fmla="*/ 178 h 347"/>
                <a:gd name="T96" fmla="*/ 147 w 369"/>
                <a:gd name="T97" fmla="*/ 181 h 347"/>
                <a:gd name="T98" fmla="*/ 173 w 369"/>
                <a:gd name="T99" fmla="*/ 162 h 347"/>
                <a:gd name="T100" fmla="*/ 169 w 369"/>
                <a:gd name="T101" fmla="*/ 145 h 347"/>
                <a:gd name="T102" fmla="*/ 158 w 369"/>
                <a:gd name="T103" fmla="*/ 128 h 347"/>
                <a:gd name="T104" fmla="*/ 161 w 369"/>
                <a:gd name="T105" fmla="*/ 111 h 347"/>
                <a:gd name="T106" fmla="*/ 174 w 369"/>
                <a:gd name="T107" fmla="*/ 100 h 347"/>
                <a:gd name="T108" fmla="*/ 173 w 369"/>
                <a:gd name="T109" fmla="*/ 87 h 347"/>
                <a:gd name="T110" fmla="*/ 176 w 369"/>
                <a:gd name="T111" fmla="*/ 72 h 347"/>
                <a:gd name="T112" fmla="*/ 252 w 369"/>
                <a:gd name="T113" fmla="*/ 24 h 347"/>
                <a:gd name="T114" fmla="*/ 240 w 369"/>
                <a:gd name="T115" fmla="*/ 20 h 347"/>
                <a:gd name="T116" fmla="*/ 231 w 369"/>
                <a:gd name="T117" fmla="*/ 2 h 347"/>
                <a:gd name="T118" fmla="*/ 256 w 369"/>
                <a:gd name="T119" fmla="*/ 7 h 347"/>
                <a:gd name="T120" fmla="*/ 267 w 369"/>
                <a:gd name="T121" fmla="*/ 15 h 347"/>
                <a:gd name="T122" fmla="*/ 231 w 369"/>
                <a:gd name="T123" fmla="*/ 20 h 347"/>
                <a:gd name="T124" fmla="*/ 228 w 369"/>
                <a:gd name="T125" fmla="*/ 3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9" h="347">
                  <a:moveTo>
                    <a:pt x="180" y="69"/>
                  </a:moveTo>
                  <a:lnTo>
                    <a:pt x="181" y="69"/>
                  </a:lnTo>
                  <a:lnTo>
                    <a:pt x="181" y="70"/>
                  </a:lnTo>
                  <a:lnTo>
                    <a:pt x="180" y="70"/>
                  </a:lnTo>
                  <a:lnTo>
                    <a:pt x="181" y="71"/>
                  </a:lnTo>
                  <a:lnTo>
                    <a:pt x="183" y="71"/>
                  </a:lnTo>
                  <a:lnTo>
                    <a:pt x="183" y="72"/>
                  </a:lnTo>
                  <a:lnTo>
                    <a:pt x="182" y="74"/>
                  </a:lnTo>
                  <a:lnTo>
                    <a:pt x="183" y="74"/>
                  </a:lnTo>
                  <a:lnTo>
                    <a:pt x="183" y="75"/>
                  </a:lnTo>
                  <a:lnTo>
                    <a:pt x="184" y="75"/>
                  </a:lnTo>
                  <a:lnTo>
                    <a:pt x="184" y="76"/>
                  </a:lnTo>
                  <a:lnTo>
                    <a:pt x="188" y="79"/>
                  </a:lnTo>
                  <a:lnTo>
                    <a:pt x="188" y="80"/>
                  </a:lnTo>
                  <a:lnTo>
                    <a:pt x="189" y="82"/>
                  </a:lnTo>
                  <a:lnTo>
                    <a:pt x="190" y="83"/>
                  </a:lnTo>
                  <a:lnTo>
                    <a:pt x="196" y="87"/>
                  </a:lnTo>
                  <a:lnTo>
                    <a:pt x="195" y="87"/>
                  </a:lnTo>
                  <a:lnTo>
                    <a:pt x="195" y="88"/>
                  </a:lnTo>
                  <a:lnTo>
                    <a:pt x="197" y="88"/>
                  </a:lnTo>
                  <a:lnTo>
                    <a:pt x="199" y="89"/>
                  </a:lnTo>
                  <a:lnTo>
                    <a:pt x="201" y="92"/>
                  </a:lnTo>
                  <a:lnTo>
                    <a:pt x="204" y="93"/>
                  </a:lnTo>
                  <a:lnTo>
                    <a:pt x="205" y="94"/>
                  </a:lnTo>
                  <a:lnTo>
                    <a:pt x="206" y="95"/>
                  </a:lnTo>
                  <a:lnTo>
                    <a:pt x="208" y="96"/>
                  </a:lnTo>
                  <a:lnTo>
                    <a:pt x="210" y="97"/>
                  </a:lnTo>
                  <a:lnTo>
                    <a:pt x="212" y="97"/>
                  </a:lnTo>
                  <a:lnTo>
                    <a:pt x="215" y="99"/>
                  </a:lnTo>
                  <a:lnTo>
                    <a:pt x="217" y="101"/>
                  </a:lnTo>
                  <a:lnTo>
                    <a:pt x="221" y="102"/>
                  </a:lnTo>
                  <a:lnTo>
                    <a:pt x="222" y="102"/>
                  </a:lnTo>
                  <a:lnTo>
                    <a:pt x="222" y="103"/>
                  </a:lnTo>
                  <a:lnTo>
                    <a:pt x="225" y="103"/>
                  </a:lnTo>
                  <a:lnTo>
                    <a:pt x="255" y="119"/>
                  </a:lnTo>
                  <a:lnTo>
                    <a:pt x="264" y="103"/>
                  </a:lnTo>
                  <a:lnTo>
                    <a:pt x="266" y="97"/>
                  </a:lnTo>
                  <a:lnTo>
                    <a:pt x="268" y="94"/>
                  </a:lnTo>
                  <a:lnTo>
                    <a:pt x="276" y="78"/>
                  </a:lnTo>
                  <a:lnTo>
                    <a:pt x="299" y="91"/>
                  </a:lnTo>
                  <a:lnTo>
                    <a:pt x="300" y="91"/>
                  </a:lnTo>
                  <a:lnTo>
                    <a:pt x="300" y="92"/>
                  </a:lnTo>
                  <a:lnTo>
                    <a:pt x="301" y="92"/>
                  </a:lnTo>
                  <a:lnTo>
                    <a:pt x="301" y="91"/>
                  </a:lnTo>
                  <a:lnTo>
                    <a:pt x="302" y="91"/>
                  </a:lnTo>
                  <a:lnTo>
                    <a:pt x="302" y="92"/>
                  </a:lnTo>
                  <a:lnTo>
                    <a:pt x="303" y="92"/>
                  </a:lnTo>
                  <a:lnTo>
                    <a:pt x="303" y="93"/>
                  </a:lnTo>
                  <a:lnTo>
                    <a:pt x="304" y="93"/>
                  </a:lnTo>
                  <a:lnTo>
                    <a:pt x="305" y="93"/>
                  </a:lnTo>
                  <a:lnTo>
                    <a:pt x="305" y="94"/>
                  </a:lnTo>
                  <a:lnTo>
                    <a:pt x="307" y="94"/>
                  </a:lnTo>
                  <a:lnTo>
                    <a:pt x="307" y="95"/>
                  </a:lnTo>
                  <a:lnTo>
                    <a:pt x="305" y="95"/>
                  </a:lnTo>
                  <a:lnTo>
                    <a:pt x="304" y="95"/>
                  </a:lnTo>
                  <a:lnTo>
                    <a:pt x="304" y="96"/>
                  </a:lnTo>
                  <a:lnTo>
                    <a:pt x="304" y="97"/>
                  </a:lnTo>
                  <a:lnTo>
                    <a:pt x="305" y="97"/>
                  </a:lnTo>
                  <a:lnTo>
                    <a:pt x="305" y="96"/>
                  </a:lnTo>
                  <a:lnTo>
                    <a:pt x="305" y="97"/>
                  </a:lnTo>
                  <a:lnTo>
                    <a:pt x="307" y="97"/>
                  </a:lnTo>
                  <a:lnTo>
                    <a:pt x="307" y="99"/>
                  </a:lnTo>
                  <a:lnTo>
                    <a:pt x="305" y="100"/>
                  </a:lnTo>
                  <a:lnTo>
                    <a:pt x="307" y="100"/>
                  </a:lnTo>
                  <a:lnTo>
                    <a:pt x="307" y="101"/>
                  </a:lnTo>
                  <a:lnTo>
                    <a:pt x="305" y="101"/>
                  </a:lnTo>
                  <a:lnTo>
                    <a:pt x="305" y="102"/>
                  </a:lnTo>
                  <a:lnTo>
                    <a:pt x="307" y="102"/>
                  </a:lnTo>
                  <a:lnTo>
                    <a:pt x="308" y="102"/>
                  </a:lnTo>
                  <a:lnTo>
                    <a:pt x="308" y="103"/>
                  </a:lnTo>
                  <a:lnTo>
                    <a:pt x="307" y="103"/>
                  </a:lnTo>
                  <a:lnTo>
                    <a:pt x="308" y="104"/>
                  </a:lnTo>
                  <a:lnTo>
                    <a:pt x="307" y="104"/>
                  </a:lnTo>
                  <a:lnTo>
                    <a:pt x="305" y="104"/>
                  </a:lnTo>
                  <a:lnTo>
                    <a:pt x="305" y="105"/>
                  </a:lnTo>
                  <a:lnTo>
                    <a:pt x="307" y="105"/>
                  </a:lnTo>
                  <a:lnTo>
                    <a:pt x="307" y="107"/>
                  </a:lnTo>
                  <a:lnTo>
                    <a:pt x="308" y="107"/>
                  </a:lnTo>
                  <a:lnTo>
                    <a:pt x="309" y="107"/>
                  </a:lnTo>
                  <a:lnTo>
                    <a:pt x="309" y="108"/>
                  </a:lnTo>
                  <a:lnTo>
                    <a:pt x="308" y="108"/>
                  </a:lnTo>
                  <a:lnTo>
                    <a:pt x="308" y="109"/>
                  </a:lnTo>
                  <a:lnTo>
                    <a:pt x="309" y="109"/>
                  </a:lnTo>
                  <a:lnTo>
                    <a:pt x="310" y="109"/>
                  </a:lnTo>
                  <a:lnTo>
                    <a:pt x="310" y="110"/>
                  </a:lnTo>
                  <a:lnTo>
                    <a:pt x="310" y="111"/>
                  </a:lnTo>
                  <a:lnTo>
                    <a:pt x="310" y="112"/>
                  </a:lnTo>
                  <a:lnTo>
                    <a:pt x="309" y="112"/>
                  </a:lnTo>
                  <a:lnTo>
                    <a:pt x="309" y="113"/>
                  </a:lnTo>
                  <a:lnTo>
                    <a:pt x="309" y="114"/>
                  </a:lnTo>
                  <a:lnTo>
                    <a:pt x="308" y="114"/>
                  </a:lnTo>
                  <a:lnTo>
                    <a:pt x="308" y="116"/>
                  </a:lnTo>
                  <a:lnTo>
                    <a:pt x="307" y="116"/>
                  </a:lnTo>
                  <a:lnTo>
                    <a:pt x="307" y="114"/>
                  </a:lnTo>
                  <a:lnTo>
                    <a:pt x="307" y="116"/>
                  </a:lnTo>
                  <a:lnTo>
                    <a:pt x="305" y="116"/>
                  </a:lnTo>
                  <a:lnTo>
                    <a:pt x="307" y="116"/>
                  </a:lnTo>
                  <a:lnTo>
                    <a:pt x="307" y="117"/>
                  </a:lnTo>
                  <a:lnTo>
                    <a:pt x="305" y="117"/>
                  </a:lnTo>
                  <a:lnTo>
                    <a:pt x="305" y="118"/>
                  </a:lnTo>
                  <a:lnTo>
                    <a:pt x="304" y="118"/>
                  </a:lnTo>
                  <a:lnTo>
                    <a:pt x="303" y="119"/>
                  </a:lnTo>
                  <a:lnTo>
                    <a:pt x="302" y="119"/>
                  </a:lnTo>
                  <a:lnTo>
                    <a:pt x="301" y="119"/>
                  </a:lnTo>
                  <a:lnTo>
                    <a:pt x="301" y="118"/>
                  </a:lnTo>
                  <a:lnTo>
                    <a:pt x="300" y="118"/>
                  </a:lnTo>
                  <a:lnTo>
                    <a:pt x="300" y="119"/>
                  </a:lnTo>
                  <a:lnTo>
                    <a:pt x="299" y="119"/>
                  </a:lnTo>
                  <a:lnTo>
                    <a:pt x="299" y="120"/>
                  </a:lnTo>
                  <a:lnTo>
                    <a:pt x="299" y="121"/>
                  </a:lnTo>
                  <a:lnTo>
                    <a:pt x="297" y="121"/>
                  </a:lnTo>
                  <a:lnTo>
                    <a:pt x="297" y="122"/>
                  </a:lnTo>
                  <a:lnTo>
                    <a:pt x="296" y="122"/>
                  </a:lnTo>
                  <a:lnTo>
                    <a:pt x="296" y="124"/>
                  </a:lnTo>
                  <a:lnTo>
                    <a:pt x="295" y="124"/>
                  </a:lnTo>
                  <a:lnTo>
                    <a:pt x="294" y="124"/>
                  </a:lnTo>
                  <a:lnTo>
                    <a:pt x="295" y="124"/>
                  </a:lnTo>
                  <a:lnTo>
                    <a:pt x="295" y="125"/>
                  </a:lnTo>
                  <a:lnTo>
                    <a:pt x="295" y="126"/>
                  </a:lnTo>
                  <a:lnTo>
                    <a:pt x="295" y="125"/>
                  </a:lnTo>
                  <a:lnTo>
                    <a:pt x="295" y="126"/>
                  </a:lnTo>
                  <a:lnTo>
                    <a:pt x="295" y="127"/>
                  </a:lnTo>
                  <a:lnTo>
                    <a:pt x="295" y="128"/>
                  </a:lnTo>
                  <a:lnTo>
                    <a:pt x="295" y="129"/>
                  </a:lnTo>
                  <a:lnTo>
                    <a:pt x="294" y="129"/>
                  </a:lnTo>
                  <a:lnTo>
                    <a:pt x="294" y="130"/>
                  </a:lnTo>
                  <a:lnTo>
                    <a:pt x="294" y="132"/>
                  </a:lnTo>
                  <a:lnTo>
                    <a:pt x="294" y="133"/>
                  </a:lnTo>
                  <a:lnTo>
                    <a:pt x="295" y="133"/>
                  </a:lnTo>
                  <a:lnTo>
                    <a:pt x="295" y="134"/>
                  </a:lnTo>
                  <a:lnTo>
                    <a:pt x="296" y="134"/>
                  </a:lnTo>
                  <a:lnTo>
                    <a:pt x="296" y="135"/>
                  </a:lnTo>
                  <a:lnTo>
                    <a:pt x="297" y="135"/>
                  </a:lnTo>
                  <a:lnTo>
                    <a:pt x="297" y="136"/>
                  </a:lnTo>
                  <a:lnTo>
                    <a:pt x="299" y="136"/>
                  </a:lnTo>
                  <a:lnTo>
                    <a:pt x="299" y="137"/>
                  </a:lnTo>
                  <a:lnTo>
                    <a:pt x="300" y="137"/>
                  </a:lnTo>
                  <a:lnTo>
                    <a:pt x="302" y="143"/>
                  </a:lnTo>
                  <a:lnTo>
                    <a:pt x="307" y="152"/>
                  </a:lnTo>
                  <a:lnTo>
                    <a:pt x="307" y="153"/>
                  </a:lnTo>
                  <a:lnTo>
                    <a:pt x="316" y="162"/>
                  </a:lnTo>
                  <a:lnTo>
                    <a:pt x="319" y="164"/>
                  </a:lnTo>
                  <a:lnTo>
                    <a:pt x="318" y="166"/>
                  </a:lnTo>
                  <a:lnTo>
                    <a:pt x="318" y="167"/>
                  </a:lnTo>
                  <a:lnTo>
                    <a:pt x="318" y="168"/>
                  </a:lnTo>
                  <a:lnTo>
                    <a:pt x="317" y="169"/>
                  </a:lnTo>
                  <a:lnTo>
                    <a:pt x="318" y="169"/>
                  </a:lnTo>
                  <a:lnTo>
                    <a:pt x="318" y="170"/>
                  </a:lnTo>
                  <a:lnTo>
                    <a:pt x="319" y="170"/>
                  </a:lnTo>
                  <a:lnTo>
                    <a:pt x="320" y="170"/>
                  </a:lnTo>
                  <a:lnTo>
                    <a:pt x="320" y="171"/>
                  </a:lnTo>
                  <a:lnTo>
                    <a:pt x="321" y="171"/>
                  </a:lnTo>
                  <a:lnTo>
                    <a:pt x="321" y="172"/>
                  </a:lnTo>
                  <a:lnTo>
                    <a:pt x="322" y="174"/>
                  </a:lnTo>
                  <a:lnTo>
                    <a:pt x="324" y="175"/>
                  </a:lnTo>
                  <a:lnTo>
                    <a:pt x="325" y="175"/>
                  </a:lnTo>
                  <a:lnTo>
                    <a:pt x="326" y="174"/>
                  </a:lnTo>
                  <a:lnTo>
                    <a:pt x="327" y="174"/>
                  </a:lnTo>
                  <a:lnTo>
                    <a:pt x="328" y="174"/>
                  </a:lnTo>
                  <a:lnTo>
                    <a:pt x="328" y="172"/>
                  </a:lnTo>
                  <a:lnTo>
                    <a:pt x="329" y="172"/>
                  </a:lnTo>
                  <a:lnTo>
                    <a:pt x="330" y="172"/>
                  </a:lnTo>
                  <a:lnTo>
                    <a:pt x="331" y="171"/>
                  </a:lnTo>
                  <a:lnTo>
                    <a:pt x="333" y="171"/>
                  </a:lnTo>
                  <a:lnTo>
                    <a:pt x="333" y="170"/>
                  </a:lnTo>
                  <a:lnTo>
                    <a:pt x="334" y="170"/>
                  </a:lnTo>
                  <a:lnTo>
                    <a:pt x="335" y="170"/>
                  </a:lnTo>
                  <a:lnTo>
                    <a:pt x="336" y="170"/>
                  </a:lnTo>
                  <a:lnTo>
                    <a:pt x="336" y="168"/>
                  </a:lnTo>
                  <a:lnTo>
                    <a:pt x="338" y="167"/>
                  </a:lnTo>
                  <a:lnTo>
                    <a:pt x="339" y="167"/>
                  </a:lnTo>
                  <a:lnTo>
                    <a:pt x="340" y="166"/>
                  </a:lnTo>
                  <a:lnTo>
                    <a:pt x="342" y="166"/>
                  </a:lnTo>
                  <a:lnTo>
                    <a:pt x="343" y="164"/>
                  </a:lnTo>
                  <a:lnTo>
                    <a:pt x="340" y="163"/>
                  </a:lnTo>
                  <a:lnTo>
                    <a:pt x="342" y="162"/>
                  </a:lnTo>
                  <a:lnTo>
                    <a:pt x="343" y="162"/>
                  </a:lnTo>
                  <a:lnTo>
                    <a:pt x="344" y="161"/>
                  </a:lnTo>
                  <a:lnTo>
                    <a:pt x="345" y="160"/>
                  </a:lnTo>
                  <a:lnTo>
                    <a:pt x="346" y="159"/>
                  </a:lnTo>
                  <a:lnTo>
                    <a:pt x="347" y="158"/>
                  </a:lnTo>
                  <a:lnTo>
                    <a:pt x="348" y="155"/>
                  </a:lnTo>
                  <a:lnTo>
                    <a:pt x="350" y="154"/>
                  </a:lnTo>
                  <a:lnTo>
                    <a:pt x="350" y="153"/>
                  </a:lnTo>
                  <a:lnTo>
                    <a:pt x="350" y="152"/>
                  </a:lnTo>
                  <a:lnTo>
                    <a:pt x="351" y="152"/>
                  </a:lnTo>
                  <a:lnTo>
                    <a:pt x="352" y="152"/>
                  </a:lnTo>
                  <a:lnTo>
                    <a:pt x="352" y="151"/>
                  </a:lnTo>
                  <a:lnTo>
                    <a:pt x="353" y="151"/>
                  </a:lnTo>
                  <a:lnTo>
                    <a:pt x="354" y="151"/>
                  </a:lnTo>
                  <a:lnTo>
                    <a:pt x="354" y="152"/>
                  </a:lnTo>
                  <a:lnTo>
                    <a:pt x="355" y="152"/>
                  </a:lnTo>
                  <a:lnTo>
                    <a:pt x="354" y="152"/>
                  </a:lnTo>
                  <a:lnTo>
                    <a:pt x="354" y="153"/>
                  </a:lnTo>
                  <a:lnTo>
                    <a:pt x="354" y="154"/>
                  </a:lnTo>
                  <a:lnTo>
                    <a:pt x="354" y="155"/>
                  </a:lnTo>
                  <a:lnTo>
                    <a:pt x="353" y="155"/>
                  </a:lnTo>
                  <a:lnTo>
                    <a:pt x="353" y="157"/>
                  </a:lnTo>
                  <a:lnTo>
                    <a:pt x="353" y="158"/>
                  </a:lnTo>
                  <a:lnTo>
                    <a:pt x="352" y="158"/>
                  </a:lnTo>
                  <a:lnTo>
                    <a:pt x="352" y="159"/>
                  </a:lnTo>
                  <a:lnTo>
                    <a:pt x="352" y="160"/>
                  </a:lnTo>
                  <a:lnTo>
                    <a:pt x="352" y="161"/>
                  </a:lnTo>
                  <a:lnTo>
                    <a:pt x="353" y="161"/>
                  </a:lnTo>
                  <a:lnTo>
                    <a:pt x="353" y="162"/>
                  </a:lnTo>
                  <a:lnTo>
                    <a:pt x="353" y="163"/>
                  </a:lnTo>
                  <a:lnTo>
                    <a:pt x="354" y="163"/>
                  </a:lnTo>
                  <a:lnTo>
                    <a:pt x="355" y="163"/>
                  </a:lnTo>
                  <a:lnTo>
                    <a:pt x="355" y="164"/>
                  </a:lnTo>
                  <a:lnTo>
                    <a:pt x="355" y="163"/>
                  </a:lnTo>
                  <a:lnTo>
                    <a:pt x="355" y="164"/>
                  </a:lnTo>
                  <a:lnTo>
                    <a:pt x="355" y="163"/>
                  </a:lnTo>
                  <a:lnTo>
                    <a:pt x="355" y="164"/>
                  </a:lnTo>
                  <a:lnTo>
                    <a:pt x="356" y="164"/>
                  </a:lnTo>
                  <a:lnTo>
                    <a:pt x="356" y="163"/>
                  </a:lnTo>
                  <a:lnTo>
                    <a:pt x="356" y="164"/>
                  </a:lnTo>
                  <a:lnTo>
                    <a:pt x="357" y="164"/>
                  </a:lnTo>
                  <a:lnTo>
                    <a:pt x="359" y="164"/>
                  </a:lnTo>
                  <a:lnTo>
                    <a:pt x="360" y="164"/>
                  </a:lnTo>
                  <a:lnTo>
                    <a:pt x="360" y="166"/>
                  </a:lnTo>
                  <a:lnTo>
                    <a:pt x="360" y="164"/>
                  </a:lnTo>
                  <a:lnTo>
                    <a:pt x="360" y="166"/>
                  </a:lnTo>
                  <a:lnTo>
                    <a:pt x="361" y="166"/>
                  </a:lnTo>
                  <a:lnTo>
                    <a:pt x="361" y="164"/>
                  </a:lnTo>
                  <a:lnTo>
                    <a:pt x="362" y="164"/>
                  </a:lnTo>
                  <a:lnTo>
                    <a:pt x="362" y="163"/>
                  </a:lnTo>
                  <a:lnTo>
                    <a:pt x="363" y="163"/>
                  </a:lnTo>
                  <a:lnTo>
                    <a:pt x="364" y="163"/>
                  </a:lnTo>
                  <a:lnTo>
                    <a:pt x="364" y="162"/>
                  </a:lnTo>
                  <a:lnTo>
                    <a:pt x="365" y="162"/>
                  </a:lnTo>
                  <a:lnTo>
                    <a:pt x="367" y="162"/>
                  </a:lnTo>
                  <a:lnTo>
                    <a:pt x="368" y="162"/>
                  </a:lnTo>
                  <a:lnTo>
                    <a:pt x="368" y="163"/>
                  </a:lnTo>
                  <a:lnTo>
                    <a:pt x="368" y="162"/>
                  </a:lnTo>
                  <a:lnTo>
                    <a:pt x="368" y="163"/>
                  </a:lnTo>
                  <a:lnTo>
                    <a:pt x="367" y="163"/>
                  </a:lnTo>
                  <a:lnTo>
                    <a:pt x="367" y="164"/>
                  </a:lnTo>
                  <a:lnTo>
                    <a:pt x="367" y="166"/>
                  </a:lnTo>
                  <a:lnTo>
                    <a:pt x="367" y="167"/>
                  </a:lnTo>
                  <a:lnTo>
                    <a:pt x="365" y="167"/>
                  </a:lnTo>
                  <a:lnTo>
                    <a:pt x="365" y="168"/>
                  </a:lnTo>
                  <a:lnTo>
                    <a:pt x="365" y="169"/>
                  </a:lnTo>
                  <a:lnTo>
                    <a:pt x="364" y="170"/>
                  </a:lnTo>
                  <a:lnTo>
                    <a:pt x="365" y="171"/>
                  </a:lnTo>
                  <a:lnTo>
                    <a:pt x="367" y="171"/>
                  </a:lnTo>
                  <a:lnTo>
                    <a:pt x="368" y="172"/>
                  </a:lnTo>
                  <a:lnTo>
                    <a:pt x="368" y="174"/>
                  </a:lnTo>
                  <a:lnTo>
                    <a:pt x="368" y="175"/>
                  </a:lnTo>
                  <a:lnTo>
                    <a:pt x="367" y="175"/>
                  </a:lnTo>
                  <a:lnTo>
                    <a:pt x="367" y="176"/>
                  </a:lnTo>
                  <a:lnTo>
                    <a:pt x="367" y="177"/>
                  </a:lnTo>
                  <a:lnTo>
                    <a:pt x="368" y="177"/>
                  </a:lnTo>
                  <a:lnTo>
                    <a:pt x="368" y="178"/>
                  </a:lnTo>
                  <a:lnTo>
                    <a:pt x="368" y="179"/>
                  </a:lnTo>
                  <a:lnTo>
                    <a:pt x="368" y="180"/>
                  </a:lnTo>
                  <a:lnTo>
                    <a:pt x="369" y="180"/>
                  </a:lnTo>
                  <a:lnTo>
                    <a:pt x="369" y="181"/>
                  </a:lnTo>
                  <a:lnTo>
                    <a:pt x="368" y="181"/>
                  </a:lnTo>
                  <a:lnTo>
                    <a:pt x="368" y="183"/>
                  </a:lnTo>
                  <a:lnTo>
                    <a:pt x="368" y="184"/>
                  </a:lnTo>
                  <a:lnTo>
                    <a:pt x="367" y="184"/>
                  </a:lnTo>
                  <a:lnTo>
                    <a:pt x="367" y="185"/>
                  </a:lnTo>
                  <a:lnTo>
                    <a:pt x="365" y="186"/>
                  </a:lnTo>
                  <a:lnTo>
                    <a:pt x="365" y="187"/>
                  </a:lnTo>
                  <a:lnTo>
                    <a:pt x="364" y="188"/>
                  </a:lnTo>
                  <a:lnTo>
                    <a:pt x="364" y="189"/>
                  </a:lnTo>
                  <a:lnTo>
                    <a:pt x="363" y="191"/>
                  </a:lnTo>
                  <a:lnTo>
                    <a:pt x="363" y="192"/>
                  </a:lnTo>
                  <a:lnTo>
                    <a:pt x="361" y="193"/>
                  </a:lnTo>
                  <a:lnTo>
                    <a:pt x="361" y="194"/>
                  </a:lnTo>
                  <a:lnTo>
                    <a:pt x="360" y="195"/>
                  </a:lnTo>
                  <a:lnTo>
                    <a:pt x="357" y="199"/>
                  </a:lnTo>
                  <a:lnTo>
                    <a:pt x="356" y="203"/>
                  </a:lnTo>
                  <a:lnTo>
                    <a:pt x="354" y="206"/>
                  </a:lnTo>
                  <a:lnTo>
                    <a:pt x="353" y="208"/>
                  </a:lnTo>
                  <a:lnTo>
                    <a:pt x="352" y="209"/>
                  </a:lnTo>
                  <a:lnTo>
                    <a:pt x="351" y="210"/>
                  </a:lnTo>
                  <a:lnTo>
                    <a:pt x="350" y="210"/>
                  </a:lnTo>
                  <a:lnTo>
                    <a:pt x="348" y="211"/>
                  </a:lnTo>
                  <a:lnTo>
                    <a:pt x="347" y="211"/>
                  </a:lnTo>
                  <a:lnTo>
                    <a:pt x="346" y="212"/>
                  </a:lnTo>
                  <a:lnTo>
                    <a:pt x="345" y="213"/>
                  </a:lnTo>
                  <a:lnTo>
                    <a:pt x="345" y="214"/>
                  </a:lnTo>
                  <a:lnTo>
                    <a:pt x="343" y="216"/>
                  </a:lnTo>
                  <a:lnTo>
                    <a:pt x="342" y="217"/>
                  </a:lnTo>
                  <a:lnTo>
                    <a:pt x="340" y="217"/>
                  </a:lnTo>
                  <a:lnTo>
                    <a:pt x="340" y="218"/>
                  </a:lnTo>
                  <a:lnTo>
                    <a:pt x="339" y="219"/>
                  </a:lnTo>
                  <a:lnTo>
                    <a:pt x="338" y="219"/>
                  </a:lnTo>
                  <a:lnTo>
                    <a:pt x="337" y="220"/>
                  </a:lnTo>
                  <a:lnTo>
                    <a:pt x="336" y="221"/>
                  </a:lnTo>
                  <a:lnTo>
                    <a:pt x="335" y="221"/>
                  </a:lnTo>
                  <a:lnTo>
                    <a:pt x="335" y="222"/>
                  </a:lnTo>
                  <a:lnTo>
                    <a:pt x="334" y="222"/>
                  </a:lnTo>
                  <a:lnTo>
                    <a:pt x="334" y="224"/>
                  </a:lnTo>
                  <a:lnTo>
                    <a:pt x="331" y="224"/>
                  </a:lnTo>
                  <a:lnTo>
                    <a:pt x="330" y="225"/>
                  </a:lnTo>
                  <a:lnTo>
                    <a:pt x="329" y="225"/>
                  </a:lnTo>
                  <a:lnTo>
                    <a:pt x="328" y="225"/>
                  </a:lnTo>
                  <a:lnTo>
                    <a:pt x="327" y="225"/>
                  </a:lnTo>
                  <a:lnTo>
                    <a:pt x="326" y="226"/>
                  </a:lnTo>
                  <a:lnTo>
                    <a:pt x="325" y="226"/>
                  </a:lnTo>
                  <a:lnTo>
                    <a:pt x="324" y="226"/>
                  </a:lnTo>
                  <a:lnTo>
                    <a:pt x="322" y="226"/>
                  </a:lnTo>
                  <a:lnTo>
                    <a:pt x="321" y="227"/>
                  </a:lnTo>
                  <a:lnTo>
                    <a:pt x="320" y="227"/>
                  </a:lnTo>
                  <a:lnTo>
                    <a:pt x="319" y="227"/>
                  </a:lnTo>
                  <a:lnTo>
                    <a:pt x="319" y="228"/>
                  </a:lnTo>
                  <a:lnTo>
                    <a:pt x="318" y="228"/>
                  </a:lnTo>
                  <a:lnTo>
                    <a:pt x="317" y="228"/>
                  </a:lnTo>
                  <a:lnTo>
                    <a:pt x="317" y="229"/>
                  </a:lnTo>
                  <a:lnTo>
                    <a:pt x="316" y="229"/>
                  </a:lnTo>
                  <a:lnTo>
                    <a:pt x="314" y="230"/>
                  </a:lnTo>
                  <a:lnTo>
                    <a:pt x="313" y="230"/>
                  </a:lnTo>
                  <a:lnTo>
                    <a:pt x="312" y="230"/>
                  </a:lnTo>
                  <a:lnTo>
                    <a:pt x="312" y="231"/>
                  </a:lnTo>
                  <a:lnTo>
                    <a:pt x="311" y="231"/>
                  </a:lnTo>
                  <a:lnTo>
                    <a:pt x="310" y="233"/>
                  </a:lnTo>
                  <a:lnTo>
                    <a:pt x="309" y="233"/>
                  </a:lnTo>
                  <a:lnTo>
                    <a:pt x="309" y="234"/>
                  </a:lnTo>
                  <a:lnTo>
                    <a:pt x="308" y="234"/>
                  </a:lnTo>
                  <a:lnTo>
                    <a:pt x="308" y="235"/>
                  </a:lnTo>
                  <a:lnTo>
                    <a:pt x="307" y="235"/>
                  </a:lnTo>
                  <a:lnTo>
                    <a:pt x="307" y="236"/>
                  </a:lnTo>
                  <a:lnTo>
                    <a:pt x="305" y="236"/>
                  </a:lnTo>
                  <a:lnTo>
                    <a:pt x="304" y="237"/>
                  </a:lnTo>
                  <a:lnTo>
                    <a:pt x="305" y="238"/>
                  </a:lnTo>
                  <a:lnTo>
                    <a:pt x="304" y="238"/>
                  </a:lnTo>
                  <a:lnTo>
                    <a:pt x="303" y="238"/>
                  </a:lnTo>
                  <a:lnTo>
                    <a:pt x="302" y="238"/>
                  </a:lnTo>
                  <a:lnTo>
                    <a:pt x="302" y="237"/>
                  </a:lnTo>
                  <a:lnTo>
                    <a:pt x="302" y="236"/>
                  </a:lnTo>
                  <a:lnTo>
                    <a:pt x="301" y="236"/>
                  </a:lnTo>
                  <a:lnTo>
                    <a:pt x="300" y="236"/>
                  </a:lnTo>
                  <a:lnTo>
                    <a:pt x="301" y="238"/>
                  </a:lnTo>
                  <a:lnTo>
                    <a:pt x="300" y="238"/>
                  </a:lnTo>
                  <a:lnTo>
                    <a:pt x="299" y="238"/>
                  </a:lnTo>
                  <a:lnTo>
                    <a:pt x="299" y="239"/>
                  </a:lnTo>
                  <a:lnTo>
                    <a:pt x="297" y="239"/>
                  </a:lnTo>
                  <a:lnTo>
                    <a:pt x="297" y="238"/>
                  </a:lnTo>
                  <a:lnTo>
                    <a:pt x="296" y="238"/>
                  </a:lnTo>
                  <a:lnTo>
                    <a:pt x="295" y="238"/>
                  </a:lnTo>
                  <a:lnTo>
                    <a:pt x="294" y="238"/>
                  </a:lnTo>
                  <a:lnTo>
                    <a:pt x="293" y="237"/>
                  </a:lnTo>
                  <a:lnTo>
                    <a:pt x="292" y="237"/>
                  </a:lnTo>
                  <a:lnTo>
                    <a:pt x="292" y="236"/>
                  </a:lnTo>
                  <a:lnTo>
                    <a:pt x="291" y="236"/>
                  </a:lnTo>
                  <a:lnTo>
                    <a:pt x="290" y="236"/>
                  </a:lnTo>
                  <a:lnTo>
                    <a:pt x="288" y="236"/>
                  </a:lnTo>
                  <a:lnTo>
                    <a:pt x="288" y="237"/>
                  </a:lnTo>
                  <a:lnTo>
                    <a:pt x="287" y="237"/>
                  </a:lnTo>
                  <a:lnTo>
                    <a:pt x="286" y="238"/>
                  </a:lnTo>
                  <a:lnTo>
                    <a:pt x="286" y="239"/>
                  </a:lnTo>
                  <a:lnTo>
                    <a:pt x="285" y="239"/>
                  </a:lnTo>
                  <a:lnTo>
                    <a:pt x="285" y="238"/>
                  </a:lnTo>
                  <a:lnTo>
                    <a:pt x="285" y="239"/>
                  </a:lnTo>
                  <a:lnTo>
                    <a:pt x="285" y="241"/>
                  </a:lnTo>
                  <a:lnTo>
                    <a:pt x="284" y="241"/>
                  </a:lnTo>
                  <a:lnTo>
                    <a:pt x="283" y="241"/>
                  </a:lnTo>
                  <a:lnTo>
                    <a:pt x="283" y="242"/>
                  </a:lnTo>
                  <a:lnTo>
                    <a:pt x="282" y="242"/>
                  </a:lnTo>
                  <a:lnTo>
                    <a:pt x="282" y="243"/>
                  </a:lnTo>
                  <a:lnTo>
                    <a:pt x="281" y="243"/>
                  </a:lnTo>
                  <a:lnTo>
                    <a:pt x="281" y="242"/>
                  </a:lnTo>
                  <a:lnTo>
                    <a:pt x="279" y="243"/>
                  </a:lnTo>
                  <a:lnTo>
                    <a:pt x="279" y="244"/>
                  </a:lnTo>
                  <a:lnTo>
                    <a:pt x="278" y="244"/>
                  </a:lnTo>
                  <a:lnTo>
                    <a:pt x="277" y="244"/>
                  </a:lnTo>
                  <a:lnTo>
                    <a:pt x="276" y="244"/>
                  </a:lnTo>
                  <a:lnTo>
                    <a:pt x="276" y="245"/>
                  </a:lnTo>
                  <a:lnTo>
                    <a:pt x="276" y="246"/>
                  </a:lnTo>
                  <a:lnTo>
                    <a:pt x="277" y="247"/>
                  </a:lnTo>
                  <a:lnTo>
                    <a:pt x="276" y="247"/>
                  </a:lnTo>
                  <a:lnTo>
                    <a:pt x="275" y="247"/>
                  </a:lnTo>
                  <a:lnTo>
                    <a:pt x="274" y="247"/>
                  </a:lnTo>
                  <a:lnTo>
                    <a:pt x="273" y="247"/>
                  </a:lnTo>
                  <a:lnTo>
                    <a:pt x="273" y="248"/>
                  </a:lnTo>
                  <a:lnTo>
                    <a:pt x="271" y="248"/>
                  </a:lnTo>
                  <a:lnTo>
                    <a:pt x="271" y="250"/>
                  </a:lnTo>
                  <a:lnTo>
                    <a:pt x="270" y="250"/>
                  </a:lnTo>
                  <a:lnTo>
                    <a:pt x="270" y="251"/>
                  </a:lnTo>
                  <a:lnTo>
                    <a:pt x="270" y="252"/>
                  </a:lnTo>
                  <a:lnTo>
                    <a:pt x="270" y="253"/>
                  </a:lnTo>
                  <a:lnTo>
                    <a:pt x="269" y="253"/>
                  </a:lnTo>
                  <a:lnTo>
                    <a:pt x="268" y="253"/>
                  </a:lnTo>
                  <a:lnTo>
                    <a:pt x="268" y="254"/>
                  </a:lnTo>
                  <a:lnTo>
                    <a:pt x="267" y="254"/>
                  </a:lnTo>
                  <a:lnTo>
                    <a:pt x="266" y="254"/>
                  </a:lnTo>
                  <a:lnTo>
                    <a:pt x="266" y="255"/>
                  </a:lnTo>
                  <a:lnTo>
                    <a:pt x="266" y="256"/>
                  </a:lnTo>
                  <a:lnTo>
                    <a:pt x="265" y="256"/>
                  </a:lnTo>
                  <a:lnTo>
                    <a:pt x="264" y="256"/>
                  </a:lnTo>
                  <a:lnTo>
                    <a:pt x="262" y="256"/>
                  </a:lnTo>
                  <a:lnTo>
                    <a:pt x="261" y="256"/>
                  </a:lnTo>
                  <a:lnTo>
                    <a:pt x="260" y="256"/>
                  </a:lnTo>
                  <a:lnTo>
                    <a:pt x="260" y="258"/>
                  </a:lnTo>
                  <a:lnTo>
                    <a:pt x="259" y="258"/>
                  </a:lnTo>
                  <a:lnTo>
                    <a:pt x="259" y="259"/>
                  </a:lnTo>
                  <a:lnTo>
                    <a:pt x="258" y="259"/>
                  </a:lnTo>
                  <a:lnTo>
                    <a:pt x="258" y="260"/>
                  </a:lnTo>
                  <a:lnTo>
                    <a:pt x="258" y="261"/>
                  </a:lnTo>
                  <a:lnTo>
                    <a:pt x="257" y="261"/>
                  </a:lnTo>
                  <a:lnTo>
                    <a:pt x="258" y="261"/>
                  </a:lnTo>
                  <a:lnTo>
                    <a:pt x="257" y="262"/>
                  </a:lnTo>
                  <a:lnTo>
                    <a:pt x="256" y="261"/>
                  </a:lnTo>
                  <a:lnTo>
                    <a:pt x="256" y="263"/>
                  </a:lnTo>
                  <a:lnTo>
                    <a:pt x="256" y="264"/>
                  </a:lnTo>
                  <a:lnTo>
                    <a:pt x="255" y="264"/>
                  </a:lnTo>
                  <a:lnTo>
                    <a:pt x="255" y="266"/>
                  </a:lnTo>
                  <a:lnTo>
                    <a:pt x="255" y="264"/>
                  </a:lnTo>
                  <a:lnTo>
                    <a:pt x="255" y="266"/>
                  </a:lnTo>
                  <a:lnTo>
                    <a:pt x="253" y="266"/>
                  </a:lnTo>
                  <a:lnTo>
                    <a:pt x="253" y="267"/>
                  </a:lnTo>
                  <a:lnTo>
                    <a:pt x="252" y="267"/>
                  </a:lnTo>
                  <a:lnTo>
                    <a:pt x="252" y="268"/>
                  </a:lnTo>
                  <a:lnTo>
                    <a:pt x="252" y="269"/>
                  </a:lnTo>
                  <a:lnTo>
                    <a:pt x="251" y="269"/>
                  </a:lnTo>
                  <a:lnTo>
                    <a:pt x="251" y="270"/>
                  </a:lnTo>
                  <a:lnTo>
                    <a:pt x="250" y="270"/>
                  </a:lnTo>
                  <a:lnTo>
                    <a:pt x="250" y="269"/>
                  </a:lnTo>
                  <a:lnTo>
                    <a:pt x="249" y="269"/>
                  </a:lnTo>
                  <a:lnTo>
                    <a:pt x="248" y="269"/>
                  </a:lnTo>
                  <a:lnTo>
                    <a:pt x="248" y="270"/>
                  </a:lnTo>
                  <a:lnTo>
                    <a:pt x="247" y="270"/>
                  </a:lnTo>
                  <a:lnTo>
                    <a:pt x="247" y="271"/>
                  </a:lnTo>
                  <a:lnTo>
                    <a:pt x="245" y="271"/>
                  </a:lnTo>
                  <a:lnTo>
                    <a:pt x="244" y="271"/>
                  </a:lnTo>
                  <a:lnTo>
                    <a:pt x="244" y="272"/>
                  </a:lnTo>
                  <a:lnTo>
                    <a:pt x="243" y="272"/>
                  </a:lnTo>
                  <a:lnTo>
                    <a:pt x="243" y="273"/>
                  </a:lnTo>
                  <a:lnTo>
                    <a:pt x="242" y="273"/>
                  </a:lnTo>
                  <a:lnTo>
                    <a:pt x="242" y="272"/>
                  </a:lnTo>
                  <a:lnTo>
                    <a:pt x="241" y="272"/>
                  </a:lnTo>
                  <a:lnTo>
                    <a:pt x="241" y="273"/>
                  </a:lnTo>
                  <a:lnTo>
                    <a:pt x="242" y="273"/>
                  </a:lnTo>
                  <a:lnTo>
                    <a:pt x="241" y="273"/>
                  </a:lnTo>
                  <a:lnTo>
                    <a:pt x="240" y="273"/>
                  </a:lnTo>
                  <a:lnTo>
                    <a:pt x="240" y="275"/>
                  </a:lnTo>
                  <a:lnTo>
                    <a:pt x="240" y="276"/>
                  </a:lnTo>
                  <a:lnTo>
                    <a:pt x="240" y="277"/>
                  </a:lnTo>
                  <a:lnTo>
                    <a:pt x="239" y="277"/>
                  </a:lnTo>
                  <a:lnTo>
                    <a:pt x="240" y="278"/>
                  </a:lnTo>
                  <a:lnTo>
                    <a:pt x="239" y="278"/>
                  </a:lnTo>
                  <a:lnTo>
                    <a:pt x="239" y="279"/>
                  </a:lnTo>
                  <a:lnTo>
                    <a:pt x="239" y="280"/>
                  </a:lnTo>
                  <a:lnTo>
                    <a:pt x="239" y="281"/>
                  </a:lnTo>
                  <a:lnTo>
                    <a:pt x="239" y="283"/>
                  </a:lnTo>
                  <a:lnTo>
                    <a:pt x="240" y="284"/>
                  </a:lnTo>
                  <a:lnTo>
                    <a:pt x="241" y="289"/>
                  </a:lnTo>
                  <a:lnTo>
                    <a:pt x="241" y="295"/>
                  </a:lnTo>
                  <a:lnTo>
                    <a:pt x="240" y="296"/>
                  </a:lnTo>
                  <a:lnTo>
                    <a:pt x="238" y="298"/>
                  </a:lnTo>
                  <a:lnTo>
                    <a:pt x="235" y="300"/>
                  </a:lnTo>
                  <a:lnTo>
                    <a:pt x="232" y="303"/>
                  </a:lnTo>
                  <a:lnTo>
                    <a:pt x="231" y="304"/>
                  </a:lnTo>
                  <a:lnTo>
                    <a:pt x="230" y="305"/>
                  </a:lnTo>
                  <a:lnTo>
                    <a:pt x="227" y="306"/>
                  </a:lnTo>
                  <a:lnTo>
                    <a:pt x="226" y="308"/>
                  </a:lnTo>
                  <a:lnTo>
                    <a:pt x="224" y="309"/>
                  </a:lnTo>
                  <a:lnTo>
                    <a:pt x="223" y="309"/>
                  </a:lnTo>
                  <a:lnTo>
                    <a:pt x="221" y="309"/>
                  </a:lnTo>
                  <a:lnTo>
                    <a:pt x="218" y="309"/>
                  </a:lnTo>
                  <a:lnTo>
                    <a:pt x="217" y="310"/>
                  </a:lnTo>
                  <a:lnTo>
                    <a:pt x="215" y="311"/>
                  </a:lnTo>
                  <a:lnTo>
                    <a:pt x="213" y="312"/>
                  </a:lnTo>
                  <a:lnTo>
                    <a:pt x="210" y="313"/>
                  </a:lnTo>
                  <a:lnTo>
                    <a:pt x="209" y="314"/>
                  </a:lnTo>
                  <a:lnTo>
                    <a:pt x="208" y="316"/>
                  </a:lnTo>
                  <a:lnTo>
                    <a:pt x="207" y="316"/>
                  </a:lnTo>
                  <a:lnTo>
                    <a:pt x="205" y="316"/>
                  </a:lnTo>
                  <a:lnTo>
                    <a:pt x="202" y="317"/>
                  </a:lnTo>
                  <a:lnTo>
                    <a:pt x="201" y="318"/>
                  </a:lnTo>
                  <a:lnTo>
                    <a:pt x="200" y="318"/>
                  </a:lnTo>
                  <a:lnTo>
                    <a:pt x="200" y="319"/>
                  </a:lnTo>
                  <a:lnTo>
                    <a:pt x="199" y="319"/>
                  </a:lnTo>
                  <a:lnTo>
                    <a:pt x="197" y="323"/>
                  </a:lnTo>
                  <a:lnTo>
                    <a:pt x="198" y="323"/>
                  </a:lnTo>
                  <a:lnTo>
                    <a:pt x="196" y="326"/>
                  </a:lnTo>
                  <a:lnTo>
                    <a:pt x="195" y="326"/>
                  </a:lnTo>
                  <a:lnTo>
                    <a:pt x="193" y="325"/>
                  </a:lnTo>
                  <a:lnTo>
                    <a:pt x="193" y="323"/>
                  </a:lnTo>
                  <a:lnTo>
                    <a:pt x="192" y="323"/>
                  </a:lnTo>
                  <a:lnTo>
                    <a:pt x="192" y="322"/>
                  </a:lnTo>
                  <a:lnTo>
                    <a:pt x="192" y="323"/>
                  </a:lnTo>
                  <a:lnTo>
                    <a:pt x="192" y="325"/>
                  </a:lnTo>
                  <a:lnTo>
                    <a:pt x="192" y="326"/>
                  </a:lnTo>
                  <a:lnTo>
                    <a:pt x="191" y="326"/>
                  </a:lnTo>
                  <a:lnTo>
                    <a:pt x="191" y="327"/>
                  </a:lnTo>
                  <a:lnTo>
                    <a:pt x="190" y="327"/>
                  </a:lnTo>
                  <a:lnTo>
                    <a:pt x="189" y="328"/>
                  </a:lnTo>
                  <a:lnTo>
                    <a:pt x="188" y="328"/>
                  </a:lnTo>
                  <a:lnTo>
                    <a:pt x="188" y="329"/>
                  </a:lnTo>
                  <a:lnTo>
                    <a:pt x="187" y="329"/>
                  </a:lnTo>
                  <a:lnTo>
                    <a:pt x="187" y="330"/>
                  </a:lnTo>
                  <a:lnTo>
                    <a:pt x="187" y="331"/>
                  </a:lnTo>
                  <a:lnTo>
                    <a:pt x="183" y="333"/>
                  </a:lnTo>
                  <a:lnTo>
                    <a:pt x="182" y="331"/>
                  </a:lnTo>
                  <a:lnTo>
                    <a:pt x="181" y="333"/>
                  </a:lnTo>
                  <a:lnTo>
                    <a:pt x="180" y="333"/>
                  </a:lnTo>
                  <a:lnTo>
                    <a:pt x="178" y="333"/>
                  </a:lnTo>
                  <a:lnTo>
                    <a:pt x="176" y="333"/>
                  </a:lnTo>
                  <a:lnTo>
                    <a:pt x="175" y="333"/>
                  </a:lnTo>
                  <a:lnTo>
                    <a:pt x="175" y="331"/>
                  </a:lnTo>
                  <a:lnTo>
                    <a:pt x="174" y="331"/>
                  </a:lnTo>
                  <a:lnTo>
                    <a:pt x="174" y="330"/>
                  </a:lnTo>
                  <a:lnTo>
                    <a:pt x="173" y="330"/>
                  </a:lnTo>
                  <a:lnTo>
                    <a:pt x="172" y="330"/>
                  </a:lnTo>
                  <a:lnTo>
                    <a:pt x="172" y="329"/>
                  </a:lnTo>
                  <a:lnTo>
                    <a:pt x="171" y="329"/>
                  </a:lnTo>
                  <a:lnTo>
                    <a:pt x="170" y="329"/>
                  </a:lnTo>
                  <a:lnTo>
                    <a:pt x="169" y="329"/>
                  </a:lnTo>
                  <a:lnTo>
                    <a:pt x="167" y="329"/>
                  </a:lnTo>
                  <a:lnTo>
                    <a:pt x="166" y="329"/>
                  </a:lnTo>
                  <a:lnTo>
                    <a:pt x="165" y="329"/>
                  </a:lnTo>
                  <a:lnTo>
                    <a:pt x="164" y="329"/>
                  </a:lnTo>
                  <a:lnTo>
                    <a:pt x="164" y="328"/>
                  </a:lnTo>
                  <a:lnTo>
                    <a:pt x="164" y="329"/>
                  </a:lnTo>
                  <a:lnTo>
                    <a:pt x="163" y="329"/>
                  </a:lnTo>
                  <a:lnTo>
                    <a:pt x="162" y="329"/>
                  </a:lnTo>
                  <a:lnTo>
                    <a:pt x="161" y="329"/>
                  </a:lnTo>
                  <a:lnTo>
                    <a:pt x="159" y="329"/>
                  </a:lnTo>
                  <a:lnTo>
                    <a:pt x="159" y="328"/>
                  </a:lnTo>
                  <a:lnTo>
                    <a:pt x="158" y="328"/>
                  </a:lnTo>
                  <a:lnTo>
                    <a:pt x="157" y="328"/>
                  </a:lnTo>
                  <a:lnTo>
                    <a:pt x="157" y="329"/>
                  </a:lnTo>
                  <a:lnTo>
                    <a:pt x="157" y="328"/>
                  </a:lnTo>
                  <a:lnTo>
                    <a:pt x="156" y="328"/>
                  </a:lnTo>
                  <a:lnTo>
                    <a:pt x="156" y="327"/>
                  </a:lnTo>
                  <a:lnTo>
                    <a:pt x="155" y="327"/>
                  </a:lnTo>
                  <a:lnTo>
                    <a:pt x="154" y="327"/>
                  </a:lnTo>
                  <a:lnTo>
                    <a:pt x="153" y="327"/>
                  </a:lnTo>
                  <a:lnTo>
                    <a:pt x="152" y="327"/>
                  </a:lnTo>
                  <a:lnTo>
                    <a:pt x="150" y="327"/>
                  </a:lnTo>
                  <a:lnTo>
                    <a:pt x="149" y="327"/>
                  </a:lnTo>
                  <a:lnTo>
                    <a:pt x="148" y="327"/>
                  </a:lnTo>
                  <a:lnTo>
                    <a:pt x="147" y="327"/>
                  </a:lnTo>
                  <a:lnTo>
                    <a:pt x="145" y="320"/>
                  </a:lnTo>
                  <a:lnTo>
                    <a:pt x="144" y="319"/>
                  </a:lnTo>
                  <a:lnTo>
                    <a:pt x="143" y="318"/>
                  </a:lnTo>
                  <a:lnTo>
                    <a:pt x="143" y="317"/>
                  </a:lnTo>
                  <a:lnTo>
                    <a:pt x="141" y="316"/>
                  </a:lnTo>
                  <a:lnTo>
                    <a:pt x="141" y="314"/>
                  </a:lnTo>
                  <a:lnTo>
                    <a:pt x="140" y="314"/>
                  </a:lnTo>
                  <a:lnTo>
                    <a:pt x="130" y="318"/>
                  </a:lnTo>
                  <a:lnTo>
                    <a:pt x="123" y="319"/>
                  </a:lnTo>
                  <a:lnTo>
                    <a:pt x="121" y="318"/>
                  </a:lnTo>
                  <a:lnTo>
                    <a:pt x="115" y="317"/>
                  </a:lnTo>
                  <a:lnTo>
                    <a:pt x="109" y="316"/>
                  </a:lnTo>
                  <a:lnTo>
                    <a:pt x="100" y="316"/>
                  </a:lnTo>
                  <a:lnTo>
                    <a:pt x="96" y="321"/>
                  </a:lnTo>
                  <a:lnTo>
                    <a:pt x="95" y="326"/>
                  </a:lnTo>
                  <a:lnTo>
                    <a:pt x="94" y="328"/>
                  </a:lnTo>
                  <a:lnTo>
                    <a:pt x="95" y="328"/>
                  </a:lnTo>
                  <a:lnTo>
                    <a:pt x="95" y="329"/>
                  </a:lnTo>
                  <a:lnTo>
                    <a:pt x="94" y="329"/>
                  </a:lnTo>
                  <a:lnTo>
                    <a:pt x="93" y="331"/>
                  </a:lnTo>
                  <a:lnTo>
                    <a:pt x="92" y="331"/>
                  </a:lnTo>
                  <a:lnTo>
                    <a:pt x="90" y="330"/>
                  </a:lnTo>
                  <a:lnTo>
                    <a:pt x="89" y="330"/>
                  </a:lnTo>
                  <a:lnTo>
                    <a:pt x="88" y="331"/>
                  </a:lnTo>
                  <a:lnTo>
                    <a:pt x="87" y="331"/>
                  </a:lnTo>
                  <a:lnTo>
                    <a:pt x="87" y="333"/>
                  </a:lnTo>
                  <a:lnTo>
                    <a:pt x="86" y="333"/>
                  </a:lnTo>
                  <a:lnTo>
                    <a:pt x="85" y="334"/>
                  </a:lnTo>
                  <a:lnTo>
                    <a:pt x="85" y="335"/>
                  </a:lnTo>
                  <a:lnTo>
                    <a:pt x="84" y="335"/>
                  </a:lnTo>
                  <a:lnTo>
                    <a:pt x="84" y="336"/>
                  </a:lnTo>
                  <a:lnTo>
                    <a:pt x="83" y="336"/>
                  </a:lnTo>
                  <a:lnTo>
                    <a:pt x="83" y="337"/>
                  </a:lnTo>
                  <a:lnTo>
                    <a:pt x="83" y="339"/>
                  </a:lnTo>
                  <a:lnTo>
                    <a:pt x="83" y="340"/>
                  </a:lnTo>
                  <a:lnTo>
                    <a:pt x="81" y="339"/>
                  </a:lnTo>
                  <a:lnTo>
                    <a:pt x="81" y="338"/>
                  </a:lnTo>
                  <a:lnTo>
                    <a:pt x="81" y="337"/>
                  </a:lnTo>
                  <a:lnTo>
                    <a:pt x="81" y="336"/>
                  </a:lnTo>
                  <a:lnTo>
                    <a:pt x="80" y="336"/>
                  </a:lnTo>
                  <a:lnTo>
                    <a:pt x="80" y="337"/>
                  </a:lnTo>
                  <a:lnTo>
                    <a:pt x="80" y="336"/>
                  </a:lnTo>
                  <a:lnTo>
                    <a:pt x="80" y="335"/>
                  </a:lnTo>
                  <a:lnTo>
                    <a:pt x="79" y="335"/>
                  </a:lnTo>
                  <a:lnTo>
                    <a:pt x="79" y="334"/>
                  </a:lnTo>
                  <a:lnTo>
                    <a:pt x="80" y="334"/>
                  </a:lnTo>
                  <a:lnTo>
                    <a:pt x="79" y="334"/>
                  </a:lnTo>
                  <a:lnTo>
                    <a:pt x="78" y="335"/>
                  </a:lnTo>
                  <a:lnTo>
                    <a:pt x="78" y="334"/>
                  </a:lnTo>
                  <a:lnTo>
                    <a:pt x="78" y="333"/>
                  </a:lnTo>
                  <a:lnTo>
                    <a:pt x="77" y="333"/>
                  </a:lnTo>
                  <a:lnTo>
                    <a:pt x="76" y="333"/>
                  </a:lnTo>
                  <a:lnTo>
                    <a:pt x="76" y="331"/>
                  </a:lnTo>
                  <a:lnTo>
                    <a:pt x="75" y="331"/>
                  </a:lnTo>
                  <a:lnTo>
                    <a:pt x="75" y="333"/>
                  </a:lnTo>
                  <a:lnTo>
                    <a:pt x="75" y="331"/>
                  </a:lnTo>
                  <a:lnTo>
                    <a:pt x="76" y="331"/>
                  </a:lnTo>
                  <a:lnTo>
                    <a:pt x="75" y="331"/>
                  </a:lnTo>
                  <a:lnTo>
                    <a:pt x="73" y="331"/>
                  </a:lnTo>
                  <a:lnTo>
                    <a:pt x="72" y="331"/>
                  </a:lnTo>
                  <a:lnTo>
                    <a:pt x="71" y="331"/>
                  </a:lnTo>
                  <a:lnTo>
                    <a:pt x="70" y="331"/>
                  </a:lnTo>
                  <a:lnTo>
                    <a:pt x="70" y="330"/>
                  </a:lnTo>
                  <a:lnTo>
                    <a:pt x="70" y="329"/>
                  </a:lnTo>
                  <a:lnTo>
                    <a:pt x="69" y="329"/>
                  </a:lnTo>
                  <a:lnTo>
                    <a:pt x="68" y="329"/>
                  </a:lnTo>
                  <a:lnTo>
                    <a:pt x="68" y="330"/>
                  </a:lnTo>
                  <a:lnTo>
                    <a:pt x="68" y="329"/>
                  </a:lnTo>
                  <a:lnTo>
                    <a:pt x="67" y="329"/>
                  </a:lnTo>
                  <a:lnTo>
                    <a:pt x="67" y="328"/>
                  </a:lnTo>
                  <a:lnTo>
                    <a:pt x="66" y="328"/>
                  </a:lnTo>
                  <a:lnTo>
                    <a:pt x="64" y="328"/>
                  </a:lnTo>
                  <a:lnTo>
                    <a:pt x="64" y="327"/>
                  </a:lnTo>
                  <a:lnTo>
                    <a:pt x="63" y="327"/>
                  </a:lnTo>
                  <a:lnTo>
                    <a:pt x="62" y="327"/>
                  </a:lnTo>
                  <a:lnTo>
                    <a:pt x="61" y="327"/>
                  </a:lnTo>
                  <a:lnTo>
                    <a:pt x="61" y="328"/>
                  </a:lnTo>
                  <a:lnTo>
                    <a:pt x="60" y="328"/>
                  </a:lnTo>
                  <a:lnTo>
                    <a:pt x="59" y="328"/>
                  </a:lnTo>
                  <a:lnTo>
                    <a:pt x="58" y="328"/>
                  </a:lnTo>
                  <a:lnTo>
                    <a:pt x="57" y="328"/>
                  </a:lnTo>
                  <a:lnTo>
                    <a:pt x="55" y="328"/>
                  </a:lnTo>
                  <a:lnTo>
                    <a:pt x="55" y="327"/>
                  </a:lnTo>
                  <a:lnTo>
                    <a:pt x="54" y="327"/>
                  </a:lnTo>
                  <a:lnTo>
                    <a:pt x="53" y="327"/>
                  </a:lnTo>
                  <a:lnTo>
                    <a:pt x="53" y="328"/>
                  </a:lnTo>
                  <a:lnTo>
                    <a:pt x="52" y="328"/>
                  </a:lnTo>
                  <a:lnTo>
                    <a:pt x="51" y="328"/>
                  </a:lnTo>
                  <a:lnTo>
                    <a:pt x="50" y="328"/>
                  </a:lnTo>
                  <a:lnTo>
                    <a:pt x="49" y="328"/>
                  </a:lnTo>
                  <a:lnTo>
                    <a:pt x="47" y="328"/>
                  </a:lnTo>
                  <a:lnTo>
                    <a:pt x="46" y="328"/>
                  </a:lnTo>
                  <a:lnTo>
                    <a:pt x="46" y="327"/>
                  </a:lnTo>
                  <a:lnTo>
                    <a:pt x="45" y="327"/>
                  </a:lnTo>
                  <a:lnTo>
                    <a:pt x="44" y="327"/>
                  </a:lnTo>
                  <a:lnTo>
                    <a:pt x="43" y="327"/>
                  </a:lnTo>
                  <a:lnTo>
                    <a:pt x="43" y="326"/>
                  </a:lnTo>
                  <a:lnTo>
                    <a:pt x="42" y="326"/>
                  </a:lnTo>
                  <a:lnTo>
                    <a:pt x="42" y="325"/>
                  </a:lnTo>
                  <a:lnTo>
                    <a:pt x="41" y="325"/>
                  </a:lnTo>
                  <a:lnTo>
                    <a:pt x="41" y="326"/>
                  </a:lnTo>
                  <a:lnTo>
                    <a:pt x="40" y="325"/>
                  </a:lnTo>
                  <a:lnTo>
                    <a:pt x="38" y="325"/>
                  </a:lnTo>
                  <a:lnTo>
                    <a:pt x="37" y="325"/>
                  </a:lnTo>
                  <a:lnTo>
                    <a:pt x="37" y="326"/>
                  </a:lnTo>
                  <a:lnTo>
                    <a:pt x="36" y="326"/>
                  </a:lnTo>
                  <a:lnTo>
                    <a:pt x="35" y="326"/>
                  </a:lnTo>
                  <a:lnTo>
                    <a:pt x="35" y="325"/>
                  </a:lnTo>
                  <a:lnTo>
                    <a:pt x="34" y="325"/>
                  </a:lnTo>
                  <a:lnTo>
                    <a:pt x="34" y="326"/>
                  </a:lnTo>
                  <a:lnTo>
                    <a:pt x="33" y="326"/>
                  </a:lnTo>
                  <a:lnTo>
                    <a:pt x="33" y="327"/>
                  </a:lnTo>
                  <a:lnTo>
                    <a:pt x="32" y="327"/>
                  </a:lnTo>
                  <a:lnTo>
                    <a:pt x="32" y="326"/>
                  </a:lnTo>
                  <a:lnTo>
                    <a:pt x="30" y="326"/>
                  </a:lnTo>
                  <a:lnTo>
                    <a:pt x="29" y="326"/>
                  </a:lnTo>
                  <a:lnTo>
                    <a:pt x="28" y="326"/>
                  </a:lnTo>
                  <a:lnTo>
                    <a:pt x="28" y="327"/>
                  </a:lnTo>
                  <a:lnTo>
                    <a:pt x="27" y="328"/>
                  </a:lnTo>
                  <a:lnTo>
                    <a:pt x="28" y="329"/>
                  </a:lnTo>
                  <a:lnTo>
                    <a:pt x="28" y="330"/>
                  </a:lnTo>
                  <a:lnTo>
                    <a:pt x="27" y="333"/>
                  </a:lnTo>
                  <a:lnTo>
                    <a:pt x="27" y="335"/>
                  </a:lnTo>
                  <a:lnTo>
                    <a:pt x="26" y="336"/>
                  </a:lnTo>
                  <a:lnTo>
                    <a:pt x="25" y="337"/>
                  </a:lnTo>
                  <a:lnTo>
                    <a:pt x="24" y="337"/>
                  </a:lnTo>
                  <a:lnTo>
                    <a:pt x="23" y="340"/>
                  </a:lnTo>
                  <a:lnTo>
                    <a:pt x="21" y="340"/>
                  </a:lnTo>
                  <a:lnTo>
                    <a:pt x="20" y="342"/>
                  </a:lnTo>
                  <a:lnTo>
                    <a:pt x="19" y="342"/>
                  </a:lnTo>
                  <a:lnTo>
                    <a:pt x="18" y="343"/>
                  </a:lnTo>
                  <a:lnTo>
                    <a:pt x="17" y="343"/>
                  </a:lnTo>
                  <a:lnTo>
                    <a:pt x="16" y="343"/>
                  </a:lnTo>
                  <a:lnTo>
                    <a:pt x="16" y="342"/>
                  </a:lnTo>
                  <a:lnTo>
                    <a:pt x="16" y="343"/>
                  </a:lnTo>
                  <a:lnTo>
                    <a:pt x="15" y="343"/>
                  </a:lnTo>
                  <a:lnTo>
                    <a:pt x="14" y="343"/>
                  </a:lnTo>
                  <a:lnTo>
                    <a:pt x="14" y="344"/>
                  </a:lnTo>
                  <a:lnTo>
                    <a:pt x="12" y="344"/>
                  </a:lnTo>
                  <a:lnTo>
                    <a:pt x="11" y="344"/>
                  </a:lnTo>
                  <a:lnTo>
                    <a:pt x="11" y="345"/>
                  </a:lnTo>
                  <a:lnTo>
                    <a:pt x="10" y="345"/>
                  </a:lnTo>
                  <a:lnTo>
                    <a:pt x="9" y="346"/>
                  </a:lnTo>
                  <a:lnTo>
                    <a:pt x="9" y="345"/>
                  </a:lnTo>
                  <a:lnTo>
                    <a:pt x="7" y="344"/>
                  </a:lnTo>
                  <a:lnTo>
                    <a:pt x="6" y="344"/>
                  </a:lnTo>
                  <a:lnTo>
                    <a:pt x="4" y="345"/>
                  </a:lnTo>
                  <a:lnTo>
                    <a:pt x="3" y="346"/>
                  </a:lnTo>
                  <a:lnTo>
                    <a:pt x="1" y="347"/>
                  </a:lnTo>
                  <a:lnTo>
                    <a:pt x="1" y="343"/>
                  </a:lnTo>
                  <a:lnTo>
                    <a:pt x="0" y="342"/>
                  </a:lnTo>
                  <a:lnTo>
                    <a:pt x="1" y="340"/>
                  </a:lnTo>
                  <a:lnTo>
                    <a:pt x="2" y="339"/>
                  </a:lnTo>
                  <a:lnTo>
                    <a:pt x="3" y="339"/>
                  </a:lnTo>
                  <a:lnTo>
                    <a:pt x="7" y="337"/>
                  </a:lnTo>
                  <a:lnTo>
                    <a:pt x="8" y="337"/>
                  </a:lnTo>
                  <a:lnTo>
                    <a:pt x="8" y="336"/>
                  </a:lnTo>
                  <a:lnTo>
                    <a:pt x="9" y="336"/>
                  </a:lnTo>
                  <a:lnTo>
                    <a:pt x="10" y="336"/>
                  </a:lnTo>
                  <a:lnTo>
                    <a:pt x="10" y="335"/>
                  </a:lnTo>
                  <a:lnTo>
                    <a:pt x="11" y="334"/>
                  </a:lnTo>
                  <a:lnTo>
                    <a:pt x="11" y="333"/>
                  </a:lnTo>
                  <a:lnTo>
                    <a:pt x="11" y="331"/>
                  </a:lnTo>
                  <a:lnTo>
                    <a:pt x="10" y="330"/>
                  </a:lnTo>
                  <a:lnTo>
                    <a:pt x="10" y="329"/>
                  </a:lnTo>
                  <a:lnTo>
                    <a:pt x="9" y="328"/>
                  </a:lnTo>
                  <a:lnTo>
                    <a:pt x="9" y="327"/>
                  </a:lnTo>
                  <a:lnTo>
                    <a:pt x="9" y="326"/>
                  </a:lnTo>
                  <a:lnTo>
                    <a:pt x="9" y="325"/>
                  </a:lnTo>
                  <a:lnTo>
                    <a:pt x="9" y="323"/>
                  </a:lnTo>
                  <a:lnTo>
                    <a:pt x="9" y="322"/>
                  </a:lnTo>
                  <a:lnTo>
                    <a:pt x="10" y="321"/>
                  </a:lnTo>
                  <a:lnTo>
                    <a:pt x="10" y="320"/>
                  </a:lnTo>
                  <a:lnTo>
                    <a:pt x="11" y="320"/>
                  </a:lnTo>
                  <a:lnTo>
                    <a:pt x="11" y="319"/>
                  </a:lnTo>
                  <a:lnTo>
                    <a:pt x="11" y="318"/>
                  </a:lnTo>
                  <a:lnTo>
                    <a:pt x="12" y="317"/>
                  </a:lnTo>
                  <a:lnTo>
                    <a:pt x="12" y="316"/>
                  </a:lnTo>
                  <a:lnTo>
                    <a:pt x="14" y="313"/>
                  </a:lnTo>
                  <a:lnTo>
                    <a:pt x="14" y="312"/>
                  </a:lnTo>
                  <a:lnTo>
                    <a:pt x="15" y="312"/>
                  </a:lnTo>
                  <a:lnTo>
                    <a:pt x="17" y="309"/>
                  </a:lnTo>
                  <a:lnTo>
                    <a:pt x="18" y="308"/>
                  </a:lnTo>
                  <a:lnTo>
                    <a:pt x="18" y="306"/>
                  </a:lnTo>
                  <a:lnTo>
                    <a:pt x="19" y="305"/>
                  </a:lnTo>
                  <a:lnTo>
                    <a:pt x="20" y="303"/>
                  </a:lnTo>
                  <a:lnTo>
                    <a:pt x="20" y="302"/>
                  </a:lnTo>
                  <a:lnTo>
                    <a:pt x="21" y="300"/>
                  </a:lnTo>
                  <a:lnTo>
                    <a:pt x="21" y="297"/>
                  </a:lnTo>
                  <a:lnTo>
                    <a:pt x="23" y="297"/>
                  </a:lnTo>
                  <a:lnTo>
                    <a:pt x="26" y="292"/>
                  </a:lnTo>
                  <a:lnTo>
                    <a:pt x="26" y="291"/>
                  </a:lnTo>
                  <a:lnTo>
                    <a:pt x="27" y="286"/>
                  </a:lnTo>
                  <a:lnTo>
                    <a:pt x="27" y="285"/>
                  </a:lnTo>
                  <a:lnTo>
                    <a:pt x="27" y="284"/>
                  </a:lnTo>
                  <a:lnTo>
                    <a:pt x="28" y="281"/>
                  </a:lnTo>
                  <a:lnTo>
                    <a:pt x="28" y="280"/>
                  </a:lnTo>
                  <a:lnTo>
                    <a:pt x="29" y="280"/>
                  </a:lnTo>
                  <a:lnTo>
                    <a:pt x="30" y="280"/>
                  </a:lnTo>
                  <a:lnTo>
                    <a:pt x="30" y="281"/>
                  </a:lnTo>
                  <a:lnTo>
                    <a:pt x="32" y="281"/>
                  </a:lnTo>
                  <a:lnTo>
                    <a:pt x="32" y="283"/>
                  </a:lnTo>
                  <a:lnTo>
                    <a:pt x="33" y="283"/>
                  </a:lnTo>
                  <a:lnTo>
                    <a:pt x="33" y="284"/>
                  </a:lnTo>
                  <a:lnTo>
                    <a:pt x="33" y="285"/>
                  </a:lnTo>
                  <a:lnTo>
                    <a:pt x="34" y="285"/>
                  </a:lnTo>
                  <a:lnTo>
                    <a:pt x="35" y="284"/>
                  </a:lnTo>
                  <a:lnTo>
                    <a:pt x="35" y="283"/>
                  </a:lnTo>
                  <a:lnTo>
                    <a:pt x="35" y="281"/>
                  </a:lnTo>
                  <a:lnTo>
                    <a:pt x="35" y="280"/>
                  </a:lnTo>
                  <a:lnTo>
                    <a:pt x="36" y="280"/>
                  </a:lnTo>
                  <a:lnTo>
                    <a:pt x="36" y="278"/>
                  </a:lnTo>
                  <a:lnTo>
                    <a:pt x="36" y="277"/>
                  </a:lnTo>
                  <a:lnTo>
                    <a:pt x="37" y="277"/>
                  </a:lnTo>
                  <a:lnTo>
                    <a:pt x="37" y="276"/>
                  </a:lnTo>
                  <a:lnTo>
                    <a:pt x="38" y="276"/>
                  </a:lnTo>
                  <a:lnTo>
                    <a:pt x="37" y="276"/>
                  </a:lnTo>
                  <a:lnTo>
                    <a:pt x="37" y="275"/>
                  </a:lnTo>
                  <a:lnTo>
                    <a:pt x="37" y="273"/>
                  </a:lnTo>
                  <a:lnTo>
                    <a:pt x="37" y="272"/>
                  </a:lnTo>
                  <a:lnTo>
                    <a:pt x="38" y="272"/>
                  </a:lnTo>
                  <a:lnTo>
                    <a:pt x="40" y="272"/>
                  </a:lnTo>
                  <a:lnTo>
                    <a:pt x="40" y="271"/>
                  </a:lnTo>
                  <a:lnTo>
                    <a:pt x="41" y="271"/>
                  </a:lnTo>
                  <a:lnTo>
                    <a:pt x="41" y="270"/>
                  </a:lnTo>
                  <a:lnTo>
                    <a:pt x="41" y="269"/>
                  </a:lnTo>
                  <a:lnTo>
                    <a:pt x="42" y="269"/>
                  </a:lnTo>
                  <a:lnTo>
                    <a:pt x="42" y="268"/>
                  </a:lnTo>
                  <a:lnTo>
                    <a:pt x="42" y="267"/>
                  </a:lnTo>
                  <a:lnTo>
                    <a:pt x="41" y="267"/>
                  </a:lnTo>
                  <a:lnTo>
                    <a:pt x="41" y="266"/>
                  </a:lnTo>
                  <a:lnTo>
                    <a:pt x="40" y="266"/>
                  </a:lnTo>
                  <a:lnTo>
                    <a:pt x="40" y="264"/>
                  </a:lnTo>
                  <a:lnTo>
                    <a:pt x="40" y="263"/>
                  </a:lnTo>
                  <a:lnTo>
                    <a:pt x="40" y="261"/>
                  </a:lnTo>
                  <a:lnTo>
                    <a:pt x="38" y="261"/>
                  </a:lnTo>
                  <a:lnTo>
                    <a:pt x="37" y="260"/>
                  </a:lnTo>
                  <a:lnTo>
                    <a:pt x="36" y="260"/>
                  </a:lnTo>
                  <a:lnTo>
                    <a:pt x="35" y="260"/>
                  </a:lnTo>
                  <a:lnTo>
                    <a:pt x="32" y="259"/>
                  </a:lnTo>
                  <a:lnTo>
                    <a:pt x="32" y="258"/>
                  </a:lnTo>
                  <a:lnTo>
                    <a:pt x="32" y="259"/>
                  </a:lnTo>
                  <a:lnTo>
                    <a:pt x="32" y="258"/>
                  </a:lnTo>
                  <a:lnTo>
                    <a:pt x="30" y="258"/>
                  </a:lnTo>
                  <a:lnTo>
                    <a:pt x="29" y="258"/>
                  </a:lnTo>
                  <a:lnTo>
                    <a:pt x="28" y="256"/>
                  </a:lnTo>
                  <a:lnTo>
                    <a:pt x="29" y="255"/>
                  </a:lnTo>
                  <a:lnTo>
                    <a:pt x="24" y="252"/>
                  </a:lnTo>
                  <a:lnTo>
                    <a:pt x="23" y="252"/>
                  </a:lnTo>
                  <a:lnTo>
                    <a:pt x="18" y="250"/>
                  </a:lnTo>
                  <a:lnTo>
                    <a:pt x="17" y="248"/>
                  </a:lnTo>
                  <a:lnTo>
                    <a:pt x="14" y="247"/>
                  </a:lnTo>
                  <a:lnTo>
                    <a:pt x="10" y="245"/>
                  </a:lnTo>
                  <a:lnTo>
                    <a:pt x="10" y="244"/>
                  </a:lnTo>
                  <a:lnTo>
                    <a:pt x="11" y="244"/>
                  </a:lnTo>
                  <a:lnTo>
                    <a:pt x="11" y="243"/>
                  </a:lnTo>
                  <a:lnTo>
                    <a:pt x="11" y="242"/>
                  </a:lnTo>
                  <a:lnTo>
                    <a:pt x="12" y="242"/>
                  </a:lnTo>
                  <a:lnTo>
                    <a:pt x="14" y="241"/>
                  </a:lnTo>
                  <a:lnTo>
                    <a:pt x="15" y="241"/>
                  </a:lnTo>
                  <a:lnTo>
                    <a:pt x="16" y="241"/>
                  </a:lnTo>
                  <a:lnTo>
                    <a:pt x="16" y="239"/>
                  </a:lnTo>
                  <a:lnTo>
                    <a:pt x="17" y="239"/>
                  </a:lnTo>
                  <a:lnTo>
                    <a:pt x="17" y="238"/>
                  </a:lnTo>
                  <a:lnTo>
                    <a:pt x="18" y="238"/>
                  </a:lnTo>
                  <a:lnTo>
                    <a:pt x="19" y="238"/>
                  </a:lnTo>
                  <a:lnTo>
                    <a:pt x="19" y="237"/>
                  </a:lnTo>
                  <a:lnTo>
                    <a:pt x="20" y="237"/>
                  </a:lnTo>
                  <a:lnTo>
                    <a:pt x="19" y="236"/>
                  </a:lnTo>
                  <a:lnTo>
                    <a:pt x="19" y="235"/>
                  </a:lnTo>
                  <a:lnTo>
                    <a:pt x="18" y="235"/>
                  </a:lnTo>
                  <a:lnTo>
                    <a:pt x="17" y="235"/>
                  </a:lnTo>
                  <a:lnTo>
                    <a:pt x="17" y="234"/>
                  </a:lnTo>
                  <a:lnTo>
                    <a:pt x="17" y="233"/>
                  </a:lnTo>
                  <a:lnTo>
                    <a:pt x="16" y="231"/>
                  </a:lnTo>
                  <a:lnTo>
                    <a:pt x="16" y="230"/>
                  </a:lnTo>
                  <a:lnTo>
                    <a:pt x="17" y="229"/>
                  </a:lnTo>
                  <a:lnTo>
                    <a:pt x="17" y="228"/>
                  </a:lnTo>
                  <a:lnTo>
                    <a:pt x="18" y="226"/>
                  </a:lnTo>
                  <a:lnTo>
                    <a:pt x="18" y="225"/>
                  </a:lnTo>
                  <a:lnTo>
                    <a:pt x="20" y="220"/>
                  </a:lnTo>
                  <a:lnTo>
                    <a:pt x="21" y="219"/>
                  </a:lnTo>
                  <a:lnTo>
                    <a:pt x="26" y="216"/>
                  </a:lnTo>
                  <a:lnTo>
                    <a:pt x="27" y="216"/>
                  </a:lnTo>
                  <a:lnTo>
                    <a:pt x="28" y="216"/>
                  </a:lnTo>
                  <a:lnTo>
                    <a:pt x="29" y="216"/>
                  </a:lnTo>
                  <a:lnTo>
                    <a:pt x="30" y="216"/>
                  </a:lnTo>
                  <a:lnTo>
                    <a:pt x="32" y="216"/>
                  </a:lnTo>
                  <a:lnTo>
                    <a:pt x="33" y="216"/>
                  </a:lnTo>
                  <a:lnTo>
                    <a:pt x="33" y="217"/>
                  </a:lnTo>
                  <a:lnTo>
                    <a:pt x="34" y="217"/>
                  </a:lnTo>
                  <a:lnTo>
                    <a:pt x="35" y="217"/>
                  </a:lnTo>
                  <a:lnTo>
                    <a:pt x="36" y="217"/>
                  </a:lnTo>
                  <a:lnTo>
                    <a:pt x="36" y="218"/>
                  </a:lnTo>
                  <a:lnTo>
                    <a:pt x="37" y="217"/>
                  </a:lnTo>
                  <a:lnTo>
                    <a:pt x="37" y="218"/>
                  </a:lnTo>
                  <a:lnTo>
                    <a:pt x="38" y="218"/>
                  </a:lnTo>
                  <a:lnTo>
                    <a:pt x="40" y="218"/>
                  </a:lnTo>
                  <a:lnTo>
                    <a:pt x="40" y="219"/>
                  </a:lnTo>
                  <a:lnTo>
                    <a:pt x="41" y="219"/>
                  </a:lnTo>
                  <a:lnTo>
                    <a:pt x="41" y="218"/>
                  </a:lnTo>
                  <a:lnTo>
                    <a:pt x="41" y="217"/>
                  </a:lnTo>
                  <a:lnTo>
                    <a:pt x="42" y="216"/>
                  </a:lnTo>
                  <a:lnTo>
                    <a:pt x="41" y="214"/>
                  </a:lnTo>
                  <a:lnTo>
                    <a:pt x="41" y="213"/>
                  </a:lnTo>
                  <a:lnTo>
                    <a:pt x="40" y="212"/>
                  </a:lnTo>
                  <a:lnTo>
                    <a:pt x="40" y="211"/>
                  </a:lnTo>
                  <a:lnTo>
                    <a:pt x="38" y="211"/>
                  </a:lnTo>
                  <a:lnTo>
                    <a:pt x="38" y="210"/>
                  </a:lnTo>
                  <a:lnTo>
                    <a:pt x="37" y="209"/>
                  </a:lnTo>
                  <a:lnTo>
                    <a:pt x="41" y="208"/>
                  </a:lnTo>
                  <a:lnTo>
                    <a:pt x="42" y="208"/>
                  </a:lnTo>
                  <a:lnTo>
                    <a:pt x="43" y="208"/>
                  </a:lnTo>
                  <a:lnTo>
                    <a:pt x="44" y="208"/>
                  </a:lnTo>
                  <a:lnTo>
                    <a:pt x="44" y="209"/>
                  </a:lnTo>
                  <a:lnTo>
                    <a:pt x="45" y="209"/>
                  </a:lnTo>
                  <a:lnTo>
                    <a:pt x="46" y="209"/>
                  </a:lnTo>
                  <a:lnTo>
                    <a:pt x="47" y="209"/>
                  </a:lnTo>
                  <a:lnTo>
                    <a:pt x="47" y="210"/>
                  </a:lnTo>
                  <a:lnTo>
                    <a:pt x="47" y="212"/>
                  </a:lnTo>
                  <a:lnTo>
                    <a:pt x="49" y="212"/>
                  </a:lnTo>
                  <a:lnTo>
                    <a:pt x="49" y="211"/>
                  </a:lnTo>
                  <a:lnTo>
                    <a:pt x="50" y="211"/>
                  </a:lnTo>
                  <a:lnTo>
                    <a:pt x="50" y="210"/>
                  </a:lnTo>
                  <a:lnTo>
                    <a:pt x="51" y="210"/>
                  </a:lnTo>
                  <a:lnTo>
                    <a:pt x="51" y="209"/>
                  </a:lnTo>
                  <a:lnTo>
                    <a:pt x="51" y="208"/>
                  </a:lnTo>
                  <a:lnTo>
                    <a:pt x="52" y="208"/>
                  </a:lnTo>
                  <a:lnTo>
                    <a:pt x="52" y="206"/>
                  </a:lnTo>
                  <a:lnTo>
                    <a:pt x="53" y="206"/>
                  </a:lnTo>
                  <a:lnTo>
                    <a:pt x="54" y="206"/>
                  </a:lnTo>
                  <a:lnTo>
                    <a:pt x="55" y="206"/>
                  </a:lnTo>
                  <a:lnTo>
                    <a:pt x="55" y="205"/>
                  </a:lnTo>
                  <a:lnTo>
                    <a:pt x="55" y="204"/>
                  </a:lnTo>
                  <a:lnTo>
                    <a:pt x="55" y="203"/>
                  </a:lnTo>
                  <a:lnTo>
                    <a:pt x="55" y="202"/>
                  </a:lnTo>
                  <a:lnTo>
                    <a:pt x="57" y="202"/>
                  </a:lnTo>
                  <a:lnTo>
                    <a:pt x="58" y="202"/>
                  </a:lnTo>
                  <a:lnTo>
                    <a:pt x="58" y="201"/>
                  </a:lnTo>
                  <a:lnTo>
                    <a:pt x="59" y="201"/>
                  </a:lnTo>
                  <a:lnTo>
                    <a:pt x="59" y="200"/>
                  </a:lnTo>
                  <a:lnTo>
                    <a:pt x="58" y="200"/>
                  </a:lnTo>
                  <a:lnTo>
                    <a:pt x="58" y="199"/>
                  </a:lnTo>
                  <a:lnTo>
                    <a:pt x="59" y="199"/>
                  </a:lnTo>
                  <a:lnTo>
                    <a:pt x="60" y="199"/>
                  </a:lnTo>
                  <a:lnTo>
                    <a:pt x="60" y="200"/>
                  </a:lnTo>
                  <a:lnTo>
                    <a:pt x="61" y="200"/>
                  </a:lnTo>
                  <a:lnTo>
                    <a:pt x="61" y="199"/>
                  </a:lnTo>
                  <a:lnTo>
                    <a:pt x="62" y="199"/>
                  </a:lnTo>
                  <a:lnTo>
                    <a:pt x="62" y="197"/>
                  </a:lnTo>
                  <a:lnTo>
                    <a:pt x="61" y="197"/>
                  </a:lnTo>
                  <a:lnTo>
                    <a:pt x="61" y="196"/>
                  </a:lnTo>
                  <a:lnTo>
                    <a:pt x="61" y="195"/>
                  </a:lnTo>
                  <a:lnTo>
                    <a:pt x="62" y="195"/>
                  </a:lnTo>
                  <a:lnTo>
                    <a:pt x="62" y="196"/>
                  </a:lnTo>
                  <a:lnTo>
                    <a:pt x="63" y="196"/>
                  </a:lnTo>
                  <a:lnTo>
                    <a:pt x="64" y="196"/>
                  </a:lnTo>
                  <a:lnTo>
                    <a:pt x="64" y="195"/>
                  </a:lnTo>
                  <a:lnTo>
                    <a:pt x="66" y="194"/>
                  </a:lnTo>
                  <a:lnTo>
                    <a:pt x="67" y="195"/>
                  </a:lnTo>
                  <a:lnTo>
                    <a:pt x="68" y="195"/>
                  </a:lnTo>
                  <a:lnTo>
                    <a:pt x="68" y="194"/>
                  </a:lnTo>
                  <a:lnTo>
                    <a:pt x="68" y="195"/>
                  </a:lnTo>
                  <a:lnTo>
                    <a:pt x="69" y="195"/>
                  </a:lnTo>
                  <a:lnTo>
                    <a:pt x="69" y="194"/>
                  </a:lnTo>
                  <a:lnTo>
                    <a:pt x="70" y="194"/>
                  </a:lnTo>
                  <a:lnTo>
                    <a:pt x="70" y="193"/>
                  </a:lnTo>
                  <a:lnTo>
                    <a:pt x="71" y="194"/>
                  </a:lnTo>
                  <a:lnTo>
                    <a:pt x="71" y="193"/>
                  </a:lnTo>
                  <a:lnTo>
                    <a:pt x="72" y="193"/>
                  </a:lnTo>
                  <a:lnTo>
                    <a:pt x="73" y="193"/>
                  </a:lnTo>
                  <a:lnTo>
                    <a:pt x="75" y="193"/>
                  </a:lnTo>
                  <a:lnTo>
                    <a:pt x="75" y="192"/>
                  </a:lnTo>
                  <a:lnTo>
                    <a:pt x="75" y="191"/>
                  </a:lnTo>
                  <a:lnTo>
                    <a:pt x="76" y="191"/>
                  </a:lnTo>
                  <a:lnTo>
                    <a:pt x="77" y="191"/>
                  </a:lnTo>
                  <a:lnTo>
                    <a:pt x="78" y="189"/>
                  </a:lnTo>
                  <a:lnTo>
                    <a:pt x="79" y="188"/>
                  </a:lnTo>
                  <a:lnTo>
                    <a:pt x="81" y="186"/>
                  </a:lnTo>
                  <a:lnTo>
                    <a:pt x="84" y="185"/>
                  </a:lnTo>
                  <a:lnTo>
                    <a:pt x="88" y="189"/>
                  </a:lnTo>
                  <a:lnTo>
                    <a:pt x="92" y="193"/>
                  </a:lnTo>
                  <a:lnTo>
                    <a:pt x="96" y="195"/>
                  </a:lnTo>
                  <a:lnTo>
                    <a:pt x="97" y="193"/>
                  </a:lnTo>
                  <a:lnTo>
                    <a:pt x="98" y="193"/>
                  </a:lnTo>
                  <a:lnTo>
                    <a:pt x="98" y="192"/>
                  </a:lnTo>
                  <a:lnTo>
                    <a:pt x="100" y="192"/>
                  </a:lnTo>
                  <a:lnTo>
                    <a:pt x="100" y="191"/>
                  </a:lnTo>
                  <a:lnTo>
                    <a:pt x="101" y="191"/>
                  </a:lnTo>
                  <a:lnTo>
                    <a:pt x="101" y="189"/>
                  </a:lnTo>
                  <a:lnTo>
                    <a:pt x="101" y="188"/>
                  </a:lnTo>
                  <a:lnTo>
                    <a:pt x="102" y="187"/>
                  </a:lnTo>
                  <a:lnTo>
                    <a:pt x="102" y="186"/>
                  </a:lnTo>
                  <a:lnTo>
                    <a:pt x="103" y="185"/>
                  </a:lnTo>
                  <a:lnTo>
                    <a:pt x="104" y="184"/>
                  </a:lnTo>
                  <a:lnTo>
                    <a:pt x="105" y="183"/>
                  </a:lnTo>
                  <a:lnTo>
                    <a:pt x="106" y="180"/>
                  </a:lnTo>
                  <a:lnTo>
                    <a:pt x="107" y="179"/>
                  </a:lnTo>
                  <a:lnTo>
                    <a:pt x="109" y="179"/>
                  </a:lnTo>
                  <a:lnTo>
                    <a:pt x="109" y="178"/>
                  </a:lnTo>
                  <a:lnTo>
                    <a:pt x="110" y="177"/>
                  </a:lnTo>
                  <a:lnTo>
                    <a:pt x="111" y="176"/>
                  </a:lnTo>
                  <a:lnTo>
                    <a:pt x="112" y="176"/>
                  </a:lnTo>
                  <a:lnTo>
                    <a:pt x="113" y="175"/>
                  </a:lnTo>
                  <a:lnTo>
                    <a:pt x="114" y="175"/>
                  </a:lnTo>
                  <a:lnTo>
                    <a:pt x="114" y="176"/>
                  </a:lnTo>
                  <a:lnTo>
                    <a:pt x="115" y="176"/>
                  </a:lnTo>
                  <a:lnTo>
                    <a:pt x="115" y="177"/>
                  </a:lnTo>
                  <a:lnTo>
                    <a:pt x="115" y="178"/>
                  </a:lnTo>
                  <a:lnTo>
                    <a:pt x="116" y="178"/>
                  </a:lnTo>
                  <a:lnTo>
                    <a:pt x="116" y="179"/>
                  </a:lnTo>
                  <a:lnTo>
                    <a:pt x="118" y="179"/>
                  </a:lnTo>
                  <a:lnTo>
                    <a:pt x="118" y="180"/>
                  </a:lnTo>
                  <a:lnTo>
                    <a:pt x="119" y="180"/>
                  </a:lnTo>
                  <a:lnTo>
                    <a:pt x="120" y="181"/>
                  </a:lnTo>
                  <a:lnTo>
                    <a:pt x="121" y="180"/>
                  </a:lnTo>
                  <a:lnTo>
                    <a:pt x="121" y="181"/>
                  </a:lnTo>
                  <a:lnTo>
                    <a:pt x="122" y="180"/>
                  </a:lnTo>
                  <a:lnTo>
                    <a:pt x="123" y="181"/>
                  </a:lnTo>
                  <a:lnTo>
                    <a:pt x="124" y="180"/>
                  </a:lnTo>
                  <a:lnTo>
                    <a:pt x="123" y="178"/>
                  </a:lnTo>
                  <a:lnTo>
                    <a:pt x="124" y="178"/>
                  </a:lnTo>
                  <a:lnTo>
                    <a:pt x="126" y="178"/>
                  </a:lnTo>
                  <a:lnTo>
                    <a:pt x="127" y="178"/>
                  </a:lnTo>
                  <a:lnTo>
                    <a:pt x="128" y="176"/>
                  </a:lnTo>
                  <a:lnTo>
                    <a:pt x="129" y="177"/>
                  </a:lnTo>
                  <a:lnTo>
                    <a:pt x="130" y="177"/>
                  </a:lnTo>
                  <a:lnTo>
                    <a:pt x="130" y="176"/>
                  </a:lnTo>
                  <a:lnTo>
                    <a:pt x="132" y="175"/>
                  </a:lnTo>
                  <a:lnTo>
                    <a:pt x="133" y="175"/>
                  </a:lnTo>
                  <a:lnTo>
                    <a:pt x="133" y="176"/>
                  </a:lnTo>
                  <a:lnTo>
                    <a:pt x="133" y="175"/>
                  </a:lnTo>
                  <a:lnTo>
                    <a:pt x="135" y="175"/>
                  </a:lnTo>
                  <a:lnTo>
                    <a:pt x="135" y="174"/>
                  </a:lnTo>
                  <a:lnTo>
                    <a:pt x="136" y="174"/>
                  </a:lnTo>
                  <a:lnTo>
                    <a:pt x="137" y="175"/>
                  </a:lnTo>
                  <a:lnTo>
                    <a:pt x="139" y="172"/>
                  </a:lnTo>
                  <a:lnTo>
                    <a:pt x="139" y="175"/>
                  </a:lnTo>
                  <a:lnTo>
                    <a:pt x="140" y="175"/>
                  </a:lnTo>
                  <a:lnTo>
                    <a:pt x="143" y="176"/>
                  </a:lnTo>
                  <a:lnTo>
                    <a:pt x="144" y="178"/>
                  </a:lnTo>
                  <a:lnTo>
                    <a:pt x="145" y="179"/>
                  </a:lnTo>
                  <a:lnTo>
                    <a:pt x="146" y="180"/>
                  </a:lnTo>
                  <a:lnTo>
                    <a:pt x="147" y="181"/>
                  </a:lnTo>
                  <a:lnTo>
                    <a:pt x="148" y="183"/>
                  </a:lnTo>
                  <a:lnTo>
                    <a:pt x="150" y="185"/>
                  </a:lnTo>
                  <a:lnTo>
                    <a:pt x="153" y="187"/>
                  </a:lnTo>
                  <a:lnTo>
                    <a:pt x="154" y="187"/>
                  </a:lnTo>
                  <a:lnTo>
                    <a:pt x="157" y="184"/>
                  </a:lnTo>
                  <a:lnTo>
                    <a:pt x="158" y="183"/>
                  </a:lnTo>
                  <a:lnTo>
                    <a:pt x="161" y="184"/>
                  </a:lnTo>
                  <a:lnTo>
                    <a:pt x="173" y="172"/>
                  </a:lnTo>
                  <a:lnTo>
                    <a:pt x="173" y="171"/>
                  </a:lnTo>
                  <a:lnTo>
                    <a:pt x="176" y="168"/>
                  </a:lnTo>
                  <a:lnTo>
                    <a:pt x="178" y="168"/>
                  </a:lnTo>
                  <a:lnTo>
                    <a:pt x="176" y="167"/>
                  </a:lnTo>
                  <a:lnTo>
                    <a:pt x="178" y="166"/>
                  </a:lnTo>
                  <a:lnTo>
                    <a:pt x="176" y="166"/>
                  </a:lnTo>
                  <a:lnTo>
                    <a:pt x="176" y="164"/>
                  </a:lnTo>
                  <a:lnTo>
                    <a:pt x="175" y="164"/>
                  </a:lnTo>
                  <a:lnTo>
                    <a:pt x="174" y="164"/>
                  </a:lnTo>
                  <a:lnTo>
                    <a:pt x="174" y="163"/>
                  </a:lnTo>
                  <a:lnTo>
                    <a:pt x="173" y="163"/>
                  </a:lnTo>
                  <a:lnTo>
                    <a:pt x="173" y="162"/>
                  </a:lnTo>
                  <a:lnTo>
                    <a:pt x="173" y="161"/>
                  </a:lnTo>
                  <a:lnTo>
                    <a:pt x="174" y="161"/>
                  </a:lnTo>
                  <a:lnTo>
                    <a:pt x="174" y="160"/>
                  </a:lnTo>
                  <a:lnTo>
                    <a:pt x="175" y="160"/>
                  </a:lnTo>
                  <a:lnTo>
                    <a:pt x="175" y="159"/>
                  </a:lnTo>
                  <a:lnTo>
                    <a:pt x="174" y="159"/>
                  </a:lnTo>
                  <a:lnTo>
                    <a:pt x="174" y="158"/>
                  </a:lnTo>
                  <a:lnTo>
                    <a:pt x="175" y="158"/>
                  </a:lnTo>
                  <a:lnTo>
                    <a:pt x="175" y="157"/>
                  </a:lnTo>
                  <a:lnTo>
                    <a:pt x="172" y="153"/>
                  </a:lnTo>
                  <a:lnTo>
                    <a:pt x="172" y="152"/>
                  </a:lnTo>
                  <a:lnTo>
                    <a:pt x="173" y="152"/>
                  </a:lnTo>
                  <a:lnTo>
                    <a:pt x="171" y="149"/>
                  </a:lnTo>
                  <a:lnTo>
                    <a:pt x="173" y="147"/>
                  </a:lnTo>
                  <a:lnTo>
                    <a:pt x="172" y="147"/>
                  </a:lnTo>
                  <a:lnTo>
                    <a:pt x="172" y="146"/>
                  </a:lnTo>
                  <a:lnTo>
                    <a:pt x="171" y="146"/>
                  </a:lnTo>
                  <a:lnTo>
                    <a:pt x="171" y="145"/>
                  </a:lnTo>
                  <a:lnTo>
                    <a:pt x="170" y="145"/>
                  </a:lnTo>
                  <a:lnTo>
                    <a:pt x="169" y="145"/>
                  </a:lnTo>
                  <a:lnTo>
                    <a:pt x="166" y="143"/>
                  </a:lnTo>
                  <a:lnTo>
                    <a:pt x="164" y="141"/>
                  </a:lnTo>
                  <a:lnTo>
                    <a:pt x="163" y="138"/>
                  </a:lnTo>
                  <a:lnTo>
                    <a:pt x="164" y="137"/>
                  </a:lnTo>
                  <a:lnTo>
                    <a:pt x="165" y="136"/>
                  </a:lnTo>
                  <a:lnTo>
                    <a:pt x="166" y="136"/>
                  </a:lnTo>
                  <a:lnTo>
                    <a:pt x="166" y="135"/>
                  </a:lnTo>
                  <a:lnTo>
                    <a:pt x="164" y="134"/>
                  </a:lnTo>
                  <a:lnTo>
                    <a:pt x="163" y="133"/>
                  </a:lnTo>
                  <a:lnTo>
                    <a:pt x="162" y="133"/>
                  </a:lnTo>
                  <a:lnTo>
                    <a:pt x="162" y="132"/>
                  </a:lnTo>
                  <a:lnTo>
                    <a:pt x="162" y="133"/>
                  </a:lnTo>
                  <a:lnTo>
                    <a:pt x="162" y="132"/>
                  </a:lnTo>
                  <a:lnTo>
                    <a:pt x="162" y="133"/>
                  </a:lnTo>
                  <a:lnTo>
                    <a:pt x="161" y="132"/>
                  </a:lnTo>
                  <a:lnTo>
                    <a:pt x="161" y="130"/>
                  </a:lnTo>
                  <a:lnTo>
                    <a:pt x="161" y="129"/>
                  </a:lnTo>
                  <a:lnTo>
                    <a:pt x="159" y="129"/>
                  </a:lnTo>
                  <a:lnTo>
                    <a:pt x="158" y="129"/>
                  </a:lnTo>
                  <a:lnTo>
                    <a:pt x="158" y="128"/>
                  </a:lnTo>
                  <a:lnTo>
                    <a:pt x="158" y="127"/>
                  </a:lnTo>
                  <a:lnTo>
                    <a:pt x="157" y="127"/>
                  </a:lnTo>
                  <a:lnTo>
                    <a:pt x="156" y="126"/>
                  </a:lnTo>
                  <a:lnTo>
                    <a:pt x="156" y="125"/>
                  </a:lnTo>
                  <a:lnTo>
                    <a:pt x="157" y="125"/>
                  </a:lnTo>
                  <a:lnTo>
                    <a:pt x="157" y="124"/>
                  </a:lnTo>
                  <a:lnTo>
                    <a:pt x="157" y="122"/>
                  </a:lnTo>
                  <a:lnTo>
                    <a:pt x="157" y="121"/>
                  </a:lnTo>
                  <a:lnTo>
                    <a:pt x="157" y="120"/>
                  </a:lnTo>
                  <a:lnTo>
                    <a:pt x="158" y="120"/>
                  </a:lnTo>
                  <a:lnTo>
                    <a:pt x="157" y="119"/>
                  </a:lnTo>
                  <a:lnTo>
                    <a:pt x="157" y="118"/>
                  </a:lnTo>
                  <a:lnTo>
                    <a:pt x="156" y="118"/>
                  </a:lnTo>
                  <a:lnTo>
                    <a:pt x="155" y="117"/>
                  </a:lnTo>
                  <a:lnTo>
                    <a:pt x="156" y="117"/>
                  </a:lnTo>
                  <a:lnTo>
                    <a:pt x="156" y="116"/>
                  </a:lnTo>
                  <a:lnTo>
                    <a:pt x="157" y="114"/>
                  </a:lnTo>
                  <a:lnTo>
                    <a:pt x="157" y="113"/>
                  </a:lnTo>
                  <a:lnTo>
                    <a:pt x="159" y="112"/>
                  </a:lnTo>
                  <a:lnTo>
                    <a:pt x="161" y="111"/>
                  </a:lnTo>
                  <a:lnTo>
                    <a:pt x="162" y="110"/>
                  </a:lnTo>
                  <a:lnTo>
                    <a:pt x="163" y="109"/>
                  </a:lnTo>
                  <a:lnTo>
                    <a:pt x="165" y="108"/>
                  </a:lnTo>
                  <a:lnTo>
                    <a:pt x="165" y="105"/>
                  </a:lnTo>
                  <a:lnTo>
                    <a:pt x="166" y="104"/>
                  </a:lnTo>
                  <a:lnTo>
                    <a:pt x="166" y="103"/>
                  </a:lnTo>
                  <a:lnTo>
                    <a:pt x="167" y="103"/>
                  </a:lnTo>
                  <a:lnTo>
                    <a:pt x="167" y="102"/>
                  </a:lnTo>
                  <a:lnTo>
                    <a:pt x="167" y="103"/>
                  </a:lnTo>
                  <a:lnTo>
                    <a:pt x="169" y="103"/>
                  </a:lnTo>
                  <a:lnTo>
                    <a:pt x="170" y="103"/>
                  </a:lnTo>
                  <a:lnTo>
                    <a:pt x="171" y="103"/>
                  </a:lnTo>
                  <a:lnTo>
                    <a:pt x="172" y="103"/>
                  </a:lnTo>
                  <a:lnTo>
                    <a:pt x="173" y="103"/>
                  </a:lnTo>
                  <a:lnTo>
                    <a:pt x="173" y="102"/>
                  </a:lnTo>
                  <a:lnTo>
                    <a:pt x="172" y="102"/>
                  </a:lnTo>
                  <a:lnTo>
                    <a:pt x="172" y="101"/>
                  </a:lnTo>
                  <a:lnTo>
                    <a:pt x="172" y="100"/>
                  </a:lnTo>
                  <a:lnTo>
                    <a:pt x="173" y="100"/>
                  </a:lnTo>
                  <a:lnTo>
                    <a:pt x="174" y="100"/>
                  </a:lnTo>
                  <a:lnTo>
                    <a:pt x="174" y="99"/>
                  </a:lnTo>
                  <a:lnTo>
                    <a:pt x="173" y="97"/>
                  </a:lnTo>
                  <a:lnTo>
                    <a:pt x="174" y="97"/>
                  </a:lnTo>
                  <a:lnTo>
                    <a:pt x="174" y="96"/>
                  </a:lnTo>
                  <a:lnTo>
                    <a:pt x="175" y="96"/>
                  </a:lnTo>
                  <a:lnTo>
                    <a:pt x="175" y="95"/>
                  </a:lnTo>
                  <a:lnTo>
                    <a:pt x="175" y="94"/>
                  </a:lnTo>
                  <a:lnTo>
                    <a:pt x="175" y="93"/>
                  </a:lnTo>
                  <a:lnTo>
                    <a:pt x="174" y="93"/>
                  </a:lnTo>
                  <a:lnTo>
                    <a:pt x="173" y="93"/>
                  </a:lnTo>
                  <a:lnTo>
                    <a:pt x="173" y="92"/>
                  </a:lnTo>
                  <a:lnTo>
                    <a:pt x="173" y="91"/>
                  </a:lnTo>
                  <a:lnTo>
                    <a:pt x="172" y="91"/>
                  </a:lnTo>
                  <a:lnTo>
                    <a:pt x="173" y="89"/>
                  </a:lnTo>
                  <a:lnTo>
                    <a:pt x="174" y="89"/>
                  </a:lnTo>
                  <a:lnTo>
                    <a:pt x="174" y="88"/>
                  </a:lnTo>
                  <a:lnTo>
                    <a:pt x="173" y="88"/>
                  </a:lnTo>
                  <a:lnTo>
                    <a:pt x="174" y="88"/>
                  </a:lnTo>
                  <a:lnTo>
                    <a:pt x="174" y="87"/>
                  </a:lnTo>
                  <a:lnTo>
                    <a:pt x="173" y="87"/>
                  </a:lnTo>
                  <a:lnTo>
                    <a:pt x="173" y="86"/>
                  </a:lnTo>
                  <a:lnTo>
                    <a:pt x="174" y="86"/>
                  </a:lnTo>
                  <a:lnTo>
                    <a:pt x="174" y="85"/>
                  </a:lnTo>
                  <a:lnTo>
                    <a:pt x="174" y="84"/>
                  </a:lnTo>
                  <a:lnTo>
                    <a:pt x="173" y="83"/>
                  </a:lnTo>
                  <a:lnTo>
                    <a:pt x="174" y="83"/>
                  </a:lnTo>
                  <a:lnTo>
                    <a:pt x="174" y="82"/>
                  </a:lnTo>
                  <a:lnTo>
                    <a:pt x="174" y="80"/>
                  </a:lnTo>
                  <a:lnTo>
                    <a:pt x="173" y="80"/>
                  </a:lnTo>
                  <a:lnTo>
                    <a:pt x="174" y="80"/>
                  </a:lnTo>
                  <a:lnTo>
                    <a:pt x="174" y="79"/>
                  </a:lnTo>
                  <a:lnTo>
                    <a:pt x="173" y="79"/>
                  </a:lnTo>
                  <a:lnTo>
                    <a:pt x="174" y="79"/>
                  </a:lnTo>
                  <a:lnTo>
                    <a:pt x="174" y="78"/>
                  </a:lnTo>
                  <a:lnTo>
                    <a:pt x="174" y="77"/>
                  </a:lnTo>
                  <a:lnTo>
                    <a:pt x="174" y="76"/>
                  </a:lnTo>
                  <a:lnTo>
                    <a:pt x="174" y="75"/>
                  </a:lnTo>
                  <a:lnTo>
                    <a:pt x="175" y="75"/>
                  </a:lnTo>
                  <a:lnTo>
                    <a:pt x="176" y="74"/>
                  </a:lnTo>
                  <a:lnTo>
                    <a:pt x="176" y="72"/>
                  </a:lnTo>
                  <a:lnTo>
                    <a:pt x="178" y="72"/>
                  </a:lnTo>
                  <a:lnTo>
                    <a:pt x="178" y="71"/>
                  </a:lnTo>
                  <a:lnTo>
                    <a:pt x="179" y="71"/>
                  </a:lnTo>
                  <a:lnTo>
                    <a:pt x="179" y="70"/>
                  </a:lnTo>
                  <a:lnTo>
                    <a:pt x="179" y="69"/>
                  </a:lnTo>
                  <a:lnTo>
                    <a:pt x="180" y="69"/>
                  </a:lnTo>
                  <a:close/>
                  <a:moveTo>
                    <a:pt x="290" y="51"/>
                  </a:moveTo>
                  <a:lnTo>
                    <a:pt x="264" y="38"/>
                  </a:lnTo>
                  <a:lnTo>
                    <a:pt x="264" y="37"/>
                  </a:lnTo>
                  <a:lnTo>
                    <a:pt x="261" y="37"/>
                  </a:lnTo>
                  <a:lnTo>
                    <a:pt x="260" y="38"/>
                  </a:lnTo>
                  <a:lnTo>
                    <a:pt x="258" y="36"/>
                  </a:lnTo>
                  <a:lnTo>
                    <a:pt x="256" y="35"/>
                  </a:lnTo>
                  <a:lnTo>
                    <a:pt x="256" y="34"/>
                  </a:lnTo>
                  <a:lnTo>
                    <a:pt x="255" y="34"/>
                  </a:lnTo>
                  <a:lnTo>
                    <a:pt x="253" y="34"/>
                  </a:lnTo>
                  <a:lnTo>
                    <a:pt x="252" y="33"/>
                  </a:lnTo>
                  <a:lnTo>
                    <a:pt x="251" y="32"/>
                  </a:lnTo>
                  <a:lnTo>
                    <a:pt x="250" y="30"/>
                  </a:lnTo>
                  <a:lnTo>
                    <a:pt x="252" y="24"/>
                  </a:lnTo>
                  <a:lnTo>
                    <a:pt x="251" y="24"/>
                  </a:lnTo>
                  <a:lnTo>
                    <a:pt x="250" y="24"/>
                  </a:lnTo>
                  <a:lnTo>
                    <a:pt x="250" y="22"/>
                  </a:lnTo>
                  <a:lnTo>
                    <a:pt x="250" y="24"/>
                  </a:lnTo>
                  <a:lnTo>
                    <a:pt x="250" y="22"/>
                  </a:lnTo>
                  <a:lnTo>
                    <a:pt x="250" y="24"/>
                  </a:lnTo>
                  <a:lnTo>
                    <a:pt x="250" y="22"/>
                  </a:lnTo>
                  <a:lnTo>
                    <a:pt x="250" y="24"/>
                  </a:lnTo>
                  <a:lnTo>
                    <a:pt x="249" y="24"/>
                  </a:lnTo>
                  <a:lnTo>
                    <a:pt x="248" y="24"/>
                  </a:lnTo>
                  <a:lnTo>
                    <a:pt x="248" y="22"/>
                  </a:lnTo>
                  <a:lnTo>
                    <a:pt x="247" y="22"/>
                  </a:lnTo>
                  <a:lnTo>
                    <a:pt x="247" y="21"/>
                  </a:lnTo>
                  <a:lnTo>
                    <a:pt x="245" y="21"/>
                  </a:lnTo>
                  <a:lnTo>
                    <a:pt x="244" y="21"/>
                  </a:lnTo>
                  <a:lnTo>
                    <a:pt x="244" y="22"/>
                  </a:lnTo>
                  <a:lnTo>
                    <a:pt x="243" y="21"/>
                  </a:lnTo>
                  <a:lnTo>
                    <a:pt x="243" y="22"/>
                  </a:lnTo>
                  <a:lnTo>
                    <a:pt x="243" y="21"/>
                  </a:lnTo>
                  <a:lnTo>
                    <a:pt x="240" y="20"/>
                  </a:lnTo>
                  <a:lnTo>
                    <a:pt x="240" y="19"/>
                  </a:lnTo>
                  <a:lnTo>
                    <a:pt x="239" y="19"/>
                  </a:lnTo>
                  <a:lnTo>
                    <a:pt x="239" y="18"/>
                  </a:lnTo>
                  <a:lnTo>
                    <a:pt x="238" y="17"/>
                  </a:lnTo>
                  <a:lnTo>
                    <a:pt x="232" y="16"/>
                  </a:lnTo>
                  <a:lnTo>
                    <a:pt x="232" y="15"/>
                  </a:lnTo>
                  <a:lnTo>
                    <a:pt x="231" y="15"/>
                  </a:lnTo>
                  <a:lnTo>
                    <a:pt x="230" y="15"/>
                  </a:lnTo>
                  <a:lnTo>
                    <a:pt x="230" y="13"/>
                  </a:lnTo>
                  <a:lnTo>
                    <a:pt x="228" y="12"/>
                  </a:lnTo>
                  <a:lnTo>
                    <a:pt x="228" y="10"/>
                  </a:lnTo>
                  <a:lnTo>
                    <a:pt x="227" y="9"/>
                  </a:lnTo>
                  <a:lnTo>
                    <a:pt x="230" y="8"/>
                  </a:lnTo>
                  <a:lnTo>
                    <a:pt x="231" y="8"/>
                  </a:lnTo>
                  <a:lnTo>
                    <a:pt x="233" y="7"/>
                  </a:lnTo>
                  <a:lnTo>
                    <a:pt x="232" y="5"/>
                  </a:lnTo>
                  <a:lnTo>
                    <a:pt x="232" y="4"/>
                  </a:lnTo>
                  <a:lnTo>
                    <a:pt x="231" y="3"/>
                  </a:lnTo>
                  <a:lnTo>
                    <a:pt x="232" y="3"/>
                  </a:lnTo>
                  <a:lnTo>
                    <a:pt x="231" y="2"/>
                  </a:lnTo>
                  <a:lnTo>
                    <a:pt x="233" y="1"/>
                  </a:lnTo>
                  <a:lnTo>
                    <a:pt x="233" y="2"/>
                  </a:lnTo>
                  <a:lnTo>
                    <a:pt x="235" y="1"/>
                  </a:lnTo>
                  <a:lnTo>
                    <a:pt x="238" y="0"/>
                  </a:lnTo>
                  <a:lnTo>
                    <a:pt x="239" y="1"/>
                  </a:lnTo>
                  <a:lnTo>
                    <a:pt x="240" y="1"/>
                  </a:lnTo>
                  <a:lnTo>
                    <a:pt x="241" y="2"/>
                  </a:lnTo>
                  <a:lnTo>
                    <a:pt x="242" y="3"/>
                  </a:lnTo>
                  <a:lnTo>
                    <a:pt x="243" y="3"/>
                  </a:lnTo>
                  <a:lnTo>
                    <a:pt x="243" y="4"/>
                  </a:lnTo>
                  <a:lnTo>
                    <a:pt x="244" y="5"/>
                  </a:lnTo>
                  <a:lnTo>
                    <a:pt x="245" y="5"/>
                  </a:lnTo>
                  <a:lnTo>
                    <a:pt x="247" y="5"/>
                  </a:lnTo>
                  <a:lnTo>
                    <a:pt x="248" y="5"/>
                  </a:lnTo>
                  <a:lnTo>
                    <a:pt x="249" y="5"/>
                  </a:lnTo>
                  <a:lnTo>
                    <a:pt x="251" y="5"/>
                  </a:lnTo>
                  <a:lnTo>
                    <a:pt x="252" y="5"/>
                  </a:lnTo>
                  <a:lnTo>
                    <a:pt x="253" y="5"/>
                  </a:lnTo>
                  <a:lnTo>
                    <a:pt x="255" y="5"/>
                  </a:lnTo>
                  <a:lnTo>
                    <a:pt x="256" y="7"/>
                  </a:lnTo>
                  <a:lnTo>
                    <a:pt x="256" y="8"/>
                  </a:lnTo>
                  <a:lnTo>
                    <a:pt x="256" y="9"/>
                  </a:lnTo>
                  <a:lnTo>
                    <a:pt x="256" y="10"/>
                  </a:lnTo>
                  <a:lnTo>
                    <a:pt x="257" y="10"/>
                  </a:lnTo>
                  <a:lnTo>
                    <a:pt x="256" y="10"/>
                  </a:lnTo>
                  <a:lnTo>
                    <a:pt x="257" y="11"/>
                  </a:lnTo>
                  <a:lnTo>
                    <a:pt x="257" y="12"/>
                  </a:lnTo>
                  <a:lnTo>
                    <a:pt x="257" y="13"/>
                  </a:lnTo>
                  <a:lnTo>
                    <a:pt x="258" y="13"/>
                  </a:lnTo>
                  <a:lnTo>
                    <a:pt x="259" y="13"/>
                  </a:lnTo>
                  <a:lnTo>
                    <a:pt x="259" y="15"/>
                  </a:lnTo>
                  <a:lnTo>
                    <a:pt x="260" y="15"/>
                  </a:lnTo>
                  <a:lnTo>
                    <a:pt x="261" y="15"/>
                  </a:lnTo>
                  <a:lnTo>
                    <a:pt x="261" y="13"/>
                  </a:lnTo>
                  <a:lnTo>
                    <a:pt x="262" y="13"/>
                  </a:lnTo>
                  <a:lnTo>
                    <a:pt x="264" y="13"/>
                  </a:lnTo>
                  <a:lnTo>
                    <a:pt x="264" y="15"/>
                  </a:lnTo>
                  <a:lnTo>
                    <a:pt x="265" y="15"/>
                  </a:lnTo>
                  <a:lnTo>
                    <a:pt x="266" y="15"/>
                  </a:lnTo>
                  <a:lnTo>
                    <a:pt x="267" y="15"/>
                  </a:lnTo>
                  <a:lnTo>
                    <a:pt x="267" y="16"/>
                  </a:lnTo>
                  <a:lnTo>
                    <a:pt x="268" y="16"/>
                  </a:lnTo>
                  <a:lnTo>
                    <a:pt x="269" y="16"/>
                  </a:lnTo>
                  <a:lnTo>
                    <a:pt x="269" y="17"/>
                  </a:lnTo>
                  <a:lnTo>
                    <a:pt x="269" y="16"/>
                  </a:lnTo>
                  <a:lnTo>
                    <a:pt x="269" y="17"/>
                  </a:lnTo>
                  <a:lnTo>
                    <a:pt x="270" y="17"/>
                  </a:lnTo>
                  <a:lnTo>
                    <a:pt x="300" y="32"/>
                  </a:lnTo>
                  <a:lnTo>
                    <a:pt x="290" y="51"/>
                  </a:lnTo>
                  <a:close/>
                  <a:moveTo>
                    <a:pt x="223" y="32"/>
                  </a:moveTo>
                  <a:lnTo>
                    <a:pt x="224" y="29"/>
                  </a:lnTo>
                  <a:lnTo>
                    <a:pt x="225" y="27"/>
                  </a:lnTo>
                  <a:lnTo>
                    <a:pt x="226" y="26"/>
                  </a:lnTo>
                  <a:lnTo>
                    <a:pt x="226" y="25"/>
                  </a:lnTo>
                  <a:lnTo>
                    <a:pt x="226" y="24"/>
                  </a:lnTo>
                  <a:lnTo>
                    <a:pt x="227" y="22"/>
                  </a:lnTo>
                  <a:lnTo>
                    <a:pt x="228" y="21"/>
                  </a:lnTo>
                  <a:lnTo>
                    <a:pt x="231" y="22"/>
                  </a:lnTo>
                  <a:lnTo>
                    <a:pt x="231" y="21"/>
                  </a:lnTo>
                  <a:lnTo>
                    <a:pt x="231" y="20"/>
                  </a:lnTo>
                  <a:lnTo>
                    <a:pt x="232" y="20"/>
                  </a:lnTo>
                  <a:lnTo>
                    <a:pt x="232" y="19"/>
                  </a:lnTo>
                  <a:lnTo>
                    <a:pt x="238" y="24"/>
                  </a:lnTo>
                  <a:lnTo>
                    <a:pt x="239" y="25"/>
                  </a:lnTo>
                  <a:lnTo>
                    <a:pt x="240" y="27"/>
                  </a:lnTo>
                  <a:lnTo>
                    <a:pt x="241" y="27"/>
                  </a:lnTo>
                  <a:lnTo>
                    <a:pt x="239" y="30"/>
                  </a:lnTo>
                  <a:lnTo>
                    <a:pt x="238" y="29"/>
                  </a:lnTo>
                  <a:lnTo>
                    <a:pt x="238" y="30"/>
                  </a:lnTo>
                  <a:lnTo>
                    <a:pt x="235" y="29"/>
                  </a:lnTo>
                  <a:lnTo>
                    <a:pt x="234" y="28"/>
                  </a:lnTo>
                  <a:lnTo>
                    <a:pt x="233" y="28"/>
                  </a:lnTo>
                  <a:lnTo>
                    <a:pt x="233" y="27"/>
                  </a:lnTo>
                  <a:lnTo>
                    <a:pt x="232" y="26"/>
                  </a:lnTo>
                  <a:lnTo>
                    <a:pt x="231" y="26"/>
                  </a:lnTo>
                  <a:lnTo>
                    <a:pt x="231" y="27"/>
                  </a:lnTo>
                  <a:lnTo>
                    <a:pt x="230" y="27"/>
                  </a:lnTo>
                  <a:lnTo>
                    <a:pt x="230" y="28"/>
                  </a:lnTo>
                  <a:lnTo>
                    <a:pt x="228" y="29"/>
                  </a:lnTo>
                  <a:lnTo>
                    <a:pt x="228" y="30"/>
                  </a:lnTo>
                  <a:lnTo>
                    <a:pt x="228" y="32"/>
                  </a:lnTo>
                  <a:lnTo>
                    <a:pt x="228" y="33"/>
                  </a:lnTo>
                  <a:lnTo>
                    <a:pt x="228" y="34"/>
                  </a:lnTo>
                  <a:lnTo>
                    <a:pt x="227" y="34"/>
                  </a:lnTo>
                  <a:lnTo>
                    <a:pt x="227" y="35"/>
                  </a:lnTo>
                  <a:lnTo>
                    <a:pt x="227" y="34"/>
                  </a:lnTo>
                  <a:lnTo>
                    <a:pt x="226" y="34"/>
                  </a:lnTo>
                  <a:lnTo>
                    <a:pt x="225" y="33"/>
                  </a:lnTo>
                  <a:lnTo>
                    <a:pt x="223" y="3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B5C402AF-DBEA-38D4-073C-FD58716327D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0475" y="458788"/>
              <a:ext cx="1343025" cy="749300"/>
            </a:xfrm>
            <a:custGeom>
              <a:avLst/>
              <a:gdLst>
                <a:gd name="T0" fmla="*/ 255 w 846"/>
                <a:gd name="T1" fmla="*/ 60 h 472"/>
                <a:gd name="T2" fmla="*/ 304 w 846"/>
                <a:gd name="T3" fmla="*/ 36 h 472"/>
                <a:gd name="T4" fmla="*/ 357 w 846"/>
                <a:gd name="T5" fmla="*/ 6 h 472"/>
                <a:gd name="T6" fmla="*/ 417 w 846"/>
                <a:gd name="T7" fmla="*/ 17 h 472"/>
                <a:gd name="T8" fmla="*/ 457 w 846"/>
                <a:gd name="T9" fmla="*/ 34 h 472"/>
                <a:gd name="T10" fmla="*/ 510 w 846"/>
                <a:gd name="T11" fmla="*/ 49 h 472"/>
                <a:gd name="T12" fmla="*/ 761 w 846"/>
                <a:gd name="T13" fmla="*/ 281 h 472"/>
                <a:gd name="T14" fmla="*/ 739 w 846"/>
                <a:gd name="T15" fmla="*/ 310 h 472"/>
                <a:gd name="T16" fmla="*/ 715 w 846"/>
                <a:gd name="T17" fmla="*/ 299 h 472"/>
                <a:gd name="T18" fmla="*/ 707 w 846"/>
                <a:gd name="T19" fmla="*/ 275 h 472"/>
                <a:gd name="T20" fmla="*/ 679 w 846"/>
                <a:gd name="T21" fmla="*/ 270 h 472"/>
                <a:gd name="T22" fmla="*/ 686 w 846"/>
                <a:gd name="T23" fmla="*/ 248 h 472"/>
                <a:gd name="T24" fmla="*/ 662 w 846"/>
                <a:gd name="T25" fmla="*/ 231 h 472"/>
                <a:gd name="T26" fmla="*/ 622 w 846"/>
                <a:gd name="T27" fmla="*/ 248 h 472"/>
                <a:gd name="T28" fmla="*/ 619 w 846"/>
                <a:gd name="T29" fmla="*/ 270 h 472"/>
                <a:gd name="T30" fmla="*/ 653 w 846"/>
                <a:gd name="T31" fmla="*/ 269 h 472"/>
                <a:gd name="T32" fmla="*/ 660 w 846"/>
                <a:gd name="T33" fmla="*/ 293 h 472"/>
                <a:gd name="T34" fmla="*/ 628 w 846"/>
                <a:gd name="T35" fmla="*/ 307 h 472"/>
                <a:gd name="T36" fmla="*/ 585 w 846"/>
                <a:gd name="T37" fmla="*/ 310 h 472"/>
                <a:gd name="T38" fmla="*/ 548 w 846"/>
                <a:gd name="T39" fmla="*/ 306 h 472"/>
                <a:gd name="T40" fmla="*/ 520 w 846"/>
                <a:gd name="T41" fmla="*/ 286 h 472"/>
                <a:gd name="T42" fmla="*/ 502 w 846"/>
                <a:gd name="T43" fmla="*/ 287 h 472"/>
                <a:gd name="T44" fmla="*/ 472 w 846"/>
                <a:gd name="T45" fmla="*/ 305 h 472"/>
                <a:gd name="T46" fmla="*/ 443 w 846"/>
                <a:gd name="T47" fmla="*/ 307 h 472"/>
                <a:gd name="T48" fmla="*/ 421 w 846"/>
                <a:gd name="T49" fmla="*/ 294 h 472"/>
                <a:gd name="T50" fmla="*/ 394 w 846"/>
                <a:gd name="T51" fmla="*/ 300 h 472"/>
                <a:gd name="T52" fmla="*/ 356 w 846"/>
                <a:gd name="T53" fmla="*/ 302 h 472"/>
                <a:gd name="T54" fmla="*/ 356 w 846"/>
                <a:gd name="T55" fmla="*/ 331 h 472"/>
                <a:gd name="T56" fmla="*/ 391 w 846"/>
                <a:gd name="T57" fmla="*/ 356 h 472"/>
                <a:gd name="T58" fmla="*/ 388 w 846"/>
                <a:gd name="T59" fmla="*/ 367 h 472"/>
                <a:gd name="T60" fmla="*/ 373 w 846"/>
                <a:gd name="T61" fmla="*/ 377 h 472"/>
                <a:gd name="T62" fmla="*/ 339 w 846"/>
                <a:gd name="T63" fmla="*/ 383 h 472"/>
                <a:gd name="T64" fmla="*/ 334 w 846"/>
                <a:gd name="T65" fmla="*/ 402 h 472"/>
                <a:gd name="T66" fmla="*/ 317 w 846"/>
                <a:gd name="T67" fmla="*/ 422 h 472"/>
                <a:gd name="T68" fmla="*/ 307 w 846"/>
                <a:gd name="T69" fmla="*/ 458 h 472"/>
                <a:gd name="T70" fmla="*/ 285 w 846"/>
                <a:gd name="T71" fmla="*/ 461 h 472"/>
                <a:gd name="T72" fmla="*/ 257 w 846"/>
                <a:gd name="T73" fmla="*/ 437 h 472"/>
                <a:gd name="T74" fmla="*/ 252 w 846"/>
                <a:gd name="T75" fmla="*/ 414 h 472"/>
                <a:gd name="T76" fmla="*/ 257 w 846"/>
                <a:gd name="T77" fmla="*/ 388 h 472"/>
                <a:gd name="T78" fmla="*/ 250 w 846"/>
                <a:gd name="T79" fmla="*/ 381 h 472"/>
                <a:gd name="T80" fmla="*/ 236 w 846"/>
                <a:gd name="T81" fmla="*/ 349 h 472"/>
                <a:gd name="T82" fmla="*/ 223 w 846"/>
                <a:gd name="T83" fmla="*/ 320 h 472"/>
                <a:gd name="T84" fmla="*/ 235 w 846"/>
                <a:gd name="T85" fmla="*/ 271 h 472"/>
                <a:gd name="T86" fmla="*/ 212 w 846"/>
                <a:gd name="T87" fmla="*/ 245 h 472"/>
                <a:gd name="T88" fmla="*/ 176 w 846"/>
                <a:gd name="T89" fmla="*/ 232 h 472"/>
                <a:gd name="T90" fmla="*/ 175 w 846"/>
                <a:gd name="T91" fmla="*/ 203 h 472"/>
                <a:gd name="T92" fmla="*/ 137 w 846"/>
                <a:gd name="T93" fmla="*/ 166 h 472"/>
                <a:gd name="T94" fmla="*/ 75 w 846"/>
                <a:gd name="T95" fmla="*/ 123 h 472"/>
                <a:gd name="T96" fmla="*/ 100 w 846"/>
                <a:gd name="T97" fmla="*/ 116 h 472"/>
                <a:gd name="T98" fmla="*/ 131 w 846"/>
                <a:gd name="T99" fmla="*/ 137 h 472"/>
                <a:gd name="T100" fmla="*/ 147 w 846"/>
                <a:gd name="T101" fmla="*/ 110 h 472"/>
                <a:gd name="T102" fmla="*/ 159 w 846"/>
                <a:gd name="T103" fmla="*/ 72 h 472"/>
                <a:gd name="T104" fmla="*/ 138 w 846"/>
                <a:gd name="T105" fmla="*/ 45 h 472"/>
                <a:gd name="T106" fmla="*/ 98 w 846"/>
                <a:gd name="T107" fmla="*/ 68 h 472"/>
                <a:gd name="T108" fmla="*/ 63 w 846"/>
                <a:gd name="T109" fmla="*/ 79 h 472"/>
                <a:gd name="T110" fmla="*/ 18 w 846"/>
                <a:gd name="T111" fmla="*/ 63 h 472"/>
                <a:gd name="T112" fmla="*/ 1 w 846"/>
                <a:gd name="T113" fmla="*/ 21 h 472"/>
                <a:gd name="T114" fmla="*/ 35 w 846"/>
                <a:gd name="T115" fmla="*/ 6 h 472"/>
                <a:gd name="T116" fmla="*/ 90 w 846"/>
                <a:gd name="T117" fmla="*/ 7 h 472"/>
                <a:gd name="T118" fmla="*/ 138 w 846"/>
                <a:gd name="T119" fmla="*/ 23 h 472"/>
                <a:gd name="T120" fmla="*/ 184 w 846"/>
                <a:gd name="T121" fmla="*/ 47 h 472"/>
                <a:gd name="T122" fmla="*/ 698 w 846"/>
                <a:gd name="T123" fmla="*/ 265 h 472"/>
                <a:gd name="T124" fmla="*/ 798 w 846"/>
                <a:gd name="T125" fmla="*/ 290 h 4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46" h="472">
                  <a:moveTo>
                    <a:pt x="208" y="57"/>
                  </a:moveTo>
                  <a:lnTo>
                    <a:pt x="209" y="57"/>
                  </a:lnTo>
                  <a:lnTo>
                    <a:pt x="212" y="57"/>
                  </a:lnTo>
                  <a:lnTo>
                    <a:pt x="213" y="57"/>
                  </a:lnTo>
                  <a:lnTo>
                    <a:pt x="214" y="57"/>
                  </a:lnTo>
                  <a:lnTo>
                    <a:pt x="215" y="57"/>
                  </a:lnTo>
                  <a:lnTo>
                    <a:pt x="216" y="57"/>
                  </a:lnTo>
                  <a:lnTo>
                    <a:pt x="216" y="59"/>
                  </a:lnTo>
                  <a:lnTo>
                    <a:pt x="217" y="59"/>
                  </a:lnTo>
                  <a:lnTo>
                    <a:pt x="218" y="59"/>
                  </a:lnTo>
                  <a:lnTo>
                    <a:pt x="218" y="60"/>
                  </a:lnTo>
                  <a:lnTo>
                    <a:pt x="219" y="60"/>
                  </a:lnTo>
                  <a:lnTo>
                    <a:pt x="223" y="63"/>
                  </a:lnTo>
                  <a:lnTo>
                    <a:pt x="223" y="64"/>
                  </a:lnTo>
                  <a:lnTo>
                    <a:pt x="224" y="64"/>
                  </a:lnTo>
                  <a:lnTo>
                    <a:pt x="224" y="65"/>
                  </a:lnTo>
                  <a:lnTo>
                    <a:pt x="225" y="65"/>
                  </a:lnTo>
                  <a:lnTo>
                    <a:pt x="226" y="65"/>
                  </a:lnTo>
                  <a:lnTo>
                    <a:pt x="226" y="67"/>
                  </a:lnTo>
                  <a:lnTo>
                    <a:pt x="227" y="67"/>
                  </a:lnTo>
                  <a:lnTo>
                    <a:pt x="229" y="67"/>
                  </a:lnTo>
                  <a:lnTo>
                    <a:pt x="232" y="67"/>
                  </a:lnTo>
                  <a:lnTo>
                    <a:pt x="233" y="67"/>
                  </a:lnTo>
                  <a:lnTo>
                    <a:pt x="234" y="67"/>
                  </a:lnTo>
                  <a:lnTo>
                    <a:pt x="235" y="67"/>
                  </a:lnTo>
                  <a:lnTo>
                    <a:pt x="236" y="65"/>
                  </a:lnTo>
                  <a:lnTo>
                    <a:pt x="238" y="65"/>
                  </a:lnTo>
                  <a:lnTo>
                    <a:pt x="238" y="64"/>
                  </a:lnTo>
                  <a:lnTo>
                    <a:pt x="239" y="64"/>
                  </a:lnTo>
                  <a:lnTo>
                    <a:pt x="240" y="63"/>
                  </a:lnTo>
                  <a:lnTo>
                    <a:pt x="241" y="63"/>
                  </a:lnTo>
                  <a:lnTo>
                    <a:pt x="242" y="63"/>
                  </a:lnTo>
                  <a:lnTo>
                    <a:pt x="243" y="62"/>
                  </a:lnTo>
                  <a:lnTo>
                    <a:pt x="244" y="62"/>
                  </a:lnTo>
                  <a:lnTo>
                    <a:pt x="245" y="62"/>
                  </a:lnTo>
                  <a:lnTo>
                    <a:pt x="247" y="62"/>
                  </a:lnTo>
                  <a:lnTo>
                    <a:pt x="247" y="61"/>
                  </a:lnTo>
                  <a:lnTo>
                    <a:pt x="248" y="61"/>
                  </a:lnTo>
                  <a:lnTo>
                    <a:pt x="249" y="61"/>
                  </a:lnTo>
                  <a:lnTo>
                    <a:pt x="250" y="61"/>
                  </a:lnTo>
                  <a:lnTo>
                    <a:pt x="250" y="60"/>
                  </a:lnTo>
                  <a:lnTo>
                    <a:pt x="251" y="60"/>
                  </a:lnTo>
                  <a:lnTo>
                    <a:pt x="252" y="60"/>
                  </a:lnTo>
                  <a:lnTo>
                    <a:pt x="253" y="60"/>
                  </a:lnTo>
                  <a:lnTo>
                    <a:pt x="255" y="60"/>
                  </a:lnTo>
                  <a:lnTo>
                    <a:pt x="255" y="59"/>
                  </a:lnTo>
                  <a:lnTo>
                    <a:pt x="256" y="59"/>
                  </a:lnTo>
                  <a:lnTo>
                    <a:pt x="258" y="56"/>
                  </a:lnTo>
                  <a:lnTo>
                    <a:pt x="259" y="56"/>
                  </a:lnTo>
                  <a:lnTo>
                    <a:pt x="260" y="56"/>
                  </a:lnTo>
                  <a:lnTo>
                    <a:pt x="260" y="55"/>
                  </a:lnTo>
                  <a:lnTo>
                    <a:pt x="261" y="55"/>
                  </a:lnTo>
                  <a:lnTo>
                    <a:pt x="262" y="55"/>
                  </a:lnTo>
                  <a:lnTo>
                    <a:pt x="264" y="55"/>
                  </a:lnTo>
                  <a:lnTo>
                    <a:pt x="265" y="55"/>
                  </a:lnTo>
                  <a:lnTo>
                    <a:pt x="266" y="55"/>
                  </a:lnTo>
                  <a:lnTo>
                    <a:pt x="267" y="55"/>
                  </a:lnTo>
                  <a:lnTo>
                    <a:pt x="268" y="55"/>
                  </a:lnTo>
                  <a:lnTo>
                    <a:pt x="269" y="55"/>
                  </a:lnTo>
                  <a:lnTo>
                    <a:pt x="270" y="55"/>
                  </a:lnTo>
                  <a:lnTo>
                    <a:pt x="271" y="55"/>
                  </a:lnTo>
                  <a:lnTo>
                    <a:pt x="273" y="54"/>
                  </a:lnTo>
                  <a:lnTo>
                    <a:pt x="274" y="54"/>
                  </a:lnTo>
                  <a:lnTo>
                    <a:pt x="275" y="54"/>
                  </a:lnTo>
                  <a:lnTo>
                    <a:pt x="276" y="54"/>
                  </a:lnTo>
                  <a:lnTo>
                    <a:pt x="276" y="53"/>
                  </a:lnTo>
                  <a:lnTo>
                    <a:pt x="277" y="52"/>
                  </a:lnTo>
                  <a:lnTo>
                    <a:pt x="277" y="51"/>
                  </a:lnTo>
                  <a:lnTo>
                    <a:pt x="278" y="51"/>
                  </a:lnTo>
                  <a:lnTo>
                    <a:pt x="278" y="49"/>
                  </a:lnTo>
                  <a:lnTo>
                    <a:pt x="279" y="49"/>
                  </a:lnTo>
                  <a:lnTo>
                    <a:pt x="279" y="48"/>
                  </a:lnTo>
                  <a:lnTo>
                    <a:pt x="281" y="48"/>
                  </a:lnTo>
                  <a:lnTo>
                    <a:pt x="282" y="48"/>
                  </a:lnTo>
                  <a:lnTo>
                    <a:pt x="283" y="48"/>
                  </a:lnTo>
                  <a:lnTo>
                    <a:pt x="283" y="47"/>
                  </a:lnTo>
                  <a:lnTo>
                    <a:pt x="284" y="47"/>
                  </a:lnTo>
                  <a:lnTo>
                    <a:pt x="287" y="45"/>
                  </a:lnTo>
                  <a:lnTo>
                    <a:pt x="287" y="44"/>
                  </a:lnTo>
                  <a:lnTo>
                    <a:pt x="288" y="44"/>
                  </a:lnTo>
                  <a:lnTo>
                    <a:pt x="290" y="44"/>
                  </a:lnTo>
                  <a:lnTo>
                    <a:pt x="290" y="43"/>
                  </a:lnTo>
                  <a:lnTo>
                    <a:pt x="294" y="42"/>
                  </a:lnTo>
                  <a:lnTo>
                    <a:pt x="295" y="42"/>
                  </a:lnTo>
                  <a:lnTo>
                    <a:pt x="296" y="40"/>
                  </a:lnTo>
                  <a:lnTo>
                    <a:pt x="301" y="37"/>
                  </a:lnTo>
                  <a:lnTo>
                    <a:pt x="302" y="37"/>
                  </a:lnTo>
                  <a:lnTo>
                    <a:pt x="302" y="36"/>
                  </a:lnTo>
                  <a:lnTo>
                    <a:pt x="303" y="36"/>
                  </a:lnTo>
                  <a:lnTo>
                    <a:pt x="304" y="36"/>
                  </a:lnTo>
                  <a:lnTo>
                    <a:pt x="308" y="35"/>
                  </a:lnTo>
                  <a:lnTo>
                    <a:pt x="309" y="34"/>
                  </a:lnTo>
                  <a:lnTo>
                    <a:pt x="310" y="30"/>
                  </a:lnTo>
                  <a:lnTo>
                    <a:pt x="311" y="30"/>
                  </a:lnTo>
                  <a:lnTo>
                    <a:pt x="311" y="29"/>
                  </a:lnTo>
                  <a:lnTo>
                    <a:pt x="312" y="29"/>
                  </a:lnTo>
                  <a:lnTo>
                    <a:pt x="312" y="28"/>
                  </a:lnTo>
                  <a:lnTo>
                    <a:pt x="313" y="28"/>
                  </a:lnTo>
                  <a:lnTo>
                    <a:pt x="313" y="27"/>
                  </a:lnTo>
                  <a:lnTo>
                    <a:pt x="314" y="27"/>
                  </a:lnTo>
                  <a:lnTo>
                    <a:pt x="316" y="27"/>
                  </a:lnTo>
                  <a:lnTo>
                    <a:pt x="317" y="26"/>
                  </a:lnTo>
                  <a:lnTo>
                    <a:pt x="318" y="26"/>
                  </a:lnTo>
                  <a:lnTo>
                    <a:pt x="319" y="26"/>
                  </a:lnTo>
                  <a:lnTo>
                    <a:pt x="320" y="26"/>
                  </a:lnTo>
                  <a:lnTo>
                    <a:pt x="321" y="26"/>
                  </a:lnTo>
                  <a:lnTo>
                    <a:pt x="322" y="26"/>
                  </a:lnTo>
                  <a:lnTo>
                    <a:pt x="322" y="24"/>
                  </a:lnTo>
                  <a:lnTo>
                    <a:pt x="324" y="24"/>
                  </a:lnTo>
                  <a:lnTo>
                    <a:pt x="331" y="20"/>
                  </a:lnTo>
                  <a:lnTo>
                    <a:pt x="333" y="20"/>
                  </a:lnTo>
                  <a:lnTo>
                    <a:pt x="334" y="19"/>
                  </a:lnTo>
                  <a:lnTo>
                    <a:pt x="335" y="19"/>
                  </a:lnTo>
                  <a:lnTo>
                    <a:pt x="336" y="18"/>
                  </a:lnTo>
                  <a:lnTo>
                    <a:pt x="337" y="18"/>
                  </a:lnTo>
                  <a:lnTo>
                    <a:pt x="337" y="17"/>
                  </a:lnTo>
                  <a:lnTo>
                    <a:pt x="338" y="17"/>
                  </a:lnTo>
                  <a:lnTo>
                    <a:pt x="339" y="15"/>
                  </a:lnTo>
                  <a:lnTo>
                    <a:pt x="341" y="15"/>
                  </a:lnTo>
                  <a:lnTo>
                    <a:pt x="341" y="14"/>
                  </a:lnTo>
                  <a:lnTo>
                    <a:pt x="345" y="11"/>
                  </a:lnTo>
                  <a:lnTo>
                    <a:pt x="346" y="11"/>
                  </a:lnTo>
                  <a:lnTo>
                    <a:pt x="346" y="10"/>
                  </a:lnTo>
                  <a:lnTo>
                    <a:pt x="347" y="10"/>
                  </a:lnTo>
                  <a:lnTo>
                    <a:pt x="347" y="9"/>
                  </a:lnTo>
                  <a:lnTo>
                    <a:pt x="348" y="9"/>
                  </a:lnTo>
                  <a:lnTo>
                    <a:pt x="350" y="9"/>
                  </a:lnTo>
                  <a:lnTo>
                    <a:pt x="351" y="7"/>
                  </a:lnTo>
                  <a:lnTo>
                    <a:pt x="352" y="7"/>
                  </a:lnTo>
                  <a:lnTo>
                    <a:pt x="353" y="7"/>
                  </a:lnTo>
                  <a:lnTo>
                    <a:pt x="354" y="7"/>
                  </a:lnTo>
                  <a:lnTo>
                    <a:pt x="354" y="6"/>
                  </a:lnTo>
                  <a:lnTo>
                    <a:pt x="355" y="6"/>
                  </a:lnTo>
                  <a:lnTo>
                    <a:pt x="356" y="6"/>
                  </a:lnTo>
                  <a:lnTo>
                    <a:pt x="357" y="6"/>
                  </a:lnTo>
                  <a:lnTo>
                    <a:pt x="359" y="6"/>
                  </a:lnTo>
                  <a:lnTo>
                    <a:pt x="360" y="6"/>
                  </a:lnTo>
                  <a:lnTo>
                    <a:pt x="361" y="7"/>
                  </a:lnTo>
                  <a:lnTo>
                    <a:pt x="362" y="7"/>
                  </a:lnTo>
                  <a:lnTo>
                    <a:pt x="363" y="7"/>
                  </a:lnTo>
                  <a:lnTo>
                    <a:pt x="364" y="7"/>
                  </a:lnTo>
                  <a:lnTo>
                    <a:pt x="367" y="9"/>
                  </a:lnTo>
                  <a:lnTo>
                    <a:pt x="368" y="9"/>
                  </a:lnTo>
                  <a:lnTo>
                    <a:pt x="369" y="10"/>
                  </a:lnTo>
                  <a:lnTo>
                    <a:pt x="371" y="10"/>
                  </a:lnTo>
                  <a:lnTo>
                    <a:pt x="372" y="10"/>
                  </a:lnTo>
                  <a:lnTo>
                    <a:pt x="374" y="11"/>
                  </a:lnTo>
                  <a:lnTo>
                    <a:pt x="376" y="11"/>
                  </a:lnTo>
                  <a:lnTo>
                    <a:pt x="377" y="11"/>
                  </a:lnTo>
                  <a:lnTo>
                    <a:pt x="379" y="12"/>
                  </a:lnTo>
                  <a:lnTo>
                    <a:pt x="380" y="12"/>
                  </a:lnTo>
                  <a:lnTo>
                    <a:pt x="381" y="12"/>
                  </a:lnTo>
                  <a:lnTo>
                    <a:pt x="384" y="13"/>
                  </a:lnTo>
                  <a:lnTo>
                    <a:pt x="385" y="13"/>
                  </a:lnTo>
                  <a:lnTo>
                    <a:pt x="386" y="13"/>
                  </a:lnTo>
                  <a:lnTo>
                    <a:pt x="388" y="14"/>
                  </a:lnTo>
                  <a:lnTo>
                    <a:pt x="389" y="14"/>
                  </a:lnTo>
                  <a:lnTo>
                    <a:pt x="391" y="14"/>
                  </a:lnTo>
                  <a:lnTo>
                    <a:pt x="393" y="14"/>
                  </a:lnTo>
                  <a:lnTo>
                    <a:pt x="394" y="15"/>
                  </a:lnTo>
                  <a:lnTo>
                    <a:pt x="396" y="15"/>
                  </a:lnTo>
                  <a:lnTo>
                    <a:pt x="397" y="15"/>
                  </a:lnTo>
                  <a:lnTo>
                    <a:pt x="399" y="15"/>
                  </a:lnTo>
                  <a:lnTo>
                    <a:pt x="400" y="15"/>
                  </a:lnTo>
                  <a:lnTo>
                    <a:pt x="402" y="17"/>
                  </a:lnTo>
                  <a:lnTo>
                    <a:pt x="404" y="17"/>
                  </a:lnTo>
                  <a:lnTo>
                    <a:pt x="405" y="17"/>
                  </a:lnTo>
                  <a:lnTo>
                    <a:pt x="406" y="17"/>
                  </a:lnTo>
                  <a:lnTo>
                    <a:pt x="407" y="17"/>
                  </a:lnTo>
                  <a:lnTo>
                    <a:pt x="407" y="18"/>
                  </a:lnTo>
                  <a:lnTo>
                    <a:pt x="408" y="18"/>
                  </a:lnTo>
                  <a:lnTo>
                    <a:pt x="410" y="18"/>
                  </a:lnTo>
                  <a:lnTo>
                    <a:pt x="411" y="18"/>
                  </a:lnTo>
                  <a:lnTo>
                    <a:pt x="412" y="18"/>
                  </a:lnTo>
                  <a:lnTo>
                    <a:pt x="413" y="18"/>
                  </a:lnTo>
                  <a:lnTo>
                    <a:pt x="414" y="18"/>
                  </a:lnTo>
                  <a:lnTo>
                    <a:pt x="415" y="18"/>
                  </a:lnTo>
                  <a:lnTo>
                    <a:pt x="415" y="17"/>
                  </a:lnTo>
                  <a:lnTo>
                    <a:pt x="416" y="17"/>
                  </a:lnTo>
                  <a:lnTo>
                    <a:pt x="417" y="17"/>
                  </a:lnTo>
                  <a:lnTo>
                    <a:pt x="419" y="17"/>
                  </a:lnTo>
                  <a:lnTo>
                    <a:pt x="420" y="15"/>
                  </a:lnTo>
                  <a:lnTo>
                    <a:pt x="421" y="15"/>
                  </a:lnTo>
                  <a:lnTo>
                    <a:pt x="422" y="15"/>
                  </a:lnTo>
                  <a:lnTo>
                    <a:pt x="423" y="15"/>
                  </a:lnTo>
                  <a:lnTo>
                    <a:pt x="424" y="15"/>
                  </a:lnTo>
                  <a:lnTo>
                    <a:pt x="425" y="15"/>
                  </a:lnTo>
                  <a:lnTo>
                    <a:pt x="426" y="15"/>
                  </a:lnTo>
                  <a:lnTo>
                    <a:pt x="426" y="17"/>
                  </a:lnTo>
                  <a:lnTo>
                    <a:pt x="428" y="17"/>
                  </a:lnTo>
                  <a:lnTo>
                    <a:pt x="429" y="17"/>
                  </a:lnTo>
                  <a:lnTo>
                    <a:pt x="430" y="17"/>
                  </a:lnTo>
                  <a:lnTo>
                    <a:pt x="430" y="18"/>
                  </a:lnTo>
                  <a:lnTo>
                    <a:pt x="431" y="18"/>
                  </a:lnTo>
                  <a:lnTo>
                    <a:pt x="432" y="18"/>
                  </a:lnTo>
                  <a:lnTo>
                    <a:pt x="433" y="18"/>
                  </a:lnTo>
                  <a:lnTo>
                    <a:pt x="433" y="19"/>
                  </a:lnTo>
                  <a:lnTo>
                    <a:pt x="434" y="19"/>
                  </a:lnTo>
                  <a:lnTo>
                    <a:pt x="436" y="19"/>
                  </a:lnTo>
                  <a:lnTo>
                    <a:pt x="436" y="20"/>
                  </a:lnTo>
                  <a:lnTo>
                    <a:pt x="437" y="20"/>
                  </a:lnTo>
                  <a:lnTo>
                    <a:pt x="437" y="21"/>
                  </a:lnTo>
                  <a:lnTo>
                    <a:pt x="438" y="21"/>
                  </a:lnTo>
                  <a:lnTo>
                    <a:pt x="439" y="22"/>
                  </a:lnTo>
                  <a:lnTo>
                    <a:pt x="440" y="22"/>
                  </a:lnTo>
                  <a:lnTo>
                    <a:pt x="441" y="23"/>
                  </a:lnTo>
                  <a:lnTo>
                    <a:pt x="442" y="24"/>
                  </a:lnTo>
                  <a:lnTo>
                    <a:pt x="443" y="26"/>
                  </a:lnTo>
                  <a:lnTo>
                    <a:pt x="445" y="26"/>
                  </a:lnTo>
                  <a:lnTo>
                    <a:pt x="445" y="27"/>
                  </a:lnTo>
                  <a:lnTo>
                    <a:pt x="446" y="27"/>
                  </a:lnTo>
                  <a:lnTo>
                    <a:pt x="446" y="28"/>
                  </a:lnTo>
                  <a:lnTo>
                    <a:pt x="447" y="28"/>
                  </a:lnTo>
                  <a:lnTo>
                    <a:pt x="447" y="29"/>
                  </a:lnTo>
                  <a:lnTo>
                    <a:pt x="448" y="29"/>
                  </a:lnTo>
                  <a:lnTo>
                    <a:pt x="448" y="30"/>
                  </a:lnTo>
                  <a:lnTo>
                    <a:pt x="449" y="30"/>
                  </a:lnTo>
                  <a:lnTo>
                    <a:pt x="450" y="30"/>
                  </a:lnTo>
                  <a:lnTo>
                    <a:pt x="450" y="31"/>
                  </a:lnTo>
                  <a:lnTo>
                    <a:pt x="451" y="31"/>
                  </a:lnTo>
                  <a:lnTo>
                    <a:pt x="453" y="32"/>
                  </a:lnTo>
                  <a:lnTo>
                    <a:pt x="454" y="32"/>
                  </a:lnTo>
                  <a:lnTo>
                    <a:pt x="455" y="32"/>
                  </a:lnTo>
                  <a:lnTo>
                    <a:pt x="456" y="34"/>
                  </a:lnTo>
                  <a:lnTo>
                    <a:pt x="457" y="34"/>
                  </a:lnTo>
                  <a:lnTo>
                    <a:pt x="458" y="34"/>
                  </a:lnTo>
                  <a:lnTo>
                    <a:pt x="459" y="34"/>
                  </a:lnTo>
                  <a:lnTo>
                    <a:pt x="460" y="34"/>
                  </a:lnTo>
                  <a:lnTo>
                    <a:pt x="462" y="34"/>
                  </a:lnTo>
                  <a:lnTo>
                    <a:pt x="462" y="35"/>
                  </a:lnTo>
                  <a:lnTo>
                    <a:pt x="463" y="35"/>
                  </a:lnTo>
                  <a:lnTo>
                    <a:pt x="464" y="35"/>
                  </a:lnTo>
                  <a:lnTo>
                    <a:pt x="465" y="35"/>
                  </a:lnTo>
                  <a:lnTo>
                    <a:pt x="466" y="35"/>
                  </a:lnTo>
                  <a:lnTo>
                    <a:pt x="466" y="36"/>
                  </a:lnTo>
                  <a:lnTo>
                    <a:pt x="467" y="36"/>
                  </a:lnTo>
                  <a:lnTo>
                    <a:pt x="468" y="36"/>
                  </a:lnTo>
                  <a:lnTo>
                    <a:pt x="469" y="37"/>
                  </a:lnTo>
                  <a:lnTo>
                    <a:pt x="471" y="37"/>
                  </a:lnTo>
                  <a:lnTo>
                    <a:pt x="472" y="37"/>
                  </a:lnTo>
                  <a:lnTo>
                    <a:pt x="472" y="38"/>
                  </a:lnTo>
                  <a:lnTo>
                    <a:pt x="473" y="38"/>
                  </a:lnTo>
                  <a:lnTo>
                    <a:pt x="474" y="38"/>
                  </a:lnTo>
                  <a:lnTo>
                    <a:pt x="475" y="38"/>
                  </a:lnTo>
                  <a:lnTo>
                    <a:pt x="477" y="37"/>
                  </a:lnTo>
                  <a:lnTo>
                    <a:pt x="477" y="36"/>
                  </a:lnTo>
                  <a:lnTo>
                    <a:pt x="479" y="36"/>
                  </a:lnTo>
                  <a:lnTo>
                    <a:pt x="480" y="35"/>
                  </a:lnTo>
                  <a:lnTo>
                    <a:pt x="481" y="34"/>
                  </a:lnTo>
                  <a:lnTo>
                    <a:pt x="482" y="34"/>
                  </a:lnTo>
                  <a:lnTo>
                    <a:pt x="482" y="32"/>
                  </a:lnTo>
                  <a:lnTo>
                    <a:pt x="483" y="32"/>
                  </a:lnTo>
                  <a:lnTo>
                    <a:pt x="484" y="32"/>
                  </a:lnTo>
                  <a:lnTo>
                    <a:pt x="491" y="35"/>
                  </a:lnTo>
                  <a:lnTo>
                    <a:pt x="492" y="35"/>
                  </a:lnTo>
                  <a:lnTo>
                    <a:pt x="493" y="37"/>
                  </a:lnTo>
                  <a:lnTo>
                    <a:pt x="494" y="38"/>
                  </a:lnTo>
                  <a:lnTo>
                    <a:pt x="494" y="39"/>
                  </a:lnTo>
                  <a:lnTo>
                    <a:pt x="494" y="40"/>
                  </a:lnTo>
                  <a:lnTo>
                    <a:pt x="496" y="42"/>
                  </a:lnTo>
                  <a:lnTo>
                    <a:pt x="498" y="44"/>
                  </a:lnTo>
                  <a:lnTo>
                    <a:pt x="499" y="45"/>
                  </a:lnTo>
                  <a:lnTo>
                    <a:pt x="500" y="46"/>
                  </a:lnTo>
                  <a:lnTo>
                    <a:pt x="503" y="49"/>
                  </a:lnTo>
                  <a:lnTo>
                    <a:pt x="505" y="49"/>
                  </a:lnTo>
                  <a:lnTo>
                    <a:pt x="505" y="51"/>
                  </a:lnTo>
                  <a:lnTo>
                    <a:pt x="505" y="52"/>
                  </a:lnTo>
                  <a:lnTo>
                    <a:pt x="507" y="51"/>
                  </a:lnTo>
                  <a:lnTo>
                    <a:pt x="508" y="51"/>
                  </a:lnTo>
                  <a:lnTo>
                    <a:pt x="510" y="49"/>
                  </a:lnTo>
                  <a:lnTo>
                    <a:pt x="510" y="53"/>
                  </a:lnTo>
                  <a:lnTo>
                    <a:pt x="511" y="52"/>
                  </a:lnTo>
                  <a:lnTo>
                    <a:pt x="511" y="51"/>
                  </a:lnTo>
                  <a:lnTo>
                    <a:pt x="512" y="51"/>
                  </a:lnTo>
                  <a:lnTo>
                    <a:pt x="516" y="49"/>
                  </a:lnTo>
                  <a:lnTo>
                    <a:pt x="522" y="47"/>
                  </a:lnTo>
                  <a:lnTo>
                    <a:pt x="537" y="49"/>
                  </a:lnTo>
                  <a:lnTo>
                    <a:pt x="550" y="49"/>
                  </a:lnTo>
                  <a:lnTo>
                    <a:pt x="568" y="47"/>
                  </a:lnTo>
                  <a:lnTo>
                    <a:pt x="569" y="47"/>
                  </a:lnTo>
                  <a:lnTo>
                    <a:pt x="591" y="44"/>
                  </a:lnTo>
                  <a:lnTo>
                    <a:pt x="612" y="52"/>
                  </a:lnTo>
                  <a:lnTo>
                    <a:pt x="731" y="97"/>
                  </a:lnTo>
                  <a:lnTo>
                    <a:pt x="756" y="121"/>
                  </a:lnTo>
                  <a:lnTo>
                    <a:pt x="835" y="197"/>
                  </a:lnTo>
                  <a:lnTo>
                    <a:pt x="838" y="198"/>
                  </a:lnTo>
                  <a:lnTo>
                    <a:pt x="846" y="199"/>
                  </a:lnTo>
                  <a:lnTo>
                    <a:pt x="787" y="258"/>
                  </a:lnTo>
                  <a:lnTo>
                    <a:pt x="778" y="265"/>
                  </a:lnTo>
                  <a:lnTo>
                    <a:pt x="776" y="266"/>
                  </a:lnTo>
                  <a:lnTo>
                    <a:pt x="775" y="266"/>
                  </a:lnTo>
                  <a:lnTo>
                    <a:pt x="774" y="266"/>
                  </a:lnTo>
                  <a:lnTo>
                    <a:pt x="774" y="268"/>
                  </a:lnTo>
                  <a:lnTo>
                    <a:pt x="775" y="268"/>
                  </a:lnTo>
                  <a:lnTo>
                    <a:pt x="774" y="268"/>
                  </a:lnTo>
                  <a:lnTo>
                    <a:pt x="774" y="269"/>
                  </a:lnTo>
                  <a:lnTo>
                    <a:pt x="773" y="269"/>
                  </a:lnTo>
                  <a:lnTo>
                    <a:pt x="772" y="269"/>
                  </a:lnTo>
                  <a:lnTo>
                    <a:pt x="772" y="270"/>
                  </a:lnTo>
                  <a:lnTo>
                    <a:pt x="770" y="270"/>
                  </a:lnTo>
                  <a:lnTo>
                    <a:pt x="770" y="271"/>
                  </a:lnTo>
                  <a:lnTo>
                    <a:pt x="768" y="272"/>
                  </a:lnTo>
                  <a:lnTo>
                    <a:pt x="767" y="273"/>
                  </a:lnTo>
                  <a:lnTo>
                    <a:pt x="766" y="274"/>
                  </a:lnTo>
                  <a:lnTo>
                    <a:pt x="766" y="275"/>
                  </a:lnTo>
                  <a:lnTo>
                    <a:pt x="765" y="275"/>
                  </a:lnTo>
                  <a:lnTo>
                    <a:pt x="765" y="277"/>
                  </a:lnTo>
                  <a:lnTo>
                    <a:pt x="765" y="278"/>
                  </a:lnTo>
                  <a:lnTo>
                    <a:pt x="764" y="278"/>
                  </a:lnTo>
                  <a:lnTo>
                    <a:pt x="764" y="279"/>
                  </a:lnTo>
                  <a:lnTo>
                    <a:pt x="764" y="280"/>
                  </a:lnTo>
                  <a:lnTo>
                    <a:pt x="763" y="281"/>
                  </a:lnTo>
                  <a:lnTo>
                    <a:pt x="763" y="282"/>
                  </a:lnTo>
                  <a:lnTo>
                    <a:pt x="763" y="281"/>
                  </a:lnTo>
                  <a:lnTo>
                    <a:pt x="761" y="281"/>
                  </a:lnTo>
                  <a:lnTo>
                    <a:pt x="760" y="281"/>
                  </a:lnTo>
                  <a:lnTo>
                    <a:pt x="759" y="280"/>
                  </a:lnTo>
                  <a:lnTo>
                    <a:pt x="758" y="279"/>
                  </a:lnTo>
                  <a:lnTo>
                    <a:pt x="757" y="280"/>
                  </a:lnTo>
                  <a:lnTo>
                    <a:pt x="758" y="280"/>
                  </a:lnTo>
                  <a:lnTo>
                    <a:pt x="756" y="280"/>
                  </a:lnTo>
                  <a:lnTo>
                    <a:pt x="755" y="280"/>
                  </a:lnTo>
                  <a:lnTo>
                    <a:pt x="753" y="283"/>
                  </a:lnTo>
                  <a:lnTo>
                    <a:pt x="753" y="282"/>
                  </a:lnTo>
                  <a:lnTo>
                    <a:pt x="753" y="283"/>
                  </a:lnTo>
                  <a:lnTo>
                    <a:pt x="752" y="283"/>
                  </a:lnTo>
                  <a:lnTo>
                    <a:pt x="752" y="285"/>
                  </a:lnTo>
                  <a:lnTo>
                    <a:pt x="751" y="285"/>
                  </a:lnTo>
                  <a:lnTo>
                    <a:pt x="751" y="286"/>
                  </a:lnTo>
                  <a:lnTo>
                    <a:pt x="751" y="287"/>
                  </a:lnTo>
                  <a:lnTo>
                    <a:pt x="750" y="287"/>
                  </a:lnTo>
                  <a:lnTo>
                    <a:pt x="750" y="286"/>
                  </a:lnTo>
                  <a:lnTo>
                    <a:pt x="749" y="286"/>
                  </a:lnTo>
                  <a:lnTo>
                    <a:pt x="748" y="286"/>
                  </a:lnTo>
                  <a:lnTo>
                    <a:pt x="747" y="287"/>
                  </a:lnTo>
                  <a:lnTo>
                    <a:pt x="748" y="287"/>
                  </a:lnTo>
                  <a:lnTo>
                    <a:pt x="748" y="288"/>
                  </a:lnTo>
                  <a:lnTo>
                    <a:pt x="747" y="289"/>
                  </a:lnTo>
                  <a:lnTo>
                    <a:pt x="748" y="289"/>
                  </a:lnTo>
                  <a:lnTo>
                    <a:pt x="747" y="290"/>
                  </a:lnTo>
                  <a:lnTo>
                    <a:pt x="746" y="293"/>
                  </a:lnTo>
                  <a:lnTo>
                    <a:pt x="744" y="294"/>
                  </a:lnTo>
                  <a:lnTo>
                    <a:pt x="746" y="294"/>
                  </a:lnTo>
                  <a:lnTo>
                    <a:pt x="746" y="295"/>
                  </a:lnTo>
                  <a:lnTo>
                    <a:pt x="744" y="295"/>
                  </a:lnTo>
                  <a:lnTo>
                    <a:pt x="744" y="296"/>
                  </a:lnTo>
                  <a:lnTo>
                    <a:pt x="742" y="297"/>
                  </a:lnTo>
                  <a:lnTo>
                    <a:pt x="742" y="298"/>
                  </a:lnTo>
                  <a:lnTo>
                    <a:pt x="743" y="299"/>
                  </a:lnTo>
                  <a:lnTo>
                    <a:pt x="743" y="300"/>
                  </a:lnTo>
                  <a:lnTo>
                    <a:pt x="743" y="302"/>
                  </a:lnTo>
                  <a:lnTo>
                    <a:pt x="742" y="302"/>
                  </a:lnTo>
                  <a:lnTo>
                    <a:pt x="742" y="303"/>
                  </a:lnTo>
                  <a:lnTo>
                    <a:pt x="742" y="304"/>
                  </a:lnTo>
                  <a:lnTo>
                    <a:pt x="743" y="305"/>
                  </a:lnTo>
                  <a:lnTo>
                    <a:pt x="742" y="306"/>
                  </a:lnTo>
                  <a:lnTo>
                    <a:pt x="742" y="307"/>
                  </a:lnTo>
                  <a:lnTo>
                    <a:pt x="741" y="310"/>
                  </a:lnTo>
                  <a:lnTo>
                    <a:pt x="740" y="310"/>
                  </a:lnTo>
                  <a:lnTo>
                    <a:pt x="739" y="310"/>
                  </a:lnTo>
                  <a:lnTo>
                    <a:pt x="738" y="310"/>
                  </a:lnTo>
                  <a:lnTo>
                    <a:pt x="738" y="311"/>
                  </a:lnTo>
                  <a:lnTo>
                    <a:pt x="739" y="311"/>
                  </a:lnTo>
                  <a:lnTo>
                    <a:pt x="738" y="311"/>
                  </a:lnTo>
                  <a:lnTo>
                    <a:pt x="738" y="312"/>
                  </a:lnTo>
                  <a:lnTo>
                    <a:pt x="739" y="312"/>
                  </a:lnTo>
                  <a:lnTo>
                    <a:pt x="739" y="313"/>
                  </a:lnTo>
                  <a:lnTo>
                    <a:pt x="739" y="314"/>
                  </a:lnTo>
                  <a:lnTo>
                    <a:pt x="738" y="314"/>
                  </a:lnTo>
                  <a:lnTo>
                    <a:pt x="738" y="313"/>
                  </a:lnTo>
                  <a:lnTo>
                    <a:pt x="736" y="313"/>
                  </a:lnTo>
                  <a:lnTo>
                    <a:pt x="735" y="313"/>
                  </a:lnTo>
                  <a:lnTo>
                    <a:pt x="734" y="312"/>
                  </a:lnTo>
                  <a:lnTo>
                    <a:pt x="733" y="311"/>
                  </a:lnTo>
                  <a:lnTo>
                    <a:pt x="733" y="310"/>
                  </a:lnTo>
                  <a:lnTo>
                    <a:pt x="733" y="308"/>
                  </a:lnTo>
                  <a:lnTo>
                    <a:pt x="732" y="307"/>
                  </a:lnTo>
                  <a:lnTo>
                    <a:pt x="731" y="306"/>
                  </a:lnTo>
                  <a:lnTo>
                    <a:pt x="731" y="305"/>
                  </a:lnTo>
                  <a:lnTo>
                    <a:pt x="730" y="304"/>
                  </a:lnTo>
                  <a:lnTo>
                    <a:pt x="729" y="304"/>
                  </a:lnTo>
                  <a:lnTo>
                    <a:pt x="727" y="304"/>
                  </a:lnTo>
                  <a:lnTo>
                    <a:pt x="726" y="304"/>
                  </a:lnTo>
                  <a:lnTo>
                    <a:pt x="726" y="303"/>
                  </a:lnTo>
                  <a:lnTo>
                    <a:pt x="725" y="303"/>
                  </a:lnTo>
                  <a:lnTo>
                    <a:pt x="725" y="302"/>
                  </a:lnTo>
                  <a:lnTo>
                    <a:pt x="724" y="302"/>
                  </a:lnTo>
                  <a:lnTo>
                    <a:pt x="724" y="300"/>
                  </a:lnTo>
                  <a:lnTo>
                    <a:pt x="723" y="300"/>
                  </a:lnTo>
                  <a:lnTo>
                    <a:pt x="723" y="299"/>
                  </a:lnTo>
                  <a:lnTo>
                    <a:pt x="722" y="299"/>
                  </a:lnTo>
                  <a:lnTo>
                    <a:pt x="721" y="299"/>
                  </a:lnTo>
                  <a:lnTo>
                    <a:pt x="721" y="298"/>
                  </a:lnTo>
                  <a:lnTo>
                    <a:pt x="722" y="298"/>
                  </a:lnTo>
                  <a:lnTo>
                    <a:pt x="722" y="297"/>
                  </a:lnTo>
                  <a:lnTo>
                    <a:pt x="722" y="296"/>
                  </a:lnTo>
                  <a:lnTo>
                    <a:pt x="721" y="296"/>
                  </a:lnTo>
                  <a:lnTo>
                    <a:pt x="721" y="297"/>
                  </a:lnTo>
                  <a:lnTo>
                    <a:pt x="720" y="296"/>
                  </a:lnTo>
                  <a:lnTo>
                    <a:pt x="718" y="296"/>
                  </a:lnTo>
                  <a:lnTo>
                    <a:pt x="717" y="296"/>
                  </a:lnTo>
                  <a:lnTo>
                    <a:pt x="716" y="297"/>
                  </a:lnTo>
                  <a:lnTo>
                    <a:pt x="715" y="297"/>
                  </a:lnTo>
                  <a:lnTo>
                    <a:pt x="715" y="298"/>
                  </a:lnTo>
                  <a:lnTo>
                    <a:pt x="715" y="299"/>
                  </a:lnTo>
                  <a:lnTo>
                    <a:pt x="714" y="299"/>
                  </a:lnTo>
                  <a:lnTo>
                    <a:pt x="713" y="299"/>
                  </a:lnTo>
                  <a:lnTo>
                    <a:pt x="712" y="299"/>
                  </a:lnTo>
                  <a:lnTo>
                    <a:pt x="710" y="299"/>
                  </a:lnTo>
                  <a:lnTo>
                    <a:pt x="709" y="300"/>
                  </a:lnTo>
                  <a:lnTo>
                    <a:pt x="708" y="299"/>
                  </a:lnTo>
                  <a:lnTo>
                    <a:pt x="708" y="298"/>
                  </a:lnTo>
                  <a:lnTo>
                    <a:pt x="708" y="297"/>
                  </a:lnTo>
                  <a:lnTo>
                    <a:pt x="709" y="296"/>
                  </a:lnTo>
                  <a:lnTo>
                    <a:pt x="709" y="295"/>
                  </a:lnTo>
                  <a:lnTo>
                    <a:pt x="710" y="295"/>
                  </a:lnTo>
                  <a:lnTo>
                    <a:pt x="710" y="294"/>
                  </a:lnTo>
                  <a:lnTo>
                    <a:pt x="712" y="294"/>
                  </a:lnTo>
                  <a:lnTo>
                    <a:pt x="713" y="294"/>
                  </a:lnTo>
                  <a:lnTo>
                    <a:pt x="713" y="293"/>
                  </a:lnTo>
                  <a:lnTo>
                    <a:pt x="714" y="293"/>
                  </a:lnTo>
                  <a:lnTo>
                    <a:pt x="714" y="291"/>
                  </a:lnTo>
                  <a:lnTo>
                    <a:pt x="713" y="291"/>
                  </a:lnTo>
                  <a:lnTo>
                    <a:pt x="712" y="290"/>
                  </a:lnTo>
                  <a:lnTo>
                    <a:pt x="709" y="289"/>
                  </a:lnTo>
                  <a:lnTo>
                    <a:pt x="709" y="288"/>
                  </a:lnTo>
                  <a:lnTo>
                    <a:pt x="710" y="288"/>
                  </a:lnTo>
                  <a:lnTo>
                    <a:pt x="710" y="287"/>
                  </a:lnTo>
                  <a:lnTo>
                    <a:pt x="709" y="287"/>
                  </a:lnTo>
                  <a:lnTo>
                    <a:pt x="710" y="286"/>
                  </a:lnTo>
                  <a:lnTo>
                    <a:pt x="712" y="286"/>
                  </a:lnTo>
                  <a:lnTo>
                    <a:pt x="713" y="286"/>
                  </a:lnTo>
                  <a:lnTo>
                    <a:pt x="714" y="286"/>
                  </a:lnTo>
                  <a:lnTo>
                    <a:pt x="715" y="286"/>
                  </a:lnTo>
                  <a:lnTo>
                    <a:pt x="715" y="285"/>
                  </a:lnTo>
                  <a:lnTo>
                    <a:pt x="715" y="283"/>
                  </a:lnTo>
                  <a:lnTo>
                    <a:pt x="715" y="282"/>
                  </a:lnTo>
                  <a:lnTo>
                    <a:pt x="715" y="281"/>
                  </a:lnTo>
                  <a:lnTo>
                    <a:pt x="715" y="280"/>
                  </a:lnTo>
                  <a:lnTo>
                    <a:pt x="715" y="279"/>
                  </a:lnTo>
                  <a:lnTo>
                    <a:pt x="715" y="278"/>
                  </a:lnTo>
                  <a:lnTo>
                    <a:pt x="715" y="277"/>
                  </a:lnTo>
                  <a:lnTo>
                    <a:pt x="714" y="277"/>
                  </a:lnTo>
                  <a:lnTo>
                    <a:pt x="713" y="277"/>
                  </a:lnTo>
                  <a:lnTo>
                    <a:pt x="710" y="275"/>
                  </a:lnTo>
                  <a:lnTo>
                    <a:pt x="709" y="275"/>
                  </a:lnTo>
                  <a:lnTo>
                    <a:pt x="709" y="277"/>
                  </a:lnTo>
                  <a:lnTo>
                    <a:pt x="708" y="277"/>
                  </a:lnTo>
                  <a:lnTo>
                    <a:pt x="707" y="277"/>
                  </a:lnTo>
                  <a:lnTo>
                    <a:pt x="707" y="275"/>
                  </a:lnTo>
                  <a:lnTo>
                    <a:pt x="706" y="275"/>
                  </a:lnTo>
                  <a:lnTo>
                    <a:pt x="705" y="275"/>
                  </a:lnTo>
                  <a:lnTo>
                    <a:pt x="705" y="274"/>
                  </a:lnTo>
                  <a:lnTo>
                    <a:pt x="704" y="274"/>
                  </a:lnTo>
                  <a:lnTo>
                    <a:pt x="703" y="273"/>
                  </a:lnTo>
                  <a:lnTo>
                    <a:pt x="703" y="274"/>
                  </a:lnTo>
                  <a:lnTo>
                    <a:pt x="701" y="273"/>
                  </a:lnTo>
                  <a:lnTo>
                    <a:pt x="700" y="273"/>
                  </a:lnTo>
                  <a:lnTo>
                    <a:pt x="699" y="273"/>
                  </a:lnTo>
                  <a:lnTo>
                    <a:pt x="698" y="273"/>
                  </a:lnTo>
                  <a:lnTo>
                    <a:pt x="697" y="273"/>
                  </a:lnTo>
                  <a:lnTo>
                    <a:pt x="697" y="274"/>
                  </a:lnTo>
                  <a:lnTo>
                    <a:pt x="697" y="275"/>
                  </a:lnTo>
                  <a:lnTo>
                    <a:pt x="697" y="277"/>
                  </a:lnTo>
                  <a:lnTo>
                    <a:pt x="695" y="277"/>
                  </a:lnTo>
                  <a:lnTo>
                    <a:pt x="692" y="275"/>
                  </a:lnTo>
                  <a:lnTo>
                    <a:pt x="690" y="275"/>
                  </a:lnTo>
                  <a:lnTo>
                    <a:pt x="689" y="275"/>
                  </a:lnTo>
                  <a:lnTo>
                    <a:pt x="688" y="275"/>
                  </a:lnTo>
                  <a:lnTo>
                    <a:pt x="687" y="275"/>
                  </a:lnTo>
                  <a:lnTo>
                    <a:pt x="686" y="274"/>
                  </a:lnTo>
                  <a:lnTo>
                    <a:pt x="683" y="273"/>
                  </a:lnTo>
                  <a:lnTo>
                    <a:pt x="682" y="273"/>
                  </a:lnTo>
                  <a:lnTo>
                    <a:pt x="682" y="272"/>
                  </a:lnTo>
                  <a:lnTo>
                    <a:pt x="682" y="273"/>
                  </a:lnTo>
                  <a:lnTo>
                    <a:pt x="681" y="273"/>
                  </a:lnTo>
                  <a:lnTo>
                    <a:pt x="680" y="273"/>
                  </a:lnTo>
                  <a:lnTo>
                    <a:pt x="680" y="274"/>
                  </a:lnTo>
                  <a:lnTo>
                    <a:pt x="679" y="274"/>
                  </a:lnTo>
                  <a:lnTo>
                    <a:pt x="679" y="275"/>
                  </a:lnTo>
                  <a:lnTo>
                    <a:pt x="680" y="275"/>
                  </a:lnTo>
                  <a:lnTo>
                    <a:pt x="679" y="275"/>
                  </a:lnTo>
                  <a:lnTo>
                    <a:pt x="680" y="275"/>
                  </a:lnTo>
                  <a:lnTo>
                    <a:pt x="679" y="275"/>
                  </a:lnTo>
                  <a:lnTo>
                    <a:pt x="680" y="275"/>
                  </a:lnTo>
                  <a:lnTo>
                    <a:pt x="679" y="275"/>
                  </a:lnTo>
                  <a:lnTo>
                    <a:pt x="679" y="277"/>
                  </a:lnTo>
                  <a:lnTo>
                    <a:pt x="678" y="277"/>
                  </a:lnTo>
                  <a:lnTo>
                    <a:pt x="678" y="275"/>
                  </a:lnTo>
                  <a:lnTo>
                    <a:pt x="677" y="275"/>
                  </a:lnTo>
                  <a:lnTo>
                    <a:pt x="677" y="274"/>
                  </a:lnTo>
                  <a:lnTo>
                    <a:pt x="678" y="273"/>
                  </a:lnTo>
                  <a:lnTo>
                    <a:pt x="678" y="272"/>
                  </a:lnTo>
                  <a:lnTo>
                    <a:pt x="678" y="271"/>
                  </a:lnTo>
                  <a:lnTo>
                    <a:pt x="679" y="270"/>
                  </a:lnTo>
                  <a:lnTo>
                    <a:pt x="679" y="269"/>
                  </a:lnTo>
                  <a:lnTo>
                    <a:pt x="679" y="268"/>
                  </a:lnTo>
                  <a:lnTo>
                    <a:pt x="680" y="268"/>
                  </a:lnTo>
                  <a:lnTo>
                    <a:pt x="681" y="268"/>
                  </a:lnTo>
                  <a:lnTo>
                    <a:pt x="682" y="269"/>
                  </a:lnTo>
                  <a:lnTo>
                    <a:pt x="683" y="269"/>
                  </a:lnTo>
                  <a:lnTo>
                    <a:pt x="684" y="265"/>
                  </a:lnTo>
                  <a:lnTo>
                    <a:pt x="686" y="266"/>
                  </a:lnTo>
                  <a:lnTo>
                    <a:pt x="687" y="266"/>
                  </a:lnTo>
                  <a:lnTo>
                    <a:pt x="688" y="264"/>
                  </a:lnTo>
                  <a:lnTo>
                    <a:pt x="688" y="263"/>
                  </a:lnTo>
                  <a:lnTo>
                    <a:pt x="689" y="261"/>
                  </a:lnTo>
                  <a:lnTo>
                    <a:pt x="688" y="261"/>
                  </a:lnTo>
                  <a:lnTo>
                    <a:pt x="687" y="261"/>
                  </a:lnTo>
                  <a:lnTo>
                    <a:pt x="686" y="261"/>
                  </a:lnTo>
                  <a:lnTo>
                    <a:pt x="686" y="260"/>
                  </a:lnTo>
                  <a:lnTo>
                    <a:pt x="687" y="260"/>
                  </a:lnTo>
                  <a:lnTo>
                    <a:pt x="687" y="258"/>
                  </a:lnTo>
                  <a:lnTo>
                    <a:pt x="688" y="258"/>
                  </a:lnTo>
                  <a:lnTo>
                    <a:pt x="689" y="257"/>
                  </a:lnTo>
                  <a:lnTo>
                    <a:pt x="690" y="257"/>
                  </a:lnTo>
                  <a:lnTo>
                    <a:pt x="690" y="256"/>
                  </a:lnTo>
                  <a:lnTo>
                    <a:pt x="690" y="255"/>
                  </a:lnTo>
                  <a:lnTo>
                    <a:pt x="691" y="255"/>
                  </a:lnTo>
                  <a:lnTo>
                    <a:pt x="692" y="255"/>
                  </a:lnTo>
                  <a:lnTo>
                    <a:pt x="693" y="255"/>
                  </a:lnTo>
                  <a:lnTo>
                    <a:pt x="693" y="256"/>
                  </a:lnTo>
                  <a:lnTo>
                    <a:pt x="693" y="255"/>
                  </a:lnTo>
                  <a:lnTo>
                    <a:pt x="695" y="255"/>
                  </a:lnTo>
                  <a:lnTo>
                    <a:pt x="695" y="254"/>
                  </a:lnTo>
                  <a:lnTo>
                    <a:pt x="696" y="254"/>
                  </a:lnTo>
                  <a:lnTo>
                    <a:pt x="696" y="253"/>
                  </a:lnTo>
                  <a:lnTo>
                    <a:pt x="697" y="248"/>
                  </a:lnTo>
                  <a:lnTo>
                    <a:pt x="696" y="248"/>
                  </a:lnTo>
                  <a:lnTo>
                    <a:pt x="695" y="248"/>
                  </a:lnTo>
                  <a:lnTo>
                    <a:pt x="695" y="249"/>
                  </a:lnTo>
                  <a:lnTo>
                    <a:pt x="693" y="249"/>
                  </a:lnTo>
                  <a:lnTo>
                    <a:pt x="692" y="249"/>
                  </a:lnTo>
                  <a:lnTo>
                    <a:pt x="691" y="249"/>
                  </a:lnTo>
                  <a:lnTo>
                    <a:pt x="691" y="248"/>
                  </a:lnTo>
                  <a:lnTo>
                    <a:pt x="690" y="248"/>
                  </a:lnTo>
                  <a:lnTo>
                    <a:pt x="689" y="248"/>
                  </a:lnTo>
                  <a:lnTo>
                    <a:pt x="688" y="248"/>
                  </a:lnTo>
                  <a:lnTo>
                    <a:pt x="687" y="248"/>
                  </a:lnTo>
                  <a:lnTo>
                    <a:pt x="686" y="248"/>
                  </a:lnTo>
                  <a:lnTo>
                    <a:pt x="684" y="248"/>
                  </a:lnTo>
                  <a:lnTo>
                    <a:pt x="683" y="248"/>
                  </a:lnTo>
                  <a:lnTo>
                    <a:pt x="683" y="247"/>
                  </a:lnTo>
                  <a:lnTo>
                    <a:pt x="682" y="246"/>
                  </a:lnTo>
                  <a:lnTo>
                    <a:pt x="681" y="246"/>
                  </a:lnTo>
                  <a:lnTo>
                    <a:pt x="681" y="245"/>
                  </a:lnTo>
                  <a:lnTo>
                    <a:pt x="681" y="244"/>
                  </a:lnTo>
                  <a:lnTo>
                    <a:pt x="681" y="243"/>
                  </a:lnTo>
                  <a:lnTo>
                    <a:pt x="680" y="243"/>
                  </a:lnTo>
                  <a:lnTo>
                    <a:pt x="680" y="241"/>
                  </a:lnTo>
                  <a:lnTo>
                    <a:pt x="679" y="241"/>
                  </a:lnTo>
                  <a:lnTo>
                    <a:pt x="679" y="240"/>
                  </a:lnTo>
                  <a:lnTo>
                    <a:pt x="680" y="240"/>
                  </a:lnTo>
                  <a:lnTo>
                    <a:pt x="680" y="239"/>
                  </a:lnTo>
                  <a:lnTo>
                    <a:pt x="680" y="237"/>
                  </a:lnTo>
                  <a:lnTo>
                    <a:pt x="680" y="236"/>
                  </a:lnTo>
                  <a:lnTo>
                    <a:pt x="680" y="233"/>
                  </a:lnTo>
                  <a:lnTo>
                    <a:pt x="679" y="232"/>
                  </a:lnTo>
                  <a:lnTo>
                    <a:pt x="679" y="231"/>
                  </a:lnTo>
                  <a:lnTo>
                    <a:pt x="679" y="232"/>
                  </a:lnTo>
                  <a:lnTo>
                    <a:pt x="679" y="233"/>
                  </a:lnTo>
                  <a:lnTo>
                    <a:pt x="678" y="233"/>
                  </a:lnTo>
                  <a:lnTo>
                    <a:pt x="678" y="235"/>
                  </a:lnTo>
                  <a:lnTo>
                    <a:pt x="678" y="236"/>
                  </a:lnTo>
                  <a:lnTo>
                    <a:pt x="678" y="235"/>
                  </a:lnTo>
                  <a:lnTo>
                    <a:pt x="678" y="236"/>
                  </a:lnTo>
                  <a:lnTo>
                    <a:pt x="677" y="236"/>
                  </a:lnTo>
                  <a:lnTo>
                    <a:pt x="675" y="236"/>
                  </a:lnTo>
                  <a:lnTo>
                    <a:pt x="675" y="235"/>
                  </a:lnTo>
                  <a:lnTo>
                    <a:pt x="674" y="235"/>
                  </a:lnTo>
                  <a:lnTo>
                    <a:pt x="673" y="235"/>
                  </a:lnTo>
                  <a:lnTo>
                    <a:pt x="672" y="235"/>
                  </a:lnTo>
                  <a:lnTo>
                    <a:pt x="671" y="235"/>
                  </a:lnTo>
                  <a:lnTo>
                    <a:pt x="669" y="235"/>
                  </a:lnTo>
                  <a:lnTo>
                    <a:pt x="669" y="236"/>
                  </a:lnTo>
                  <a:lnTo>
                    <a:pt x="667" y="236"/>
                  </a:lnTo>
                  <a:lnTo>
                    <a:pt x="666" y="236"/>
                  </a:lnTo>
                  <a:lnTo>
                    <a:pt x="665" y="236"/>
                  </a:lnTo>
                  <a:lnTo>
                    <a:pt x="664" y="236"/>
                  </a:lnTo>
                  <a:lnTo>
                    <a:pt x="664" y="235"/>
                  </a:lnTo>
                  <a:lnTo>
                    <a:pt x="663" y="235"/>
                  </a:lnTo>
                  <a:lnTo>
                    <a:pt x="663" y="233"/>
                  </a:lnTo>
                  <a:lnTo>
                    <a:pt x="663" y="232"/>
                  </a:lnTo>
                  <a:lnTo>
                    <a:pt x="663" y="231"/>
                  </a:lnTo>
                  <a:lnTo>
                    <a:pt x="662" y="231"/>
                  </a:lnTo>
                  <a:lnTo>
                    <a:pt x="662" y="232"/>
                  </a:lnTo>
                  <a:lnTo>
                    <a:pt x="661" y="232"/>
                  </a:lnTo>
                  <a:lnTo>
                    <a:pt x="660" y="232"/>
                  </a:lnTo>
                  <a:lnTo>
                    <a:pt x="658" y="231"/>
                  </a:lnTo>
                  <a:lnTo>
                    <a:pt x="657" y="231"/>
                  </a:lnTo>
                  <a:lnTo>
                    <a:pt x="656" y="232"/>
                  </a:lnTo>
                  <a:lnTo>
                    <a:pt x="657" y="232"/>
                  </a:lnTo>
                  <a:lnTo>
                    <a:pt x="656" y="232"/>
                  </a:lnTo>
                  <a:lnTo>
                    <a:pt x="656" y="233"/>
                  </a:lnTo>
                  <a:lnTo>
                    <a:pt x="655" y="233"/>
                  </a:lnTo>
                  <a:lnTo>
                    <a:pt x="655" y="235"/>
                  </a:lnTo>
                  <a:lnTo>
                    <a:pt x="656" y="236"/>
                  </a:lnTo>
                  <a:lnTo>
                    <a:pt x="654" y="237"/>
                  </a:lnTo>
                  <a:lnTo>
                    <a:pt x="653" y="237"/>
                  </a:lnTo>
                  <a:lnTo>
                    <a:pt x="652" y="238"/>
                  </a:lnTo>
                  <a:lnTo>
                    <a:pt x="652" y="239"/>
                  </a:lnTo>
                  <a:lnTo>
                    <a:pt x="653" y="239"/>
                  </a:lnTo>
                  <a:lnTo>
                    <a:pt x="653" y="240"/>
                  </a:lnTo>
                  <a:lnTo>
                    <a:pt x="653" y="241"/>
                  </a:lnTo>
                  <a:lnTo>
                    <a:pt x="653" y="243"/>
                  </a:lnTo>
                  <a:lnTo>
                    <a:pt x="653" y="244"/>
                  </a:lnTo>
                  <a:lnTo>
                    <a:pt x="653" y="245"/>
                  </a:lnTo>
                  <a:lnTo>
                    <a:pt x="653" y="246"/>
                  </a:lnTo>
                  <a:lnTo>
                    <a:pt x="651" y="245"/>
                  </a:lnTo>
                  <a:lnTo>
                    <a:pt x="649" y="244"/>
                  </a:lnTo>
                  <a:lnTo>
                    <a:pt x="649" y="243"/>
                  </a:lnTo>
                  <a:lnTo>
                    <a:pt x="648" y="241"/>
                  </a:lnTo>
                  <a:lnTo>
                    <a:pt x="647" y="240"/>
                  </a:lnTo>
                  <a:lnTo>
                    <a:pt x="646" y="240"/>
                  </a:lnTo>
                  <a:lnTo>
                    <a:pt x="644" y="240"/>
                  </a:lnTo>
                  <a:lnTo>
                    <a:pt x="643" y="239"/>
                  </a:lnTo>
                  <a:lnTo>
                    <a:pt x="641" y="240"/>
                  </a:lnTo>
                  <a:lnTo>
                    <a:pt x="640" y="244"/>
                  </a:lnTo>
                  <a:lnTo>
                    <a:pt x="639" y="243"/>
                  </a:lnTo>
                  <a:lnTo>
                    <a:pt x="637" y="243"/>
                  </a:lnTo>
                  <a:lnTo>
                    <a:pt x="636" y="243"/>
                  </a:lnTo>
                  <a:lnTo>
                    <a:pt x="636" y="244"/>
                  </a:lnTo>
                  <a:lnTo>
                    <a:pt x="636" y="245"/>
                  </a:lnTo>
                  <a:lnTo>
                    <a:pt x="635" y="245"/>
                  </a:lnTo>
                  <a:lnTo>
                    <a:pt x="632" y="245"/>
                  </a:lnTo>
                  <a:lnTo>
                    <a:pt x="631" y="246"/>
                  </a:lnTo>
                  <a:lnTo>
                    <a:pt x="630" y="246"/>
                  </a:lnTo>
                  <a:lnTo>
                    <a:pt x="629" y="247"/>
                  </a:lnTo>
                  <a:lnTo>
                    <a:pt x="627" y="247"/>
                  </a:lnTo>
                  <a:lnTo>
                    <a:pt x="622" y="248"/>
                  </a:lnTo>
                  <a:lnTo>
                    <a:pt x="624" y="252"/>
                  </a:lnTo>
                  <a:lnTo>
                    <a:pt x="623" y="253"/>
                  </a:lnTo>
                  <a:lnTo>
                    <a:pt x="622" y="254"/>
                  </a:lnTo>
                  <a:lnTo>
                    <a:pt x="622" y="255"/>
                  </a:lnTo>
                  <a:lnTo>
                    <a:pt x="622" y="256"/>
                  </a:lnTo>
                  <a:lnTo>
                    <a:pt x="622" y="257"/>
                  </a:lnTo>
                  <a:lnTo>
                    <a:pt x="621" y="258"/>
                  </a:lnTo>
                  <a:lnTo>
                    <a:pt x="619" y="258"/>
                  </a:lnTo>
                  <a:lnTo>
                    <a:pt x="620" y="260"/>
                  </a:lnTo>
                  <a:lnTo>
                    <a:pt x="620" y="261"/>
                  </a:lnTo>
                  <a:lnTo>
                    <a:pt x="619" y="262"/>
                  </a:lnTo>
                  <a:lnTo>
                    <a:pt x="620" y="263"/>
                  </a:lnTo>
                  <a:lnTo>
                    <a:pt x="620" y="264"/>
                  </a:lnTo>
                  <a:lnTo>
                    <a:pt x="620" y="265"/>
                  </a:lnTo>
                  <a:lnTo>
                    <a:pt x="619" y="265"/>
                  </a:lnTo>
                  <a:lnTo>
                    <a:pt x="618" y="264"/>
                  </a:lnTo>
                  <a:lnTo>
                    <a:pt x="618" y="262"/>
                  </a:lnTo>
                  <a:lnTo>
                    <a:pt x="617" y="262"/>
                  </a:lnTo>
                  <a:lnTo>
                    <a:pt x="617" y="261"/>
                  </a:lnTo>
                  <a:lnTo>
                    <a:pt x="615" y="261"/>
                  </a:lnTo>
                  <a:lnTo>
                    <a:pt x="615" y="260"/>
                  </a:lnTo>
                  <a:lnTo>
                    <a:pt x="615" y="261"/>
                  </a:lnTo>
                  <a:lnTo>
                    <a:pt x="614" y="261"/>
                  </a:lnTo>
                  <a:lnTo>
                    <a:pt x="613" y="261"/>
                  </a:lnTo>
                  <a:lnTo>
                    <a:pt x="613" y="262"/>
                  </a:lnTo>
                  <a:lnTo>
                    <a:pt x="612" y="262"/>
                  </a:lnTo>
                  <a:lnTo>
                    <a:pt x="612" y="263"/>
                  </a:lnTo>
                  <a:lnTo>
                    <a:pt x="611" y="263"/>
                  </a:lnTo>
                  <a:lnTo>
                    <a:pt x="610" y="262"/>
                  </a:lnTo>
                  <a:lnTo>
                    <a:pt x="609" y="262"/>
                  </a:lnTo>
                  <a:lnTo>
                    <a:pt x="609" y="263"/>
                  </a:lnTo>
                  <a:lnTo>
                    <a:pt x="608" y="264"/>
                  </a:lnTo>
                  <a:lnTo>
                    <a:pt x="609" y="264"/>
                  </a:lnTo>
                  <a:lnTo>
                    <a:pt x="610" y="265"/>
                  </a:lnTo>
                  <a:lnTo>
                    <a:pt x="611" y="265"/>
                  </a:lnTo>
                  <a:lnTo>
                    <a:pt x="611" y="266"/>
                  </a:lnTo>
                  <a:lnTo>
                    <a:pt x="611" y="269"/>
                  </a:lnTo>
                  <a:lnTo>
                    <a:pt x="612" y="268"/>
                  </a:lnTo>
                  <a:lnTo>
                    <a:pt x="613" y="268"/>
                  </a:lnTo>
                  <a:lnTo>
                    <a:pt x="613" y="270"/>
                  </a:lnTo>
                  <a:lnTo>
                    <a:pt x="614" y="270"/>
                  </a:lnTo>
                  <a:lnTo>
                    <a:pt x="615" y="270"/>
                  </a:lnTo>
                  <a:lnTo>
                    <a:pt x="617" y="270"/>
                  </a:lnTo>
                  <a:lnTo>
                    <a:pt x="618" y="270"/>
                  </a:lnTo>
                  <a:lnTo>
                    <a:pt x="619" y="270"/>
                  </a:lnTo>
                  <a:lnTo>
                    <a:pt x="620" y="270"/>
                  </a:lnTo>
                  <a:lnTo>
                    <a:pt x="621" y="270"/>
                  </a:lnTo>
                  <a:lnTo>
                    <a:pt x="621" y="271"/>
                  </a:lnTo>
                  <a:lnTo>
                    <a:pt x="622" y="271"/>
                  </a:lnTo>
                  <a:lnTo>
                    <a:pt x="623" y="271"/>
                  </a:lnTo>
                  <a:lnTo>
                    <a:pt x="627" y="270"/>
                  </a:lnTo>
                  <a:lnTo>
                    <a:pt x="627" y="269"/>
                  </a:lnTo>
                  <a:lnTo>
                    <a:pt x="628" y="269"/>
                  </a:lnTo>
                  <a:lnTo>
                    <a:pt x="629" y="269"/>
                  </a:lnTo>
                  <a:lnTo>
                    <a:pt x="630" y="269"/>
                  </a:lnTo>
                  <a:lnTo>
                    <a:pt x="631" y="270"/>
                  </a:lnTo>
                  <a:lnTo>
                    <a:pt x="632" y="268"/>
                  </a:lnTo>
                  <a:lnTo>
                    <a:pt x="634" y="266"/>
                  </a:lnTo>
                  <a:lnTo>
                    <a:pt x="635" y="265"/>
                  </a:lnTo>
                  <a:lnTo>
                    <a:pt x="636" y="265"/>
                  </a:lnTo>
                  <a:lnTo>
                    <a:pt x="637" y="265"/>
                  </a:lnTo>
                  <a:lnTo>
                    <a:pt x="638" y="265"/>
                  </a:lnTo>
                  <a:lnTo>
                    <a:pt x="639" y="261"/>
                  </a:lnTo>
                  <a:lnTo>
                    <a:pt x="640" y="262"/>
                  </a:lnTo>
                  <a:lnTo>
                    <a:pt x="640" y="261"/>
                  </a:lnTo>
                  <a:lnTo>
                    <a:pt x="641" y="261"/>
                  </a:lnTo>
                  <a:lnTo>
                    <a:pt x="643" y="261"/>
                  </a:lnTo>
                  <a:lnTo>
                    <a:pt x="643" y="258"/>
                  </a:lnTo>
                  <a:lnTo>
                    <a:pt x="641" y="258"/>
                  </a:lnTo>
                  <a:lnTo>
                    <a:pt x="643" y="257"/>
                  </a:lnTo>
                  <a:lnTo>
                    <a:pt x="643" y="256"/>
                  </a:lnTo>
                  <a:lnTo>
                    <a:pt x="645" y="257"/>
                  </a:lnTo>
                  <a:lnTo>
                    <a:pt x="645" y="258"/>
                  </a:lnTo>
                  <a:lnTo>
                    <a:pt x="646" y="258"/>
                  </a:lnTo>
                  <a:lnTo>
                    <a:pt x="647" y="260"/>
                  </a:lnTo>
                  <a:lnTo>
                    <a:pt x="648" y="260"/>
                  </a:lnTo>
                  <a:lnTo>
                    <a:pt x="649" y="261"/>
                  </a:lnTo>
                  <a:lnTo>
                    <a:pt x="649" y="262"/>
                  </a:lnTo>
                  <a:lnTo>
                    <a:pt x="651" y="262"/>
                  </a:lnTo>
                  <a:lnTo>
                    <a:pt x="651" y="263"/>
                  </a:lnTo>
                  <a:lnTo>
                    <a:pt x="652" y="263"/>
                  </a:lnTo>
                  <a:lnTo>
                    <a:pt x="653" y="264"/>
                  </a:lnTo>
                  <a:lnTo>
                    <a:pt x="654" y="264"/>
                  </a:lnTo>
                  <a:lnTo>
                    <a:pt x="655" y="264"/>
                  </a:lnTo>
                  <a:lnTo>
                    <a:pt x="656" y="264"/>
                  </a:lnTo>
                  <a:lnTo>
                    <a:pt x="657" y="266"/>
                  </a:lnTo>
                  <a:lnTo>
                    <a:pt x="656" y="265"/>
                  </a:lnTo>
                  <a:lnTo>
                    <a:pt x="655" y="269"/>
                  </a:lnTo>
                  <a:lnTo>
                    <a:pt x="654" y="268"/>
                  </a:lnTo>
                  <a:lnTo>
                    <a:pt x="653" y="269"/>
                  </a:lnTo>
                  <a:lnTo>
                    <a:pt x="652" y="268"/>
                  </a:lnTo>
                  <a:lnTo>
                    <a:pt x="651" y="268"/>
                  </a:lnTo>
                  <a:lnTo>
                    <a:pt x="651" y="269"/>
                  </a:lnTo>
                  <a:lnTo>
                    <a:pt x="651" y="270"/>
                  </a:lnTo>
                  <a:lnTo>
                    <a:pt x="649" y="270"/>
                  </a:lnTo>
                  <a:lnTo>
                    <a:pt x="648" y="271"/>
                  </a:lnTo>
                  <a:lnTo>
                    <a:pt x="648" y="272"/>
                  </a:lnTo>
                  <a:lnTo>
                    <a:pt x="648" y="273"/>
                  </a:lnTo>
                  <a:lnTo>
                    <a:pt x="649" y="274"/>
                  </a:lnTo>
                  <a:lnTo>
                    <a:pt x="649" y="275"/>
                  </a:lnTo>
                  <a:lnTo>
                    <a:pt x="648" y="277"/>
                  </a:lnTo>
                  <a:lnTo>
                    <a:pt x="649" y="277"/>
                  </a:lnTo>
                  <a:lnTo>
                    <a:pt x="649" y="278"/>
                  </a:lnTo>
                  <a:lnTo>
                    <a:pt x="649" y="279"/>
                  </a:lnTo>
                  <a:lnTo>
                    <a:pt x="649" y="280"/>
                  </a:lnTo>
                  <a:lnTo>
                    <a:pt x="648" y="280"/>
                  </a:lnTo>
                  <a:lnTo>
                    <a:pt x="648" y="281"/>
                  </a:lnTo>
                  <a:lnTo>
                    <a:pt x="648" y="282"/>
                  </a:lnTo>
                  <a:lnTo>
                    <a:pt x="649" y="282"/>
                  </a:lnTo>
                  <a:lnTo>
                    <a:pt x="651" y="282"/>
                  </a:lnTo>
                  <a:lnTo>
                    <a:pt x="652" y="281"/>
                  </a:lnTo>
                  <a:lnTo>
                    <a:pt x="652" y="280"/>
                  </a:lnTo>
                  <a:lnTo>
                    <a:pt x="653" y="280"/>
                  </a:lnTo>
                  <a:lnTo>
                    <a:pt x="653" y="279"/>
                  </a:lnTo>
                  <a:lnTo>
                    <a:pt x="654" y="279"/>
                  </a:lnTo>
                  <a:lnTo>
                    <a:pt x="654" y="278"/>
                  </a:lnTo>
                  <a:lnTo>
                    <a:pt x="655" y="278"/>
                  </a:lnTo>
                  <a:lnTo>
                    <a:pt x="656" y="278"/>
                  </a:lnTo>
                  <a:lnTo>
                    <a:pt x="657" y="278"/>
                  </a:lnTo>
                  <a:lnTo>
                    <a:pt x="658" y="279"/>
                  </a:lnTo>
                  <a:lnTo>
                    <a:pt x="658" y="280"/>
                  </a:lnTo>
                  <a:lnTo>
                    <a:pt x="660" y="280"/>
                  </a:lnTo>
                  <a:lnTo>
                    <a:pt x="660" y="281"/>
                  </a:lnTo>
                  <a:lnTo>
                    <a:pt x="661" y="282"/>
                  </a:lnTo>
                  <a:lnTo>
                    <a:pt x="661" y="283"/>
                  </a:lnTo>
                  <a:lnTo>
                    <a:pt x="661" y="285"/>
                  </a:lnTo>
                  <a:lnTo>
                    <a:pt x="660" y="286"/>
                  </a:lnTo>
                  <a:lnTo>
                    <a:pt x="660" y="287"/>
                  </a:lnTo>
                  <a:lnTo>
                    <a:pt x="660" y="288"/>
                  </a:lnTo>
                  <a:lnTo>
                    <a:pt x="661" y="289"/>
                  </a:lnTo>
                  <a:lnTo>
                    <a:pt x="661" y="290"/>
                  </a:lnTo>
                  <a:lnTo>
                    <a:pt x="661" y="291"/>
                  </a:lnTo>
                  <a:lnTo>
                    <a:pt x="662" y="293"/>
                  </a:lnTo>
                  <a:lnTo>
                    <a:pt x="661" y="293"/>
                  </a:lnTo>
                  <a:lnTo>
                    <a:pt x="660" y="293"/>
                  </a:lnTo>
                  <a:lnTo>
                    <a:pt x="660" y="294"/>
                  </a:lnTo>
                  <a:lnTo>
                    <a:pt x="658" y="294"/>
                  </a:lnTo>
                  <a:lnTo>
                    <a:pt x="658" y="295"/>
                  </a:lnTo>
                  <a:lnTo>
                    <a:pt x="657" y="295"/>
                  </a:lnTo>
                  <a:lnTo>
                    <a:pt x="657" y="296"/>
                  </a:lnTo>
                  <a:lnTo>
                    <a:pt x="656" y="297"/>
                  </a:lnTo>
                  <a:lnTo>
                    <a:pt x="657" y="297"/>
                  </a:lnTo>
                  <a:lnTo>
                    <a:pt x="657" y="298"/>
                  </a:lnTo>
                  <a:lnTo>
                    <a:pt x="656" y="298"/>
                  </a:lnTo>
                  <a:lnTo>
                    <a:pt x="656" y="299"/>
                  </a:lnTo>
                  <a:lnTo>
                    <a:pt x="655" y="299"/>
                  </a:lnTo>
                  <a:lnTo>
                    <a:pt x="655" y="300"/>
                  </a:lnTo>
                  <a:lnTo>
                    <a:pt x="654" y="300"/>
                  </a:lnTo>
                  <a:lnTo>
                    <a:pt x="653" y="302"/>
                  </a:lnTo>
                  <a:lnTo>
                    <a:pt x="652" y="302"/>
                  </a:lnTo>
                  <a:lnTo>
                    <a:pt x="649" y="303"/>
                  </a:lnTo>
                  <a:lnTo>
                    <a:pt x="651" y="303"/>
                  </a:lnTo>
                  <a:lnTo>
                    <a:pt x="649" y="304"/>
                  </a:lnTo>
                  <a:lnTo>
                    <a:pt x="649" y="305"/>
                  </a:lnTo>
                  <a:lnTo>
                    <a:pt x="649" y="306"/>
                  </a:lnTo>
                  <a:lnTo>
                    <a:pt x="648" y="306"/>
                  </a:lnTo>
                  <a:lnTo>
                    <a:pt x="648" y="307"/>
                  </a:lnTo>
                  <a:lnTo>
                    <a:pt x="647" y="307"/>
                  </a:lnTo>
                  <a:lnTo>
                    <a:pt x="646" y="308"/>
                  </a:lnTo>
                  <a:lnTo>
                    <a:pt x="646" y="310"/>
                  </a:lnTo>
                  <a:lnTo>
                    <a:pt x="645" y="310"/>
                  </a:lnTo>
                  <a:lnTo>
                    <a:pt x="645" y="311"/>
                  </a:lnTo>
                  <a:lnTo>
                    <a:pt x="644" y="311"/>
                  </a:lnTo>
                  <a:lnTo>
                    <a:pt x="644" y="312"/>
                  </a:lnTo>
                  <a:lnTo>
                    <a:pt x="643" y="312"/>
                  </a:lnTo>
                  <a:lnTo>
                    <a:pt x="641" y="312"/>
                  </a:lnTo>
                  <a:lnTo>
                    <a:pt x="641" y="313"/>
                  </a:lnTo>
                  <a:lnTo>
                    <a:pt x="640" y="313"/>
                  </a:lnTo>
                  <a:lnTo>
                    <a:pt x="639" y="313"/>
                  </a:lnTo>
                  <a:lnTo>
                    <a:pt x="639" y="312"/>
                  </a:lnTo>
                  <a:lnTo>
                    <a:pt x="638" y="312"/>
                  </a:lnTo>
                  <a:lnTo>
                    <a:pt x="638" y="311"/>
                  </a:lnTo>
                  <a:lnTo>
                    <a:pt x="637" y="311"/>
                  </a:lnTo>
                  <a:lnTo>
                    <a:pt x="636" y="312"/>
                  </a:lnTo>
                  <a:lnTo>
                    <a:pt x="636" y="311"/>
                  </a:lnTo>
                  <a:lnTo>
                    <a:pt x="635" y="311"/>
                  </a:lnTo>
                  <a:lnTo>
                    <a:pt x="634" y="311"/>
                  </a:lnTo>
                  <a:lnTo>
                    <a:pt x="630" y="310"/>
                  </a:lnTo>
                  <a:lnTo>
                    <a:pt x="629" y="310"/>
                  </a:lnTo>
                  <a:lnTo>
                    <a:pt x="628" y="307"/>
                  </a:lnTo>
                  <a:lnTo>
                    <a:pt x="628" y="306"/>
                  </a:lnTo>
                  <a:lnTo>
                    <a:pt x="627" y="306"/>
                  </a:lnTo>
                  <a:lnTo>
                    <a:pt x="626" y="306"/>
                  </a:lnTo>
                  <a:lnTo>
                    <a:pt x="624" y="306"/>
                  </a:lnTo>
                  <a:lnTo>
                    <a:pt x="623" y="305"/>
                  </a:lnTo>
                  <a:lnTo>
                    <a:pt x="622" y="305"/>
                  </a:lnTo>
                  <a:lnTo>
                    <a:pt x="621" y="305"/>
                  </a:lnTo>
                  <a:lnTo>
                    <a:pt x="621" y="306"/>
                  </a:lnTo>
                  <a:lnTo>
                    <a:pt x="620" y="306"/>
                  </a:lnTo>
                  <a:lnTo>
                    <a:pt x="620" y="307"/>
                  </a:lnTo>
                  <a:lnTo>
                    <a:pt x="620" y="308"/>
                  </a:lnTo>
                  <a:lnTo>
                    <a:pt x="620" y="310"/>
                  </a:lnTo>
                  <a:lnTo>
                    <a:pt x="620" y="311"/>
                  </a:lnTo>
                  <a:lnTo>
                    <a:pt x="619" y="311"/>
                  </a:lnTo>
                  <a:lnTo>
                    <a:pt x="618" y="311"/>
                  </a:lnTo>
                  <a:lnTo>
                    <a:pt x="617" y="311"/>
                  </a:lnTo>
                  <a:lnTo>
                    <a:pt x="615" y="311"/>
                  </a:lnTo>
                  <a:lnTo>
                    <a:pt x="613" y="312"/>
                  </a:lnTo>
                  <a:lnTo>
                    <a:pt x="613" y="313"/>
                  </a:lnTo>
                  <a:lnTo>
                    <a:pt x="612" y="313"/>
                  </a:lnTo>
                  <a:lnTo>
                    <a:pt x="611" y="313"/>
                  </a:lnTo>
                  <a:lnTo>
                    <a:pt x="610" y="314"/>
                  </a:lnTo>
                  <a:lnTo>
                    <a:pt x="609" y="314"/>
                  </a:lnTo>
                  <a:lnTo>
                    <a:pt x="608" y="315"/>
                  </a:lnTo>
                  <a:lnTo>
                    <a:pt x="606" y="316"/>
                  </a:lnTo>
                  <a:lnTo>
                    <a:pt x="605" y="316"/>
                  </a:lnTo>
                  <a:lnTo>
                    <a:pt x="605" y="318"/>
                  </a:lnTo>
                  <a:lnTo>
                    <a:pt x="604" y="318"/>
                  </a:lnTo>
                  <a:lnTo>
                    <a:pt x="603" y="319"/>
                  </a:lnTo>
                  <a:lnTo>
                    <a:pt x="603" y="318"/>
                  </a:lnTo>
                  <a:lnTo>
                    <a:pt x="603" y="319"/>
                  </a:lnTo>
                  <a:lnTo>
                    <a:pt x="603" y="318"/>
                  </a:lnTo>
                  <a:lnTo>
                    <a:pt x="602" y="318"/>
                  </a:lnTo>
                  <a:lnTo>
                    <a:pt x="601" y="318"/>
                  </a:lnTo>
                  <a:lnTo>
                    <a:pt x="595" y="318"/>
                  </a:lnTo>
                  <a:lnTo>
                    <a:pt x="593" y="316"/>
                  </a:lnTo>
                  <a:lnTo>
                    <a:pt x="593" y="318"/>
                  </a:lnTo>
                  <a:lnTo>
                    <a:pt x="592" y="319"/>
                  </a:lnTo>
                  <a:lnTo>
                    <a:pt x="589" y="318"/>
                  </a:lnTo>
                  <a:lnTo>
                    <a:pt x="588" y="316"/>
                  </a:lnTo>
                  <a:lnTo>
                    <a:pt x="587" y="314"/>
                  </a:lnTo>
                  <a:lnTo>
                    <a:pt x="586" y="313"/>
                  </a:lnTo>
                  <a:lnTo>
                    <a:pt x="586" y="312"/>
                  </a:lnTo>
                  <a:lnTo>
                    <a:pt x="586" y="311"/>
                  </a:lnTo>
                  <a:lnTo>
                    <a:pt x="585" y="310"/>
                  </a:lnTo>
                  <a:lnTo>
                    <a:pt x="584" y="311"/>
                  </a:lnTo>
                  <a:lnTo>
                    <a:pt x="583" y="311"/>
                  </a:lnTo>
                  <a:lnTo>
                    <a:pt x="581" y="311"/>
                  </a:lnTo>
                  <a:lnTo>
                    <a:pt x="580" y="310"/>
                  </a:lnTo>
                  <a:lnTo>
                    <a:pt x="579" y="308"/>
                  </a:lnTo>
                  <a:lnTo>
                    <a:pt x="578" y="308"/>
                  </a:lnTo>
                  <a:lnTo>
                    <a:pt x="578" y="307"/>
                  </a:lnTo>
                  <a:lnTo>
                    <a:pt x="578" y="308"/>
                  </a:lnTo>
                  <a:lnTo>
                    <a:pt x="578" y="310"/>
                  </a:lnTo>
                  <a:lnTo>
                    <a:pt x="572" y="310"/>
                  </a:lnTo>
                  <a:lnTo>
                    <a:pt x="572" y="308"/>
                  </a:lnTo>
                  <a:lnTo>
                    <a:pt x="572" y="307"/>
                  </a:lnTo>
                  <a:lnTo>
                    <a:pt x="572" y="306"/>
                  </a:lnTo>
                  <a:lnTo>
                    <a:pt x="572" y="305"/>
                  </a:lnTo>
                  <a:lnTo>
                    <a:pt x="571" y="305"/>
                  </a:lnTo>
                  <a:lnTo>
                    <a:pt x="569" y="304"/>
                  </a:lnTo>
                  <a:lnTo>
                    <a:pt x="569" y="305"/>
                  </a:lnTo>
                  <a:lnTo>
                    <a:pt x="568" y="305"/>
                  </a:lnTo>
                  <a:lnTo>
                    <a:pt x="567" y="305"/>
                  </a:lnTo>
                  <a:lnTo>
                    <a:pt x="566" y="304"/>
                  </a:lnTo>
                  <a:lnTo>
                    <a:pt x="565" y="304"/>
                  </a:lnTo>
                  <a:lnTo>
                    <a:pt x="562" y="305"/>
                  </a:lnTo>
                  <a:lnTo>
                    <a:pt x="561" y="306"/>
                  </a:lnTo>
                  <a:lnTo>
                    <a:pt x="560" y="306"/>
                  </a:lnTo>
                  <a:lnTo>
                    <a:pt x="559" y="305"/>
                  </a:lnTo>
                  <a:lnTo>
                    <a:pt x="558" y="306"/>
                  </a:lnTo>
                  <a:lnTo>
                    <a:pt x="555" y="308"/>
                  </a:lnTo>
                  <a:lnTo>
                    <a:pt x="554" y="310"/>
                  </a:lnTo>
                  <a:lnTo>
                    <a:pt x="553" y="311"/>
                  </a:lnTo>
                  <a:lnTo>
                    <a:pt x="554" y="311"/>
                  </a:lnTo>
                  <a:lnTo>
                    <a:pt x="553" y="313"/>
                  </a:lnTo>
                  <a:lnTo>
                    <a:pt x="553" y="312"/>
                  </a:lnTo>
                  <a:lnTo>
                    <a:pt x="552" y="312"/>
                  </a:lnTo>
                  <a:lnTo>
                    <a:pt x="551" y="312"/>
                  </a:lnTo>
                  <a:lnTo>
                    <a:pt x="551" y="311"/>
                  </a:lnTo>
                  <a:lnTo>
                    <a:pt x="551" y="312"/>
                  </a:lnTo>
                  <a:lnTo>
                    <a:pt x="550" y="311"/>
                  </a:lnTo>
                  <a:lnTo>
                    <a:pt x="550" y="312"/>
                  </a:lnTo>
                  <a:lnTo>
                    <a:pt x="550" y="311"/>
                  </a:lnTo>
                  <a:lnTo>
                    <a:pt x="550" y="308"/>
                  </a:lnTo>
                  <a:lnTo>
                    <a:pt x="549" y="307"/>
                  </a:lnTo>
                  <a:lnTo>
                    <a:pt x="548" y="307"/>
                  </a:lnTo>
                  <a:lnTo>
                    <a:pt x="546" y="307"/>
                  </a:lnTo>
                  <a:lnTo>
                    <a:pt x="548" y="307"/>
                  </a:lnTo>
                  <a:lnTo>
                    <a:pt x="548" y="306"/>
                  </a:lnTo>
                  <a:lnTo>
                    <a:pt x="548" y="305"/>
                  </a:lnTo>
                  <a:lnTo>
                    <a:pt x="548" y="304"/>
                  </a:lnTo>
                  <a:lnTo>
                    <a:pt x="546" y="304"/>
                  </a:lnTo>
                  <a:lnTo>
                    <a:pt x="546" y="303"/>
                  </a:lnTo>
                  <a:lnTo>
                    <a:pt x="546" y="302"/>
                  </a:lnTo>
                  <a:lnTo>
                    <a:pt x="546" y="300"/>
                  </a:lnTo>
                  <a:lnTo>
                    <a:pt x="548" y="300"/>
                  </a:lnTo>
                  <a:lnTo>
                    <a:pt x="549" y="299"/>
                  </a:lnTo>
                  <a:lnTo>
                    <a:pt x="549" y="298"/>
                  </a:lnTo>
                  <a:lnTo>
                    <a:pt x="550" y="298"/>
                  </a:lnTo>
                  <a:lnTo>
                    <a:pt x="550" y="297"/>
                  </a:lnTo>
                  <a:lnTo>
                    <a:pt x="549" y="297"/>
                  </a:lnTo>
                  <a:lnTo>
                    <a:pt x="549" y="298"/>
                  </a:lnTo>
                  <a:lnTo>
                    <a:pt x="548" y="298"/>
                  </a:lnTo>
                  <a:lnTo>
                    <a:pt x="546" y="298"/>
                  </a:lnTo>
                  <a:lnTo>
                    <a:pt x="545" y="298"/>
                  </a:lnTo>
                  <a:lnTo>
                    <a:pt x="544" y="298"/>
                  </a:lnTo>
                  <a:lnTo>
                    <a:pt x="543" y="298"/>
                  </a:lnTo>
                  <a:lnTo>
                    <a:pt x="543" y="297"/>
                  </a:lnTo>
                  <a:lnTo>
                    <a:pt x="543" y="298"/>
                  </a:lnTo>
                  <a:lnTo>
                    <a:pt x="542" y="298"/>
                  </a:lnTo>
                  <a:lnTo>
                    <a:pt x="541" y="298"/>
                  </a:lnTo>
                  <a:lnTo>
                    <a:pt x="540" y="297"/>
                  </a:lnTo>
                  <a:lnTo>
                    <a:pt x="538" y="298"/>
                  </a:lnTo>
                  <a:lnTo>
                    <a:pt x="537" y="297"/>
                  </a:lnTo>
                  <a:lnTo>
                    <a:pt x="536" y="296"/>
                  </a:lnTo>
                  <a:lnTo>
                    <a:pt x="533" y="298"/>
                  </a:lnTo>
                  <a:lnTo>
                    <a:pt x="533" y="297"/>
                  </a:lnTo>
                  <a:lnTo>
                    <a:pt x="532" y="297"/>
                  </a:lnTo>
                  <a:lnTo>
                    <a:pt x="533" y="295"/>
                  </a:lnTo>
                  <a:lnTo>
                    <a:pt x="531" y="294"/>
                  </a:lnTo>
                  <a:lnTo>
                    <a:pt x="529" y="293"/>
                  </a:lnTo>
                  <a:lnTo>
                    <a:pt x="528" y="293"/>
                  </a:lnTo>
                  <a:lnTo>
                    <a:pt x="527" y="293"/>
                  </a:lnTo>
                  <a:lnTo>
                    <a:pt x="526" y="294"/>
                  </a:lnTo>
                  <a:lnTo>
                    <a:pt x="525" y="294"/>
                  </a:lnTo>
                  <a:lnTo>
                    <a:pt x="524" y="295"/>
                  </a:lnTo>
                  <a:lnTo>
                    <a:pt x="523" y="295"/>
                  </a:lnTo>
                  <a:lnTo>
                    <a:pt x="522" y="293"/>
                  </a:lnTo>
                  <a:lnTo>
                    <a:pt x="522" y="291"/>
                  </a:lnTo>
                  <a:lnTo>
                    <a:pt x="522" y="290"/>
                  </a:lnTo>
                  <a:lnTo>
                    <a:pt x="522" y="289"/>
                  </a:lnTo>
                  <a:lnTo>
                    <a:pt x="520" y="288"/>
                  </a:lnTo>
                  <a:lnTo>
                    <a:pt x="520" y="287"/>
                  </a:lnTo>
                  <a:lnTo>
                    <a:pt x="520" y="286"/>
                  </a:lnTo>
                  <a:lnTo>
                    <a:pt x="520" y="287"/>
                  </a:lnTo>
                  <a:lnTo>
                    <a:pt x="519" y="287"/>
                  </a:lnTo>
                  <a:lnTo>
                    <a:pt x="517" y="287"/>
                  </a:lnTo>
                  <a:lnTo>
                    <a:pt x="518" y="288"/>
                  </a:lnTo>
                  <a:lnTo>
                    <a:pt x="517" y="290"/>
                  </a:lnTo>
                  <a:lnTo>
                    <a:pt x="517" y="289"/>
                  </a:lnTo>
                  <a:lnTo>
                    <a:pt x="516" y="289"/>
                  </a:lnTo>
                  <a:lnTo>
                    <a:pt x="515" y="289"/>
                  </a:lnTo>
                  <a:lnTo>
                    <a:pt x="514" y="290"/>
                  </a:lnTo>
                  <a:lnTo>
                    <a:pt x="514" y="289"/>
                  </a:lnTo>
                  <a:lnTo>
                    <a:pt x="512" y="289"/>
                  </a:lnTo>
                  <a:lnTo>
                    <a:pt x="512" y="288"/>
                  </a:lnTo>
                  <a:lnTo>
                    <a:pt x="512" y="287"/>
                  </a:lnTo>
                  <a:lnTo>
                    <a:pt x="511" y="287"/>
                  </a:lnTo>
                  <a:lnTo>
                    <a:pt x="510" y="286"/>
                  </a:lnTo>
                  <a:lnTo>
                    <a:pt x="509" y="286"/>
                  </a:lnTo>
                  <a:lnTo>
                    <a:pt x="509" y="285"/>
                  </a:lnTo>
                  <a:lnTo>
                    <a:pt x="509" y="283"/>
                  </a:lnTo>
                  <a:lnTo>
                    <a:pt x="510" y="280"/>
                  </a:lnTo>
                  <a:lnTo>
                    <a:pt x="511" y="277"/>
                  </a:lnTo>
                  <a:lnTo>
                    <a:pt x="510" y="277"/>
                  </a:lnTo>
                  <a:lnTo>
                    <a:pt x="509" y="277"/>
                  </a:lnTo>
                  <a:lnTo>
                    <a:pt x="508" y="277"/>
                  </a:lnTo>
                  <a:lnTo>
                    <a:pt x="508" y="279"/>
                  </a:lnTo>
                  <a:lnTo>
                    <a:pt x="508" y="280"/>
                  </a:lnTo>
                  <a:lnTo>
                    <a:pt x="507" y="280"/>
                  </a:lnTo>
                  <a:lnTo>
                    <a:pt x="506" y="280"/>
                  </a:lnTo>
                  <a:lnTo>
                    <a:pt x="507" y="279"/>
                  </a:lnTo>
                  <a:lnTo>
                    <a:pt x="507" y="278"/>
                  </a:lnTo>
                  <a:lnTo>
                    <a:pt x="507" y="277"/>
                  </a:lnTo>
                  <a:lnTo>
                    <a:pt x="506" y="277"/>
                  </a:lnTo>
                  <a:lnTo>
                    <a:pt x="505" y="277"/>
                  </a:lnTo>
                  <a:lnTo>
                    <a:pt x="505" y="278"/>
                  </a:lnTo>
                  <a:lnTo>
                    <a:pt x="503" y="278"/>
                  </a:lnTo>
                  <a:lnTo>
                    <a:pt x="503" y="279"/>
                  </a:lnTo>
                  <a:lnTo>
                    <a:pt x="503" y="280"/>
                  </a:lnTo>
                  <a:lnTo>
                    <a:pt x="502" y="280"/>
                  </a:lnTo>
                  <a:lnTo>
                    <a:pt x="501" y="281"/>
                  </a:lnTo>
                  <a:lnTo>
                    <a:pt x="501" y="282"/>
                  </a:lnTo>
                  <a:lnTo>
                    <a:pt x="500" y="282"/>
                  </a:lnTo>
                  <a:lnTo>
                    <a:pt x="500" y="283"/>
                  </a:lnTo>
                  <a:lnTo>
                    <a:pt x="500" y="285"/>
                  </a:lnTo>
                  <a:lnTo>
                    <a:pt x="501" y="286"/>
                  </a:lnTo>
                  <a:lnTo>
                    <a:pt x="502" y="286"/>
                  </a:lnTo>
                  <a:lnTo>
                    <a:pt x="502" y="287"/>
                  </a:lnTo>
                  <a:lnTo>
                    <a:pt x="502" y="288"/>
                  </a:lnTo>
                  <a:lnTo>
                    <a:pt x="501" y="288"/>
                  </a:lnTo>
                  <a:lnTo>
                    <a:pt x="501" y="289"/>
                  </a:lnTo>
                  <a:lnTo>
                    <a:pt x="501" y="290"/>
                  </a:lnTo>
                  <a:lnTo>
                    <a:pt x="500" y="290"/>
                  </a:lnTo>
                  <a:lnTo>
                    <a:pt x="500" y="291"/>
                  </a:lnTo>
                  <a:lnTo>
                    <a:pt x="500" y="293"/>
                  </a:lnTo>
                  <a:lnTo>
                    <a:pt x="499" y="294"/>
                  </a:lnTo>
                  <a:lnTo>
                    <a:pt x="499" y="295"/>
                  </a:lnTo>
                  <a:lnTo>
                    <a:pt x="498" y="295"/>
                  </a:lnTo>
                  <a:lnTo>
                    <a:pt x="498" y="296"/>
                  </a:lnTo>
                  <a:lnTo>
                    <a:pt x="498" y="297"/>
                  </a:lnTo>
                  <a:lnTo>
                    <a:pt x="498" y="298"/>
                  </a:lnTo>
                  <a:lnTo>
                    <a:pt x="497" y="299"/>
                  </a:lnTo>
                  <a:lnTo>
                    <a:pt x="496" y="300"/>
                  </a:lnTo>
                  <a:lnTo>
                    <a:pt x="494" y="302"/>
                  </a:lnTo>
                  <a:lnTo>
                    <a:pt x="493" y="302"/>
                  </a:lnTo>
                  <a:lnTo>
                    <a:pt x="492" y="302"/>
                  </a:lnTo>
                  <a:lnTo>
                    <a:pt x="491" y="302"/>
                  </a:lnTo>
                  <a:lnTo>
                    <a:pt x="490" y="302"/>
                  </a:lnTo>
                  <a:lnTo>
                    <a:pt x="489" y="302"/>
                  </a:lnTo>
                  <a:lnTo>
                    <a:pt x="488" y="302"/>
                  </a:lnTo>
                  <a:lnTo>
                    <a:pt x="488" y="303"/>
                  </a:lnTo>
                  <a:lnTo>
                    <a:pt x="486" y="303"/>
                  </a:lnTo>
                  <a:lnTo>
                    <a:pt x="485" y="303"/>
                  </a:lnTo>
                  <a:lnTo>
                    <a:pt x="485" y="304"/>
                  </a:lnTo>
                  <a:lnTo>
                    <a:pt x="484" y="304"/>
                  </a:lnTo>
                  <a:lnTo>
                    <a:pt x="483" y="304"/>
                  </a:lnTo>
                  <a:lnTo>
                    <a:pt x="483" y="305"/>
                  </a:lnTo>
                  <a:lnTo>
                    <a:pt x="482" y="305"/>
                  </a:lnTo>
                  <a:lnTo>
                    <a:pt x="482" y="306"/>
                  </a:lnTo>
                  <a:lnTo>
                    <a:pt x="481" y="305"/>
                  </a:lnTo>
                  <a:lnTo>
                    <a:pt x="481" y="306"/>
                  </a:lnTo>
                  <a:lnTo>
                    <a:pt x="480" y="306"/>
                  </a:lnTo>
                  <a:lnTo>
                    <a:pt x="479" y="306"/>
                  </a:lnTo>
                  <a:lnTo>
                    <a:pt x="480" y="305"/>
                  </a:lnTo>
                  <a:lnTo>
                    <a:pt x="479" y="305"/>
                  </a:lnTo>
                  <a:lnTo>
                    <a:pt x="477" y="305"/>
                  </a:lnTo>
                  <a:lnTo>
                    <a:pt x="477" y="304"/>
                  </a:lnTo>
                  <a:lnTo>
                    <a:pt x="476" y="304"/>
                  </a:lnTo>
                  <a:lnTo>
                    <a:pt x="476" y="305"/>
                  </a:lnTo>
                  <a:lnTo>
                    <a:pt x="475" y="305"/>
                  </a:lnTo>
                  <a:lnTo>
                    <a:pt x="474" y="305"/>
                  </a:lnTo>
                  <a:lnTo>
                    <a:pt x="473" y="305"/>
                  </a:lnTo>
                  <a:lnTo>
                    <a:pt x="472" y="305"/>
                  </a:lnTo>
                  <a:lnTo>
                    <a:pt x="471" y="305"/>
                  </a:lnTo>
                  <a:lnTo>
                    <a:pt x="471" y="306"/>
                  </a:lnTo>
                  <a:lnTo>
                    <a:pt x="469" y="306"/>
                  </a:lnTo>
                  <a:lnTo>
                    <a:pt x="468" y="306"/>
                  </a:lnTo>
                  <a:lnTo>
                    <a:pt x="467" y="306"/>
                  </a:lnTo>
                  <a:lnTo>
                    <a:pt x="466" y="306"/>
                  </a:lnTo>
                  <a:lnTo>
                    <a:pt x="466" y="307"/>
                  </a:lnTo>
                  <a:lnTo>
                    <a:pt x="465" y="307"/>
                  </a:lnTo>
                  <a:lnTo>
                    <a:pt x="464" y="307"/>
                  </a:lnTo>
                  <a:lnTo>
                    <a:pt x="464" y="308"/>
                  </a:lnTo>
                  <a:lnTo>
                    <a:pt x="464" y="310"/>
                  </a:lnTo>
                  <a:lnTo>
                    <a:pt x="464" y="311"/>
                  </a:lnTo>
                  <a:lnTo>
                    <a:pt x="463" y="312"/>
                  </a:lnTo>
                  <a:lnTo>
                    <a:pt x="462" y="312"/>
                  </a:lnTo>
                  <a:lnTo>
                    <a:pt x="462" y="313"/>
                  </a:lnTo>
                  <a:lnTo>
                    <a:pt x="460" y="313"/>
                  </a:lnTo>
                  <a:lnTo>
                    <a:pt x="459" y="313"/>
                  </a:lnTo>
                  <a:lnTo>
                    <a:pt x="458" y="313"/>
                  </a:lnTo>
                  <a:lnTo>
                    <a:pt x="458" y="314"/>
                  </a:lnTo>
                  <a:lnTo>
                    <a:pt x="457" y="314"/>
                  </a:lnTo>
                  <a:lnTo>
                    <a:pt x="456" y="314"/>
                  </a:lnTo>
                  <a:lnTo>
                    <a:pt x="456" y="313"/>
                  </a:lnTo>
                  <a:lnTo>
                    <a:pt x="456" y="312"/>
                  </a:lnTo>
                  <a:lnTo>
                    <a:pt x="455" y="312"/>
                  </a:lnTo>
                  <a:lnTo>
                    <a:pt x="456" y="312"/>
                  </a:lnTo>
                  <a:lnTo>
                    <a:pt x="455" y="312"/>
                  </a:lnTo>
                  <a:lnTo>
                    <a:pt x="455" y="311"/>
                  </a:lnTo>
                  <a:lnTo>
                    <a:pt x="455" y="310"/>
                  </a:lnTo>
                  <a:lnTo>
                    <a:pt x="454" y="310"/>
                  </a:lnTo>
                  <a:lnTo>
                    <a:pt x="454" y="308"/>
                  </a:lnTo>
                  <a:lnTo>
                    <a:pt x="453" y="308"/>
                  </a:lnTo>
                  <a:lnTo>
                    <a:pt x="453" y="307"/>
                  </a:lnTo>
                  <a:lnTo>
                    <a:pt x="453" y="306"/>
                  </a:lnTo>
                  <a:lnTo>
                    <a:pt x="451" y="307"/>
                  </a:lnTo>
                  <a:lnTo>
                    <a:pt x="450" y="307"/>
                  </a:lnTo>
                  <a:lnTo>
                    <a:pt x="450" y="306"/>
                  </a:lnTo>
                  <a:lnTo>
                    <a:pt x="450" y="307"/>
                  </a:lnTo>
                  <a:lnTo>
                    <a:pt x="449" y="307"/>
                  </a:lnTo>
                  <a:lnTo>
                    <a:pt x="448" y="307"/>
                  </a:lnTo>
                  <a:lnTo>
                    <a:pt x="447" y="307"/>
                  </a:lnTo>
                  <a:lnTo>
                    <a:pt x="446" y="306"/>
                  </a:lnTo>
                  <a:lnTo>
                    <a:pt x="446" y="307"/>
                  </a:lnTo>
                  <a:lnTo>
                    <a:pt x="445" y="306"/>
                  </a:lnTo>
                  <a:lnTo>
                    <a:pt x="445" y="307"/>
                  </a:lnTo>
                  <a:lnTo>
                    <a:pt x="443" y="307"/>
                  </a:lnTo>
                  <a:lnTo>
                    <a:pt x="442" y="306"/>
                  </a:lnTo>
                  <a:lnTo>
                    <a:pt x="441" y="306"/>
                  </a:lnTo>
                  <a:lnTo>
                    <a:pt x="440" y="306"/>
                  </a:lnTo>
                  <a:lnTo>
                    <a:pt x="439" y="306"/>
                  </a:lnTo>
                  <a:lnTo>
                    <a:pt x="439" y="305"/>
                  </a:lnTo>
                  <a:lnTo>
                    <a:pt x="438" y="305"/>
                  </a:lnTo>
                  <a:lnTo>
                    <a:pt x="438" y="306"/>
                  </a:lnTo>
                  <a:lnTo>
                    <a:pt x="437" y="306"/>
                  </a:lnTo>
                  <a:lnTo>
                    <a:pt x="437" y="307"/>
                  </a:lnTo>
                  <a:lnTo>
                    <a:pt x="437" y="308"/>
                  </a:lnTo>
                  <a:lnTo>
                    <a:pt x="437" y="307"/>
                  </a:lnTo>
                  <a:lnTo>
                    <a:pt x="437" y="308"/>
                  </a:lnTo>
                  <a:lnTo>
                    <a:pt x="436" y="308"/>
                  </a:lnTo>
                  <a:lnTo>
                    <a:pt x="436" y="307"/>
                  </a:lnTo>
                  <a:lnTo>
                    <a:pt x="436" y="308"/>
                  </a:lnTo>
                  <a:lnTo>
                    <a:pt x="434" y="308"/>
                  </a:lnTo>
                  <a:lnTo>
                    <a:pt x="433" y="308"/>
                  </a:lnTo>
                  <a:lnTo>
                    <a:pt x="432" y="308"/>
                  </a:lnTo>
                  <a:lnTo>
                    <a:pt x="431" y="308"/>
                  </a:lnTo>
                  <a:lnTo>
                    <a:pt x="431" y="310"/>
                  </a:lnTo>
                  <a:lnTo>
                    <a:pt x="430" y="310"/>
                  </a:lnTo>
                  <a:lnTo>
                    <a:pt x="429" y="310"/>
                  </a:lnTo>
                  <a:lnTo>
                    <a:pt x="429" y="308"/>
                  </a:lnTo>
                  <a:lnTo>
                    <a:pt x="429" y="307"/>
                  </a:lnTo>
                  <a:lnTo>
                    <a:pt x="428" y="307"/>
                  </a:lnTo>
                  <a:lnTo>
                    <a:pt x="428" y="306"/>
                  </a:lnTo>
                  <a:lnTo>
                    <a:pt x="428" y="305"/>
                  </a:lnTo>
                  <a:lnTo>
                    <a:pt x="426" y="304"/>
                  </a:lnTo>
                  <a:lnTo>
                    <a:pt x="425" y="302"/>
                  </a:lnTo>
                  <a:lnTo>
                    <a:pt x="425" y="300"/>
                  </a:lnTo>
                  <a:lnTo>
                    <a:pt x="424" y="300"/>
                  </a:lnTo>
                  <a:lnTo>
                    <a:pt x="423" y="300"/>
                  </a:lnTo>
                  <a:lnTo>
                    <a:pt x="423" y="299"/>
                  </a:lnTo>
                  <a:lnTo>
                    <a:pt x="424" y="299"/>
                  </a:lnTo>
                  <a:lnTo>
                    <a:pt x="424" y="298"/>
                  </a:lnTo>
                  <a:lnTo>
                    <a:pt x="423" y="298"/>
                  </a:lnTo>
                  <a:lnTo>
                    <a:pt x="424" y="298"/>
                  </a:lnTo>
                  <a:lnTo>
                    <a:pt x="423" y="297"/>
                  </a:lnTo>
                  <a:lnTo>
                    <a:pt x="423" y="296"/>
                  </a:lnTo>
                  <a:lnTo>
                    <a:pt x="424" y="296"/>
                  </a:lnTo>
                  <a:lnTo>
                    <a:pt x="423" y="296"/>
                  </a:lnTo>
                  <a:lnTo>
                    <a:pt x="423" y="295"/>
                  </a:lnTo>
                  <a:lnTo>
                    <a:pt x="423" y="294"/>
                  </a:lnTo>
                  <a:lnTo>
                    <a:pt x="422" y="294"/>
                  </a:lnTo>
                  <a:lnTo>
                    <a:pt x="421" y="294"/>
                  </a:lnTo>
                  <a:lnTo>
                    <a:pt x="421" y="293"/>
                  </a:lnTo>
                  <a:lnTo>
                    <a:pt x="421" y="291"/>
                  </a:lnTo>
                  <a:lnTo>
                    <a:pt x="420" y="291"/>
                  </a:lnTo>
                  <a:lnTo>
                    <a:pt x="419" y="291"/>
                  </a:lnTo>
                  <a:lnTo>
                    <a:pt x="419" y="293"/>
                  </a:lnTo>
                  <a:lnTo>
                    <a:pt x="417" y="293"/>
                  </a:lnTo>
                  <a:lnTo>
                    <a:pt x="417" y="294"/>
                  </a:lnTo>
                  <a:lnTo>
                    <a:pt x="416" y="294"/>
                  </a:lnTo>
                  <a:lnTo>
                    <a:pt x="416" y="295"/>
                  </a:lnTo>
                  <a:lnTo>
                    <a:pt x="415" y="295"/>
                  </a:lnTo>
                  <a:lnTo>
                    <a:pt x="414" y="296"/>
                  </a:lnTo>
                  <a:lnTo>
                    <a:pt x="413" y="296"/>
                  </a:lnTo>
                  <a:lnTo>
                    <a:pt x="413" y="295"/>
                  </a:lnTo>
                  <a:lnTo>
                    <a:pt x="412" y="295"/>
                  </a:lnTo>
                  <a:lnTo>
                    <a:pt x="412" y="294"/>
                  </a:lnTo>
                  <a:lnTo>
                    <a:pt x="411" y="295"/>
                  </a:lnTo>
                  <a:lnTo>
                    <a:pt x="411" y="296"/>
                  </a:lnTo>
                  <a:lnTo>
                    <a:pt x="410" y="295"/>
                  </a:lnTo>
                  <a:lnTo>
                    <a:pt x="410" y="296"/>
                  </a:lnTo>
                  <a:lnTo>
                    <a:pt x="408" y="296"/>
                  </a:lnTo>
                  <a:lnTo>
                    <a:pt x="408" y="297"/>
                  </a:lnTo>
                  <a:lnTo>
                    <a:pt x="407" y="297"/>
                  </a:lnTo>
                  <a:lnTo>
                    <a:pt x="406" y="297"/>
                  </a:lnTo>
                  <a:lnTo>
                    <a:pt x="405" y="297"/>
                  </a:lnTo>
                  <a:lnTo>
                    <a:pt x="405" y="298"/>
                  </a:lnTo>
                  <a:lnTo>
                    <a:pt x="404" y="298"/>
                  </a:lnTo>
                  <a:lnTo>
                    <a:pt x="403" y="298"/>
                  </a:lnTo>
                  <a:lnTo>
                    <a:pt x="404" y="298"/>
                  </a:lnTo>
                  <a:lnTo>
                    <a:pt x="404" y="297"/>
                  </a:lnTo>
                  <a:lnTo>
                    <a:pt x="403" y="297"/>
                  </a:lnTo>
                  <a:lnTo>
                    <a:pt x="402" y="296"/>
                  </a:lnTo>
                  <a:lnTo>
                    <a:pt x="400" y="298"/>
                  </a:lnTo>
                  <a:lnTo>
                    <a:pt x="399" y="298"/>
                  </a:lnTo>
                  <a:lnTo>
                    <a:pt x="398" y="298"/>
                  </a:lnTo>
                  <a:lnTo>
                    <a:pt x="398" y="299"/>
                  </a:lnTo>
                  <a:lnTo>
                    <a:pt x="397" y="299"/>
                  </a:lnTo>
                  <a:lnTo>
                    <a:pt x="398" y="300"/>
                  </a:lnTo>
                  <a:lnTo>
                    <a:pt x="398" y="302"/>
                  </a:lnTo>
                  <a:lnTo>
                    <a:pt x="398" y="303"/>
                  </a:lnTo>
                  <a:lnTo>
                    <a:pt x="397" y="303"/>
                  </a:lnTo>
                  <a:lnTo>
                    <a:pt x="396" y="303"/>
                  </a:lnTo>
                  <a:lnTo>
                    <a:pt x="395" y="304"/>
                  </a:lnTo>
                  <a:lnTo>
                    <a:pt x="395" y="303"/>
                  </a:lnTo>
                  <a:lnTo>
                    <a:pt x="394" y="302"/>
                  </a:lnTo>
                  <a:lnTo>
                    <a:pt x="394" y="300"/>
                  </a:lnTo>
                  <a:lnTo>
                    <a:pt x="393" y="300"/>
                  </a:lnTo>
                  <a:lnTo>
                    <a:pt x="391" y="300"/>
                  </a:lnTo>
                  <a:lnTo>
                    <a:pt x="390" y="299"/>
                  </a:lnTo>
                  <a:lnTo>
                    <a:pt x="390" y="298"/>
                  </a:lnTo>
                  <a:lnTo>
                    <a:pt x="390" y="297"/>
                  </a:lnTo>
                  <a:lnTo>
                    <a:pt x="389" y="297"/>
                  </a:lnTo>
                  <a:lnTo>
                    <a:pt x="389" y="298"/>
                  </a:lnTo>
                  <a:lnTo>
                    <a:pt x="389" y="297"/>
                  </a:lnTo>
                  <a:lnTo>
                    <a:pt x="390" y="297"/>
                  </a:lnTo>
                  <a:lnTo>
                    <a:pt x="390" y="296"/>
                  </a:lnTo>
                  <a:lnTo>
                    <a:pt x="389" y="297"/>
                  </a:lnTo>
                  <a:lnTo>
                    <a:pt x="388" y="297"/>
                  </a:lnTo>
                  <a:lnTo>
                    <a:pt x="387" y="297"/>
                  </a:lnTo>
                  <a:lnTo>
                    <a:pt x="386" y="297"/>
                  </a:lnTo>
                  <a:lnTo>
                    <a:pt x="386" y="296"/>
                  </a:lnTo>
                  <a:lnTo>
                    <a:pt x="386" y="295"/>
                  </a:lnTo>
                  <a:lnTo>
                    <a:pt x="385" y="295"/>
                  </a:lnTo>
                  <a:lnTo>
                    <a:pt x="384" y="296"/>
                  </a:lnTo>
                  <a:lnTo>
                    <a:pt x="382" y="295"/>
                  </a:lnTo>
                  <a:lnTo>
                    <a:pt x="381" y="293"/>
                  </a:lnTo>
                  <a:lnTo>
                    <a:pt x="381" y="291"/>
                  </a:lnTo>
                  <a:lnTo>
                    <a:pt x="380" y="291"/>
                  </a:lnTo>
                  <a:lnTo>
                    <a:pt x="379" y="291"/>
                  </a:lnTo>
                  <a:lnTo>
                    <a:pt x="380" y="293"/>
                  </a:lnTo>
                  <a:lnTo>
                    <a:pt x="377" y="295"/>
                  </a:lnTo>
                  <a:lnTo>
                    <a:pt x="376" y="296"/>
                  </a:lnTo>
                  <a:lnTo>
                    <a:pt x="376" y="297"/>
                  </a:lnTo>
                  <a:lnTo>
                    <a:pt x="374" y="298"/>
                  </a:lnTo>
                  <a:lnTo>
                    <a:pt x="374" y="297"/>
                  </a:lnTo>
                  <a:lnTo>
                    <a:pt x="373" y="297"/>
                  </a:lnTo>
                  <a:lnTo>
                    <a:pt x="369" y="299"/>
                  </a:lnTo>
                  <a:lnTo>
                    <a:pt x="369" y="300"/>
                  </a:lnTo>
                  <a:lnTo>
                    <a:pt x="368" y="302"/>
                  </a:lnTo>
                  <a:lnTo>
                    <a:pt x="367" y="302"/>
                  </a:lnTo>
                  <a:lnTo>
                    <a:pt x="367" y="300"/>
                  </a:lnTo>
                  <a:lnTo>
                    <a:pt x="365" y="300"/>
                  </a:lnTo>
                  <a:lnTo>
                    <a:pt x="364" y="300"/>
                  </a:lnTo>
                  <a:lnTo>
                    <a:pt x="364" y="302"/>
                  </a:lnTo>
                  <a:lnTo>
                    <a:pt x="363" y="302"/>
                  </a:lnTo>
                  <a:lnTo>
                    <a:pt x="362" y="302"/>
                  </a:lnTo>
                  <a:lnTo>
                    <a:pt x="360" y="302"/>
                  </a:lnTo>
                  <a:lnTo>
                    <a:pt x="359" y="303"/>
                  </a:lnTo>
                  <a:lnTo>
                    <a:pt x="359" y="302"/>
                  </a:lnTo>
                  <a:lnTo>
                    <a:pt x="357" y="302"/>
                  </a:lnTo>
                  <a:lnTo>
                    <a:pt x="356" y="302"/>
                  </a:lnTo>
                  <a:lnTo>
                    <a:pt x="356" y="300"/>
                  </a:lnTo>
                  <a:lnTo>
                    <a:pt x="355" y="300"/>
                  </a:lnTo>
                  <a:lnTo>
                    <a:pt x="354" y="300"/>
                  </a:lnTo>
                  <a:lnTo>
                    <a:pt x="353" y="300"/>
                  </a:lnTo>
                  <a:lnTo>
                    <a:pt x="352" y="300"/>
                  </a:lnTo>
                  <a:lnTo>
                    <a:pt x="351" y="300"/>
                  </a:lnTo>
                  <a:lnTo>
                    <a:pt x="351" y="302"/>
                  </a:lnTo>
                  <a:lnTo>
                    <a:pt x="350" y="303"/>
                  </a:lnTo>
                  <a:lnTo>
                    <a:pt x="348" y="304"/>
                  </a:lnTo>
                  <a:lnTo>
                    <a:pt x="351" y="305"/>
                  </a:lnTo>
                  <a:lnTo>
                    <a:pt x="350" y="305"/>
                  </a:lnTo>
                  <a:lnTo>
                    <a:pt x="350" y="306"/>
                  </a:lnTo>
                  <a:lnTo>
                    <a:pt x="350" y="307"/>
                  </a:lnTo>
                  <a:lnTo>
                    <a:pt x="348" y="308"/>
                  </a:lnTo>
                  <a:lnTo>
                    <a:pt x="347" y="310"/>
                  </a:lnTo>
                  <a:lnTo>
                    <a:pt x="345" y="310"/>
                  </a:lnTo>
                  <a:lnTo>
                    <a:pt x="345" y="311"/>
                  </a:lnTo>
                  <a:lnTo>
                    <a:pt x="346" y="311"/>
                  </a:lnTo>
                  <a:lnTo>
                    <a:pt x="346" y="312"/>
                  </a:lnTo>
                  <a:lnTo>
                    <a:pt x="345" y="312"/>
                  </a:lnTo>
                  <a:lnTo>
                    <a:pt x="343" y="314"/>
                  </a:lnTo>
                  <a:lnTo>
                    <a:pt x="345" y="314"/>
                  </a:lnTo>
                  <a:lnTo>
                    <a:pt x="345" y="315"/>
                  </a:lnTo>
                  <a:lnTo>
                    <a:pt x="346" y="316"/>
                  </a:lnTo>
                  <a:lnTo>
                    <a:pt x="347" y="316"/>
                  </a:lnTo>
                  <a:lnTo>
                    <a:pt x="348" y="318"/>
                  </a:lnTo>
                  <a:lnTo>
                    <a:pt x="348" y="320"/>
                  </a:lnTo>
                  <a:lnTo>
                    <a:pt x="347" y="321"/>
                  </a:lnTo>
                  <a:lnTo>
                    <a:pt x="347" y="322"/>
                  </a:lnTo>
                  <a:lnTo>
                    <a:pt x="350" y="322"/>
                  </a:lnTo>
                  <a:lnTo>
                    <a:pt x="351" y="322"/>
                  </a:lnTo>
                  <a:lnTo>
                    <a:pt x="351" y="323"/>
                  </a:lnTo>
                  <a:lnTo>
                    <a:pt x="350" y="323"/>
                  </a:lnTo>
                  <a:lnTo>
                    <a:pt x="350" y="324"/>
                  </a:lnTo>
                  <a:lnTo>
                    <a:pt x="348" y="324"/>
                  </a:lnTo>
                  <a:lnTo>
                    <a:pt x="348" y="325"/>
                  </a:lnTo>
                  <a:lnTo>
                    <a:pt x="347" y="325"/>
                  </a:lnTo>
                  <a:lnTo>
                    <a:pt x="347" y="327"/>
                  </a:lnTo>
                  <a:lnTo>
                    <a:pt x="348" y="328"/>
                  </a:lnTo>
                  <a:lnTo>
                    <a:pt x="350" y="328"/>
                  </a:lnTo>
                  <a:lnTo>
                    <a:pt x="352" y="329"/>
                  </a:lnTo>
                  <a:lnTo>
                    <a:pt x="353" y="329"/>
                  </a:lnTo>
                  <a:lnTo>
                    <a:pt x="354" y="330"/>
                  </a:lnTo>
                  <a:lnTo>
                    <a:pt x="356" y="330"/>
                  </a:lnTo>
                  <a:lnTo>
                    <a:pt x="356" y="331"/>
                  </a:lnTo>
                  <a:lnTo>
                    <a:pt x="357" y="331"/>
                  </a:lnTo>
                  <a:lnTo>
                    <a:pt x="359" y="331"/>
                  </a:lnTo>
                  <a:lnTo>
                    <a:pt x="361" y="331"/>
                  </a:lnTo>
                  <a:lnTo>
                    <a:pt x="363" y="332"/>
                  </a:lnTo>
                  <a:lnTo>
                    <a:pt x="365" y="333"/>
                  </a:lnTo>
                  <a:lnTo>
                    <a:pt x="367" y="333"/>
                  </a:lnTo>
                  <a:lnTo>
                    <a:pt x="369" y="335"/>
                  </a:lnTo>
                  <a:lnTo>
                    <a:pt x="369" y="336"/>
                  </a:lnTo>
                  <a:lnTo>
                    <a:pt x="368" y="336"/>
                  </a:lnTo>
                  <a:lnTo>
                    <a:pt x="368" y="337"/>
                  </a:lnTo>
                  <a:lnTo>
                    <a:pt x="368" y="338"/>
                  </a:lnTo>
                  <a:lnTo>
                    <a:pt x="368" y="339"/>
                  </a:lnTo>
                  <a:lnTo>
                    <a:pt x="368" y="340"/>
                  </a:lnTo>
                  <a:lnTo>
                    <a:pt x="369" y="340"/>
                  </a:lnTo>
                  <a:lnTo>
                    <a:pt x="369" y="341"/>
                  </a:lnTo>
                  <a:lnTo>
                    <a:pt x="370" y="341"/>
                  </a:lnTo>
                  <a:lnTo>
                    <a:pt x="370" y="342"/>
                  </a:lnTo>
                  <a:lnTo>
                    <a:pt x="369" y="342"/>
                  </a:lnTo>
                  <a:lnTo>
                    <a:pt x="369" y="344"/>
                  </a:lnTo>
                  <a:lnTo>
                    <a:pt x="368" y="344"/>
                  </a:lnTo>
                  <a:lnTo>
                    <a:pt x="367" y="345"/>
                  </a:lnTo>
                  <a:lnTo>
                    <a:pt x="367" y="346"/>
                  </a:lnTo>
                  <a:lnTo>
                    <a:pt x="368" y="347"/>
                  </a:lnTo>
                  <a:lnTo>
                    <a:pt x="367" y="348"/>
                  </a:lnTo>
                  <a:lnTo>
                    <a:pt x="368" y="348"/>
                  </a:lnTo>
                  <a:lnTo>
                    <a:pt x="372" y="350"/>
                  </a:lnTo>
                  <a:lnTo>
                    <a:pt x="373" y="350"/>
                  </a:lnTo>
                  <a:lnTo>
                    <a:pt x="374" y="350"/>
                  </a:lnTo>
                  <a:lnTo>
                    <a:pt x="374" y="352"/>
                  </a:lnTo>
                  <a:lnTo>
                    <a:pt x="376" y="352"/>
                  </a:lnTo>
                  <a:lnTo>
                    <a:pt x="377" y="352"/>
                  </a:lnTo>
                  <a:lnTo>
                    <a:pt x="378" y="353"/>
                  </a:lnTo>
                  <a:lnTo>
                    <a:pt x="379" y="353"/>
                  </a:lnTo>
                  <a:lnTo>
                    <a:pt x="380" y="353"/>
                  </a:lnTo>
                  <a:lnTo>
                    <a:pt x="381" y="353"/>
                  </a:lnTo>
                  <a:lnTo>
                    <a:pt x="381" y="354"/>
                  </a:lnTo>
                  <a:lnTo>
                    <a:pt x="382" y="354"/>
                  </a:lnTo>
                  <a:lnTo>
                    <a:pt x="384" y="354"/>
                  </a:lnTo>
                  <a:lnTo>
                    <a:pt x="385" y="354"/>
                  </a:lnTo>
                  <a:lnTo>
                    <a:pt x="386" y="354"/>
                  </a:lnTo>
                  <a:lnTo>
                    <a:pt x="388" y="354"/>
                  </a:lnTo>
                  <a:lnTo>
                    <a:pt x="388" y="355"/>
                  </a:lnTo>
                  <a:lnTo>
                    <a:pt x="389" y="355"/>
                  </a:lnTo>
                  <a:lnTo>
                    <a:pt x="390" y="355"/>
                  </a:lnTo>
                  <a:lnTo>
                    <a:pt x="391" y="356"/>
                  </a:lnTo>
                  <a:lnTo>
                    <a:pt x="394" y="357"/>
                  </a:lnTo>
                  <a:lnTo>
                    <a:pt x="394" y="358"/>
                  </a:lnTo>
                  <a:lnTo>
                    <a:pt x="395" y="358"/>
                  </a:lnTo>
                  <a:lnTo>
                    <a:pt x="395" y="360"/>
                  </a:lnTo>
                  <a:lnTo>
                    <a:pt x="395" y="361"/>
                  </a:lnTo>
                  <a:lnTo>
                    <a:pt x="395" y="362"/>
                  </a:lnTo>
                  <a:lnTo>
                    <a:pt x="396" y="362"/>
                  </a:lnTo>
                  <a:lnTo>
                    <a:pt x="397" y="362"/>
                  </a:lnTo>
                  <a:lnTo>
                    <a:pt x="398" y="362"/>
                  </a:lnTo>
                  <a:lnTo>
                    <a:pt x="399" y="363"/>
                  </a:lnTo>
                  <a:lnTo>
                    <a:pt x="400" y="363"/>
                  </a:lnTo>
                  <a:lnTo>
                    <a:pt x="400" y="364"/>
                  </a:lnTo>
                  <a:lnTo>
                    <a:pt x="402" y="364"/>
                  </a:lnTo>
                  <a:lnTo>
                    <a:pt x="403" y="364"/>
                  </a:lnTo>
                  <a:lnTo>
                    <a:pt x="403" y="365"/>
                  </a:lnTo>
                  <a:lnTo>
                    <a:pt x="402" y="365"/>
                  </a:lnTo>
                  <a:lnTo>
                    <a:pt x="402" y="366"/>
                  </a:lnTo>
                  <a:lnTo>
                    <a:pt x="400" y="366"/>
                  </a:lnTo>
                  <a:lnTo>
                    <a:pt x="400" y="365"/>
                  </a:lnTo>
                  <a:lnTo>
                    <a:pt x="399" y="365"/>
                  </a:lnTo>
                  <a:lnTo>
                    <a:pt x="397" y="365"/>
                  </a:lnTo>
                  <a:lnTo>
                    <a:pt x="398" y="366"/>
                  </a:lnTo>
                  <a:lnTo>
                    <a:pt x="398" y="367"/>
                  </a:lnTo>
                  <a:lnTo>
                    <a:pt x="399" y="367"/>
                  </a:lnTo>
                  <a:lnTo>
                    <a:pt x="399" y="369"/>
                  </a:lnTo>
                  <a:lnTo>
                    <a:pt x="399" y="370"/>
                  </a:lnTo>
                  <a:lnTo>
                    <a:pt x="398" y="370"/>
                  </a:lnTo>
                  <a:lnTo>
                    <a:pt x="397" y="370"/>
                  </a:lnTo>
                  <a:lnTo>
                    <a:pt x="396" y="369"/>
                  </a:lnTo>
                  <a:lnTo>
                    <a:pt x="395" y="369"/>
                  </a:lnTo>
                  <a:lnTo>
                    <a:pt x="395" y="370"/>
                  </a:lnTo>
                  <a:lnTo>
                    <a:pt x="394" y="370"/>
                  </a:lnTo>
                  <a:lnTo>
                    <a:pt x="394" y="369"/>
                  </a:lnTo>
                  <a:lnTo>
                    <a:pt x="393" y="369"/>
                  </a:lnTo>
                  <a:lnTo>
                    <a:pt x="393" y="367"/>
                  </a:lnTo>
                  <a:lnTo>
                    <a:pt x="393" y="369"/>
                  </a:lnTo>
                  <a:lnTo>
                    <a:pt x="393" y="370"/>
                  </a:lnTo>
                  <a:lnTo>
                    <a:pt x="394" y="370"/>
                  </a:lnTo>
                  <a:lnTo>
                    <a:pt x="394" y="371"/>
                  </a:lnTo>
                  <a:lnTo>
                    <a:pt x="393" y="370"/>
                  </a:lnTo>
                  <a:lnTo>
                    <a:pt x="391" y="370"/>
                  </a:lnTo>
                  <a:lnTo>
                    <a:pt x="390" y="370"/>
                  </a:lnTo>
                  <a:lnTo>
                    <a:pt x="390" y="369"/>
                  </a:lnTo>
                  <a:lnTo>
                    <a:pt x="389" y="369"/>
                  </a:lnTo>
                  <a:lnTo>
                    <a:pt x="388" y="367"/>
                  </a:lnTo>
                  <a:lnTo>
                    <a:pt x="388" y="369"/>
                  </a:lnTo>
                  <a:lnTo>
                    <a:pt x="388" y="370"/>
                  </a:lnTo>
                  <a:lnTo>
                    <a:pt x="386" y="370"/>
                  </a:lnTo>
                  <a:lnTo>
                    <a:pt x="386" y="371"/>
                  </a:lnTo>
                  <a:lnTo>
                    <a:pt x="387" y="372"/>
                  </a:lnTo>
                  <a:lnTo>
                    <a:pt x="386" y="373"/>
                  </a:lnTo>
                  <a:lnTo>
                    <a:pt x="386" y="372"/>
                  </a:lnTo>
                  <a:lnTo>
                    <a:pt x="385" y="372"/>
                  </a:lnTo>
                  <a:lnTo>
                    <a:pt x="385" y="373"/>
                  </a:lnTo>
                  <a:lnTo>
                    <a:pt x="384" y="374"/>
                  </a:lnTo>
                  <a:lnTo>
                    <a:pt x="382" y="374"/>
                  </a:lnTo>
                  <a:lnTo>
                    <a:pt x="382" y="373"/>
                  </a:lnTo>
                  <a:lnTo>
                    <a:pt x="381" y="373"/>
                  </a:lnTo>
                  <a:lnTo>
                    <a:pt x="380" y="373"/>
                  </a:lnTo>
                  <a:lnTo>
                    <a:pt x="379" y="372"/>
                  </a:lnTo>
                  <a:lnTo>
                    <a:pt x="378" y="372"/>
                  </a:lnTo>
                  <a:lnTo>
                    <a:pt x="379" y="373"/>
                  </a:lnTo>
                  <a:lnTo>
                    <a:pt x="379" y="374"/>
                  </a:lnTo>
                  <a:lnTo>
                    <a:pt x="378" y="375"/>
                  </a:lnTo>
                  <a:lnTo>
                    <a:pt x="377" y="375"/>
                  </a:lnTo>
                  <a:lnTo>
                    <a:pt x="378" y="375"/>
                  </a:lnTo>
                  <a:lnTo>
                    <a:pt x="378" y="377"/>
                  </a:lnTo>
                  <a:lnTo>
                    <a:pt x="379" y="377"/>
                  </a:lnTo>
                  <a:lnTo>
                    <a:pt x="378" y="377"/>
                  </a:lnTo>
                  <a:lnTo>
                    <a:pt x="379" y="377"/>
                  </a:lnTo>
                  <a:lnTo>
                    <a:pt x="379" y="378"/>
                  </a:lnTo>
                  <a:lnTo>
                    <a:pt x="379" y="379"/>
                  </a:lnTo>
                  <a:lnTo>
                    <a:pt x="378" y="379"/>
                  </a:lnTo>
                  <a:lnTo>
                    <a:pt x="378" y="380"/>
                  </a:lnTo>
                  <a:lnTo>
                    <a:pt x="378" y="379"/>
                  </a:lnTo>
                  <a:lnTo>
                    <a:pt x="378" y="380"/>
                  </a:lnTo>
                  <a:lnTo>
                    <a:pt x="377" y="380"/>
                  </a:lnTo>
                  <a:lnTo>
                    <a:pt x="376" y="381"/>
                  </a:lnTo>
                  <a:lnTo>
                    <a:pt x="374" y="381"/>
                  </a:lnTo>
                  <a:lnTo>
                    <a:pt x="374" y="380"/>
                  </a:lnTo>
                  <a:lnTo>
                    <a:pt x="376" y="380"/>
                  </a:lnTo>
                  <a:lnTo>
                    <a:pt x="376" y="379"/>
                  </a:lnTo>
                  <a:lnTo>
                    <a:pt x="377" y="379"/>
                  </a:lnTo>
                  <a:lnTo>
                    <a:pt x="377" y="378"/>
                  </a:lnTo>
                  <a:lnTo>
                    <a:pt x="376" y="375"/>
                  </a:lnTo>
                  <a:lnTo>
                    <a:pt x="374" y="375"/>
                  </a:lnTo>
                  <a:lnTo>
                    <a:pt x="373" y="375"/>
                  </a:lnTo>
                  <a:lnTo>
                    <a:pt x="373" y="374"/>
                  </a:lnTo>
                  <a:lnTo>
                    <a:pt x="373" y="375"/>
                  </a:lnTo>
                  <a:lnTo>
                    <a:pt x="373" y="377"/>
                  </a:lnTo>
                  <a:lnTo>
                    <a:pt x="372" y="378"/>
                  </a:lnTo>
                  <a:lnTo>
                    <a:pt x="371" y="379"/>
                  </a:lnTo>
                  <a:lnTo>
                    <a:pt x="371" y="378"/>
                  </a:lnTo>
                  <a:lnTo>
                    <a:pt x="369" y="379"/>
                  </a:lnTo>
                  <a:lnTo>
                    <a:pt x="368" y="379"/>
                  </a:lnTo>
                  <a:lnTo>
                    <a:pt x="367" y="379"/>
                  </a:lnTo>
                  <a:lnTo>
                    <a:pt x="367" y="378"/>
                  </a:lnTo>
                  <a:lnTo>
                    <a:pt x="365" y="377"/>
                  </a:lnTo>
                  <a:lnTo>
                    <a:pt x="365" y="375"/>
                  </a:lnTo>
                  <a:lnTo>
                    <a:pt x="364" y="374"/>
                  </a:lnTo>
                  <a:lnTo>
                    <a:pt x="363" y="374"/>
                  </a:lnTo>
                  <a:lnTo>
                    <a:pt x="363" y="373"/>
                  </a:lnTo>
                  <a:lnTo>
                    <a:pt x="362" y="372"/>
                  </a:lnTo>
                  <a:lnTo>
                    <a:pt x="361" y="373"/>
                  </a:lnTo>
                  <a:lnTo>
                    <a:pt x="361" y="374"/>
                  </a:lnTo>
                  <a:lnTo>
                    <a:pt x="360" y="374"/>
                  </a:lnTo>
                  <a:lnTo>
                    <a:pt x="361" y="375"/>
                  </a:lnTo>
                  <a:lnTo>
                    <a:pt x="360" y="377"/>
                  </a:lnTo>
                  <a:lnTo>
                    <a:pt x="360" y="378"/>
                  </a:lnTo>
                  <a:lnTo>
                    <a:pt x="360" y="379"/>
                  </a:lnTo>
                  <a:lnTo>
                    <a:pt x="359" y="379"/>
                  </a:lnTo>
                  <a:lnTo>
                    <a:pt x="359" y="380"/>
                  </a:lnTo>
                  <a:lnTo>
                    <a:pt x="357" y="380"/>
                  </a:lnTo>
                  <a:lnTo>
                    <a:pt x="356" y="381"/>
                  </a:lnTo>
                  <a:lnTo>
                    <a:pt x="355" y="381"/>
                  </a:lnTo>
                  <a:lnTo>
                    <a:pt x="354" y="382"/>
                  </a:lnTo>
                  <a:lnTo>
                    <a:pt x="354" y="383"/>
                  </a:lnTo>
                  <a:lnTo>
                    <a:pt x="353" y="383"/>
                  </a:lnTo>
                  <a:lnTo>
                    <a:pt x="353" y="385"/>
                  </a:lnTo>
                  <a:lnTo>
                    <a:pt x="352" y="385"/>
                  </a:lnTo>
                  <a:lnTo>
                    <a:pt x="352" y="383"/>
                  </a:lnTo>
                  <a:lnTo>
                    <a:pt x="351" y="383"/>
                  </a:lnTo>
                  <a:lnTo>
                    <a:pt x="351" y="382"/>
                  </a:lnTo>
                  <a:lnTo>
                    <a:pt x="350" y="382"/>
                  </a:lnTo>
                  <a:lnTo>
                    <a:pt x="350" y="383"/>
                  </a:lnTo>
                  <a:lnTo>
                    <a:pt x="348" y="383"/>
                  </a:lnTo>
                  <a:lnTo>
                    <a:pt x="347" y="383"/>
                  </a:lnTo>
                  <a:lnTo>
                    <a:pt x="346" y="383"/>
                  </a:lnTo>
                  <a:lnTo>
                    <a:pt x="345" y="383"/>
                  </a:lnTo>
                  <a:lnTo>
                    <a:pt x="344" y="383"/>
                  </a:lnTo>
                  <a:lnTo>
                    <a:pt x="344" y="385"/>
                  </a:lnTo>
                  <a:lnTo>
                    <a:pt x="343" y="383"/>
                  </a:lnTo>
                  <a:lnTo>
                    <a:pt x="342" y="383"/>
                  </a:lnTo>
                  <a:lnTo>
                    <a:pt x="341" y="383"/>
                  </a:lnTo>
                  <a:lnTo>
                    <a:pt x="339" y="383"/>
                  </a:lnTo>
                  <a:lnTo>
                    <a:pt x="339" y="382"/>
                  </a:lnTo>
                  <a:lnTo>
                    <a:pt x="338" y="382"/>
                  </a:lnTo>
                  <a:lnTo>
                    <a:pt x="339" y="383"/>
                  </a:lnTo>
                  <a:lnTo>
                    <a:pt x="339" y="385"/>
                  </a:lnTo>
                  <a:lnTo>
                    <a:pt x="338" y="385"/>
                  </a:lnTo>
                  <a:lnTo>
                    <a:pt x="339" y="385"/>
                  </a:lnTo>
                  <a:lnTo>
                    <a:pt x="339" y="386"/>
                  </a:lnTo>
                  <a:lnTo>
                    <a:pt x="339" y="387"/>
                  </a:lnTo>
                  <a:lnTo>
                    <a:pt x="341" y="387"/>
                  </a:lnTo>
                  <a:lnTo>
                    <a:pt x="339" y="387"/>
                  </a:lnTo>
                  <a:lnTo>
                    <a:pt x="339" y="388"/>
                  </a:lnTo>
                  <a:lnTo>
                    <a:pt x="338" y="388"/>
                  </a:lnTo>
                  <a:lnTo>
                    <a:pt x="337" y="388"/>
                  </a:lnTo>
                  <a:lnTo>
                    <a:pt x="337" y="389"/>
                  </a:lnTo>
                  <a:lnTo>
                    <a:pt x="336" y="389"/>
                  </a:lnTo>
                  <a:lnTo>
                    <a:pt x="335" y="389"/>
                  </a:lnTo>
                  <a:lnTo>
                    <a:pt x="335" y="390"/>
                  </a:lnTo>
                  <a:lnTo>
                    <a:pt x="334" y="390"/>
                  </a:lnTo>
                  <a:lnTo>
                    <a:pt x="333" y="390"/>
                  </a:lnTo>
                  <a:lnTo>
                    <a:pt x="333" y="391"/>
                  </a:lnTo>
                  <a:lnTo>
                    <a:pt x="333" y="390"/>
                  </a:lnTo>
                  <a:lnTo>
                    <a:pt x="331" y="390"/>
                  </a:lnTo>
                  <a:lnTo>
                    <a:pt x="330" y="390"/>
                  </a:lnTo>
                  <a:lnTo>
                    <a:pt x="329" y="390"/>
                  </a:lnTo>
                  <a:lnTo>
                    <a:pt x="328" y="390"/>
                  </a:lnTo>
                  <a:lnTo>
                    <a:pt x="328" y="391"/>
                  </a:lnTo>
                  <a:lnTo>
                    <a:pt x="329" y="391"/>
                  </a:lnTo>
                  <a:lnTo>
                    <a:pt x="330" y="391"/>
                  </a:lnTo>
                  <a:lnTo>
                    <a:pt x="330" y="392"/>
                  </a:lnTo>
                  <a:lnTo>
                    <a:pt x="330" y="394"/>
                  </a:lnTo>
                  <a:lnTo>
                    <a:pt x="331" y="394"/>
                  </a:lnTo>
                  <a:lnTo>
                    <a:pt x="330" y="395"/>
                  </a:lnTo>
                  <a:lnTo>
                    <a:pt x="331" y="395"/>
                  </a:lnTo>
                  <a:lnTo>
                    <a:pt x="331" y="396"/>
                  </a:lnTo>
                  <a:lnTo>
                    <a:pt x="330" y="397"/>
                  </a:lnTo>
                  <a:lnTo>
                    <a:pt x="330" y="398"/>
                  </a:lnTo>
                  <a:lnTo>
                    <a:pt x="331" y="399"/>
                  </a:lnTo>
                  <a:lnTo>
                    <a:pt x="333" y="399"/>
                  </a:lnTo>
                  <a:lnTo>
                    <a:pt x="331" y="399"/>
                  </a:lnTo>
                  <a:lnTo>
                    <a:pt x="331" y="400"/>
                  </a:lnTo>
                  <a:lnTo>
                    <a:pt x="333" y="400"/>
                  </a:lnTo>
                  <a:lnTo>
                    <a:pt x="334" y="400"/>
                  </a:lnTo>
                  <a:lnTo>
                    <a:pt x="334" y="402"/>
                  </a:lnTo>
                  <a:lnTo>
                    <a:pt x="335" y="402"/>
                  </a:lnTo>
                  <a:lnTo>
                    <a:pt x="334" y="402"/>
                  </a:lnTo>
                  <a:lnTo>
                    <a:pt x="334" y="403"/>
                  </a:lnTo>
                  <a:lnTo>
                    <a:pt x="333" y="403"/>
                  </a:lnTo>
                  <a:lnTo>
                    <a:pt x="333" y="404"/>
                  </a:lnTo>
                  <a:lnTo>
                    <a:pt x="331" y="404"/>
                  </a:lnTo>
                  <a:lnTo>
                    <a:pt x="333" y="404"/>
                  </a:lnTo>
                  <a:lnTo>
                    <a:pt x="333" y="405"/>
                  </a:lnTo>
                  <a:lnTo>
                    <a:pt x="333" y="406"/>
                  </a:lnTo>
                  <a:lnTo>
                    <a:pt x="331" y="406"/>
                  </a:lnTo>
                  <a:lnTo>
                    <a:pt x="331" y="407"/>
                  </a:lnTo>
                  <a:lnTo>
                    <a:pt x="331" y="408"/>
                  </a:lnTo>
                  <a:lnTo>
                    <a:pt x="331" y="410"/>
                  </a:lnTo>
                  <a:lnTo>
                    <a:pt x="331" y="411"/>
                  </a:lnTo>
                  <a:lnTo>
                    <a:pt x="331" y="412"/>
                  </a:lnTo>
                  <a:lnTo>
                    <a:pt x="330" y="412"/>
                  </a:lnTo>
                  <a:lnTo>
                    <a:pt x="330" y="413"/>
                  </a:lnTo>
                  <a:lnTo>
                    <a:pt x="330" y="414"/>
                  </a:lnTo>
                  <a:lnTo>
                    <a:pt x="331" y="414"/>
                  </a:lnTo>
                  <a:lnTo>
                    <a:pt x="330" y="416"/>
                  </a:lnTo>
                  <a:lnTo>
                    <a:pt x="330" y="415"/>
                  </a:lnTo>
                  <a:lnTo>
                    <a:pt x="329" y="416"/>
                  </a:lnTo>
                  <a:lnTo>
                    <a:pt x="329" y="417"/>
                  </a:lnTo>
                  <a:lnTo>
                    <a:pt x="329" y="419"/>
                  </a:lnTo>
                  <a:lnTo>
                    <a:pt x="328" y="419"/>
                  </a:lnTo>
                  <a:lnTo>
                    <a:pt x="327" y="419"/>
                  </a:lnTo>
                  <a:lnTo>
                    <a:pt x="326" y="419"/>
                  </a:lnTo>
                  <a:lnTo>
                    <a:pt x="325" y="419"/>
                  </a:lnTo>
                  <a:lnTo>
                    <a:pt x="324" y="419"/>
                  </a:lnTo>
                  <a:lnTo>
                    <a:pt x="324" y="417"/>
                  </a:lnTo>
                  <a:lnTo>
                    <a:pt x="322" y="417"/>
                  </a:lnTo>
                  <a:lnTo>
                    <a:pt x="322" y="416"/>
                  </a:lnTo>
                  <a:lnTo>
                    <a:pt x="322" y="417"/>
                  </a:lnTo>
                  <a:lnTo>
                    <a:pt x="321" y="417"/>
                  </a:lnTo>
                  <a:lnTo>
                    <a:pt x="320" y="417"/>
                  </a:lnTo>
                  <a:lnTo>
                    <a:pt x="319" y="417"/>
                  </a:lnTo>
                  <a:lnTo>
                    <a:pt x="320" y="419"/>
                  </a:lnTo>
                  <a:lnTo>
                    <a:pt x="319" y="419"/>
                  </a:lnTo>
                  <a:lnTo>
                    <a:pt x="319" y="420"/>
                  </a:lnTo>
                  <a:lnTo>
                    <a:pt x="319" y="419"/>
                  </a:lnTo>
                  <a:lnTo>
                    <a:pt x="318" y="419"/>
                  </a:lnTo>
                  <a:lnTo>
                    <a:pt x="318" y="420"/>
                  </a:lnTo>
                  <a:lnTo>
                    <a:pt x="317" y="420"/>
                  </a:lnTo>
                  <a:lnTo>
                    <a:pt x="317" y="421"/>
                  </a:lnTo>
                  <a:lnTo>
                    <a:pt x="318" y="421"/>
                  </a:lnTo>
                  <a:lnTo>
                    <a:pt x="317" y="421"/>
                  </a:lnTo>
                  <a:lnTo>
                    <a:pt x="317" y="422"/>
                  </a:lnTo>
                  <a:lnTo>
                    <a:pt x="316" y="423"/>
                  </a:lnTo>
                  <a:lnTo>
                    <a:pt x="316" y="424"/>
                  </a:lnTo>
                  <a:lnTo>
                    <a:pt x="316" y="425"/>
                  </a:lnTo>
                  <a:lnTo>
                    <a:pt x="316" y="427"/>
                  </a:lnTo>
                  <a:lnTo>
                    <a:pt x="314" y="427"/>
                  </a:lnTo>
                  <a:lnTo>
                    <a:pt x="314" y="428"/>
                  </a:lnTo>
                  <a:lnTo>
                    <a:pt x="313" y="428"/>
                  </a:lnTo>
                  <a:lnTo>
                    <a:pt x="313" y="429"/>
                  </a:lnTo>
                  <a:lnTo>
                    <a:pt x="313" y="430"/>
                  </a:lnTo>
                  <a:lnTo>
                    <a:pt x="313" y="431"/>
                  </a:lnTo>
                  <a:lnTo>
                    <a:pt x="314" y="431"/>
                  </a:lnTo>
                  <a:lnTo>
                    <a:pt x="314" y="432"/>
                  </a:lnTo>
                  <a:lnTo>
                    <a:pt x="316" y="432"/>
                  </a:lnTo>
                  <a:lnTo>
                    <a:pt x="316" y="433"/>
                  </a:lnTo>
                  <a:lnTo>
                    <a:pt x="316" y="434"/>
                  </a:lnTo>
                  <a:lnTo>
                    <a:pt x="317" y="434"/>
                  </a:lnTo>
                  <a:lnTo>
                    <a:pt x="317" y="436"/>
                  </a:lnTo>
                  <a:lnTo>
                    <a:pt x="317" y="437"/>
                  </a:lnTo>
                  <a:lnTo>
                    <a:pt x="316" y="437"/>
                  </a:lnTo>
                  <a:lnTo>
                    <a:pt x="316" y="438"/>
                  </a:lnTo>
                  <a:lnTo>
                    <a:pt x="316" y="439"/>
                  </a:lnTo>
                  <a:lnTo>
                    <a:pt x="314" y="439"/>
                  </a:lnTo>
                  <a:lnTo>
                    <a:pt x="314" y="440"/>
                  </a:lnTo>
                  <a:lnTo>
                    <a:pt x="314" y="441"/>
                  </a:lnTo>
                  <a:lnTo>
                    <a:pt x="314" y="442"/>
                  </a:lnTo>
                  <a:lnTo>
                    <a:pt x="314" y="444"/>
                  </a:lnTo>
                  <a:lnTo>
                    <a:pt x="313" y="444"/>
                  </a:lnTo>
                  <a:lnTo>
                    <a:pt x="313" y="445"/>
                  </a:lnTo>
                  <a:lnTo>
                    <a:pt x="313" y="446"/>
                  </a:lnTo>
                  <a:lnTo>
                    <a:pt x="313" y="447"/>
                  </a:lnTo>
                  <a:lnTo>
                    <a:pt x="313" y="448"/>
                  </a:lnTo>
                  <a:lnTo>
                    <a:pt x="312" y="448"/>
                  </a:lnTo>
                  <a:lnTo>
                    <a:pt x="311" y="448"/>
                  </a:lnTo>
                  <a:lnTo>
                    <a:pt x="310" y="448"/>
                  </a:lnTo>
                  <a:lnTo>
                    <a:pt x="309" y="448"/>
                  </a:lnTo>
                  <a:lnTo>
                    <a:pt x="309" y="449"/>
                  </a:lnTo>
                  <a:lnTo>
                    <a:pt x="309" y="450"/>
                  </a:lnTo>
                  <a:lnTo>
                    <a:pt x="309" y="452"/>
                  </a:lnTo>
                  <a:lnTo>
                    <a:pt x="308" y="452"/>
                  </a:lnTo>
                  <a:lnTo>
                    <a:pt x="308" y="453"/>
                  </a:lnTo>
                  <a:lnTo>
                    <a:pt x="308" y="454"/>
                  </a:lnTo>
                  <a:lnTo>
                    <a:pt x="308" y="455"/>
                  </a:lnTo>
                  <a:lnTo>
                    <a:pt x="308" y="456"/>
                  </a:lnTo>
                  <a:lnTo>
                    <a:pt x="308" y="457"/>
                  </a:lnTo>
                  <a:lnTo>
                    <a:pt x="307" y="458"/>
                  </a:lnTo>
                  <a:lnTo>
                    <a:pt x="305" y="457"/>
                  </a:lnTo>
                  <a:lnTo>
                    <a:pt x="305" y="456"/>
                  </a:lnTo>
                  <a:lnTo>
                    <a:pt x="305" y="457"/>
                  </a:lnTo>
                  <a:lnTo>
                    <a:pt x="304" y="456"/>
                  </a:lnTo>
                  <a:lnTo>
                    <a:pt x="303" y="457"/>
                  </a:lnTo>
                  <a:lnTo>
                    <a:pt x="302" y="457"/>
                  </a:lnTo>
                  <a:lnTo>
                    <a:pt x="301" y="456"/>
                  </a:lnTo>
                  <a:lnTo>
                    <a:pt x="299" y="456"/>
                  </a:lnTo>
                  <a:lnTo>
                    <a:pt x="299" y="457"/>
                  </a:lnTo>
                  <a:lnTo>
                    <a:pt x="299" y="458"/>
                  </a:lnTo>
                  <a:lnTo>
                    <a:pt x="298" y="459"/>
                  </a:lnTo>
                  <a:lnTo>
                    <a:pt x="298" y="461"/>
                  </a:lnTo>
                  <a:lnTo>
                    <a:pt x="296" y="461"/>
                  </a:lnTo>
                  <a:lnTo>
                    <a:pt x="296" y="462"/>
                  </a:lnTo>
                  <a:lnTo>
                    <a:pt x="296" y="463"/>
                  </a:lnTo>
                  <a:lnTo>
                    <a:pt x="296" y="464"/>
                  </a:lnTo>
                  <a:lnTo>
                    <a:pt x="295" y="464"/>
                  </a:lnTo>
                  <a:lnTo>
                    <a:pt x="294" y="464"/>
                  </a:lnTo>
                  <a:lnTo>
                    <a:pt x="294" y="465"/>
                  </a:lnTo>
                  <a:lnTo>
                    <a:pt x="293" y="465"/>
                  </a:lnTo>
                  <a:lnTo>
                    <a:pt x="292" y="465"/>
                  </a:lnTo>
                  <a:lnTo>
                    <a:pt x="292" y="466"/>
                  </a:lnTo>
                  <a:lnTo>
                    <a:pt x="291" y="466"/>
                  </a:lnTo>
                  <a:lnTo>
                    <a:pt x="290" y="466"/>
                  </a:lnTo>
                  <a:lnTo>
                    <a:pt x="288" y="467"/>
                  </a:lnTo>
                  <a:lnTo>
                    <a:pt x="288" y="469"/>
                  </a:lnTo>
                  <a:lnTo>
                    <a:pt x="287" y="469"/>
                  </a:lnTo>
                  <a:lnTo>
                    <a:pt x="286" y="469"/>
                  </a:lnTo>
                  <a:lnTo>
                    <a:pt x="286" y="470"/>
                  </a:lnTo>
                  <a:lnTo>
                    <a:pt x="285" y="471"/>
                  </a:lnTo>
                  <a:lnTo>
                    <a:pt x="285" y="472"/>
                  </a:lnTo>
                  <a:lnTo>
                    <a:pt x="284" y="471"/>
                  </a:lnTo>
                  <a:lnTo>
                    <a:pt x="284" y="470"/>
                  </a:lnTo>
                  <a:lnTo>
                    <a:pt x="283" y="470"/>
                  </a:lnTo>
                  <a:lnTo>
                    <a:pt x="283" y="469"/>
                  </a:lnTo>
                  <a:lnTo>
                    <a:pt x="282" y="467"/>
                  </a:lnTo>
                  <a:lnTo>
                    <a:pt x="282" y="466"/>
                  </a:lnTo>
                  <a:lnTo>
                    <a:pt x="282" y="465"/>
                  </a:lnTo>
                  <a:lnTo>
                    <a:pt x="282" y="464"/>
                  </a:lnTo>
                  <a:lnTo>
                    <a:pt x="283" y="464"/>
                  </a:lnTo>
                  <a:lnTo>
                    <a:pt x="283" y="463"/>
                  </a:lnTo>
                  <a:lnTo>
                    <a:pt x="284" y="463"/>
                  </a:lnTo>
                  <a:lnTo>
                    <a:pt x="284" y="462"/>
                  </a:lnTo>
                  <a:lnTo>
                    <a:pt x="284" y="461"/>
                  </a:lnTo>
                  <a:lnTo>
                    <a:pt x="285" y="461"/>
                  </a:lnTo>
                  <a:lnTo>
                    <a:pt x="285" y="459"/>
                  </a:lnTo>
                  <a:lnTo>
                    <a:pt x="285" y="458"/>
                  </a:lnTo>
                  <a:lnTo>
                    <a:pt x="285" y="457"/>
                  </a:lnTo>
                  <a:lnTo>
                    <a:pt x="284" y="457"/>
                  </a:lnTo>
                  <a:lnTo>
                    <a:pt x="284" y="456"/>
                  </a:lnTo>
                  <a:lnTo>
                    <a:pt x="283" y="456"/>
                  </a:lnTo>
                  <a:lnTo>
                    <a:pt x="283" y="455"/>
                  </a:lnTo>
                  <a:lnTo>
                    <a:pt x="282" y="455"/>
                  </a:lnTo>
                  <a:lnTo>
                    <a:pt x="282" y="454"/>
                  </a:lnTo>
                  <a:lnTo>
                    <a:pt x="281" y="454"/>
                  </a:lnTo>
                  <a:lnTo>
                    <a:pt x="279" y="453"/>
                  </a:lnTo>
                  <a:lnTo>
                    <a:pt x="278" y="453"/>
                  </a:lnTo>
                  <a:lnTo>
                    <a:pt x="278" y="452"/>
                  </a:lnTo>
                  <a:lnTo>
                    <a:pt x="277" y="452"/>
                  </a:lnTo>
                  <a:lnTo>
                    <a:pt x="277" y="450"/>
                  </a:lnTo>
                  <a:lnTo>
                    <a:pt x="276" y="450"/>
                  </a:lnTo>
                  <a:lnTo>
                    <a:pt x="275" y="450"/>
                  </a:lnTo>
                  <a:lnTo>
                    <a:pt x="274" y="449"/>
                  </a:lnTo>
                  <a:lnTo>
                    <a:pt x="273" y="449"/>
                  </a:lnTo>
                  <a:lnTo>
                    <a:pt x="273" y="448"/>
                  </a:lnTo>
                  <a:lnTo>
                    <a:pt x="271" y="448"/>
                  </a:lnTo>
                  <a:lnTo>
                    <a:pt x="271" y="447"/>
                  </a:lnTo>
                  <a:lnTo>
                    <a:pt x="270" y="447"/>
                  </a:lnTo>
                  <a:lnTo>
                    <a:pt x="271" y="447"/>
                  </a:lnTo>
                  <a:lnTo>
                    <a:pt x="270" y="447"/>
                  </a:lnTo>
                  <a:lnTo>
                    <a:pt x="270" y="446"/>
                  </a:lnTo>
                  <a:lnTo>
                    <a:pt x="269" y="446"/>
                  </a:lnTo>
                  <a:lnTo>
                    <a:pt x="269" y="445"/>
                  </a:lnTo>
                  <a:lnTo>
                    <a:pt x="268" y="445"/>
                  </a:lnTo>
                  <a:lnTo>
                    <a:pt x="268" y="444"/>
                  </a:lnTo>
                  <a:lnTo>
                    <a:pt x="268" y="442"/>
                  </a:lnTo>
                  <a:lnTo>
                    <a:pt x="267" y="442"/>
                  </a:lnTo>
                  <a:lnTo>
                    <a:pt x="267" y="441"/>
                  </a:lnTo>
                  <a:lnTo>
                    <a:pt x="266" y="441"/>
                  </a:lnTo>
                  <a:lnTo>
                    <a:pt x="266" y="440"/>
                  </a:lnTo>
                  <a:lnTo>
                    <a:pt x="265" y="440"/>
                  </a:lnTo>
                  <a:lnTo>
                    <a:pt x="265" y="439"/>
                  </a:lnTo>
                  <a:lnTo>
                    <a:pt x="264" y="439"/>
                  </a:lnTo>
                  <a:lnTo>
                    <a:pt x="262" y="438"/>
                  </a:lnTo>
                  <a:lnTo>
                    <a:pt x="261" y="438"/>
                  </a:lnTo>
                  <a:lnTo>
                    <a:pt x="261" y="437"/>
                  </a:lnTo>
                  <a:lnTo>
                    <a:pt x="260" y="437"/>
                  </a:lnTo>
                  <a:lnTo>
                    <a:pt x="259" y="437"/>
                  </a:lnTo>
                  <a:lnTo>
                    <a:pt x="258" y="437"/>
                  </a:lnTo>
                  <a:lnTo>
                    <a:pt x="257" y="437"/>
                  </a:lnTo>
                  <a:lnTo>
                    <a:pt x="256" y="437"/>
                  </a:lnTo>
                  <a:lnTo>
                    <a:pt x="256" y="436"/>
                  </a:lnTo>
                  <a:lnTo>
                    <a:pt x="256" y="437"/>
                  </a:lnTo>
                  <a:lnTo>
                    <a:pt x="255" y="437"/>
                  </a:lnTo>
                  <a:lnTo>
                    <a:pt x="255" y="436"/>
                  </a:lnTo>
                  <a:lnTo>
                    <a:pt x="253" y="436"/>
                  </a:lnTo>
                  <a:lnTo>
                    <a:pt x="255" y="434"/>
                  </a:lnTo>
                  <a:lnTo>
                    <a:pt x="253" y="434"/>
                  </a:lnTo>
                  <a:lnTo>
                    <a:pt x="253" y="436"/>
                  </a:lnTo>
                  <a:lnTo>
                    <a:pt x="252" y="436"/>
                  </a:lnTo>
                  <a:lnTo>
                    <a:pt x="252" y="434"/>
                  </a:lnTo>
                  <a:lnTo>
                    <a:pt x="251" y="434"/>
                  </a:lnTo>
                  <a:lnTo>
                    <a:pt x="250" y="434"/>
                  </a:lnTo>
                  <a:lnTo>
                    <a:pt x="249" y="434"/>
                  </a:lnTo>
                  <a:lnTo>
                    <a:pt x="249" y="436"/>
                  </a:lnTo>
                  <a:lnTo>
                    <a:pt x="249" y="434"/>
                  </a:lnTo>
                  <a:lnTo>
                    <a:pt x="248" y="436"/>
                  </a:lnTo>
                  <a:lnTo>
                    <a:pt x="247" y="434"/>
                  </a:lnTo>
                  <a:lnTo>
                    <a:pt x="245" y="434"/>
                  </a:lnTo>
                  <a:lnTo>
                    <a:pt x="244" y="434"/>
                  </a:lnTo>
                  <a:lnTo>
                    <a:pt x="244" y="433"/>
                  </a:lnTo>
                  <a:lnTo>
                    <a:pt x="244" y="432"/>
                  </a:lnTo>
                  <a:lnTo>
                    <a:pt x="244" y="431"/>
                  </a:lnTo>
                  <a:lnTo>
                    <a:pt x="244" y="430"/>
                  </a:lnTo>
                  <a:lnTo>
                    <a:pt x="245" y="430"/>
                  </a:lnTo>
                  <a:lnTo>
                    <a:pt x="245" y="429"/>
                  </a:lnTo>
                  <a:lnTo>
                    <a:pt x="245" y="428"/>
                  </a:lnTo>
                  <a:lnTo>
                    <a:pt x="247" y="428"/>
                  </a:lnTo>
                  <a:lnTo>
                    <a:pt x="247" y="427"/>
                  </a:lnTo>
                  <a:lnTo>
                    <a:pt x="248" y="425"/>
                  </a:lnTo>
                  <a:lnTo>
                    <a:pt x="249" y="424"/>
                  </a:lnTo>
                  <a:lnTo>
                    <a:pt x="249" y="423"/>
                  </a:lnTo>
                  <a:lnTo>
                    <a:pt x="250" y="423"/>
                  </a:lnTo>
                  <a:lnTo>
                    <a:pt x="250" y="422"/>
                  </a:lnTo>
                  <a:lnTo>
                    <a:pt x="250" y="421"/>
                  </a:lnTo>
                  <a:lnTo>
                    <a:pt x="250" y="420"/>
                  </a:lnTo>
                  <a:lnTo>
                    <a:pt x="251" y="420"/>
                  </a:lnTo>
                  <a:lnTo>
                    <a:pt x="251" y="419"/>
                  </a:lnTo>
                  <a:lnTo>
                    <a:pt x="252" y="419"/>
                  </a:lnTo>
                  <a:lnTo>
                    <a:pt x="252" y="417"/>
                  </a:lnTo>
                  <a:lnTo>
                    <a:pt x="253" y="417"/>
                  </a:lnTo>
                  <a:lnTo>
                    <a:pt x="253" y="416"/>
                  </a:lnTo>
                  <a:lnTo>
                    <a:pt x="253" y="415"/>
                  </a:lnTo>
                  <a:lnTo>
                    <a:pt x="253" y="414"/>
                  </a:lnTo>
                  <a:lnTo>
                    <a:pt x="252" y="414"/>
                  </a:lnTo>
                  <a:lnTo>
                    <a:pt x="252" y="413"/>
                  </a:lnTo>
                  <a:lnTo>
                    <a:pt x="252" y="412"/>
                  </a:lnTo>
                  <a:lnTo>
                    <a:pt x="253" y="411"/>
                  </a:lnTo>
                  <a:lnTo>
                    <a:pt x="253" y="410"/>
                  </a:lnTo>
                  <a:lnTo>
                    <a:pt x="253" y="408"/>
                  </a:lnTo>
                  <a:lnTo>
                    <a:pt x="253" y="407"/>
                  </a:lnTo>
                  <a:lnTo>
                    <a:pt x="252" y="406"/>
                  </a:lnTo>
                  <a:lnTo>
                    <a:pt x="252" y="405"/>
                  </a:lnTo>
                  <a:lnTo>
                    <a:pt x="252" y="404"/>
                  </a:lnTo>
                  <a:lnTo>
                    <a:pt x="251" y="404"/>
                  </a:lnTo>
                  <a:lnTo>
                    <a:pt x="251" y="403"/>
                  </a:lnTo>
                  <a:lnTo>
                    <a:pt x="251" y="402"/>
                  </a:lnTo>
                  <a:lnTo>
                    <a:pt x="251" y="400"/>
                  </a:lnTo>
                  <a:lnTo>
                    <a:pt x="251" y="399"/>
                  </a:lnTo>
                  <a:lnTo>
                    <a:pt x="251" y="400"/>
                  </a:lnTo>
                  <a:lnTo>
                    <a:pt x="252" y="399"/>
                  </a:lnTo>
                  <a:lnTo>
                    <a:pt x="251" y="399"/>
                  </a:lnTo>
                  <a:lnTo>
                    <a:pt x="251" y="398"/>
                  </a:lnTo>
                  <a:lnTo>
                    <a:pt x="252" y="398"/>
                  </a:lnTo>
                  <a:lnTo>
                    <a:pt x="252" y="397"/>
                  </a:lnTo>
                  <a:lnTo>
                    <a:pt x="253" y="397"/>
                  </a:lnTo>
                  <a:lnTo>
                    <a:pt x="255" y="396"/>
                  </a:lnTo>
                  <a:lnTo>
                    <a:pt x="255" y="395"/>
                  </a:lnTo>
                  <a:lnTo>
                    <a:pt x="253" y="395"/>
                  </a:lnTo>
                  <a:lnTo>
                    <a:pt x="252" y="395"/>
                  </a:lnTo>
                  <a:lnTo>
                    <a:pt x="252" y="394"/>
                  </a:lnTo>
                  <a:lnTo>
                    <a:pt x="251" y="394"/>
                  </a:lnTo>
                  <a:lnTo>
                    <a:pt x="250" y="394"/>
                  </a:lnTo>
                  <a:lnTo>
                    <a:pt x="249" y="394"/>
                  </a:lnTo>
                  <a:lnTo>
                    <a:pt x="249" y="392"/>
                  </a:lnTo>
                  <a:lnTo>
                    <a:pt x="248" y="392"/>
                  </a:lnTo>
                  <a:lnTo>
                    <a:pt x="248" y="391"/>
                  </a:lnTo>
                  <a:lnTo>
                    <a:pt x="248" y="390"/>
                  </a:lnTo>
                  <a:lnTo>
                    <a:pt x="248" y="389"/>
                  </a:lnTo>
                  <a:lnTo>
                    <a:pt x="249" y="389"/>
                  </a:lnTo>
                  <a:lnTo>
                    <a:pt x="249" y="388"/>
                  </a:lnTo>
                  <a:lnTo>
                    <a:pt x="250" y="387"/>
                  </a:lnTo>
                  <a:lnTo>
                    <a:pt x="251" y="387"/>
                  </a:lnTo>
                  <a:lnTo>
                    <a:pt x="252" y="387"/>
                  </a:lnTo>
                  <a:lnTo>
                    <a:pt x="252" y="388"/>
                  </a:lnTo>
                  <a:lnTo>
                    <a:pt x="253" y="389"/>
                  </a:lnTo>
                  <a:lnTo>
                    <a:pt x="255" y="389"/>
                  </a:lnTo>
                  <a:lnTo>
                    <a:pt x="255" y="388"/>
                  </a:lnTo>
                  <a:lnTo>
                    <a:pt x="257" y="387"/>
                  </a:lnTo>
                  <a:lnTo>
                    <a:pt x="257" y="388"/>
                  </a:lnTo>
                  <a:lnTo>
                    <a:pt x="258" y="388"/>
                  </a:lnTo>
                  <a:lnTo>
                    <a:pt x="259" y="388"/>
                  </a:lnTo>
                  <a:lnTo>
                    <a:pt x="259" y="387"/>
                  </a:lnTo>
                  <a:lnTo>
                    <a:pt x="260" y="388"/>
                  </a:lnTo>
                  <a:lnTo>
                    <a:pt x="260" y="387"/>
                  </a:lnTo>
                  <a:lnTo>
                    <a:pt x="261" y="387"/>
                  </a:lnTo>
                  <a:lnTo>
                    <a:pt x="262" y="388"/>
                  </a:lnTo>
                  <a:lnTo>
                    <a:pt x="264" y="388"/>
                  </a:lnTo>
                  <a:lnTo>
                    <a:pt x="265" y="388"/>
                  </a:lnTo>
                  <a:lnTo>
                    <a:pt x="265" y="389"/>
                  </a:lnTo>
                  <a:lnTo>
                    <a:pt x="266" y="389"/>
                  </a:lnTo>
                  <a:lnTo>
                    <a:pt x="267" y="389"/>
                  </a:lnTo>
                  <a:lnTo>
                    <a:pt x="268" y="389"/>
                  </a:lnTo>
                  <a:lnTo>
                    <a:pt x="269" y="388"/>
                  </a:lnTo>
                  <a:lnTo>
                    <a:pt x="269" y="389"/>
                  </a:lnTo>
                  <a:lnTo>
                    <a:pt x="270" y="389"/>
                  </a:lnTo>
                  <a:lnTo>
                    <a:pt x="270" y="388"/>
                  </a:lnTo>
                  <a:lnTo>
                    <a:pt x="271" y="388"/>
                  </a:lnTo>
                  <a:lnTo>
                    <a:pt x="271" y="387"/>
                  </a:lnTo>
                  <a:lnTo>
                    <a:pt x="271" y="386"/>
                  </a:lnTo>
                  <a:lnTo>
                    <a:pt x="273" y="386"/>
                  </a:lnTo>
                  <a:lnTo>
                    <a:pt x="271" y="385"/>
                  </a:lnTo>
                  <a:lnTo>
                    <a:pt x="273" y="383"/>
                  </a:lnTo>
                  <a:lnTo>
                    <a:pt x="271" y="383"/>
                  </a:lnTo>
                  <a:lnTo>
                    <a:pt x="270" y="383"/>
                  </a:lnTo>
                  <a:lnTo>
                    <a:pt x="269" y="383"/>
                  </a:lnTo>
                  <a:lnTo>
                    <a:pt x="268" y="383"/>
                  </a:lnTo>
                  <a:lnTo>
                    <a:pt x="267" y="383"/>
                  </a:lnTo>
                  <a:lnTo>
                    <a:pt x="266" y="383"/>
                  </a:lnTo>
                  <a:lnTo>
                    <a:pt x="265" y="385"/>
                  </a:lnTo>
                  <a:lnTo>
                    <a:pt x="264" y="385"/>
                  </a:lnTo>
                  <a:lnTo>
                    <a:pt x="262" y="385"/>
                  </a:lnTo>
                  <a:lnTo>
                    <a:pt x="261" y="385"/>
                  </a:lnTo>
                  <a:lnTo>
                    <a:pt x="260" y="385"/>
                  </a:lnTo>
                  <a:lnTo>
                    <a:pt x="259" y="383"/>
                  </a:lnTo>
                  <a:lnTo>
                    <a:pt x="259" y="382"/>
                  </a:lnTo>
                  <a:lnTo>
                    <a:pt x="258" y="382"/>
                  </a:lnTo>
                  <a:lnTo>
                    <a:pt x="257" y="382"/>
                  </a:lnTo>
                  <a:lnTo>
                    <a:pt x="256" y="382"/>
                  </a:lnTo>
                  <a:lnTo>
                    <a:pt x="255" y="382"/>
                  </a:lnTo>
                  <a:lnTo>
                    <a:pt x="253" y="382"/>
                  </a:lnTo>
                  <a:lnTo>
                    <a:pt x="252" y="382"/>
                  </a:lnTo>
                  <a:lnTo>
                    <a:pt x="251" y="382"/>
                  </a:lnTo>
                  <a:lnTo>
                    <a:pt x="250" y="382"/>
                  </a:lnTo>
                  <a:lnTo>
                    <a:pt x="250" y="381"/>
                  </a:lnTo>
                  <a:lnTo>
                    <a:pt x="249" y="381"/>
                  </a:lnTo>
                  <a:lnTo>
                    <a:pt x="249" y="380"/>
                  </a:lnTo>
                  <a:lnTo>
                    <a:pt x="248" y="380"/>
                  </a:lnTo>
                  <a:lnTo>
                    <a:pt x="247" y="380"/>
                  </a:lnTo>
                  <a:lnTo>
                    <a:pt x="247" y="379"/>
                  </a:lnTo>
                  <a:lnTo>
                    <a:pt x="247" y="378"/>
                  </a:lnTo>
                  <a:lnTo>
                    <a:pt x="247" y="377"/>
                  </a:lnTo>
                  <a:lnTo>
                    <a:pt x="245" y="377"/>
                  </a:lnTo>
                  <a:lnTo>
                    <a:pt x="245" y="375"/>
                  </a:lnTo>
                  <a:lnTo>
                    <a:pt x="244" y="375"/>
                  </a:lnTo>
                  <a:lnTo>
                    <a:pt x="244" y="374"/>
                  </a:lnTo>
                  <a:lnTo>
                    <a:pt x="244" y="373"/>
                  </a:lnTo>
                  <a:lnTo>
                    <a:pt x="243" y="373"/>
                  </a:lnTo>
                  <a:lnTo>
                    <a:pt x="243" y="372"/>
                  </a:lnTo>
                  <a:lnTo>
                    <a:pt x="242" y="372"/>
                  </a:lnTo>
                  <a:lnTo>
                    <a:pt x="242" y="371"/>
                  </a:lnTo>
                  <a:lnTo>
                    <a:pt x="242" y="370"/>
                  </a:lnTo>
                  <a:lnTo>
                    <a:pt x="243" y="370"/>
                  </a:lnTo>
                  <a:lnTo>
                    <a:pt x="243" y="369"/>
                  </a:lnTo>
                  <a:lnTo>
                    <a:pt x="244" y="369"/>
                  </a:lnTo>
                  <a:lnTo>
                    <a:pt x="244" y="367"/>
                  </a:lnTo>
                  <a:lnTo>
                    <a:pt x="245" y="367"/>
                  </a:lnTo>
                  <a:lnTo>
                    <a:pt x="245" y="366"/>
                  </a:lnTo>
                  <a:lnTo>
                    <a:pt x="247" y="366"/>
                  </a:lnTo>
                  <a:lnTo>
                    <a:pt x="248" y="366"/>
                  </a:lnTo>
                  <a:lnTo>
                    <a:pt x="248" y="365"/>
                  </a:lnTo>
                  <a:lnTo>
                    <a:pt x="248" y="364"/>
                  </a:lnTo>
                  <a:lnTo>
                    <a:pt x="247" y="363"/>
                  </a:lnTo>
                  <a:lnTo>
                    <a:pt x="247" y="362"/>
                  </a:lnTo>
                  <a:lnTo>
                    <a:pt x="245" y="361"/>
                  </a:lnTo>
                  <a:lnTo>
                    <a:pt x="244" y="361"/>
                  </a:lnTo>
                  <a:lnTo>
                    <a:pt x="244" y="360"/>
                  </a:lnTo>
                  <a:lnTo>
                    <a:pt x="244" y="358"/>
                  </a:lnTo>
                  <a:lnTo>
                    <a:pt x="243" y="358"/>
                  </a:lnTo>
                  <a:lnTo>
                    <a:pt x="243" y="357"/>
                  </a:lnTo>
                  <a:lnTo>
                    <a:pt x="242" y="357"/>
                  </a:lnTo>
                  <a:lnTo>
                    <a:pt x="241" y="356"/>
                  </a:lnTo>
                  <a:lnTo>
                    <a:pt x="240" y="356"/>
                  </a:lnTo>
                  <a:lnTo>
                    <a:pt x="239" y="356"/>
                  </a:lnTo>
                  <a:lnTo>
                    <a:pt x="240" y="356"/>
                  </a:lnTo>
                  <a:lnTo>
                    <a:pt x="239" y="355"/>
                  </a:lnTo>
                  <a:lnTo>
                    <a:pt x="239" y="354"/>
                  </a:lnTo>
                  <a:lnTo>
                    <a:pt x="238" y="354"/>
                  </a:lnTo>
                  <a:lnTo>
                    <a:pt x="236" y="350"/>
                  </a:lnTo>
                  <a:lnTo>
                    <a:pt x="236" y="349"/>
                  </a:lnTo>
                  <a:lnTo>
                    <a:pt x="234" y="348"/>
                  </a:lnTo>
                  <a:lnTo>
                    <a:pt x="234" y="347"/>
                  </a:lnTo>
                  <a:lnTo>
                    <a:pt x="235" y="347"/>
                  </a:lnTo>
                  <a:lnTo>
                    <a:pt x="235" y="346"/>
                  </a:lnTo>
                  <a:lnTo>
                    <a:pt x="234" y="344"/>
                  </a:lnTo>
                  <a:lnTo>
                    <a:pt x="233" y="344"/>
                  </a:lnTo>
                  <a:lnTo>
                    <a:pt x="233" y="342"/>
                  </a:lnTo>
                  <a:lnTo>
                    <a:pt x="232" y="342"/>
                  </a:lnTo>
                  <a:lnTo>
                    <a:pt x="232" y="341"/>
                  </a:lnTo>
                  <a:lnTo>
                    <a:pt x="232" y="342"/>
                  </a:lnTo>
                  <a:lnTo>
                    <a:pt x="232" y="341"/>
                  </a:lnTo>
                  <a:lnTo>
                    <a:pt x="231" y="341"/>
                  </a:lnTo>
                  <a:lnTo>
                    <a:pt x="231" y="340"/>
                  </a:lnTo>
                  <a:lnTo>
                    <a:pt x="232" y="340"/>
                  </a:lnTo>
                  <a:lnTo>
                    <a:pt x="232" y="339"/>
                  </a:lnTo>
                  <a:lnTo>
                    <a:pt x="231" y="339"/>
                  </a:lnTo>
                  <a:lnTo>
                    <a:pt x="230" y="337"/>
                  </a:lnTo>
                  <a:lnTo>
                    <a:pt x="230" y="336"/>
                  </a:lnTo>
                  <a:lnTo>
                    <a:pt x="230" y="335"/>
                  </a:lnTo>
                  <a:lnTo>
                    <a:pt x="229" y="335"/>
                  </a:lnTo>
                  <a:lnTo>
                    <a:pt x="230" y="335"/>
                  </a:lnTo>
                  <a:lnTo>
                    <a:pt x="230" y="333"/>
                  </a:lnTo>
                  <a:lnTo>
                    <a:pt x="229" y="333"/>
                  </a:lnTo>
                  <a:lnTo>
                    <a:pt x="226" y="333"/>
                  </a:lnTo>
                  <a:lnTo>
                    <a:pt x="225" y="333"/>
                  </a:lnTo>
                  <a:lnTo>
                    <a:pt x="225" y="332"/>
                  </a:lnTo>
                  <a:lnTo>
                    <a:pt x="224" y="332"/>
                  </a:lnTo>
                  <a:lnTo>
                    <a:pt x="224" y="333"/>
                  </a:lnTo>
                  <a:lnTo>
                    <a:pt x="223" y="333"/>
                  </a:lnTo>
                  <a:lnTo>
                    <a:pt x="222" y="332"/>
                  </a:lnTo>
                  <a:lnTo>
                    <a:pt x="223" y="331"/>
                  </a:lnTo>
                  <a:lnTo>
                    <a:pt x="222" y="331"/>
                  </a:lnTo>
                  <a:lnTo>
                    <a:pt x="222" y="330"/>
                  </a:lnTo>
                  <a:lnTo>
                    <a:pt x="223" y="330"/>
                  </a:lnTo>
                  <a:lnTo>
                    <a:pt x="223" y="329"/>
                  </a:lnTo>
                  <a:lnTo>
                    <a:pt x="223" y="328"/>
                  </a:lnTo>
                  <a:lnTo>
                    <a:pt x="223" y="327"/>
                  </a:lnTo>
                  <a:lnTo>
                    <a:pt x="222" y="327"/>
                  </a:lnTo>
                  <a:lnTo>
                    <a:pt x="221" y="327"/>
                  </a:lnTo>
                  <a:lnTo>
                    <a:pt x="219" y="327"/>
                  </a:lnTo>
                  <a:lnTo>
                    <a:pt x="219" y="325"/>
                  </a:lnTo>
                  <a:lnTo>
                    <a:pt x="221" y="324"/>
                  </a:lnTo>
                  <a:lnTo>
                    <a:pt x="223" y="323"/>
                  </a:lnTo>
                  <a:lnTo>
                    <a:pt x="223" y="322"/>
                  </a:lnTo>
                  <a:lnTo>
                    <a:pt x="223" y="320"/>
                  </a:lnTo>
                  <a:lnTo>
                    <a:pt x="223" y="319"/>
                  </a:lnTo>
                  <a:lnTo>
                    <a:pt x="224" y="316"/>
                  </a:lnTo>
                  <a:lnTo>
                    <a:pt x="223" y="315"/>
                  </a:lnTo>
                  <a:lnTo>
                    <a:pt x="224" y="315"/>
                  </a:lnTo>
                  <a:lnTo>
                    <a:pt x="225" y="315"/>
                  </a:lnTo>
                  <a:lnTo>
                    <a:pt x="225" y="314"/>
                  </a:lnTo>
                  <a:lnTo>
                    <a:pt x="226" y="314"/>
                  </a:lnTo>
                  <a:lnTo>
                    <a:pt x="227" y="314"/>
                  </a:lnTo>
                  <a:lnTo>
                    <a:pt x="229" y="313"/>
                  </a:lnTo>
                  <a:lnTo>
                    <a:pt x="232" y="312"/>
                  </a:lnTo>
                  <a:lnTo>
                    <a:pt x="233" y="312"/>
                  </a:lnTo>
                  <a:lnTo>
                    <a:pt x="235" y="311"/>
                  </a:lnTo>
                  <a:lnTo>
                    <a:pt x="235" y="310"/>
                  </a:lnTo>
                  <a:lnTo>
                    <a:pt x="235" y="308"/>
                  </a:lnTo>
                  <a:lnTo>
                    <a:pt x="235" y="307"/>
                  </a:lnTo>
                  <a:lnTo>
                    <a:pt x="235" y="306"/>
                  </a:lnTo>
                  <a:lnTo>
                    <a:pt x="234" y="306"/>
                  </a:lnTo>
                  <a:lnTo>
                    <a:pt x="234" y="305"/>
                  </a:lnTo>
                  <a:lnTo>
                    <a:pt x="233" y="305"/>
                  </a:lnTo>
                  <a:lnTo>
                    <a:pt x="232" y="305"/>
                  </a:lnTo>
                  <a:lnTo>
                    <a:pt x="231" y="305"/>
                  </a:lnTo>
                  <a:lnTo>
                    <a:pt x="231" y="302"/>
                  </a:lnTo>
                  <a:lnTo>
                    <a:pt x="231" y="300"/>
                  </a:lnTo>
                  <a:lnTo>
                    <a:pt x="231" y="296"/>
                  </a:lnTo>
                  <a:lnTo>
                    <a:pt x="231" y="291"/>
                  </a:lnTo>
                  <a:lnTo>
                    <a:pt x="231" y="290"/>
                  </a:lnTo>
                  <a:lnTo>
                    <a:pt x="231" y="289"/>
                  </a:lnTo>
                  <a:lnTo>
                    <a:pt x="231" y="288"/>
                  </a:lnTo>
                  <a:lnTo>
                    <a:pt x="231" y="287"/>
                  </a:lnTo>
                  <a:lnTo>
                    <a:pt x="233" y="283"/>
                  </a:lnTo>
                  <a:lnTo>
                    <a:pt x="233" y="282"/>
                  </a:lnTo>
                  <a:lnTo>
                    <a:pt x="233" y="281"/>
                  </a:lnTo>
                  <a:lnTo>
                    <a:pt x="234" y="281"/>
                  </a:lnTo>
                  <a:lnTo>
                    <a:pt x="234" y="280"/>
                  </a:lnTo>
                  <a:lnTo>
                    <a:pt x="234" y="279"/>
                  </a:lnTo>
                  <a:lnTo>
                    <a:pt x="234" y="278"/>
                  </a:lnTo>
                  <a:lnTo>
                    <a:pt x="234" y="277"/>
                  </a:lnTo>
                  <a:lnTo>
                    <a:pt x="235" y="277"/>
                  </a:lnTo>
                  <a:lnTo>
                    <a:pt x="235" y="275"/>
                  </a:lnTo>
                  <a:lnTo>
                    <a:pt x="234" y="275"/>
                  </a:lnTo>
                  <a:lnTo>
                    <a:pt x="235" y="274"/>
                  </a:lnTo>
                  <a:lnTo>
                    <a:pt x="234" y="274"/>
                  </a:lnTo>
                  <a:lnTo>
                    <a:pt x="234" y="273"/>
                  </a:lnTo>
                  <a:lnTo>
                    <a:pt x="234" y="272"/>
                  </a:lnTo>
                  <a:lnTo>
                    <a:pt x="235" y="271"/>
                  </a:lnTo>
                  <a:lnTo>
                    <a:pt x="234" y="271"/>
                  </a:lnTo>
                  <a:lnTo>
                    <a:pt x="234" y="270"/>
                  </a:lnTo>
                  <a:lnTo>
                    <a:pt x="234" y="269"/>
                  </a:lnTo>
                  <a:lnTo>
                    <a:pt x="233" y="268"/>
                  </a:lnTo>
                  <a:lnTo>
                    <a:pt x="234" y="266"/>
                  </a:lnTo>
                  <a:lnTo>
                    <a:pt x="234" y="265"/>
                  </a:lnTo>
                  <a:lnTo>
                    <a:pt x="234" y="264"/>
                  </a:lnTo>
                  <a:lnTo>
                    <a:pt x="234" y="263"/>
                  </a:lnTo>
                  <a:lnTo>
                    <a:pt x="234" y="262"/>
                  </a:lnTo>
                  <a:lnTo>
                    <a:pt x="232" y="260"/>
                  </a:lnTo>
                  <a:lnTo>
                    <a:pt x="233" y="258"/>
                  </a:lnTo>
                  <a:lnTo>
                    <a:pt x="233" y="257"/>
                  </a:lnTo>
                  <a:lnTo>
                    <a:pt x="234" y="257"/>
                  </a:lnTo>
                  <a:lnTo>
                    <a:pt x="234" y="256"/>
                  </a:lnTo>
                  <a:lnTo>
                    <a:pt x="234" y="255"/>
                  </a:lnTo>
                  <a:lnTo>
                    <a:pt x="235" y="252"/>
                  </a:lnTo>
                  <a:lnTo>
                    <a:pt x="234" y="252"/>
                  </a:lnTo>
                  <a:lnTo>
                    <a:pt x="234" y="249"/>
                  </a:lnTo>
                  <a:lnTo>
                    <a:pt x="233" y="249"/>
                  </a:lnTo>
                  <a:lnTo>
                    <a:pt x="232" y="249"/>
                  </a:lnTo>
                  <a:lnTo>
                    <a:pt x="231" y="249"/>
                  </a:lnTo>
                  <a:lnTo>
                    <a:pt x="231" y="248"/>
                  </a:lnTo>
                  <a:lnTo>
                    <a:pt x="230" y="248"/>
                  </a:lnTo>
                  <a:lnTo>
                    <a:pt x="229" y="248"/>
                  </a:lnTo>
                  <a:lnTo>
                    <a:pt x="227" y="248"/>
                  </a:lnTo>
                  <a:lnTo>
                    <a:pt x="226" y="248"/>
                  </a:lnTo>
                  <a:lnTo>
                    <a:pt x="226" y="247"/>
                  </a:lnTo>
                  <a:lnTo>
                    <a:pt x="225" y="247"/>
                  </a:lnTo>
                  <a:lnTo>
                    <a:pt x="224" y="246"/>
                  </a:lnTo>
                  <a:lnTo>
                    <a:pt x="223" y="246"/>
                  </a:lnTo>
                  <a:lnTo>
                    <a:pt x="222" y="246"/>
                  </a:lnTo>
                  <a:lnTo>
                    <a:pt x="221" y="245"/>
                  </a:lnTo>
                  <a:lnTo>
                    <a:pt x="221" y="244"/>
                  </a:lnTo>
                  <a:lnTo>
                    <a:pt x="219" y="245"/>
                  </a:lnTo>
                  <a:lnTo>
                    <a:pt x="218" y="245"/>
                  </a:lnTo>
                  <a:lnTo>
                    <a:pt x="218" y="246"/>
                  </a:lnTo>
                  <a:lnTo>
                    <a:pt x="217" y="247"/>
                  </a:lnTo>
                  <a:lnTo>
                    <a:pt x="216" y="247"/>
                  </a:lnTo>
                  <a:lnTo>
                    <a:pt x="217" y="247"/>
                  </a:lnTo>
                  <a:lnTo>
                    <a:pt x="217" y="248"/>
                  </a:lnTo>
                  <a:lnTo>
                    <a:pt x="216" y="247"/>
                  </a:lnTo>
                  <a:lnTo>
                    <a:pt x="215" y="246"/>
                  </a:lnTo>
                  <a:lnTo>
                    <a:pt x="214" y="246"/>
                  </a:lnTo>
                  <a:lnTo>
                    <a:pt x="213" y="245"/>
                  </a:lnTo>
                  <a:lnTo>
                    <a:pt x="212" y="245"/>
                  </a:lnTo>
                  <a:lnTo>
                    <a:pt x="210" y="245"/>
                  </a:lnTo>
                  <a:lnTo>
                    <a:pt x="210" y="244"/>
                  </a:lnTo>
                  <a:lnTo>
                    <a:pt x="209" y="244"/>
                  </a:lnTo>
                  <a:lnTo>
                    <a:pt x="208" y="244"/>
                  </a:lnTo>
                  <a:lnTo>
                    <a:pt x="207" y="244"/>
                  </a:lnTo>
                  <a:lnTo>
                    <a:pt x="206" y="243"/>
                  </a:lnTo>
                  <a:lnTo>
                    <a:pt x="204" y="243"/>
                  </a:lnTo>
                  <a:lnTo>
                    <a:pt x="202" y="243"/>
                  </a:lnTo>
                  <a:lnTo>
                    <a:pt x="201" y="243"/>
                  </a:lnTo>
                  <a:lnTo>
                    <a:pt x="200" y="243"/>
                  </a:lnTo>
                  <a:lnTo>
                    <a:pt x="198" y="244"/>
                  </a:lnTo>
                  <a:lnTo>
                    <a:pt x="197" y="244"/>
                  </a:lnTo>
                  <a:lnTo>
                    <a:pt x="196" y="244"/>
                  </a:lnTo>
                  <a:lnTo>
                    <a:pt x="195" y="244"/>
                  </a:lnTo>
                  <a:lnTo>
                    <a:pt x="195" y="243"/>
                  </a:lnTo>
                  <a:lnTo>
                    <a:pt x="193" y="243"/>
                  </a:lnTo>
                  <a:lnTo>
                    <a:pt x="193" y="244"/>
                  </a:lnTo>
                  <a:lnTo>
                    <a:pt x="192" y="244"/>
                  </a:lnTo>
                  <a:lnTo>
                    <a:pt x="192" y="243"/>
                  </a:lnTo>
                  <a:lnTo>
                    <a:pt x="192" y="241"/>
                  </a:lnTo>
                  <a:lnTo>
                    <a:pt x="191" y="241"/>
                  </a:lnTo>
                  <a:lnTo>
                    <a:pt x="189" y="243"/>
                  </a:lnTo>
                  <a:lnTo>
                    <a:pt x="188" y="243"/>
                  </a:lnTo>
                  <a:lnTo>
                    <a:pt x="187" y="243"/>
                  </a:lnTo>
                  <a:lnTo>
                    <a:pt x="186" y="243"/>
                  </a:lnTo>
                  <a:lnTo>
                    <a:pt x="184" y="243"/>
                  </a:lnTo>
                  <a:lnTo>
                    <a:pt x="183" y="243"/>
                  </a:lnTo>
                  <a:lnTo>
                    <a:pt x="182" y="241"/>
                  </a:lnTo>
                  <a:lnTo>
                    <a:pt x="181" y="241"/>
                  </a:lnTo>
                  <a:lnTo>
                    <a:pt x="180" y="241"/>
                  </a:lnTo>
                  <a:lnTo>
                    <a:pt x="178" y="240"/>
                  </a:lnTo>
                  <a:lnTo>
                    <a:pt x="176" y="240"/>
                  </a:lnTo>
                  <a:lnTo>
                    <a:pt x="178" y="240"/>
                  </a:lnTo>
                  <a:lnTo>
                    <a:pt x="178" y="239"/>
                  </a:lnTo>
                  <a:lnTo>
                    <a:pt x="178" y="238"/>
                  </a:lnTo>
                  <a:lnTo>
                    <a:pt x="178" y="237"/>
                  </a:lnTo>
                  <a:lnTo>
                    <a:pt x="178" y="236"/>
                  </a:lnTo>
                  <a:lnTo>
                    <a:pt x="176" y="236"/>
                  </a:lnTo>
                  <a:lnTo>
                    <a:pt x="176" y="235"/>
                  </a:lnTo>
                  <a:lnTo>
                    <a:pt x="178" y="235"/>
                  </a:lnTo>
                  <a:lnTo>
                    <a:pt x="178" y="233"/>
                  </a:lnTo>
                  <a:lnTo>
                    <a:pt x="176" y="233"/>
                  </a:lnTo>
                  <a:lnTo>
                    <a:pt x="175" y="233"/>
                  </a:lnTo>
                  <a:lnTo>
                    <a:pt x="175" y="232"/>
                  </a:lnTo>
                  <a:lnTo>
                    <a:pt x="176" y="232"/>
                  </a:lnTo>
                  <a:lnTo>
                    <a:pt x="176" y="231"/>
                  </a:lnTo>
                  <a:lnTo>
                    <a:pt x="176" y="230"/>
                  </a:lnTo>
                  <a:lnTo>
                    <a:pt x="175" y="230"/>
                  </a:lnTo>
                  <a:lnTo>
                    <a:pt x="174" y="230"/>
                  </a:lnTo>
                  <a:lnTo>
                    <a:pt x="174" y="229"/>
                  </a:lnTo>
                  <a:lnTo>
                    <a:pt x="173" y="228"/>
                  </a:lnTo>
                  <a:lnTo>
                    <a:pt x="172" y="226"/>
                  </a:lnTo>
                  <a:lnTo>
                    <a:pt x="172" y="224"/>
                  </a:lnTo>
                  <a:lnTo>
                    <a:pt x="171" y="226"/>
                  </a:lnTo>
                  <a:lnTo>
                    <a:pt x="171" y="224"/>
                  </a:lnTo>
                  <a:lnTo>
                    <a:pt x="170" y="223"/>
                  </a:lnTo>
                  <a:lnTo>
                    <a:pt x="170" y="222"/>
                  </a:lnTo>
                  <a:lnTo>
                    <a:pt x="171" y="222"/>
                  </a:lnTo>
                  <a:lnTo>
                    <a:pt x="170" y="222"/>
                  </a:lnTo>
                  <a:lnTo>
                    <a:pt x="169" y="220"/>
                  </a:lnTo>
                  <a:lnTo>
                    <a:pt x="170" y="220"/>
                  </a:lnTo>
                  <a:lnTo>
                    <a:pt x="169" y="219"/>
                  </a:lnTo>
                  <a:lnTo>
                    <a:pt x="167" y="218"/>
                  </a:lnTo>
                  <a:lnTo>
                    <a:pt x="169" y="218"/>
                  </a:lnTo>
                  <a:lnTo>
                    <a:pt x="169" y="216"/>
                  </a:lnTo>
                  <a:lnTo>
                    <a:pt x="169" y="215"/>
                  </a:lnTo>
                  <a:lnTo>
                    <a:pt x="169" y="216"/>
                  </a:lnTo>
                  <a:lnTo>
                    <a:pt x="167" y="215"/>
                  </a:lnTo>
                  <a:lnTo>
                    <a:pt x="167" y="214"/>
                  </a:lnTo>
                  <a:lnTo>
                    <a:pt x="166" y="214"/>
                  </a:lnTo>
                  <a:lnTo>
                    <a:pt x="166" y="213"/>
                  </a:lnTo>
                  <a:lnTo>
                    <a:pt x="166" y="212"/>
                  </a:lnTo>
                  <a:lnTo>
                    <a:pt x="165" y="212"/>
                  </a:lnTo>
                  <a:lnTo>
                    <a:pt x="166" y="212"/>
                  </a:lnTo>
                  <a:lnTo>
                    <a:pt x="165" y="210"/>
                  </a:lnTo>
                  <a:lnTo>
                    <a:pt x="165" y="208"/>
                  </a:lnTo>
                  <a:lnTo>
                    <a:pt x="164" y="207"/>
                  </a:lnTo>
                  <a:lnTo>
                    <a:pt x="164" y="205"/>
                  </a:lnTo>
                  <a:lnTo>
                    <a:pt x="165" y="205"/>
                  </a:lnTo>
                  <a:lnTo>
                    <a:pt x="165" y="204"/>
                  </a:lnTo>
                  <a:lnTo>
                    <a:pt x="165" y="203"/>
                  </a:lnTo>
                  <a:lnTo>
                    <a:pt x="167" y="203"/>
                  </a:lnTo>
                  <a:lnTo>
                    <a:pt x="169" y="203"/>
                  </a:lnTo>
                  <a:lnTo>
                    <a:pt x="170" y="203"/>
                  </a:lnTo>
                  <a:lnTo>
                    <a:pt x="171" y="203"/>
                  </a:lnTo>
                  <a:lnTo>
                    <a:pt x="172" y="203"/>
                  </a:lnTo>
                  <a:lnTo>
                    <a:pt x="173" y="203"/>
                  </a:lnTo>
                  <a:lnTo>
                    <a:pt x="174" y="204"/>
                  </a:lnTo>
                  <a:lnTo>
                    <a:pt x="174" y="203"/>
                  </a:lnTo>
                  <a:lnTo>
                    <a:pt x="175" y="203"/>
                  </a:lnTo>
                  <a:lnTo>
                    <a:pt x="176" y="202"/>
                  </a:lnTo>
                  <a:lnTo>
                    <a:pt x="176" y="201"/>
                  </a:lnTo>
                  <a:lnTo>
                    <a:pt x="176" y="199"/>
                  </a:lnTo>
                  <a:lnTo>
                    <a:pt x="178" y="199"/>
                  </a:lnTo>
                  <a:lnTo>
                    <a:pt x="179" y="199"/>
                  </a:lnTo>
                  <a:lnTo>
                    <a:pt x="180" y="198"/>
                  </a:lnTo>
                  <a:lnTo>
                    <a:pt x="181" y="198"/>
                  </a:lnTo>
                  <a:lnTo>
                    <a:pt x="182" y="198"/>
                  </a:lnTo>
                  <a:lnTo>
                    <a:pt x="183" y="198"/>
                  </a:lnTo>
                  <a:lnTo>
                    <a:pt x="184" y="198"/>
                  </a:lnTo>
                  <a:lnTo>
                    <a:pt x="186" y="198"/>
                  </a:lnTo>
                  <a:lnTo>
                    <a:pt x="187" y="198"/>
                  </a:lnTo>
                  <a:lnTo>
                    <a:pt x="187" y="197"/>
                  </a:lnTo>
                  <a:lnTo>
                    <a:pt x="187" y="196"/>
                  </a:lnTo>
                  <a:lnTo>
                    <a:pt x="187" y="195"/>
                  </a:lnTo>
                  <a:lnTo>
                    <a:pt x="187" y="194"/>
                  </a:lnTo>
                  <a:lnTo>
                    <a:pt x="180" y="195"/>
                  </a:lnTo>
                  <a:lnTo>
                    <a:pt x="180" y="190"/>
                  </a:lnTo>
                  <a:lnTo>
                    <a:pt x="178" y="190"/>
                  </a:lnTo>
                  <a:lnTo>
                    <a:pt x="174" y="191"/>
                  </a:lnTo>
                  <a:lnTo>
                    <a:pt x="174" y="187"/>
                  </a:lnTo>
                  <a:lnTo>
                    <a:pt x="173" y="187"/>
                  </a:lnTo>
                  <a:lnTo>
                    <a:pt x="174" y="182"/>
                  </a:lnTo>
                  <a:lnTo>
                    <a:pt x="166" y="180"/>
                  </a:lnTo>
                  <a:lnTo>
                    <a:pt x="165" y="183"/>
                  </a:lnTo>
                  <a:lnTo>
                    <a:pt x="159" y="181"/>
                  </a:lnTo>
                  <a:lnTo>
                    <a:pt x="158" y="181"/>
                  </a:lnTo>
                  <a:lnTo>
                    <a:pt x="158" y="180"/>
                  </a:lnTo>
                  <a:lnTo>
                    <a:pt x="157" y="180"/>
                  </a:lnTo>
                  <a:lnTo>
                    <a:pt x="157" y="182"/>
                  </a:lnTo>
                  <a:lnTo>
                    <a:pt x="156" y="182"/>
                  </a:lnTo>
                  <a:lnTo>
                    <a:pt x="156" y="181"/>
                  </a:lnTo>
                  <a:lnTo>
                    <a:pt x="155" y="181"/>
                  </a:lnTo>
                  <a:lnTo>
                    <a:pt x="155" y="182"/>
                  </a:lnTo>
                  <a:lnTo>
                    <a:pt x="153" y="182"/>
                  </a:lnTo>
                  <a:lnTo>
                    <a:pt x="152" y="185"/>
                  </a:lnTo>
                  <a:lnTo>
                    <a:pt x="149" y="185"/>
                  </a:lnTo>
                  <a:lnTo>
                    <a:pt x="146" y="183"/>
                  </a:lnTo>
                  <a:lnTo>
                    <a:pt x="143" y="182"/>
                  </a:lnTo>
                  <a:lnTo>
                    <a:pt x="144" y="179"/>
                  </a:lnTo>
                  <a:lnTo>
                    <a:pt x="140" y="178"/>
                  </a:lnTo>
                  <a:lnTo>
                    <a:pt x="140" y="174"/>
                  </a:lnTo>
                  <a:lnTo>
                    <a:pt x="141" y="171"/>
                  </a:lnTo>
                  <a:lnTo>
                    <a:pt x="136" y="170"/>
                  </a:lnTo>
                  <a:lnTo>
                    <a:pt x="137" y="166"/>
                  </a:lnTo>
                  <a:lnTo>
                    <a:pt x="139" y="166"/>
                  </a:lnTo>
                  <a:lnTo>
                    <a:pt x="140" y="166"/>
                  </a:lnTo>
                  <a:lnTo>
                    <a:pt x="141" y="165"/>
                  </a:lnTo>
                  <a:lnTo>
                    <a:pt x="132" y="163"/>
                  </a:lnTo>
                  <a:lnTo>
                    <a:pt x="102" y="153"/>
                  </a:lnTo>
                  <a:lnTo>
                    <a:pt x="101" y="153"/>
                  </a:lnTo>
                  <a:lnTo>
                    <a:pt x="100" y="152"/>
                  </a:lnTo>
                  <a:lnTo>
                    <a:pt x="98" y="152"/>
                  </a:lnTo>
                  <a:lnTo>
                    <a:pt x="97" y="152"/>
                  </a:lnTo>
                  <a:lnTo>
                    <a:pt x="96" y="152"/>
                  </a:lnTo>
                  <a:lnTo>
                    <a:pt x="93" y="152"/>
                  </a:lnTo>
                  <a:lnTo>
                    <a:pt x="92" y="152"/>
                  </a:lnTo>
                  <a:lnTo>
                    <a:pt x="90" y="152"/>
                  </a:lnTo>
                  <a:lnTo>
                    <a:pt x="89" y="152"/>
                  </a:lnTo>
                  <a:lnTo>
                    <a:pt x="87" y="152"/>
                  </a:lnTo>
                  <a:lnTo>
                    <a:pt x="84" y="153"/>
                  </a:lnTo>
                  <a:lnTo>
                    <a:pt x="83" y="153"/>
                  </a:lnTo>
                  <a:lnTo>
                    <a:pt x="81" y="148"/>
                  </a:lnTo>
                  <a:lnTo>
                    <a:pt x="81" y="147"/>
                  </a:lnTo>
                  <a:lnTo>
                    <a:pt x="80" y="147"/>
                  </a:lnTo>
                  <a:lnTo>
                    <a:pt x="80" y="146"/>
                  </a:lnTo>
                  <a:lnTo>
                    <a:pt x="81" y="145"/>
                  </a:lnTo>
                  <a:lnTo>
                    <a:pt x="81" y="144"/>
                  </a:lnTo>
                  <a:lnTo>
                    <a:pt x="83" y="144"/>
                  </a:lnTo>
                  <a:lnTo>
                    <a:pt x="83" y="143"/>
                  </a:lnTo>
                  <a:lnTo>
                    <a:pt x="83" y="141"/>
                  </a:lnTo>
                  <a:lnTo>
                    <a:pt x="81" y="141"/>
                  </a:lnTo>
                  <a:lnTo>
                    <a:pt x="80" y="140"/>
                  </a:lnTo>
                  <a:lnTo>
                    <a:pt x="80" y="139"/>
                  </a:lnTo>
                  <a:lnTo>
                    <a:pt x="79" y="138"/>
                  </a:lnTo>
                  <a:lnTo>
                    <a:pt x="78" y="138"/>
                  </a:lnTo>
                  <a:lnTo>
                    <a:pt x="78" y="137"/>
                  </a:lnTo>
                  <a:lnTo>
                    <a:pt x="77" y="137"/>
                  </a:lnTo>
                  <a:lnTo>
                    <a:pt x="77" y="136"/>
                  </a:lnTo>
                  <a:lnTo>
                    <a:pt x="77" y="135"/>
                  </a:lnTo>
                  <a:lnTo>
                    <a:pt x="76" y="135"/>
                  </a:lnTo>
                  <a:lnTo>
                    <a:pt x="76" y="134"/>
                  </a:lnTo>
                  <a:lnTo>
                    <a:pt x="76" y="132"/>
                  </a:lnTo>
                  <a:lnTo>
                    <a:pt x="76" y="131"/>
                  </a:lnTo>
                  <a:lnTo>
                    <a:pt x="76" y="130"/>
                  </a:lnTo>
                  <a:lnTo>
                    <a:pt x="75" y="130"/>
                  </a:lnTo>
                  <a:lnTo>
                    <a:pt x="74" y="130"/>
                  </a:lnTo>
                  <a:lnTo>
                    <a:pt x="74" y="129"/>
                  </a:lnTo>
                  <a:lnTo>
                    <a:pt x="74" y="123"/>
                  </a:lnTo>
                  <a:lnTo>
                    <a:pt x="75" y="123"/>
                  </a:lnTo>
                  <a:lnTo>
                    <a:pt x="75" y="124"/>
                  </a:lnTo>
                  <a:lnTo>
                    <a:pt x="76" y="123"/>
                  </a:lnTo>
                  <a:lnTo>
                    <a:pt x="77" y="123"/>
                  </a:lnTo>
                  <a:lnTo>
                    <a:pt x="77" y="122"/>
                  </a:lnTo>
                  <a:lnTo>
                    <a:pt x="78" y="122"/>
                  </a:lnTo>
                  <a:lnTo>
                    <a:pt x="79" y="122"/>
                  </a:lnTo>
                  <a:lnTo>
                    <a:pt x="79" y="121"/>
                  </a:lnTo>
                  <a:lnTo>
                    <a:pt x="79" y="120"/>
                  </a:lnTo>
                  <a:lnTo>
                    <a:pt x="79" y="119"/>
                  </a:lnTo>
                  <a:lnTo>
                    <a:pt x="79" y="118"/>
                  </a:lnTo>
                  <a:lnTo>
                    <a:pt x="79" y="116"/>
                  </a:lnTo>
                  <a:lnTo>
                    <a:pt x="80" y="116"/>
                  </a:lnTo>
                  <a:lnTo>
                    <a:pt x="80" y="115"/>
                  </a:lnTo>
                  <a:lnTo>
                    <a:pt x="80" y="114"/>
                  </a:lnTo>
                  <a:lnTo>
                    <a:pt x="80" y="113"/>
                  </a:lnTo>
                  <a:lnTo>
                    <a:pt x="79" y="112"/>
                  </a:lnTo>
                  <a:lnTo>
                    <a:pt x="79" y="111"/>
                  </a:lnTo>
                  <a:lnTo>
                    <a:pt x="79" y="110"/>
                  </a:lnTo>
                  <a:lnTo>
                    <a:pt x="80" y="109"/>
                  </a:lnTo>
                  <a:lnTo>
                    <a:pt x="80" y="107"/>
                  </a:lnTo>
                  <a:lnTo>
                    <a:pt x="81" y="107"/>
                  </a:lnTo>
                  <a:lnTo>
                    <a:pt x="83" y="110"/>
                  </a:lnTo>
                  <a:lnTo>
                    <a:pt x="84" y="110"/>
                  </a:lnTo>
                  <a:lnTo>
                    <a:pt x="84" y="111"/>
                  </a:lnTo>
                  <a:lnTo>
                    <a:pt x="84" y="112"/>
                  </a:lnTo>
                  <a:lnTo>
                    <a:pt x="85" y="112"/>
                  </a:lnTo>
                  <a:lnTo>
                    <a:pt x="86" y="112"/>
                  </a:lnTo>
                  <a:lnTo>
                    <a:pt x="86" y="113"/>
                  </a:lnTo>
                  <a:lnTo>
                    <a:pt x="87" y="113"/>
                  </a:lnTo>
                  <a:lnTo>
                    <a:pt x="88" y="114"/>
                  </a:lnTo>
                  <a:lnTo>
                    <a:pt x="88" y="115"/>
                  </a:lnTo>
                  <a:lnTo>
                    <a:pt x="89" y="115"/>
                  </a:lnTo>
                  <a:lnTo>
                    <a:pt x="90" y="116"/>
                  </a:lnTo>
                  <a:lnTo>
                    <a:pt x="90" y="115"/>
                  </a:lnTo>
                  <a:lnTo>
                    <a:pt x="92" y="115"/>
                  </a:lnTo>
                  <a:lnTo>
                    <a:pt x="92" y="114"/>
                  </a:lnTo>
                  <a:lnTo>
                    <a:pt x="93" y="114"/>
                  </a:lnTo>
                  <a:lnTo>
                    <a:pt x="94" y="114"/>
                  </a:lnTo>
                  <a:lnTo>
                    <a:pt x="95" y="114"/>
                  </a:lnTo>
                  <a:lnTo>
                    <a:pt x="96" y="114"/>
                  </a:lnTo>
                  <a:lnTo>
                    <a:pt x="97" y="114"/>
                  </a:lnTo>
                  <a:lnTo>
                    <a:pt x="97" y="115"/>
                  </a:lnTo>
                  <a:lnTo>
                    <a:pt x="98" y="115"/>
                  </a:lnTo>
                  <a:lnTo>
                    <a:pt x="100" y="115"/>
                  </a:lnTo>
                  <a:lnTo>
                    <a:pt x="100" y="116"/>
                  </a:lnTo>
                  <a:lnTo>
                    <a:pt x="101" y="116"/>
                  </a:lnTo>
                  <a:lnTo>
                    <a:pt x="102" y="118"/>
                  </a:lnTo>
                  <a:lnTo>
                    <a:pt x="103" y="118"/>
                  </a:lnTo>
                  <a:lnTo>
                    <a:pt x="103" y="119"/>
                  </a:lnTo>
                  <a:lnTo>
                    <a:pt x="104" y="119"/>
                  </a:lnTo>
                  <a:lnTo>
                    <a:pt x="106" y="120"/>
                  </a:lnTo>
                  <a:lnTo>
                    <a:pt x="106" y="119"/>
                  </a:lnTo>
                  <a:lnTo>
                    <a:pt x="107" y="119"/>
                  </a:lnTo>
                  <a:lnTo>
                    <a:pt x="109" y="119"/>
                  </a:lnTo>
                  <a:lnTo>
                    <a:pt x="109" y="120"/>
                  </a:lnTo>
                  <a:lnTo>
                    <a:pt x="110" y="120"/>
                  </a:lnTo>
                  <a:lnTo>
                    <a:pt x="109" y="121"/>
                  </a:lnTo>
                  <a:lnTo>
                    <a:pt x="110" y="121"/>
                  </a:lnTo>
                  <a:lnTo>
                    <a:pt x="111" y="121"/>
                  </a:lnTo>
                  <a:lnTo>
                    <a:pt x="110" y="122"/>
                  </a:lnTo>
                  <a:lnTo>
                    <a:pt x="111" y="122"/>
                  </a:lnTo>
                  <a:lnTo>
                    <a:pt x="112" y="122"/>
                  </a:lnTo>
                  <a:lnTo>
                    <a:pt x="113" y="122"/>
                  </a:lnTo>
                  <a:lnTo>
                    <a:pt x="115" y="123"/>
                  </a:lnTo>
                  <a:lnTo>
                    <a:pt x="117" y="123"/>
                  </a:lnTo>
                  <a:lnTo>
                    <a:pt x="117" y="124"/>
                  </a:lnTo>
                  <a:lnTo>
                    <a:pt x="118" y="124"/>
                  </a:lnTo>
                  <a:lnTo>
                    <a:pt x="119" y="124"/>
                  </a:lnTo>
                  <a:lnTo>
                    <a:pt x="119" y="126"/>
                  </a:lnTo>
                  <a:lnTo>
                    <a:pt x="120" y="126"/>
                  </a:lnTo>
                  <a:lnTo>
                    <a:pt x="120" y="127"/>
                  </a:lnTo>
                  <a:lnTo>
                    <a:pt x="121" y="127"/>
                  </a:lnTo>
                  <a:lnTo>
                    <a:pt x="122" y="127"/>
                  </a:lnTo>
                  <a:lnTo>
                    <a:pt x="123" y="127"/>
                  </a:lnTo>
                  <a:lnTo>
                    <a:pt x="124" y="127"/>
                  </a:lnTo>
                  <a:lnTo>
                    <a:pt x="124" y="128"/>
                  </a:lnTo>
                  <a:lnTo>
                    <a:pt x="123" y="129"/>
                  </a:lnTo>
                  <a:lnTo>
                    <a:pt x="123" y="130"/>
                  </a:lnTo>
                  <a:lnTo>
                    <a:pt x="123" y="131"/>
                  </a:lnTo>
                  <a:lnTo>
                    <a:pt x="122" y="132"/>
                  </a:lnTo>
                  <a:lnTo>
                    <a:pt x="122" y="134"/>
                  </a:lnTo>
                  <a:lnTo>
                    <a:pt x="122" y="135"/>
                  </a:lnTo>
                  <a:lnTo>
                    <a:pt x="123" y="135"/>
                  </a:lnTo>
                  <a:lnTo>
                    <a:pt x="123" y="136"/>
                  </a:lnTo>
                  <a:lnTo>
                    <a:pt x="126" y="136"/>
                  </a:lnTo>
                  <a:lnTo>
                    <a:pt x="127" y="136"/>
                  </a:lnTo>
                  <a:lnTo>
                    <a:pt x="127" y="137"/>
                  </a:lnTo>
                  <a:lnTo>
                    <a:pt x="128" y="137"/>
                  </a:lnTo>
                  <a:lnTo>
                    <a:pt x="130" y="137"/>
                  </a:lnTo>
                  <a:lnTo>
                    <a:pt x="131" y="137"/>
                  </a:lnTo>
                  <a:lnTo>
                    <a:pt x="132" y="137"/>
                  </a:lnTo>
                  <a:lnTo>
                    <a:pt x="133" y="137"/>
                  </a:lnTo>
                  <a:lnTo>
                    <a:pt x="135" y="138"/>
                  </a:lnTo>
                  <a:lnTo>
                    <a:pt x="136" y="138"/>
                  </a:lnTo>
                  <a:lnTo>
                    <a:pt x="137" y="139"/>
                  </a:lnTo>
                  <a:lnTo>
                    <a:pt x="137" y="138"/>
                  </a:lnTo>
                  <a:lnTo>
                    <a:pt x="137" y="137"/>
                  </a:lnTo>
                  <a:lnTo>
                    <a:pt x="136" y="137"/>
                  </a:lnTo>
                  <a:lnTo>
                    <a:pt x="136" y="136"/>
                  </a:lnTo>
                  <a:lnTo>
                    <a:pt x="136" y="135"/>
                  </a:lnTo>
                  <a:lnTo>
                    <a:pt x="137" y="135"/>
                  </a:lnTo>
                  <a:lnTo>
                    <a:pt x="137" y="134"/>
                  </a:lnTo>
                  <a:lnTo>
                    <a:pt x="137" y="132"/>
                  </a:lnTo>
                  <a:lnTo>
                    <a:pt x="137" y="131"/>
                  </a:lnTo>
                  <a:lnTo>
                    <a:pt x="137" y="130"/>
                  </a:lnTo>
                  <a:lnTo>
                    <a:pt x="137" y="129"/>
                  </a:lnTo>
                  <a:lnTo>
                    <a:pt x="138" y="129"/>
                  </a:lnTo>
                  <a:lnTo>
                    <a:pt x="138" y="128"/>
                  </a:lnTo>
                  <a:lnTo>
                    <a:pt x="138" y="127"/>
                  </a:lnTo>
                  <a:lnTo>
                    <a:pt x="138" y="126"/>
                  </a:lnTo>
                  <a:lnTo>
                    <a:pt x="138" y="124"/>
                  </a:lnTo>
                  <a:lnTo>
                    <a:pt x="138" y="123"/>
                  </a:lnTo>
                  <a:lnTo>
                    <a:pt x="138" y="122"/>
                  </a:lnTo>
                  <a:lnTo>
                    <a:pt x="139" y="122"/>
                  </a:lnTo>
                  <a:lnTo>
                    <a:pt x="139" y="121"/>
                  </a:lnTo>
                  <a:lnTo>
                    <a:pt x="139" y="120"/>
                  </a:lnTo>
                  <a:lnTo>
                    <a:pt x="140" y="119"/>
                  </a:lnTo>
                  <a:lnTo>
                    <a:pt x="143" y="120"/>
                  </a:lnTo>
                  <a:lnTo>
                    <a:pt x="143" y="119"/>
                  </a:lnTo>
                  <a:lnTo>
                    <a:pt x="143" y="118"/>
                  </a:lnTo>
                  <a:lnTo>
                    <a:pt x="145" y="118"/>
                  </a:lnTo>
                  <a:lnTo>
                    <a:pt x="145" y="116"/>
                  </a:lnTo>
                  <a:lnTo>
                    <a:pt x="145" y="115"/>
                  </a:lnTo>
                  <a:lnTo>
                    <a:pt x="146" y="115"/>
                  </a:lnTo>
                  <a:lnTo>
                    <a:pt x="147" y="115"/>
                  </a:lnTo>
                  <a:lnTo>
                    <a:pt x="148" y="115"/>
                  </a:lnTo>
                  <a:lnTo>
                    <a:pt x="148" y="114"/>
                  </a:lnTo>
                  <a:lnTo>
                    <a:pt x="147" y="114"/>
                  </a:lnTo>
                  <a:lnTo>
                    <a:pt x="146" y="114"/>
                  </a:lnTo>
                  <a:lnTo>
                    <a:pt x="146" y="113"/>
                  </a:lnTo>
                  <a:lnTo>
                    <a:pt x="147" y="113"/>
                  </a:lnTo>
                  <a:lnTo>
                    <a:pt x="146" y="112"/>
                  </a:lnTo>
                  <a:lnTo>
                    <a:pt x="146" y="111"/>
                  </a:lnTo>
                  <a:lnTo>
                    <a:pt x="147" y="111"/>
                  </a:lnTo>
                  <a:lnTo>
                    <a:pt x="147" y="110"/>
                  </a:lnTo>
                  <a:lnTo>
                    <a:pt x="148" y="110"/>
                  </a:lnTo>
                  <a:lnTo>
                    <a:pt x="148" y="109"/>
                  </a:lnTo>
                  <a:lnTo>
                    <a:pt x="148" y="107"/>
                  </a:lnTo>
                  <a:lnTo>
                    <a:pt x="147" y="109"/>
                  </a:lnTo>
                  <a:lnTo>
                    <a:pt x="147" y="107"/>
                  </a:lnTo>
                  <a:lnTo>
                    <a:pt x="146" y="106"/>
                  </a:lnTo>
                  <a:lnTo>
                    <a:pt x="146" y="104"/>
                  </a:lnTo>
                  <a:lnTo>
                    <a:pt x="147" y="104"/>
                  </a:lnTo>
                  <a:lnTo>
                    <a:pt x="147" y="103"/>
                  </a:lnTo>
                  <a:lnTo>
                    <a:pt x="147" y="102"/>
                  </a:lnTo>
                  <a:lnTo>
                    <a:pt x="147" y="99"/>
                  </a:lnTo>
                  <a:lnTo>
                    <a:pt x="148" y="99"/>
                  </a:lnTo>
                  <a:lnTo>
                    <a:pt x="148" y="98"/>
                  </a:lnTo>
                  <a:lnTo>
                    <a:pt x="149" y="98"/>
                  </a:lnTo>
                  <a:lnTo>
                    <a:pt x="149" y="97"/>
                  </a:lnTo>
                  <a:lnTo>
                    <a:pt x="150" y="97"/>
                  </a:lnTo>
                  <a:lnTo>
                    <a:pt x="152" y="98"/>
                  </a:lnTo>
                  <a:lnTo>
                    <a:pt x="152" y="96"/>
                  </a:lnTo>
                  <a:lnTo>
                    <a:pt x="154" y="96"/>
                  </a:lnTo>
                  <a:lnTo>
                    <a:pt x="155" y="95"/>
                  </a:lnTo>
                  <a:lnTo>
                    <a:pt x="154" y="95"/>
                  </a:lnTo>
                  <a:lnTo>
                    <a:pt x="155" y="93"/>
                  </a:lnTo>
                  <a:lnTo>
                    <a:pt x="156" y="92"/>
                  </a:lnTo>
                  <a:lnTo>
                    <a:pt x="156" y="90"/>
                  </a:lnTo>
                  <a:lnTo>
                    <a:pt x="157" y="90"/>
                  </a:lnTo>
                  <a:lnTo>
                    <a:pt x="158" y="90"/>
                  </a:lnTo>
                  <a:lnTo>
                    <a:pt x="158" y="89"/>
                  </a:lnTo>
                  <a:lnTo>
                    <a:pt x="157" y="89"/>
                  </a:lnTo>
                  <a:lnTo>
                    <a:pt x="158" y="88"/>
                  </a:lnTo>
                  <a:lnTo>
                    <a:pt x="158" y="87"/>
                  </a:lnTo>
                  <a:lnTo>
                    <a:pt x="158" y="85"/>
                  </a:lnTo>
                  <a:lnTo>
                    <a:pt x="158" y="84"/>
                  </a:lnTo>
                  <a:lnTo>
                    <a:pt x="159" y="84"/>
                  </a:lnTo>
                  <a:lnTo>
                    <a:pt x="161" y="84"/>
                  </a:lnTo>
                  <a:lnTo>
                    <a:pt x="161" y="82"/>
                  </a:lnTo>
                  <a:lnTo>
                    <a:pt x="161" y="81"/>
                  </a:lnTo>
                  <a:lnTo>
                    <a:pt x="161" y="80"/>
                  </a:lnTo>
                  <a:lnTo>
                    <a:pt x="162" y="79"/>
                  </a:lnTo>
                  <a:lnTo>
                    <a:pt x="161" y="79"/>
                  </a:lnTo>
                  <a:lnTo>
                    <a:pt x="161" y="78"/>
                  </a:lnTo>
                  <a:lnTo>
                    <a:pt x="161" y="77"/>
                  </a:lnTo>
                  <a:lnTo>
                    <a:pt x="161" y="76"/>
                  </a:lnTo>
                  <a:lnTo>
                    <a:pt x="159" y="74"/>
                  </a:lnTo>
                  <a:lnTo>
                    <a:pt x="159" y="73"/>
                  </a:lnTo>
                  <a:lnTo>
                    <a:pt x="159" y="72"/>
                  </a:lnTo>
                  <a:lnTo>
                    <a:pt x="159" y="71"/>
                  </a:lnTo>
                  <a:lnTo>
                    <a:pt x="159" y="70"/>
                  </a:lnTo>
                  <a:lnTo>
                    <a:pt x="158" y="70"/>
                  </a:lnTo>
                  <a:lnTo>
                    <a:pt x="158" y="69"/>
                  </a:lnTo>
                  <a:lnTo>
                    <a:pt x="157" y="69"/>
                  </a:lnTo>
                  <a:lnTo>
                    <a:pt x="156" y="68"/>
                  </a:lnTo>
                  <a:lnTo>
                    <a:pt x="155" y="68"/>
                  </a:lnTo>
                  <a:lnTo>
                    <a:pt x="154" y="68"/>
                  </a:lnTo>
                  <a:lnTo>
                    <a:pt x="154" y="67"/>
                  </a:lnTo>
                  <a:lnTo>
                    <a:pt x="153" y="67"/>
                  </a:lnTo>
                  <a:lnTo>
                    <a:pt x="153" y="68"/>
                  </a:lnTo>
                  <a:lnTo>
                    <a:pt x="152" y="68"/>
                  </a:lnTo>
                  <a:lnTo>
                    <a:pt x="152" y="67"/>
                  </a:lnTo>
                  <a:lnTo>
                    <a:pt x="150" y="67"/>
                  </a:lnTo>
                  <a:lnTo>
                    <a:pt x="149" y="67"/>
                  </a:lnTo>
                  <a:lnTo>
                    <a:pt x="148" y="65"/>
                  </a:lnTo>
                  <a:lnTo>
                    <a:pt x="148" y="67"/>
                  </a:lnTo>
                  <a:lnTo>
                    <a:pt x="147" y="65"/>
                  </a:lnTo>
                  <a:lnTo>
                    <a:pt x="146" y="64"/>
                  </a:lnTo>
                  <a:lnTo>
                    <a:pt x="145" y="64"/>
                  </a:lnTo>
                  <a:lnTo>
                    <a:pt x="144" y="64"/>
                  </a:lnTo>
                  <a:lnTo>
                    <a:pt x="144" y="63"/>
                  </a:lnTo>
                  <a:lnTo>
                    <a:pt x="143" y="63"/>
                  </a:lnTo>
                  <a:lnTo>
                    <a:pt x="141" y="63"/>
                  </a:lnTo>
                  <a:lnTo>
                    <a:pt x="140" y="63"/>
                  </a:lnTo>
                  <a:lnTo>
                    <a:pt x="139" y="63"/>
                  </a:lnTo>
                  <a:lnTo>
                    <a:pt x="138" y="63"/>
                  </a:lnTo>
                  <a:lnTo>
                    <a:pt x="138" y="62"/>
                  </a:lnTo>
                  <a:lnTo>
                    <a:pt x="138" y="61"/>
                  </a:lnTo>
                  <a:lnTo>
                    <a:pt x="138" y="60"/>
                  </a:lnTo>
                  <a:lnTo>
                    <a:pt x="138" y="59"/>
                  </a:lnTo>
                  <a:lnTo>
                    <a:pt x="137" y="59"/>
                  </a:lnTo>
                  <a:lnTo>
                    <a:pt x="137" y="57"/>
                  </a:lnTo>
                  <a:lnTo>
                    <a:pt x="138" y="57"/>
                  </a:lnTo>
                  <a:lnTo>
                    <a:pt x="138" y="56"/>
                  </a:lnTo>
                  <a:lnTo>
                    <a:pt x="138" y="55"/>
                  </a:lnTo>
                  <a:lnTo>
                    <a:pt x="138" y="54"/>
                  </a:lnTo>
                  <a:lnTo>
                    <a:pt x="138" y="53"/>
                  </a:lnTo>
                  <a:lnTo>
                    <a:pt x="138" y="52"/>
                  </a:lnTo>
                  <a:lnTo>
                    <a:pt x="138" y="51"/>
                  </a:lnTo>
                  <a:lnTo>
                    <a:pt x="136" y="49"/>
                  </a:lnTo>
                  <a:lnTo>
                    <a:pt x="137" y="48"/>
                  </a:lnTo>
                  <a:lnTo>
                    <a:pt x="137" y="47"/>
                  </a:lnTo>
                  <a:lnTo>
                    <a:pt x="137" y="45"/>
                  </a:lnTo>
                  <a:lnTo>
                    <a:pt x="138" y="45"/>
                  </a:lnTo>
                  <a:lnTo>
                    <a:pt x="138" y="44"/>
                  </a:lnTo>
                  <a:lnTo>
                    <a:pt x="137" y="44"/>
                  </a:lnTo>
                  <a:lnTo>
                    <a:pt x="137" y="43"/>
                  </a:lnTo>
                  <a:lnTo>
                    <a:pt x="136" y="43"/>
                  </a:lnTo>
                  <a:lnTo>
                    <a:pt x="135" y="43"/>
                  </a:lnTo>
                  <a:lnTo>
                    <a:pt x="133" y="44"/>
                  </a:lnTo>
                  <a:lnTo>
                    <a:pt x="132" y="44"/>
                  </a:lnTo>
                  <a:lnTo>
                    <a:pt x="131" y="44"/>
                  </a:lnTo>
                  <a:lnTo>
                    <a:pt x="129" y="44"/>
                  </a:lnTo>
                  <a:lnTo>
                    <a:pt x="128" y="44"/>
                  </a:lnTo>
                  <a:lnTo>
                    <a:pt x="127" y="44"/>
                  </a:lnTo>
                  <a:lnTo>
                    <a:pt x="126" y="44"/>
                  </a:lnTo>
                  <a:lnTo>
                    <a:pt x="124" y="44"/>
                  </a:lnTo>
                  <a:lnTo>
                    <a:pt x="121" y="43"/>
                  </a:lnTo>
                  <a:lnTo>
                    <a:pt x="121" y="46"/>
                  </a:lnTo>
                  <a:lnTo>
                    <a:pt x="120" y="47"/>
                  </a:lnTo>
                  <a:lnTo>
                    <a:pt x="120" y="51"/>
                  </a:lnTo>
                  <a:lnTo>
                    <a:pt x="120" y="52"/>
                  </a:lnTo>
                  <a:lnTo>
                    <a:pt x="120" y="53"/>
                  </a:lnTo>
                  <a:lnTo>
                    <a:pt x="120" y="54"/>
                  </a:lnTo>
                  <a:lnTo>
                    <a:pt x="119" y="54"/>
                  </a:lnTo>
                  <a:lnTo>
                    <a:pt x="119" y="55"/>
                  </a:lnTo>
                  <a:lnTo>
                    <a:pt x="119" y="59"/>
                  </a:lnTo>
                  <a:lnTo>
                    <a:pt x="117" y="61"/>
                  </a:lnTo>
                  <a:lnTo>
                    <a:pt x="115" y="62"/>
                  </a:lnTo>
                  <a:lnTo>
                    <a:pt x="115" y="63"/>
                  </a:lnTo>
                  <a:lnTo>
                    <a:pt x="114" y="63"/>
                  </a:lnTo>
                  <a:lnTo>
                    <a:pt x="114" y="64"/>
                  </a:lnTo>
                  <a:lnTo>
                    <a:pt x="112" y="64"/>
                  </a:lnTo>
                  <a:lnTo>
                    <a:pt x="111" y="65"/>
                  </a:lnTo>
                  <a:lnTo>
                    <a:pt x="111" y="67"/>
                  </a:lnTo>
                  <a:lnTo>
                    <a:pt x="110" y="67"/>
                  </a:lnTo>
                  <a:lnTo>
                    <a:pt x="110" y="68"/>
                  </a:lnTo>
                  <a:lnTo>
                    <a:pt x="109" y="68"/>
                  </a:lnTo>
                  <a:lnTo>
                    <a:pt x="107" y="68"/>
                  </a:lnTo>
                  <a:lnTo>
                    <a:pt x="106" y="68"/>
                  </a:lnTo>
                  <a:lnTo>
                    <a:pt x="106" y="67"/>
                  </a:lnTo>
                  <a:lnTo>
                    <a:pt x="105" y="67"/>
                  </a:lnTo>
                  <a:lnTo>
                    <a:pt x="104" y="67"/>
                  </a:lnTo>
                  <a:lnTo>
                    <a:pt x="103" y="67"/>
                  </a:lnTo>
                  <a:lnTo>
                    <a:pt x="102" y="67"/>
                  </a:lnTo>
                  <a:lnTo>
                    <a:pt x="101" y="67"/>
                  </a:lnTo>
                  <a:lnTo>
                    <a:pt x="101" y="68"/>
                  </a:lnTo>
                  <a:lnTo>
                    <a:pt x="100" y="68"/>
                  </a:lnTo>
                  <a:lnTo>
                    <a:pt x="98" y="68"/>
                  </a:lnTo>
                  <a:lnTo>
                    <a:pt x="98" y="69"/>
                  </a:lnTo>
                  <a:lnTo>
                    <a:pt x="97" y="69"/>
                  </a:lnTo>
                  <a:lnTo>
                    <a:pt x="95" y="72"/>
                  </a:lnTo>
                  <a:lnTo>
                    <a:pt x="94" y="72"/>
                  </a:lnTo>
                  <a:lnTo>
                    <a:pt x="93" y="73"/>
                  </a:lnTo>
                  <a:lnTo>
                    <a:pt x="93" y="72"/>
                  </a:lnTo>
                  <a:lnTo>
                    <a:pt x="92" y="74"/>
                  </a:lnTo>
                  <a:lnTo>
                    <a:pt x="92" y="76"/>
                  </a:lnTo>
                  <a:lnTo>
                    <a:pt x="92" y="77"/>
                  </a:lnTo>
                  <a:lnTo>
                    <a:pt x="90" y="77"/>
                  </a:lnTo>
                  <a:lnTo>
                    <a:pt x="89" y="77"/>
                  </a:lnTo>
                  <a:lnTo>
                    <a:pt x="88" y="77"/>
                  </a:lnTo>
                  <a:lnTo>
                    <a:pt x="88" y="79"/>
                  </a:lnTo>
                  <a:lnTo>
                    <a:pt x="85" y="78"/>
                  </a:lnTo>
                  <a:lnTo>
                    <a:pt x="85" y="80"/>
                  </a:lnTo>
                  <a:lnTo>
                    <a:pt x="84" y="80"/>
                  </a:lnTo>
                  <a:lnTo>
                    <a:pt x="83" y="80"/>
                  </a:lnTo>
                  <a:lnTo>
                    <a:pt x="83" y="79"/>
                  </a:lnTo>
                  <a:lnTo>
                    <a:pt x="83" y="80"/>
                  </a:lnTo>
                  <a:lnTo>
                    <a:pt x="81" y="80"/>
                  </a:lnTo>
                  <a:lnTo>
                    <a:pt x="81" y="81"/>
                  </a:lnTo>
                  <a:lnTo>
                    <a:pt x="80" y="82"/>
                  </a:lnTo>
                  <a:lnTo>
                    <a:pt x="80" y="84"/>
                  </a:lnTo>
                  <a:lnTo>
                    <a:pt x="79" y="84"/>
                  </a:lnTo>
                  <a:lnTo>
                    <a:pt x="79" y="82"/>
                  </a:lnTo>
                  <a:lnTo>
                    <a:pt x="78" y="82"/>
                  </a:lnTo>
                  <a:lnTo>
                    <a:pt x="77" y="82"/>
                  </a:lnTo>
                  <a:lnTo>
                    <a:pt x="77" y="81"/>
                  </a:lnTo>
                  <a:lnTo>
                    <a:pt x="77" y="80"/>
                  </a:lnTo>
                  <a:lnTo>
                    <a:pt x="76" y="79"/>
                  </a:lnTo>
                  <a:lnTo>
                    <a:pt x="76" y="78"/>
                  </a:lnTo>
                  <a:lnTo>
                    <a:pt x="77" y="77"/>
                  </a:lnTo>
                  <a:lnTo>
                    <a:pt x="76" y="78"/>
                  </a:lnTo>
                  <a:lnTo>
                    <a:pt x="75" y="78"/>
                  </a:lnTo>
                  <a:lnTo>
                    <a:pt x="74" y="79"/>
                  </a:lnTo>
                  <a:lnTo>
                    <a:pt x="72" y="79"/>
                  </a:lnTo>
                  <a:lnTo>
                    <a:pt x="71" y="79"/>
                  </a:lnTo>
                  <a:lnTo>
                    <a:pt x="70" y="79"/>
                  </a:lnTo>
                  <a:lnTo>
                    <a:pt x="69" y="78"/>
                  </a:lnTo>
                  <a:lnTo>
                    <a:pt x="69" y="79"/>
                  </a:lnTo>
                  <a:lnTo>
                    <a:pt x="68" y="80"/>
                  </a:lnTo>
                  <a:lnTo>
                    <a:pt x="67" y="80"/>
                  </a:lnTo>
                  <a:lnTo>
                    <a:pt x="66" y="79"/>
                  </a:lnTo>
                  <a:lnTo>
                    <a:pt x="64" y="79"/>
                  </a:lnTo>
                  <a:lnTo>
                    <a:pt x="63" y="79"/>
                  </a:lnTo>
                  <a:lnTo>
                    <a:pt x="62" y="78"/>
                  </a:lnTo>
                  <a:lnTo>
                    <a:pt x="59" y="78"/>
                  </a:lnTo>
                  <a:lnTo>
                    <a:pt x="58" y="78"/>
                  </a:lnTo>
                  <a:lnTo>
                    <a:pt x="57" y="78"/>
                  </a:lnTo>
                  <a:lnTo>
                    <a:pt x="57" y="79"/>
                  </a:lnTo>
                  <a:lnTo>
                    <a:pt x="55" y="79"/>
                  </a:lnTo>
                  <a:lnTo>
                    <a:pt x="54" y="79"/>
                  </a:lnTo>
                  <a:lnTo>
                    <a:pt x="53" y="79"/>
                  </a:lnTo>
                  <a:lnTo>
                    <a:pt x="53" y="80"/>
                  </a:lnTo>
                  <a:lnTo>
                    <a:pt x="52" y="80"/>
                  </a:lnTo>
                  <a:lnTo>
                    <a:pt x="51" y="80"/>
                  </a:lnTo>
                  <a:lnTo>
                    <a:pt x="51" y="79"/>
                  </a:lnTo>
                  <a:lnTo>
                    <a:pt x="50" y="79"/>
                  </a:lnTo>
                  <a:lnTo>
                    <a:pt x="50" y="78"/>
                  </a:lnTo>
                  <a:lnTo>
                    <a:pt x="47" y="78"/>
                  </a:lnTo>
                  <a:lnTo>
                    <a:pt x="47" y="76"/>
                  </a:lnTo>
                  <a:lnTo>
                    <a:pt x="45" y="77"/>
                  </a:lnTo>
                  <a:lnTo>
                    <a:pt x="44" y="77"/>
                  </a:lnTo>
                  <a:lnTo>
                    <a:pt x="43" y="78"/>
                  </a:lnTo>
                  <a:lnTo>
                    <a:pt x="42" y="79"/>
                  </a:lnTo>
                  <a:lnTo>
                    <a:pt x="41" y="79"/>
                  </a:lnTo>
                  <a:lnTo>
                    <a:pt x="36" y="77"/>
                  </a:lnTo>
                  <a:lnTo>
                    <a:pt x="36" y="76"/>
                  </a:lnTo>
                  <a:lnTo>
                    <a:pt x="36" y="74"/>
                  </a:lnTo>
                  <a:lnTo>
                    <a:pt x="35" y="74"/>
                  </a:lnTo>
                  <a:lnTo>
                    <a:pt x="34" y="73"/>
                  </a:lnTo>
                  <a:lnTo>
                    <a:pt x="34" y="72"/>
                  </a:lnTo>
                  <a:lnTo>
                    <a:pt x="33" y="72"/>
                  </a:lnTo>
                  <a:lnTo>
                    <a:pt x="32" y="72"/>
                  </a:lnTo>
                  <a:lnTo>
                    <a:pt x="32" y="71"/>
                  </a:lnTo>
                  <a:lnTo>
                    <a:pt x="31" y="71"/>
                  </a:lnTo>
                  <a:lnTo>
                    <a:pt x="29" y="71"/>
                  </a:lnTo>
                  <a:lnTo>
                    <a:pt x="27" y="71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5" y="70"/>
                  </a:lnTo>
                  <a:lnTo>
                    <a:pt x="24" y="69"/>
                  </a:lnTo>
                  <a:lnTo>
                    <a:pt x="23" y="69"/>
                  </a:lnTo>
                  <a:lnTo>
                    <a:pt x="21" y="68"/>
                  </a:lnTo>
                  <a:lnTo>
                    <a:pt x="20" y="68"/>
                  </a:lnTo>
                  <a:lnTo>
                    <a:pt x="20" y="67"/>
                  </a:lnTo>
                  <a:lnTo>
                    <a:pt x="20" y="65"/>
                  </a:lnTo>
                  <a:lnTo>
                    <a:pt x="19" y="62"/>
                  </a:lnTo>
                  <a:lnTo>
                    <a:pt x="18" y="62"/>
                  </a:lnTo>
                  <a:lnTo>
                    <a:pt x="18" y="63"/>
                  </a:lnTo>
                  <a:lnTo>
                    <a:pt x="17" y="63"/>
                  </a:lnTo>
                  <a:lnTo>
                    <a:pt x="17" y="61"/>
                  </a:lnTo>
                  <a:lnTo>
                    <a:pt x="17" y="60"/>
                  </a:lnTo>
                  <a:lnTo>
                    <a:pt x="16" y="60"/>
                  </a:lnTo>
                  <a:lnTo>
                    <a:pt x="16" y="59"/>
                  </a:lnTo>
                  <a:lnTo>
                    <a:pt x="15" y="57"/>
                  </a:lnTo>
                  <a:lnTo>
                    <a:pt x="15" y="56"/>
                  </a:lnTo>
                  <a:lnTo>
                    <a:pt x="14" y="56"/>
                  </a:lnTo>
                  <a:lnTo>
                    <a:pt x="12" y="55"/>
                  </a:lnTo>
                  <a:lnTo>
                    <a:pt x="12" y="54"/>
                  </a:lnTo>
                  <a:lnTo>
                    <a:pt x="11" y="54"/>
                  </a:lnTo>
                  <a:lnTo>
                    <a:pt x="11" y="53"/>
                  </a:lnTo>
                  <a:lnTo>
                    <a:pt x="11" y="52"/>
                  </a:lnTo>
                  <a:lnTo>
                    <a:pt x="12" y="52"/>
                  </a:lnTo>
                  <a:lnTo>
                    <a:pt x="12" y="51"/>
                  </a:lnTo>
                  <a:lnTo>
                    <a:pt x="11" y="51"/>
                  </a:lnTo>
                  <a:lnTo>
                    <a:pt x="10" y="49"/>
                  </a:lnTo>
                  <a:lnTo>
                    <a:pt x="10" y="47"/>
                  </a:lnTo>
                  <a:lnTo>
                    <a:pt x="10" y="44"/>
                  </a:lnTo>
                  <a:lnTo>
                    <a:pt x="10" y="45"/>
                  </a:lnTo>
                  <a:lnTo>
                    <a:pt x="11" y="45"/>
                  </a:lnTo>
                  <a:lnTo>
                    <a:pt x="11" y="44"/>
                  </a:lnTo>
                  <a:lnTo>
                    <a:pt x="11" y="43"/>
                  </a:lnTo>
                  <a:lnTo>
                    <a:pt x="11" y="42"/>
                  </a:lnTo>
                  <a:lnTo>
                    <a:pt x="11" y="40"/>
                  </a:lnTo>
                  <a:lnTo>
                    <a:pt x="10" y="40"/>
                  </a:lnTo>
                  <a:lnTo>
                    <a:pt x="10" y="39"/>
                  </a:lnTo>
                  <a:lnTo>
                    <a:pt x="9" y="38"/>
                  </a:lnTo>
                  <a:lnTo>
                    <a:pt x="9" y="37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8" y="35"/>
                  </a:lnTo>
                  <a:lnTo>
                    <a:pt x="6" y="34"/>
                  </a:lnTo>
                  <a:lnTo>
                    <a:pt x="5" y="32"/>
                  </a:lnTo>
                  <a:lnTo>
                    <a:pt x="3" y="32"/>
                  </a:lnTo>
                  <a:lnTo>
                    <a:pt x="1" y="31"/>
                  </a:lnTo>
                  <a:lnTo>
                    <a:pt x="1" y="30"/>
                  </a:lnTo>
                  <a:lnTo>
                    <a:pt x="0" y="29"/>
                  </a:lnTo>
                  <a:lnTo>
                    <a:pt x="0" y="28"/>
                  </a:lnTo>
                  <a:lnTo>
                    <a:pt x="0" y="27"/>
                  </a:lnTo>
                  <a:lnTo>
                    <a:pt x="0" y="26"/>
                  </a:lnTo>
                  <a:lnTo>
                    <a:pt x="1" y="26"/>
                  </a:lnTo>
                  <a:lnTo>
                    <a:pt x="1" y="23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20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1" y="17"/>
                  </a:lnTo>
                  <a:lnTo>
                    <a:pt x="2" y="17"/>
                  </a:lnTo>
                  <a:lnTo>
                    <a:pt x="2" y="15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8" y="13"/>
                  </a:lnTo>
                  <a:lnTo>
                    <a:pt x="9" y="13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1" y="11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2" y="9"/>
                  </a:lnTo>
                  <a:lnTo>
                    <a:pt x="14" y="9"/>
                  </a:lnTo>
                  <a:lnTo>
                    <a:pt x="15" y="7"/>
                  </a:lnTo>
                  <a:lnTo>
                    <a:pt x="16" y="7"/>
                  </a:lnTo>
                  <a:lnTo>
                    <a:pt x="16" y="6"/>
                  </a:lnTo>
                  <a:lnTo>
                    <a:pt x="17" y="6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8" y="4"/>
                  </a:lnTo>
                  <a:lnTo>
                    <a:pt x="19" y="2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1" y="0"/>
                  </a:lnTo>
                  <a:lnTo>
                    <a:pt x="23" y="0"/>
                  </a:lnTo>
                  <a:lnTo>
                    <a:pt x="23" y="1"/>
                  </a:lnTo>
                  <a:lnTo>
                    <a:pt x="24" y="1"/>
                  </a:lnTo>
                  <a:lnTo>
                    <a:pt x="25" y="1"/>
                  </a:lnTo>
                  <a:lnTo>
                    <a:pt x="26" y="2"/>
                  </a:lnTo>
                  <a:lnTo>
                    <a:pt x="27" y="2"/>
                  </a:lnTo>
                  <a:lnTo>
                    <a:pt x="28" y="2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31" y="3"/>
                  </a:lnTo>
                  <a:lnTo>
                    <a:pt x="32" y="4"/>
                  </a:lnTo>
                  <a:lnTo>
                    <a:pt x="33" y="4"/>
                  </a:lnTo>
                  <a:lnTo>
                    <a:pt x="34" y="5"/>
                  </a:lnTo>
                  <a:lnTo>
                    <a:pt x="35" y="6"/>
                  </a:lnTo>
                  <a:lnTo>
                    <a:pt x="36" y="6"/>
                  </a:lnTo>
                  <a:lnTo>
                    <a:pt x="36" y="7"/>
                  </a:lnTo>
                  <a:lnTo>
                    <a:pt x="37" y="7"/>
                  </a:lnTo>
                  <a:lnTo>
                    <a:pt x="38" y="7"/>
                  </a:lnTo>
                  <a:lnTo>
                    <a:pt x="38" y="9"/>
                  </a:lnTo>
                  <a:lnTo>
                    <a:pt x="40" y="9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7" y="9"/>
                  </a:lnTo>
                  <a:lnTo>
                    <a:pt x="47" y="7"/>
                  </a:lnTo>
                  <a:lnTo>
                    <a:pt x="50" y="6"/>
                  </a:lnTo>
                  <a:lnTo>
                    <a:pt x="51" y="6"/>
                  </a:lnTo>
                  <a:lnTo>
                    <a:pt x="51" y="5"/>
                  </a:lnTo>
                  <a:lnTo>
                    <a:pt x="52" y="5"/>
                  </a:lnTo>
                  <a:lnTo>
                    <a:pt x="53" y="5"/>
                  </a:lnTo>
                  <a:lnTo>
                    <a:pt x="54" y="4"/>
                  </a:lnTo>
                  <a:lnTo>
                    <a:pt x="55" y="4"/>
                  </a:lnTo>
                  <a:lnTo>
                    <a:pt x="57" y="4"/>
                  </a:lnTo>
                  <a:lnTo>
                    <a:pt x="58" y="3"/>
                  </a:lnTo>
                  <a:lnTo>
                    <a:pt x="59" y="3"/>
                  </a:lnTo>
                  <a:lnTo>
                    <a:pt x="60" y="3"/>
                  </a:lnTo>
                  <a:lnTo>
                    <a:pt x="64" y="3"/>
                  </a:lnTo>
                  <a:lnTo>
                    <a:pt x="66" y="3"/>
                  </a:lnTo>
                  <a:lnTo>
                    <a:pt x="67" y="3"/>
                  </a:lnTo>
                  <a:lnTo>
                    <a:pt x="68" y="3"/>
                  </a:lnTo>
                  <a:lnTo>
                    <a:pt x="68" y="4"/>
                  </a:lnTo>
                  <a:lnTo>
                    <a:pt x="69" y="4"/>
                  </a:lnTo>
                  <a:lnTo>
                    <a:pt x="71" y="4"/>
                  </a:lnTo>
                  <a:lnTo>
                    <a:pt x="71" y="5"/>
                  </a:lnTo>
                  <a:lnTo>
                    <a:pt x="72" y="5"/>
                  </a:lnTo>
                  <a:lnTo>
                    <a:pt x="74" y="5"/>
                  </a:lnTo>
                  <a:lnTo>
                    <a:pt x="75" y="5"/>
                  </a:lnTo>
                  <a:lnTo>
                    <a:pt x="76" y="5"/>
                  </a:lnTo>
                  <a:lnTo>
                    <a:pt x="77" y="5"/>
                  </a:lnTo>
                  <a:lnTo>
                    <a:pt x="81" y="6"/>
                  </a:lnTo>
                  <a:lnTo>
                    <a:pt x="83" y="6"/>
                  </a:lnTo>
                  <a:lnTo>
                    <a:pt x="84" y="6"/>
                  </a:lnTo>
                  <a:lnTo>
                    <a:pt x="87" y="7"/>
                  </a:lnTo>
                  <a:lnTo>
                    <a:pt x="88" y="7"/>
                  </a:lnTo>
                  <a:lnTo>
                    <a:pt x="89" y="7"/>
                  </a:lnTo>
                  <a:lnTo>
                    <a:pt x="90" y="7"/>
                  </a:lnTo>
                  <a:lnTo>
                    <a:pt x="90" y="9"/>
                  </a:lnTo>
                  <a:lnTo>
                    <a:pt x="92" y="9"/>
                  </a:lnTo>
                  <a:lnTo>
                    <a:pt x="97" y="12"/>
                  </a:lnTo>
                  <a:lnTo>
                    <a:pt x="98" y="12"/>
                  </a:lnTo>
                  <a:lnTo>
                    <a:pt x="98" y="13"/>
                  </a:lnTo>
                  <a:lnTo>
                    <a:pt x="100" y="13"/>
                  </a:lnTo>
                  <a:lnTo>
                    <a:pt x="101" y="14"/>
                  </a:lnTo>
                  <a:lnTo>
                    <a:pt x="102" y="14"/>
                  </a:lnTo>
                  <a:lnTo>
                    <a:pt x="102" y="15"/>
                  </a:lnTo>
                  <a:lnTo>
                    <a:pt x="103" y="15"/>
                  </a:lnTo>
                  <a:lnTo>
                    <a:pt x="103" y="17"/>
                  </a:lnTo>
                  <a:lnTo>
                    <a:pt x="103" y="18"/>
                  </a:lnTo>
                  <a:lnTo>
                    <a:pt x="104" y="18"/>
                  </a:lnTo>
                  <a:lnTo>
                    <a:pt x="104" y="19"/>
                  </a:lnTo>
                  <a:lnTo>
                    <a:pt x="105" y="19"/>
                  </a:lnTo>
                  <a:lnTo>
                    <a:pt x="105" y="20"/>
                  </a:lnTo>
                  <a:lnTo>
                    <a:pt x="106" y="20"/>
                  </a:lnTo>
                  <a:lnTo>
                    <a:pt x="107" y="20"/>
                  </a:lnTo>
                  <a:lnTo>
                    <a:pt x="107" y="21"/>
                  </a:lnTo>
                  <a:lnTo>
                    <a:pt x="109" y="21"/>
                  </a:lnTo>
                  <a:lnTo>
                    <a:pt x="110" y="22"/>
                  </a:lnTo>
                  <a:lnTo>
                    <a:pt x="111" y="22"/>
                  </a:lnTo>
                  <a:lnTo>
                    <a:pt x="112" y="23"/>
                  </a:lnTo>
                  <a:lnTo>
                    <a:pt x="113" y="23"/>
                  </a:lnTo>
                  <a:lnTo>
                    <a:pt x="113" y="24"/>
                  </a:lnTo>
                  <a:lnTo>
                    <a:pt x="114" y="24"/>
                  </a:lnTo>
                  <a:lnTo>
                    <a:pt x="115" y="26"/>
                  </a:lnTo>
                  <a:lnTo>
                    <a:pt x="117" y="26"/>
                  </a:lnTo>
                  <a:lnTo>
                    <a:pt x="120" y="28"/>
                  </a:lnTo>
                  <a:lnTo>
                    <a:pt x="121" y="28"/>
                  </a:lnTo>
                  <a:lnTo>
                    <a:pt x="122" y="28"/>
                  </a:lnTo>
                  <a:lnTo>
                    <a:pt x="123" y="29"/>
                  </a:lnTo>
                  <a:lnTo>
                    <a:pt x="124" y="29"/>
                  </a:lnTo>
                  <a:lnTo>
                    <a:pt x="126" y="29"/>
                  </a:lnTo>
                  <a:lnTo>
                    <a:pt x="127" y="29"/>
                  </a:lnTo>
                  <a:lnTo>
                    <a:pt x="129" y="28"/>
                  </a:lnTo>
                  <a:lnTo>
                    <a:pt x="130" y="28"/>
                  </a:lnTo>
                  <a:lnTo>
                    <a:pt x="130" y="27"/>
                  </a:lnTo>
                  <a:lnTo>
                    <a:pt x="131" y="27"/>
                  </a:lnTo>
                  <a:lnTo>
                    <a:pt x="133" y="24"/>
                  </a:lnTo>
                  <a:lnTo>
                    <a:pt x="135" y="24"/>
                  </a:lnTo>
                  <a:lnTo>
                    <a:pt x="135" y="23"/>
                  </a:lnTo>
                  <a:lnTo>
                    <a:pt x="136" y="23"/>
                  </a:lnTo>
                  <a:lnTo>
                    <a:pt x="137" y="23"/>
                  </a:lnTo>
                  <a:lnTo>
                    <a:pt x="138" y="23"/>
                  </a:lnTo>
                  <a:lnTo>
                    <a:pt x="138" y="24"/>
                  </a:lnTo>
                  <a:lnTo>
                    <a:pt x="140" y="26"/>
                  </a:lnTo>
                  <a:lnTo>
                    <a:pt x="141" y="26"/>
                  </a:lnTo>
                  <a:lnTo>
                    <a:pt x="143" y="26"/>
                  </a:lnTo>
                  <a:lnTo>
                    <a:pt x="146" y="24"/>
                  </a:lnTo>
                  <a:lnTo>
                    <a:pt x="147" y="24"/>
                  </a:lnTo>
                  <a:lnTo>
                    <a:pt x="148" y="24"/>
                  </a:lnTo>
                  <a:lnTo>
                    <a:pt x="149" y="24"/>
                  </a:lnTo>
                  <a:lnTo>
                    <a:pt x="150" y="24"/>
                  </a:lnTo>
                  <a:lnTo>
                    <a:pt x="152" y="24"/>
                  </a:lnTo>
                  <a:lnTo>
                    <a:pt x="153" y="24"/>
                  </a:lnTo>
                  <a:lnTo>
                    <a:pt x="154" y="26"/>
                  </a:lnTo>
                  <a:lnTo>
                    <a:pt x="155" y="27"/>
                  </a:lnTo>
                  <a:lnTo>
                    <a:pt x="156" y="27"/>
                  </a:lnTo>
                  <a:lnTo>
                    <a:pt x="157" y="27"/>
                  </a:lnTo>
                  <a:lnTo>
                    <a:pt x="158" y="28"/>
                  </a:lnTo>
                  <a:lnTo>
                    <a:pt x="159" y="28"/>
                  </a:lnTo>
                  <a:lnTo>
                    <a:pt x="161" y="28"/>
                  </a:lnTo>
                  <a:lnTo>
                    <a:pt x="162" y="28"/>
                  </a:lnTo>
                  <a:lnTo>
                    <a:pt x="163" y="29"/>
                  </a:lnTo>
                  <a:lnTo>
                    <a:pt x="164" y="29"/>
                  </a:lnTo>
                  <a:lnTo>
                    <a:pt x="165" y="30"/>
                  </a:lnTo>
                  <a:lnTo>
                    <a:pt x="166" y="31"/>
                  </a:lnTo>
                  <a:lnTo>
                    <a:pt x="167" y="31"/>
                  </a:lnTo>
                  <a:lnTo>
                    <a:pt x="167" y="32"/>
                  </a:lnTo>
                  <a:lnTo>
                    <a:pt x="169" y="32"/>
                  </a:lnTo>
                  <a:lnTo>
                    <a:pt x="170" y="34"/>
                  </a:lnTo>
                  <a:lnTo>
                    <a:pt x="171" y="35"/>
                  </a:lnTo>
                  <a:lnTo>
                    <a:pt x="172" y="36"/>
                  </a:lnTo>
                  <a:lnTo>
                    <a:pt x="172" y="37"/>
                  </a:lnTo>
                  <a:lnTo>
                    <a:pt x="172" y="38"/>
                  </a:lnTo>
                  <a:lnTo>
                    <a:pt x="172" y="39"/>
                  </a:lnTo>
                  <a:lnTo>
                    <a:pt x="172" y="40"/>
                  </a:lnTo>
                  <a:lnTo>
                    <a:pt x="173" y="40"/>
                  </a:lnTo>
                  <a:lnTo>
                    <a:pt x="173" y="42"/>
                  </a:lnTo>
                  <a:lnTo>
                    <a:pt x="173" y="43"/>
                  </a:lnTo>
                  <a:lnTo>
                    <a:pt x="174" y="43"/>
                  </a:lnTo>
                  <a:lnTo>
                    <a:pt x="174" y="44"/>
                  </a:lnTo>
                  <a:lnTo>
                    <a:pt x="175" y="44"/>
                  </a:lnTo>
                  <a:lnTo>
                    <a:pt x="180" y="45"/>
                  </a:lnTo>
                  <a:lnTo>
                    <a:pt x="181" y="45"/>
                  </a:lnTo>
                  <a:lnTo>
                    <a:pt x="181" y="46"/>
                  </a:lnTo>
                  <a:lnTo>
                    <a:pt x="182" y="46"/>
                  </a:lnTo>
                  <a:lnTo>
                    <a:pt x="183" y="47"/>
                  </a:lnTo>
                  <a:lnTo>
                    <a:pt x="184" y="47"/>
                  </a:lnTo>
                  <a:lnTo>
                    <a:pt x="186" y="47"/>
                  </a:lnTo>
                  <a:lnTo>
                    <a:pt x="186" y="48"/>
                  </a:lnTo>
                  <a:lnTo>
                    <a:pt x="187" y="48"/>
                  </a:lnTo>
                  <a:lnTo>
                    <a:pt x="188" y="49"/>
                  </a:lnTo>
                  <a:lnTo>
                    <a:pt x="187" y="51"/>
                  </a:lnTo>
                  <a:lnTo>
                    <a:pt x="186" y="52"/>
                  </a:lnTo>
                  <a:lnTo>
                    <a:pt x="186" y="53"/>
                  </a:lnTo>
                  <a:lnTo>
                    <a:pt x="184" y="53"/>
                  </a:lnTo>
                  <a:lnTo>
                    <a:pt x="183" y="56"/>
                  </a:lnTo>
                  <a:lnTo>
                    <a:pt x="182" y="56"/>
                  </a:lnTo>
                  <a:lnTo>
                    <a:pt x="182" y="57"/>
                  </a:lnTo>
                  <a:lnTo>
                    <a:pt x="181" y="57"/>
                  </a:lnTo>
                  <a:lnTo>
                    <a:pt x="180" y="59"/>
                  </a:lnTo>
                  <a:lnTo>
                    <a:pt x="181" y="59"/>
                  </a:lnTo>
                  <a:lnTo>
                    <a:pt x="181" y="60"/>
                  </a:lnTo>
                  <a:lnTo>
                    <a:pt x="180" y="60"/>
                  </a:lnTo>
                  <a:lnTo>
                    <a:pt x="179" y="61"/>
                  </a:lnTo>
                  <a:lnTo>
                    <a:pt x="180" y="61"/>
                  </a:lnTo>
                  <a:lnTo>
                    <a:pt x="180" y="62"/>
                  </a:lnTo>
                  <a:lnTo>
                    <a:pt x="181" y="62"/>
                  </a:lnTo>
                  <a:lnTo>
                    <a:pt x="182" y="63"/>
                  </a:lnTo>
                  <a:lnTo>
                    <a:pt x="183" y="62"/>
                  </a:lnTo>
                  <a:lnTo>
                    <a:pt x="184" y="63"/>
                  </a:lnTo>
                  <a:lnTo>
                    <a:pt x="191" y="64"/>
                  </a:lnTo>
                  <a:lnTo>
                    <a:pt x="193" y="62"/>
                  </a:lnTo>
                  <a:lnTo>
                    <a:pt x="192" y="61"/>
                  </a:lnTo>
                  <a:lnTo>
                    <a:pt x="193" y="61"/>
                  </a:lnTo>
                  <a:lnTo>
                    <a:pt x="193" y="60"/>
                  </a:lnTo>
                  <a:lnTo>
                    <a:pt x="193" y="59"/>
                  </a:lnTo>
                  <a:lnTo>
                    <a:pt x="195" y="59"/>
                  </a:lnTo>
                  <a:lnTo>
                    <a:pt x="196" y="57"/>
                  </a:lnTo>
                  <a:lnTo>
                    <a:pt x="198" y="55"/>
                  </a:lnTo>
                  <a:lnTo>
                    <a:pt x="200" y="56"/>
                  </a:lnTo>
                  <a:lnTo>
                    <a:pt x="206" y="59"/>
                  </a:lnTo>
                  <a:lnTo>
                    <a:pt x="208" y="57"/>
                  </a:lnTo>
                  <a:close/>
                  <a:moveTo>
                    <a:pt x="693" y="261"/>
                  </a:moveTo>
                  <a:lnTo>
                    <a:pt x="695" y="261"/>
                  </a:lnTo>
                  <a:lnTo>
                    <a:pt x="693" y="261"/>
                  </a:lnTo>
                  <a:lnTo>
                    <a:pt x="695" y="261"/>
                  </a:lnTo>
                  <a:lnTo>
                    <a:pt x="693" y="261"/>
                  </a:lnTo>
                  <a:lnTo>
                    <a:pt x="693" y="262"/>
                  </a:lnTo>
                  <a:lnTo>
                    <a:pt x="695" y="262"/>
                  </a:lnTo>
                  <a:lnTo>
                    <a:pt x="695" y="263"/>
                  </a:lnTo>
                  <a:lnTo>
                    <a:pt x="695" y="264"/>
                  </a:lnTo>
                  <a:lnTo>
                    <a:pt x="698" y="265"/>
                  </a:lnTo>
                  <a:lnTo>
                    <a:pt x="699" y="265"/>
                  </a:lnTo>
                  <a:lnTo>
                    <a:pt x="699" y="264"/>
                  </a:lnTo>
                  <a:lnTo>
                    <a:pt x="699" y="263"/>
                  </a:lnTo>
                  <a:lnTo>
                    <a:pt x="699" y="262"/>
                  </a:lnTo>
                  <a:lnTo>
                    <a:pt x="697" y="261"/>
                  </a:lnTo>
                  <a:lnTo>
                    <a:pt x="697" y="260"/>
                  </a:lnTo>
                  <a:lnTo>
                    <a:pt x="696" y="260"/>
                  </a:lnTo>
                  <a:lnTo>
                    <a:pt x="695" y="260"/>
                  </a:lnTo>
                  <a:lnTo>
                    <a:pt x="693" y="261"/>
                  </a:lnTo>
                  <a:close/>
                  <a:moveTo>
                    <a:pt x="791" y="287"/>
                  </a:moveTo>
                  <a:lnTo>
                    <a:pt x="791" y="286"/>
                  </a:lnTo>
                  <a:lnTo>
                    <a:pt x="790" y="285"/>
                  </a:lnTo>
                  <a:lnTo>
                    <a:pt x="792" y="280"/>
                  </a:lnTo>
                  <a:lnTo>
                    <a:pt x="791" y="280"/>
                  </a:lnTo>
                  <a:lnTo>
                    <a:pt x="791" y="279"/>
                  </a:lnTo>
                  <a:lnTo>
                    <a:pt x="790" y="279"/>
                  </a:lnTo>
                  <a:lnTo>
                    <a:pt x="791" y="277"/>
                  </a:lnTo>
                  <a:lnTo>
                    <a:pt x="791" y="275"/>
                  </a:lnTo>
                  <a:lnTo>
                    <a:pt x="790" y="275"/>
                  </a:lnTo>
                  <a:lnTo>
                    <a:pt x="790" y="274"/>
                  </a:lnTo>
                  <a:lnTo>
                    <a:pt x="791" y="273"/>
                  </a:lnTo>
                  <a:lnTo>
                    <a:pt x="799" y="264"/>
                  </a:lnTo>
                  <a:lnTo>
                    <a:pt x="813" y="272"/>
                  </a:lnTo>
                  <a:lnTo>
                    <a:pt x="825" y="283"/>
                  </a:lnTo>
                  <a:lnTo>
                    <a:pt x="820" y="289"/>
                  </a:lnTo>
                  <a:lnTo>
                    <a:pt x="818" y="290"/>
                  </a:lnTo>
                  <a:lnTo>
                    <a:pt x="816" y="293"/>
                  </a:lnTo>
                  <a:lnTo>
                    <a:pt x="815" y="293"/>
                  </a:lnTo>
                  <a:lnTo>
                    <a:pt x="812" y="294"/>
                  </a:lnTo>
                  <a:lnTo>
                    <a:pt x="809" y="296"/>
                  </a:lnTo>
                  <a:lnTo>
                    <a:pt x="809" y="297"/>
                  </a:lnTo>
                  <a:lnTo>
                    <a:pt x="808" y="298"/>
                  </a:lnTo>
                  <a:lnTo>
                    <a:pt x="807" y="298"/>
                  </a:lnTo>
                  <a:lnTo>
                    <a:pt x="805" y="297"/>
                  </a:lnTo>
                  <a:lnTo>
                    <a:pt x="807" y="297"/>
                  </a:lnTo>
                  <a:lnTo>
                    <a:pt x="807" y="296"/>
                  </a:lnTo>
                  <a:lnTo>
                    <a:pt x="807" y="295"/>
                  </a:lnTo>
                  <a:lnTo>
                    <a:pt x="807" y="294"/>
                  </a:lnTo>
                  <a:lnTo>
                    <a:pt x="808" y="294"/>
                  </a:lnTo>
                  <a:lnTo>
                    <a:pt x="808" y="293"/>
                  </a:lnTo>
                  <a:lnTo>
                    <a:pt x="807" y="293"/>
                  </a:lnTo>
                  <a:lnTo>
                    <a:pt x="804" y="291"/>
                  </a:lnTo>
                  <a:lnTo>
                    <a:pt x="804" y="293"/>
                  </a:lnTo>
                  <a:lnTo>
                    <a:pt x="801" y="291"/>
                  </a:lnTo>
                  <a:lnTo>
                    <a:pt x="798" y="290"/>
                  </a:lnTo>
                  <a:lnTo>
                    <a:pt x="796" y="290"/>
                  </a:lnTo>
                  <a:lnTo>
                    <a:pt x="794" y="290"/>
                  </a:lnTo>
                  <a:lnTo>
                    <a:pt x="794" y="289"/>
                  </a:lnTo>
                  <a:lnTo>
                    <a:pt x="795" y="288"/>
                  </a:lnTo>
                  <a:lnTo>
                    <a:pt x="792" y="287"/>
                  </a:lnTo>
                  <a:lnTo>
                    <a:pt x="791" y="28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23">
              <a:extLst>
                <a:ext uri="{FF2B5EF4-FFF2-40B4-BE49-F238E27FC236}">
                  <a16:creationId xmlns:a16="http://schemas.microsoft.com/office/drawing/2014/main" id="{C2F06957-64D5-C535-2AFE-0FC728223B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51238" y="646113"/>
              <a:ext cx="1190625" cy="1141413"/>
            </a:xfrm>
            <a:custGeom>
              <a:avLst/>
              <a:gdLst>
                <a:gd name="T0" fmla="*/ 699 w 750"/>
                <a:gd name="T1" fmla="*/ 623 h 719"/>
                <a:gd name="T2" fmla="*/ 711 w 750"/>
                <a:gd name="T3" fmla="*/ 700 h 719"/>
                <a:gd name="T4" fmla="*/ 662 w 750"/>
                <a:gd name="T5" fmla="*/ 707 h 719"/>
                <a:gd name="T6" fmla="*/ 636 w 750"/>
                <a:gd name="T7" fmla="*/ 662 h 719"/>
                <a:gd name="T8" fmla="*/ 623 w 750"/>
                <a:gd name="T9" fmla="*/ 612 h 719"/>
                <a:gd name="T10" fmla="*/ 604 w 750"/>
                <a:gd name="T11" fmla="*/ 554 h 719"/>
                <a:gd name="T12" fmla="*/ 582 w 750"/>
                <a:gd name="T13" fmla="*/ 508 h 719"/>
                <a:gd name="T14" fmla="*/ 536 w 750"/>
                <a:gd name="T15" fmla="*/ 512 h 719"/>
                <a:gd name="T16" fmla="*/ 498 w 750"/>
                <a:gd name="T17" fmla="*/ 585 h 719"/>
                <a:gd name="T18" fmla="*/ 463 w 750"/>
                <a:gd name="T19" fmla="*/ 586 h 719"/>
                <a:gd name="T20" fmla="*/ 469 w 750"/>
                <a:gd name="T21" fmla="*/ 564 h 719"/>
                <a:gd name="T22" fmla="*/ 444 w 750"/>
                <a:gd name="T23" fmla="*/ 555 h 719"/>
                <a:gd name="T24" fmla="*/ 398 w 750"/>
                <a:gd name="T25" fmla="*/ 554 h 719"/>
                <a:gd name="T26" fmla="*/ 352 w 750"/>
                <a:gd name="T27" fmla="*/ 544 h 719"/>
                <a:gd name="T28" fmla="*/ 309 w 750"/>
                <a:gd name="T29" fmla="*/ 546 h 719"/>
                <a:gd name="T30" fmla="*/ 240 w 750"/>
                <a:gd name="T31" fmla="*/ 522 h 719"/>
                <a:gd name="T32" fmla="*/ 233 w 750"/>
                <a:gd name="T33" fmla="*/ 567 h 719"/>
                <a:gd name="T34" fmla="*/ 134 w 750"/>
                <a:gd name="T35" fmla="*/ 579 h 719"/>
                <a:gd name="T36" fmla="*/ 119 w 750"/>
                <a:gd name="T37" fmla="*/ 546 h 719"/>
                <a:gd name="T38" fmla="*/ 136 w 750"/>
                <a:gd name="T39" fmla="*/ 505 h 719"/>
                <a:gd name="T40" fmla="*/ 180 w 750"/>
                <a:gd name="T41" fmla="*/ 462 h 719"/>
                <a:gd name="T42" fmla="*/ 208 w 750"/>
                <a:gd name="T43" fmla="*/ 428 h 719"/>
                <a:gd name="T44" fmla="*/ 282 w 750"/>
                <a:gd name="T45" fmla="*/ 431 h 719"/>
                <a:gd name="T46" fmla="*/ 318 w 750"/>
                <a:gd name="T47" fmla="*/ 371 h 719"/>
                <a:gd name="T48" fmla="*/ 289 w 750"/>
                <a:gd name="T49" fmla="*/ 316 h 719"/>
                <a:gd name="T50" fmla="*/ 265 w 750"/>
                <a:gd name="T51" fmla="*/ 293 h 719"/>
                <a:gd name="T52" fmla="*/ 267 w 750"/>
                <a:gd name="T53" fmla="*/ 255 h 719"/>
                <a:gd name="T54" fmla="*/ 239 w 750"/>
                <a:gd name="T55" fmla="*/ 237 h 719"/>
                <a:gd name="T56" fmla="*/ 215 w 750"/>
                <a:gd name="T57" fmla="*/ 207 h 719"/>
                <a:gd name="T58" fmla="*/ 163 w 750"/>
                <a:gd name="T59" fmla="*/ 156 h 719"/>
                <a:gd name="T60" fmla="*/ 121 w 750"/>
                <a:gd name="T61" fmla="*/ 137 h 719"/>
                <a:gd name="T62" fmla="*/ 84 w 750"/>
                <a:gd name="T63" fmla="*/ 189 h 719"/>
                <a:gd name="T64" fmla="*/ 68 w 750"/>
                <a:gd name="T65" fmla="*/ 151 h 719"/>
                <a:gd name="T66" fmla="*/ 20 w 750"/>
                <a:gd name="T67" fmla="*/ 137 h 719"/>
                <a:gd name="T68" fmla="*/ 39 w 750"/>
                <a:gd name="T69" fmla="*/ 115 h 719"/>
                <a:gd name="T70" fmla="*/ 98 w 750"/>
                <a:gd name="T71" fmla="*/ 78 h 719"/>
                <a:gd name="T72" fmla="*/ 154 w 750"/>
                <a:gd name="T73" fmla="*/ 50 h 719"/>
                <a:gd name="T74" fmla="*/ 194 w 750"/>
                <a:gd name="T75" fmla="*/ 93 h 719"/>
                <a:gd name="T76" fmla="*/ 239 w 750"/>
                <a:gd name="T77" fmla="*/ 109 h 719"/>
                <a:gd name="T78" fmla="*/ 297 w 750"/>
                <a:gd name="T79" fmla="*/ 102 h 719"/>
                <a:gd name="T80" fmla="*/ 356 w 750"/>
                <a:gd name="T81" fmla="*/ 85 h 719"/>
                <a:gd name="T82" fmla="*/ 398 w 750"/>
                <a:gd name="T83" fmla="*/ 58 h 719"/>
                <a:gd name="T84" fmla="*/ 446 w 750"/>
                <a:gd name="T85" fmla="*/ 39 h 719"/>
                <a:gd name="T86" fmla="*/ 490 w 750"/>
                <a:gd name="T87" fmla="*/ 0 h 719"/>
                <a:gd name="T88" fmla="*/ 533 w 750"/>
                <a:gd name="T89" fmla="*/ 12 h 719"/>
                <a:gd name="T90" fmla="*/ 586 w 750"/>
                <a:gd name="T91" fmla="*/ 20 h 719"/>
                <a:gd name="T92" fmla="*/ 623 w 750"/>
                <a:gd name="T93" fmla="*/ 73 h 719"/>
                <a:gd name="T94" fmla="*/ 688 w 750"/>
                <a:gd name="T95" fmla="*/ 62 h 719"/>
                <a:gd name="T96" fmla="*/ 708 w 750"/>
                <a:gd name="T97" fmla="*/ 109 h 719"/>
                <a:gd name="T98" fmla="*/ 685 w 750"/>
                <a:gd name="T99" fmla="*/ 133 h 719"/>
                <a:gd name="T100" fmla="*/ 663 w 750"/>
                <a:gd name="T101" fmla="*/ 161 h 719"/>
                <a:gd name="T102" fmla="*/ 654 w 750"/>
                <a:gd name="T103" fmla="*/ 192 h 719"/>
                <a:gd name="T104" fmla="*/ 662 w 750"/>
                <a:gd name="T105" fmla="*/ 231 h 719"/>
                <a:gd name="T106" fmla="*/ 672 w 750"/>
                <a:gd name="T107" fmla="*/ 278 h 719"/>
                <a:gd name="T108" fmla="*/ 674 w 750"/>
                <a:gd name="T109" fmla="*/ 315 h 719"/>
                <a:gd name="T110" fmla="*/ 672 w 750"/>
                <a:gd name="T111" fmla="*/ 327 h 719"/>
                <a:gd name="T112" fmla="*/ 689 w 750"/>
                <a:gd name="T113" fmla="*/ 353 h 719"/>
                <a:gd name="T114" fmla="*/ 701 w 750"/>
                <a:gd name="T115" fmla="*/ 394 h 719"/>
                <a:gd name="T116" fmla="*/ 707 w 750"/>
                <a:gd name="T117" fmla="*/ 435 h 719"/>
                <a:gd name="T118" fmla="*/ 744 w 750"/>
                <a:gd name="T119" fmla="*/ 438 h 719"/>
                <a:gd name="T120" fmla="*/ 718 w 750"/>
                <a:gd name="T121" fmla="*/ 478 h 719"/>
                <a:gd name="T122" fmla="*/ 698 w 750"/>
                <a:gd name="T123" fmla="*/ 516 h 7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50" h="719">
                  <a:moveTo>
                    <a:pt x="706" y="553"/>
                  </a:moveTo>
                  <a:lnTo>
                    <a:pt x="707" y="554"/>
                  </a:lnTo>
                  <a:lnTo>
                    <a:pt x="707" y="555"/>
                  </a:lnTo>
                  <a:lnTo>
                    <a:pt x="707" y="556"/>
                  </a:lnTo>
                  <a:lnTo>
                    <a:pt x="707" y="557"/>
                  </a:lnTo>
                  <a:lnTo>
                    <a:pt x="707" y="558"/>
                  </a:lnTo>
                  <a:lnTo>
                    <a:pt x="706" y="558"/>
                  </a:lnTo>
                  <a:lnTo>
                    <a:pt x="706" y="560"/>
                  </a:lnTo>
                  <a:lnTo>
                    <a:pt x="705" y="562"/>
                  </a:lnTo>
                  <a:lnTo>
                    <a:pt x="704" y="562"/>
                  </a:lnTo>
                  <a:lnTo>
                    <a:pt x="704" y="563"/>
                  </a:lnTo>
                  <a:lnTo>
                    <a:pt x="702" y="564"/>
                  </a:lnTo>
                  <a:lnTo>
                    <a:pt x="702" y="565"/>
                  </a:lnTo>
                  <a:lnTo>
                    <a:pt x="702" y="566"/>
                  </a:lnTo>
                  <a:lnTo>
                    <a:pt x="702" y="567"/>
                  </a:lnTo>
                  <a:lnTo>
                    <a:pt x="702" y="569"/>
                  </a:lnTo>
                  <a:lnTo>
                    <a:pt x="702" y="570"/>
                  </a:lnTo>
                  <a:lnTo>
                    <a:pt x="701" y="571"/>
                  </a:lnTo>
                  <a:lnTo>
                    <a:pt x="701" y="572"/>
                  </a:lnTo>
                  <a:lnTo>
                    <a:pt x="696" y="575"/>
                  </a:lnTo>
                  <a:lnTo>
                    <a:pt x="696" y="577"/>
                  </a:lnTo>
                  <a:lnTo>
                    <a:pt x="695" y="578"/>
                  </a:lnTo>
                  <a:lnTo>
                    <a:pt x="695" y="579"/>
                  </a:lnTo>
                  <a:lnTo>
                    <a:pt x="693" y="579"/>
                  </a:lnTo>
                  <a:lnTo>
                    <a:pt x="693" y="580"/>
                  </a:lnTo>
                  <a:lnTo>
                    <a:pt x="692" y="581"/>
                  </a:lnTo>
                  <a:lnTo>
                    <a:pt x="692" y="582"/>
                  </a:lnTo>
                  <a:lnTo>
                    <a:pt x="692" y="583"/>
                  </a:lnTo>
                  <a:lnTo>
                    <a:pt x="691" y="585"/>
                  </a:lnTo>
                  <a:lnTo>
                    <a:pt x="691" y="586"/>
                  </a:lnTo>
                  <a:lnTo>
                    <a:pt x="691" y="587"/>
                  </a:lnTo>
                  <a:lnTo>
                    <a:pt x="691" y="588"/>
                  </a:lnTo>
                  <a:lnTo>
                    <a:pt x="692" y="592"/>
                  </a:lnTo>
                  <a:lnTo>
                    <a:pt x="692" y="595"/>
                  </a:lnTo>
                  <a:lnTo>
                    <a:pt x="693" y="596"/>
                  </a:lnTo>
                  <a:lnTo>
                    <a:pt x="693" y="597"/>
                  </a:lnTo>
                  <a:lnTo>
                    <a:pt x="695" y="598"/>
                  </a:lnTo>
                  <a:lnTo>
                    <a:pt x="696" y="599"/>
                  </a:lnTo>
                  <a:lnTo>
                    <a:pt x="696" y="600"/>
                  </a:lnTo>
                  <a:lnTo>
                    <a:pt x="697" y="600"/>
                  </a:lnTo>
                  <a:lnTo>
                    <a:pt x="697" y="602"/>
                  </a:lnTo>
                  <a:lnTo>
                    <a:pt x="697" y="603"/>
                  </a:lnTo>
                  <a:lnTo>
                    <a:pt x="698" y="603"/>
                  </a:lnTo>
                  <a:lnTo>
                    <a:pt x="698" y="604"/>
                  </a:lnTo>
                  <a:lnTo>
                    <a:pt x="698" y="605"/>
                  </a:lnTo>
                  <a:lnTo>
                    <a:pt x="697" y="606"/>
                  </a:lnTo>
                  <a:lnTo>
                    <a:pt x="697" y="611"/>
                  </a:lnTo>
                  <a:lnTo>
                    <a:pt x="697" y="612"/>
                  </a:lnTo>
                  <a:lnTo>
                    <a:pt x="697" y="613"/>
                  </a:lnTo>
                  <a:lnTo>
                    <a:pt x="697" y="614"/>
                  </a:lnTo>
                  <a:lnTo>
                    <a:pt x="698" y="616"/>
                  </a:lnTo>
                  <a:lnTo>
                    <a:pt x="698" y="617"/>
                  </a:lnTo>
                  <a:lnTo>
                    <a:pt x="699" y="619"/>
                  </a:lnTo>
                  <a:lnTo>
                    <a:pt x="699" y="622"/>
                  </a:lnTo>
                  <a:lnTo>
                    <a:pt x="699" y="623"/>
                  </a:lnTo>
                  <a:lnTo>
                    <a:pt x="699" y="624"/>
                  </a:lnTo>
                  <a:lnTo>
                    <a:pt x="700" y="625"/>
                  </a:lnTo>
                  <a:lnTo>
                    <a:pt x="701" y="629"/>
                  </a:lnTo>
                  <a:lnTo>
                    <a:pt x="701" y="630"/>
                  </a:lnTo>
                  <a:lnTo>
                    <a:pt x="702" y="631"/>
                  </a:lnTo>
                  <a:lnTo>
                    <a:pt x="702" y="632"/>
                  </a:lnTo>
                  <a:lnTo>
                    <a:pt x="702" y="633"/>
                  </a:lnTo>
                  <a:lnTo>
                    <a:pt x="701" y="634"/>
                  </a:lnTo>
                  <a:lnTo>
                    <a:pt x="701" y="636"/>
                  </a:lnTo>
                  <a:lnTo>
                    <a:pt x="700" y="637"/>
                  </a:lnTo>
                  <a:lnTo>
                    <a:pt x="699" y="638"/>
                  </a:lnTo>
                  <a:lnTo>
                    <a:pt x="699" y="639"/>
                  </a:lnTo>
                  <a:lnTo>
                    <a:pt x="699" y="640"/>
                  </a:lnTo>
                  <a:lnTo>
                    <a:pt x="698" y="640"/>
                  </a:lnTo>
                  <a:lnTo>
                    <a:pt x="698" y="641"/>
                  </a:lnTo>
                  <a:lnTo>
                    <a:pt x="698" y="642"/>
                  </a:lnTo>
                  <a:lnTo>
                    <a:pt x="698" y="645"/>
                  </a:lnTo>
                  <a:lnTo>
                    <a:pt x="698" y="646"/>
                  </a:lnTo>
                  <a:lnTo>
                    <a:pt x="697" y="646"/>
                  </a:lnTo>
                  <a:lnTo>
                    <a:pt x="697" y="647"/>
                  </a:lnTo>
                  <a:lnTo>
                    <a:pt x="697" y="648"/>
                  </a:lnTo>
                  <a:lnTo>
                    <a:pt x="697" y="649"/>
                  </a:lnTo>
                  <a:lnTo>
                    <a:pt x="698" y="650"/>
                  </a:lnTo>
                  <a:lnTo>
                    <a:pt x="698" y="655"/>
                  </a:lnTo>
                  <a:lnTo>
                    <a:pt x="699" y="656"/>
                  </a:lnTo>
                  <a:lnTo>
                    <a:pt x="699" y="658"/>
                  </a:lnTo>
                  <a:lnTo>
                    <a:pt x="699" y="659"/>
                  </a:lnTo>
                  <a:lnTo>
                    <a:pt x="700" y="659"/>
                  </a:lnTo>
                  <a:lnTo>
                    <a:pt x="700" y="661"/>
                  </a:lnTo>
                  <a:lnTo>
                    <a:pt x="705" y="661"/>
                  </a:lnTo>
                  <a:lnTo>
                    <a:pt x="706" y="661"/>
                  </a:lnTo>
                  <a:lnTo>
                    <a:pt x="706" y="662"/>
                  </a:lnTo>
                  <a:lnTo>
                    <a:pt x="707" y="662"/>
                  </a:lnTo>
                  <a:lnTo>
                    <a:pt x="708" y="663"/>
                  </a:lnTo>
                  <a:lnTo>
                    <a:pt x="709" y="664"/>
                  </a:lnTo>
                  <a:lnTo>
                    <a:pt x="709" y="665"/>
                  </a:lnTo>
                  <a:lnTo>
                    <a:pt x="710" y="669"/>
                  </a:lnTo>
                  <a:lnTo>
                    <a:pt x="711" y="671"/>
                  </a:lnTo>
                  <a:lnTo>
                    <a:pt x="711" y="672"/>
                  </a:lnTo>
                  <a:lnTo>
                    <a:pt x="713" y="677"/>
                  </a:lnTo>
                  <a:lnTo>
                    <a:pt x="713" y="678"/>
                  </a:lnTo>
                  <a:lnTo>
                    <a:pt x="713" y="679"/>
                  </a:lnTo>
                  <a:lnTo>
                    <a:pt x="713" y="680"/>
                  </a:lnTo>
                  <a:lnTo>
                    <a:pt x="713" y="683"/>
                  </a:lnTo>
                  <a:lnTo>
                    <a:pt x="713" y="686"/>
                  </a:lnTo>
                  <a:lnTo>
                    <a:pt x="713" y="687"/>
                  </a:lnTo>
                  <a:lnTo>
                    <a:pt x="713" y="688"/>
                  </a:lnTo>
                  <a:lnTo>
                    <a:pt x="711" y="689"/>
                  </a:lnTo>
                  <a:lnTo>
                    <a:pt x="710" y="691"/>
                  </a:lnTo>
                  <a:lnTo>
                    <a:pt x="710" y="692"/>
                  </a:lnTo>
                  <a:lnTo>
                    <a:pt x="709" y="692"/>
                  </a:lnTo>
                  <a:lnTo>
                    <a:pt x="709" y="694"/>
                  </a:lnTo>
                  <a:lnTo>
                    <a:pt x="709" y="695"/>
                  </a:lnTo>
                  <a:lnTo>
                    <a:pt x="710" y="696"/>
                  </a:lnTo>
                  <a:lnTo>
                    <a:pt x="711" y="700"/>
                  </a:lnTo>
                  <a:lnTo>
                    <a:pt x="711" y="702"/>
                  </a:lnTo>
                  <a:lnTo>
                    <a:pt x="713" y="702"/>
                  </a:lnTo>
                  <a:lnTo>
                    <a:pt x="713" y="703"/>
                  </a:lnTo>
                  <a:lnTo>
                    <a:pt x="713" y="704"/>
                  </a:lnTo>
                  <a:lnTo>
                    <a:pt x="713" y="705"/>
                  </a:lnTo>
                  <a:lnTo>
                    <a:pt x="713" y="706"/>
                  </a:lnTo>
                  <a:lnTo>
                    <a:pt x="713" y="707"/>
                  </a:lnTo>
                  <a:lnTo>
                    <a:pt x="713" y="708"/>
                  </a:lnTo>
                  <a:lnTo>
                    <a:pt x="713" y="709"/>
                  </a:lnTo>
                  <a:lnTo>
                    <a:pt x="711" y="711"/>
                  </a:lnTo>
                  <a:lnTo>
                    <a:pt x="711" y="712"/>
                  </a:lnTo>
                  <a:lnTo>
                    <a:pt x="710" y="713"/>
                  </a:lnTo>
                  <a:lnTo>
                    <a:pt x="710" y="714"/>
                  </a:lnTo>
                  <a:lnTo>
                    <a:pt x="709" y="714"/>
                  </a:lnTo>
                  <a:lnTo>
                    <a:pt x="709" y="715"/>
                  </a:lnTo>
                  <a:lnTo>
                    <a:pt x="708" y="716"/>
                  </a:lnTo>
                  <a:lnTo>
                    <a:pt x="707" y="716"/>
                  </a:lnTo>
                  <a:lnTo>
                    <a:pt x="706" y="717"/>
                  </a:lnTo>
                  <a:lnTo>
                    <a:pt x="705" y="717"/>
                  </a:lnTo>
                  <a:lnTo>
                    <a:pt x="704" y="717"/>
                  </a:lnTo>
                  <a:lnTo>
                    <a:pt x="704" y="719"/>
                  </a:lnTo>
                  <a:lnTo>
                    <a:pt x="702" y="717"/>
                  </a:lnTo>
                  <a:lnTo>
                    <a:pt x="696" y="717"/>
                  </a:lnTo>
                  <a:lnTo>
                    <a:pt x="695" y="716"/>
                  </a:lnTo>
                  <a:lnTo>
                    <a:pt x="693" y="716"/>
                  </a:lnTo>
                  <a:lnTo>
                    <a:pt x="691" y="716"/>
                  </a:lnTo>
                  <a:lnTo>
                    <a:pt x="688" y="715"/>
                  </a:lnTo>
                  <a:lnTo>
                    <a:pt x="687" y="715"/>
                  </a:lnTo>
                  <a:lnTo>
                    <a:pt x="685" y="715"/>
                  </a:lnTo>
                  <a:lnTo>
                    <a:pt x="684" y="715"/>
                  </a:lnTo>
                  <a:lnTo>
                    <a:pt x="683" y="715"/>
                  </a:lnTo>
                  <a:lnTo>
                    <a:pt x="682" y="715"/>
                  </a:lnTo>
                  <a:lnTo>
                    <a:pt x="681" y="715"/>
                  </a:lnTo>
                  <a:lnTo>
                    <a:pt x="680" y="715"/>
                  </a:lnTo>
                  <a:lnTo>
                    <a:pt x="679" y="715"/>
                  </a:lnTo>
                  <a:lnTo>
                    <a:pt x="678" y="715"/>
                  </a:lnTo>
                  <a:lnTo>
                    <a:pt x="678" y="716"/>
                  </a:lnTo>
                  <a:lnTo>
                    <a:pt x="678" y="715"/>
                  </a:lnTo>
                  <a:lnTo>
                    <a:pt x="676" y="715"/>
                  </a:lnTo>
                  <a:lnTo>
                    <a:pt x="676" y="716"/>
                  </a:lnTo>
                  <a:lnTo>
                    <a:pt x="676" y="715"/>
                  </a:lnTo>
                  <a:lnTo>
                    <a:pt x="675" y="715"/>
                  </a:lnTo>
                  <a:lnTo>
                    <a:pt x="673" y="716"/>
                  </a:lnTo>
                  <a:lnTo>
                    <a:pt x="673" y="713"/>
                  </a:lnTo>
                  <a:lnTo>
                    <a:pt x="673" y="712"/>
                  </a:lnTo>
                  <a:lnTo>
                    <a:pt x="672" y="711"/>
                  </a:lnTo>
                  <a:lnTo>
                    <a:pt x="671" y="709"/>
                  </a:lnTo>
                  <a:lnTo>
                    <a:pt x="670" y="709"/>
                  </a:lnTo>
                  <a:lnTo>
                    <a:pt x="667" y="709"/>
                  </a:lnTo>
                  <a:lnTo>
                    <a:pt x="666" y="708"/>
                  </a:lnTo>
                  <a:lnTo>
                    <a:pt x="665" y="708"/>
                  </a:lnTo>
                  <a:lnTo>
                    <a:pt x="665" y="707"/>
                  </a:lnTo>
                  <a:lnTo>
                    <a:pt x="664" y="707"/>
                  </a:lnTo>
                  <a:lnTo>
                    <a:pt x="663" y="707"/>
                  </a:lnTo>
                  <a:lnTo>
                    <a:pt x="662" y="707"/>
                  </a:lnTo>
                  <a:lnTo>
                    <a:pt x="662" y="706"/>
                  </a:lnTo>
                  <a:lnTo>
                    <a:pt x="661" y="706"/>
                  </a:lnTo>
                  <a:lnTo>
                    <a:pt x="659" y="706"/>
                  </a:lnTo>
                  <a:lnTo>
                    <a:pt x="659" y="705"/>
                  </a:lnTo>
                  <a:lnTo>
                    <a:pt x="659" y="704"/>
                  </a:lnTo>
                  <a:lnTo>
                    <a:pt x="658" y="703"/>
                  </a:lnTo>
                  <a:lnTo>
                    <a:pt x="658" y="702"/>
                  </a:lnTo>
                  <a:lnTo>
                    <a:pt x="658" y="700"/>
                  </a:lnTo>
                  <a:lnTo>
                    <a:pt x="658" y="699"/>
                  </a:lnTo>
                  <a:lnTo>
                    <a:pt x="658" y="697"/>
                  </a:lnTo>
                  <a:lnTo>
                    <a:pt x="657" y="697"/>
                  </a:lnTo>
                  <a:lnTo>
                    <a:pt x="658" y="696"/>
                  </a:lnTo>
                  <a:lnTo>
                    <a:pt x="657" y="696"/>
                  </a:lnTo>
                  <a:lnTo>
                    <a:pt x="657" y="695"/>
                  </a:lnTo>
                  <a:lnTo>
                    <a:pt x="656" y="695"/>
                  </a:lnTo>
                  <a:lnTo>
                    <a:pt x="655" y="695"/>
                  </a:lnTo>
                  <a:lnTo>
                    <a:pt x="655" y="692"/>
                  </a:lnTo>
                  <a:lnTo>
                    <a:pt x="655" y="691"/>
                  </a:lnTo>
                  <a:lnTo>
                    <a:pt x="655" y="690"/>
                  </a:lnTo>
                  <a:lnTo>
                    <a:pt x="655" y="689"/>
                  </a:lnTo>
                  <a:lnTo>
                    <a:pt x="654" y="689"/>
                  </a:lnTo>
                  <a:lnTo>
                    <a:pt x="654" y="688"/>
                  </a:lnTo>
                  <a:lnTo>
                    <a:pt x="653" y="688"/>
                  </a:lnTo>
                  <a:lnTo>
                    <a:pt x="652" y="687"/>
                  </a:lnTo>
                  <a:lnTo>
                    <a:pt x="652" y="686"/>
                  </a:lnTo>
                  <a:lnTo>
                    <a:pt x="652" y="684"/>
                  </a:lnTo>
                  <a:lnTo>
                    <a:pt x="650" y="684"/>
                  </a:lnTo>
                  <a:lnTo>
                    <a:pt x="650" y="683"/>
                  </a:lnTo>
                  <a:lnTo>
                    <a:pt x="649" y="682"/>
                  </a:lnTo>
                  <a:lnTo>
                    <a:pt x="648" y="681"/>
                  </a:lnTo>
                  <a:lnTo>
                    <a:pt x="647" y="680"/>
                  </a:lnTo>
                  <a:lnTo>
                    <a:pt x="646" y="679"/>
                  </a:lnTo>
                  <a:lnTo>
                    <a:pt x="645" y="679"/>
                  </a:lnTo>
                  <a:lnTo>
                    <a:pt x="645" y="678"/>
                  </a:lnTo>
                  <a:lnTo>
                    <a:pt x="645" y="677"/>
                  </a:lnTo>
                  <a:lnTo>
                    <a:pt x="646" y="677"/>
                  </a:lnTo>
                  <a:lnTo>
                    <a:pt x="645" y="674"/>
                  </a:lnTo>
                  <a:lnTo>
                    <a:pt x="644" y="674"/>
                  </a:lnTo>
                  <a:lnTo>
                    <a:pt x="644" y="673"/>
                  </a:lnTo>
                  <a:lnTo>
                    <a:pt x="644" y="672"/>
                  </a:lnTo>
                  <a:lnTo>
                    <a:pt x="642" y="672"/>
                  </a:lnTo>
                  <a:lnTo>
                    <a:pt x="642" y="671"/>
                  </a:lnTo>
                  <a:lnTo>
                    <a:pt x="642" y="670"/>
                  </a:lnTo>
                  <a:lnTo>
                    <a:pt x="641" y="670"/>
                  </a:lnTo>
                  <a:lnTo>
                    <a:pt x="641" y="669"/>
                  </a:lnTo>
                  <a:lnTo>
                    <a:pt x="640" y="667"/>
                  </a:lnTo>
                  <a:lnTo>
                    <a:pt x="640" y="666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8" y="665"/>
                  </a:lnTo>
                  <a:lnTo>
                    <a:pt x="637" y="665"/>
                  </a:lnTo>
                  <a:lnTo>
                    <a:pt x="638" y="664"/>
                  </a:lnTo>
                  <a:lnTo>
                    <a:pt x="638" y="663"/>
                  </a:lnTo>
                  <a:lnTo>
                    <a:pt x="637" y="662"/>
                  </a:lnTo>
                  <a:lnTo>
                    <a:pt x="636" y="662"/>
                  </a:lnTo>
                  <a:lnTo>
                    <a:pt x="636" y="661"/>
                  </a:lnTo>
                  <a:lnTo>
                    <a:pt x="636" y="659"/>
                  </a:lnTo>
                  <a:lnTo>
                    <a:pt x="636" y="658"/>
                  </a:lnTo>
                  <a:lnTo>
                    <a:pt x="635" y="658"/>
                  </a:lnTo>
                  <a:lnTo>
                    <a:pt x="635" y="657"/>
                  </a:lnTo>
                  <a:lnTo>
                    <a:pt x="635" y="656"/>
                  </a:lnTo>
                  <a:lnTo>
                    <a:pt x="636" y="655"/>
                  </a:lnTo>
                  <a:lnTo>
                    <a:pt x="635" y="655"/>
                  </a:lnTo>
                  <a:lnTo>
                    <a:pt x="635" y="654"/>
                  </a:lnTo>
                  <a:lnTo>
                    <a:pt x="636" y="653"/>
                  </a:lnTo>
                  <a:lnTo>
                    <a:pt x="635" y="653"/>
                  </a:lnTo>
                  <a:lnTo>
                    <a:pt x="635" y="652"/>
                  </a:lnTo>
                  <a:lnTo>
                    <a:pt x="635" y="650"/>
                  </a:lnTo>
                  <a:lnTo>
                    <a:pt x="635" y="649"/>
                  </a:lnTo>
                  <a:lnTo>
                    <a:pt x="636" y="649"/>
                  </a:lnTo>
                  <a:lnTo>
                    <a:pt x="636" y="648"/>
                  </a:lnTo>
                  <a:lnTo>
                    <a:pt x="636" y="647"/>
                  </a:lnTo>
                  <a:lnTo>
                    <a:pt x="636" y="646"/>
                  </a:lnTo>
                  <a:lnTo>
                    <a:pt x="635" y="647"/>
                  </a:lnTo>
                  <a:lnTo>
                    <a:pt x="635" y="646"/>
                  </a:lnTo>
                  <a:lnTo>
                    <a:pt x="635" y="645"/>
                  </a:lnTo>
                  <a:lnTo>
                    <a:pt x="635" y="644"/>
                  </a:lnTo>
                  <a:lnTo>
                    <a:pt x="635" y="642"/>
                  </a:lnTo>
                  <a:lnTo>
                    <a:pt x="633" y="641"/>
                  </a:lnTo>
                  <a:lnTo>
                    <a:pt x="632" y="640"/>
                  </a:lnTo>
                  <a:lnTo>
                    <a:pt x="632" y="639"/>
                  </a:lnTo>
                  <a:lnTo>
                    <a:pt x="631" y="639"/>
                  </a:lnTo>
                  <a:lnTo>
                    <a:pt x="631" y="638"/>
                  </a:lnTo>
                  <a:lnTo>
                    <a:pt x="630" y="638"/>
                  </a:lnTo>
                  <a:lnTo>
                    <a:pt x="630" y="637"/>
                  </a:lnTo>
                  <a:lnTo>
                    <a:pt x="629" y="636"/>
                  </a:lnTo>
                  <a:lnTo>
                    <a:pt x="629" y="634"/>
                  </a:lnTo>
                  <a:lnTo>
                    <a:pt x="628" y="633"/>
                  </a:lnTo>
                  <a:lnTo>
                    <a:pt x="628" y="632"/>
                  </a:lnTo>
                  <a:lnTo>
                    <a:pt x="627" y="631"/>
                  </a:lnTo>
                  <a:lnTo>
                    <a:pt x="627" y="630"/>
                  </a:lnTo>
                  <a:lnTo>
                    <a:pt x="627" y="629"/>
                  </a:lnTo>
                  <a:lnTo>
                    <a:pt x="625" y="629"/>
                  </a:lnTo>
                  <a:lnTo>
                    <a:pt x="625" y="628"/>
                  </a:lnTo>
                  <a:lnTo>
                    <a:pt x="625" y="627"/>
                  </a:lnTo>
                  <a:lnTo>
                    <a:pt x="625" y="625"/>
                  </a:lnTo>
                  <a:lnTo>
                    <a:pt x="625" y="624"/>
                  </a:lnTo>
                  <a:lnTo>
                    <a:pt x="625" y="623"/>
                  </a:lnTo>
                  <a:lnTo>
                    <a:pt x="625" y="622"/>
                  </a:lnTo>
                  <a:lnTo>
                    <a:pt x="625" y="621"/>
                  </a:lnTo>
                  <a:lnTo>
                    <a:pt x="624" y="620"/>
                  </a:lnTo>
                  <a:lnTo>
                    <a:pt x="624" y="617"/>
                  </a:lnTo>
                  <a:lnTo>
                    <a:pt x="623" y="617"/>
                  </a:lnTo>
                  <a:lnTo>
                    <a:pt x="623" y="616"/>
                  </a:lnTo>
                  <a:lnTo>
                    <a:pt x="624" y="616"/>
                  </a:lnTo>
                  <a:lnTo>
                    <a:pt x="624" y="615"/>
                  </a:lnTo>
                  <a:lnTo>
                    <a:pt x="624" y="614"/>
                  </a:lnTo>
                  <a:lnTo>
                    <a:pt x="624" y="613"/>
                  </a:lnTo>
                  <a:lnTo>
                    <a:pt x="623" y="613"/>
                  </a:lnTo>
                  <a:lnTo>
                    <a:pt x="623" y="612"/>
                  </a:lnTo>
                  <a:lnTo>
                    <a:pt x="623" y="611"/>
                  </a:lnTo>
                  <a:lnTo>
                    <a:pt x="623" y="610"/>
                  </a:lnTo>
                  <a:lnTo>
                    <a:pt x="622" y="610"/>
                  </a:lnTo>
                  <a:lnTo>
                    <a:pt x="622" y="607"/>
                  </a:lnTo>
                  <a:lnTo>
                    <a:pt x="621" y="606"/>
                  </a:lnTo>
                  <a:lnTo>
                    <a:pt x="621" y="604"/>
                  </a:lnTo>
                  <a:lnTo>
                    <a:pt x="615" y="603"/>
                  </a:lnTo>
                  <a:lnTo>
                    <a:pt x="615" y="602"/>
                  </a:lnTo>
                  <a:lnTo>
                    <a:pt x="614" y="602"/>
                  </a:lnTo>
                  <a:lnTo>
                    <a:pt x="614" y="600"/>
                  </a:lnTo>
                  <a:lnTo>
                    <a:pt x="615" y="599"/>
                  </a:lnTo>
                  <a:lnTo>
                    <a:pt x="615" y="598"/>
                  </a:lnTo>
                  <a:lnTo>
                    <a:pt x="615" y="597"/>
                  </a:lnTo>
                  <a:lnTo>
                    <a:pt x="615" y="596"/>
                  </a:lnTo>
                  <a:lnTo>
                    <a:pt x="615" y="595"/>
                  </a:lnTo>
                  <a:lnTo>
                    <a:pt x="616" y="595"/>
                  </a:lnTo>
                  <a:lnTo>
                    <a:pt x="616" y="594"/>
                  </a:lnTo>
                  <a:lnTo>
                    <a:pt x="615" y="594"/>
                  </a:lnTo>
                  <a:lnTo>
                    <a:pt x="615" y="592"/>
                  </a:lnTo>
                  <a:lnTo>
                    <a:pt x="614" y="592"/>
                  </a:lnTo>
                  <a:lnTo>
                    <a:pt x="614" y="591"/>
                  </a:lnTo>
                  <a:lnTo>
                    <a:pt x="613" y="591"/>
                  </a:lnTo>
                  <a:lnTo>
                    <a:pt x="613" y="590"/>
                  </a:lnTo>
                  <a:lnTo>
                    <a:pt x="613" y="589"/>
                  </a:lnTo>
                  <a:lnTo>
                    <a:pt x="612" y="589"/>
                  </a:lnTo>
                  <a:lnTo>
                    <a:pt x="612" y="588"/>
                  </a:lnTo>
                  <a:lnTo>
                    <a:pt x="612" y="587"/>
                  </a:lnTo>
                  <a:lnTo>
                    <a:pt x="612" y="586"/>
                  </a:lnTo>
                  <a:lnTo>
                    <a:pt x="612" y="585"/>
                  </a:lnTo>
                  <a:lnTo>
                    <a:pt x="612" y="583"/>
                  </a:lnTo>
                  <a:lnTo>
                    <a:pt x="612" y="582"/>
                  </a:lnTo>
                  <a:lnTo>
                    <a:pt x="611" y="582"/>
                  </a:lnTo>
                  <a:lnTo>
                    <a:pt x="611" y="580"/>
                  </a:lnTo>
                  <a:lnTo>
                    <a:pt x="611" y="577"/>
                  </a:lnTo>
                  <a:lnTo>
                    <a:pt x="610" y="573"/>
                  </a:lnTo>
                  <a:lnTo>
                    <a:pt x="609" y="573"/>
                  </a:lnTo>
                  <a:lnTo>
                    <a:pt x="609" y="572"/>
                  </a:lnTo>
                  <a:lnTo>
                    <a:pt x="609" y="571"/>
                  </a:lnTo>
                  <a:lnTo>
                    <a:pt x="609" y="570"/>
                  </a:lnTo>
                  <a:lnTo>
                    <a:pt x="610" y="570"/>
                  </a:lnTo>
                  <a:lnTo>
                    <a:pt x="610" y="569"/>
                  </a:lnTo>
                  <a:lnTo>
                    <a:pt x="610" y="567"/>
                  </a:lnTo>
                  <a:lnTo>
                    <a:pt x="610" y="566"/>
                  </a:lnTo>
                  <a:lnTo>
                    <a:pt x="610" y="565"/>
                  </a:lnTo>
                  <a:lnTo>
                    <a:pt x="609" y="565"/>
                  </a:lnTo>
                  <a:lnTo>
                    <a:pt x="609" y="563"/>
                  </a:lnTo>
                  <a:lnTo>
                    <a:pt x="607" y="562"/>
                  </a:lnTo>
                  <a:lnTo>
                    <a:pt x="607" y="561"/>
                  </a:lnTo>
                  <a:lnTo>
                    <a:pt x="607" y="560"/>
                  </a:lnTo>
                  <a:lnTo>
                    <a:pt x="606" y="558"/>
                  </a:lnTo>
                  <a:lnTo>
                    <a:pt x="606" y="557"/>
                  </a:lnTo>
                  <a:lnTo>
                    <a:pt x="605" y="557"/>
                  </a:lnTo>
                  <a:lnTo>
                    <a:pt x="605" y="556"/>
                  </a:lnTo>
                  <a:lnTo>
                    <a:pt x="604" y="555"/>
                  </a:lnTo>
                  <a:lnTo>
                    <a:pt x="604" y="554"/>
                  </a:lnTo>
                  <a:lnTo>
                    <a:pt x="603" y="553"/>
                  </a:lnTo>
                  <a:lnTo>
                    <a:pt x="603" y="552"/>
                  </a:lnTo>
                  <a:lnTo>
                    <a:pt x="602" y="552"/>
                  </a:lnTo>
                  <a:lnTo>
                    <a:pt x="602" y="550"/>
                  </a:lnTo>
                  <a:lnTo>
                    <a:pt x="601" y="549"/>
                  </a:lnTo>
                  <a:lnTo>
                    <a:pt x="599" y="548"/>
                  </a:lnTo>
                  <a:lnTo>
                    <a:pt x="598" y="548"/>
                  </a:lnTo>
                  <a:lnTo>
                    <a:pt x="598" y="549"/>
                  </a:lnTo>
                  <a:lnTo>
                    <a:pt x="597" y="548"/>
                  </a:lnTo>
                  <a:lnTo>
                    <a:pt x="596" y="548"/>
                  </a:lnTo>
                  <a:lnTo>
                    <a:pt x="595" y="547"/>
                  </a:lnTo>
                  <a:lnTo>
                    <a:pt x="595" y="546"/>
                  </a:lnTo>
                  <a:lnTo>
                    <a:pt x="594" y="545"/>
                  </a:lnTo>
                  <a:lnTo>
                    <a:pt x="594" y="544"/>
                  </a:lnTo>
                  <a:lnTo>
                    <a:pt x="593" y="543"/>
                  </a:lnTo>
                  <a:lnTo>
                    <a:pt x="593" y="541"/>
                  </a:lnTo>
                  <a:lnTo>
                    <a:pt x="592" y="540"/>
                  </a:lnTo>
                  <a:lnTo>
                    <a:pt x="592" y="539"/>
                  </a:lnTo>
                  <a:lnTo>
                    <a:pt x="590" y="539"/>
                  </a:lnTo>
                  <a:lnTo>
                    <a:pt x="590" y="538"/>
                  </a:lnTo>
                  <a:lnTo>
                    <a:pt x="590" y="537"/>
                  </a:lnTo>
                  <a:lnTo>
                    <a:pt x="590" y="536"/>
                  </a:lnTo>
                  <a:lnTo>
                    <a:pt x="590" y="535"/>
                  </a:lnTo>
                  <a:lnTo>
                    <a:pt x="590" y="533"/>
                  </a:lnTo>
                  <a:lnTo>
                    <a:pt x="590" y="532"/>
                  </a:lnTo>
                  <a:lnTo>
                    <a:pt x="589" y="532"/>
                  </a:lnTo>
                  <a:lnTo>
                    <a:pt x="589" y="531"/>
                  </a:lnTo>
                  <a:lnTo>
                    <a:pt x="589" y="530"/>
                  </a:lnTo>
                  <a:lnTo>
                    <a:pt x="589" y="529"/>
                  </a:lnTo>
                  <a:lnTo>
                    <a:pt x="589" y="528"/>
                  </a:lnTo>
                  <a:lnTo>
                    <a:pt x="589" y="527"/>
                  </a:lnTo>
                  <a:lnTo>
                    <a:pt x="590" y="527"/>
                  </a:lnTo>
                  <a:lnTo>
                    <a:pt x="590" y="525"/>
                  </a:lnTo>
                  <a:lnTo>
                    <a:pt x="590" y="524"/>
                  </a:lnTo>
                  <a:lnTo>
                    <a:pt x="592" y="524"/>
                  </a:lnTo>
                  <a:lnTo>
                    <a:pt x="592" y="523"/>
                  </a:lnTo>
                  <a:lnTo>
                    <a:pt x="593" y="523"/>
                  </a:lnTo>
                  <a:lnTo>
                    <a:pt x="593" y="522"/>
                  </a:lnTo>
                  <a:lnTo>
                    <a:pt x="594" y="522"/>
                  </a:lnTo>
                  <a:lnTo>
                    <a:pt x="594" y="521"/>
                  </a:lnTo>
                  <a:lnTo>
                    <a:pt x="594" y="520"/>
                  </a:lnTo>
                  <a:lnTo>
                    <a:pt x="595" y="520"/>
                  </a:lnTo>
                  <a:lnTo>
                    <a:pt x="593" y="519"/>
                  </a:lnTo>
                  <a:lnTo>
                    <a:pt x="592" y="519"/>
                  </a:lnTo>
                  <a:lnTo>
                    <a:pt x="590" y="519"/>
                  </a:lnTo>
                  <a:lnTo>
                    <a:pt x="589" y="518"/>
                  </a:lnTo>
                  <a:lnTo>
                    <a:pt x="588" y="516"/>
                  </a:lnTo>
                  <a:lnTo>
                    <a:pt x="588" y="515"/>
                  </a:lnTo>
                  <a:lnTo>
                    <a:pt x="587" y="515"/>
                  </a:lnTo>
                  <a:lnTo>
                    <a:pt x="586" y="514"/>
                  </a:lnTo>
                  <a:lnTo>
                    <a:pt x="585" y="512"/>
                  </a:lnTo>
                  <a:lnTo>
                    <a:pt x="584" y="512"/>
                  </a:lnTo>
                  <a:lnTo>
                    <a:pt x="584" y="511"/>
                  </a:lnTo>
                  <a:lnTo>
                    <a:pt x="582" y="510"/>
                  </a:lnTo>
                  <a:lnTo>
                    <a:pt x="582" y="508"/>
                  </a:lnTo>
                  <a:lnTo>
                    <a:pt x="581" y="508"/>
                  </a:lnTo>
                  <a:lnTo>
                    <a:pt x="580" y="507"/>
                  </a:lnTo>
                  <a:lnTo>
                    <a:pt x="579" y="507"/>
                  </a:lnTo>
                  <a:lnTo>
                    <a:pt x="578" y="507"/>
                  </a:lnTo>
                  <a:lnTo>
                    <a:pt x="577" y="506"/>
                  </a:lnTo>
                  <a:lnTo>
                    <a:pt x="576" y="506"/>
                  </a:lnTo>
                  <a:lnTo>
                    <a:pt x="576" y="505"/>
                  </a:lnTo>
                  <a:lnTo>
                    <a:pt x="573" y="506"/>
                  </a:lnTo>
                  <a:lnTo>
                    <a:pt x="573" y="505"/>
                  </a:lnTo>
                  <a:lnTo>
                    <a:pt x="572" y="504"/>
                  </a:lnTo>
                  <a:lnTo>
                    <a:pt x="571" y="504"/>
                  </a:lnTo>
                  <a:lnTo>
                    <a:pt x="570" y="505"/>
                  </a:lnTo>
                  <a:lnTo>
                    <a:pt x="569" y="505"/>
                  </a:lnTo>
                  <a:lnTo>
                    <a:pt x="569" y="506"/>
                  </a:lnTo>
                  <a:lnTo>
                    <a:pt x="568" y="506"/>
                  </a:lnTo>
                  <a:lnTo>
                    <a:pt x="567" y="506"/>
                  </a:lnTo>
                  <a:lnTo>
                    <a:pt x="566" y="506"/>
                  </a:lnTo>
                  <a:lnTo>
                    <a:pt x="564" y="504"/>
                  </a:lnTo>
                  <a:lnTo>
                    <a:pt x="564" y="502"/>
                  </a:lnTo>
                  <a:lnTo>
                    <a:pt x="563" y="503"/>
                  </a:lnTo>
                  <a:lnTo>
                    <a:pt x="561" y="503"/>
                  </a:lnTo>
                  <a:lnTo>
                    <a:pt x="560" y="503"/>
                  </a:lnTo>
                  <a:lnTo>
                    <a:pt x="559" y="503"/>
                  </a:lnTo>
                  <a:lnTo>
                    <a:pt x="559" y="504"/>
                  </a:lnTo>
                  <a:lnTo>
                    <a:pt x="558" y="504"/>
                  </a:lnTo>
                  <a:lnTo>
                    <a:pt x="556" y="504"/>
                  </a:lnTo>
                  <a:lnTo>
                    <a:pt x="556" y="503"/>
                  </a:lnTo>
                  <a:lnTo>
                    <a:pt x="555" y="504"/>
                  </a:lnTo>
                  <a:lnTo>
                    <a:pt x="554" y="500"/>
                  </a:lnTo>
                  <a:lnTo>
                    <a:pt x="554" y="499"/>
                  </a:lnTo>
                  <a:lnTo>
                    <a:pt x="553" y="498"/>
                  </a:lnTo>
                  <a:lnTo>
                    <a:pt x="553" y="497"/>
                  </a:lnTo>
                  <a:lnTo>
                    <a:pt x="552" y="497"/>
                  </a:lnTo>
                  <a:lnTo>
                    <a:pt x="551" y="497"/>
                  </a:lnTo>
                  <a:lnTo>
                    <a:pt x="550" y="497"/>
                  </a:lnTo>
                  <a:lnTo>
                    <a:pt x="549" y="497"/>
                  </a:lnTo>
                  <a:lnTo>
                    <a:pt x="549" y="498"/>
                  </a:lnTo>
                  <a:lnTo>
                    <a:pt x="547" y="498"/>
                  </a:lnTo>
                  <a:lnTo>
                    <a:pt x="546" y="498"/>
                  </a:lnTo>
                  <a:lnTo>
                    <a:pt x="546" y="497"/>
                  </a:lnTo>
                  <a:lnTo>
                    <a:pt x="544" y="498"/>
                  </a:lnTo>
                  <a:lnTo>
                    <a:pt x="544" y="499"/>
                  </a:lnTo>
                  <a:lnTo>
                    <a:pt x="544" y="500"/>
                  </a:lnTo>
                  <a:lnTo>
                    <a:pt x="543" y="500"/>
                  </a:lnTo>
                  <a:lnTo>
                    <a:pt x="543" y="502"/>
                  </a:lnTo>
                  <a:lnTo>
                    <a:pt x="543" y="503"/>
                  </a:lnTo>
                  <a:lnTo>
                    <a:pt x="543" y="504"/>
                  </a:lnTo>
                  <a:lnTo>
                    <a:pt x="542" y="505"/>
                  </a:lnTo>
                  <a:lnTo>
                    <a:pt x="541" y="505"/>
                  </a:lnTo>
                  <a:lnTo>
                    <a:pt x="538" y="506"/>
                  </a:lnTo>
                  <a:lnTo>
                    <a:pt x="538" y="507"/>
                  </a:lnTo>
                  <a:lnTo>
                    <a:pt x="537" y="508"/>
                  </a:lnTo>
                  <a:lnTo>
                    <a:pt x="536" y="510"/>
                  </a:lnTo>
                  <a:lnTo>
                    <a:pt x="536" y="511"/>
                  </a:lnTo>
                  <a:lnTo>
                    <a:pt x="536" y="512"/>
                  </a:lnTo>
                  <a:lnTo>
                    <a:pt x="536" y="513"/>
                  </a:lnTo>
                  <a:lnTo>
                    <a:pt x="535" y="513"/>
                  </a:lnTo>
                  <a:lnTo>
                    <a:pt x="535" y="514"/>
                  </a:lnTo>
                  <a:lnTo>
                    <a:pt x="535" y="515"/>
                  </a:lnTo>
                  <a:lnTo>
                    <a:pt x="535" y="516"/>
                  </a:lnTo>
                  <a:lnTo>
                    <a:pt x="535" y="518"/>
                  </a:lnTo>
                  <a:lnTo>
                    <a:pt x="536" y="518"/>
                  </a:lnTo>
                  <a:lnTo>
                    <a:pt x="536" y="519"/>
                  </a:lnTo>
                  <a:lnTo>
                    <a:pt x="535" y="519"/>
                  </a:lnTo>
                  <a:lnTo>
                    <a:pt x="534" y="519"/>
                  </a:lnTo>
                  <a:lnTo>
                    <a:pt x="533" y="519"/>
                  </a:lnTo>
                  <a:lnTo>
                    <a:pt x="532" y="519"/>
                  </a:lnTo>
                  <a:lnTo>
                    <a:pt x="530" y="519"/>
                  </a:lnTo>
                  <a:lnTo>
                    <a:pt x="529" y="519"/>
                  </a:lnTo>
                  <a:lnTo>
                    <a:pt x="528" y="519"/>
                  </a:lnTo>
                  <a:lnTo>
                    <a:pt x="528" y="518"/>
                  </a:lnTo>
                  <a:lnTo>
                    <a:pt x="527" y="518"/>
                  </a:lnTo>
                  <a:lnTo>
                    <a:pt x="527" y="516"/>
                  </a:lnTo>
                  <a:lnTo>
                    <a:pt x="526" y="516"/>
                  </a:lnTo>
                  <a:lnTo>
                    <a:pt x="525" y="516"/>
                  </a:lnTo>
                  <a:lnTo>
                    <a:pt x="524" y="516"/>
                  </a:lnTo>
                  <a:lnTo>
                    <a:pt x="524" y="518"/>
                  </a:lnTo>
                  <a:lnTo>
                    <a:pt x="523" y="518"/>
                  </a:lnTo>
                  <a:lnTo>
                    <a:pt x="517" y="537"/>
                  </a:lnTo>
                  <a:lnTo>
                    <a:pt x="516" y="539"/>
                  </a:lnTo>
                  <a:lnTo>
                    <a:pt x="513" y="549"/>
                  </a:lnTo>
                  <a:lnTo>
                    <a:pt x="511" y="549"/>
                  </a:lnTo>
                  <a:lnTo>
                    <a:pt x="507" y="553"/>
                  </a:lnTo>
                  <a:lnTo>
                    <a:pt x="502" y="556"/>
                  </a:lnTo>
                  <a:lnTo>
                    <a:pt x="501" y="556"/>
                  </a:lnTo>
                  <a:lnTo>
                    <a:pt x="501" y="557"/>
                  </a:lnTo>
                  <a:lnTo>
                    <a:pt x="501" y="558"/>
                  </a:lnTo>
                  <a:lnTo>
                    <a:pt x="500" y="560"/>
                  </a:lnTo>
                  <a:lnTo>
                    <a:pt x="500" y="561"/>
                  </a:lnTo>
                  <a:lnTo>
                    <a:pt x="499" y="562"/>
                  </a:lnTo>
                  <a:lnTo>
                    <a:pt x="498" y="564"/>
                  </a:lnTo>
                  <a:lnTo>
                    <a:pt x="499" y="564"/>
                  </a:lnTo>
                  <a:lnTo>
                    <a:pt x="499" y="565"/>
                  </a:lnTo>
                  <a:lnTo>
                    <a:pt x="500" y="565"/>
                  </a:lnTo>
                  <a:lnTo>
                    <a:pt x="499" y="567"/>
                  </a:lnTo>
                  <a:lnTo>
                    <a:pt x="500" y="570"/>
                  </a:lnTo>
                  <a:lnTo>
                    <a:pt x="499" y="571"/>
                  </a:lnTo>
                  <a:lnTo>
                    <a:pt x="499" y="573"/>
                  </a:lnTo>
                  <a:lnTo>
                    <a:pt x="498" y="573"/>
                  </a:lnTo>
                  <a:lnTo>
                    <a:pt x="498" y="574"/>
                  </a:lnTo>
                  <a:lnTo>
                    <a:pt x="498" y="577"/>
                  </a:lnTo>
                  <a:lnTo>
                    <a:pt x="497" y="577"/>
                  </a:lnTo>
                  <a:lnTo>
                    <a:pt x="498" y="578"/>
                  </a:lnTo>
                  <a:lnTo>
                    <a:pt x="498" y="579"/>
                  </a:lnTo>
                  <a:lnTo>
                    <a:pt x="497" y="579"/>
                  </a:lnTo>
                  <a:lnTo>
                    <a:pt x="497" y="580"/>
                  </a:lnTo>
                  <a:lnTo>
                    <a:pt x="498" y="580"/>
                  </a:lnTo>
                  <a:lnTo>
                    <a:pt x="497" y="582"/>
                  </a:lnTo>
                  <a:lnTo>
                    <a:pt x="498" y="582"/>
                  </a:lnTo>
                  <a:lnTo>
                    <a:pt x="498" y="585"/>
                  </a:lnTo>
                  <a:lnTo>
                    <a:pt x="498" y="587"/>
                  </a:lnTo>
                  <a:lnTo>
                    <a:pt x="499" y="587"/>
                  </a:lnTo>
                  <a:lnTo>
                    <a:pt x="499" y="588"/>
                  </a:lnTo>
                  <a:lnTo>
                    <a:pt x="499" y="589"/>
                  </a:lnTo>
                  <a:lnTo>
                    <a:pt x="498" y="588"/>
                  </a:lnTo>
                  <a:lnTo>
                    <a:pt x="497" y="588"/>
                  </a:lnTo>
                  <a:lnTo>
                    <a:pt x="495" y="588"/>
                  </a:lnTo>
                  <a:lnTo>
                    <a:pt x="495" y="589"/>
                  </a:lnTo>
                  <a:lnTo>
                    <a:pt x="494" y="588"/>
                  </a:lnTo>
                  <a:lnTo>
                    <a:pt x="494" y="589"/>
                  </a:lnTo>
                  <a:lnTo>
                    <a:pt x="494" y="588"/>
                  </a:lnTo>
                  <a:lnTo>
                    <a:pt x="493" y="588"/>
                  </a:lnTo>
                  <a:lnTo>
                    <a:pt x="492" y="588"/>
                  </a:lnTo>
                  <a:lnTo>
                    <a:pt x="490" y="588"/>
                  </a:lnTo>
                  <a:lnTo>
                    <a:pt x="487" y="588"/>
                  </a:lnTo>
                  <a:lnTo>
                    <a:pt x="486" y="588"/>
                  </a:lnTo>
                  <a:lnTo>
                    <a:pt x="486" y="589"/>
                  </a:lnTo>
                  <a:lnTo>
                    <a:pt x="486" y="590"/>
                  </a:lnTo>
                  <a:lnTo>
                    <a:pt x="487" y="590"/>
                  </a:lnTo>
                  <a:lnTo>
                    <a:pt x="486" y="590"/>
                  </a:lnTo>
                  <a:lnTo>
                    <a:pt x="485" y="590"/>
                  </a:lnTo>
                  <a:lnTo>
                    <a:pt x="484" y="591"/>
                  </a:lnTo>
                  <a:lnTo>
                    <a:pt x="483" y="591"/>
                  </a:lnTo>
                  <a:lnTo>
                    <a:pt x="482" y="591"/>
                  </a:lnTo>
                  <a:lnTo>
                    <a:pt x="482" y="592"/>
                  </a:lnTo>
                  <a:lnTo>
                    <a:pt x="481" y="592"/>
                  </a:lnTo>
                  <a:lnTo>
                    <a:pt x="481" y="594"/>
                  </a:lnTo>
                  <a:lnTo>
                    <a:pt x="480" y="594"/>
                  </a:lnTo>
                  <a:lnTo>
                    <a:pt x="478" y="594"/>
                  </a:lnTo>
                  <a:lnTo>
                    <a:pt x="477" y="594"/>
                  </a:lnTo>
                  <a:lnTo>
                    <a:pt x="476" y="594"/>
                  </a:lnTo>
                  <a:lnTo>
                    <a:pt x="475" y="594"/>
                  </a:lnTo>
                  <a:lnTo>
                    <a:pt x="474" y="594"/>
                  </a:lnTo>
                  <a:lnTo>
                    <a:pt x="473" y="594"/>
                  </a:lnTo>
                  <a:lnTo>
                    <a:pt x="473" y="595"/>
                  </a:lnTo>
                  <a:lnTo>
                    <a:pt x="472" y="595"/>
                  </a:lnTo>
                  <a:lnTo>
                    <a:pt x="470" y="595"/>
                  </a:lnTo>
                  <a:lnTo>
                    <a:pt x="469" y="595"/>
                  </a:lnTo>
                  <a:lnTo>
                    <a:pt x="469" y="594"/>
                  </a:lnTo>
                  <a:lnTo>
                    <a:pt x="469" y="592"/>
                  </a:lnTo>
                  <a:lnTo>
                    <a:pt x="468" y="592"/>
                  </a:lnTo>
                  <a:lnTo>
                    <a:pt x="468" y="591"/>
                  </a:lnTo>
                  <a:lnTo>
                    <a:pt x="468" y="590"/>
                  </a:lnTo>
                  <a:lnTo>
                    <a:pt x="467" y="590"/>
                  </a:lnTo>
                  <a:lnTo>
                    <a:pt x="466" y="590"/>
                  </a:lnTo>
                  <a:lnTo>
                    <a:pt x="466" y="589"/>
                  </a:lnTo>
                  <a:lnTo>
                    <a:pt x="466" y="588"/>
                  </a:lnTo>
                  <a:lnTo>
                    <a:pt x="467" y="588"/>
                  </a:lnTo>
                  <a:lnTo>
                    <a:pt x="467" y="587"/>
                  </a:lnTo>
                  <a:lnTo>
                    <a:pt x="467" y="586"/>
                  </a:lnTo>
                  <a:lnTo>
                    <a:pt x="466" y="587"/>
                  </a:lnTo>
                  <a:lnTo>
                    <a:pt x="466" y="586"/>
                  </a:lnTo>
                  <a:lnTo>
                    <a:pt x="465" y="586"/>
                  </a:lnTo>
                  <a:lnTo>
                    <a:pt x="464" y="586"/>
                  </a:lnTo>
                  <a:lnTo>
                    <a:pt x="463" y="586"/>
                  </a:lnTo>
                  <a:lnTo>
                    <a:pt x="461" y="586"/>
                  </a:lnTo>
                  <a:lnTo>
                    <a:pt x="460" y="585"/>
                  </a:lnTo>
                  <a:lnTo>
                    <a:pt x="459" y="586"/>
                  </a:lnTo>
                  <a:lnTo>
                    <a:pt x="459" y="585"/>
                  </a:lnTo>
                  <a:lnTo>
                    <a:pt x="458" y="585"/>
                  </a:lnTo>
                  <a:lnTo>
                    <a:pt x="458" y="583"/>
                  </a:lnTo>
                  <a:lnTo>
                    <a:pt x="457" y="583"/>
                  </a:lnTo>
                  <a:lnTo>
                    <a:pt x="457" y="582"/>
                  </a:lnTo>
                  <a:lnTo>
                    <a:pt x="456" y="582"/>
                  </a:lnTo>
                  <a:lnTo>
                    <a:pt x="456" y="581"/>
                  </a:lnTo>
                  <a:lnTo>
                    <a:pt x="455" y="581"/>
                  </a:lnTo>
                  <a:lnTo>
                    <a:pt x="455" y="580"/>
                  </a:lnTo>
                  <a:lnTo>
                    <a:pt x="454" y="580"/>
                  </a:lnTo>
                  <a:lnTo>
                    <a:pt x="454" y="579"/>
                  </a:lnTo>
                  <a:lnTo>
                    <a:pt x="452" y="578"/>
                  </a:lnTo>
                  <a:lnTo>
                    <a:pt x="454" y="578"/>
                  </a:lnTo>
                  <a:lnTo>
                    <a:pt x="454" y="577"/>
                  </a:lnTo>
                  <a:lnTo>
                    <a:pt x="454" y="575"/>
                  </a:lnTo>
                  <a:lnTo>
                    <a:pt x="455" y="575"/>
                  </a:lnTo>
                  <a:lnTo>
                    <a:pt x="456" y="574"/>
                  </a:lnTo>
                  <a:lnTo>
                    <a:pt x="455" y="573"/>
                  </a:lnTo>
                  <a:lnTo>
                    <a:pt x="454" y="573"/>
                  </a:lnTo>
                  <a:lnTo>
                    <a:pt x="454" y="572"/>
                  </a:lnTo>
                  <a:lnTo>
                    <a:pt x="452" y="572"/>
                  </a:lnTo>
                  <a:lnTo>
                    <a:pt x="452" y="571"/>
                  </a:lnTo>
                  <a:lnTo>
                    <a:pt x="451" y="571"/>
                  </a:lnTo>
                  <a:lnTo>
                    <a:pt x="450" y="571"/>
                  </a:lnTo>
                  <a:lnTo>
                    <a:pt x="449" y="571"/>
                  </a:lnTo>
                  <a:lnTo>
                    <a:pt x="449" y="570"/>
                  </a:lnTo>
                  <a:lnTo>
                    <a:pt x="449" y="569"/>
                  </a:lnTo>
                  <a:lnTo>
                    <a:pt x="450" y="569"/>
                  </a:lnTo>
                  <a:lnTo>
                    <a:pt x="451" y="567"/>
                  </a:lnTo>
                  <a:lnTo>
                    <a:pt x="452" y="567"/>
                  </a:lnTo>
                  <a:lnTo>
                    <a:pt x="454" y="567"/>
                  </a:lnTo>
                  <a:lnTo>
                    <a:pt x="455" y="567"/>
                  </a:lnTo>
                  <a:lnTo>
                    <a:pt x="456" y="566"/>
                  </a:lnTo>
                  <a:lnTo>
                    <a:pt x="456" y="567"/>
                  </a:lnTo>
                  <a:lnTo>
                    <a:pt x="456" y="566"/>
                  </a:lnTo>
                  <a:lnTo>
                    <a:pt x="457" y="566"/>
                  </a:lnTo>
                  <a:lnTo>
                    <a:pt x="458" y="566"/>
                  </a:lnTo>
                  <a:lnTo>
                    <a:pt x="460" y="566"/>
                  </a:lnTo>
                  <a:lnTo>
                    <a:pt x="461" y="566"/>
                  </a:lnTo>
                  <a:lnTo>
                    <a:pt x="461" y="565"/>
                  </a:lnTo>
                  <a:lnTo>
                    <a:pt x="463" y="565"/>
                  </a:lnTo>
                  <a:lnTo>
                    <a:pt x="464" y="565"/>
                  </a:lnTo>
                  <a:lnTo>
                    <a:pt x="464" y="566"/>
                  </a:lnTo>
                  <a:lnTo>
                    <a:pt x="464" y="567"/>
                  </a:lnTo>
                  <a:lnTo>
                    <a:pt x="465" y="567"/>
                  </a:lnTo>
                  <a:lnTo>
                    <a:pt x="466" y="567"/>
                  </a:lnTo>
                  <a:lnTo>
                    <a:pt x="467" y="567"/>
                  </a:lnTo>
                  <a:lnTo>
                    <a:pt x="468" y="567"/>
                  </a:lnTo>
                  <a:lnTo>
                    <a:pt x="469" y="567"/>
                  </a:lnTo>
                  <a:lnTo>
                    <a:pt x="469" y="566"/>
                  </a:lnTo>
                  <a:lnTo>
                    <a:pt x="469" y="565"/>
                  </a:lnTo>
                  <a:lnTo>
                    <a:pt x="469" y="564"/>
                  </a:lnTo>
                  <a:lnTo>
                    <a:pt x="470" y="564"/>
                  </a:lnTo>
                  <a:lnTo>
                    <a:pt x="470" y="563"/>
                  </a:lnTo>
                  <a:lnTo>
                    <a:pt x="470" y="562"/>
                  </a:lnTo>
                  <a:lnTo>
                    <a:pt x="470" y="561"/>
                  </a:lnTo>
                  <a:lnTo>
                    <a:pt x="472" y="561"/>
                  </a:lnTo>
                  <a:lnTo>
                    <a:pt x="473" y="561"/>
                  </a:lnTo>
                  <a:lnTo>
                    <a:pt x="473" y="560"/>
                  </a:lnTo>
                  <a:lnTo>
                    <a:pt x="474" y="560"/>
                  </a:lnTo>
                  <a:lnTo>
                    <a:pt x="474" y="558"/>
                  </a:lnTo>
                  <a:lnTo>
                    <a:pt x="474" y="557"/>
                  </a:lnTo>
                  <a:lnTo>
                    <a:pt x="474" y="556"/>
                  </a:lnTo>
                  <a:lnTo>
                    <a:pt x="474" y="555"/>
                  </a:lnTo>
                  <a:lnTo>
                    <a:pt x="474" y="554"/>
                  </a:lnTo>
                  <a:lnTo>
                    <a:pt x="473" y="554"/>
                  </a:lnTo>
                  <a:lnTo>
                    <a:pt x="473" y="553"/>
                  </a:lnTo>
                  <a:lnTo>
                    <a:pt x="473" y="552"/>
                  </a:lnTo>
                  <a:lnTo>
                    <a:pt x="472" y="550"/>
                  </a:lnTo>
                  <a:lnTo>
                    <a:pt x="470" y="549"/>
                  </a:lnTo>
                  <a:lnTo>
                    <a:pt x="470" y="550"/>
                  </a:lnTo>
                  <a:lnTo>
                    <a:pt x="469" y="550"/>
                  </a:lnTo>
                  <a:lnTo>
                    <a:pt x="469" y="549"/>
                  </a:lnTo>
                  <a:lnTo>
                    <a:pt x="468" y="549"/>
                  </a:lnTo>
                  <a:lnTo>
                    <a:pt x="468" y="548"/>
                  </a:lnTo>
                  <a:lnTo>
                    <a:pt x="468" y="547"/>
                  </a:lnTo>
                  <a:lnTo>
                    <a:pt x="468" y="548"/>
                  </a:lnTo>
                  <a:lnTo>
                    <a:pt x="467" y="548"/>
                  </a:lnTo>
                  <a:lnTo>
                    <a:pt x="466" y="548"/>
                  </a:lnTo>
                  <a:lnTo>
                    <a:pt x="466" y="549"/>
                  </a:lnTo>
                  <a:lnTo>
                    <a:pt x="465" y="548"/>
                  </a:lnTo>
                  <a:lnTo>
                    <a:pt x="464" y="550"/>
                  </a:lnTo>
                  <a:lnTo>
                    <a:pt x="463" y="550"/>
                  </a:lnTo>
                  <a:lnTo>
                    <a:pt x="461" y="550"/>
                  </a:lnTo>
                  <a:lnTo>
                    <a:pt x="461" y="552"/>
                  </a:lnTo>
                  <a:lnTo>
                    <a:pt x="460" y="552"/>
                  </a:lnTo>
                  <a:lnTo>
                    <a:pt x="459" y="552"/>
                  </a:lnTo>
                  <a:lnTo>
                    <a:pt x="458" y="553"/>
                  </a:lnTo>
                  <a:lnTo>
                    <a:pt x="457" y="553"/>
                  </a:lnTo>
                  <a:lnTo>
                    <a:pt x="456" y="553"/>
                  </a:lnTo>
                  <a:lnTo>
                    <a:pt x="455" y="553"/>
                  </a:lnTo>
                  <a:lnTo>
                    <a:pt x="454" y="553"/>
                  </a:lnTo>
                  <a:lnTo>
                    <a:pt x="454" y="554"/>
                  </a:lnTo>
                  <a:lnTo>
                    <a:pt x="454" y="555"/>
                  </a:lnTo>
                  <a:lnTo>
                    <a:pt x="452" y="555"/>
                  </a:lnTo>
                  <a:lnTo>
                    <a:pt x="452" y="554"/>
                  </a:lnTo>
                  <a:lnTo>
                    <a:pt x="452" y="553"/>
                  </a:lnTo>
                  <a:lnTo>
                    <a:pt x="451" y="554"/>
                  </a:lnTo>
                  <a:lnTo>
                    <a:pt x="451" y="555"/>
                  </a:lnTo>
                  <a:lnTo>
                    <a:pt x="450" y="555"/>
                  </a:lnTo>
                  <a:lnTo>
                    <a:pt x="450" y="554"/>
                  </a:lnTo>
                  <a:lnTo>
                    <a:pt x="449" y="554"/>
                  </a:lnTo>
                  <a:lnTo>
                    <a:pt x="448" y="554"/>
                  </a:lnTo>
                  <a:lnTo>
                    <a:pt x="448" y="555"/>
                  </a:lnTo>
                  <a:lnTo>
                    <a:pt x="447" y="555"/>
                  </a:lnTo>
                  <a:lnTo>
                    <a:pt x="446" y="555"/>
                  </a:lnTo>
                  <a:lnTo>
                    <a:pt x="444" y="555"/>
                  </a:lnTo>
                  <a:lnTo>
                    <a:pt x="443" y="555"/>
                  </a:lnTo>
                  <a:lnTo>
                    <a:pt x="443" y="556"/>
                  </a:lnTo>
                  <a:lnTo>
                    <a:pt x="442" y="556"/>
                  </a:lnTo>
                  <a:lnTo>
                    <a:pt x="441" y="556"/>
                  </a:lnTo>
                  <a:lnTo>
                    <a:pt x="440" y="556"/>
                  </a:lnTo>
                  <a:lnTo>
                    <a:pt x="440" y="557"/>
                  </a:lnTo>
                  <a:lnTo>
                    <a:pt x="439" y="557"/>
                  </a:lnTo>
                  <a:lnTo>
                    <a:pt x="438" y="557"/>
                  </a:lnTo>
                  <a:lnTo>
                    <a:pt x="437" y="557"/>
                  </a:lnTo>
                  <a:lnTo>
                    <a:pt x="435" y="557"/>
                  </a:lnTo>
                  <a:lnTo>
                    <a:pt x="434" y="557"/>
                  </a:lnTo>
                  <a:lnTo>
                    <a:pt x="433" y="557"/>
                  </a:lnTo>
                  <a:lnTo>
                    <a:pt x="430" y="557"/>
                  </a:lnTo>
                  <a:lnTo>
                    <a:pt x="429" y="557"/>
                  </a:lnTo>
                  <a:lnTo>
                    <a:pt x="429" y="558"/>
                  </a:lnTo>
                  <a:lnTo>
                    <a:pt x="429" y="557"/>
                  </a:lnTo>
                  <a:lnTo>
                    <a:pt x="429" y="558"/>
                  </a:lnTo>
                  <a:lnTo>
                    <a:pt x="428" y="558"/>
                  </a:lnTo>
                  <a:lnTo>
                    <a:pt x="426" y="558"/>
                  </a:lnTo>
                  <a:lnTo>
                    <a:pt x="426" y="560"/>
                  </a:lnTo>
                  <a:lnTo>
                    <a:pt x="425" y="560"/>
                  </a:lnTo>
                  <a:lnTo>
                    <a:pt x="424" y="560"/>
                  </a:lnTo>
                  <a:lnTo>
                    <a:pt x="424" y="561"/>
                  </a:lnTo>
                  <a:lnTo>
                    <a:pt x="424" y="562"/>
                  </a:lnTo>
                  <a:lnTo>
                    <a:pt x="424" y="563"/>
                  </a:lnTo>
                  <a:lnTo>
                    <a:pt x="423" y="563"/>
                  </a:lnTo>
                  <a:lnTo>
                    <a:pt x="422" y="563"/>
                  </a:lnTo>
                  <a:lnTo>
                    <a:pt x="422" y="564"/>
                  </a:lnTo>
                  <a:lnTo>
                    <a:pt x="421" y="564"/>
                  </a:lnTo>
                  <a:lnTo>
                    <a:pt x="421" y="565"/>
                  </a:lnTo>
                  <a:lnTo>
                    <a:pt x="420" y="565"/>
                  </a:lnTo>
                  <a:lnTo>
                    <a:pt x="418" y="565"/>
                  </a:lnTo>
                  <a:lnTo>
                    <a:pt x="418" y="566"/>
                  </a:lnTo>
                  <a:lnTo>
                    <a:pt x="417" y="566"/>
                  </a:lnTo>
                  <a:lnTo>
                    <a:pt x="417" y="565"/>
                  </a:lnTo>
                  <a:lnTo>
                    <a:pt x="416" y="565"/>
                  </a:lnTo>
                  <a:lnTo>
                    <a:pt x="415" y="564"/>
                  </a:lnTo>
                  <a:lnTo>
                    <a:pt x="414" y="564"/>
                  </a:lnTo>
                  <a:lnTo>
                    <a:pt x="414" y="563"/>
                  </a:lnTo>
                  <a:lnTo>
                    <a:pt x="413" y="563"/>
                  </a:lnTo>
                  <a:lnTo>
                    <a:pt x="412" y="563"/>
                  </a:lnTo>
                  <a:lnTo>
                    <a:pt x="411" y="562"/>
                  </a:lnTo>
                  <a:lnTo>
                    <a:pt x="409" y="562"/>
                  </a:lnTo>
                  <a:lnTo>
                    <a:pt x="408" y="562"/>
                  </a:lnTo>
                  <a:lnTo>
                    <a:pt x="406" y="562"/>
                  </a:lnTo>
                  <a:lnTo>
                    <a:pt x="405" y="562"/>
                  </a:lnTo>
                  <a:lnTo>
                    <a:pt x="404" y="562"/>
                  </a:lnTo>
                  <a:lnTo>
                    <a:pt x="401" y="562"/>
                  </a:lnTo>
                  <a:lnTo>
                    <a:pt x="400" y="560"/>
                  </a:lnTo>
                  <a:lnTo>
                    <a:pt x="400" y="558"/>
                  </a:lnTo>
                  <a:lnTo>
                    <a:pt x="399" y="558"/>
                  </a:lnTo>
                  <a:lnTo>
                    <a:pt x="399" y="557"/>
                  </a:lnTo>
                  <a:lnTo>
                    <a:pt x="399" y="556"/>
                  </a:lnTo>
                  <a:lnTo>
                    <a:pt x="398" y="555"/>
                  </a:lnTo>
                  <a:lnTo>
                    <a:pt x="398" y="554"/>
                  </a:lnTo>
                  <a:lnTo>
                    <a:pt x="398" y="553"/>
                  </a:lnTo>
                  <a:lnTo>
                    <a:pt x="398" y="550"/>
                  </a:lnTo>
                  <a:lnTo>
                    <a:pt x="398" y="549"/>
                  </a:lnTo>
                  <a:lnTo>
                    <a:pt x="397" y="548"/>
                  </a:lnTo>
                  <a:lnTo>
                    <a:pt x="397" y="547"/>
                  </a:lnTo>
                  <a:lnTo>
                    <a:pt x="396" y="546"/>
                  </a:lnTo>
                  <a:lnTo>
                    <a:pt x="395" y="546"/>
                  </a:lnTo>
                  <a:lnTo>
                    <a:pt x="395" y="545"/>
                  </a:lnTo>
                  <a:lnTo>
                    <a:pt x="394" y="544"/>
                  </a:lnTo>
                  <a:lnTo>
                    <a:pt x="394" y="543"/>
                  </a:lnTo>
                  <a:lnTo>
                    <a:pt x="392" y="541"/>
                  </a:lnTo>
                  <a:lnTo>
                    <a:pt x="392" y="540"/>
                  </a:lnTo>
                  <a:lnTo>
                    <a:pt x="391" y="538"/>
                  </a:lnTo>
                  <a:lnTo>
                    <a:pt x="390" y="538"/>
                  </a:lnTo>
                  <a:lnTo>
                    <a:pt x="388" y="538"/>
                  </a:lnTo>
                  <a:lnTo>
                    <a:pt x="387" y="537"/>
                  </a:lnTo>
                  <a:lnTo>
                    <a:pt x="386" y="537"/>
                  </a:lnTo>
                  <a:lnTo>
                    <a:pt x="383" y="536"/>
                  </a:lnTo>
                  <a:lnTo>
                    <a:pt x="382" y="536"/>
                  </a:lnTo>
                  <a:lnTo>
                    <a:pt x="382" y="535"/>
                  </a:lnTo>
                  <a:lnTo>
                    <a:pt x="381" y="535"/>
                  </a:lnTo>
                  <a:lnTo>
                    <a:pt x="380" y="535"/>
                  </a:lnTo>
                  <a:lnTo>
                    <a:pt x="379" y="536"/>
                  </a:lnTo>
                  <a:lnTo>
                    <a:pt x="378" y="536"/>
                  </a:lnTo>
                  <a:lnTo>
                    <a:pt x="377" y="537"/>
                  </a:lnTo>
                  <a:lnTo>
                    <a:pt x="375" y="537"/>
                  </a:lnTo>
                  <a:lnTo>
                    <a:pt x="374" y="537"/>
                  </a:lnTo>
                  <a:lnTo>
                    <a:pt x="374" y="538"/>
                  </a:lnTo>
                  <a:lnTo>
                    <a:pt x="373" y="538"/>
                  </a:lnTo>
                  <a:lnTo>
                    <a:pt x="372" y="538"/>
                  </a:lnTo>
                  <a:lnTo>
                    <a:pt x="371" y="538"/>
                  </a:lnTo>
                  <a:lnTo>
                    <a:pt x="371" y="539"/>
                  </a:lnTo>
                  <a:lnTo>
                    <a:pt x="370" y="539"/>
                  </a:lnTo>
                  <a:lnTo>
                    <a:pt x="370" y="540"/>
                  </a:lnTo>
                  <a:lnTo>
                    <a:pt x="371" y="541"/>
                  </a:lnTo>
                  <a:lnTo>
                    <a:pt x="369" y="541"/>
                  </a:lnTo>
                  <a:lnTo>
                    <a:pt x="369" y="543"/>
                  </a:lnTo>
                  <a:lnTo>
                    <a:pt x="368" y="543"/>
                  </a:lnTo>
                  <a:lnTo>
                    <a:pt x="368" y="544"/>
                  </a:lnTo>
                  <a:lnTo>
                    <a:pt x="366" y="544"/>
                  </a:lnTo>
                  <a:lnTo>
                    <a:pt x="365" y="544"/>
                  </a:lnTo>
                  <a:lnTo>
                    <a:pt x="365" y="545"/>
                  </a:lnTo>
                  <a:lnTo>
                    <a:pt x="365" y="546"/>
                  </a:lnTo>
                  <a:lnTo>
                    <a:pt x="364" y="546"/>
                  </a:lnTo>
                  <a:lnTo>
                    <a:pt x="363" y="547"/>
                  </a:lnTo>
                  <a:lnTo>
                    <a:pt x="362" y="547"/>
                  </a:lnTo>
                  <a:lnTo>
                    <a:pt x="361" y="546"/>
                  </a:lnTo>
                  <a:lnTo>
                    <a:pt x="358" y="547"/>
                  </a:lnTo>
                  <a:lnTo>
                    <a:pt x="357" y="547"/>
                  </a:lnTo>
                  <a:lnTo>
                    <a:pt x="357" y="546"/>
                  </a:lnTo>
                  <a:lnTo>
                    <a:pt x="355" y="545"/>
                  </a:lnTo>
                  <a:lnTo>
                    <a:pt x="355" y="544"/>
                  </a:lnTo>
                  <a:lnTo>
                    <a:pt x="354" y="544"/>
                  </a:lnTo>
                  <a:lnTo>
                    <a:pt x="353" y="544"/>
                  </a:lnTo>
                  <a:lnTo>
                    <a:pt x="352" y="544"/>
                  </a:lnTo>
                  <a:lnTo>
                    <a:pt x="351" y="544"/>
                  </a:lnTo>
                  <a:lnTo>
                    <a:pt x="351" y="545"/>
                  </a:lnTo>
                  <a:lnTo>
                    <a:pt x="348" y="546"/>
                  </a:lnTo>
                  <a:lnTo>
                    <a:pt x="348" y="548"/>
                  </a:lnTo>
                  <a:lnTo>
                    <a:pt x="348" y="549"/>
                  </a:lnTo>
                  <a:lnTo>
                    <a:pt x="349" y="550"/>
                  </a:lnTo>
                  <a:lnTo>
                    <a:pt x="349" y="552"/>
                  </a:lnTo>
                  <a:lnTo>
                    <a:pt x="351" y="553"/>
                  </a:lnTo>
                  <a:lnTo>
                    <a:pt x="351" y="554"/>
                  </a:lnTo>
                  <a:lnTo>
                    <a:pt x="353" y="556"/>
                  </a:lnTo>
                  <a:lnTo>
                    <a:pt x="354" y="558"/>
                  </a:lnTo>
                  <a:lnTo>
                    <a:pt x="355" y="558"/>
                  </a:lnTo>
                  <a:lnTo>
                    <a:pt x="343" y="563"/>
                  </a:lnTo>
                  <a:lnTo>
                    <a:pt x="343" y="562"/>
                  </a:lnTo>
                  <a:lnTo>
                    <a:pt x="336" y="563"/>
                  </a:lnTo>
                  <a:lnTo>
                    <a:pt x="335" y="563"/>
                  </a:lnTo>
                  <a:lnTo>
                    <a:pt x="329" y="564"/>
                  </a:lnTo>
                  <a:lnTo>
                    <a:pt x="321" y="565"/>
                  </a:lnTo>
                  <a:lnTo>
                    <a:pt x="321" y="566"/>
                  </a:lnTo>
                  <a:lnTo>
                    <a:pt x="321" y="567"/>
                  </a:lnTo>
                  <a:lnTo>
                    <a:pt x="321" y="569"/>
                  </a:lnTo>
                  <a:lnTo>
                    <a:pt x="320" y="567"/>
                  </a:lnTo>
                  <a:lnTo>
                    <a:pt x="319" y="567"/>
                  </a:lnTo>
                  <a:lnTo>
                    <a:pt x="318" y="567"/>
                  </a:lnTo>
                  <a:lnTo>
                    <a:pt x="318" y="566"/>
                  </a:lnTo>
                  <a:lnTo>
                    <a:pt x="317" y="566"/>
                  </a:lnTo>
                  <a:lnTo>
                    <a:pt x="315" y="566"/>
                  </a:lnTo>
                  <a:lnTo>
                    <a:pt x="314" y="566"/>
                  </a:lnTo>
                  <a:lnTo>
                    <a:pt x="313" y="566"/>
                  </a:lnTo>
                  <a:lnTo>
                    <a:pt x="313" y="565"/>
                  </a:lnTo>
                  <a:lnTo>
                    <a:pt x="312" y="565"/>
                  </a:lnTo>
                  <a:lnTo>
                    <a:pt x="312" y="564"/>
                  </a:lnTo>
                  <a:lnTo>
                    <a:pt x="311" y="564"/>
                  </a:lnTo>
                  <a:lnTo>
                    <a:pt x="310" y="564"/>
                  </a:lnTo>
                  <a:lnTo>
                    <a:pt x="309" y="564"/>
                  </a:lnTo>
                  <a:lnTo>
                    <a:pt x="309" y="563"/>
                  </a:lnTo>
                  <a:lnTo>
                    <a:pt x="308" y="563"/>
                  </a:lnTo>
                  <a:lnTo>
                    <a:pt x="308" y="562"/>
                  </a:lnTo>
                  <a:lnTo>
                    <a:pt x="308" y="561"/>
                  </a:lnTo>
                  <a:lnTo>
                    <a:pt x="308" y="560"/>
                  </a:lnTo>
                  <a:lnTo>
                    <a:pt x="308" y="558"/>
                  </a:lnTo>
                  <a:lnTo>
                    <a:pt x="308" y="557"/>
                  </a:lnTo>
                  <a:lnTo>
                    <a:pt x="308" y="556"/>
                  </a:lnTo>
                  <a:lnTo>
                    <a:pt x="308" y="555"/>
                  </a:lnTo>
                  <a:lnTo>
                    <a:pt x="309" y="555"/>
                  </a:lnTo>
                  <a:lnTo>
                    <a:pt x="309" y="554"/>
                  </a:lnTo>
                  <a:lnTo>
                    <a:pt x="308" y="554"/>
                  </a:lnTo>
                  <a:lnTo>
                    <a:pt x="308" y="553"/>
                  </a:lnTo>
                  <a:lnTo>
                    <a:pt x="308" y="552"/>
                  </a:lnTo>
                  <a:lnTo>
                    <a:pt x="308" y="550"/>
                  </a:lnTo>
                  <a:lnTo>
                    <a:pt x="308" y="549"/>
                  </a:lnTo>
                  <a:lnTo>
                    <a:pt x="308" y="548"/>
                  </a:lnTo>
                  <a:lnTo>
                    <a:pt x="308" y="547"/>
                  </a:lnTo>
                  <a:lnTo>
                    <a:pt x="309" y="547"/>
                  </a:lnTo>
                  <a:lnTo>
                    <a:pt x="309" y="546"/>
                  </a:lnTo>
                  <a:lnTo>
                    <a:pt x="309" y="545"/>
                  </a:lnTo>
                  <a:lnTo>
                    <a:pt x="309" y="544"/>
                  </a:lnTo>
                  <a:lnTo>
                    <a:pt x="308" y="544"/>
                  </a:lnTo>
                  <a:lnTo>
                    <a:pt x="308" y="543"/>
                  </a:lnTo>
                  <a:lnTo>
                    <a:pt x="308" y="541"/>
                  </a:lnTo>
                  <a:lnTo>
                    <a:pt x="308" y="540"/>
                  </a:lnTo>
                  <a:lnTo>
                    <a:pt x="308" y="539"/>
                  </a:lnTo>
                  <a:lnTo>
                    <a:pt x="306" y="539"/>
                  </a:lnTo>
                  <a:lnTo>
                    <a:pt x="306" y="538"/>
                  </a:lnTo>
                  <a:lnTo>
                    <a:pt x="305" y="538"/>
                  </a:lnTo>
                  <a:lnTo>
                    <a:pt x="305" y="537"/>
                  </a:lnTo>
                  <a:lnTo>
                    <a:pt x="304" y="536"/>
                  </a:lnTo>
                  <a:lnTo>
                    <a:pt x="304" y="535"/>
                  </a:lnTo>
                  <a:lnTo>
                    <a:pt x="303" y="535"/>
                  </a:lnTo>
                  <a:lnTo>
                    <a:pt x="303" y="533"/>
                  </a:lnTo>
                  <a:lnTo>
                    <a:pt x="302" y="533"/>
                  </a:lnTo>
                  <a:lnTo>
                    <a:pt x="301" y="533"/>
                  </a:lnTo>
                  <a:lnTo>
                    <a:pt x="301" y="532"/>
                  </a:lnTo>
                  <a:lnTo>
                    <a:pt x="301" y="531"/>
                  </a:lnTo>
                  <a:lnTo>
                    <a:pt x="300" y="531"/>
                  </a:lnTo>
                  <a:lnTo>
                    <a:pt x="300" y="530"/>
                  </a:lnTo>
                  <a:lnTo>
                    <a:pt x="300" y="529"/>
                  </a:lnTo>
                  <a:lnTo>
                    <a:pt x="299" y="529"/>
                  </a:lnTo>
                  <a:lnTo>
                    <a:pt x="299" y="528"/>
                  </a:lnTo>
                  <a:lnTo>
                    <a:pt x="297" y="528"/>
                  </a:lnTo>
                  <a:lnTo>
                    <a:pt x="297" y="527"/>
                  </a:lnTo>
                  <a:lnTo>
                    <a:pt x="296" y="527"/>
                  </a:lnTo>
                  <a:lnTo>
                    <a:pt x="296" y="525"/>
                  </a:lnTo>
                  <a:lnTo>
                    <a:pt x="296" y="524"/>
                  </a:lnTo>
                  <a:lnTo>
                    <a:pt x="296" y="523"/>
                  </a:lnTo>
                  <a:lnTo>
                    <a:pt x="296" y="522"/>
                  </a:lnTo>
                  <a:lnTo>
                    <a:pt x="295" y="522"/>
                  </a:lnTo>
                  <a:lnTo>
                    <a:pt x="295" y="521"/>
                  </a:lnTo>
                  <a:lnTo>
                    <a:pt x="295" y="520"/>
                  </a:lnTo>
                  <a:lnTo>
                    <a:pt x="296" y="520"/>
                  </a:lnTo>
                  <a:lnTo>
                    <a:pt x="296" y="519"/>
                  </a:lnTo>
                  <a:lnTo>
                    <a:pt x="295" y="519"/>
                  </a:lnTo>
                  <a:lnTo>
                    <a:pt x="296" y="519"/>
                  </a:lnTo>
                  <a:lnTo>
                    <a:pt x="296" y="518"/>
                  </a:lnTo>
                  <a:lnTo>
                    <a:pt x="295" y="518"/>
                  </a:lnTo>
                  <a:lnTo>
                    <a:pt x="294" y="516"/>
                  </a:lnTo>
                  <a:lnTo>
                    <a:pt x="292" y="514"/>
                  </a:lnTo>
                  <a:lnTo>
                    <a:pt x="288" y="510"/>
                  </a:lnTo>
                  <a:lnTo>
                    <a:pt x="286" y="507"/>
                  </a:lnTo>
                  <a:lnTo>
                    <a:pt x="278" y="515"/>
                  </a:lnTo>
                  <a:lnTo>
                    <a:pt x="265" y="518"/>
                  </a:lnTo>
                  <a:lnTo>
                    <a:pt x="262" y="515"/>
                  </a:lnTo>
                  <a:lnTo>
                    <a:pt x="258" y="515"/>
                  </a:lnTo>
                  <a:lnTo>
                    <a:pt x="246" y="514"/>
                  </a:lnTo>
                  <a:lnTo>
                    <a:pt x="245" y="515"/>
                  </a:lnTo>
                  <a:lnTo>
                    <a:pt x="243" y="516"/>
                  </a:lnTo>
                  <a:lnTo>
                    <a:pt x="241" y="518"/>
                  </a:lnTo>
                  <a:lnTo>
                    <a:pt x="241" y="520"/>
                  </a:lnTo>
                  <a:lnTo>
                    <a:pt x="240" y="521"/>
                  </a:lnTo>
                  <a:lnTo>
                    <a:pt x="240" y="522"/>
                  </a:lnTo>
                  <a:lnTo>
                    <a:pt x="240" y="523"/>
                  </a:lnTo>
                  <a:lnTo>
                    <a:pt x="240" y="524"/>
                  </a:lnTo>
                  <a:lnTo>
                    <a:pt x="241" y="525"/>
                  </a:lnTo>
                  <a:lnTo>
                    <a:pt x="241" y="527"/>
                  </a:lnTo>
                  <a:lnTo>
                    <a:pt x="241" y="528"/>
                  </a:lnTo>
                  <a:lnTo>
                    <a:pt x="242" y="528"/>
                  </a:lnTo>
                  <a:lnTo>
                    <a:pt x="242" y="529"/>
                  </a:lnTo>
                  <a:lnTo>
                    <a:pt x="242" y="530"/>
                  </a:lnTo>
                  <a:lnTo>
                    <a:pt x="242" y="531"/>
                  </a:lnTo>
                  <a:lnTo>
                    <a:pt x="243" y="532"/>
                  </a:lnTo>
                  <a:lnTo>
                    <a:pt x="244" y="532"/>
                  </a:lnTo>
                  <a:lnTo>
                    <a:pt x="244" y="533"/>
                  </a:lnTo>
                  <a:lnTo>
                    <a:pt x="244" y="535"/>
                  </a:lnTo>
                  <a:lnTo>
                    <a:pt x="245" y="535"/>
                  </a:lnTo>
                  <a:lnTo>
                    <a:pt x="245" y="536"/>
                  </a:lnTo>
                  <a:lnTo>
                    <a:pt x="245" y="537"/>
                  </a:lnTo>
                  <a:lnTo>
                    <a:pt x="245" y="538"/>
                  </a:lnTo>
                  <a:lnTo>
                    <a:pt x="245" y="539"/>
                  </a:lnTo>
                  <a:lnTo>
                    <a:pt x="246" y="539"/>
                  </a:lnTo>
                  <a:lnTo>
                    <a:pt x="246" y="540"/>
                  </a:lnTo>
                  <a:lnTo>
                    <a:pt x="248" y="540"/>
                  </a:lnTo>
                  <a:lnTo>
                    <a:pt x="249" y="540"/>
                  </a:lnTo>
                  <a:lnTo>
                    <a:pt x="249" y="541"/>
                  </a:lnTo>
                  <a:lnTo>
                    <a:pt x="250" y="541"/>
                  </a:lnTo>
                  <a:lnTo>
                    <a:pt x="250" y="543"/>
                  </a:lnTo>
                  <a:lnTo>
                    <a:pt x="250" y="544"/>
                  </a:lnTo>
                  <a:lnTo>
                    <a:pt x="250" y="545"/>
                  </a:lnTo>
                  <a:lnTo>
                    <a:pt x="250" y="546"/>
                  </a:lnTo>
                  <a:lnTo>
                    <a:pt x="251" y="546"/>
                  </a:lnTo>
                  <a:lnTo>
                    <a:pt x="251" y="547"/>
                  </a:lnTo>
                  <a:lnTo>
                    <a:pt x="252" y="547"/>
                  </a:lnTo>
                  <a:lnTo>
                    <a:pt x="252" y="548"/>
                  </a:lnTo>
                  <a:lnTo>
                    <a:pt x="251" y="549"/>
                  </a:lnTo>
                  <a:lnTo>
                    <a:pt x="251" y="550"/>
                  </a:lnTo>
                  <a:lnTo>
                    <a:pt x="250" y="550"/>
                  </a:lnTo>
                  <a:lnTo>
                    <a:pt x="250" y="552"/>
                  </a:lnTo>
                  <a:lnTo>
                    <a:pt x="249" y="552"/>
                  </a:lnTo>
                  <a:lnTo>
                    <a:pt x="246" y="554"/>
                  </a:lnTo>
                  <a:lnTo>
                    <a:pt x="245" y="554"/>
                  </a:lnTo>
                  <a:lnTo>
                    <a:pt x="245" y="555"/>
                  </a:lnTo>
                  <a:lnTo>
                    <a:pt x="244" y="555"/>
                  </a:lnTo>
                  <a:lnTo>
                    <a:pt x="244" y="556"/>
                  </a:lnTo>
                  <a:lnTo>
                    <a:pt x="243" y="557"/>
                  </a:lnTo>
                  <a:lnTo>
                    <a:pt x="242" y="557"/>
                  </a:lnTo>
                  <a:lnTo>
                    <a:pt x="242" y="558"/>
                  </a:lnTo>
                  <a:lnTo>
                    <a:pt x="241" y="560"/>
                  </a:lnTo>
                  <a:lnTo>
                    <a:pt x="241" y="561"/>
                  </a:lnTo>
                  <a:lnTo>
                    <a:pt x="240" y="561"/>
                  </a:lnTo>
                  <a:lnTo>
                    <a:pt x="239" y="562"/>
                  </a:lnTo>
                  <a:lnTo>
                    <a:pt x="237" y="564"/>
                  </a:lnTo>
                  <a:lnTo>
                    <a:pt x="236" y="565"/>
                  </a:lnTo>
                  <a:lnTo>
                    <a:pt x="235" y="565"/>
                  </a:lnTo>
                  <a:lnTo>
                    <a:pt x="235" y="566"/>
                  </a:lnTo>
                  <a:lnTo>
                    <a:pt x="234" y="566"/>
                  </a:lnTo>
                  <a:lnTo>
                    <a:pt x="233" y="567"/>
                  </a:lnTo>
                  <a:lnTo>
                    <a:pt x="232" y="567"/>
                  </a:lnTo>
                  <a:lnTo>
                    <a:pt x="232" y="569"/>
                  </a:lnTo>
                  <a:lnTo>
                    <a:pt x="231" y="569"/>
                  </a:lnTo>
                  <a:lnTo>
                    <a:pt x="230" y="570"/>
                  </a:lnTo>
                  <a:lnTo>
                    <a:pt x="228" y="571"/>
                  </a:lnTo>
                  <a:lnTo>
                    <a:pt x="228" y="572"/>
                  </a:lnTo>
                  <a:lnTo>
                    <a:pt x="227" y="572"/>
                  </a:lnTo>
                  <a:lnTo>
                    <a:pt x="226" y="573"/>
                  </a:lnTo>
                  <a:lnTo>
                    <a:pt x="226" y="574"/>
                  </a:lnTo>
                  <a:lnTo>
                    <a:pt x="225" y="574"/>
                  </a:lnTo>
                  <a:lnTo>
                    <a:pt x="225" y="575"/>
                  </a:lnTo>
                  <a:lnTo>
                    <a:pt x="224" y="575"/>
                  </a:lnTo>
                  <a:lnTo>
                    <a:pt x="222" y="575"/>
                  </a:lnTo>
                  <a:lnTo>
                    <a:pt x="220" y="575"/>
                  </a:lnTo>
                  <a:lnTo>
                    <a:pt x="219" y="575"/>
                  </a:lnTo>
                  <a:lnTo>
                    <a:pt x="217" y="574"/>
                  </a:lnTo>
                  <a:lnTo>
                    <a:pt x="216" y="574"/>
                  </a:lnTo>
                  <a:lnTo>
                    <a:pt x="215" y="573"/>
                  </a:lnTo>
                  <a:lnTo>
                    <a:pt x="213" y="573"/>
                  </a:lnTo>
                  <a:lnTo>
                    <a:pt x="211" y="573"/>
                  </a:lnTo>
                  <a:lnTo>
                    <a:pt x="211" y="572"/>
                  </a:lnTo>
                  <a:lnTo>
                    <a:pt x="210" y="572"/>
                  </a:lnTo>
                  <a:lnTo>
                    <a:pt x="209" y="571"/>
                  </a:lnTo>
                  <a:lnTo>
                    <a:pt x="208" y="570"/>
                  </a:lnTo>
                  <a:lnTo>
                    <a:pt x="207" y="570"/>
                  </a:lnTo>
                  <a:lnTo>
                    <a:pt x="207" y="569"/>
                  </a:lnTo>
                  <a:lnTo>
                    <a:pt x="206" y="569"/>
                  </a:lnTo>
                  <a:lnTo>
                    <a:pt x="206" y="567"/>
                  </a:lnTo>
                  <a:lnTo>
                    <a:pt x="205" y="567"/>
                  </a:lnTo>
                  <a:lnTo>
                    <a:pt x="205" y="566"/>
                  </a:lnTo>
                  <a:lnTo>
                    <a:pt x="203" y="566"/>
                  </a:lnTo>
                  <a:lnTo>
                    <a:pt x="202" y="566"/>
                  </a:lnTo>
                  <a:lnTo>
                    <a:pt x="202" y="565"/>
                  </a:lnTo>
                  <a:lnTo>
                    <a:pt x="201" y="565"/>
                  </a:lnTo>
                  <a:lnTo>
                    <a:pt x="201" y="564"/>
                  </a:lnTo>
                  <a:lnTo>
                    <a:pt x="200" y="564"/>
                  </a:lnTo>
                  <a:lnTo>
                    <a:pt x="199" y="564"/>
                  </a:lnTo>
                  <a:lnTo>
                    <a:pt x="198" y="564"/>
                  </a:lnTo>
                  <a:lnTo>
                    <a:pt x="196" y="564"/>
                  </a:lnTo>
                  <a:lnTo>
                    <a:pt x="194" y="564"/>
                  </a:lnTo>
                  <a:lnTo>
                    <a:pt x="192" y="565"/>
                  </a:lnTo>
                  <a:lnTo>
                    <a:pt x="190" y="565"/>
                  </a:lnTo>
                  <a:lnTo>
                    <a:pt x="189" y="565"/>
                  </a:lnTo>
                  <a:lnTo>
                    <a:pt x="188" y="565"/>
                  </a:lnTo>
                  <a:lnTo>
                    <a:pt x="187" y="565"/>
                  </a:lnTo>
                  <a:lnTo>
                    <a:pt x="185" y="566"/>
                  </a:lnTo>
                  <a:lnTo>
                    <a:pt x="184" y="566"/>
                  </a:lnTo>
                  <a:lnTo>
                    <a:pt x="175" y="569"/>
                  </a:lnTo>
                  <a:lnTo>
                    <a:pt x="165" y="572"/>
                  </a:lnTo>
                  <a:lnTo>
                    <a:pt x="157" y="574"/>
                  </a:lnTo>
                  <a:lnTo>
                    <a:pt x="153" y="577"/>
                  </a:lnTo>
                  <a:lnTo>
                    <a:pt x="145" y="580"/>
                  </a:lnTo>
                  <a:lnTo>
                    <a:pt x="144" y="581"/>
                  </a:lnTo>
                  <a:lnTo>
                    <a:pt x="142" y="581"/>
                  </a:lnTo>
                  <a:lnTo>
                    <a:pt x="134" y="579"/>
                  </a:lnTo>
                  <a:lnTo>
                    <a:pt x="132" y="579"/>
                  </a:lnTo>
                  <a:lnTo>
                    <a:pt x="132" y="578"/>
                  </a:lnTo>
                  <a:lnTo>
                    <a:pt x="131" y="577"/>
                  </a:lnTo>
                  <a:lnTo>
                    <a:pt x="130" y="577"/>
                  </a:lnTo>
                  <a:lnTo>
                    <a:pt x="129" y="577"/>
                  </a:lnTo>
                  <a:lnTo>
                    <a:pt x="129" y="578"/>
                  </a:lnTo>
                  <a:lnTo>
                    <a:pt x="128" y="578"/>
                  </a:lnTo>
                  <a:lnTo>
                    <a:pt x="128" y="577"/>
                  </a:lnTo>
                  <a:lnTo>
                    <a:pt x="127" y="577"/>
                  </a:lnTo>
                  <a:lnTo>
                    <a:pt x="127" y="575"/>
                  </a:lnTo>
                  <a:lnTo>
                    <a:pt x="127" y="574"/>
                  </a:lnTo>
                  <a:lnTo>
                    <a:pt x="125" y="574"/>
                  </a:lnTo>
                  <a:lnTo>
                    <a:pt x="124" y="574"/>
                  </a:lnTo>
                  <a:lnTo>
                    <a:pt x="123" y="574"/>
                  </a:lnTo>
                  <a:lnTo>
                    <a:pt x="123" y="573"/>
                  </a:lnTo>
                  <a:lnTo>
                    <a:pt x="123" y="572"/>
                  </a:lnTo>
                  <a:lnTo>
                    <a:pt x="123" y="571"/>
                  </a:lnTo>
                  <a:lnTo>
                    <a:pt x="122" y="571"/>
                  </a:lnTo>
                  <a:lnTo>
                    <a:pt x="122" y="570"/>
                  </a:lnTo>
                  <a:lnTo>
                    <a:pt x="121" y="570"/>
                  </a:lnTo>
                  <a:lnTo>
                    <a:pt x="121" y="569"/>
                  </a:lnTo>
                  <a:lnTo>
                    <a:pt x="120" y="569"/>
                  </a:lnTo>
                  <a:lnTo>
                    <a:pt x="120" y="567"/>
                  </a:lnTo>
                  <a:lnTo>
                    <a:pt x="120" y="566"/>
                  </a:lnTo>
                  <a:lnTo>
                    <a:pt x="120" y="565"/>
                  </a:lnTo>
                  <a:lnTo>
                    <a:pt x="119" y="565"/>
                  </a:lnTo>
                  <a:lnTo>
                    <a:pt x="119" y="566"/>
                  </a:lnTo>
                  <a:lnTo>
                    <a:pt x="118" y="566"/>
                  </a:lnTo>
                  <a:lnTo>
                    <a:pt x="118" y="565"/>
                  </a:lnTo>
                  <a:lnTo>
                    <a:pt x="118" y="564"/>
                  </a:lnTo>
                  <a:lnTo>
                    <a:pt x="118" y="563"/>
                  </a:lnTo>
                  <a:lnTo>
                    <a:pt x="116" y="563"/>
                  </a:lnTo>
                  <a:lnTo>
                    <a:pt x="116" y="562"/>
                  </a:lnTo>
                  <a:lnTo>
                    <a:pt x="116" y="561"/>
                  </a:lnTo>
                  <a:lnTo>
                    <a:pt x="115" y="561"/>
                  </a:lnTo>
                  <a:lnTo>
                    <a:pt x="115" y="560"/>
                  </a:lnTo>
                  <a:lnTo>
                    <a:pt x="115" y="558"/>
                  </a:lnTo>
                  <a:lnTo>
                    <a:pt x="115" y="557"/>
                  </a:lnTo>
                  <a:lnTo>
                    <a:pt x="116" y="556"/>
                  </a:lnTo>
                  <a:lnTo>
                    <a:pt x="118" y="556"/>
                  </a:lnTo>
                  <a:lnTo>
                    <a:pt x="118" y="555"/>
                  </a:lnTo>
                  <a:lnTo>
                    <a:pt x="116" y="554"/>
                  </a:lnTo>
                  <a:lnTo>
                    <a:pt x="115" y="554"/>
                  </a:lnTo>
                  <a:lnTo>
                    <a:pt x="115" y="553"/>
                  </a:lnTo>
                  <a:lnTo>
                    <a:pt x="115" y="552"/>
                  </a:lnTo>
                  <a:lnTo>
                    <a:pt x="116" y="552"/>
                  </a:lnTo>
                  <a:lnTo>
                    <a:pt x="116" y="550"/>
                  </a:lnTo>
                  <a:lnTo>
                    <a:pt x="118" y="550"/>
                  </a:lnTo>
                  <a:lnTo>
                    <a:pt x="118" y="549"/>
                  </a:lnTo>
                  <a:lnTo>
                    <a:pt x="119" y="549"/>
                  </a:lnTo>
                  <a:lnTo>
                    <a:pt x="119" y="548"/>
                  </a:lnTo>
                  <a:lnTo>
                    <a:pt x="118" y="548"/>
                  </a:lnTo>
                  <a:lnTo>
                    <a:pt x="119" y="548"/>
                  </a:lnTo>
                  <a:lnTo>
                    <a:pt x="119" y="547"/>
                  </a:lnTo>
                  <a:lnTo>
                    <a:pt x="119" y="546"/>
                  </a:lnTo>
                  <a:lnTo>
                    <a:pt x="119" y="545"/>
                  </a:lnTo>
                  <a:lnTo>
                    <a:pt x="119" y="544"/>
                  </a:lnTo>
                  <a:lnTo>
                    <a:pt x="118" y="544"/>
                  </a:lnTo>
                  <a:lnTo>
                    <a:pt x="118" y="543"/>
                  </a:lnTo>
                  <a:lnTo>
                    <a:pt x="119" y="543"/>
                  </a:lnTo>
                  <a:lnTo>
                    <a:pt x="120" y="543"/>
                  </a:lnTo>
                  <a:lnTo>
                    <a:pt x="120" y="541"/>
                  </a:lnTo>
                  <a:lnTo>
                    <a:pt x="119" y="541"/>
                  </a:lnTo>
                  <a:lnTo>
                    <a:pt x="119" y="540"/>
                  </a:lnTo>
                  <a:lnTo>
                    <a:pt x="119" y="539"/>
                  </a:lnTo>
                  <a:lnTo>
                    <a:pt x="118" y="539"/>
                  </a:lnTo>
                  <a:lnTo>
                    <a:pt x="116" y="539"/>
                  </a:lnTo>
                  <a:lnTo>
                    <a:pt x="116" y="538"/>
                  </a:lnTo>
                  <a:lnTo>
                    <a:pt x="116" y="537"/>
                  </a:lnTo>
                  <a:lnTo>
                    <a:pt x="118" y="537"/>
                  </a:lnTo>
                  <a:lnTo>
                    <a:pt x="118" y="536"/>
                  </a:lnTo>
                  <a:lnTo>
                    <a:pt x="116" y="536"/>
                  </a:lnTo>
                  <a:lnTo>
                    <a:pt x="116" y="535"/>
                  </a:lnTo>
                  <a:lnTo>
                    <a:pt x="116" y="533"/>
                  </a:lnTo>
                  <a:lnTo>
                    <a:pt x="115" y="533"/>
                  </a:lnTo>
                  <a:lnTo>
                    <a:pt x="114" y="533"/>
                  </a:lnTo>
                  <a:lnTo>
                    <a:pt x="114" y="532"/>
                  </a:lnTo>
                  <a:lnTo>
                    <a:pt x="115" y="531"/>
                  </a:lnTo>
                  <a:lnTo>
                    <a:pt x="116" y="531"/>
                  </a:lnTo>
                  <a:lnTo>
                    <a:pt x="118" y="531"/>
                  </a:lnTo>
                  <a:lnTo>
                    <a:pt x="119" y="531"/>
                  </a:lnTo>
                  <a:lnTo>
                    <a:pt x="119" y="530"/>
                  </a:lnTo>
                  <a:lnTo>
                    <a:pt x="120" y="530"/>
                  </a:lnTo>
                  <a:lnTo>
                    <a:pt x="121" y="530"/>
                  </a:lnTo>
                  <a:lnTo>
                    <a:pt x="122" y="529"/>
                  </a:lnTo>
                  <a:lnTo>
                    <a:pt x="123" y="528"/>
                  </a:lnTo>
                  <a:lnTo>
                    <a:pt x="124" y="527"/>
                  </a:lnTo>
                  <a:lnTo>
                    <a:pt x="124" y="525"/>
                  </a:lnTo>
                  <a:lnTo>
                    <a:pt x="125" y="525"/>
                  </a:lnTo>
                  <a:lnTo>
                    <a:pt x="125" y="524"/>
                  </a:lnTo>
                  <a:lnTo>
                    <a:pt x="127" y="523"/>
                  </a:lnTo>
                  <a:lnTo>
                    <a:pt x="128" y="523"/>
                  </a:lnTo>
                  <a:lnTo>
                    <a:pt x="128" y="522"/>
                  </a:lnTo>
                  <a:lnTo>
                    <a:pt x="129" y="521"/>
                  </a:lnTo>
                  <a:lnTo>
                    <a:pt x="130" y="521"/>
                  </a:lnTo>
                  <a:lnTo>
                    <a:pt x="130" y="520"/>
                  </a:lnTo>
                  <a:lnTo>
                    <a:pt x="131" y="519"/>
                  </a:lnTo>
                  <a:lnTo>
                    <a:pt x="131" y="518"/>
                  </a:lnTo>
                  <a:lnTo>
                    <a:pt x="132" y="516"/>
                  </a:lnTo>
                  <a:lnTo>
                    <a:pt x="132" y="515"/>
                  </a:lnTo>
                  <a:lnTo>
                    <a:pt x="133" y="515"/>
                  </a:lnTo>
                  <a:lnTo>
                    <a:pt x="133" y="514"/>
                  </a:lnTo>
                  <a:lnTo>
                    <a:pt x="133" y="513"/>
                  </a:lnTo>
                  <a:lnTo>
                    <a:pt x="133" y="512"/>
                  </a:lnTo>
                  <a:lnTo>
                    <a:pt x="133" y="511"/>
                  </a:lnTo>
                  <a:lnTo>
                    <a:pt x="133" y="510"/>
                  </a:lnTo>
                  <a:lnTo>
                    <a:pt x="133" y="508"/>
                  </a:lnTo>
                  <a:lnTo>
                    <a:pt x="133" y="507"/>
                  </a:lnTo>
                  <a:lnTo>
                    <a:pt x="134" y="506"/>
                  </a:lnTo>
                  <a:lnTo>
                    <a:pt x="136" y="505"/>
                  </a:lnTo>
                  <a:lnTo>
                    <a:pt x="136" y="504"/>
                  </a:lnTo>
                  <a:lnTo>
                    <a:pt x="137" y="503"/>
                  </a:lnTo>
                  <a:lnTo>
                    <a:pt x="137" y="502"/>
                  </a:lnTo>
                  <a:lnTo>
                    <a:pt x="137" y="500"/>
                  </a:lnTo>
                  <a:lnTo>
                    <a:pt x="138" y="500"/>
                  </a:lnTo>
                  <a:lnTo>
                    <a:pt x="138" y="499"/>
                  </a:lnTo>
                  <a:lnTo>
                    <a:pt x="139" y="498"/>
                  </a:lnTo>
                  <a:lnTo>
                    <a:pt x="140" y="496"/>
                  </a:lnTo>
                  <a:lnTo>
                    <a:pt x="141" y="495"/>
                  </a:lnTo>
                  <a:lnTo>
                    <a:pt x="142" y="494"/>
                  </a:lnTo>
                  <a:lnTo>
                    <a:pt x="142" y="491"/>
                  </a:lnTo>
                  <a:lnTo>
                    <a:pt x="144" y="490"/>
                  </a:lnTo>
                  <a:lnTo>
                    <a:pt x="144" y="488"/>
                  </a:lnTo>
                  <a:lnTo>
                    <a:pt x="144" y="487"/>
                  </a:lnTo>
                  <a:lnTo>
                    <a:pt x="145" y="486"/>
                  </a:lnTo>
                  <a:lnTo>
                    <a:pt x="145" y="485"/>
                  </a:lnTo>
                  <a:lnTo>
                    <a:pt x="146" y="483"/>
                  </a:lnTo>
                  <a:lnTo>
                    <a:pt x="146" y="482"/>
                  </a:lnTo>
                  <a:lnTo>
                    <a:pt x="147" y="481"/>
                  </a:lnTo>
                  <a:lnTo>
                    <a:pt x="147" y="480"/>
                  </a:lnTo>
                  <a:lnTo>
                    <a:pt x="148" y="479"/>
                  </a:lnTo>
                  <a:lnTo>
                    <a:pt x="148" y="478"/>
                  </a:lnTo>
                  <a:lnTo>
                    <a:pt x="148" y="477"/>
                  </a:lnTo>
                  <a:lnTo>
                    <a:pt x="148" y="474"/>
                  </a:lnTo>
                  <a:lnTo>
                    <a:pt x="149" y="474"/>
                  </a:lnTo>
                  <a:lnTo>
                    <a:pt x="149" y="473"/>
                  </a:lnTo>
                  <a:lnTo>
                    <a:pt x="149" y="472"/>
                  </a:lnTo>
                  <a:lnTo>
                    <a:pt x="150" y="472"/>
                  </a:lnTo>
                  <a:lnTo>
                    <a:pt x="150" y="471"/>
                  </a:lnTo>
                  <a:lnTo>
                    <a:pt x="151" y="471"/>
                  </a:lnTo>
                  <a:lnTo>
                    <a:pt x="151" y="470"/>
                  </a:lnTo>
                  <a:lnTo>
                    <a:pt x="153" y="470"/>
                  </a:lnTo>
                  <a:lnTo>
                    <a:pt x="153" y="469"/>
                  </a:lnTo>
                  <a:lnTo>
                    <a:pt x="154" y="469"/>
                  </a:lnTo>
                  <a:lnTo>
                    <a:pt x="155" y="469"/>
                  </a:lnTo>
                  <a:lnTo>
                    <a:pt x="156" y="469"/>
                  </a:lnTo>
                  <a:lnTo>
                    <a:pt x="156" y="468"/>
                  </a:lnTo>
                  <a:lnTo>
                    <a:pt x="157" y="468"/>
                  </a:lnTo>
                  <a:lnTo>
                    <a:pt x="158" y="466"/>
                  </a:lnTo>
                  <a:lnTo>
                    <a:pt x="161" y="465"/>
                  </a:lnTo>
                  <a:lnTo>
                    <a:pt x="162" y="464"/>
                  </a:lnTo>
                  <a:lnTo>
                    <a:pt x="162" y="463"/>
                  </a:lnTo>
                  <a:lnTo>
                    <a:pt x="163" y="463"/>
                  </a:lnTo>
                  <a:lnTo>
                    <a:pt x="164" y="463"/>
                  </a:lnTo>
                  <a:lnTo>
                    <a:pt x="165" y="463"/>
                  </a:lnTo>
                  <a:lnTo>
                    <a:pt x="166" y="463"/>
                  </a:lnTo>
                  <a:lnTo>
                    <a:pt x="167" y="463"/>
                  </a:lnTo>
                  <a:lnTo>
                    <a:pt x="168" y="463"/>
                  </a:lnTo>
                  <a:lnTo>
                    <a:pt x="170" y="463"/>
                  </a:lnTo>
                  <a:lnTo>
                    <a:pt x="172" y="464"/>
                  </a:lnTo>
                  <a:lnTo>
                    <a:pt x="173" y="464"/>
                  </a:lnTo>
                  <a:lnTo>
                    <a:pt x="175" y="464"/>
                  </a:lnTo>
                  <a:lnTo>
                    <a:pt x="177" y="464"/>
                  </a:lnTo>
                  <a:lnTo>
                    <a:pt x="179" y="463"/>
                  </a:lnTo>
                  <a:lnTo>
                    <a:pt x="180" y="462"/>
                  </a:lnTo>
                  <a:lnTo>
                    <a:pt x="180" y="460"/>
                  </a:lnTo>
                  <a:lnTo>
                    <a:pt x="180" y="458"/>
                  </a:lnTo>
                  <a:lnTo>
                    <a:pt x="181" y="457"/>
                  </a:lnTo>
                  <a:lnTo>
                    <a:pt x="182" y="456"/>
                  </a:lnTo>
                  <a:lnTo>
                    <a:pt x="183" y="455"/>
                  </a:lnTo>
                  <a:lnTo>
                    <a:pt x="184" y="454"/>
                  </a:lnTo>
                  <a:lnTo>
                    <a:pt x="184" y="453"/>
                  </a:lnTo>
                  <a:lnTo>
                    <a:pt x="185" y="453"/>
                  </a:lnTo>
                  <a:lnTo>
                    <a:pt x="187" y="452"/>
                  </a:lnTo>
                  <a:lnTo>
                    <a:pt x="188" y="452"/>
                  </a:lnTo>
                  <a:lnTo>
                    <a:pt x="188" y="451"/>
                  </a:lnTo>
                  <a:lnTo>
                    <a:pt x="188" y="449"/>
                  </a:lnTo>
                  <a:lnTo>
                    <a:pt x="187" y="448"/>
                  </a:lnTo>
                  <a:lnTo>
                    <a:pt x="185" y="448"/>
                  </a:lnTo>
                  <a:lnTo>
                    <a:pt x="185" y="447"/>
                  </a:lnTo>
                  <a:lnTo>
                    <a:pt x="185" y="446"/>
                  </a:lnTo>
                  <a:lnTo>
                    <a:pt x="185" y="445"/>
                  </a:lnTo>
                  <a:lnTo>
                    <a:pt x="185" y="444"/>
                  </a:lnTo>
                  <a:lnTo>
                    <a:pt x="185" y="443"/>
                  </a:lnTo>
                  <a:lnTo>
                    <a:pt x="185" y="441"/>
                  </a:lnTo>
                  <a:lnTo>
                    <a:pt x="185" y="440"/>
                  </a:lnTo>
                  <a:lnTo>
                    <a:pt x="187" y="439"/>
                  </a:lnTo>
                  <a:lnTo>
                    <a:pt x="187" y="438"/>
                  </a:lnTo>
                  <a:lnTo>
                    <a:pt x="188" y="437"/>
                  </a:lnTo>
                  <a:lnTo>
                    <a:pt x="188" y="436"/>
                  </a:lnTo>
                  <a:lnTo>
                    <a:pt x="188" y="435"/>
                  </a:lnTo>
                  <a:lnTo>
                    <a:pt x="189" y="435"/>
                  </a:lnTo>
                  <a:lnTo>
                    <a:pt x="189" y="433"/>
                  </a:lnTo>
                  <a:lnTo>
                    <a:pt x="189" y="432"/>
                  </a:lnTo>
                  <a:lnTo>
                    <a:pt x="190" y="432"/>
                  </a:lnTo>
                  <a:lnTo>
                    <a:pt x="190" y="431"/>
                  </a:lnTo>
                  <a:lnTo>
                    <a:pt x="191" y="430"/>
                  </a:lnTo>
                  <a:lnTo>
                    <a:pt x="191" y="429"/>
                  </a:lnTo>
                  <a:lnTo>
                    <a:pt x="192" y="428"/>
                  </a:lnTo>
                  <a:lnTo>
                    <a:pt x="192" y="427"/>
                  </a:lnTo>
                  <a:lnTo>
                    <a:pt x="193" y="427"/>
                  </a:lnTo>
                  <a:lnTo>
                    <a:pt x="193" y="426"/>
                  </a:lnTo>
                  <a:lnTo>
                    <a:pt x="194" y="424"/>
                  </a:lnTo>
                  <a:lnTo>
                    <a:pt x="196" y="423"/>
                  </a:lnTo>
                  <a:lnTo>
                    <a:pt x="197" y="423"/>
                  </a:lnTo>
                  <a:lnTo>
                    <a:pt x="197" y="422"/>
                  </a:lnTo>
                  <a:lnTo>
                    <a:pt x="197" y="421"/>
                  </a:lnTo>
                  <a:lnTo>
                    <a:pt x="198" y="421"/>
                  </a:lnTo>
                  <a:lnTo>
                    <a:pt x="198" y="420"/>
                  </a:lnTo>
                  <a:lnTo>
                    <a:pt x="198" y="419"/>
                  </a:lnTo>
                  <a:lnTo>
                    <a:pt x="197" y="419"/>
                  </a:lnTo>
                  <a:lnTo>
                    <a:pt x="198" y="418"/>
                  </a:lnTo>
                  <a:lnTo>
                    <a:pt x="199" y="419"/>
                  </a:lnTo>
                  <a:lnTo>
                    <a:pt x="199" y="420"/>
                  </a:lnTo>
                  <a:lnTo>
                    <a:pt x="200" y="421"/>
                  </a:lnTo>
                  <a:lnTo>
                    <a:pt x="200" y="422"/>
                  </a:lnTo>
                  <a:lnTo>
                    <a:pt x="201" y="422"/>
                  </a:lnTo>
                  <a:lnTo>
                    <a:pt x="202" y="423"/>
                  </a:lnTo>
                  <a:lnTo>
                    <a:pt x="206" y="426"/>
                  </a:lnTo>
                  <a:lnTo>
                    <a:pt x="208" y="428"/>
                  </a:lnTo>
                  <a:lnTo>
                    <a:pt x="208" y="429"/>
                  </a:lnTo>
                  <a:lnTo>
                    <a:pt x="209" y="430"/>
                  </a:lnTo>
                  <a:lnTo>
                    <a:pt x="213" y="430"/>
                  </a:lnTo>
                  <a:lnTo>
                    <a:pt x="216" y="430"/>
                  </a:lnTo>
                  <a:lnTo>
                    <a:pt x="220" y="431"/>
                  </a:lnTo>
                  <a:lnTo>
                    <a:pt x="224" y="431"/>
                  </a:lnTo>
                  <a:lnTo>
                    <a:pt x="227" y="431"/>
                  </a:lnTo>
                  <a:lnTo>
                    <a:pt x="230" y="432"/>
                  </a:lnTo>
                  <a:lnTo>
                    <a:pt x="232" y="432"/>
                  </a:lnTo>
                  <a:lnTo>
                    <a:pt x="237" y="432"/>
                  </a:lnTo>
                  <a:lnTo>
                    <a:pt x="237" y="431"/>
                  </a:lnTo>
                  <a:lnTo>
                    <a:pt x="239" y="436"/>
                  </a:lnTo>
                  <a:lnTo>
                    <a:pt x="239" y="438"/>
                  </a:lnTo>
                  <a:lnTo>
                    <a:pt x="237" y="440"/>
                  </a:lnTo>
                  <a:lnTo>
                    <a:pt x="237" y="443"/>
                  </a:lnTo>
                  <a:lnTo>
                    <a:pt x="237" y="447"/>
                  </a:lnTo>
                  <a:lnTo>
                    <a:pt x="237" y="448"/>
                  </a:lnTo>
                  <a:lnTo>
                    <a:pt x="237" y="449"/>
                  </a:lnTo>
                  <a:lnTo>
                    <a:pt x="237" y="451"/>
                  </a:lnTo>
                  <a:lnTo>
                    <a:pt x="239" y="453"/>
                  </a:lnTo>
                  <a:lnTo>
                    <a:pt x="239" y="454"/>
                  </a:lnTo>
                  <a:lnTo>
                    <a:pt x="237" y="454"/>
                  </a:lnTo>
                  <a:lnTo>
                    <a:pt x="237" y="455"/>
                  </a:lnTo>
                  <a:lnTo>
                    <a:pt x="239" y="454"/>
                  </a:lnTo>
                  <a:lnTo>
                    <a:pt x="241" y="453"/>
                  </a:lnTo>
                  <a:lnTo>
                    <a:pt x="242" y="453"/>
                  </a:lnTo>
                  <a:lnTo>
                    <a:pt x="243" y="452"/>
                  </a:lnTo>
                  <a:lnTo>
                    <a:pt x="244" y="452"/>
                  </a:lnTo>
                  <a:lnTo>
                    <a:pt x="245" y="451"/>
                  </a:lnTo>
                  <a:lnTo>
                    <a:pt x="248" y="451"/>
                  </a:lnTo>
                  <a:lnTo>
                    <a:pt x="249" y="449"/>
                  </a:lnTo>
                  <a:lnTo>
                    <a:pt x="250" y="449"/>
                  </a:lnTo>
                  <a:lnTo>
                    <a:pt x="251" y="449"/>
                  </a:lnTo>
                  <a:lnTo>
                    <a:pt x="252" y="448"/>
                  </a:lnTo>
                  <a:lnTo>
                    <a:pt x="253" y="448"/>
                  </a:lnTo>
                  <a:lnTo>
                    <a:pt x="254" y="448"/>
                  </a:lnTo>
                  <a:lnTo>
                    <a:pt x="260" y="447"/>
                  </a:lnTo>
                  <a:lnTo>
                    <a:pt x="260" y="446"/>
                  </a:lnTo>
                  <a:lnTo>
                    <a:pt x="262" y="446"/>
                  </a:lnTo>
                  <a:lnTo>
                    <a:pt x="263" y="446"/>
                  </a:lnTo>
                  <a:lnTo>
                    <a:pt x="265" y="445"/>
                  </a:lnTo>
                  <a:lnTo>
                    <a:pt x="267" y="445"/>
                  </a:lnTo>
                  <a:lnTo>
                    <a:pt x="266" y="443"/>
                  </a:lnTo>
                  <a:lnTo>
                    <a:pt x="268" y="441"/>
                  </a:lnTo>
                  <a:lnTo>
                    <a:pt x="273" y="439"/>
                  </a:lnTo>
                  <a:lnTo>
                    <a:pt x="275" y="437"/>
                  </a:lnTo>
                  <a:lnTo>
                    <a:pt x="275" y="438"/>
                  </a:lnTo>
                  <a:lnTo>
                    <a:pt x="276" y="439"/>
                  </a:lnTo>
                  <a:lnTo>
                    <a:pt x="278" y="437"/>
                  </a:lnTo>
                  <a:lnTo>
                    <a:pt x="277" y="436"/>
                  </a:lnTo>
                  <a:lnTo>
                    <a:pt x="279" y="435"/>
                  </a:lnTo>
                  <a:lnTo>
                    <a:pt x="279" y="433"/>
                  </a:lnTo>
                  <a:lnTo>
                    <a:pt x="280" y="433"/>
                  </a:lnTo>
                  <a:lnTo>
                    <a:pt x="280" y="432"/>
                  </a:lnTo>
                  <a:lnTo>
                    <a:pt x="282" y="431"/>
                  </a:lnTo>
                  <a:lnTo>
                    <a:pt x="285" y="430"/>
                  </a:lnTo>
                  <a:lnTo>
                    <a:pt x="286" y="430"/>
                  </a:lnTo>
                  <a:lnTo>
                    <a:pt x="287" y="429"/>
                  </a:lnTo>
                  <a:lnTo>
                    <a:pt x="288" y="429"/>
                  </a:lnTo>
                  <a:lnTo>
                    <a:pt x="289" y="428"/>
                  </a:lnTo>
                  <a:lnTo>
                    <a:pt x="291" y="428"/>
                  </a:lnTo>
                  <a:lnTo>
                    <a:pt x="292" y="428"/>
                  </a:lnTo>
                  <a:lnTo>
                    <a:pt x="293" y="427"/>
                  </a:lnTo>
                  <a:lnTo>
                    <a:pt x="295" y="424"/>
                  </a:lnTo>
                  <a:lnTo>
                    <a:pt x="297" y="422"/>
                  </a:lnTo>
                  <a:lnTo>
                    <a:pt x="297" y="421"/>
                  </a:lnTo>
                  <a:lnTo>
                    <a:pt x="297" y="420"/>
                  </a:lnTo>
                  <a:lnTo>
                    <a:pt x="296" y="419"/>
                  </a:lnTo>
                  <a:lnTo>
                    <a:pt x="295" y="416"/>
                  </a:lnTo>
                  <a:lnTo>
                    <a:pt x="294" y="415"/>
                  </a:lnTo>
                  <a:lnTo>
                    <a:pt x="294" y="413"/>
                  </a:lnTo>
                  <a:lnTo>
                    <a:pt x="294" y="412"/>
                  </a:lnTo>
                  <a:lnTo>
                    <a:pt x="297" y="410"/>
                  </a:lnTo>
                  <a:lnTo>
                    <a:pt x="301" y="407"/>
                  </a:lnTo>
                  <a:lnTo>
                    <a:pt x="302" y="405"/>
                  </a:lnTo>
                  <a:lnTo>
                    <a:pt x="303" y="402"/>
                  </a:lnTo>
                  <a:lnTo>
                    <a:pt x="303" y="401"/>
                  </a:lnTo>
                  <a:lnTo>
                    <a:pt x="303" y="398"/>
                  </a:lnTo>
                  <a:lnTo>
                    <a:pt x="301" y="395"/>
                  </a:lnTo>
                  <a:lnTo>
                    <a:pt x="302" y="394"/>
                  </a:lnTo>
                  <a:lnTo>
                    <a:pt x="303" y="393"/>
                  </a:lnTo>
                  <a:lnTo>
                    <a:pt x="303" y="391"/>
                  </a:lnTo>
                  <a:lnTo>
                    <a:pt x="304" y="391"/>
                  </a:lnTo>
                  <a:lnTo>
                    <a:pt x="304" y="390"/>
                  </a:lnTo>
                  <a:lnTo>
                    <a:pt x="305" y="390"/>
                  </a:lnTo>
                  <a:lnTo>
                    <a:pt x="306" y="390"/>
                  </a:lnTo>
                  <a:lnTo>
                    <a:pt x="306" y="389"/>
                  </a:lnTo>
                  <a:lnTo>
                    <a:pt x="306" y="388"/>
                  </a:lnTo>
                  <a:lnTo>
                    <a:pt x="308" y="388"/>
                  </a:lnTo>
                  <a:lnTo>
                    <a:pt x="308" y="387"/>
                  </a:lnTo>
                  <a:lnTo>
                    <a:pt x="308" y="386"/>
                  </a:lnTo>
                  <a:lnTo>
                    <a:pt x="309" y="386"/>
                  </a:lnTo>
                  <a:lnTo>
                    <a:pt x="309" y="385"/>
                  </a:lnTo>
                  <a:lnTo>
                    <a:pt x="310" y="385"/>
                  </a:lnTo>
                  <a:lnTo>
                    <a:pt x="311" y="384"/>
                  </a:lnTo>
                  <a:lnTo>
                    <a:pt x="312" y="384"/>
                  </a:lnTo>
                  <a:lnTo>
                    <a:pt x="313" y="382"/>
                  </a:lnTo>
                  <a:lnTo>
                    <a:pt x="314" y="382"/>
                  </a:lnTo>
                  <a:lnTo>
                    <a:pt x="314" y="381"/>
                  </a:lnTo>
                  <a:lnTo>
                    <a:pt x="314" y="380"/>
                  </a:lnTo>
                  <a:lnTo>
                    <a:pt x="315" y="380"/>
                  </a:lnTo>
                  <a:lnTo>
                    <a:pt x="315" y="379"/>
                  </a:lnTo>
                  <a:lnTo>
                    <a:pt x="315" y="378"/>
                  </a:lnTo>
                  <a:lnTo>
                    <a:pt x="317" y="378"/>
                  </a:lnTo>
                  <a:lnTo>
                    <a:pt x="317" y="377"/>
                  </a:lnTo>
                  <a:lnTo>
                    <a:pt x="317" y="376"/>
                  </a:lnTo>
                  <a:lnTo>
                    <a:pt x="318" y="376"/>
                  </a:lnTo>
                  <a:lnTo>
                    <a:pt x="318" y="374"/>
                  </a:lnTo>
                  <a:lnTo>
                    <a:pt x="318" y="373"/>
                  </a:lnTo>
                  <a:lnTo>
                    <a:pt x="318" y="371"/>
                  </a:lnTo>
                  <a:lnTo>
                    <a:pt x="319" y="370"/>
                  </a:lnTo>
                  <a:lnTo>
                    <a:pt x="318" y="369"/>
                  </a:lnTo>
                  <a:lnTo>
                    <a:pt x="319" y="366"/>
                  </a:lnTo>
                  <a:lnTo>
                    <a:pt x="319" y="365"/>
                  </a:lnTo>
                  <a:lnTo>
                    <a:pt x="320" y="363"/>
                  </a:lnTo>
                  <a:lnTo>
                    <a:pt x="320" y="361"/>
                  </a:lnTo>
                  <a:lnTo>
                    <a:pt x="321" y="359"/>
                  </a:lnTo>
                  <a:lnTo>
                    <a:pt x="321" y="356"/>
                  </a:lnTo>
                  <a:lnTo>
                    <a:pt x="321" y="355"/>
                  </a:lnTo>
                  <a:lnTo>
                    <a:pt x="321" y="354"/>
                  </a:lnTo>
                  <a:lnTo>
                    <a:pt x="320" y="351"/>
                  </a:lnTo>
                  <a:lnTo>
                    <a:pt x="318" y="340"/>
                  </a:lnTo>
                  <a:lnTo>
                    <a:pt x="317" y="337"/>
                  </a:lnTo>
                  <a:lnTo>
                    <a:pt x="310" y="337"/>
                  </a:lnTo>
                  <a:lnTo>
                    <a:pt x="310" y="339"/>
                  </a:lnTo>
                  <a:lnTo>
                    <a:pt x="309" y="339"/>
                  </a:lnTo>
                  <a:lnTo>
                    <a:pt x="309" y="338"/>
                  </a:lnTo>
                  <a:lnTo>
                    <a:pt x="308" y="338"/>
                  </a:lnTo>
                  <a:lnTo>
                    <a:pt x="306" y="338"/>
                  </a:lnTo>
                  <a:lnTo>
                    <a:pt x="305" y="338"/>
                  </a:lnTo>
                  <a:lnTo>
                    <a:pt x="304" y="338"/>
                  </a:lnTo>
                  <a:lnTo>
                    <a:pt x="304" y="339"/>
                  </a:lnTo>
                  <a:lnTo>
                    <a:pt x="303" y="339"/>
                  </a:lnTo>
                  <a:lnTo>
                    <a:pt x="302" y="338"/>
                  </a:lnTo>
                  <a:lnTo>
                    <a:pt x="301" y="338"/>
                  </a:lnTo>
                  <a:lnTo>
                    <a:pt x="300" y="338"/>
                  </a:lnTo>
                  <a:lnTo>
                    <a:pt x="300" y="337"/>
                  </a:lnTo>
                  <a:lnTo>
                    <a:pt x="300" y="336"/>
                  </a:lnTo>
                  <a:lnTo>
                    <a:pt x="300" y="335"/>
                  </a:lnTo>
                  <a:lnTo>
                    <a:pt x="300" y="336"/>
                  </a:lnTo>
                  <a:lnTo>
                    <a:pt x="300" y="335"/>
                  </a:lnTo>
                  <a:lnTo>
                    <a:pt x="300" y="334"/>
                  </a:lnTo>
                  <a:lnTo>
                    <a:pt x="300" y="332"/>
                  </a:lnTo>
                  <a:lnTo>
                    <a:pt x="300" y="331"/>
                  </a:lnTo>
                  <a:lnTo>
                    <a:pt x="300" y="330"/>
                  </a:lnTo>
                  <a:lnTo>
                    <a:pt x="300" y="329"/>
                  </a:lnTo>
                  <a:lnTo>
                    <a:pt x="300" y="328"/>
                  </a:lnTo>
                  <a:lnTo>
                    <a:pt x="299" y="328"/>
                  </a:lnTo>
                  <a:lnTo>
                    <a:pt x="299" y="327"/>
                  </a:lnTo>
                  <a:lnTo>
                    <a:pt x="299" y="326"/>
                  </a:lnTo>
                  <a:lnTo>
                    <a:pt x="297" y="326"/>
                  </a:lnTo>
                  <a:lnTo>
                    <a:pt x="297" y="324"/>
                  </a:lnTo>
                  <a:lnTo>
                    <a:pt x="297" y="323"/>
                  </a:lnTo>
                  <a:lnTo>
                    <a:pt x="297" y="322"/>
                  </a:lnTo>
                  <a:lnTo>
                    <a:pt x="297" y="321"/>
                  </a:lnTo>
                  <a:lnTo>
                    <a:pt x="296" y="321"/>
                  </a:lnTo>
                  <a:lnTo>
                    <a:pt x="296" y="320"/>
                  </a:lnTo>
                  <a:lnTo>
                    <a:pt x="295" y="320"/>
                  </a:lnTo>
                  <a:lnTo>
                    <a:pt x="294" y="320"/>
                  </a:lnTo>
                  <a:lnTo>
                    <a:pt x="294" y="319"/>
                  </a:lnTo>
                  <a:lnTo>
                    <a:pt x="294" y="318"/>
                  </a:lnTo>
                  <a:lnTo>
                    <a:pt x="293" y="318"/>
                  </a:lnTo>
                  <a:lnTo>
                    <a:pt x="292" y="316"/>
                  </a:lnTo>
                  <a:lnTo>
                    <a:pt x="291" y="316"/>
                  </a:lnTo>
                  <a:lnTo>
                    <a:pt x="289" y="316"/>
                  </a:lnTo>
                  <a:lnTo>
                    <a:pt x="288" y="316"/>
                  </a:lnTo>
                  <a:lnTo>
                    <a:pt x="288" y="315"/>
                  </a:lnTo>
                  <a:lnTo>
                    <a:pt x="287" y="315"/>
                  </a:lnTo>
                  <a:lnTo>
                    <a:pt x="286" y="315"/>
                  </a:lnTo>
                  <a:lnTo>
                    <a:pt x="285" y="315"/>
                  </a:lnTo>
                  <a:lnTo>
                    <a:pt x="284" y="314"/>
                  </a:lnTo>
                  <a:lnTo>
                    <a:pt x="283" y="314"/>
                  </a:lnTo>
                  <a:lnTo>
                    <a:pt x="282" y="314"/>
                  </a:lnTo>
                  <a:lnTo>
                    <a:pt x="280" y="314"/>
                  </a:lnTo>
                  <a:lnTo>
                    <a:pt x="280" y="313"/>
                  </a:lnTo>
                  <a:lnTo>
                    <a:pt x="279" y="313"/>
                  </a:lnTo>
                  <a:lnTo>
                    <a:pt x="279" y="312"/>
                  </a:lnTo>
                  <a:lnTo>
                    <a:pt x="279" y="311"/>
                  </a:lnTo>
                  <a:lnTo>
                    <a:pt x="279" y="310"/>
                  </a:lnTo>
                  <a:lnTo>
                    <a:pt x="278" y="310"/>
                  </a:lnTo>
                  <a:lnTo>
                    <a:pt x="278" y="311"/>
                  </a:lnTo>
                  <a:lnTo>
                    <a:pt x="277" y="311"/>
                  </a:lnTo>
                  <a:lnTo>
                    <a:pt x="276" y="311"/>
                  </a:lnTo>
                  <a:lnTo>
                    <a:pt x="276" y="310"/>
                  </a:lnTo>
                  <a:lnTo>
                    <a:pt x="275" y="310"/>
                  </a:lnTo>
                  <a:lnTo>
                    <a:pt x="274" y="310"/>
                  </a:lnTo>
                  <a:lnTo>
                    <a:pt x="273" y="310"/>
                  </a:lnTo>
                  <a:lnTo>
                    <a:pt x="273" y="311"/>
                  </a:lnTo>
                  <a:lnTo>
                    <a:pt x="271" y="311"/>
                  </a:lnTo>
                  <a:lnTo>
                    <a:pt x="271" y="310"/>
                  </a:lnTo>
                  <a:lnTo>
                    <a:pt x="270" y="310"/>
                  </a:lnTo>
                  <a:lnTo>
                    <a:pt x="269" y="309"/>
                  </a:lnTo>
                  <a:lnTo>
                    <a:pt x="268" y="307"/>
                  </a:lnTo>
                  <a:lnTo>
                    <a:pt x="267" y="307"/>
                  </a:lnTo>
                  <a:lnTo>
                    <a:pt x="267" y="306"/>
                  </a:lnTo>
                  <a:lnTo>
                    <a:pt x="266" y="306"/>
                  </a:lnTo>
                  <a:lnTo>
                    <a:pt x="266" y="305"/>
                  </a:lnTo>
                  <a:lnTo>
                    <a:pt x="265" y="304"/>
                  </a:lnTo>
                  <a:lnTo>
                    <a:pt x="265" y="303"/>
                  </a:lnTo>
                  <a:lnTo>
                    <a:pt x="263" y="303"/>
                  </a:lnTo>
                  <a:lnTo>
                    <a:pt x="263" y="302"/>
                  </a:lnTo>
                  <a:lnTo>
                    <a:pt x="262" y="302"/>
                  </a:lnTo>
                  <a:lnTo>
                    <a:pt x="261" y="303"/>
                  </a:lnTo>
                  <a:lnTo>
                    <a:pt x="261" y="302"/>
                  </a:lnTo>
                  <a:lnTo>
                    <a:pt x="260" y="302"/>
                  </a:lnTo>
                  <a:lnTo>
                    <a:pt x="259" y="301"/>
                  </a:lnTo>
                  <a:lnTo>
                    <a:pt x="257" y="299"/>
                  </a:lnTo>
                  <a:lnTo>
                    <a:pt x="254" y="298"/>
                  </a:lnTo>
                  <a:lnTo>
                    <a:pt x="252" y="297"/>
                  </a:lnTo>
                  <a:lnTo>
                    <a:pt x="253" y="297"/>
                  </a:lnTo>
                  <a:lnTo>
                    <a:pt x="254" y="296"/>
                  </a:lnTo>
                  <a:lnTo>
                    <a:pt x="256" y="296"/>
                  </a:lnTo>
                  <a:lnTo>
                    <a:pt x="257" y="296"/>
                  </a:lnTo>
                  <a:lnTo>
                    <a:pt x="258" y="295"/>
                  </a:lnTo>
                  <a:lnTo>
                    <a:pt x="259" y="295"/>
                  </a:lnTo>
                  <a:lnTo>
                    <a:pt x="260" y="294"/>
                  </a:lnTo>
                  <a:lnTo>
                    <a:pt x="261" y="294"/>
                  </a:lnTo>
                  <a:lnTo>
                    <a:pt x="262" y="293"/>
                  </a:lnTo>
                  <a:lnTo>
                    <a:pt x="263" y="293"/>
                  </a:lnTo>
                  <a:lnTo>
                    <a:pt x="265" y="293"/>
                  </a:lnTo>
                  <a:lnTo>
                    <a:pt x="265" y="292"/>
                  </a:lnTo>
                  <a:lnTo>
                    <a:pt x="267" y="292"/>
                  </a:lnTo>
                  <a:lnTo>
                    <a:pt x="268" y="290"/>
                  </a:lnTo>
                  <a:lnTo>
                    <a:pt x="269" y="289"/>
                  </a:lnTo>
                  <a:lnTo>
                    <a:pt x="270" y="289"/>
                  </a:lnTo>
                  <a:lnTo>
                    <a:pt x="271" y="288"/>
                  </a:lnTo>
                  <a:lnTo>
                    <a:pt x="273" y="288"/>
                  </a:lnTo>
                  <a:lnTo>
                    <a:pt x="273" y="289"/>
                  </a:lnTo>
                  <a:lnTo>
                    <a:pt x="274" y="293"/>
                  </a:lnTo>
                  <a:lnTo>
                    <a:pt x="274" y="294"/>
                  </a:lnTo>
                  <a:lnTo>
                    <a:pt x="274" y="295"/>
                  </a:lnTo>
                  <a:lnTo>
                    <a:pt x="274" y="296"/>
                  </a:lnTo>
                  <a:lnTo>
                    <a:pt x="275" y="297"/>
                  </a:lnTo>
                  <a:lnTo>
                    <a:pt x="275" y="296"/>
                  </a:lnTo>
                  <a:lnTo>
                    <a:pt x="275" y="295"/>
                  </a:lnTo>
                  <a:lnTo>
                    <a:pt x="276" y="294"/>
                  </a:lnTo>
                  <a:lnTo>
                    <a:pt x="276" y="293"/>
                  </a:lnTo>
                  <a:lnTo>
                    <a:pt x="276" y="292"/>
                  </a:lnTo>
                  <a:lnTo>
                    <a:pt x="276" y="289"/>
                  </a:lnTo>
                  <a:lnTo>
                    <a:pt x="276" y="288"/>
                  </a:lnTo>
                  <a:lnTo>
                    <a:pt x="276" y="287"/>
                  </a:lnTo>
                  <a:lnTo>
                    <a:pt x="276" y="286"/>
                  </a:lnTo>
                  <a:lnTo>
                    <a:pt x="276" y="285"/>
                  </a:lnTo>
                  <a:lnTo>
                    <a:pt x="275" y="285"/>
                  </a:lnTo>
                  <a:lnTo>
                    <a:pt x="275" y="284"/>
                  </a:lnTo>
                  <a:lnTo>
                    <a:pt x="275" y="282"/>
                  </a:lnTo>
                  <a:lnTo>
                    <a:pt x="276" y="282"/>
                  </a:lnTo>
                  <a:lnTo>
                    <a:pt x="276" y="281"/>
                  </a:lnTo>
                  <a:lnTo>
                    <a:pt x="275" y="281"/>
                  </a:lnTo>
                  <a:lnTo>
                    <a:pt x="275" y="280"/>
                  </a:lnTo>
                  <a:lnTo>
                    <a:pt x="274" y="280"/>
                  </a:lnTo>
                  <a:lnTo>
                    <a:pt x="274" y="279"/>
                  </a:lnTo>
                  <a:lnTo>
                    <a:pt x="274" y="278"/>
                  </a:lnTo>
                  <a:lnTo>
                    <a:pt x="274" y="277"/>
                  </a:lnTo>
                  <a:lnTo>
                    <a:pt x="274" y="276"/>
                  </a:lnTo>
                  <a:lnTo>
                    <a:pt x="273" y="276"/>
                  </a:lnTo>
                  <a:lnTo>
                    <a:pt x="273" y="274"/>
                  </a:lnTo>
                  <a:lnTo>
                    <a:pt x="273" y="273"/>
                  </a:lnTo>
                  <a:lnTo>
                    <a:pt x="273" y="272"/>
                  </a:lnTo>
                  <a:lnTo>
                    <a:pt x="274" y="271"/>
                  </a:lnTo>
                  <a:lnTo>
                    <a:pt x="274" y="270"/>
                  </a:lnTo>
                  <a:lnTo>
                    <a:pt x="274" y="269"/>
                  </a:lnTo>
                  <a:lnTo>
                    <a:pt x="273" y="267"/>
                  </a:lnTo>
                  <a:lnTo>
                    <a:pt x="273" y="265"/>
                  </a:lnTo>
                  <a:lnTo>
                    <a:pt x="271" y="264"/>
                  </a:lnTo>
                  <a:lnTo>
                    <a:pt x="271" y="263"/>
                  </a:lnTo>
                  <a:lnTo>
                    <a:pt x="271" y="262"/>
                  </a:lnTo>
                  <a:lnTo>
                    <a:pt x="270" y="261"/>
                  </a:lnTo>
                  <a:lnTo>
                    <a:pt x="270" y="260"/>
                  </a:lnTo>
                  <a:lnTo>
                    <a:pt x="270" y="259"/>
                  </a:lnTo>
                  <a:lnTo>
                    <a:pt x="269" y="257"/>
                  </a:lnTo>
                  <a:lnTo>
                    <a:pt x="268" y="257"/>
                  </a:lnTo>
                  <a:lnTo>
                    <a:pt x="268" y="256"/>
                  </a:lnTo>
                  <a:lnTo>
                    <a:pt x="267" y="256"/>
                  </a:lnTo>
                  <a:lnTo>
                    <a:pt x="267" y="255"/>
                  </a:lnTo>
                  <a:lnTo>
                    <a:pt x="266" y="255"/>
                  </a:lnTo>
                  <a:lnTo>
                    <a:pt x="266" y="254"/>
                  </a:lnTo>
                  <a:lnTo>
                    <a:pt x="265" y="254"/>
                  </a:lnTo>
                  <a:lnTo>
                    <a:pt x="263" y="253"/>
                  </a:lnTo>
                  <a:lnTo>
                    <a:pt x="265" y="252"/>
                  </a:lnTo>
                  <a:lnTo>
                    <a:pt x="266" y="251"/>
                  </a:lnTo>
                  <a:lnTo>
                    <a:pt x="266" y="249"/>
                  </a:lnTo>
                  <a:lnTo>
                    <a:pt x="265" y="248"/>
                  </a:lnTo>
                  <a:lnTo>
                    <a:pt x="265" y="246"/>
                  </a:lnTo>
                  <a:lnTo>
                    <a:pt x="265" y="245"/>
                  </a:lnTo>
                  <a:lnTo>
                    <a:pt x="265" y="244"/>
                  </a:lnTo>
                  <a:lnTo>
                    <a:pt x="263" y="244"/>
                  </a:lnTo>
                  <a:lnTo>
                    <a:pt x="263" y="243"/>
                  </a:lnTo>
                  <a:lnTo>
                    <a:pt x="263" y="242"/>
                  </a:lnTo>
                  <a:lnTo>
                    <a:pt x="262" y="242"/>
                  </a:lnTo>
                  <a:lnTo>
                    <a:pt x="261" y="242"/>
                  </a:lnTo>
                  <a:lnTo>
                    <a:pt x="260" y="240"/>
                  </a:lnTo>
                  <a:lnTo>
                    <a:pt x="260" y="239"/>
                  </a:lnTo>
                  <a:lnTo>
                    <a:pt x="259" y="239"/>
                  </a:lnTo>
                  <a:lnTo>
                    <a:pt x="258" y="238"/>
                  </a:lnTo>
                  <a:lnTo>
                    <a:pt x="257" y="238"/>
                  </a:lnTo>
                  <a:lnTo>
                    <a:pt x="257" y="237"/>
                  </a:lnTo>
                  <a:lnTo>
                    <a:pt x="257" y="238"/>
                  </a:lnTo>
                  <a:lnTo>
                    <a:pt x="256" y="238"/>
                  </a:lnTo>
                  <a:lnTo>
                    <a:pt x="256" y="239"/>
                  </a:lnTo>
                  <a:lnTo>
                    <a:pt x="254" y="239"/>
                  </a:lnTo>
                  <a:lnTo>
                    <a:pt x="254" y="240"/>
                  </a:lnTo>
                  <a:lnTo>
                    <a:pt x="254" y="242"/>
                  </a:lnTo>
                  <a:lnTo>
                    <a:pt x="253" y="242"/>
                  </a:lnTo>
                  <a:lnTo>
                    <a:pt x="252" y="242"/>
                  </a:lnTo>
                  <a:lnTo>
                    <a:pt x="251" y="242"/>
                  </a:lnTo>
                  <a:lnTo>
                    <a:pt x="251" y="243"/>
                  </a:lnTo>
                  <a:lnTo>
                    <a:pt x="250" y="244"/>
                  </a:lnTo>
                  <a:lnTo>
                    <a:pt x="250" y="245"/>
                  </a:lnTo>
                  <a:lnTo>
                    <a:pt x="249" y="245"/>
                  </a:lnTo>
                  <a:lnTo>
                    <a:pt x="249" y="246"/>
                  </a:lnTo>
                  <a:lnTo>
                    <a:pt x="249" y="247"/>
                  </a:lnTo>
                  <a:lnTo>
                    <a:pt x="250" y="247"/>
                  </a:lnTo>
                  <a:lnTo>
                    <a:pt x="250" y="248"/>
                  </a:lnTo>
                  <a:lnTo>
                    <a:pt x="249" y="248"/>
                  </a:lnTo>
                  <a:lnTo>
                    <a:pt x="249" y="249"/>
                  </a:lnTo>
                  <a:lnTo>
                    <a:pt x="248" y="249"/>
                  </a:lnTo>
                  <a:lnTo>
                    <a:pt x="248" y="248"/>
                  </a:lnTo>
                  <a:lnTo>
                    <a:pt x="246" y="248"/>
                  </a:lnTo>
                  <a:lnTo>
                    <a:pt x="245" y="248"/>
                  </a:lnTo>
                  <a:lnTo>
                    <a:pt x="245" y="247"/>
                  </a:lnTo>
                  <a:lnTo>
                    <a:pt x="245" y="246"/>
                  </a:lnTo>
                  <a:lnTo>
                    <a:pt x="245" y="245"/>
                  </a:lnTo>
                  <a:lnTo>
                    <a:pt x="246" y="244"/>
                  </a:lnTo>
                  <a:lnTo>
                    <a:pt x="246" y="243"/>
                  </a:lnTo>
                  <a:lnTo>
                    <a:pt x="245" y="243"/>
                  </a:lnTo>
                  <a:lnTo>
                    <a:pt x="242" y="240"/>
                  </a:lnTo>
                  <a:lnTo>
                    <a:pt x="241" y="239"/>
                  </a:lnTo>
                  <a:lnTo>
                    <a:pt x="240" y="238"/>
                  </a:lnTo>
                  <a:lnTo>
                    <a:pt x="239" y="237"/>
                  </a:lnTo>
                  <a:lnTo>
                    <a:pt x="237" y="237"/>
                  </a:lnTo>
                  <a:lnTo>
                    <a:pt x="237" y="236"/>
                  </a:lnTo>
                  <a:lnTo>
                    <a:pt x="236" y="237"/>
                  </a:lnTo>
                  <a:lnTo>
                    <a:pt x="235" y="236"/>
                  </a:lnTo>
                  <a:lnTo>
                    <a:pt x="234" y="237"/>
                  </a:lnTo>
                  <a:lnTo>
                    <a:pt x="233" y="237"/>
                  </a:lnTo>
                  <a:lnTo>
                    <a:pt x="232" y="238"/>
                  </a:lnTo>
                  <a:lnTo>
                    <a:pt x="228" y="238"/>
                  </a:lnTo>
                  <a:lnTo>
                    <a:pt x="228" y="237"/>
                  </a:lnTo>
                  <a:lnTo>
                    <a:pt x="230" y="236"/>
                  </a:lnTo>
                  <a:lnTo>
                    <a:pt x="230" y="235"/>
                  </a:lnTo>
                  <a:lnTo>
                    <a:pt x="230" y="234"/>
                  </a:lnTo>
                  <a:lnTo>
                    <a:pt x="230" y="232"/>
                  </a:lnTo>
                  <a:lnTo>
                    <a:pt x="230" y="231"/>
                  </a:lnTo>
                  <a:lnTo>
                    <a:pt x="231" y="230"/>
                  </a:lnTo>
                  <a:lnTo>
                    <a:pt x="231" y="229"/>
                  </a:lnTo>
                  <a:lnTo>
                    <a:pt x="231" y="228"/>
                  </a:lnTo>
                  <a:lnTo>
                    <a:pt x="231" y="227"/>
                  </a:lnTo>
                  <a:lnTo>
                    <a:pt x="232" y="226"/>
                  </a:lnTo>
                  <a:lnTo>
                    <a:pt x="232" y="224"/>
                  </a:lnTo>
                  <a:lnTo>
                    <a:pt x="232" y="223"/>
                  </a:lnTo>
                  <a:lnTo>
                    <a:pt x="232" y="222"/>
                  </a:lnTo>
                  <a:lnTo>
                    <a:pt x="232" y="221"/>
                  </a:lnTo>
                  <a:lnTo>
                    <a:pt x="233" y="221"/>
                  </a:lnTo>
                  <a:lnTo>
                    <a:pt x="233" y="220"/>
                  </a:lnTo>
                  <a:lnTo>
                    <a:pt x="233" y="219"/>
                  </a:lnTo>
                  <a:lnTo>
                    <a:pt x="233" y="218"/>
                  </a:lnTo>
                  <a:lnTo>
                    <a:pt x="233" y="217"/>
                  </a:lnTo>
                  <a:lnTo>
                    <a:pt x="233" y="215"/>
                  </a:lnTo>
                  <a:lnTo>
                    <a:pt x="233" y="214"/>
                  </a:lnTo>
                  <a:lnTo>
                    <a:pt x="233" y="213"/>
                  </a:lnTo>
                  <a:lnTo>
                    <a:pt x="233" y="211"/>
                  </a:lnTo>
                  <a:lnTo>
                    <a:pt x="233" y="210"/>
                  </a:lnTo>
                  <a:lnTo>
                    <a:pt x="233" y="209"/>
                  </a:lnTo>
                  <a:lnTo>
                    <a:pt x="234" y="209"/>
                  </a:lnTo>
                  <a:lnTo>
                    <a:pt x="234" y="207"/>
                  </a:lnTo>
                  <a:lnTo>
                    <a:pt x="235" y="205"/>
                  </a:lnTo>
                  <a:lnTo>
                    <a:pt x="235" y="204"/>
                  </a:lnTo>
                  <a:lnTo>
                    <a:pt x="234" y="204"/>
                  </a:lnTo>
                  <a:lnTo>
                    <a:pt x="233" y="204"/>
                  </a:lnTo>
                  <a:lnTo>
                    <a:pt x="230" y="206"/>
                  </a:lnTo>
                  <a:lnTo>
                    <a:pt x="225" y="207"/>
                  </a:lnTo>
                  <a:lnTo>
                    <a:pt x="225" y="209"/>
                  </a:lnTo>
                  <a:lnTo>
                    <a:pt x="224" y="209"/>
                  </a:lnTo>
                  <a:lnTo>
                    <a:pt x="223" y="209"/>
                  </a:lnTo>
                  <a:lnTo>
                    <a:pt x="222" y="209"/>
                  </a:lnTo>
                  <a:lnTo>
                    <a:pt x="222" y="210"/>
                  </a:lnTo>
                  <a:lnTo>
                    <a:pt x="220" y="210"/>
                  </a:lnTo>
                  <a:lnTo>
                    <a:pt x="220" y="209"/>
                  </a:lnTo>
                  <a:lnTo>
                    <a:pt x="219" y="209"/>
                  </a:lnTo>
                  <a:lnTo>
                    <a:pt x="218" y="209"/>
                  </a:lnTo>
                  <a:lnTo>
                    <a:pt x="217" y="209"/>
                  </a:lnTo>
                  <a:lnTo>
                    <a:pt x="216" y="209"/>
                  </a:lnTo>
                  <a:lnTo>
                    <a:pt x="216" y="207"/>
                  </a:lnTo>
                  <a:lnTo>
                    <a:pt x="215" y="207"/>
                  </a:lnTo>
                  <a:lnTo>
                    <a:pt x="215" y="206"/>
                  </a:lnTo>
                  <a:lnTo>
                    <a:pt x="213" y="209"/>
                  </a:lnTo>
                  <a:lnTo>
                    <a:pt x="210" y="209"/>
                  </a:lnTo>
                  <a:lnTo>
                    <a:pt x="210" y="207"/>
                  </a:lnTo>
                  <a:lnTo>
                    <a:pt x="209" y="207"/>
                  </a:lnTo>
                  <a:lnTo>
                    <a:pt x="208" y="207"/>
                  </a:lnTo>
                  <a:lnTo>
                    <a:pt x="207" y="207"/>
                  </a:lnTo>
                  <a:lnTo>
                    <a:pt x="206" y="207"/>
                  </a:lnTo>
                  <a:lnTo>
                    <a:pt x="205" y="207"/>
                  </a:lnTo>
                  <a:lnTo>
                    <a:pt x="205" y="206"/>
                  </a:lnTo>
                  <a:lnTo>
                    <a:pt x="203" y="206"/>
                  </a:lnTo>
                  <a:lnTo>
                    <a:pt x="202" y="206"/>
                  </a:lnTo>
                  <a:lnTo>
                    <a:pt x="201" y="206"/>
                  </a:lnTo>
                  <a:lnTo>
                    <a:pt x="201" y="205"/>
                  </a:lnTo>
                  <a:lnTo>
                    <a:pt x="200" y="205"/>
                  </a:lnTo>
                  <a:lnTo>
                    <a:pt x="194" y="204"/>
                  </a:lnTo>
                  <a:lnTo>
                    <a:pt x="193" y="204"/>
                  </a:lnTo>
                  <a:lnTo>
                    <a:pt x="193" y="203"/>
                  </a:lnTo>
                  <a:lnTo>
                    <a:pt x="193" y="201"/>
                  </a:lnTo>
                  <a:lnTo>
                    <a:pt x="192" y="198"/>
                  </a:lnTo>
                  <a:lnTo>
                    <a:pt x="192" y="196"/>
                  </a:lnTo>
                  <a:lnTo>
                    <a:pt x="192" y="194"/>
                  </a:lnTo>
                  <a:lnTo>
                    <a:pt x="191" y="193"/>
                  </a:lnTo>
                  <a:lnTo>
                    <a:pt x="189" y="190"/>
                  </a:lnTo>
                  <a:lnTo>
                    <a:pt x="188" y="188"/>
                  </a:lnTo>
                  <a:lnTo>
                    <a:pt x="187" y="186"/>
                  </a:lnTo>
                  <a:lnTo>
                    <a:pt x="187" y="185"/>
                  </a:lnTo>
                  <a:lnTo>
                    <a:pt x="187" y="184"/>
                  </a:lnTo>
                  <a:lnTo>
                    <a:pt x="187" y="182"/>
                  </a:lnTo>
                  <a:lnTo>
                    <a:pt x="187" y="180"/>
                  </a:lnTo>
                  <a:lnTo>
                    <a:pt x="185" y="180"/>
                  </a:lnTo>
                  <a:lnTo>
                    <a:pt x="183" y="179"/>
                  </a:lnTo>
                  <a:lnTo>
                    <a:pt x="183" y="178"/>
                  </a:lnTo>
                  <a:lnTo>
                    <a:pt x="182" y="178"/>
                  </a:lnTo>
                  <a:lnTo>
                    <a:pt x="182" y="176"/>
                  </a:lnTo>
                  <a:lnTo>
                    <a:pt x="182" y="175"/>
                  </a:lnTo>
                  <a:lnTo>
                    <a:pt x="182" y="173"/>
                  </a:lnTo>
                  <a:lnTo>
                    <a:pt x="182" y="172"/>
                  </a:lnTo>
                  <a:lnTo>
                    <a:pt x="181" y="172"/>
                  </a:lnTo>
                  <a:lnTo>
                    <a:pt x="180" y="172"/>
                  </a:lnTo>
                  <a:lnTo>
                    <a:pt x="180" y="171"/>
                  </a:lnTo>
                  <a:lnTo>
                    <a:pt x="175" y="171"/>
                  </a:lnTo>
                  <a:lnTo>
                    <a:pt x="174" y="170"/>
                  </a:lnTo>
                  <a:lnTo>
                    <a:pt x="173" y="170"/>
                  </a:lnTo>
                  <a:lnTo>
                    <a:pt x="172" y="170"/>
                  </a:lnTo>
                  <a:lnTo>
                    <a:pt x="170" y="167"/>
                  </a:lnTo>
                  <a:lnTo>
                    <a:pt x="167" y="164"/>
                  </a:lnTo>
                  <a:lnTo>
                    <a:pt x="165" y="162"/>
                  </a:lnTo>
                  <a:lnTo>
                    <a:pt x="164" y="162"/>
                  </a:lnTo>
                  <a:lnTo>
                    <a:pt x="163" y="162"/>
                  </a:lnTo>
                  <a:lnTo>
                    <a:pt x="163" y="161"/>
                  </a:lnTo>
                  <a:lnTo>
                    <a:pt x="163" y="160"/>
                  </a:lnTo>
                  <a:lnTo>
                    <a:pt x="163" y="159"/>
                  </a:lnTo>
                  <a:lnTo>
                    <a:pt x="163" y="157"/>
                  </a:lnTo>
                  <a:lnTo>
                    <a:pt x="163" y="156"/>
                  </a:lnTo>
                  <a:lnTo>
                    <a:pt x="163" y="155"/>
                  </a:lnTo>
                  <a:lnTo>
                    <a:pt x="163" y="153"/>
                  </a:lnTo>
                  <a:lnTo>
                    <a:pt x="164" y="152"/>
                  </a:lnTo>
                  <a:lnTo>
                    <a:pt x="164" y="151"/>
                  </a:lnTo>
                  <a:lnTo>
                    <a:pt x="164" y="150"/>
                  </a:lnTo>
                  <a:lnTo>
                    <a:pt x="164" y="148"/>
                  </a:lnTo>
                  <a:lnTo>
                    <a:pt x="163" y="147"/>
                  </a:lnTo>
                  <a:lnTo>
                    <a:pt x="162" y="148"/>
                  </a:lnTo>
                  <a:lnTo>
                    <a:pt x="161" y="148"/>
                  </a:lnTo>
                  <a:lnTo>
                    <a:pt x="159" y="150"/>
                  </a:lnTo>
                  <a:lnTo>
                    <a:pt x="158" y="151"/>
                  </a:lnTo>
                  <a:lnTo>
                    <a:pt x="157" y="152"/>
                  </a:lnTo>
                  <a:lnTo>
                    <a:pt x="157" y="153"/>
                  </a:lnTo>
                  <a:lnTo>
                    <a:pt x="154" y="153"/>
                  </a:lnTo>
                  <a:lnTo>
                    <a:pt x="151" y="154"/>
                  </a:lnTo>
                  <a:lnTo>
                    <a:pt x="151" y="152"/>
                  </a:lnTo>
                  <a:lnTo>
                    <a:pt x="151" y="150"/>
                  </a:lnTo>
                  <a:lnTo>
                    <a:pt x="151" y="147"/>
                  </a:lnTo>
                  <a:lnTo>
                    <a:pt x="150" y="147"/>
                  </a:lnTo>
                  <a:lnTo>
                    <a:pt x="150" y="145"/>
                  </a:lnTo>
                  <a:lnTo>
                    <a:pt x="150" y="144"/>
                  </a:lnTo>
                  <a:lnTo>
                    <a:pt x="150" y="143"/>
                  </a:lnTo>
                  <a:lnTo>
                    <a:pt x="149" y="142"/>
                  </a:lnTo>
                  <a:lnTo>
                    <a:pt x="148" y="140"/>
                  </a:lnTo>
                  <a:lnTo>
                    <a:pt x="148" y="139"/>
                  </a:lnTo>
                  <a:lnTo>
                    <a:pt x="147" y="137"/>
                  </a:lnTo>
                  <a:lnTo>
                    <a:pt x="145" y="133"/>
                  </a:lnTo>
                  <a:lnTo>
                    <a:pt x="144" y="133"/>
                  </a:lnTo>
                  <a:lnTo>
                    <a:pt x="142" y="133"/>
                  </a:lnTo>
                  <a:lnTo>
                    <a:pt x="142" y="131"/>
                  </a:lnTo>
                  <a:lnTo>
                    <a:pt x="141" y="131"/>
                  </a:lnTo>
                  <a:lnTo>
                    <a:pt x="140" y="130"/>
                  </a:lnTo>
                  <a:lnTo>
                    <a:pt x="139" y="130"/>
                  </a:lnTo>
                  <a:lnTo>
                    <a:pt x="138" y="130"/>
                  </a:lnTo>
                  <a:lnTo>
                    <a:pt x="137" y="133"/>
                  </a:lnTo>
                  <a:lnTo>
                    <a:pt x="136" y="133"/>
                  </a:lnTo>
                  <a:lnTo>
                    <a:pt x="133" y="134"/>
                  </a:lnTo>
                  <a:lnTo>
                    <a:pt x="132" y="134"/>
                  </a:lnTo>
                  <a:lnTo>
                    <a:pt x="131" y="134"/>
                  </a:lnTo>
                  <a:lnTo>
                    <a:pt x="130" y="133"/>
                  </a:lnTo>
                  <a:lnTo>
                    <a:pt x="129" y="133"/>
                  </a:lnTo>
                  <a:lnTo>
                    <a:pt x="128" y="131"/>
                  </a:lnTo>
                  <a:lnTo>
                    <a:pt x="127" y="131"/>
                  </a:lnTo>
                  <a:lnTo>
                    <a:pt x="125" y="131"/>
                  </a:lnTo>
                  <a:lnTo>
                    <a:pt x="124" y="131"/>
                  </a:lnTo>
                  <a:lnTo>
                    <a:pt x="123" y="131"/>
                  </a:lnTo>
                  <a:lnTo>
                    <a:pt x="122" y="131"/>
                  </a:lnTo>
                  <a:lnTo>
                    <a:pt x="121" y="131"/>
                  </a:lnTo>
                  <a:lnTo>
                    <a:pt x="121" y="133"/>
                  </a:lnTo>
                  <a:lnTo>
                    <a:pt x="120" y="133"/>
                  </a:lnTo>
                  <a:lnTo>
                    <a:pt x="121" y="133"/>
                  </a:lnTo>
                  <a:lnTo>
                    <a:pt x="121" y="134"/>
                  </a:lnTo>
                  <a:lnTo>
                    <a:pt x="122" y="135"/>
                  </a:lnTo>
                  <a:lnTo>
                    <a:pt x="122" y="137"/>
                  </a:lnTo>
                  <a:lnTo>
                    <a:pt x="121" y="137"/>
                  </a:lnTo>
                  <a:lnTo>
                    <a:pt x="121" y="139"/>
                  </a:lnTo>
                  <a:lnTo>
                    <a:pt x="121" y="143"/>
                  </a:lnTo>
                  <a:lnTo>
                    <a:pt x="121" y="144"/>
                  </a:lnTo>
                  <a:lnTo>
                    <a:pt x="120" y="145"/>
                  </a:lnTo>
                  <a:lnTo>
                    <a:pt x="121" y="146"/>
                  </a:lnTo>
                  <a:lnTo>
                    <a:pt x="121" y="150"/>
                  </a:lnTo>
                  <a:lnTo>
                    <a:pt x="121" y="151"/>
                  </a:lnTo>
                  <a:lnTo>
                    <a:pt x="121" y="152"/>
                  </a:lnTo>
                  <a:lnTo>
                    <a:pt x="120" y="153"/>
                  </a:lnTo>
                  <a:lnTo>
                    <a:pt x="121" y="154"/>
                  </a:lnTo>
                  <a:lnTo>
                    <a:pt x="120" y="155"/>
                  </a:lnTo>
                  <a:lnTo>
                    <a:pt x="120" y="156"/>
                  </a:lnTo>
                  <a:lnTo>
                    <a:pt x="120" y="159"/>
                  </a:lnTo>
                  <a:lnTo>
                    <a:pt x="120" y="160"/>
                  </a:lnTo>
                  <a:lnTo>
                    <a:pt x="120" y="161"/>
                  </a:lnTo>
                  <a:lnTo>
                    <a:pt x="119" y="161"/>
                  </a:lnTo>
                  <a:lnTo>
                    <a:pt x="118" y="161"/>
                  </a:lnTo>
                  <a:lnTo>
                    <a:pt x="116" y="162"/>
                  </a:lnTo>
                  <a:lnTo>
                    <a:pt x="115" y="163"/>
                  </a:lnTo>
                  <a:lnTo>
                    <a:pt x="113" y="165"/>
                  </a:lnTo>
                  <a:lnTo>
                    <a:pt x="112" y="167"/>
                  </a:lnTo>
                  <a:lnTo>
                    <a:pt x="111" y="169"/>
                  </a:lnTo>
                  <a:lnTo>
                    <a:pt x="110" y="170"/>
                  </a:lnTo>
                  <a:lnTo>
                    <a:pt x="108" y="170"/>
                  </a:lnTo>
                  <a:lnTo>
                    <a:pt x="106" y="172"/>
                  </a:lnTo>
                  <a:lnTo>
                    <a:pt x="104" y="175"/>
                  </a:lnTo>
                  <a:lnTo>
                    <a:pt x="103" y="176"/>
                  </a:lnTo>
                  <a:lnTo>
                    <a:pt x="102" y="176"/>
                  </a:lnTo>
                  <a:lnTo>
                    <a:pt x="102" y="177"/>
                  </a:lnTo>
                  <a:lnTo>
                    <a:pt x="101" y="178"/>
                  </a:lnTo>
                  <a:lnTo>
                    <a:pt x="101" y="179"/>
                  </a:lnTo>
                  <a:lnTo>
                    <a:pt x="99" y="180"/>
                  </a:lnTo>
                  <a:lnTo>
                    <a:pt x="97" y="184"/>
                  </a:lnTo>
                  <a:lnTo>
                    <a:pt x="96" y="185"/>
                  </a:lnTo>
                  <a:lnTo>
                    <a:pt x="95" y="186"/>
                  </a:lnTo>
                  <a:lnTo>
                    <a:pt x="95" y="187"/>
                  </a:lnTo>
                  <a:lnTo>
                    <a:pt x="94" y="187"/>
                  </a:lnTo>
                  <a:lnTo>
                    <a:pt x="93" y="187"/>
                  </a:lnTo>
                  <a:lnTo>
                    <a:pt x="91" y="187"/>
                  </a:lnTo>
                  <a:lnTo>
                    <a:pt x="90" y="187"/>
                  </a:lnTo>
                  <a:lnTo>
                    <a:pt x="89" y="187"/>
                  </a:lnTo>
                  <a:lnTo>
                    <a:pt x="88" y="186"/>
                  </a:lnTo>
                  <a:lnTo>
                    <a:pt x="87" y="186"/>
                  </a:lnTo>
                  <a:lnTo>
                    <a:pt x="86" y="186"/>
                  </a:lnTo>
                  <a:lnTo>
                    <a:pt x="86" y="185"/>
                  </a:lnTo>
                  <a:lnTo>
                    <a:pt x="86" y="184"/>
                  </a:lnTo>
                  <a:lnTo>
                    <a:pt x="85" y="184"/>
                  </a:lnTo>
                  <a:lnTo>
                    <a:pt x="85" y="185"/>
                  </a:lnTo>
                  <a:lnTo>
                    <a:pt x="85" y="186"/>
                  </a:lnTo>
                  <a:lnTo>
                    <a:pt x="84" y="187"/>
                  </a:lnTo>
                  <a:lnTo>
                    <a:pt x="85" y="187"/>
                  </a:lnTo>
                  <a:lnTo>
                    <a:pt x="86" y="188"/>
                  </a:lnTo>
                  <a:lnTo>
                    <a:pt x="86" y="189"/>
                  </a:lnTo>
                  <a:lnTo>
                    <a:pt x="84" y="190"/>
                  </a:lnTo>
                  <a:lnTo>
                    <a:pt x="84" y="189"/>
                  </a:lnTo>
                  <a:lnTo>
                    <a:pt x="82" y="189"/>
                  </a:lnTo>
                  <a:lnTo>
                    <a:pt x="82" y="188"/>
                  </a:lnTo>
                  <a:lnTo>
                    <a:pt x="81" y="188"/>
                  </a:lnTo>
                  <a:lnTo>
                    <a:pt x="80" y="188"/>
                  </a:lnTo>
                  <a:lnTo>
                    <a:pt x="80" y="189"/>
                  </a:lnTo>
                  <a:lnTo>
                    <a:pt x="79" y="190"/>
                  </a:lnTo>
                  <a:lnTo>
                    <a:pt x="78" y="190"/>
                  </a:lnTo>
                  <a:lnTo>
                    <a:pt x="78" y="192"/>
                  </a:lnTo>
                  <a:lnTo>
                    <a:pt x="77" y="193"/>
                  </a:lnTo>
                  <a:lnTo>
                    <a:pt x="76" y="193"/>
                  </a:lnTo>
                  <a:lnTo>
                    <a:pt x="75" y="193"/>
                  </a:lnTo>
                  <a:lnTo>
                    <a:pt x="73" y="193"/>
                  </a:lnTo>
                  <a:lnTo>
                    <a:pt x="75" y="192"/>
                  </a:lnTo>
                  <a:lnTo>
                    <a:pt x="76" y="190"/>
                  </a:lnTo>
                  <a:lnTo>
                    <a:pt x="76" y="189"/>
                  </a:lnTo>
                  <a:lnTo>
                    <a:pt x="77" y="188"/>
                  </a:lnTo>
                  <a:lnTo>
                    <a:pt x="78" y="187"/>
                  </a:lnTo>
                  <a:lnTo>
                    <a:pt x="78" y="185"/>
                  </a:lnTo>
                  <a:lnTo>
                    <a:pt x="79" y="185"/>
                  </a:lnTo>
                  <a:lnTo>
                    <a:pt x="79" y="182"/>
                  </a:lnTo>
                  <a:lnTo>
                    <a:pt x="80" y="181"/>
                  </a:lnTo>
                  <a:lnTo>
                    <a:pt x="79" y="181"/>
                  </a:lnTo>
                  <a:lnTo>
                    <a:pt x="79" y="180"/>
                  </a:lnTo>
                  <a:lnTo>
                    <a:pt x="79" y="179"/>
                  </a:lnTo>
                  <a:lnTo>
                    <a:pt x="79" y="178"/>
                  </a:lnTo>
                  <a:lnTo>
                    <a:pt x="79" y="177"/>
                  </a:lnTo>
                  <a:lnTo>
                    <a:pt x="77" y="176"/>
                  </a:lnTo>
                  <a:lnTo>
                    <a:pt x="76" y="172"/>
                  </a:lnTo>
                  <a:lnTo>
                    <a:pt x="76" y="167"/>
                  </a:lnTo>
                  <a:lnTo>
                    <a:pt x="76" y="165"/>
                  </a:lnTo>
                  <a:lnTo>
                    <a:pt x="76" y="164"/>
                  </a:lnTo>
                  <a:lnTo>
                    <a:pt x="76" y="163"/>
                  </a:lnTo>
                  <a:lnTo>
                    <a:pt x="75" y="163"/>
                  </a:lnTo>
                  <a:lnTo>
                    <a:pt x="75" y="162"/>
                  </a:lnTo>
                  <a:lnTo>
                    <a:pt x="75" y="161"/>
                  </a:lnTo>
                  <a:lnTo>
                    <a:pt x="76" y="161"/>
                  </a:lnTo>
                  <a:lnTo>
                    <a:pt x="76" y="160"/>
                  </a:lnTo>
                  <a:lnTo>
                    <a:pt x="77" y="160"/>
                  </a:lnTo>
                  <a:lnTo>
                    <a:pt x="77" y="159"/>
                  </a:lnTo>
                  <a:lnTo>
                    <a:pt x="77" y="157"/>
                  </a:lnTo>
                  <a:lnTo>
                    <a:pt x="77" y="156"/>
                  </a:lnTo>
                  <a:lnTo>
                    <a:pt x="77" y="155"/>
                  </a:lnTo>
                  <a:lnTo>
                    <a:pt x="77" y="154"/>
                  </a:lnTo>
                  <a:lnTo>
                    <a:pt x="76" y="154"/>
                  </a:lnTo>
                  <a:lnTo>
                    <a:pt x="76" y="153"/>
                  </a:lnTo>
                  <a:lnTo>
                    <a:pt x="75" y="153"/>
                  </a:lnTo>
                  <a:lnTo>
                    <a:pt x="73" y="152"/>
                  </a:lnTo>
                  <a:lnTo>
                    <a:pt x="72" y="152"/>
                  </a:lnTo>
                  <a:lnTo>
                    <a:pt x="71" y="152"/>
                  </a:lnTo>
                  <a:lnTo>
                    <a:pt x="71" y="153"/>
                  </a:lnTo>
                  <a:lnTo>
                    <a:pt x="70" y="153"/>
                  </a:lnTo>
                  <a:lnTo>
                    <a:pt x="69" y="153"/>
                  </a:lnTo>
                  <a:lnTo>
                    <a:pt x="69" y="152"/>
                  </a:lnTo>
                  <a:lnTo>
                    <a:pt x="68" y="152"/>
                  </a:lnTo>
                  <a:lnTo>
                    <a:pt x="68" y="151"/>
                  </a:lnTo>
                  <a:lnTo>
                    <a:pt x="67" y="151"/>
                  </a:lnTo>
                  <a:lnTo>
                    <a:pt x="65" y="151"/>
                  </a:lnTo>
                  <a:lnTo>
                    <a:pt x="65" y="150"/>
                  </a:lnTo>
                  <a:lnTo>
                    <a:pt x="64" y="150"/>
                  </a:lnTo>
                  <a:lnTo>
                    <a:pt x="63" y="150"/>
                  </a:lnTo>
                  <a:lnTo>
                    <a:pt x="62" y="150"/>
                  </a:lnTo>
                  <a:lnTo>
                    <a:pt x="61" y="148"/>
                  </a:lnTo>
                  <a:lnTo>
                    <a:pt x="60" y="148"/>
                  </a:lnTo>
                  <a:lnTo>
                    <a:pt x="59" y="148"/>
                  </a:lnTo>
                  <a:lnTo>
                    <a:pt x="58" y="147"/>
                  </a:lnTo>
                  <a:lnTo>
                    <a:pt x="58" y="148"/>
                  </a:lnTo>
                  <a:lnTo>
                    <a:pt x="56" y="148"/>
                  </a:lnTo>
                  <a:lnTo>
                    <a:pt x="56" y="147"/>
                  </a:lnTo>
                  <a:lnTo>
                    <a:pt x="55" y="147"/>
                  </a:lnTo>
                  <a:lnTo>
                    <a:pt x="54" y="147"/>
                  </a:lnTo>
                  <a:lnTo>
                    <a:pt x="54" y="146"/>
                  </a:lnTo>
                  <a:lnTo>
                    <a:pt x="53" y="146"/>
                  </a:lnTo>
                  <a:lnTo>
                    <a:pt x="52" y="146"/>
                  </a:lnTo>
                  <a:lnTo>
                    <a:pt x="51" y="146"/>
                  </a:lnTo>
                  <a:lnTo>
                    <a:pt x="50" y="146"/>
                  </a:lnTo>
                  <a:lnTo>
                    <a:pt x="50" y="145"/>
                  </a:lnTo>
                  <a:lnTo>
                    <a:pt x="48" y="145"/>
                  </a:lnTo>
                  <a:lnTo>
                    <a:pt x="47" y="145"/>
                  </a:lnTo>
                  <a:lnTo>
                    <a:pt x="46" y="145"/>
                  </a:lnTo>
                  <a:lnTo>
                    <a:pt x="45" y="145"/>
                  </a:lnTo>
                  <a:lnTo>
                    <a:pt x="45" y="144"/>
                  </a:lnTo>
                  <a:lnTo>
                    <a:pt x="44" y="144"/>
                  </a:lnTo>
                  <a:lnTo>
                    <a:pt x="43" y="145"/>
                  </a:lnTo>
                  <a:lnTo>
                    <a:pt x="42" y="145"/>
                  </a:lnTo>
                  <a:lnTo>
                    <a:pt x="41" y="145"/>
                  </a:lnTo>
                  <a:lnTo>
                    <a:pt x="39" y="145"/>
                  </a:lnTo>
                  <a:lnTo>
                    <a:pt x="38" y="145"/>
                  </a:lnTo>
                  <a:lnTo>
                    <a:pt x="37" y="145"/>
                  </a:lnTo>
                  <a:lnTo>
                    <a:pt x="36" y="145"/>
                  </a:lnTo>
                  <a:lnTo>
                    <a:pt x="36" y="146"/>
                  </a:lnTo>
                  <a:lnTo>
                    <a:pt x="35" y="145"/>
                  </a:lnTo>
                  <a:lnTo>
                    <a:pt x="35" y="144"/>
                  </a:lnTo>
                  <a:lnTo>
                    <a:pt x="34" y="144"/>
                  </a:lnTo>
                  <a:lnTo>
                    <a:pt x="33" y="144"/>
                  </a:lnTo>
                  <a:lnTo>
                    <a:pt x="33" y="145"/>
                  </a:lnTo>
                  <a:lnTo>
                    <a:pt x="30" y="144"/>
                  </a:lnTo>
                  <a:lnTo>
                    <a:pt x="29" y="144"/>
                  </a:lnTo>
                  <a:lnTo>
                    <a:pt x="28" y="143"/>
                  </a:lnTo>
                  <a:lnTo>
                    <a:pt x="27" y="143"/>
                  </a:lnTo>
                  <a:lnTo>
                    <a:pt x="26" y="143"/>
                  </a:lnTo>
                  <a:lnTo>
                    <a:pt x="25" y="143"/>
                  </a:lnTo>
                  <a:lnTo>
                    <a:pt x="25" y="142"/>
                  </a:lnTo>
                  <a:lnTo>
                    <a:pt x="24" y="142"/>
                  </a:lnTo>
                  <a:lnTo>
                    <a:pt x="24" y="140"/>
                  </a:lnTo>
                  <a:lnTo>
                    <a:pt x="22" y="140"/>
                  </a:lnTo>
                  <a:lnTo>
                    <a:pt x="22" y="139"/>
                  </a:lnTo>
                  <a:lnTo>
                    <a:pt x="21" y="139"/>
                  </a:lnTo>
                  <a:lnTo>
                    <a:pt x="21" y="138"/>
                  </a:lnTo>
                  <a:lnTo>
                    <a:pt x="21" y="137"/>
                  </a:lnTo>
                  <a:lnTo>
                    <a:pt x="20" y="137"/>
                  </a:lnTo>
                  <a:lnTo>
                    <a:pt x="20" y="136"/>
                  </a:lnTo>
                  <a:lnTo>
                    <a:pt x="21" y="136"/>
                  </a:lnTo>
                  <a:lnTo>
                    <a:pt x="20" y="135"/>
                  </a:lnTo>
                  <a:lnTo>
                    <a:pt x="20" y="136"/>
                  </a:lnTo>
                  <a:lnTo>
                    <a:pt x="20" y="135"/>
                  </a:lnTo>
                  <a:lnTo>
                    <a:pt x="20" y="134"/>
                  </a:lnTo>
                  <a:lnTo>
                    <a:pt x="19" y="134"/>
                  </a:lnTo>
                  <a:lnTo>
                    <a:pt x="19" y="135"/>
                  </a:lnTo>
                  <a:lnTo>
                    <a:pt x="19" y="134"/>
                  </a:lnTo>
                  <a:lnTo>
                    <a:pt x="18" y="134"/>
                  </a:lnTo>
                  <a:lnTo>
                    <a:pt x="18" y="135"/>
                  </a:lnTo>
                  <a:lnTo>
                    <a:pt x="17" y="135"/>
                  </a:lnTo>
                  <a:lnTo>
                    <a:pt x="16" y="135"/>
                  </a:lnTo>
                  <a:lnTo>
                    <a:pt x="16" y="134"/>
                  </a:lnTo>
                  <a:lnTo>
                    <a:pt x="15" y="134"/>
                  </a:lnTo>
                  <a:lnTo>
                    <a:pt x="13" y="134"/>
                  </a:lnTo>
                  <a:lnTo>
                    <a:pt x="13" y="133"/>
                  </a:lnTo>
                  <a:lnTo>
                    <a:pt x="13" y="134"/>
                  </a:lnTo>
                  <a:lnTo>
                    <a:pt x="12" y="133"/>
                  </a:lnTo>
                  <a:lnTo>
                    <a:pt x="12" y="131"/>
                  </a:lnTo>
                  <a:lnTo>
                    <a:pt x="12" y="130"/>
                  </a:lnTo>
                  <a:lnTo>
                    <a:pt x="11" y="130"/>
                  </a:lnTo>
                  <a:lnTo>
                    <a:pt x="11" y="129"/>
                  </a:lnTo>
                  <a:lnTo>
                    <a:pt x="10" y="129"/>
                  </a:lnTo>
                  <a:lnTo>
                    <a:pt x="10" y="128"/>
                  </a:lnTo>
                  <a:lnTo>
                    <a:pt x="9" y="128"/>
                  </a:lnTo>
                  <a:lnTo>
                    <a:pt x="9" y="129"/>
                  </a:lnTo>
                  <a:lnTo>
                    <a:pt x="8" y="129"/>
                  </a:lnTo>
                  <a:lnTo>
                    <a:pt x="8" y="130"/>
                  </a:lnTo>
                  <a:lnTo>
                    <a:pt x="7" y="130"/>
                  </a:lnTo>
                  <a:lnTo>
                    <a:pt x="7" y="129"/>
                  </a:lnTo>
                  <a:lnTo>
                    <a:pt x="6" y="129"/>
                  </a:lnTo>
                  <a:lnTo>
                    <a:pt x="4" y="129"/>
                  </a:lnTo>
                  <a:lnTo>
                    <a:pt x="3" y="129"/>
                  </a:lnTo>
                  <a:lnTo>
                    <a:pt x="2" y="129"/>
                  </a:lnTo>
                  <a:lnTo>
                    <a:pt x="1" y="128"/>
                  </a:lnTo>
                  <a:lnTo>
                    <a:pt x="1" y="127"/>
                  </a:lnTo>
                  <a:lnTo>
                    <a:pt x="0" y="123"/>
                  </a:lnTo>
                  <a:lnTo>
                    <a:pt x="4" y="121"/>
                  </a:lnTo>
                  <a:lnTo>
                    <a:pt x="6" y="121"/>
                  </a:lnTo>
                  <a:lnTo>
                    <a:pt x="7" y="120"/>
                  </a:lnTo>
                  <a:lnTo>
                    <a:pt x="10" y="120"/>
                  </a:lnTo>
                  <a:lnTo>
                    <a:pt x="11" y="120"/>
                  </a:lnTo>
                  <a:lnTo>
                    <a:pt x="12" y="120"/>
                  </a:lnTo>
                  <a:lnTo>
                    <a:pt x="13" y="120"/>
                  </a:lnTo>
                  <a:lnTo>
                    <a:pt x="15" y="119"/>
                  </a:lnTo>
                  <a:lnTo>
                    <a:pt x="30" y="118"/>
                  </a:lnTo>
                  <a:lnTo>
                    <a:pt x="32" y="118"/>
                  </a:lnTo>
                  <a:lnTo>
                    <a:pt x="33" y="118"/>
                  </a:lnTo>
                  <a:lnTo>
                    <a:pt x="34" y="118"/>
                  </a:lnTo>
                  <a:lnTo>
                    <a:pt x="35" y="117"/>
                  </a:lnTo>
                  <a:lnTo>
                    <a:pt x="36" y="117"/>
                  </a:lnTo>
                  <a:lnTo>
                    <a:pt x="38" y="117"/>
                  </a:lnTo>
                  <a:lnTo>
                    <a:pt x="38" y="115"/>
                  </a:lnTo>
                  <a:lnTo>
                    <a:pt x="39" y="115"/>
                  </a:lnTo>
                  <a:lnTo>
                    <a:pt x="41" y="115"/>
                  </a:lnTo>
                  <a:lnTo>
                    <a:pt x="41" y="114"/>
                  </a:lnTo>
                  <a:lnTo>
                    <a:pt x="42" y="114"/>
                  </a:lnTo>
                  <a:lnTo>
                    <a:pt x="43" y="112"/>
                  </a:lnTo>
                  <a:lnTo>
                    <a:pt x="44" y="112"/>
                  </a:lnTo>
                  <a:lnTo>
                    <a:pt x="44" y="111"/>
                  </a:lnTo>
                  <a:lnTo>
                    <a:pt x="45" y="111"/>
                  </a:lnTo>
                  <a:lnTo>
                    <a:pt x="51" y="109"/>
                  </a:lnTo>
                  <a:lnTo>
                    <a:pt x="52" y="108"/>
                  </a:lnTo>
                  <a:lnTo>
                    <a:pt x="53" y="108"/>
                  </a:lnTo>
                  <a:lnTo>
                    <a:pt x="54" y="108"/>
                  </a:lnTo>
                  <a:lnTo>
                    <a:pt x="56" y="106"/>
                  </a:lnTo>
                  <a:lnTo>
                    <a:pt x="58" y="106"/>
                  </a:lnTo>
                  <a:lnTo>
                    <a:pt x="58" y="105"/>
                  </a:lnTo>
                  <a:lnTo>
                    <a:pt x="59" y="105"/>
                  </a:lnTo>
                  <a:lnTo>
                    <a:pt x="60" y="105"/>
                  </a:lnTo>
                  <a:lnTo>
                    <a:pt x="61" y="104"/>
                  </a:lnTo>
                  <a:lnTo>
                    <a:pt x="62" y="104"/>
                  </a:lnTo>
                  <a:lnTo>
                    <a:pt x="63" y="104"/>
                  </a:lnTo>
                  <a:lnTo>
                    <a:pt x="67" y="104"/>
                  </a:lnTo>
                  <a:lnTo>
                    <a:pt x="68" y="104"/>
                  </a:lnTo>
                  <a:lnTo>
                    <a:pt x="69" y="104"/>
                  </a:lnTo>
                  <a:lnTo>
                    <a:pt x="69" y="103"/>
                  </a:lnTo>
                  <a:lnTo>
                    <a:pt x="70" y="103"/>
                  </a:lnTo>
                  <a:lnTo>
                    <a:pt x="72" y="102"/>
                  </a:lnTo>
                  <a:lnTo>
                    <a:pt x="73" y="102"/>
                  </a:lnTo>
                  <a:lnTo>
                    <a:pt x="75" y="101"/>
                  </a:lnTo>
                  <a:lnTo>
                    <a:pt x="76" y="101"/>
                  </a:lnTo>
                  <a:lnTo>
                    <a:pt x="77" y="101"/>
                  </a:lnTo>
                  <a:lnTo>
                    <a:pt x="77" y="100"/>
                  </a:lnTo>
                  <a:lnTo>
                    <a:pt x="78" y="100"/>
                  </a:lnTo>
                  <a:lnTo>
                    <a:pt x="82" y="97"/>
                  </a:lnTo>
                  <a:lnTo>
                    <a:pt x="82" y="96"/>
                  </a:lnTo>
                  <a:lnTo>
                    <a:pt x="84" y="96"/>
                  </a:lnTo>
                  <a:lnTo>
                    <a:pt x="86" y="92"/>
                  </a:lnTo>
                  <a:lnTo>
                    <a:pt x="86" y="90"/>
                  </a:lnTo>
                  <a:lnTo>
                    <a:pt x="86" y="89"/>
                  </a:lnTo>
                  <a:lnTo>
                    <a:pt x="87" y="89"/>
                  </a:lnTo>
                  <a:lnTo>
                    <a:pt x="88" y="88"/>
                  </a:lnTo>
                  <a:lnTo>
                    <a:pt x="88" y="87"/>
                  </a:lnTo>
                  <a:lnTo>
                    <a:pt x="89" y="87"/>
                  </a:lnTo>
                  <a:lnTo>
                    <a:pt x="89" y="86"/>
                  </a:lnTo>
                  <a:lnTo>
                    <a:pt x="90" y="86"/>
                  </a:lnTo>
                  <a:lnTo>
                    <a:pt x="90" y="85"/>
                  </a:lnTo>
                  <a:lnTo>
                    <a:pt x="91" y="85"/>
                  </a:lnTo>
                  <a:lnTo>
                    <a:pt x="93" y="84"/>
                  </a:lnTo>
                  <a:lnTo>
                    <a:pt x="94" y="84"/>
                  </a:lnTo>
                  <a:lnTo>
                    <a:pt x="95" y="83"/>
                  </a:lnTo>
                  <a:lnTo>
                    <a:pt x="96" y="83"/>
                  </a:lnTo>
                  <a:lnTo>
                    <a:pt x="96" y="81"/>
                  </a:lnTo>
                  <a:lnTo>
                    <a:pt x="97" y="81"/>
                  </a:lnTo>
                  <a:lnTo>
                    <a:pt x="97" y="80"/>
                  </a:lnTo>
                  <a:lnTo>
                    <a:pt x="98" y="80"/>
                  </a:lnTo>
                  <a:lnTo>
                    <a:pt x="98" y="79"/>
                  </a:lnTo>
                  <a:lnTo>
                    <a:pt x="98" y="78"/>
                  </a:lnTo>
                  <a:lnTo>
                    <a:pt x="99" y="78"/>
                  </a:lnTo>
                  <a:lnTo>
                    <a:pt x="99" y="77"/>
                  </a:lnTo>
                  <a:lnTo>
                    <a:pt x="99" y="76"/>
                  </a:lnTo>
                  <a:lnTo>
                    <a:pt x="101" y="68"/>
                  </a:lnTo>
                  <a:lnTo>
                    <a:pt x="101" y="67"/>
                  </a:lnTo>
                  <a:lnTo>
                    <a:pt x="101" y="65"/>
                  </a:lnTo>
                  <a:lnTo>
                    <a:pt x="101" y="64"/>
                  </a:lnTo>
                  <a:lnTo>
                    <a:pt x="102" y="63"/>
                  </a:lnTo>
                  <a:lnTo>
                    <a:pt x="102" y="62"/>
                  </a:lnTo>
                  <a:lnTo>
                    <a:pt x="102" y="61"/>
                  </a:lnTo>
                  <a:lnTo>
                    <a:pt x="105" y="54"/>
                  </a:lnTo>
                  <a:lnTo>
                    <a:pt x="105" y="53"/>
                  </a:lnTo>
                  <a:lnTo>
                    <a:pt x="106" y="53"/>
                  </a:lnTo>
                  <a:lnTo>
                    <a:pt x="106" y="52"/>
                  </a:lnTo>
                  <a:lnTo>
                    <a:pt x="107" y="52"/>
                  </a:lnTo>
                  <a:lnTo>
                    <a:pt x="108" y="52"/>
                  </a:lnTo>
                  <a:lnTo>
                    <a:pt x="110" y="52"/>
                  </a:lnTo>
                  <a:lnTo>
                    <a:pt x="110" y="51"/>
                  </a:lnTo>
                  <a:lnTo>
                    <a:pt x="111" y="51"/>
                  </a:lnTo>
                  <a:lnTo>
                    <a:pt x="111" y="52"/>
                  </a:lnTo>
                  <a:lnTo>
                    <a:pt x="112" y="52"/>
                  </a:lnTo>
                  <a:lnTo>
                    <a:pt x="118" y="53"/>
                  </a:lnTo>
                  <a:lnTo>
                    <a:pt x="119" y="53"/>
                  </a:lnTo>
                  <a:lnTo>
                    <a:pt x="120" y="53"/>
                  </a:lnTo>
                  <a:lnTo>
                    <a:pt x="121" y="54"/>
                  </a:lnTo>
                  <a:lnTo>
                    <a:pt x="121" y="55"/>
                  </a:lnTo>
                  <a:lnTo>
                    <a:pt x="122" y="55"/>
                  </a:lnTo>
                  <a:lnTo>
                    <a:pt x="123" y="58"/>
                  </a:lnTo>
                  <a:lnTo>
                    <a:pt x="124" y="59"/>
                  </a:lnTo>
                  <a:lnTo>
                    <a:pt x="125" y="59"/>
                  </a:lnTo>
                  <a:lnTo>
                    <a:pt x="125" y="60"/>
                  </a:lnTo>
                  <a:lnTo>
                    <a:pt x="127" y="60"/>
                  </a:lnTo>
                  <a:lnTo>
                    <a:pt x="128" y="60"/>
                  </a:lnTo>
                  <a:lnTo>
                    <a:pt x="129" y="60"/>
                  </a:lnTo>
                  <a:lnTo>
                    <a:pt x="130" y="60"/>
                  </a:lnTo>
                  <a:lnTo>
                    <a:pt x="131" y="60"/>
                  </a:lnTo>
                  <a:lnTo>
                    <a:pt x="132" y="60"/>
                  </a:lnTo>
                  <a:lnTo>
                    <a:pt x="133" y="60"/>
                  </a:lnTo>
                  <a:lnTo>
                    <a:pt x="134" y="60"/>
                  </a:lnTo>
                  <a:lnTo>
                    <a:pt x="134" y="59"/>
                  </a:lnTo>
                  <a:lnTo>
                    <a:pt x="139" y="58"/>
                  </a:lnTo>
                  <a:lnTo>
                    <a:pt x="140" y="56"/>
                  </a:lnTo>
                  <a:lnTo>
                    <a:pt x="141" y="56"/>
                  </a:lnTo>
                  <a:lnTo>
                    <a:pt x="142" y="55"/>
                  </a:lnTo>
                  <a:lnTo>
                    <a:pt x="144" y="55"/>
                  </a:lnTo>
                  <a:lnTo>
                    <a:pt x="144" y="54"/>
                  </a:lnTo>
                  <a:lnTo>
                    <a:pt x="145" y="54"/>
                  </a:lnTo>
                  <a:lnTo>
                    <a:pt x="145" y="53"/>
                  </a:lnTo>
                  <a:lnTo>
                    <a:pt x="146" y="53"/>
                  </a:lnTo>
                  <a:lnTo>
                    <a:pt x="146" y="52"/>
                  </a:lnTo>
                  <a:lnTo>
                    <a:pt x="147" y="52"/>
                  </a:lnTo>
                  <a:lnTo>
                    <a:pt x="148" y="52"/>
                  </a:lnTo>
                  <a:lnTo>
                    <a:pt x="149" y="52"/>
                  </a:lnTo>
                  <a:lnTo>
                    <a:pt x="149" y="51"/>
                  </a:lnTo>
                  <a:lnTo>
                    <a:pt x="154" y="50"/>
                  </a:lnTo>
                  <a:lnTo>
                    <a:pt x="155" y="50"/>
                  </a:lnTo>
                  <a:lnTo>
                    <a:pt x="156" y="50"/>
                  </a:lnTo>
                  <a:lnTo>
                    <a:pt x="157" y="50"/>
                  </a:lnTo>
                  <a:lnTo>
                    <a:pt x="159" y="50"/>
                  </a:lnTo>
                  <a:lnTo>
                    <a:pt x="161" y="50"/>
                  </a:lnTo>
                  <a:lnTo>
                    <a:pt x="162" y="51"/>
                  </a:lnTo>
                  <a:lnTo>
                    <a:pt x="163" y="51"/>
                  </a:lnTo>
                  <a:lnTo>
                    <a:pt x="164" y="51"/>
                  </a:lnTo>
                  <a:lnTo>
                    <a:pt x="170" y="50"/>
                  </a:lnTo>
                  <a:lnTo>
                    <a:pt x="171" y="50"/>
                  </a:lnTo>
                  <a:lnTo>
                    <a:pt x="172" y="50"/>
                  </a:lnTo>
                  <a:lnTo>
                    <a:pt x="173" y="50"/>
                  </a:lnTo>
                  <a:lnTo>
                    <a:pt x="174" y="50"/>
                  </a:lnTo>
                  <a:lnTo>
                    <a:pt x="174" y="51"/>
                  </a:lnTo>
                  <a:lnTo>
                    <a:pt x="175" y="51"/>
                  </a:lnTo>
                  <a:lnTo>
                    <a:pt x="177" y="51"/>
                  </a:lnTo>
                  <a:lnTo>
                    <a:pt x="179" y="52"/>
                  </a:lnTo>
                  <a:lnTo>
                    <a:pt x="180" y="52"/>
                  </a:lnTo>
                  <a:lnTo>
                    <a:pt x="180" y="53"/>
                  </a:lnTo>
                  <a:lnTo>
                    <a:pt x="181" y="53"/>
                  </a:lnTo>
                  <a:lnTo>
                    <a:pt x="185" y="56"/>
                  </a:lnTo>
                  <a:lnTo>
                    <a:pt x="187" y="59"/>
                  </a:lnTo>
                  <a:lnTo>
                    <a:pt x="188" y="59"/>
                  </a:lnTo>
                  <a:lnTo>
                    <a:pt x="188" y="60"/>
                  </a:lnTo>
                  <a:lnTo>
                    <a:pt x="189" y="60"/>
                  </a:lnTo>
                  <a:lnTo>
                    <a:pt x="190" y="61"/>
                  </a:lnTo>
                  <a:lnTo>
                    <a:pt x="190" y="62"/>
                  </a:lnTo>
                  <a:lnTo>
                    <a:pt x="191" y="62"/>
                  </a:lnTo>
                  <a:lnTo>
                    <a:pt x="191" y="63"/>
                  </a:lnTo>
                  <a:lnTo>
                    <a:pt x="192" y="64"/>
                  </a:lnTo>
                  <a:lnTo>
                    <a:pt x="193" y="65"/>
                  </a:lnTo>
                  <a:lnTo>
                    <a:pt x="193" y="67"/>
                  </a:lnTo>
                  <a:lnTo>
                    <a:pt x="194" y="68"/>
                  </a:lnTo>
                  <a:lnTo>
                    <a:pt x="194" y="69"/>
                  </a:lnTo>
                  <a:lnTo>
                    <a:pt x="194" y="70"/>
                  </a:lnTo>
                  <a:lnTo>
                    <a:pt x="196" y="70"/>
                  </a:lnTo>
                  <a:lnTo>
                    <a:pt x="196" y="71"/>
                  </a:lnTo>
                  <a:lnTo>
                    <a:pt x="196" y="72"/>
                  </a:lnTo>
                  <a:lnTo>
                    <a:pt x="197" y="72"/>
                  </a:lnTo>
                  <a:lnTo>
                    <a:pt x="197" y="73"/>
                  </a:lnTo>
                  <a:lnTo>
                    <a:pt x="198" y="75"/>
                  </a:lnTo>
                  <a:lnTo>
                    <a:pt x="198" y="76"/>
                  </a:lnTo>
                  <a:lnTo>
                    <a:pt x="198" y="77"/>
                  </a:lnTo>
                  <a:lnTo>
                    <a:pt x="199" y="80"/>
                  </a:lnTo>
                  <a:lnTo>
                    <a:pt x="199" y="81"/>
                  </a:lnTo>
                  <a:lnTo>
                    <a:pt x="199" y="83"/>
                  </a:lnTo>
                  <a:lnTo>
                    <a:pt x="199" y="84"/>
                  </a:lnTo>
                  <a:lnTo>
                    <a:pt x="198" y="84"/>
                  </a:lnTo>
                  <a:lnTo>
                    <a:pt x="198" y="85"/>
                  </a:lnTo>
                  <a:lnTo>
                    <a:pt x="198" y="86"/>
                  </a:lnTo>
                  <a:lnTo>
                    <a:pt x="196" y="88"/>
                  </a:lnTo>
                  <a:lnTo>
                    <a:pt x="196" y="89"/>
                  </a:lnTo>
                  <a:lnTo>
                    <a:pt x="194" y="90"/>
                  </a:lnTo>
                  <a:lnTo>
                    <a:pt x="194" y="92"/>
                  </a:lnTo>
                  <a:lnTo>
                    <a:pt x="194" y="93"/>
                  </a:lnTo>
                  <a:lnTo>
                    <a:pt x="194" y="94"/>
                  </a:lnTo>
                  <a:lnTo>
                    <a:pt x="196" y="97"/>
                  </a:lnTo>
                  <a:lnTo>
                    <a:pt x="196" y="98"/>
                  </a:lnTo>
                  <a:lnTo>
                    <a:pt x="196" y="100"/>
                  </a:lnTo>
                  <a:lnTo>
                    <a:pt x="197" y="102"/>
                  </a:lnTo>
                  <a:lnTo>
                    <a:pt x="197" y="103"/>
                  </a:lnTo>
                  <a:lnTo>
                    <a:pt x="198" y="103"/>
                  </a:lnTo>
                  <a:lnTo>
                    <a:pt x="198" y="104"/>
                  </a:lnTo>
                  <a:lnTo>
                    <a:pt x="198" y="105"/>
                  </a:lnTo>
                  <a:lnTo>
                    <a:pt x="199" y="105"/>
                  </a:lnTo>
                  <a:lnTo>
                    <a:pt x="199" y="106"/>
                  </a:lnTo>
                  <a:lnTo>
                    <a:pt x="200" y="106"/>
                  </a:lnTo>
                  <a:lnTo>
                    <a:pt x="200" y="108"/>
                  </a:lnTo>
                  <a:lnTo>
                    <a:pt x="201" y="108"/>
                  </a:lnTo>
                  <a:lnTo>
                    <a:pt x="201" y="109"/>
                  </a:lnTo>
                  <a:lnTo>
                    <a:pt x="202" y="109"/>
                  </a:lnTo>
                  <a:lnTo>
                    <a:pt x="202" y="110"/>
                  </a:lnTo>
                  <a:lnTo>
                    <a:pt x="203" y="110"/>
                  </a:lnTo>
                  <a:lnTo>
                    <a:pt x="205" y="111"/>
                  </a:lnTo>
                  <a:lnTo>
                    <a:pt x="206" y="111"/>
                  </a:lnTo>
                  <a:lnTo>
                    <a:pt x="207" y="111"/>
                  </a:lnTo>
                  <a:lnTo>
                    <a:pt x="207" y="112"/>
                  </a:lnTo>
                  <a:lnTo>
                    <a:pt x="208" y="112"/>
                  </a:lnTo>
                  <a:lnTo>
                    <a:pt x="211" y="112"/>
                  </a:lnTo>
                  <a:lnTo>
                    <a:pt x="213" y="112"/>
                  </a:lnTo>
                  <a:lnTo>
                    <a:pt x="215" y="112"/>
                  </a:lnTo>
                  <a:lnTo>
                    <a:pt x="216" y="112"/>
                  </a:lnTo>
                  <a:lnTo>
                    <a:pt x="217" y="112"/>
                  </a:lnTo>
                  <a:lnTo>
                    <a:pt x="218" y="112"/>
                  </a:lnTo>
                  <a:lnTo>
                    <a:pt x="219" y="112"/>
                  </a:lnTo>
                  <a:lnTo>
                    <a:pt x="220" y="112"/>
                  </a:lnTo>
                  <a:lnTo>
                    <a:pt x="222" y="112"/>
                  </a:lnTo>
                  <a:lnTo>
                    <a:pt x="223" y="112"/>
                  </a:lnTo>
                  <a:lnTo>
                    <a:pt x="223" y="113"/>
                  </a:lnTo>
                  <a:lnTo>
                    <a:pt x="224" y="113"/>
                  </a:lnTo>
                  <a:lnTo>
                    <a:pt x="225" y="113"/>
                  </a:lnTo>
                  <a:lnTo>
                    <a:pt x="225" y="114"/>
                  </a:lnTo>
                  <a:lnTo>
                    <a:pt x="227" y="115"/>
                  </a:lnTo>
                  <a:lnTo>
                    <a:pt x="228" y="115"/>
                  </a:lnTo>
                  <a:lnTo>
                    <a:pt x="230" y="115"/>
                  </a:lnTo>
                  <a:lnTo>
                    <a:pt x="230" y="117"/>
                  </a:lnTo>
                  <a:lnTo>
                    <a:pt x="231" y="117"/>
                  </a:lnTo>
                  <a:lnTo>
                    <a:pt x="232" y="117"/>
                  </a:lnTo>
                  <a:lnTo>
                    <a:pt x="233" y="117"/>
                  </a:lnTo>
                  <a:lnTo>
                    <a:pt x="234" y="117"/>
                  </a:lnTo>
                  <a:lnTo>
                    <a:pt x="234" y="115"/>
                  </a:lnTo>
                  <a:lnTo>
                    <a:pt x="235" y="115"/>
                  </a:lnTo>
                  <a:lnTo>
                    <a:pt x="236" y="114"/>
                  </a:lnTo>
                  <a:lnTo>
                    <a:pt x="236" y="113"/>
                  </a:lnTo>
                  <a:lnTo>
                    <a:pt x="237" y="113"/>
                  </a:lnTo>
                  <a:lnTo>
                    <a:pt x="237" y="112"/>
                  </a:lnTo>
                  <a:lnTo>
                    <a:pt x="237" y="111"/>
                  </a:lnTo>
                  <a:lnTo>
                    <a:pt x="239" y="111"/>
                  </a:lnTo>
                  <a:lnTo>
                    <a:pt x="239" y="110"/>
                  </a:lnTo>
                  <a:lnTo>
                    <a:pt x="239" y="109"/>
                  </a:lnTo>
                  <a:lnTo>
                    <a:pt x="239" y="108"/>
                  </a:lnTo>
                  <a:lnTo>
                    <a:pt x="239" y="106"/>
                  </a:lnTo>
                  <a:lnTo>
                    <a:pt x="240" y="102"/>
                  </a:lnTo>
                  <a:lnTo>
                    <a:pt x="240" y="101"/>
                  </a:lnTo>
                  <a:lnTo>
                    <a:pt x="241" y="101"/>
                  </a:lnTo>
                  <a:lnTo>
                    <a:pt x="241" y="100"/>
                  </a:lnTo>
                  <a:lnTo>
                    <a:pt x="242" y="98"/>
                  </a:lnTo>
                  <a:lnTo>
                    <a:pt x="242" y="97"/>
                  </a:lnTo>
                  <a:lnTo>
                    <a:pt x="243" y="97"/>
                  </a:lnTo>
                  <a:lnTo>
                    <a:pt x="244" y="96"/>
                  </a:lnTo>
                  <a:lnTo>
                    <a:pt x="246" y="95"/>
                  </a:lnTo>
                  <a:lnTo>
                    <a:pt x="248" y="95"/>
                  </a:lnTo>
                  <a:lnTo>
                    <a:pt x="249" y="95"/>
                  </a:lnTo>
                  <a:lnTo>
                    <a:pt x="250" y="95"/>
                  </a:lnTo>
                  <a:lnTo>
                    <a:pt x="252" y="96"/>
                  </a:lnTo>
                  <a:lnTo>
                    <a:pt x="253" y="97"/>
                  </a:lnTo>
                  <a:lnTo>
                    <a:pt x="254" y="97"/>
                  </a:lnTo>
                  <a:lnTo>
                    <a:pt x="256" y="97"/>
                  </a:lnTo>
                  <a:lnTo>
                    <a:pt x="257" y="97"/>
                  </a:lnTo>
                  <a:lnTo>
                    <a:pt x="257" y="98"/>
                  </a:lnTo>
                  <a:lnTo>
                    <a:pt x="258" y="98"/>
                  </a:lnTo>
                  <a:lnTo>
                    <a:pt x="259" y="98"/>
                  </a:lnTo>
                  <a:lnTo>
                    <a:pt x="260" y="98"/>
                  </a:lnTo>
                  <a:lnTo>
                    <a:pt x="261" y="98"/>
                  </a:lnTo>
                  <a:lnTo>
                    <a:pt x="262" y="100"/>
                  </a:lnTo>
                  <a:lnTo>
                    <a:pt x="263" y="100"/>
                  </a:lnTo>
                  <a:lnTo>
                    <a:pt x="265" y="100"/>
                  </a:lnTo>
                  <a:lnTo>
                    <a:pt x="266" y="100"/>
                  </a:lnTo>
                  <a:lnTo>
                    <a:pt x="267" y="100"/>
                  </a:lnTo>
                  <a:lnTo>
                    <a:pt x="268" y="100"/>
                  </a:lnTo>
                  <a:lnTo>
                    <a:pt x="269" y="100"/>
                  </a:lnTo>
                  <a:lnTo>
                    <a:pt x="270" y="100"/>
                  </a:lnTo>
                  <a:lnTo>
                    <a:pt x="271" y="100"/>
                  </a:lnTo>
                  <a:lnTo>
                    <a:pt x="273" y="100"/>
                  </a:lnTo>
                  <a:lnTo>
                    <a:pt x="274" y="98"/>
                  </a:lnTo>
                  <a:lnTo>
                    <a:pt x="275" y="98"/>
                  </a:lnTo>
                  <a:lnTo>
                    <a:pt x="276" y="98"/>
                  </a:lnTo>
                  <a:lnTo>
                    <a:pt x="277" y="98"/>
                  </a:lnTo>
                  <a:lnTo>
                    <a:pt x="278" y="98"/>
                  </a:lnTo>
                  <a:lnTo>
                    <a:pt x="278" y="97"/>
                  </a:lnTo>
                  <a:lnTo>
                    <a:pt x="283" y="97"/>
                  </a:lnTo>
                  <a:lnTo>
                    <a:pt x="284" y="97"/>
                  </a:lnTo>
                  <a:lnTo>
                    <a:pt x="285" y="97"/>
                  </a:lnTo>
                  <a:lnTo>
                    <a:pt x="286" y="97"/>
                  </a:lnTo>
                  <a:lnTo>
                    <a:pt x="287" y="97"/>
                  </a:lnTo>
                  <a:lnTo>
                    <a:pt x="288" y="97"/>
                  </a:lnTo>
                  <a:lnTo>
                    <a:pt x="289" y="97"/>
                  </a:lnTo>
                  <a:lnTo>
                    <a:pt x="293" y="98"/>
                  </a:lnTo>
                  <a:lnTo>
                    <a:pt x="294" y="98"/>
                  </a:lnTo>
                  <a:lnTo>
                    <a:pt x="294" y="100"/>
                  </a:lnTo>
                  <a:lnTo>
                    <a:pt x="295" y="100"/>
                  </a:lnTo>
                  <a:lnTo>
                    <a:pt x="296" y="100"/>
                  </a:lnTo>
                  <a:lnTo>
                    <a:pt x="296" y="101"/>
                  </a:lnTo>
                  <a:lnTo>
                    <a:pt x="297" y="101"/>
                  </a:lnTo>
                  <a:lnTo>
                    <a:pt x="297" y="102"/>
                  </a:lnTo>
                  <a:lnTo>
                    <a:pt x="299" y="102"/>
                  </a:lnTo>
                  <a:lnTo>
                    <a:pt x="300" y="103"/>
                  </a:lnTo>
                  <a:lnTo>
                    <a:pt x="301" y="104"/>
                  </a:lnTo>
                  <a:lnTo>
                    <a:pt x="302" y="104"/>
                  </a:lnTo>
                  <a:lnTo>
                    <a:pt x="302" y="105"/>
                  </a:lnTo>
                  <a:lnTo>
                    <a:pt x="303" y="105"/>
                  </a:lnTo>
                  <a:lnTo>
                    <a:pt x="304" y="105"/>
                  </a:lnTo>
                  <a:lnTo>
                    <a:pt x="305" y="105"/>
                  </a:lnTo>
                  <a:lnTo>
                    <a:pt x="306" y="105"/>
                  </a:lnTo>
                  <a:lnTo>
                    <a:pt x="309" y="106"/>
                  </a:lnTo>
                  <a:lnTo>
                    <a:pt x="310" y="106"/>
                  </a:lnTo>
                  <a:lnTo>
                    <a:pt x="311" y="106"/>
                  </a:lnTo>
                  <a:lnTo>
                    <a:pt x="311" y="105"/>
                  </a:lnTo>
                  <a:lnTo>
                    <a:pt x="312" y="105"/>
                  </a:lnTo>
                  <a:lnTo>
                    <a:pt x="313" y="104"/>
                  </a:lnTo>
                  <a:lnTo>
                    <a:pt x="314" y="104"/>
                  </a:lnTo>
                  <a:lnTo>
                    <a:pt x="315" y="104"/>
                  </a:lnTo>
                  <a:lnTo>
                    <a:pt x="317" y="104"/>
                  </a:lnTo>
                  <a:lnTo>
                    <a:pt x="321" y="103"/>
                  </a:lnTo>
                  <a:lnTo>
                    <a:pt x="322" y="103"/>
                  </a:lnTo>
                  <a:lnTo>
                    <a:pt x="323" y="103"/>
                  </a:lnTo>
                  <a:lnTo>
                    <a:pt x="327" y="102"/>
                  </a:lnTo>
                  <a:lnTo>
                    <a:pt x="328" y="102"/>
                  </a:lnTo>
                  <a:lnTo>
                    <a:pt x="328" y="101"/>
                  </a:lnTo>
                  <a:lnTo>
                    <a:pt x="329" y="101"/>
                  </a:lnTo>
                  <a:lnTo>
                    <a:pt x="330" y="101"/>
                  </a:lnTo>
                  <a:lnTo>
                    <a:pt x="335" y="98"/>
                  </a:lnTo>
                  <a:lnTo>
                    <a:pt x="336" y="98"/>
                  </a:lnTo>
                  <a:lnTo>
                    <a:pt x="336" y="97"/>
                  </a:lnTo>
                  <a:lnTo>
                    <a:pt x="338" y="96"/>
                  </a:lnTo>
                  <a:lnTo>
                    <a:pt x="338" y="95"/>
                  </a:lnTo>
                  <a:lnTo>
                    <a:pt x="339" y="95"/>
                  </a:lnTo>
                  <a:lnTo>
                    <a:pt x="339" y="94"/>
                  </a:lnTo>
                  <a:lnTo>
                    <a:pt x="340" y="94"/>
                  </a:lnTo>
                  <a:lnTo>
                    <a:pt x="342" y="93"/>
                  </a:lnTo>
                  <a:lnTo>
                    <a:pt x="343" y="93"/>
                  </a:lnTo>
                  <a:lnTo>
                    <a:pt x="343" y="92"/>
                  </a:lnTo>
                  <a:lnTo>
                    <a:pt x="344" y="92"/>
                  </a:lnTo>
                  <a:lnTo>
                    <a:pt x="344" y="90"/>
                  </a:lnTo>
                  <a:lnTo>
                    <a:pt x="345" y="90"/>
                  </a:lnTo>
                  <a:lnTo>
                    <a:pt x="345" y="89"/>
                  </a:lnTo>
                  <a:lnTo>
                    <a:pt x="346" y="89"/>
                  </a:lnTo>
                  <a:lnTo>
                    <a:pt x="346" y="88"/>
                  </a:lnTo>
                  <a:lnTo>
                    <a:pt x="347" y="87"/>
                  </a:lnTo>
                  <a:lnTo>
                    <a:pt x="347" y="86"/>
                  </a:lnTo>
                  <a:lnTo>
                    <a:pt x="348" y="86"/>
                  </a:lnTo>
                  <a:lnTo>
                    <a:pt x="349" y="86"/>
                  </a:lnTo>
                  <a:lnTo>
                    <a:pt x="351" y="87"/>
                  </a:lnTo>
                  <a:lnTo>
                    <a:pt x="352" y="87"/>
                  </a:lnTo>
                  <a:lnTo>
                    <a:pt x="352" y="86"/>
                  </a:lnTo>
                  <a:lnTo>
                    <a:pt x="353" y="86"/>
                  </a:lnTo>
                  <a:lnTo>
                    <a:pt x="354" y="86"/>
                  </a:lnTo>
                  <a:lnTo>
                    <a:pt x="354" y="85"/>
                  </a:lnTo>
                  <a:lnTo>
                    <a:pt x="355" y="85"/>
                  </a:lnTo>
                  <a:lnTo>
                    <a:pt x="356" y="85"/>
                  </a:lnTo>
                  <a:lnTo>
                    <a:pt x="357" y="85"/>
                  </a:lnTo>
                  <a:lnTo>
                    <a:pt x="358" y="85"/>
                  </a:lnTo>
                  <a:lnTo>
                    <a:pt x="358" y="86"/>
                  </a:lnTo>
                  <a:lnTo>
                    <a:pt x="360" y="86"/>
                  </a:lnTo>
                  <a:lnTo>
                    <a:pt x="361" y="87"/>
                  </a:lnTo>
                  <a:lnTo>
                    <a:pt x="362" y="87"/>
                  </a:lnTo>
                  <a:lnTo>
                    <a:pt x="362" y="88"/>
                  </a:lnTo>
                  <a:lnTo>
                    <a:pt x="363" y="88"/>
                  </a:lnTo>
                  <a:lnTo>
                    <a:pt x="363" y="89"/>
                  </a:lnTo>
                  <a:lnTo>
                    <a:pt x="364" y="89"/>
                  </a:lnTo>
                  <a:lnTo>
                    <a:pt x="364" y="90"/>
                  </a:lnTo>
                  <a:lnTo>
                    <a:pt x="368" y="93"/>
                  </a:lnTo>
                  <a:lnTo>
                    <a:pt x="369" y="94"/>
                  </a:lnTo>
                  <a:lnTo>
                    <a:pt x="370" y="94"/>
                  </a:lnTo>
                  <a:lnTo>
                    <a:pt x="371" y="95"/>
                  </a:lnTo>
                  <a:lnTo>
                    <a:pt x="372" y="95"/>
                  </a:lnTo>
                  <a:lnTo>
                    <a:pt x="373" y="95"/>
                  </a:lnTo>
                  <a:lnTo>
                    <a:pt x="374" y="95"/>
                  </a:lnTo>
                  <a:lnTo>
                    <a:pt x="375" y="95"/>
                  </a:lnTo>
                  <a:lnTo>
                    <a:pt x="377" y="95"/>
                  </a:lnTo>
                  <a:lnTo>
                    <a:pt x="378" y="95"/>
                  </a:lnTo>
                  <a:lnTo>
                    <a:pt x="379" y="94"/>
                  </a:lnTo>
                  <a:lnTo>
                    <a:pt x="380" y="94"/>
                  </a:lnTo>
                  <a:lnTo>
                    <a:pt x="381" y="94"/>
                  </a:lnTo>
                  <a:lnTo>
                    <a:pt x="381" y="93"/>
                  </a:lnTo>
                  <a:lnTo>
                    <a:pt x="385" y="90"/>
                  </a:lnTo>
                  <a:lnTo>
                    <a:pt x="386" y="90"/>
                  </a:lnTo>
                  <a:lnTo>
                    <a:pt x="386" y="89"/>
                  </a:lnTo>
                  <a:lnTo>
                    <a:pt x="387" y="89"/>
                  </a:lnTo>
                  <a:lnTo>
                    <a:pt x="387" y="88"/>
                  </a:lnTo>
                  <a:lnTo>
                    <a:pt x="388" y="87"/>
                  </a:lnTo>
                  <a:lnTo>
                    <a:pt x="388" y="86"/>
                  </a:lnTo>
                  <a:lnTo>
                    <a:pt x="389" y="86"/>
                  </a:lnTo>
                  <a:lnTo>
                    <a:pt x="389" y="85"/>
                  </a:lnTo>
                  <a:lnTo>
                    <a:pt x="389" y="84"/>
                  </a:lnTo>
                  <a:lnTo>
                    <a:pt x="390" y="83"/>
                  </a:lnTo>
                  <a:lnTo>
                    <a:pt x="390" y="81"/>
                  </a:lnTo>
                  <a:lnTo>
                    <a:pt x="390" y="80"/>
                  </a:lnTo>
                  <a:lnTo>
                    <a:pt x="390" y="79"/>
                  </a:lnTo>
                  <a:lnTo>
                    <a:pt x="390" y="78"/>
                  </a:lnTo>
                  <a:lnTo>
                    <a:pt x="390" y="77"/>
                  </a:lnTo>
                  <a:lnTo>
                    <a:pt x="391" y="70"/>
                  </a:lnTo>
                  <a:lnTo>
                    <a:pt x="391" y="69"/>
                  </a:lnTo>
                  <a:lnTo>
                    <a:pt x="391" y="68"/>
                  </a:lnTo>
                  <a:lnTo>
                    <a:pt x="391" y="67"/>
                  </a:lnTo>
                  <a:lnTo>
                    <a:pt x="391" y="65"/>
                  </a:lnTo>
                  <a:lnTo>
                    <a:pt x="392" y="65"/>
                  </a:lnTo>
                  <a:lnTo>
                    <a:pt x="392" y="64"/>
                  </a:lnTo>
                  <a:lnTo>
                    <a:pt x="392" y="63"/>
                  </a:lnTo>
                  <a:lnTo>
                    <a:pt x="394" y="63"/>
                  </a:lnTo>
                  <a:lnTo>
                    <a:pt x="394" y="62"/>
                  </a:lnTo>
                  <a:lnTo>
                    <a:pt x="395" y="61"/>
                  </a:lnTo>
                  <a:lnTo>
                    <a:pt x="396" y="60"/>
                  </a:lnTo>
                  <a:lnTo>
                    <a:pt x="397" y="58"/>
                  </a:lnTo>
                  <a:lnTo>
                    <a:pt x="398" y="58"/>
                  </a:lnTo>
                  <a:lnTo>
                    <a:pt x="399" y="56"/>
                  </a:lnTo>
                  <a:lnTo>
                    <a:pt x="400" y="56"/>
                  </a:lnTo>
                  <a:lnTo>
                    <a:pt x="401" y="55"/>
                  </a:lnTo>
                  <a:lnTo>
                    <a:pt x="403" y="55"/>
                  </a:lnTo>
                  <a:lnTo>
                    <a:pt x="404" y="55"/>
                  </a:lnTo>
                  <a:lnTo>
                    <a:pt x="405" y="55"/>
                  </a:lnTo>
                  <a:lnTo>
                    <a:pt x="406" y="55"/>
                  </a:lnTo>
                  <a:lnTo>
                    <a:pt x="407" y="55"/>
                  </a:lnTo>
                  <a:lnTo>
                    <a:pt x="408" y="55"/>
                  </a:lnTo>
                  <a:lnTo>
                    <a:pt x="409" y="55"/>
                  </a:lnTo>
                  <a:lnTo>
                    <a:pt x="411" y="55"/>
                  </a:lnTo>
                  <a:lnTo>
                    <a:pt x="411" y="56"/>
                  </a:lnTo>
                  <a:lnTo>
                    <a:pt x="412" y="56"/>
                  </a:lnTo>
                  <a:lnTo>
                    <a:pt x="413" y="56"/>
                  </a:lnTo>
                  <a:lnTo>
                    <a:pt x="414" y="56"/>
                  </a:lnTo>
                  <a:lnTo>
                    <a:pt x="415" y="56"/>
                  </a:lnTo>
                  <a:lnTo>
                    <a:pt x="416" y="56"/>
                  </a:lnTo>
                  <a:lnTo>
                    <a:pt x="417" y="56"/>
                  </a:lnTo>
                  <a:lnTo>
                    <a:pt x="418" y="56"/>
                  </a:lnTo>
                  <a:lnTo>
                    <a:pt x="420" y="56"/>
                  </a:lnTo>
                  <a:lnTo>
                    <a:pt x="421" y="56"/>
                  </a:lnTo>
                  <a:lnTo>
                    <a:pt x="422" y="56"/>
                  </a:lnTo>
                  <a:lnTo>
                    <a:pt x="423" y="56"/>
                  </a:lnTo>
                  <a:lnTo>
                    <a:pt x="423" y="55"/>
                  </a:lnTo>
                  <a:lnTo>
                    <a:pt x="424" y="55"/>
                  </a:lnTo>
                  <a:lnTo>
                    <a:pt x="425" y="55"/>
                  </a:lnTo>
                  <a:lnTo>
                    <a:pt x="425" y="54"/>
                  </a:lnTo>
                  <a:lnTo>
                    <a:pt x="426" y="54"/>
                  </a:lnTo>
                  <a:lnTo>
                    <a:pt x="426" y="53"/>
                  </a:lnTo>
                  <a:lnTo>
                    <a:pt x="426" y="52"/>
                  </a:lnTo>
                  <a:lnTo>
                    <a:pt x="426" y="51"/>
                  </a:lnTo>
                  <a:lnTo>
                    <a:pt x="426" y="50"/>
                  </a:lnTo>
                  <a:lnTo>
                    <a:pt x="426" y="48"/>
                  </a:lnTo>
                  <a:lnTo>
                    <a:pt x="426" y="47"/>
                  </a:lnTo>
                  <a:lnTo>
                    <a:pt x="426" y="46"/>
                  </a:lnTo>
                  <a:lnTo>
                    <a:pt x="426" y="45"/>
                  </a:lnTo>
                  <a:lnTo>
                    <a:pt x="428" y="45"/>
                  </a:lnTo>
                  <a:lnTo>
                    <a:pt x="431" y="43"/>
                  </a:lnTo>
                  <a:lnTo>
                    <a:pt x="431" y="42"/>
                  </a:lnTo>
                  <a:lnTo>
                    <a:pt x="432" y="42"/>
                  </a:lnTo>
                  <a:lnTo>
                    <a:pt x="432" y="41"/>
                  </a:lnTo>
                  <a:lnTo>
                    <a:pt x="434" y="39"/>
                  </a:lnTo>
                  <a:lnTo>
                    <a:pt x="434" y="38"/>
                  </a:lnTo>
                  <a:lnTo>
                    <a:pt x="435" y="38"/>
                  </a:lnTo>
                  <a:lnTo>
                    <a:pt x="437" y="38"/>
                  </a:lnTo>
                  <a:lnTo>
                    <a:pt x="437" y="37"/>
                  </a:lnTo>
                  <a:lnTo>
                    <a:pt x="438" y="37"/>
                  </a:lnTo>
                  <a:lnTo>
                    <a:pt x="439" y="37"/>
                  </a:lnTo>
                  <a:lnTo>
                    <a:pt x="440" y="37"/>
                  </a:lnTo>
                  <a:lnTo>
                    <a:pt x="441" y="37"/>
                  </a:lnTo>
                  <a:lnTo>
                    <a:pt x="442" y="37"/>
                  </a:lnTo>
                  <a:lnTo>
                    <a:pt x="442" y="38"/>
                  </a:lnTo>
                  <a:lnTo>
                    <a:pt x="443" y="38"/>
                  </a:lnTo>
                  <a:lnTo>
                    <a:pt x="444" y="39"/>
                  </a:lnTo>
                  <a:lnTo>
                    <a:pt x="446" y="39"/>
                  </a:lnTo>
                  <a:lnTo>
                    <a:pt x="447" y="41"/>
                  </a:lnTo>
                  <a:lnTo>
                    <a:pt x="448" y="41"/>
                  </a:lnTo>
                  <a:lnTo>
                    <a:pt x="449" y="41"/>
                  </a:lnTo>
                  <a:lnTo>
                    <a:pt x="450" y="41"/>
                  </a:lnTo>
                  <a:lnTo>
                    <a:pt x="451" y="41"/>
                  </a:lnTo>
                  <a:lnTo>
                    <a:pt x="452" y="41"/>
                  </a:lnTo>
                  <a:lnTo>
                    <a:pt x="452" y="39"/>
                  </a:lnTo>
                  <a:lnTo>
                    <a:pt x="454" y="39"/>
                  </a:lnTo>
                  <a:lnTo>
                    <a:pt x="455" y="39"/>
                  </a:lnTo>
                  <a:lnTo>
                    <a:pt x="455" y="38"/>
                  </a:lnTo>
                  <a:lnTo>
                    <a:pt x="456" y="38"/>
                  </a:lnTo>
                  <a:lnTo>
                    <a:pt x="456" y="36"/>
                  </a:lnTo>
                  <a:lnTo>
                    <a:pt x="457" y="36"/>
                  </a:lnTo>
                  <a:lnTo>
                    <a:pt x="457" y="35"/>
                  </a:lnTo>
                  <a:lnTo>
                    <a:pt x="458" y="35"/>
                  </a:lnTo>
                  <a:lnTo>
                    <a:pt x="458" y="34"/>
                  </a:lnTo>
                  <a:lnTo>
                    <a:pt x="459" y="34"/>
                  </a:lnTo>
                  <a:lnTo>
                    <a:pt x="460" y="31"/>
                  </a:lnTo>
                  <a:lnTo>
                    <a:pt x="460" y="30"/>
                  </a:lnTo>
                  <a:lnTo>
                    <a:pt x="461" y="30"/>
                  </a:lnTo>
                  <a:lnTo>
                    <a:pt x="461" y="29"/>
                  </a:lnTo>
                  <a:lnTo>
                    <a:pt x="463" y="28"/>
                  </a:lnTo>
                  <a:lnTo>
                    <a:pt x="464" y="28"/>
                  </a:lnTo>
                  <a:lnTo>
                    <a:pt x="464" y="27"/>
                  </a:lnTo>
                  <a:lnTo>
                    <a:pt x="465" y="27"/>
                  </a:lnTo>
                  <a:lnTo>
                    <a:pt x="466" y="27"/>
                  </a:lnTo>
                  <a:lnTo>
                    <a:pt x="466" y="26"/>
                  </a:lnTo>
                  <a:lnTo>
                    <a:pt x="467" y="26"/>
                  </a:lnTo>
                  <a:lnTo>
                    <a:pt x="470" y="25"/>
                  </a:lnTo>
                  <a:lnTo>
                    <a:pt x="472" y="25"/>
                  </a:lnTo>
                  <a:lnTo>
                    <a:pt x="472" y="23"/>
                  </a:lnTo>
                  <a:lnTo>
                    <a:pt x="473" y="23"/>
                  </a:lnTo>
                  <a:lnTo>
                    <a:pt x="474" y="22"/>
                  </a:lnTo>
                  <a:lnTo>
                    <a:pt x="474" y="21"/>
                  </a:lnTo>
                  <a:lnTo>
                    <a:pt x="475" y="21"/>
                  </a:lnTo>
                  <a:lnTo>
                    <a:pt x="475" y="20"/>
                  </a:lnTo>
                  <a:lnTo>
                    <a:pt x="476" y="19"/>
                  </a:lnTo>
                  <a:lnTo>
                    <a:pt x="476" y="18"/>
                  </a:lnTo>
                  <a:lnTo>
                    <a:pt x="477" y="17"/>
                  </a:lnTo>
                  <a:lnTo>
                    <a:pt x="477" y="16"/>
                  </a:lnTo>
                  <a:lnTo>
                    <a:pt x="477" y="14"/>
                  </a:lnTo>
                  <a:lnTo>
                    <a:pt x="478" y="13"/>
                  </a:lnTo>
                  <a:lnTo>
                    <a:pt x="478" y="12"/>
                  </a:lnTo>
                  <a:lnTo>
                    <a:pt x="481" y="9"/>
                  </a:lnTo>
                  <a:lnTo>
                    <a:pt x="481" y="8"/>
                  </a:lnTo>
                  <a:lnTo>
                    <a:pt x="482" y="8"/>
                  </a:lnTo>
                  <a:lnTo>
                    <a:pt x="482" y="6"/>
                  </a:lnTo>
                  <a:lnTo>
                    <a:pt x="483" y="6"/>
                  </a:lnTo>
                  <a:lnTo>
                    <a:pt x="485" y="3"/>
                  </a:lnTo>
                  <a:lnTo>
                    <a:pt x="486" y="2"/>
                  </a:lnTo>
                  <a:lnTo>
                    <a:pt x="487" y="2"/>
                  </a:lnTo>
                  <a:lnTo>
                    <a:pt x="487" y="1"/>
                  </a:lnTo>
                  <a:lnTo>
                    <a:pt x="489" y="1"/>
                  </a:lnTo>
                  <a:lnTo>
                    <a:pt x="490" y="1"/>
                  </a:lnTo>
                  <a:lnTo>
                    <a:pt x="490" y="0"/>
                  </a:lnTo>
                  <a:lnTo>
                    <a:pt x="491" y="0"/>
                  </a:lnTo>
                  <a:lnTo>
                    <a:pt x="492" y="0"/>
                  </a:lnTo>
                  <a:lnTo>
                    <a:pt x="493" y="0"/>
                  </a:lnTo>
                  <a:lnTo>
                    <a:pt x="494" y="0"/>
                  </a:lnTo>
                  <a:lnTo>
                    <a:pt x="495" y="0"/>
                  </a:lnTo>
                  <a:lnTo>
                    <a:pt x="497" y="0"/>
                  </a:lnTo>
                  <a:lnTo>
                    <a:pt x="498" y="0"/>
                  </a:lnTo>
                  <a:lnTo>
                    <a:pt x="499" y="0"/>
                  </a:lnTo>
                  <a:lnTo>
                    <a:pt x="500" y="0"/>
                  </a:lnTo>
                  <a:lnTo>
                    <a:pt x="501" y="0"/>
                  </a:lnTo>
                  <a:lnTo>
                    <a:pt x="501" y="1"/>
                  </a:lnTo>
                  <a:lnTo>
                    <a:pt x="502" y="1"/>
                  </a:lnTo>
                  <a:lnTo>
                    <a:pt x="503" y="1"/>
                  </a:lnTo>
                  <a:lnTo>
                    <a:pt x="504" y="2"/>
                  </a:lnTo>
                  <a:lnTo>
                    <a:pt x="506" y="2"/>
                  </a:lnTo>
                  <a:lnTo>
                    <a:pt x="506" y="3"/>
                  </a:lnTo>
                  <a:lnTo>
                    <a:pt x="507" y="3"/>
                  </a:lnTo>
                  <a:lnTo>
                    <a:pt x="508" y="3"/>
                  </a:lnTo>
                  <a:lnTo>
                    <a:pt x="508" y="4"/>
                  </a:lnTo>
                  <a:lnTo>
                    <a:pt x="509" y="4"/>
                  </a:lnTo>
                  <a:lnTo>
                    <a:pt x="509" y="5"/>
                  </a:lnTo>
                  <a:lnTo>
                    <a:pt x="509" y="6"/>
                  </a:lnTo>
                  <a:lnTo>
                    <a:pt x="510" y="8"/>
                  </a:lnTo>
                  <a:lnTo>
                    <a:pt x="510" y="9"/>
                  </a:lnTo>
                  <a:lnTo>
                    <a:pt x="510" y="10"/>
                  </a:lnTo>
                  <a:lnTo>
                    <a:pt x="511" y="11"/>
                  </a:lnTo>
                  <a:lnTo>
                    <a:pt x="511" y="12"/>
                  </a:lnTo>
                  <a:lnTo>
                    <a:pt x="511" y="13"/>
                  </a:lnTo>
                  <a:lnTo>
                    <a:pt x="511" y="14"/>
                  </a:lnTo>
                  <a:lnTo>
                    <a:pt x="511" y="16"/>
                  </a:lnTo>
                  <a:lnTo>
                    <a:pt x="512" y="18"/>
                  </a:lnTo>
                  <a:lnTo>
                    <a:pt x="512" y="19"/>
                  </a:lnTo>
                  <a:lnTo>
                    <a:pt x="512" y="20"/>
                  </a:lnTo>
                  <a:lnTo>
                    <a:pt x="512" y="21"/>
                  </a:lnTo>
                  <a:lnTo>
                    <a:pt x="513" y="21"/>
                  </a:lnTo>
                  <a:lnTo>
                    <a:pt x="513" y="22"/>
                  </a:lnTo>
                  <a:lnTo>
                    <a:pt x="515" y="22"/>
                  </a:lnTo>
                  <a:lnTo>
                    <a:pt x="516" y="22"/>
                  </a:lnTo>
                  <a:lnTo>
                    <a:pt x="517" y="22"/>
                  </a:lnTo>
                  <a:lnTo>
                    <a:pt x="518" y="22"/>
                  </a:lnTo>
                  <a:lnTo>
                    <a:pt x="518" y="21"/>
                  </a:lnTo>
                  <a:lnTo>
                    <a:pt x="519" y="21"/>
                  </a:lnTo>
                  <a:lnTo>
                    <a:pt x="519" y="20"/>
                  </a:lnTo>
                  <a:lnTo>
                    <a:pt x="523" y="17"/>
                  </a:lnTo>
                  <a:lnTo>
                    <a:pt x="523" y="16"/>
                  </a:lnTo>
                  <a:lnTo>
                    <a:pt x="524" y="16"/>
                  </a:lnTo>
                  <a:lnTo>
                    <a:pt x="524" y="14"/>
                  </a:lnTo>
                  <a:lnTo>
                    <a:pt x="525" y="14"/>
                  </a:lnTo>
                  <a:lnTo>
                    <a:pt x="525" y="13"/>
                  </a:lnTo>
                  <a:lnTo>
                    <a:pt x="525" y="12"/>
                  </a:lnTo>
                  <a:lnTo>
                    <a:pt x="526" y="12"/>
                  </a:lnTo>
                  <a:lnTo>
                    <a:pt x="526" y="11"/>
                  </a:lnTo>
                  <a:lnTo>
                    <a:pt x="527" y="11"/>
                  </a:lnTo>
                  <a:lnTo>
                    <a:pt x="528" y="11"/>
                  </a:lnTo>
                  <a:lnTo>
                    <a:pt x="533" y="12"/>
                  </a:lnTo>
                  <a:lnTo>
                    <a:pt x="534" y="11"/>
                  </a:lnTo>
                  <a:lnTo>
                    <a:pt x="535" y="11"/>
                  </a:lnTo>
                  <a:lnTo>
                    <a:pt x="536" y="11"/>
                  </a:lnTo>
                  <a:lnTo>
                    <a:pt x="537" y="11"/>
                  </a:lnTo>
                  <a:lnTo>
                    <a:pt x="537" y="10"/>
                  </a:lnTo>
                  <a:lnTo>
                    <a:pt x="538" y="10"/>
                  </a:lnTo>
                  <a:lnTo>
                    <a:pt x="540" y="10"/>
                  </a:lnTo>
                  <a:lnTo>
                    <a:pt x="540" y="9"/>
                  </a:lnTo>
                  <a:lnTo>
                    <a:pt x="541" y="9"/>
                  </a:lnTo>
                  <a:lnTo>
                    <a:pt x="542" y="9"/>
                  </a:lnTo>
                  <a:lnTo>
                    <a:pt x="542" y="8"/>
                  </a:lnTo>
                  <a:lnTo>
                    <a:pt x="543" y="8"/>
                  </a:lnTo>
                  <a:lnTo>
                    <a:pt x="544" y="8"/>
                  </a:lnTo>
                  <a:lnTo>
                    <a:pt x="545" y="8"/>
                  </a:lnTo>
                  <a:lnTo>
                    <a:pt x="546" y="8"/>
                  </a:lnTo>
                  <a:lnTo>
                    <a:pt x="547" y="8"/>
                  </a:lnTo>
                  <a:lnTo>
                    <a:pt x="549" y="8"/>
                  </a:lnTo>
                  <a:lnTo>
                    <a:pt x="549" y="9"/>
                  </a:lnTo>
                  <a:lnTo>
                    <a:pt x="550" y="9"/>
                  </a:lnTo>
                  <a:lnTo>
                    <a:pt x="550" y="10"/>
                  </a:lnTo>
                  <a:lnTo>
                    <a:pt x="551" y="14"/>
                  </a:lnTo>
                  <a:lnTo>
                    <a:pt x="552" y="14"/>
                  </a:lnTo>
                  <a:lnTo>
                    <a:pt x="552" y="16"/>
                  </a:lnTo>
                  <a:lnTo>
                    <a:pt x="553" y="16"/>
                  </a:lnTo>
                  <a:lnTo>
                    <a:pt x="554" y="17"/>
                  </a:lnTo>
                  <a:lnTo>
                    <a:pt x="555" y="17"/>
                  </a:lnTo>
                  <a:lnTo>
                    <a:pt x="556" y="16"/>
                  </a:lnTo>
                  <a:lnTo>
                    <a:pt x="558" y="16"/>
                  </a:lnTo>
                  <a:lnTo>
                    <a:pt x="559" y="14"/>
                  </a:lnTo>
                  <a:lnTo>
                    <a:pt x="560" y="14"/>
                  </a:lnTo>
                  <a:lnTo>
                    <a:pt x="561" y="14"/>
                  </a:lnTo>
                  <a:lnTo>
                    <a:pt x="561" y="13"/>
                  </a:lnTo>
                  <a:lnTo>
                    <a:pt x="562" y="13"/>
                  </a:lnTo>
                  <a:lnTo>
                    <a:pt x="563" y="13"/>
                  </a:lnTo>
                  <a:lnTo>
                    <a:pt x="564" y="13"/>
                  </a:lnTo>
                  <a:lnTo>
                    <a:pt x="566" y="12"/>
                  </a:lnTo>
                  <a:lnTo>
                    <a:pt x="567" y="12"/>
                  </a:lnTo>
                  <a:lnTo>
                    <a:pt x="568" y="12"/>
                  </a:lnTo>
                  <a:lnTo>
                    <a:pt x="569" y="12"/>
                  </a:lnTo>
                  <a:lnTo>
                    <a:pt x="570" y="12"/>
                  </a:lnTo>
                  <a:lnTo>
                    <a:pt x="572" y="13"/>
                  </a:lnTo>
                  <a:lnTo>
                    <a:pt x="573" y="13"/>
                  </a:lnTo>
                  <a:lnTo>
                    <a:pt x="575" y="13"/>
                  </a:lnTo>
                  <a:lnTo>
                    <a:pt x="576" y="13"/>
                  </a:lnTo>
                  <a:lnTo>
                    <a:pt x="576" y="14"/>
                  </a:lnTo>
                  <a:lnTo>
                    <a:pt x="577" y="14"/>
                  </a:lnTo>
                  <a:lnTo>
                    <a:pt x="578" y="14"/>
                  </a:lnTo>
                  <a:lnTo>
                    <a:pt x="579" y="16"/>
                  </a:lnTo>
                  <a:lnTo>
                    <a:pt x="580" y="17"/>
                  </a:lnTo>
                  <a:lnTo>
                    <a:pt x="581" y="17"/>
                  </a:lnTo>
                  <a:lnTo>
                    <a:pt x="582" y="17"/>
                  </a:lnTo>
                  <a:lnTo>
                    <a:pt x="582" y="18"/>
                  </a:lnTo>
                  <a:lnTo>
                    <a:pt x="584" y="18"/>
                  </a:lnTo>
                  <a:lnTo>
                    <a:pt x="584" y="19"/>
                  </a:lnTo>
                  <a:lnTo>
                    <a:pt x="586" y="20"/>
                  </a:lnTo>
                  <a:lnTo>
                    <a:pt x="586" y="21"/>
                  </a:lnTo>
                  <a:lnTo>
                    <a:pt x="587" y="21"/>
                  </a:lnTo>
                  <a:lnTo>
                    <a:pt x="587" y="22"/>
                  </a:lnTo>
                  <a:lnTo>
                    <a:pt x="587" y="23"/>
                  </a:lnTo>
                  <a:lnTo>
                    <a:pt x="585" y="35"/>
                  </a:lnTo>
                  <a:lnTo>
                    <a:pt x="585" y="36"/>
                  </a:lnTo>
                  <a:lnTo>
                    <a:pt x="585" y="37"/>
                  </a:lnTo>
                  <a:lnTo>
                    <a:pt x="585" y="38"/>
                  </a:lnTo>
                  <a:lnTo>
                    <a:pt x="585" y="39"/>
                  </a:lnTo>
                  <a:lnTo>
                    <a:pt x="585" y="41"/>
                  </a:lnTo>
                  <a:lnTo>
                    <a:pt x="585" y="42"/>
                  </a:lnTo>
                  <a:lnTo>
                    <a:pt x="585" y="43"/>
                  </a:lnTo>
                  <a:lnTo>
                    <a:pt x="586" y="43"/>
                  </a:lnTo>
                  <a:lnTo>
                    <a:pt x="586" y="44"/>
                  </a:lnTo>
                  <a:lnTo>
                    <a:pt x="586" y="45"/>
                  </a:lnTo>
                  <a:lnTo>
                    <a:pt x="587" y="45"/>
                  </a:lnTo>
                  <a:lnTo>
                    <a:pt x="587" y="46"/>
                  </a:lnTo>
                  <a:lnTo>
                    <a:pt x="588" y="47"/>
                  </a:lnTo>
                  <a:lnTo>
                    <a:pt x="589" y="48"/>
                  </a:lnTo>
                  <a:lnTo>
                    <a:pt x="590" y="50"/>
                  </a:lnTo>
                  <a:lnTo>
                    <a:pt x="592" y="50"/>
                  </a:lnTo>
                  <a:lnTo>
                    <a:pt x="592" y="51"/>
                  </a:lnTo>
                  <a:lnTo>
                    <a:pt x="593" y="51"/>
                  </a:lnTo>
                  <a:lnTo>
                    <a:pt x="594" y="52"/>
                  </a:lnTo>
                  <a:lnTo>
                    <a:pt x="597" y="53"/>
                  </a:lnTo>
                  <a:lnTo>
                    <a:pt x="598" y="53"/>
                  </a:lnTo>
                  <a:lnTo>
                    <a:pt x="599" y="53"/>
                  </a:lnTo>
                  <a:lnTo>
                    <a:pt x="599" y="54"/>
                  </a:lnTo>
                  <a:lnTo>
                    <a:pt x="601" y="54"/>
                  </a:lnTo>
                  <a:lnTo>
                    <a:pt x="601" y="55"/>
                  </a:lnTo>
                  <a:lnTo>
                    <a:pt x="602" y="55"/>
                  </a:lnTo>
                  <a:lnTo>
                    <a:pt x="603" y="56"/>
                  </a:lnTo>
                  <a:lnTo>
                    <a:pt x="603" y="58"/>
                  </a:lnTo>
                  <a:lnTo>
                    <a:pt x="604" y="58"/>
                  </a:lnTo>
                  <a:lnTo>
                    <a:pt x="604" y="59"/>
                  </a:lnTo>
                  <a:lnTo>
                    <a:pt x="606" y="61"/>
                  </a:lnTo>
                  <a:lnTo>
                    <a:pt x="607" y="64"/>
                  </a:lnTo>
                  <a:lnTo>
                    <a:pt x="609" y="64"/>
                  </a:lnTo>
                  <a:lnTo>
                    <a:pt x="609" y="65"/>
                  </a:lnTo>
                  <a:lnTo>
                    <a:pt x="610" y="65"/>
                  </a:lnTo>
                  <a:lnTo>
                    <a:pt x="610" y="67"/>
                  </a:lnTo>
                  <a:lnTo>
                    <a:pt x="611" y="67"/>
                  </a:lnTo>
                  <a:lnTo>
                    <a:pt x="611" y="68"/>
                  </a:lnTo>
                  <a:lnTo>
                    <a:pt x="612" y="68"/>
                  </a:lnTo>
                  <a:lnTo>
                    <a:pt x="612" y="69"/>
                  </a:lnTo>
                  <a:lnTo>
                    <a:pt x="613" y="69"/>
                  </a:lnTo>
                  <a:lnTo>
                    <a:pt x="613" y="70"/>
                  </a:lnTo>
                  <a:lnTo>
                    <a:pt x="614" y="70"/>
                  </a:lnTo>
                  <a:lnTo>
                    <a:pt x="618" y="72"/>
                  </a:lnTo>
                  <a:lnTo>
                    <a:pt x="619" y="72"/>
                  </a:lnTo>
                  <a:lnTo>
                    <a:pt x="620" y="72"/>
                  </a:lnTo>
                  <a:lnTo>
                    <a:pt x="621" y="72"/>
                  </a:lnTo>
                  <a:lnTo>
                    <a:pt x="621" y="73"/>
                  </a:lnTo>
                  <a:lnTo>
                    <a:pt x="622" y="73"/>
                  </a:lnTo>
                  <a:lnTo>
                    <a:pt x="623" y="73"/>
                  </a:lnTo>
                  <a:lnTo>
                    <a:pt x="624" y="73"/>
                  </a:lnTo>
                  <a:lnTo>
                    <a:pt x="625" y="73"/>
                  </a:lnTo>
                  <a:lnTo>
                    <a:pt x="627" y="73"/>
                  </a:lnTo>
                  <a:lnTo>
                    <a:pt x="628" y="73"/>
                  </a:lnTo>
                  <a:lnTo>
                    <a:pt x="629" y="73"/>
                  </a:lnTo>
                  <a:lnTo>
                    <a:pt x="630" y="73"/>
                  </a:lnTo>
                  <a:lnTo>
                    <a:pt x="635" y="72"/>
                  </a:lnTo>
                  <a:lnTo>
                    <a:pt x="636" y="72"/>
                  </a:lnTo>
                  <a:lnTo>
                    <a:pt x="637" y="72"/>
                  </a:lnTo>
                  <a:lnTo>
                    <a:pt x="638" y="72"/>
                  </a:lnTo>
                  <a:lnTo>
                    <a:pt x="639" y="72"/>
                  </a:lnTo>
                  <a:lnTo>
                    <a:pt x="640" y="72"/>
                  </a:lnTo>
                  <a:lnTo>
                    <a:pt x="641" y="73"/>
                  </a:lnTo>
                  <a:lnTo>
                    <a:pt x="642" y="73"/>
                  </a:lnTo>
                  <a:lnTo>
                    <a:pt x="644" y="73"/>
                  </a:lnTo>
                  <a:lnTo>
                    <a:pt x="645" y="73"/>
                  </a:lnTo>
                  <a:lnTo>
                    <a:pt x="646" y="73"/>
                  </a:lnTo>
                  <a:lnTo>
                    <a:pt x="648" y="73"/>
                  </a:lnTo>
                  <a:lnTo>
                    <a:pt x="649" y="73"/>
                  </a:lnTo>
                  <a:lnTo>
                    <a:pt x="650" y="73"/>
                  </a:lnTo>
                  <a:lnTo>
                    <a:pt x="650" y="75"/>
                  </a:lnTo>
                  <a:lnTo>
                    <a:pt x="652" y="75"/>
                  </a:lnTo>
                  <a:lnTo>
                    <a:pt x="653" y="75"/>
                  </a:lnTo>
                  <a:lnTo>
                    <a:pt x="654" y="75"/>
                  </a:lnTo>
                  <a:lnTo>
                    <a:pt x="654" y="76"/>
                  </a:lnTo>
                  <a:lnTo>
                    <a:pt x="655" y="76"/>
                  </a:lnTo>
                  <a:lnTo>
                    <a:pt x="656" y="76"/>
                  </a:lnTo>
                  <a:lnTo>
                    <a:pt x="661" y="76"/>
                  </a:lnTo>
                  <a:lnTo>
                    <a:pt x="662" y="76"/>
                  </a:lnTo>
                  <a:lnTo>
                    <a:pt x="663" y="76"/>
                  </a:lnTo>
                  <a:lnTo>
                    <a:pt x="664" y="77"/>
                  </a:lnTo>
                  <a:lnTo>
                    <a:pt x="665" y="77"/>
                  </a:lnTo>
                  <a:lnTo>
                    <a:pt x="666" y="77"/>
                  </a:lnTo>
                  <a:lnTo>
                    <a:pt x="667" y="78"/>
                  </a:lnTo>
                  <a:lnTo>
                    <a:pt x="668" y="78"/>
                  </a:lnTo>
                  <a:lnTo>
                    <a:pt x="670" y="78"/>
                  </a:lnTo>
                  <a:lnTo>
                    <a:pt x="672" y="79"/>
                  </a:lnTo>
                  <a:lnTo>
                    <a:pt x="672" y="80"/>
                  </a:lnTo>
                  <a:lnTo>
                    <a:pt x="673" y="80"/>
                  </a:lnTo>
                  <a:lnTo>
                    <a:pt x="673" y="79"/>
                  </a:lnTo>
                  <a:lnTo>
                    <a:pt x="674" y="79"/>
                  </a:lnTo>
                  <a:lnTo>
                    <a:pt x="675" y="78"/>
                  </a:lnTo>
                  <a:lnTo>
                    <a:pt x="675" y="77"/>
                  </a:lnTo>
                  <a:lnTo>
                    <a:pt x="678" y="71"/>
                  </a:lnTo>
                  <a:lnTo>
                    <a:pt x="679" y="70"/>
                  </a:lnTo>
                  <a:lnTo>
                    <a:pt x="679" y="69"/>
                  </a:lnTo>
                  <a:lnTo>
                    <a:pt x="680" y="69"/>
                  </a:lnTo>
                  <a:lnTo>
                    <a:pt x="680" y="68"/>
                  </a:lnTo>
                  <a:lnTo>
                    <a:pt x="681" y="68"/>
                  </a:lnTo>
                  <a:lnTo>
                    <a:pt x="682" y="65"/>
                  </a:lnTo>
                  <a:lnTo>
                    <a:pt x="684" y="64"/>
                  </a:lnTo>
                  <a:lnTo>
                    <a:pt x="684" y="63"/>
                  </a:lnTo>
                  <a:lnTo>
                    <a:pt x="685" y="63"/>
                  </a:lnTo>
                  <a:lnTo>
                    <a:pt x="687" y="62"/>
                  </a:lnTo>
                  <a:lnTo>
                    <a:pt x="688" y="62"/>
                  </a:lnTo>
                  <a:lnTo>
                    <a:pt x="689" y="62"/>
                  </a:lnTo>
                  <a:lnTo>
                    <a:pt x="690" y="63"/>
                  </a:lnTo>
                  <a:lnTo>
                    <a:pt x="693" y="64"/>
                  </a:lnTo>
                  <a:lnTo>
                    <a:pt x="695" y="64"/>
                  </a:lnTo>
                  <a:lnTo>
                    <a:pt x="696" y="65"/>
                  </a:lnTo>
                  <a:lnTo>
                    <a:pt x="697" y="65"/>
                  </a:lnTo>
                  <a:lnTo>
                    <a:pt x="697" y="67"/>
                  </a:lnTo>
                  <a:lnTo>
                    <a:pt x="698" y="67"/>
                  </a:lnTo>
                  <a:lnTo>
                    <a:pt x="699" y="68"/>
                  </a:lnTo>
                  <a:lnTo>
                    <a:pt x="701" y="69"/>
                  </a:lnTo>
                  <a:lnTo>
                    <a:pt x="702" y="70"/>
                  </a:lnTo>
                  <a:lnTo>
                    <a:pt x="704" y="70"/>
                  </a:lnTo>
                  <a:lnTo>
                    <a:pt x="704" y="71"/>
                  </a:lnTo>
                  <a:lnTo>
                    <a:pt x="705" y="71"/>
                  </a:lnTo>
                  <a:lnTo>
                    <a:pt x="706" y="71"/>
                  </a:lnTo>
                  <a:lnTo>
                    <a:pt x="706" y="72"/>
                  </a:lnTo>
                  <a:lnTo>
                    <a:pt x="707" y="72"/>
                  </a:lnTo>
                  <a:lnTo>
                    <a:pt x="708" y="72"/>
                  </a:lnTo>
                  <a:lnTo>
                    <a:pt x="709" y="73"/>
                  </a:lnTo>
                  <a:lnTo>
                    <a:pt x="710" y="73"/>
                  </a:lnTo>
                  <a:lnTo>
                    <a:pt x="711" y="73"/>
                  </a:lnTo>
                  <a:lnTo>
                    <a:pt x="713" y="75"/>
                  </a:lnTo>
                  <a:lnTo>
                    <a:pt x="714" y="75"/>
                  </a:lnTo>
                  <a:lnTo>
                    <a:pt x="715" y="76"/>
                  </a:lnTo>
                  <a:lnTo>
                    <a:pt x="716" y="76"/>
                  </a:lnTo>
                  <a:lnTo>
                    <a:pt x="715" y="77"/>
                  </a:lnTo>
                  <a:lnTo>
                    <a:pt x="714" y="78"/>
                  </a:lnTo>
                  <a:lnTo>
                    <a:pt x="709" y="80"/>
                  </a:lnTo>
                  <a:lnTo>
                    <a:pt x="708" y="80"/>
                  </a:lnTo>
                  <a:lnTo>
                    <a:pt x="708" y="81"/>
                  </a:lnTo>
                  <a:lnTo>
                    <a:pt x="709" y="81"/>
                  </a:lnTo>
                  <a:lnTo>
                    <a:pt x="708" y="83"/>
                  </a:lnTo>
                  <a:lnTo>
                    <a:pt x="708" y="84"/>
                  </a:lnTo>
                  <a:lnTo>
                    <a:pt x="707" y="86"/>
                  </a:lnTo>
                  <a:lnTo>
                    <a:pt x="708" y="87"/>
                  </a:lnTo>
                  <a:lnTo>
                    <a:pt x="708" y="88"/>
                  </a:lnTo>
                  <a:lnTo>
                    <a:pt x="708" y="89"/>
                  </a:lnTo>
                  <a:lnTo>
                    <a:pt x="708" y="90"/>
                  </a:lnTo>
                  <a:lnTo>
                    <a:pt x="707" y="90"/>
                  </a:lnTo>
                  <a:lnTo>
                    <a:pt x="707" y="92"/>
                  </a:lnTo>
                  <a:lnTo>
                    <a:pt x="706" y="94"/>
                  </a:lnTo>
                  <a:lnTo>
                    <a:pt x="706" y="95"/>
                  </a:lnTo>
                  <a:lnTo>
                    <a:pt x="705" y="96"/>
                  </a:lnTo>
                  <a:lnTo>
                    <a:pt x="705" y="97"/>
                  </a:lnTo>
                  <a:lnTo>
                    <a:pt x="705" y="98"/>
                  </a:lnTo>
                  <a:lnTo>
                    <a:pt x="705" y="100"/>
                  </a:lnTo>
                  <a:lnTo>
                    <a:pt x="706" y="101"/>
                  </a:lnTo>
                  <a:lnTo>
                    <a:pt x="707" y="102"/>
                  </a:lnTo>
                  <a:lnTo>
                    <a:pt x="707" y="103"/>
                  </a:lnTo>
                  <a:lnTo>
                    <a:pt x="706" y="103"/>
                  </a:lnTo>
                  <a:lnTo>
                    <a:pt x="706" y="104"/>
                  </a:lnTo>
                  <a:lnTo>
                    <a:pt x="706" y="105"/>
                  </a:lnTo>
                  <a:lnTo>
                    <a:pt x="706" y="106"/>
                  </a:lnTo>
                  <a:lnTo>
                    <a:pt x="707" y="108"/>
                  </a:lnTo>
                  <a:lnTo>
                    <a:pt x="708" y="109"/>
                  </a:lnTo>
                  <a:lnTo>
                    <a:pt x="707" y="109"/>
                  </a:lnTo>
                  <a:lnTo>
                    <a:pt x="706" y="109"/>
                  </a:lnTo>
                  <a:lnTo>
                    <a:pt x="705" y="109"/>
                  </a:lnTo>
                  <a:lnTo>
                    <a:pt x="704" y="109"/>
                  </a:lnTo>
                  <a:lnTo>
                    <a:pt x="704" y="110"/>
                  </a:lnTo>
                  <a:lnTo>
                    <a:pt x="702" y="110"/>
                  </a:lnTo>
                  <a:lnTo>
                    <a:pt x="702" y="109"/>
                  </a:lnTo>
                  <a:lnTo>
                    <a:pt x="701" y="109"/>
                  </a:lnTo>
                  <a:lnTo>
                    <a:pt x="701" y="110"/>
                  </a:lnTo>
                  <a:lnTo>
                    <a:pt x="700" y="110"/>
                  </a:lnTo>
                  <a:lnTo>
                    <a:pt x="700" y="111"/>
                  </a:lnTo>
                  <a:lnTo>
                    <a:pt x="699" y="112"/>
                  </a:lnTo>
                  <a:lnTo>
                    <a:pt x="699" y="113"/>
                  </a:lnTo>
                  <a:lnTo>
                    <a:pt x="699" y="112"/>
                  </a:lnTo>
                  <a:lnTo>
                    <a:pt x="698" y="112"/>
                  </a:lnTo>
                  <a:lnTo>
                    <a:pt x="698" y="113"/>
                  </a:lnTo>
                  <a:lnTo>
                    <a:pt x="698" y="114"/>
                  </a:lnTo>
                  <a:lnTo>
                    <a:pt x="698" y="115"/>
                  </a:lnTo>
                  <a:lnTo>
                    <a:pt x="697" y="115"/>
                  </a:lnTo>
                  <a:lnTo>
                    <a:pt x="697" y="114"/>
                  </a:lnTo>
                  <a:lnTo>
                    <a:pt x="696" y="115"/>
                  </a:lnTo>
                  <a:lnTo>
                    <a:pt x="697" y="117"/>
                  </a:lnTo>
                  <a:lnTo>
                    <a:pt x="697" y="118"/>
                  </a:lnTo>
                  <a:lnTo>
                    <a:pt x="696" y="118"/>
                  </a:lnTo>
                  <a:lnTo>
                    <a:pt x="697" y="119"/>
                  </a:lnTo>
                  <a:lnTo>
                    <a:pt x="696" y="119"/>
                  </a:lnTo>
                  <a:lnTo>
                    <a:pt x="695" y="119"/>
                  </a:lnTo>
                  <a:lnTo>
                    <a:pt x="695" y="120"/>
                  </a:lnTo>
                  <a:lnTo>
                    <a:pt x="693" y="120"/>
                  </a:lnTo>
                  <a:lnTo>
                    <a:pt x="693" y="119"/>
                  </a:lnTo>
                  <a:lnTo>
                    <a:pt x="692" y="119"/>
                  </a:lnTo>
                  <a:lnTo>
                    <a:pt x="692" y="118"/>
                  </a:lnTo>
                  <a:lnTo>
                    <a:pt x="691" y="118"/>
                  </a:lnTo>
                  <a:lnTo>
                    <a:pt x="692" y="119"/>
                  </a:lnTo>
                  <a:lnTo>
                    <a:pt x="692" y="120"/>
                  </a:lnTo>
                  <a:lnTo>
                    <a:pt x="692" y="121"/>
                  </a:lnTo>
                  <a:lnTo>
                    <a:pt x="693" y="121"/>
                  </a:lnTo>
                  <a:lnTo>
                    <a:pt x="693" y="122"/>
                  </a:lnTo>
                  <a:lnTo>
                    <a:pt x="693" y="123"/>
                  </a:lnTo>
                  <a:lnTo>
                    <a:pt x="695" y="123"/>
                  </a:lnTo>
                  <a:lnTo>
                    <a:pt x="695" y="125"/>
                  </a:lnTo>
                  <a:lnTo>
                    <a:pt x="695" y="126"/>
                  </a:lnTo>
                  <a:lnTo>
                    <a:pt x="695" y="127"/>
                  </a:lnTo>
                  <a:lnTo>
                    <a:pt x="695" y="128"/>
                  </a:lnTo>
                  <a:lnTo>
                    <a:pt x="693" y="128"/>
                  </a:lnTo>
                  <a:lnTo>
                    <a:pt x="692" y="128"/>
                  </a:lnTo>
                  <a:lnTo>
                    <a:pt x="691" y="128"/>
                  </a:lnTo>
                  <a:lnTo>
                    <a:pt x="690" y="128"/>
                  </a:lnTo>
                  <a:lnTo>
                    <a:pt x="689" y="129"/>
                  </a:lnTo>
                  <a:lnTo>
                    <a:pt x="688" y="129"/>
                  </a:lnTo>
                  <a:lnTo>
                    <a:pt x="687" y="129"/>
                  </a:lnTo>
                  <a:lnTo>
                    <a:pt x="687" y="130"/>
                  </a:lnTo>
                  <a:lnTo>
                    <a:pt x="685" y="130"/>
                  </a:lnTo>
                  <a:lnTo>
                    <a:pt x="685" y="131"/>
                  </a:lnTo>
                  <a:lnTo>
                    <a:pt x="685" y="133"/>
                  </a:lnTo>
                  <a:lnTo>
                    <a:pt x="685" y="134"/>
                  </a:lnTo>
                  <a:lnTo>
                    <a:pt x="685" y="135"/>
                  </a:lnTo>
                  <a:lnTo>
                    <a:pt x="687" y="135"/>
                  </a:lnTo>
                  <a:lnTo>
                    <a:pt x="687" y="136"/>
                  </a:lnTo>
                  <a:lnTo>
                    <a:pt x="685" y="136"/>
                  </a:lnTo>
                  <a:lnTo>
                    <a:pt x="685" y="137"/>
                  </a:lnTo>
                  <a:lnTo>
                    <a:pt x="684" y="139"/>
                  </a:lnTo>
                  <a:lnTo>
                    <a:pt x="683" y="140"/>
                  </a:lnTo>
                  <a:lnTo>
                    <a:pt x="683" y="139"/>
                  </a:lnTo>
                  <a:lnTo>
                    <a:pt x="682" y="139"/>
                  </a:lnTo>
                  <a:lnTo>
                    <a:pt x="682" y="138"/>
                  </a:lnTo>
                  <a:lnTo>
                    <a:pt x="681" y="138"/>
                  </a:lnTo>
                  <a:lnTo>
                    <a:pt x="680" y="138"/>
                  </a:lnTo>
                  <a:lnTo>
                    <a:pt x="680" y="137"/>
                  </a:lnTo>
                  <a:lnTo>
                    <a:pt x="681" y="137"/>
                  </a:lnTo>
                  <a:lnTo>
                    <a:pt x="680" y="137"/>
                  </a:lnTo>
                  <a:lnTo>
                    <a:pt x="680" y="136"/>
                  </a:lnTo>
                  <a:lnTo>
                    <a:pt x="679" y="136"/>
                  </a:lnTo>
                  <a:lnTo>
                    <a:pt x="678" y="135"/>
                  </a:lnTo>
                  <a:lnTo>
                    <a:pt x="676" y="135"/>
                  </a:lnTo>
                  <a:lnTo>
                    <a:pt x="675" y="135"/>
                  </a:lnTo>
                  <a:lnTo>
                    <a:pt x="675" y="136"/>
                  </a:lnTo>
                  <a:lnTo>
                    <a:pt x="674" y="136"/>
                  </a:lnTo>
                  <a:lnTo>
                    <a:pt x="674" y="137"/>
                  </a:lnTo>
                  <a:lnTo>
                    <a:pt x="673" y="138"/>
                  </a:lnTo>
                  <a:lnTo>
                    <a:pt x="673" y="139"/>
                  </a:lnTo>
                  <a:lnTo>
                    <a:pt x="672" y="139"/>
                  </a:lnTo>
                  <a:lnTo>
                    <a:pt x="672" y="140"/>
                  </a:lnTo>
                  <a:lnTo>
                    <a:pt x="672" y="142"/>
                  </a:lnTo>
                  <a:lnTo>
                    <a:pt x="672" y="144"/>
                  </a:lnTo>
                  <a:lnTo>
                    <a:pt x="672" y="145"/>
                  </a:lnTo>
                  <a:lnTo>
                    <a:pt x="672" y="146"/>
                  </a:lnTo>
                  <a:lnTo>
                    <a:pt x="672" y="147"/>
                  </a:lnTo>
                  <a:lnTo>
                    <a:pt x="671" y="148"/>
                  </a:lnTo>
                  <a:lnTo>
                    <a:pt x="671" y="150"/>
                  </a:lnTo>
                  <a:lnTo>
                    <a:pt x="672" y="150"/>
                  </a:lnTo>
                  <a:lnTo>
                    <a:pt x="672" y="151"/>
                  </a:lnTo>
                  <a:lnTo>
                    <a:pt x="672" y="152"/>
                  </a:lnTo>
                  <a:lnTo>
                    <a:pt x="671" y="153"/>
                  </a:lnTo>
                  <a:lnTo>
                    <a:pt x="671" y="154"/>
                  </a:lnTo>
                  <a:lnTo>
                    <a:pt x="670" y="154"/>
                  </a:lnTo>
                  <a:lnTo>
                    <a:pt x="671" y="155"/>
                  </a:lnTo>
                  <a:lnTo>
                    <a:pt x="671" y="156"/>
                  </a:lnTo>
                  <a:lnTo>
                    <a:pt x="670" y="156"/>
                  </a:lnTo>
                  <a:lnTo>
                    <a:pt x="670" y="157"/>
                  </a:lnTo>
                  <a:lnTo>
                    <a:pt x="668" y="157"/>
                  </a:lnTo>
                  <a:lnTo>
                    <a:pt x="668" y="159"/>
                  </a:lnTo>
                  <a:lnTo>
                    <a:pt x="667" y="160"/>
                  </a:lnTo>
                  <a:lnTo>
                    <a:pt x="666" y="160"/>
                  </a:lnTo>
                  <a:lnTo>
                    <a:pt x="665" y="160"/>
                  </a:lnTo>
                  <a:lnTo>
                    <a:pt x="665" y="161"/>
                  </a:lnTo>
                  <a:lnTo>
                    <a:pt x="664" y="161"/>
                  </a:lnTo>
                  <a:lnTo>
                    <a:pt x="663" y="161"/>
                  </a:lnTo>
                  <a:lnTo>
                    <a:pt x="663" y="160"/>
                  </a:lnTo>
                  <a:lnTo>
                    <a:pt x="663" y="161"/>
                  </a:lnTo>
                  <a:lnTo>
                    <a:pt x="662" y="161"/>
                  </a:lnTo>
                  <a:lnTo>
                    <a:pt x="661" y="160"/>
                  </a:lnTo>
                  <a:lnTo>
                    <a:pt x="659" y="160"/>
                  </a:lnTo>
                  <a:lnTo>
                    <a:pt x="658" y="160"/>
                  </a:lnTo>
                  <a:lnTo>
                    <a:pt x="659" y="161"/>
                  </a:lnTo>
                  <a:lnTo>
                    <a:pt x="657" y="161"/>
                  </a:lnTo>
                  <a:lnTo>
                    <a:pt x="657" y="162"/>
                  </a:lnTo>
                  <a:lnTo>
                    <a:pt x="656" y="162"/>
                  </a:lnTo>
                  <a:lnTo>
                    <a:pt x="655" y="162"/>
                  </a:lnTo>
                  <a:lnTo>
                    <a:pt x="654" y="162"/>
                  </a:lnTo>
                  <a:lnTo>
                    <a:pt x="653" y="162"/>
                  </a:lnTo>
                  <a:lnTo>
                    <a:pt x="653" y="163"/>
                  </a:lnTo>
                  <a:lnTo>
                    <a:pt x="652" y="163"/>
                  </a:lnTo>
                  <a:lnTo>
                    <a:pt x="652" y="164"/>
                  </a:lnTo>
                  <a:lnTo>
                    <a:pt x="652" y="165"/>
                  </a:lnTo>
                  <a:lnTo>
                    <a:pt x="653" y="167"/>
                  </a:lnTo>
                  <a:lnTo>
                    <a:pt x="652" y="168"/>
                  </a:lnTo>
                  <a:lnTo>
                    <a:pt x="650" y="168"/>
                  </a:lnTo>
                  <a:lnTo>
                    <a:pt x="650" y="169"/>
                  </a:lnTo>
                  <a:lnTo>
                    <a:pt x="649" y="169"/>
                  </a:lnTo>
                  <a:lnTo>
                    <a:pt x="649" y="170"/>
                  </a:lnTo>
                  <a:lnTo>
                    <a:pt x="649" y="171"/>
                  </a:lnTo>
                  <a:lnTo>
                    <a:pt x="650" y="171"/>
                  </a:lnTo>
                  <a:lnTo>
                    <a:pt x="650" y="172"/>
                  </a:lnTo>
                  <a:lnTo>
                    <a:pt x="649" y="172"/>
                  </a:lnTo>
                  <a:lnTo>
                    <a:pt x="649" y="173"/>
                  </a:lnTo>
                  <a:lnTo>
                    <a:pt x="648" y="175"/>
                  </a:lnTo>
                  <a:lnTo>
                    <a:pt x="649" y="175"/>
                  </a:lnTo>
                  <a:lnTo>
                    <a:pt x="649" y="176"/>
                  </a:lnTo>
                  <a:lnTo>
                    <a:pt x="649" y="177"/>
                  </a:lnTo>
                  <a:lnTo>
                    <a:pt x="650" y="177"/>
                  </a:lnTo>
                  <a:lnTo>
                    <a:pt x="652" y="177"/>
                  </a:lnTo>
                  <a:lnTo>
                    <a:pt x="653" y="177"/>
                  </a:lnTo>
                  <a:lnTo>
                    <a:pt x="654" y="177"/>
                  </a:lnTo>
                  <a:lnTo>
                    <a:pt x="654" y="176"/>
                  </a:lnTo>
                  <a:lnTo>
                    <a:pt x="654" y="177"/>
                  </a:lnTo>
                  <a:lnTo>
                    <a:pt x="654" y="178"/>
                  </a:lnTo>
                  <a:lnTo>
                    <a:pt x="654" y="179"/>
                  </a:lnTo>
                  <a:lnTo>
                    <a:pt x="653" y="179"/>
                  </a:lnTo>
                  <a:lnTo>
                    <a:pt x="652" y="180"/>
                  </a:lnTo>
                  <a:lnTo>
                    <a:pt x="650" y="180"/>
                  </a:lnTo>
                  <a:lnTo>
                    <a:pt x="650" y="181"/>
                  </a:lnTo>
                  <a:lnTo>
                    <a:pt x="649" y="181"/>
                  </a:lnTo>
                  <a:lnTo>
                    <a:pt x="649" y="182"/>
                  </a:lnTo>
                  <a:lnTo>
                    <a:pt x="650" y="182"/>
                  </a:lnTo>
                  <a:lnTo>
                    <a:pt x="650" y="184"/>
                  </a:lnTo>
                  <a:lnTo>
                    <a:pt x="652" y="184"/>
                  </a:lnTo>
                  <a:lnTo>
                    <a:pt x="652" y="185"/>
                  </a:lnTo>
                  <a:lnTo>
                    <a:pt x="653" y="185"/>
                  </a:lnTo>
                  <a:lnTo>
                    <a:pt x="653" y="186"/>
                  </a:lnTo>
                  <a:lnTo>
                    <a:pt x="653" y="187"/>
                  </a:lnTo>
                  <a:lnTo>
                    <a:pt x="653" y="188"/>
                  </a:lnTo>
                  <a:lnTo>
                    <a:pt x="653" y="189"/>
                  </a:lnTo>
                  <a:lnTo>
                    <a:pt x="653" y="190"/>
                  </a:lnTo>
                  <a:lnTo>
                    <a:pt x="654" y="192"/>
                  </a:lnTo>
                  <a:lnTo>
                    <a:pt x="654" y="193"/>
                  </a:lnTo>
                  <a:lnTo>
                    <a:pt x="654" y="194"/>
                  </a:lnTo>
                  <a:lnTo>
                    <a:pt x="654" y="195"/>
                  </a:lnTo>
                  <a:lnTo>
                    <a:pt x="654" y="196"/>
                  </a:lnTo>
                  <a:lnTo>
                    <a:pt x="654" y="200"/>
                  </a:lnTo>
                  <a:lnTo>
                    <a:pt x="654" y="201"/>
                  </a:lnTo>
                  <a:lnTo>
                    <a:pt x="654" y="202"/>
                  </a:lnTo>
                  <a:lnTo>
                    <a:pt x="654" y="203"/>
                  </a:lnTo>
                  <a:lnTo>
                    <a:pt x="654" y="204"/>
                  </a:lnTo>
                  <a:lnTo>
                    <a:pt x="654" y="205"/>
                  </a:lnTo>
                  <a:lnTo>
                    <a:pt x="655" y="205"/>
                  </a:lnTo>
                  <a:lnTo>
                    <a:pt x="655" y="206"/>
                  </a:lnTo>
                  <a:lnTo>
                    <a:pt x="656" y="206"/>
                  </a:lnTo>
                  <a:lnTo>
                    <a:pt x="657" y="206"/>
                  </a:lnTo>
                  <a:lnTo>
                    <a:pt x="659" y="206"/>
                  </a:lnTo>
                  <a:lnTo>
                    <a:pt x="661" y="206"/>
                  </a:lnTo>
                  <a:lnTo>
                    <a:pt x="662" y="206"/>
                  </a:lnTo>
                  <a:lnTo>
                    <a:pt x="663" y="206"/>
                  </a:lnTo>
                  <a:lnTo>
                    <a:pt x="663" y="205"/>
                  </a:lnTo>
                  <a:lnTo>
                    <a:pt x="664" y="205"/>
                  </a:lnTo>
                  <a:lnTo>
                    <a:pt x="665" y="205"/>
                  </a:lnTo>
                  <a:lnTo>
                    <a:pt x="665" y="207"/>
                  </a:lnTo>
                  <a:lnTo>
                    <a:pt x="665" y="209"/>
                  </a:lnTo>
                  <a:lnTo>
                    <a:pt x="665" y="210"/>
                  </a:lnTo>
                  <a:lnTo>
                    <a:pt x="665" y="211"/>
                  </a:lnTo>
                  <a:lnTo>
                    <a:pt x="665" y="212"/>
                  </a:lnTo>
                  <a:lnTo>
                    <a:pt x="665" y="213"/>
                  </a:lnTo>
                  <a:lnTo>
                    <a:pt x="665" y="214"/>
                  </a:lnTo>
                  <a:lnTo>
                    <a:pt x="665" y="215"/>
                  </a:lnTo>
                  <a:lnTo>
                    <a:pt x="665" y="217"/>
                  </a:lnTo>
                  <a:lnTo>
                    <a:pt x="666" y="218"/>
                  </a:lnTo>
                  <a:lnTo>
                    <a:pt x="666" y="219"/>
                  </a:lnTo>
                  <a:lnTo>
                    <a:pt x="667" y="220"/>
                  </a:lnTo>
                  <a:lnTo>
                    <a:pt x="667" y="221"/>
                  </a:lnTo>
                  <a:lnTo>
                    <a:pt x="665" y="221"/>
                  </a:lnTo>
                  <a:lnTo>
                    <a:pt x="665" y="222"/>
                  </a:lnTo>
                  <a:lnTo>
                    <a:pt x="664" y="222"/>
                  </a:lnTo>
                  <a:lnTo>
                    <a:pt x="663" y="222"/>
                  </a:lnTo>
                  <a:lnTo>
                    <a:pt x="662" y="222"/>
                  </a:lnTo>
                  <a:lnTo>
                    <a:pt x="661" y="222"/>
                  </a:lnTo>
                  <a:lnTo>
                    <a:pt x="659" y="222"/>
                  </a:lnTo>
                  <a:lnTo>
                    <a:pt x="658" y="223"/>
                  </a:lnTo>
                  <a:lnTo>
                    <a:pt x="659" y="223"/>
                  </a:lnTo>
                  <a:lnTo>
                    <a:pt x="659" y="224"/>
                  </a:lnTo>
                  <a:lnTo>
                    <a:pt x="659" y="226"/>
                  </a:lnTo>
                  <a:lnTo>
                    <a:pt x="658" y="226"/>
                  </a:lnTo>
                  <a:lnTo>
                    <a:pt x="657" y="226"/>
                  </a:lnTo>
                  <a:lnTo>
                    <a:pt x="657" y="227"/>
                  </a:lnTo>
                  <a:lnTo>
                    <a:pt x="657" y="228"/>
                  </a:lnTo>
                  <a:lnTo>
                    <a:pt x="658" y="229"/>
                  </a:lnTo>
                  <a:lnTo>
                    <a:pt x="659" y="229"/>
                  </a:lnTo>
                  <a:lnTo>
                    <a:pt x="659" y="228"/>
                  </a:lnTo>
                  <a:lnTo>
                    <a:pt x="661" y="229"/>
                  </a:lnTo>
                  <a:lnTo>
                    <a:pt x="661" y="230"/>
                  </a:lnTo>
                  <a:lnTo>
                    <a:pt x="662" y="231"/>
                  </a:lnTo>
                  <a:lnTo>
                    <a:pt x="662" y="232"/>
                  </a:lnTo>
                  <a:lnTo>
                    <a:pt x="662" y="234"/>
                  </a:lnTo>
                  <a:lnTo>
                    <a:pt x="663" y="234"/>
                  </a:lnTo>
                  <a:lnTo>
                    <a:pt x="663" y="235"/>
                  </a:lnTo>
                  <a:lnTo>
                    <a:pt x="663" y="236"/>
                  </a:lnTo>
                  <a:lnTo>
                    <a:pt x="664" y="236"/>
                  </a:lnTo>
                  <a:lnTo>
                    <a:pt x="664" y="237"/>
                  </a:lnTo>
                  <a:lnTo>
                    <a:pt x="664" y="238"/>
                  </a:lnTo>
                  <a:lnTo>
                    <a:pt x="665" y="238"/>
                  </a:lnTo>
                  <a:lnTo>
                    <a:pt x="665" y="239"/>
                  </a:lnTo>
                  <a:lnTo>
                    <a:pt x="665" y="238"/>
                  </a:lnTo>
                  <a:lnTo>
                    <a:pt x="666" y="238"/>
                  </a:lnTo>
                  <a:lnTo>
                    <a:pt x="670" y="238"/>
                  </a:lnTo>
                  <a:lnTo>
                    <a:pt x="671" y="238"/>
                  </a:lnTo>
                  <a:lnTo>
                    <a:pt x="671" y="239"/>
                  </a:lnTo>
                  <a:lnTo>
                    <a:pt x="671" y="240"/>
                  </a:lnTo>
                  <a:lnTo>
                    <a:pt x="671" y="242"/>
                  </a:lnTo>
                  <a:lnTo>
                    <a:pt x="672" y="242"/>
                  </a:lnTo>
                  <a:lnTo>
                    <a:pt x="672" y="243"/>
                  </a:lnTo>
                  <a:lnTo>
                    <a:pt x="674" y="243"/>
                  </a:lnTo>
                  <a:lnTo>
                    <a:pt x="675" y="243"/>
                  </a:lnTo>
                  <a:lnTo>
                    <a:pt x="675" y="244"/>
                  </a:lnTo>
                  <a:lnTo>
                    <a:pt x="675" y="245"/>
                  </a:lnTo>
                  <a:lnTo>
                    <a:pt x="676" y="245"/>
                  </a:lnTo>
                  <a:lnTo>
                    <a:pt x="676" y="246"/>
                  </a:lnTo>
                  <a:lnTo>
                    <a:pt x="678" y="246"/>
                  </a:lnTo>
                  <a:lnTo>
                    <a:pt x="676" y="247"/>
                  </a:lnTo>
                  <a:lnTo>
                    <a:pt x="678" y="249"/>
                  </a:lnTo>
                  <a:lnTo>
                    <a:pt x="678" y="251"/>
                  </a:lnTo>
                  <a:lnTo>
                    <a:pt x="679" y="253"/>
                  </a:lnTo>
                  <a:lnTo>
                    <a:pt x="678" y="253"/>
                  </a:lnTo>
                  <a:lnTo>
                    <a:pt x="674" y="254"/>
                  </a:lnTo>
                  <a:lnTo>
                    <a:pt x="674" y="257"/>
                  </a:lnTo>
                  <a:lnTo>
                    <a:pt x="673" y="257"/>
                  </a:lnTo>
                  <a:lnTo>
                    <a:pt x="674" y="261"/>
                  </a:lnTo>
                  <a:lnTo>
                    <a:pt x="674" y="263"/>
                  </a:lnTo>
                  <a:lnTo>
                    <a:pt x="674" y="264"/>
                  </a:lnTo>
                  <a:lnTo>
                    <a:pt x="674" y="265"/>
                  </a:lnTo>
                  <a:lnTo>
                    <a:pt x="674" y="267"/>
                  </a:lnTo>
                  <a:lnTo>
                    <a:pt x="675" y="267"/>
                  </a:lnTo>
                  <a:lnTo>
                    <a:pt x="675" y="268"/>
                  </a:lnTo>
                  <a:lnTo>
                    <a:pt x="676" y="268"/>
                  </a:lnTo>
                  <a:lnTo>
                    <a:pt x="676" y="270"/>
                  </a:lnTo>
                  <a:lnTo>
                    <a:pt x="676" y="271"/>
                  </a:lnTo>
                  <a:lnTo>
                    <a:pt x="676" y="272"/>
                  </a:lnTo>
                  <a:lnTo>
                    <a:pt x="678" y="272"/>
                  </a:lnTo>
                  <a:lnTo>
                    <a:pt x="678" y="273"/>
                  </a:lnTo>
                  <a:lnTo>
                    <a:pt x="676" y="274"/>
                  </a:lnTo>
                  <a:lnTo>
                    <a:pt x="676" y="276"/>
                  </a:lnTo>
                  <a:lnTo>
                    <a:pt x="675" y="277"/>
                  </a:lnTo>
                  <a:lnTo>
                    <a:pt x="675" y="278"/>
                  </a:lnTo>
                  <a:lnTo>
                    <a:pt x="674" y="278"/>
                  </a:lnTo>
                  <a:lnTo>
                    <a:pt x="673" y="277"/>
                  </a:lnTo>
                  <a:lnTo>
                    <a:pt x="673" y="278"/>
                  </a:lnTo>
                  <a:lnTo>
                    <a:pt x="672" y="278"/>
                  </a:lnTo>
                  <a:lnTo>
                    <a:pt x="671" y="278"/>
                  </a:lnTo>
                  <a:lnTo>
                    <a:pt x="671" y="277"/>
                  </a:lnTo>
                  <a:lnTo>
                    <a:pt x="670" y="277"/>
                  </a:lnTo>
                  <a:lnTo>
                    <a:pt x="668" y="277"/>
                  </a:lnTo>
                  <a:lnTo>
                    <a:pt x="668" y="278"/>
                  </a:lnTo>
                  <a:lnTo>
                    <a:pt x="667" y="279"/>
                  </a:lnTo>
                  <a:lnTo>
                    <a:pt x="667" y="280"/>
                  </a:lnTo>
                  <a:lnTo>
                    <a:pt x="667" y="281"/>
                  </a:lnTo>
                  <a:lnTo>
                    <a:pt x="668" y="282"/>
                  </a:lnTo>
                  <a:lnTo>
                    <a:pt x="670" y="282"/>
                  </a:lnTo>
                  <a:lnTo>
                    <a:pt x="670" y="284"/>
                  </a:lnTo>
                  <a:lnTo>
                    <a:pt x="671" y="284"/>
                  </a:lnTo>
                  <a:lnTo>
                    <a:pt x="672" y="284"/>
                  </a:lnTo>
                  <a:lnTo>
                    <a:pt x="673" y="284"/>
                  </a:lnTo>
                  <a:lnTo>
                    <a:pt x="674" y="284"/>
                  </a:lnTo>
                  <a:lnTo>
                    <a:pt x="674" y="285"/>
                  </a:lnTo>
                  <a:lnTo>
                    <a:pt x="675" y="285"/>
                  </a:lnTo>
                  <a:lnTo>
                    <a:pt x="676" y="285"/>
                  </a:lnTo>
                  <a:lnTo>
                    <a:pt x="678" y="285"/>
                  </a:lnTo>
                  <a:lnTo>
                    <a:pt x="679" y="285"/>
                  </a:lnTo>
                  <a:lnTo>
                    <a:pt x="680" y="285"/>
                  </a:lnTo>
                  <a:lnTo>
                    <a:pt x="680" y="286"/>
                  </a:lnTo>
                  <a:lnTo>
                    <a:pt x="680" y="287"/>
                  </a:lnTo>
                  <a:lnTo>
                    <a:pt x="681" y="287"/>
                  </a:lnTo>
                  <a:lnTo>
                    <a:pt x="681" y="288"/>
                  </a:lnTo>
                  <a:lnTo>
                    <a:pt x="682" y="289"/>
                  </a:lnTo>
                  <a:lnTo>
                    <a:pt x="681" y="289"/>
                  </a:lnTo>
                  <a:lnTo>
                    <a:pt x="682" y="289"/>
                  </a:lnTo>
                  <a:lnTo>
                    <a:pt x="683" y="290"/>
                  </a:lnTo>
                  <a:lnTo>
                    <a:pt x="683" y="292"/>
                  </a:lnTo>
                  <a:lnTo>
                    <a:pt x="684" y="292"/>
                  </a:lnTo>
                  <a:lnTo>
                    <a:pt x="684" y="293"/>
                  </a:lnTo>
                  <a:lnTo>
                    <a:pt x="684" y="294"/>
                  </a:lnTo>
                  <a:lnTo>
                    <a:pt x="684" y="295"/>
                  </a:lnTo>
                  <a:lnTo>
                    <a:pt x="684" y="296"/>
                  </a:lnTo>
                  <a:lnTo>
                    <a:pt x="684" y="297"/>
                  </a:lnTo>
                  <a:lnTo>
                    <a:pt x="683" y="298"/>
                  </a:lnTo>
                  <a:lnTo>
                    <a:pt x="680" y="303"/>
                  </a:lnTo>
                  <a:lnTo>
                    <a:pt x="680" y="302"/>
                  </a:lnTo>
                  <a:lnTo>
                    <a:pt x="679" y="302"/>
                  </a:lnTo>
                  <a:lnTo>
                    <a:pt x="676" y="299"/>
                  </a:lnTo>
                  <a:lnTo>
                    <a:pt x="674" y="303"/>
                  </a:lnTo>
                  <a:lnTo>
                    <a:pt x="678" y="305"/>
                  </a:lnTo>
                  <a:lnTo>
                    <a:pt x="678" y="306"/>
                  </a:lnTo>
                  <a:lnTo>
                    <a:pt x="676" y="306"/>
                  </a:lnTo>
                  <a:lnTo>
                    <a:pt x="676" y="307"/>
                  </a:lnTo>
                  <a:lnTo>
                    <a:pt x="675" y="307"/>
                  </a:lnTo>
                  <a:lnTo>
                    <a:pt x="675" y="309"/>
                  </a:lnTo>
                  <a:lnTo>
                    <a:pt x="675" y="310"/>
                  </a:lnTo>
                  <a:lnTo>
                    <a:pt x="674" y="310"/>
                  </a:lnTo>
                  <a:lnTo>
                    <a:pt x="674" y="311"/>
                  </a:lnTo>
                  <a:lnTo>
                    <a:pt x="674" y="312"/>
                  </a:lnTo>
                  <a:lnTo>
                    <a:pt x="674" y="313"/>
                  </a:lnTo>
                  <a:lnTo>
                    <a:pt x="674" y="314"/>
                  </a:lnTo>
                  <a:lnTo>
                    <a:pt x="674" y="315"/>
                  </a:lnTo>
                  <a:lnTo>
                    <a:pt x="675" y="315"/>
                  </a:lnTo>
                  <a:lnTo>
                    <a:pt x="678" y="318"/>
                  </a:lnTo>
                  <a:lnTo>
                    <a:pt x="676" y="318"/>
                  </a:lnTo>
                  <a:lnTo>
                    <a:pt x="676" y="319"/>
                  </a:lnTo>
                  <a:lnTo>
                    <a:pt x="675" y="320"/>
                  </a:lnTo>
                  <a:lnTo>
                    <a:pt x="675" y="321"/>
                  </a:lnTo>
                  <a:lnTo>
                    <a:pt x="675" y="322"/>
                  </a:lnTo>
                  <a:lnTo>
                    <a:pt x="674" y="322"/>
                  </a:lnTo>
                  <a:lnTo>
                    <a:pt x="673" y="322"/>
                  </a:lnTo>
                  <a:lnTo>
                    <a:pt x="673" y="323"/>
                  </a:lnTo>
                  <a:lnTo>
                    <a:pt x="672" y="323"/>
                  </a:lnTo>
                  <a:lnTo>
                    <a:pt x="672" y="322"/>
                  </a:lnTo>
                  <a:lnTo>
                    <a:pt x="671" y="322"/>
                  </a:lnTo>
                  <a:lnTo>
                    <a:pt x="670" y="321"/>
                  </a:lnTo>
                  <a:lnTo>
                    <a:pt x="670" y="320"/>
                  </a:lnTo>
                  <a:lnTo>
                    <a:pt x="668" y="320"/>
                  </a:lnTo>
                  <a:lnTo>
                    <a:pt x="667" y="320"/>
                  </a:lnTo>
                  <a:lnTo>
                    <a:pt x="666" y="320"/>
                  </a:lnTo>
                  <a:lnTo>
                    <a:pt x="666" y="321"/>
                  </a:lnTo>
                  <a:lnTo>
                    <a:pt x="665" y="321"/>
                  </a:lnTo>
                  <a:lnTo>
                    <a:pt x="664" y="321"/>
                  </a:lnTo>
                  <a:lnTo>
                    <a:pt x="663" y="321"/>
                  </a:lnTo>
                  <a:lnTo>
                    <a:pt x="663" y="322"/>
                  </a:lnTo>
                  <a:lnTo>
                    <a:pt x="662" y="322"/>
                  </a:lnTo>
                  <a:lnTo>
                    <a:pt x="662" y="323"/>
                  </a:lnTo>
                  <a:lnTo>
                    <a:pt x="661" y="323"/>
                  </a:lnTo>
                  <a:lnTo>
                    <a:pt x="661" y="324"/>
                  </a:lnTo>
                  <a:lnTo>
                    <a:pt x="661" y="326"/>
                  </a:lnTo>
                  <a:lnTo>
                    <a:pt x="659" y="324"/>
                  </a:lnTo>
                  <a:lnTo>
                    <a:pt x="658" y="323"/>
                  </a:lnTo>
                  <a:lnTo>
                    <a:pt x="657" y="323"/>
                  </a:lnTo>
                  <a:lnTo>
                    <a:pt x="656" y="323"/>
                  </a:lnTo>
                  <a:lnTo>
                    <a:pt x="655" y="323"/>
                  </a:lnTo>
                  <a:lnTo>
                    <a:pt x="655" y="324"/>
                  </a:lnTo>
                  <a:lnTo>
                    <a:pt x="656" y="326"/>
                  </a:lnTo>
                  <a:lnTo>
                    <a:pt x="656" y="327"/>
                  </a:lnTo>
                  <a:lnTo>
                    <a:pt x="657" y="327"/>
                  </a:lnTo>
                  <a:lnTo>
                    <a:pt x="658" y="328"/>
                  </a:lnTo>
                  <a:lnTo>
                    <a:pt x="658" y="329"/>
                  </a:lnTo>
                  <a:lnTo>
                    <a:pt x="659" y="329"/>
                  </a:lnTo>
                  <a:lnTo>
                    <a:pt x="661" y="329"/>
                  </a:lnTo>
                  <a:lnTo>
                    <a:pt x="662" y="328"/>
                  </a:lnTo>
                  <a:lnTo>
                    <a:pt x="663" y="328"/>
                  </a:lnTo>
                  <a:lnTo>
                    <a:pt x="664" y="328"/>
                  </a:lnTo>
                  <a:lnTo>
                    <a:pt x="665" y="328"/>
                  </a:lnTo>
                  <a:lnTo>
                    <a:pt x="666" y="329"/>
                  </a:lnTo>
                  <a:lnTo>
                    <a:pt x="667" y="329"/>
                  </a:lnTo>
                  <a:lnTo>
                    <a:pt x="667" y="328"/>
                  </a:lnTo>
                  <a:lnTo>
                    <a:pt x="668" y="328"/>
                  </a:lnTo>
                  <a:lnTo>
                    <a:pt x="668" y="327"/>
                  </a:lnTo>
                  <a:lnTo>
                    <a:pt x="670" y="327"/>
                  </a:lnTo>
                  <a:lnTo>
                    <a:pt x="671" y="327"/>
                  </a:lnTo>
                  <a:lnTo>
                    <a:pt x="671" y="328"/>
                  </a:lnTo>
                  <a:lnTo>
                    <a:pt x="671" y="327"/>
                  </a:lnTo>
                  <a:lnTo>
                    <a:pt x="672" y="327"/>
                  </a:lnTo>
                  <a:lnTo>
                    <a:pt x="673" y="328"/>
                  </a:lnTo>
                  <a:lnTo>
                    <a:pt x="673" y="329"/>
                  </a:lnTo>
                  <a:lnTo>
                    <a:pt x="674" y="329"/>
                  </a:lnTo>
                  <a:lnTo>
                    <a:pt x="673" y="329"/>
                  </a:lnTo>
                  <a:lnTo>
                    <a:pt x="674" y="330"/>
                  </a:lnTo>
                  <a:lnTo>
                    <a:pt x="674" y="331"/>
                  </a:lnTo>
                  <a:lnTo>
                    <a:pt x="675" y="331"/>
                  </a:lnTo>
                  <a:lnTo>
                    <a:pt x="675" y="332"/>
                  </a:lnTo>
                  <a:lnTo>
                    <a:pt x="675" y="334"/>
                  </a:lnTo>
                  <a:lnTo>
                    <a:pt x="676" y="335"/>
                  </a:lnTo>
                  <a:lnTo>
                    <a:pt x="676" y="334"/>
                  </a:lnTo>
                  <a:lnTo>
                    <a:pt x="678" y="334"/>
                  </a:lnTo>
                  <a:lnTo>
                    <a:pt x="679" y="334"/>
                  </a:lnTo>
                  <a:lnTo>
                    <a:pt x="680" y="334"/>
                  </a:lnTo>
                  <a:lnTo>
                    <a:pt x="681" y="334"/>
                  </a:lnTo>
                  <a:lnTo>
                    <a:pt x="682" y="334"/>
                  </a:lnTo>
                  <a:lnTo>
                    <a:pt x="682" y="335"/>
                  </a:lnTo>
                  <a:lnTo>
                    <a:pt x="683" y="335"/>
                  </a:lnTo>
                  <a:lnTo>
                    <a:pt x="683" y="334"/>
                  </a:lnTo>
                  <a:lnTo>
                    <a:pt x="684" y="334"/>
                  </a:lnTo>
                  <a:lnTo>
                    <a:pt x="685" y="334"/>
                  </a:lnTo>
                  <a:lnTo>
                    <a:pt x="687" y="335"/>
                  </a:lnTo>
                  <a:lnTo>
                    <a:pt x="688" y="335"/>
                  </a:lnTo>
                  <a:lnTo>
                    <a:pt x="688" y="336"/>
                  </a:lnTo>
                  <a:lnTo>
                    <a:pt x="688" y="337"/>
                  </a:lnTo>
                  <a:lnTo>
                    <a:pt x="688" y="336"/>
                  </a:lnTo>
                  <a:lnTo>
                    <a:pt x="688" y="337"/>
                  </a:lnTo>
                  <a:lnTo>
                    <a:pt x="689" y="337"/>
                  </a:lnTo>
                  <a:lnTo>
                    <a:pt x="689" y="336"/>
                  </a:lnTo>
                  <a:lnTo>
                    <a:pt x="690" y="336"/>
                  </a:lnTo>
                  <a:lnTo>
                    <a:pt x="689" y="336"/>
                  </a:lnTo>
                  <a:lnTo>
                    <a:pt x="690" y="336"/>
                  </a:lnTo>
                  <a:lnTo>
                    <a:pt x="690" y="337"/>
                  </a:lnTo>
                  <a:lnTo>
                    <a:pt x="689" y="337"/>
                  </a:lnTo>
                  <a:lnTo>
                    <a:pt x="690" y="338"/>
                  </a:lnTo>
                  <a:lnTo>
                    <a:pt x="689" y="338"/>
                  </a:lnTo>
                  <a:lnTo>
                    <a:pt x="689" y="339"/>
                  </a:lnTo>
                  <a:lnTo>
                    <a:pt x="688" y="339"/>
                  </a:lnTo>
                  <a:lnTo>
                    <a:pt x="688" y="340"/>
                  </a:lnTo>
                  <a:lnTo>
                    <a:pt x="688" y="341"/>
                  </a:lnTo>
                  <a:lnTo>
                    <a:pt x="688" y="343"/>
                  </a:lnTo>
                  <a:lnTo>
                    <a:pt x="688" y="344"/>
                  </a:lnTo>
                  <a:lnTo>
                    <a:pt x="688" y="345"/>
                  </a:lnTo>
                  <a:lnTo>
                    <a:pt x="689" y="345"/>
                  </a:lnTo>
                  <a:lnTo>
                    <a:pt x="688" y="346"/>
                  </a:lnTo>
                  <a:lnTo>
                    <a:pt x="689" y="347"/>
                  </a:lnTo>
                  <a:lnTo>
                    <a:pt x="689" y="348"/>
                  </a:lnTo>
                  <a:lnTo>
                    <a:pt x="688" y="348"/>
                  </a:lnTo>
                  <a:lnTo>
                    <a:pt x="688" y="349"/>
                  </a:lnTo>
                  <a:lnTo>
                    <a:pt x="689" y="349"/>
                  </a:lnTo>
                  <a:lnTo>
                    <a:pt x="689" y="351"/>
                  </a:lnTo>
                  <a:lnTo>
                    <a:pt x="688" y="351"/>
                  </a:lnTo>
                  <a:lnTo>
                    <a:pt x="688" y="352"/>
                  </a:lnTo>
                  <a:lnTo>
                    <a:pt x="689" y="352"/>
                  </a:lnTo>
                  <a:lnTo>
                    <a:pt x="689" y="353"/>
                  </a:lnTo>
                  <a:lnTo>
                    <a:pt x="689" y="354"/>
                  </a:lnTo>
                  <a:lnTo>
                    <a:pt x="689" y="355"/>
                  </a:lnTo>
                  <a:lnTo>
                    <a:pt x="688" y="355"/>
                  </a:lnTo>
                  <a:lnTo>
                    <a:pt x="689" y="355"/>
                  </a:lnTo>
                  <a:lnTo>
                    <a:pt x="689" y="356"/>
                  </a:lnTo>
                  <a:lnTo>
                    <a:pt x="689" y="357"/>
                  </a:lnTo>
                  <a:lnTo>
                    <a:pt x="690" y="357"/>
                  </a:lnTo>
                  <a:lnTo>
                    <a:pt x="690" y="359"/>
                  </a:lnTo>
                  <a:lnTo>
                    <a:pt x="690" y="360"/>
                  </a:lnTo>
                  <a:lnTo>
                    <a:pt x="690" y="361"/>
                  </a:lnTo>
                  <a:lnTo>
                    <a:pt x="690" y="362"/>
                  </a:lnTo>
                  <a:lnTo>
                    <a:pt x="691" y="362"/>
                  </a:lnTo>
                  <a:lnTo>
                    <a:pt x="691" y="363"/>
                  </a:lnTo>
                  <a:lnTo>
                    <a:pt x="692" y="364"/>
                  </a:lnTo>
                  <a:lnTo>
                    <a:pt x="693" y="364"/>
                  </a:lnTo>
                  <a:lnTo>
                    <a:pt x="693" y="365"/>
                  </a:lnTo>
                  <a:lnTo>
                    <a:pt x="695" y="365"/>
                  </a:lnTo>
                  <a:lnTo>
                    <a:pt x="695" y="366"/>
                  </a:lnTo>
                  <a:lnTo>
                    <a:pt x="693" y="366"/>
                  </a:lnTo>
                  <a:lnTo>
                    <a:pt x="693" y="368"/>
                  </a:lnTo>
                  <a:lnTo>
                    <a:pt x="693" y="369"/>
                  </a:lnTo>
                  <a:lnTo>
                    <a:pt x="695" y="369"/>
                  </a:lnTo>
                  <a:lnTo>
                    <a:pt x="693" y="370"/>
                  </a:lnTo>
                  <a:lnTo>
                    <a:pt x="695" y="371"/>
                  </a:lnTo>
                  <a:lnTo>
                    <a:pt x="696" y="370"/>
                  </a:lnTo>
                  <a:lnTo>
                    <a:pt x="696" y="371"/>
                  </a:lnTo>
                  <a:lnTo>
                    <a:pt x="697" y="371"/>
                  </a:lnTo>
                  <a:lnTo>
                    <a:pt x="698" y="371"/>
                  </a:lnTo>
                  <a:lnTo>
                    <a:pt x="699" y="371"/>
                  </a:lnTo>
                  <a:lnTo>
                    <a:pt x="700" y="371"/>
                  </a:lnTo>
                  <a:lnTo>
                    <a:pt x="701" y="371"/>
                  </a:lnTo>
                  <a:lnTo>
                    <a:pt x="701" y="372"/>
                  </a:lnTo>
                  <a:lnTo>
                    <a:pt x="701" y="373"/>
                  </a:lnTo>
                  <a:lnTo>
                    <a:pt x="701" y="374"/>
                  </a:lnTo>
                  <a:lnTo>
                    <a:pt x="701" y="376"/>
                  </a:lnTo>
                  <a:lnTo>
                    <a:pt x="702" y="377"/>
                  </a:lnTo>
                  <a:lnTo>
                    <a:pt x="701" y="377"/>
                  </a:lnTo>
                  <a:lnTo>
                    <a:pt x="700" y="377"/>
                  </a:lnTo>
                  <a:lnTo>
                    <a:pt x="700" y="378"/>
                  </a:lnTo>
                  <a:lnTo>
                    <a:pt x="699" y="379"/>
                  </a:lnTo>
                  <a:lnTo>
                    <a:pt x="699" y="380"/>
                  </a:lnTo>
                  <a:lnTo>
                    <a:pt x="699" y="381"/>
                  </a:lnTo>
                  <a:lnTo>
                    <a:pt x="700" y="381"/>
                  </a:lnTo>
                  <a:lnTo>
                    <a:pt x="700" y="382"/>
                  </a:lnTo>
                  <a:lnTo>
                    <a:pt x="700" y="384"/>
                  </a:lnTo>
                  <a:lnTo>
                    <a:pt x="700" y="385"/>
                  </a:lnTo>
                  <a:lnTo>
                    <a:pt x="700" y="386"/>
                  </a:lnTo>
                  <a:lnTo>
                    <a:pt x="701" y="386"/>
                  </a:lnTo>
                  <a:lnTo>
                    <a:pt x="701" y="387"/>
                  </a:lnTo>
                  <a:lnTo>
                    <a:pt x="701" y="388"/>
                  </a:lnTo>
                  <a:lnTo>
                    <a:pt x="700" y="389"/>
                  </a:lnTo>
                  <a:lnTo>
                    <a:pt x="701" y="390"/>
                  </a:lnTo>
                  <a:lnTo>
                    <a:pt x="701" y="391"/>
                  </a:lnTo>
                  <a:lnTo>
                    <a:pt x="701" y="393"/>
                  </a:lnTo>
                  <a:lnTo>
                    <a:pt x="701" y="394"/>
                  </a:lnTo>
                  <a:lnTo>
                    <a:pt x="702" y="394"/>
                  </a:lnTo>
                  <a:lnTo>
                    <a:pt x="704" y="394"/>
                  </a:lnTo>
                  <a:lnTo>
                    <a:pt x="702" y="395"/>
                  </a:lnTo>
                  <a:lnTo>
                    <a:pt x="702" y="396"/>
                  </a:lnTo>
                  <a:lnTo>
                    <a:pt x="701" y="397"/>
                  </a:lnTo>
                  <a:lnTo>
                    <a:pt x="701" y="398"/>
                  </a:lnTo>
                  <a:lnTo>
                    <a:pt x="700" y="398"/>
                  </a:lnTo>
                  <a:lnTo>
                    <a:pt x="700" y="399"/>
                  </a:lnTo>
                  <a:lnTo>
                    <a:pt x="700" y="401"/>
                  </a:lnTo>
                  <a:lnTo>
                    <a:pt x="700" y="402"/>
                  </a:lnTo>
                  <a:lnTo>
                    <a:pt x="700" y="403"/>
                  </a:lnTo>
                  <a:lnTo>
                    <a:pt x="699" y="404"/>
                  </a:lnTo>
                  <a:lnTo>
                    <a:pt x="698" y="405"/>
                  </a:lnTo>
                  <a:lnTo>
                    <a:pt x="698" y="406"/>
                  </a:lnTo>
                  <a:lnTo>
                    <a:pt x="699" y="407"/>
                  </a:lnTo>
                  <a:lnTo>
                    <a:pt x="699" y="408"/>
                  </a:lnTo>
                  <a:lnTo>
                    <a:pt x="699" y="410"/>
                  </a:lnTo>
                  <a:lnTo>
                    <a:pt x="700" y="410"/>
                  </a:lnTo>
                  <a:lnTo>
                    <a:pt x="701" y="410"/>
                  </a:lnTo>
                  <a:lnTo>
                    <a:pt x="701" y="411"/>
                  </a:lnTo>
                  <a:lnTo>
                    <a:pt x="700" y="411"/>
                  </a:lnTo>
                  <a:lnTo>
                    <a:pt x="700" y="412"/>
                  </a:lnTo>
                  <a:lnTo>
                    <a:pt x="701" y="412"/>
                  </a:lnTo>
                  <a:lnTo>
                    <a:pt x="701" y="413"/>
                  </a:lnTo>
                  <a:lnTo>
                    <a:pt x="702" y="413"/>
                  </a:lnTo>
                  <a:lnTo>
                    <a:pt x="701" y="414"/>
                  </a:lnTo>
                  <a:lnTo>
                    <a:pt x="702" y="414"/>
                  </a:lnTo>
                  <a:lnTo>
                    <a:pt x="704" y="415"/>
                  </a:lnTo>
                  <a:lnTo>
                    <a:pt x="705" y="415"/>
                  </a:lnTo>
                  <a:lnTo>
                    <a:pt x="705" y="416"/>
                  </a:lnTo>
                  <a:lnTo>
                    <a:pt x="706" y="416"/>
                  </a:lnTo>
                  <a:lnTo>
                    <a:pt x="706" y="418"/>
                  </a:lnTo>
                  <a:lnTo>
                    <a:pt x="707" y="418"/>
                  </a:lnTo>
                  <a:lnTo>
                    <a:pt x="706" y="419"/>
                  </a:lnTo>
                  <a:lnTo>
                    <a:pt x="707" y="419"/>
                  </a:lnTo>
                  <a:lnTo>
                    <a:pt x="708" y="419"/>
                  </a:lnTo>
                  <a:lnTo>
                    <a:pt x="708" y="420"/>
                  </a:lnTo>
                  <a:lnTo>
                    <a:pt x="709" y="420"/>
                  </a:lnTo>
                  <a:lnTo>
                    <a:pt x="709" y="421"/>
                  </a:lnTo>
                  <a:lnTo>
                    <a:pt x="709" y="420"/>
                  </a:lnTo>
                  <a:lnTo>
                    <a:pt x="710" y="420"/>
                  </a:lnTo>
                  <a:lnTo>
                    <a:pt x="710" y="421"/>
                  </a:lnTo>
                  <a:lnTo>
                    <a:pt x="711" y="421"/>
                  </a:lnTo>
                  <a:lnTo>
                    <a:pt x="710" y="421"/>
                  </a:lnTo>
                  <a:lnTo>
                    <a:pt x="710" y="422"/>
                  </a:lnTo>
                  <a:lnTo>
                    <a:pt x="710" y="423"/>
                  </a:lnTo>
                  <a:lnTo>
                    <a:pt x="711" y="424"/>
                  </a:lnTo>
                  <a:lnTo>
                    <a:pt x="711" y="426"/>
                  </a:lnTo>
                  <a:lnTo>
                    <a:pt x="710" y="428"/>
                  </a:lnTo>
                  <a:lnTo>
                    <a:pt x="709" y="429"/>
                  </a:lnTo>
                  <a:lnTo>
                    <a:pt x="708" y="430"/>
                  </a:lnTo>
                  <a:lnTo>
                    <a:pt x="708" y="431"/>
                  </a:lnTo>
                  <a:lnTo>
                    <a:pt x="708" y="432"/>
                  </a:lnTo>
                  <a:lnTo>
                    <a:pt x="707" y="433"/>
                  </a:lnTo>
                  <a:lnTo>
                    <a:pt x="707" y="435"/>
                  </a:lnTo>
                  <a:lnTo>
                    <a:pt x="707" y="436"/>
                  </a:lnTo>
                  <a:lnTo>
                    <a:pt x="708" y="436"/>
                  </a:lnTo>
                  <a:lnTo>
                    <a:pt x="708" y="437"/>
                  </a:lnTo>
                  <a:lnTo>
                    <a:pt x="709" y="437"/>
                  </a:lnTo>
                  <a:lnTo>
                    <a:pt x="710" y="437"/>
                  </a:lnTo>
                  <a:lnTo>
                    <a:pt x="710" y="438"/>
                  </a:lnTo>
                  <a:lnTo>
                    <a:pt x="710" y="439"/>
                  </a:lnTo>
                  <a:lnTo>
                    <a:pt x="711" y="439"/>
                  </a:lnTo>
                  <a:lnTo>
                    <a:pt x="713" y="439"/>
                  </a:lnTo>
                  <a:lnTo>
                    <a:pt x="714" y="439"/>
                  </a:lnTo>
                  <a:lnTo>
                    <a:pt x="714" y="438"/>
                  </a:lnTo>
                  <a:lnTo>
                    <a:pt x="715" y="438"/>
                  </a:lnTo>
                  <a:lnTo>
                    <a:pt x="716" y="438"/>
                  </a:lnTo>
                  <a:lnTo>
                    <a:pt x="718" y="437"/>
                  </a:lnTo>
                  <a:lnTo>
                    <a:pt x="719" y="436"/>
                  </a:lnTo>
                  <a:lnTo>
                    <a:pt x="723" y="436"/>
                  </a:lnTo>
                  <a:lnTo>
                    <a:pt x="724" y="436"/>
                  </a:lnTo>
                  <a:lnTo>
                    <a:pt x="724" y="435"/>
                  </a:lnTo>
                  <a:lnTo>
                    <a:pt x="725" y="436"/>
                  </a:lnTo>
                  <a:lnTo>
                    <a:pt x="726" y="436"/>
                  </a:lnTo>
                  <a:lnTo>
                    <a:pt x="727" y="436"/>
                  </a:lnTo>
                  <a:lnTo>
                    <a:pt x="730" y="438"/>
                  </a:lnTo>
                  <a:lnTo>
                    <a:pt x="731" y="437"/>
                  </a:lnTo>
                  <a:lnTo>
                    <a:pt x="732" y="436"/>
                  </a:lnTo>
                  <a:lnTo>
                    <a:pt x="734" y="435"/>
                  </a:lnTo>
                  <a:lnTo>
                    <a:pt x="735" y="435"/>
                  </a:lnTo>
                  <a:lnTo>
                    <a:pt x="736" y="435"/>
                  </a:lnTo>
                  <a:lnTo>
                    <a:pt x="737" y="433"/>
                  </a:lnTo>
                  <a:lnTo>
                    <a:pt x="739" y="431"/>
                  </a:lnTo>
                  <a:lnTo>
                    <a:pt x="739" y="432"/>
                  </a:lnTo>
                  <a:lnTo>
                    <a:pt x="740" y="432"/>
                  </a:lnTo>
                  <a:lnTo>
                    <a:pt x="740" y="431"/>
                  </a:lnTo>
                  <a:lnTo>
                    <a:pt x="741" y="431"/>
                  </a:lnTo>
                  <a:lnTo>
                    <a:pt x="742" y="430"/>
                  </a:lnTo>
                  <a:lnTo>
                    <a:pt x="743" y="430"/>
                  </a:lnTo>
                  <a:lnTo>
                    <a:pt x="744" y="430"/>
                  </a:lnTo>
                  <a:lnTo>
                    <a:pt x="744" y="429"/>
                  </a:lnTo>
                  <a:lnTo>
                    <a:pt x="745" y="428"/>
                  </a:lnTo>
                  <a:lnTo>
                    <a:pt x="745" y="427"/>
                  </a:lnTo>
                  <a:lnTo>
                    <a:pt x="745" y="426"/>
                  </a:lnTo>
                  <a:lnTo>
                    <a:pt x="748" y="426"/>
                  </a:lnTo>
                  <a:lnTo>
                    <a:pt x="748" y="424"/>
                  </a:lnTo>
                  <a:lnTo>
                    <a:pt x="749" y="423"/>
                  </a:lnTo>
                  <a:lnTo>
                    <a:pt x="750" y="424"/>
                  </a:lnTo>
                  <a:lnTo>
                    <a:pt x="750" y="426"/>
                  </a:lnTo>
                  <a:lnTo>
                    <a:pt x="749" y="427"/>
                  </a:lnTo>
                  <a:lnTo>
                    <a:pt x="749" y="428"/>
                  </a:lnTo>
                  <a:lnTo>
                    <a:pt x="747" y="431"/>
                  </a:lnTo>
                  <a:lnTo>
                    <a:pt x="748" y="432"/>
                  </a:lnTo>
                  <a:lnTo>
                    <a:pt x="744" y="435"/>
                  </a:lnTo>
                  <a:lnTo>
                    <a:pt x="745" y="435"/>
                  </a:lnTo>
                  <a:lnTo>
                    <a:pt x="743" y="437"/>
                  </a:lnTo>
                  <a:lnTo>
                    <a:pt x="744" y="437"/>
                  </a:lnTo>
                  <a:lnTo>
                    <a:pt x="745" y="437"/>
                  </a:lnTo>
                  <a:lnTo>
                    <a:pt x="744" y="438"/>
                  </a:lnTo>
                  <a:lnTo>
                    <a:pt x="744" y="439"/>
                  </a:lnTo>
                  <a:lnTo>
                    <a:pt x="743" y="439"/>
                  </a:lnTo>
                  <a:lnTo>
                    <a:pt x="744" y="440"/>
                  </a:lnTo>
                  <a:lnTo>
                    <a:pt x="743" y="441"/>
                  </a:lnTo>
                  <a:lnTo>
                    <a:pt x="743" y="443"/>
                  </a:lnTo>
                  <a:lnTo>
                    <a:pt x="742" y="443"/>
                  </a:lnTo>
                  <a:lnTo>
                    <a:pt x="741" y="444"/>
                  </a:lnTo>
                  <a:lnTo>
                    <a:pt x="741" y="446"/>
                  </a:lnTo>
                  <a:lnTo>
                    <a:pt x="740" y="446"/>
                  </a:lnTo>
                  <a:lnTo>
                    <a:pt x="739" y="446"/>
                  </a:lnTo>
                  <a:lnTo>
                    <a:pt x="739" y="447"/>
                  </a:lnTo>
                  <a:lnTo>
                    <a:pt x="737" y="447"/>
                  </a:lnTo>
                  <a:lnTo>
                    <a:pt x="737" y="448"/>
                  </a:lnTo>
                  <a:lnTo>
                    <a:pt x="736" y="448"/>
                  </a:lnTo>
                  <a:lnTo>
                    <a:pt x="735" y="448"/>
                  </a:lnTo>
                  <a:lnTo>
                    <a:pt x="735" y="449"/>
                  </a:lnTo>
                  <a:lnTo>
                    <a:pt x="736" y="451"/>
                  </a:lnTo>
                  <a:lnTo>
                    <a:pt x="736" y="452"/>
                  </a:lnTo>
                  <a:lnTo>
                    <a:pt x="735" y="452"/>
                  </a:lnTo>
                  <a:lnTo>
                    <a:pt x="734" y="453"/>
                  </a:lnTo>
                  <a:lnTo>
                    <a:pt x="733" y="453"/>
                  </a:lnTo>
                  <a:lnTo>
                    <a:pt x="732" y="453"/>
                  </a:lnTo>
                  <a:lnTo>
                    <a:pt x="731" y="453"/>
                  </a:lnTo>
                  <a:lnTo>
                    <a:pt x="731" y="454"/>
                  </a:lnTo>
                  <a:lnTo>
                    <a:pt x="731" y="455"/>
                  </a:lnTo>
                  <a:lnTo>
                    <a:pt x="730" y="455"/>
                  </a:lnTo>
                  <a:lnTo>
                    <a:pt x="728" y="456"/>
                  </a:lnTo>
                  <a:lnTo>
                    <a:pt x="728" y="457"/>
                  </a:lnTo>
                  <a:lnTo>
                    <a:pt x="727" y="457"/>
                  </a:lnTo>
                  <a:lnTo>
                    <a:pt x="727" y="458"/>
                  </a:lnTo>
                  <a:lnTo>
                    <a:pt x="727" y="460"/>
                  </a:lnTo>
                  <a:lnTo>
                    <a:pt x="727" y="461"/>
                  </a:lnTo>
                  <a:lnTo>
                    <a:pt x="727" y="462"/>
                  </a:lnTo>
                  <a:lnTo>
                    <a:pt x="727" y="463"/>
                  </a:lnTo>
                  <a:lnTo>
                    <a:pt x="726" y="464"/>
                  </a:lnTo>
                  <a:lnTo>
                    <a:pt x="725" y="464"/>
                  </a:lnTo>
                  <a:lnTo>
                    <a:pt x="724" y="464"/>
                  </a:lnTo>
                  <a:lnTo>
                    <a:pt x="724" y="465"/>
                  </a:lnTo>
                  <a:lnTo>
                    <a:pt x="725" y="465"/>
                  </a:lnTo>
                  <a:lnTo>
                    <a:pt x="725" y="466"/>
                  </a:lnTo>
                  <a:lnTo>
                    <a:pt x="725" y="468"/>
                  </a:lnTo>
                  <a:lnTo>
                    <a:pt x="726" y="468"/>
                  </a:lnTo>
                  <a:lnTo>
                    <a:pt x="726" y="469"/>
                  </a:lnTo>
                  <a:lnTo>
                    <a:pt x="725" y="470"/>
                  </a:lnTo>
                  <a:lnTo>
                    <a:pt x="725" y="471"/>
                  </a:lnTo>
                  <a:lnTo>
                    <a:pt x="725" y="472"/>
                  </a:lnTo>
                  <a:lnTo>
                    <a:pt x="724" y="473"/>
                  </a:lnTo>
                  <a:lnTo>
                    <a:pt x="724" y="474"/>
                  </a:lnTo>
                  <a:lnTo>
                    <a:pt x="723" y="475"/>
                  </a:lnTo>
                  <a:lnTo>
                    <a:pt x="722" y="475"/>
                  </a:lnTo>
                  <a:lnTo>
                    <a:pt x="722" y="477"/>
                  </a:lnTo>
                  <a:lnTo>
                    <a:pt x="721" y="477"/>
                  </a:lnTo>
                  <a:lnTo>
                    <a:pt x="719" y="477"/>
                  </a:lnTo>
                  <a:lnTo>
                    <a:pt x="719" y="478"/>
                  </a:lnTo>
                  <a:lnTo>
                    <a:pt x="718" y="478"/>
                  </a:lnTo>
                  <a:lnTo>
                    <a:pt x="717" y="479"/>
                  </a:lnTo>
                  <a:lnTo>
                    <a:pt x="716" y="479"/>
                  </a:lnTo>
                  <a:lnTo>
                    <a:pt x="716" y="480"/>
                  </a:lnTo>
                  <a:lnTo>
                    <a:pt x="715" y="480"/>
                  </a:lnTo>
                  <a:lnTo>
                    <a:pt x="715" y="481"/>
                  </a:lnTo>
                  <a:lnTo>
                    <a:pt x="715" y="482"/>
                  </a:lnTo>
                  <a:lnTo>
                    <a:pt x="714" y="482"/>
                  </a:lnTo>
                  <a:lnTo>
                    <a:pt x="715" y="482"/>
                  </a:lnTo>
                  <a:lnTo>
                    <a:pt x="714" y="483"/>
                  </a:lnTo>
                  <a:lnTo>
                    <a:pt x="713" y="485"/>
                  </a:lnTo>
                  <a:lnTo>
                    <a:pt x="711" y="485"/>
                  </a:lnTo>
                  <a:lnTo>
                    <a:pt x="710" y="485"/>
                  </a:lnTo>
                  <a:lnTo>
                    <a:pt x="710" y="486"/>
                  </a:lnTo>
                  <a:lnTo>
                    <a:pt x="709" y="486"/>
                  </a:lnTo>
                  <a:lnTo>
                    <a:pt x="708" y="486"/>
                  </a:lnTo>
                  <a:lnTo>
                    <a:pt x="702" y="487"/>
                  </a:lnTo>
                  <a:lnTo>
                    <a:pt x="701" y="487"/>
                  </a:lnTo>
                  <a:lnTo>
                    <a:pt x="700" y="488"/>
                  </a:lnTo>
                  <a:lnTo>
                    <a:pt x="699" y="488"/>
                  </a:lnTo>
                  <a:lnTo>
                    <a:pt x="699" y="489"/>
                  </a:lnTo>
                  <a:lnTo>
                    <a:pt x="699" y="490"/>
                  </a:lnTo>
                  <a:lnTo>
                    <a:pt x="698" y="490"/>
                  </a:lnTo>
                  <a:lnTo>
                    <a:pt x="697" y="491"/>
                  </a:lnTo>
                  <a:lnTo>
                    <a:pt x="696" y="491"/>
                  </a:lnTo>
                  <a:lnTo>
                    <a:pt x="696" y="493"/>
                  </a:lnTo>
                  <a:lnTo>
                    <a:pt x="692" y="494"/>
                  </a:lnTo>
                  <a:lnTo>
                    <a:pt x="691" y="493"/>
                  </a:lnTo>
                  <a:lnTo>
                    <a:pt x="690" y="491"/>
                  </a:lnTo>
                  <a:lnTo>
                    <a:pt x="689" y="490"/>
                  </a:lnTo>
                  <a:lnTo>
                    <a:pt x="688" y="490"/>
                  </a:lnTo>
                  <a:lnTo>
                    <a:pt x="688" y="489"/>
                  </a:lnTo>
                  <a:lnTo>
                    <a:pt x="687" y="489"/>
                  </a:lnTo>
                  <a:lnTo>
                    <a:pt x="685" y="489"/>
                  </a:lnTo>
                  <a:lnTo>
                    <a:pt x="685" y="490"/>
                  </a:lnTo>
                  <a:lnTo>
                    <a:pt x="684" y="490"/>
                  </a:lnTo>
                  <a:lnTo>
                    <a:pt x="685" y="490"/>
                  </a:lnTo>
                  <a:lnTo>
                    <a:pt x="684" y="490"/>
                  </a:lnTo>
                  <a:lnTo>
                    <a:pt x="683" y="491"/>
                  </a:lnTo>
                  <a:lnTo>
                    <a:pt x="684" y="491"/>
                  </a:lnTo>
                  <a:lnTo>
                    <a:pt x="685" y="494"/>
                  </a:lnTo>
                  <a:lnTo>
                    <a:pt x="687" y="495"/>
                  </a:lnTo>
                  <a:lnTo>
                    <a:pt x="687" y="496"/>
                  </a:lnTo>
                  <a:lnTo>
                    <a:pt x="687" y="497"/>
                  </a:lnTo>
                  <a:lnTo>
                    <a:pt x="688" y="498"/>
                  </a:lnTo>
                  <a:lnTo>
                    <a:pt x="688" y="499"/>
                  </a:lnTo>
                  <a:lnTo>
                    <a:pt x="688" y="500"/>
                  </a:lnTo>
                  <a:lnTo>
                    <a:pt x="689" y="504"/>
                  </a:lnTo>
                  <a:lnTo>
                    <a:pt x="689" y="506"/>
                  </a:lnTo>
                  <a:lnTo>
                    <a:pt x="690" y="507"/>
                  </a:lnTo>
                  <a:lnTo>
                    <a:pt x="690" y="508"/>
                  </a:lnTo>
                  <a:lnTo>
                    <a:pt x="691" y="510"/>
                  </a:lnTo>
                  <a:lnTo>
                    <a:pt x="692" y="511"/>
                  </a:lnTo>
                  <a:lnTo>
                    <a:pt x="696" y="515"/>
                  </a:lnTo>
                  <a:lnTo>
                    <a:pt x="697" y="516"/>
                  </a:lnTo>
                  <a:lnTo>
                    <a:pt x="698" y="516"/>
                  </a:lnTo>
                  <a:lnTo>
                    <a:pt x="698" y="518"/>
                  </a:lnTo>
                  <a:lnTo>
                    <a:pt x="698" y="519"/>
                  </a:lnTo>
                  <a:lnTo>
                    <a:pt x="698" y="520"/>
                  </a:lnTo>
                  <a:lnTo>
                    <a:pt x="697" y="523"/>
                  </a:lnTo>
                  <a:lnTo>
                    <a:pt x="697" y="524"/>
                  </a:lnTo>
                  <a:lnTo>
                    <a:pt x="697" y="525"/>
                  </a:lnTo>
                  <a:lnTo>
                    <a:pt x="696" y="527"/>
                  </a:lnTo>
                  <a:lnTo>
                    <a:pt x="696" y="528"/>
                  </a:lnTo>
                  <a:lnTo>
                    <a:pt x="696" y="529"/>
                  </a:lnTo>
                  <a:lnTo>
                    <a:pt x="697" y="529"/>
                  </a:lnTo>
                  <a:lnTo>
                    <a:pt x="697" y="530"/>
                  </a:lnTo>
                  <a:lnTo>
                    <a:pt x="698" y="530"/>
                  </a:lnTo>
                  <a:lnTo>
                    <a:pt x="698" y="531"/>
                  </a:lnTo>
                  <a:lnTo>
                    <a:pt x="699" y="531"/>
                  </a:lnTo>
                  <a:lnTo>
                    <a:pt x="699" y="532"/>
                  </a:lnTo>
                  <a:lnTo>
                    <a:pt x="699" y="533"/>
                  </a:lnTo>
                  <a:lnTo>
                    <a:pt x="700" y="533"/>
                  </a:lnTo>
                  <a:lnTo>
                    <a:pt x="700" y="535"/>
                  </a:lnTo>
                  <a:lnTo>
                    <a:pt x="700" y="536"/>
                  </a:lnTo>
                  <a:lnTo>
                    <a:pt x="700" y="537"/>
                  </a:lnTo>
                  <a:lnTo>
                    <a:pt x="700" y="538"/>
                  </a:lnTo>
                  <a:lnTo>
                    <a:pt x="699" y="538"/>
                  </a:lnTo>
                  <a:lnTo>
                    <a:pt x="699" y="539"/>
                  </a:lnTo>
                  <a:lnTo>
                    <a:pt x="699" y="540"/>
                  </a:lnTo>
                  <a:lnTo>
                    <a:pt x="698" y="540"/>
                  </a:lnTo>
                  <a:lnTo>
                    <a:pt x="698" y="541"/>
                  </a:lnTo>
                  <a:lnTo>
                    <a:pt x="698" y="543"/>
                  </a:lnTo>
                  <a:lnTo>
                    <a:pt x="699" y="543"/>
                  </a:lnTo>
                  <a:lnTo>
                    <a:pt x="699" y="544"/>
                  </a:lnTo>
                  <a:lnTo>
                    <a:pt x="699" y="545"/>
                  </a:lnTo>
                  <a:lnTo>
                    <a:pt x="700" y="545"/>
                  </a:lnTo>
                  <a:lnTo>
                    <a:pt x="700" y="546"/>
                  </a:lnTo>
                  <a:lnTo>
                    <a:pt x="701" y="547"/>
                  </a:lnTo>
                  <a:lnTo>
                    <a:pt x="702" y="548"/>
                  </a:lnTo>
                  <a:lnTo>
                    <a:pt x="704" y="548"/>
                  </a:lnTo>
                  <a:lnTo>
                    <a:pt x="704" y="549"/>
                  </a:lnTo>
                  <a:lnTo>
                    <a:pt x="704" y="550"/>
                  </a:lnTo>
                  <a:lnTo>
                    <a:pt x="705" y="550"/>
                  </a:lnTo>
                  <a:lnTo>
                    <a:pt x="706" y="553"/>
                  </a:lnTo>
                  <a:close/>
                  <a:moveTo>
                    <a:pt x="732" y="315"/>
                  </a:moveTo>
                  <a:lnTo>
                    <a:pt x="731" y="315"/>
                  </a:lnTo>
                  <a:lnTo>
                    <a:pt x="731" y="314"/>
                  </a:lnTo>
                  <a:lnTo>
                    <a:pt x="732" y="314"/>
                  </a:lnTo>
                  <a:lnTo>
                    <a:pt x="732" y="313"/>
                  </a:lnTo>
                  <a:lnTo>
                    <a:pt x="733" y="313"/>
                  </a:lnTo>
                  <a:lnTo>
                    <a:pt x="734" y="313"/>
                  </a:lnTo>
                  <a:lnTo>
                    <a:pt x="733" y="313"/>
                  </a:lnTo>
                  <a:lnTo>
                    <a:pt x="733" y="314"/>
                  </a:lnTo>
                  <a:lnTo>
                    <a:pt x="732" y="314"/>
                  </a:lnTo>
                  <a:lnTo>
                    <a:pt x="732" y="31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0FF4A902-2D76-E7A9-E657-FD3287C8F2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9938" y="461963"/>
              <a:ext cx="1011238" cy="1265238"/>
            </a:xfrm>
            <a:custGeom>
              <a:avLst/>
              <a:gdLst>
                <a:gd name="T0" fmla="*/ 616 w 637"/>
                <a:gd name="T1" fmla="*/ 502 h 797"/>
                <a:gd name="T2" fmla="*/ 633 w 637"/>
                <a:gd name="T3" fmla="*/ 547 h 797"/>
                <a:gd name="T4" fmla="*/ 605 w 637"/>
                <a:gd name="T5" fmla="*/ 585 h 797"/>
                <a:gd name="T6" fmla="*/ 596 w 637"/>
                <a:gd name="T7" fmla="*/ 613 h 797"/>
                <a:gd name="T8" fmla="*/ 587 w 637"/>
                <a:gd name="T9" fmla="*/ 643 h 797"/>
                <a:gd name="T10" fmla="*/ 548 w 637"/>
                <a:gd name="T11" fmla="*/ 653 h 797"/>
                <a:gd name="T12" fmla="*/ 507 w 637"/>
                <a:gd name="T13" fmla="*/ 665 h 797"/>
                <a:gd name="T14" fmla="*/ 464 w 637"/>
                <a:gd name="T15" fmla="*/ 663 h 797"/>
                <a:gd name="T16" fmla="*/ 347 w 637"/>
                <a:gd name="T17" fmla="*/ 743 h 797"/>
                <a:gd name="T18" fmla="*/ 329 w 637"/>
                <a:gd name="T19" fmla="*/ 796 h 797"/>
                <a:gd name="T20" fmla="*/ 289 w 637"/>
                <a:gd name="T21" fmla="*/ 780 h 797"/>
                <a:gd name="T22" fmla="*/ 269 w 637"/>
                <a:gd name="T23" fmla="*/ 745 h 797"/>
                <a:gd name="T24" fmla="*/ 233 w 637"/>
                <a:gd name="T25" fmla="*/ 723 h 797"/>
                <a:gd name="T26" fmla="*/ 194 w 637"/>
                <a:gd name="T27" fmla="*/ 706 h 797"/>
                <a:gd name="T28" fmla="*/ 161 w 637"/>
                <a:gd name="T29" fmla="*/ 716 h 797"/>
                <a:gd name="T30" fmla="*/ 118 w 637"/>
                <a:gd name="T31" fmla="*/ 721 h 797"/>
                <a:gd name="T32" fmla="*/ 74 w 637"/>
                <a:gd name="T33" fmla="*/ 705 h 797"/>
                <a:gd name="T34" fmla="*/ 54 w 637"/>
                <a:gd name="T35" fmla="*/ 664 h 797"/>
                <a:gd name="T36" fmla="*/ 36 w 637"/>
                <a:gd name="T37" fmla="*/ 606 h 797"/>
                <a:gd name="T38" fmla="*/ 77 w 637"/>
                <a:gd name="T39" fmla="*/ 580 h 797"/>
                <a:gd name="T40" fmla="*/ 96 w 637"/>
                <a:gd name="T41" fmla="*/ 545 h 797"/>
                <a:gd name="T42" fmla="*/ 61 w 637"/>
                <a:gd name="T43" fmla="*/ 536 h 797"/>
                <a:gd name="T44" fmla="*/ 52 w 637"/>
                <a:gd name="T45" fmla="*/ 494 h 797"/>
                <a:gd name="T46" fmla="*/ 40 w 637"/>
                <a:gd name="T47" fmla="*/ 457 h 797"/>
                <a:gd name="T48" fmla="*/ 13 w 637"/>
                <a:gd name="T49" fmla="*/ 445 h 797"/>
                <a:gd name="T50" fmla="*/ 26 w 637"/>
                <a:gd name="T51" fmla="*/ 419 h 797"/>
                <a:gd name="T52" fmla="*/ 28 w 637"/>
                <a:gd name="T53" fmla="*/ 386 h 797"/>
                <a:gd name="T54" fmla="*/ 11 w 637"/>
                <a:gd name="T55" fmla="*/ 340 h 797"/>
                <a:gd name="T56" fmla="*/ 2 w 637"/>
                <a:gd name="T57" fmla="*/ 298 h 797"/>
                <a:gd name="T58" fmla="*/ 20 w 637"/>
                <a:gd name="T59" fmla="*/ 273 h 797"/>
                <a:gd name="T60" fmla="*/ 43 w 637"/>
                <a:gd name="T61" fmla="*/ 244 h 797"/>
                <a:gd name="T62" fmla="*/ 59 w 637"/>
                <a:gd name="T63" fmla="*/ 218 h 797"/>
                <a:gd name="T64" fmla="*/ 112 w 637"/>
                <a:gd name="T65" fmla="*/ 183 h 797"/>
                <a:gd name="T66" fmla="*/ 102 w 637"/>
                <a:gd name="T67" fmla="*/ 159 h 797"/>
                <a:gd name="T68" fmla="*/ 126 w 637"/>
                <a:gd name="T69" fmla="*/ 122 h 797"/>
                <a:gd name="T70" fmla="*/ 171 w 637"/>
                <a:gd name="T71" fmla="*/ 95 h 797"/>
                <a:gd name="T72" fmla="*/ 213 w 637"/>
                <a:gd name="T73" fmla="*/ 119 h 797"/>
                <a:gd name="T74" fmla="*/ 186 w 637"/>
                <a:gd name="T75" fmla="*/ 155 h 797"/>
                <a:gd name="T76" fmla="*/ 185 w 637"/>
                <a:gd name="T77" fmla="*/ 187 h 797"/>
                <a:gd name="T78" fmla="*/ 222 w 637"/>
                <a:gd name="T79" fmla="*/ 177 h 797"/>
                <a:gd name="T80" fmla="*/ 247 w 637"/>
                <a:gd name="T81" fmla="*/ 121 h 797"/>
                <a:gd name="T82" fmla="*/ 247 w 637"/>
                <a:gd name="T83" fmla="*/ 63 h 797"/>
                <a:gd name="T84" fmla="*/ 266 w 637"/>
                <a:gd name="T85" fmla="*/ 78 h 797"/>
                <a:gd name="T86" fmla="*/ 260 w 637"/>
                <a:gd name="T87" fmla="*/ 29 h 797"/>
                <a:gd name="T88" fmla="*/ 304 w 637"/>
                <a:gd name="T89" fmla="*/ 12 h 797"/>
                <a:gd name="T90" fmla="*/ 327 w 637"/>
                <a:gd name="T91" fmla="*/ 61 h 797"/>
                <a:gd name="T92" fmla="*/ 381 w 637"/>
                <a:gd name="T93" fmla="*/ 77 h 797"/>
                <a:gd name="T94" fmla="*/ 423 w 637"/>
                <a:gd name="T95" fmla="*/ 61 h 797"/>
                <a:gd name="T96" fmla="*/ 456 w 637"/>
                <a:gd name="T97" fmla="*/ 63 h 797"/>
                <a:gd name="T98" fmla="*/ 456 w 637"/>
                <a:gd name="T99" fmla="*/ 101 h 797"/>
                <a:gd name="T100" fmla="*/ 440 w 637"/>
                <a:gd name="T101" fmla="*/ 135 h 797"/>
                <a:gd name="T102" fmla="*/ 401 w 637"/>
                <a:gd name="T103" fmla="*/ 112 h 797"/>
                <a:gd name="T104" fmla="*/ 390 w 637"/>
                <a:gd name="T105" fmla="*/ 139 h 797"/>
                <a:gd name="T106" fmla="*/ 489 w 637"/>
                <a:gd name="T107" fmla="*/ 188 h 797"/>
                <a:gd name="T108" fmla="*/ 480 w 637"/>
                <a:gd name="T109" fmla="*/ 224 h 797"/>
                <a:gd name="T110" fmla="*/ 521 w 637"/>
                <a:gd name="T111" fmla="*/ 243 h 797"/>
                <a:gd name="T112" fmla="*/ 543 w 637"/>
                <a:gd name="T113" fmla="*/ 276 h 797"/>
                <a:gd name="T114" fmla="*/ 533 w 637"/>
                <a:gd name="T115" fmla="*/ 330 h 797"/>
                <a:gd name="T116" fmla="*/ 552 w 637"/>
                <a:gd name="T117" fmla="*/ 368 h 797"/>
                <a:gd name="T118" fmla="*/ 574 w 637"/>
                <a:gd name="T119" fmla="*/ 386 h 797"/>
                <a:gd name="T120" fmla="*/ 561 w 637"/>
                <a:gd name="T121" fmla="*/ 412 h 797"/>
                <a:gd name="T122" fmla="*/ 574 w 637"/>
                <a:gd name="T123" fmla="*/ 438 h 797"/>
                <a:gd name="T124" fmla="*/ 85 w 637"/>
                <a:gd name="T125" fmla="*/ 429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37" h="797">
                  <a:moveTo>
                    <a:pt x="594" y="470"/>
                  </a:moveTo>
                  <a:lnTo>
                    <a:pt x="594" y="471"/>
                  </a:lnTo>
                  <a:lnTo>
                    <a:pt x="595" y="471"/>
                  </a:lnTo>
                  <a:lnTo>
                    <a:pt x="596" y="472"/>
                  </a:lnTo>
                  <a:lnTo>
                    <a:pt x="596" y="471"/>
                  </a:lnTo>
                  <a:lnTo>
                    <a:pt x="597" y="471"/>
                  </a:lnTo>
                  <a:lnTo>
                    <a:pt x="599" y="471"/>
                  </a:lnTo>
                  <a:lnTo>
                    <a:pt x="599" y="472"/>
                  </a:lnTo>
                  <a:lnTo>
                    <a:pt x="600" y="472"/>
                  </a:lnTo>
                  <a:lnTo>
                    <a:pt x="600" y="473"/>
                  </a:lnTo>
                  <a:lnTo>
                    <a:pt x="600" y="475"/>
                  </a:lnTo>
                  <a:lnTo>
                    <a:pt x="601" y="475"/>
                  </a:lnTo>
                  <a:lnTo>
                    <a:pt x="601" y="476"/>
                  </a:lnTo>
                  <a:lnTo>
                    <a:pt x="602" y="476"/>
                  </a:lnTo>
                  <a:lnTo>
                    <a:pt x="602" y="477"/>
                  </a:lnTo>
                  <a:lnTo>
                    <a:pt x="602" y="478"/>
                  </a:lnTo>
                  <a:lnTo>
                    <a:pt x="602" y="479"/>
                  </a:lnTo>
                  <a:lnTo>
                    <a:pt x="602" y="480"/>
                  </a:lnTo>
                  <a:lnTo>
                    <a:pt x="603" y="480"/>
                  </a:lnTo>
                  <a:lnTo>
                    <a:pt x="602" y="480"/>
                  </a:lnTo>
                  <a:lnTo>
                    <a:pt x="603" y="480"/>
                  </a:lnTo>
                  <a:lnTo>
                    <a:pt x="602" y="481"/>
                  </a:lnTo>
                  <a:lnTo>
                    <a:pt x="603" y="481"/>
                  </a:lnTo>
                  <a:lnTo>
                    <a:pt x="603" y="482"/>
                  </a:lnTo>
                  <a:lnTo>
                    <a:pt x="603" y="484"/>
                  </a:lnTo>
                  <a:lnTo>
                    <a:pt x="604" y="484"/>
                  </a:lnTo>
                  <a:lnTo>
                    <a:pt x="604" y="485"/>
                  </a:lnTo>
                  <a:lnTo>
                    <a:pt x="604" y="486"/>
                  </a:lnTo>
                  <a:lnTo>
                    <a:pt x="605" y="487"/>
                  </a:lnTo>
                  <a:lnTo>
                    <a:pt x="605" y="488"/>
                  </a:lnTo>
                  <a:lnTo>
                    <a:pt x="605" y="489"/>
                  </a:lnTo>
                  <a:lnTo>
                    <a:pt x="607" y="489"/>
                  </a:lnTo>
                  <a:lnTo>
                    <a:pt x="607" y="490"/>
                  </a:lnTo>
                  <a:lnTo>
                    <a:pt x="607" y="492"/>
                  </a:lnTo>
                  <a:lnTo>
                    <a:pt x="607" y="493"/>
                  </a:lnTo>
                  <a:lnTo>
                    <a:pt x="608" y="493"/>
                  </a:lnTo>
                  <a:lnTo>
                    <a:pt x="608" y="494"/>
                  </a:lnTo>
                  <a:lnTo>
                    <a:pt x="609" y="494"/>
                  </a:lnTo>
                  <a:lnTo>
                    <a:pt x="609" y="495"/>
                  </a:lnTo>
                  <a:lnTo>
                    <a:pt x="609" y="496"/>
                  </a:lnTo>
                  <a:lnTo>
                    <a:pt x="610" y="496"/>
                  </a:lnTo>
                  <a:lnTo>
                    <a:pt x="610" y="497"/>
                  </a:lnTo>
                  <a:lnTo>
                    <a:pt x="611" y="497"/>
                  </a:lnTo>
                  <a:lnTo>
                    <a:pt x="611" y="498"/>
                  </a:lnTo>
                  <a:lnTo>
                    <a:pt x="611" y="500"/>
                  </a:lnTo>
                  <a:lnTo>
                    <a:pt x="612" y="500"/>
                  </a:lnTo>
                  <a:lnTo>
                    <a:pt x="611" y="501"/>
                  </a:lnTo>
                  <a:lnTo>
                    <a:pt x="611" y="502"/>
                  </a:lnTo>
                  <a:lnTo>
                    <a:pt x="611" y="503"/>
                  </a:lnTo>
                  <a:lnTo>
                    <a:pt x="612" y="503"/>
                  </a:lnTo>
                  <a:lnTo>
                    <a:pt x="612" y="502"/>
                  </a:lnTo>
                  <a:lnTo>
                    <a:pt x="613" y="502"/>
                  </a:lnTo>
                  <a:lnTo>
                    <a:pt x="614" y="502"/>
                  </a:lnTo>
                  <a:lnTo>
                    <a:pt x="616" y="502"/>
                  </a:lnTo>
                  <a:lnTo>
                    <a:pt x="617" y="502"/>
                  </a:lnTo>
                  <a:lnTo>
                    <a:pt x="618" y="502"/>
                  </a:lnTo>
                  <a:lnTo>
                    <a:pt x="619" y="502"/>
                  </a:lnTo>
                  <a:lnTo>
                    <a:pt x="620" y="503"/>
                  </a:lnTo>
                  <a:lnTo>
                    <a:pt x="620" y="504"/>
                  </a:lnTo>
                  <a:lnTo>
                    <a:pt x="621" y="504"/>
                  </a:lnTo>
                  <a:lnTo>
                    <a:pt x="622" y="504"/>
                  </a:lnTo>
                  <a:lnTo>
                    <a:pt x="622" y="505"/>
                  </a:lnTo>
                  <a:lnTo>
                    <a:pt x="623" y="504"/>
                  </a:lnTo>
                  <a:lnTo>
                    <a:pt x="623" y="505"/>
                  </a:lnTo>
                  <a:lnTo>
                    <a:pt x="623" y="506"/>
                  </a:lnTo>
                  <a:lnTo>
                    <a:pt x="623" y="507"/>
                  </a:lnTo>
                  <a:lnTo>
                    <a:pt x="623" y="509"/>
                  </a:lnTo>
                  <a:lnTo>
                    <a:pt x="625" y="509"/>
                  </a:lnTo>
                  <a:lnTo>
                    <a:pt x="625" y="510"/>
                  </a:lnTo>
                  <a:lnTo>
                    <a:pt x="626" y="512"/>
                  </a:lnTo>
                  <a:lnTo>
                    <a:pt x="625" y="513"/>
                  </a:lnTo>
                  <a:lnTo>
                    <a:pt x="625" y="514"/>
                  </a:lnTo>
                  <a:lnTo>
                    <a:pt x="625" y="515"/>
                  </a:lnTo>
                  <a:lnTo>
                    <a:pt x="626" y="515"/>
                  </a:lnTo>
                  <a:lnTo>
                    <a:pt x="626" y="517"/>
                  </a:lnTo>
                  <a:lnTo>
                    <a:pt x="626" y="518"/>
                  </a:lnTo>
                  <a:lnTo>
                    <a:pt x="626" y="519"/>
                  </a:lnTo>
                  <a:lnTo>
                    <a:pt x="626" y="520"/>
                  </a:lnTo>
                  <a:lnTo>
                    <a:pt x="626" y="521"/>
                  </a:lnTo>
                  <a:lnTo>
                    <a:pt x="626" y="522"/>
                  </a:lnTo>
                  <a:lnTo>
                    <a:pt x="625" y="523"/>
                  </a:lnTo>
                  <a:lnTo>
                    <a:pt x="627" y="523"/>
                  </a:lnTo>
                  <a:lnTo>
                    <a:pt x="627" y="524"/>
                  </a:lnTo>
                  <a:lnTo>
                    <a:pt x="628" y="524"/>
                  </a:lnTo>
                  <a:lnTo>
                    <a:pt x="629" y="526"/>
                  </a:lnTo>
                  <a:lnTo>
                    <a:pt x="630" y="526"/>
                  </a:lnTo>
                  <a:lnTo>
                    <a:pt x="631" y="526"/>
                  </a:lnTo>
                  <a:lnTo>
                    <a:pt x="631" y="527"/>
                  </a:lnTo>
                  <a:lnTo>
                    <a:pt x="631" y="528"/>
                  </a:lnTo>
                  <a:lnTo>
                    <a:pt x="631" y="529"/>
                  </a:lnTo>
                  <a:lnTo>
                    <a:pt x="630" y="529"/>
                  </a:lnTo>
                  <a:lnTo>
                    <a:pt x="631" y="530"/>
                  </a:lnTo>
                  <a:lnTo>
                    <a:pt x="630" y="531"/>
                  </a:lnTo>
                  <a:lnTo>
                    <a:pt x="630" y="532"/>
                  </a:lnTo>
                  <a:lnTo>
                    <a:pt x="629" y="534"/>
                  </a:lnTo>
                  <a:lnTo>
                    <a:pt x="629" y="535"/>
                  </a:lnTo>
                  <a:lnTo>
                    <a:pt x="629" y="536"/>
                  </a:lnTo>
                  <a:lnTo>
                    <a:pt x="629" y="537"/>
                  </a:lnTo>
                  <a:lnTo>
                    <a:pt x="629" y="538"/>
                  </a:lnTo>
                  <a:lnTo>
                    <a:pt x="629" y="539"/>
                  </a:lnTo>
                  <a:lnTo>
                    <a:pt x="629" y="540"/>
                  </a:lnTo>
                  <a:lnTo>
                    <a:pt x="629" y="542"/>
                  </a:lnTo>
                  <a:lnTo>
                    <a:pt x="630" y="543"/>
                  </a:lnTo>
                  <a:lnTo>
                    <a:pt x="631" y="544"/>
                  </a:lnTo>
                  <a:lnTo>
                    <a:pt x="633" y="545"/>
                  </a:lnTo>
                  <a:lnTo>
                    <a:pt x="631" y="545"/>
                  </a:lnTo>
                  <a:lnTo>
                    <a:pt x="631" y="546"/>
                  </a:lnTo>
                  <a:lnTo>
                    <a:pt x="633" y="547"/>
                  </a:lnTo>
                  <a:lnTo>
                    <a:pt x="633" y="548"/>
                  </a:lnTo>
                  <a:lnTo>
                    <a:pt x="634" y="548"/>
                  </a:lnTo>
                  <a:lnTo>
                    <a:pt x="634" y="549"/>
                  </a:lnTo>
                  <a:lnTo>
                    <a:pt x="635" y="551"/>
                  </a:lnTo>
                  <a:lnTo>
                    <a:pt x="636" y="551"/>
                  </a:lnTo>
                  <a:lnTo>
                    <a:pt x="637" y="552"/>
                  </a:lnTo>
                  <a:lnTo>
                    <a:pt x="637" y="553"/>
                  </a:lnTo>
                  <a:lnTo>
                    <a:pt x="637" y="554"/>
                  </a:lnTo>
                  <a:lnTo>
                    <a:pt x="636" y="555"/>
                  </a:lnTo>
                  <a:lnTo>
                    <a:pt x="636" y="556"/>
                  </a:lnTo>
                  <a:lnTo>
                    <a:pt x="635" y="557"/>
                  </a:lnTo>
                  <a:lnTo>
                    <a:pt x="635" y="559"/>
                  </a:lnTo>
                  <a:lnTo>
                    <a:pt x="635" y="560"/>
                  </a:lnTo>
                  <a:lnTo>
                    <a:pt x="634" y="561"/>
                  </a:lnTo>
                  <a:lnTo>
                    <a:pt x="634" y="562"/>
                  </a:lnTo>
                  <a:lnTo>
                    <a:pt x="633" y="562"/>
                  </a:lnTo>
                  <a:lnTo>
                    <a:pt x="633" y="563"/>
                  </a:lnTo>
                  <a:lnTo>
                    <a:pt x="631" y="564"/>
                  </a:lnTo>
                  <a:lnTo>
                    <a:pt x="631" y="565"/>
                  </a:lnTo>
                  <a:lnTo>
                    <a:pt x="630" y="565"/>
                  </a:lnTo>
                  <a:lnTo>
                    <a:pt x="630" y="567"/>
                  </a:lnTo>
                  <a:lnTo>
                    <a:pt x="630" y="568"/>
                  </a:lnTo>
                  <a:lnTo>
                    <a:pt x="629" y="568"/>
                  </a:lnTo>
                  <a:lnTo>
                    <a:pt x="629" y="569"/>
                  </a:lnTo>
                  <a:lnTo>
                    <a:pt x="629" y="570"/>
                  </a:lnTo>
                  <a:lnTo>
                    <a:pt x="628" y="570"/>
                  </a:lnTo>
                  <a:lnTo>
                    <a:pt x="628" y="571"/>
                  </a:lnTo>
                  <a:lnTo>
                    <a:pt x="628" y="572"/>
                  </a:lnTo>
                  <a:lnTo>
                    <a:pt x="627" y="572"/>
                  </a:lnTo>
                  <a:lnTo>
                    <a:pt x="626" y="572"/>
                  </a:lnTo>
                  <a:lnTo>
                    <a:pt x="625" y="572"/>
                  </a:lnTo>
                  <a:lnTo>
                    <a:pt x="623" y="573"/>
                  </a:lnTo>
                  <a:lnTo>
                    <a:pt x="621" y="573"/>
                  </a:lnTo>
                  <a:lnTo>
                    <a:pt x="620" y="574"/>
                  </a:lnTo>
                  <a:lnTo>
                    <a:pt x="619" y="573"/>
                  </a:lnTo>
                  <a:lnTo>
                    <a:pt x="618" y="573"/>
                  </a:lnTo>
                  <a:lnTo>
                    <a:pt x="617" y="573"/>
                  </a:lnTo>
                  <a:lnTo>
                    <a:pt x="616" y="573"/>
                  </a:lnTo>
                  <a:lnTo>
                    <a:pt x="614" y="573"/>
                  </a:lnTo>
                  <a:lnTo>
                    <a:pt x="614" y="574"/>
                  </a:lnTo>
                  <a:lnTo>
                    <a:pt x="613" y="574"/>
                  </a:lnTo>
                  <a:lnTo>
                    <a:pt x="612" y="574"/>
                  </a:lnTo>
                  <a:lnTo>
                    <a:pt x="611" y="576"/>
                  </a:lnTo>
                  <a:lnTo>
                    <a:pt x="610" y="576"/>
                  </a:lnTo>
                  <a:lnTo>
                    <a:pt x="610" y="577"/>
                  </a:lnTo>
                  <a:lnTo>
                    <a:pt x="609" y="577"/>
                  </a:lnTo>
                  <a:lnTo>
                    <a:pt x="609" y="578"/>
                  </a:lnTo>
                  <a:lnTo>
                    <a:pt x="608" y="578"/>
                  </a:lnTo>
                  <a:lnTo>
                    <a:pt x="608" y="579"/>
                  </a:lnTo>
                  <a:lnTo>
                    <a:pt x="608" y="580"/>
                  </a:lnTo>
                  <a:lnTo>
                    <a:pt x="608" y="581"/>
                  </a:lnTo>
                  <a:lnTo>
                    <a:pt x="607" y="581"/>
                  </a:lnTo>
                  <a:lnTo>
                    <a:pt x="607" y="582"/>
                  </a:lnTo>
                  <a:lnTo>
                    <a:pt x="605" y="585"/>
                  </a:lnTo>
                  <a:lnTo>
                    <a:pt x="605" y="586"/>
                  </a:lnTo>
                  <a:lnTo>
                    <a:pt x="604" y="586"/>
                  </a:lnTo>
                  <a:lnTo>
                    <a:pt x="604" y="587"/>
                  </a:lnTo>
                  <a:lnTo>
                    <a:pt x="604" y="588"/>
                  </a:lnTo>
                  <a:lnTo>
                    <a:pt x="604" y="589"/>
                  </a:lnTo>
                  <a:lnTo>
                    <a:pt x="603" y="590"/>
                  </a:lnTo>
                  <a:lnTo>
                    <a:pt x="602" y="591"/>
                  </a:lnTo>
                  <a:lnTo>
                    <a:pt x="602" y="593"/>
                  </a:lnTo>
                  <a:lnTo>
                    <a:pt x="601" y="593"/>
                  </a:lnTo>
                  <a:lnTo>
                    <a:pt x="602" y="594"/>
                  </a:lnTo>
                  <a:lnTo>
                    <a:pt x="602" y="595"/>
                  </a:lnTo>
                  <a:lnTo>
                    <a:pt x="601" y="595"/>
                  </a:lnTo>
                  <a:lnTo>
                    <a:pt x="600" y="596"/>
                  </a:lnTo>
                  <a:lnTo>
                    <a:pt x="599" y="596"/>
                  </a:lnTo>
                  <a:lnTo>
                    <a:pt x="599" y="597"/>
                  </a:lnTo>
                  <a:lnTo>
                    <a:pt x="597" y="597"/>
                  </a:lnTo>
                  <a:lnTo>
                    <a:pt x="596" y="597"/>
                  </a:lnTo>
                  <a:lnTo>
                    <a:pt x="596" y="596"/>
                  </a:lnTo>
                  <a:lnTo>
                    <a:pt x="595" y="596"/>
                  </a:lnTo>
                  <a:lnTo>
                    <a:pt x="595" y="597"/>
                  </a:lnTo>
                  <a:lnTo>
                    <a:pt x="594" y="597"/>
                  </a:lnTo>
                  <a:lnTo>
                    <a:pt x="594" y="598"/>
                  </a:lnTo>
                  <a:lnTo>
                    <a:pt x="593" y="598"/>
                  </a:lnTo>
                  <a:lnTo>
                    <a:pt x="592" y="598"/>
                  </a:lnTo>
                  <a:lnTo>
                    <a:pt x="591" y="598"/>
                  </a:lnTo>
                  <a:lnTo>
                    <a:pt x="591" y="599"/>
                  </a:lnTo>
                  <a:lnTo>
                    <a:pt x="590" y="599"/>
                  </a:lnTo>
                  <a:lnTo>
                    <a:pt x="588" y="599"/>
                  </a:lnTo>
                  <a:lnTo>
                    <a:pt x="587" y="601"/>
                  </a:lnTo>
                  <a:lnTo>
                    <a:pt x="586" y="601"/>
                  </a:lnTo>
                  <a:lnTo>
                    <a:pt x="587" y="601"/>
                  </a:lnTo>
                  <a:lnTo>
                    <a:pt x="587" y="602"/>
                  </a:lnTo>
                  <a:lnTo>
                    <a:pt x="588" y="602"/>
                  </a:lnTo>
                  <a:lnTo>
                    <a:pt x="590" y="602"/>
                  </a:lnTo>
                  <a:lnTo>
                    <a:pt x="590" y="603"/>
                  </a:lnTo>
                  <a:lnTo>
                    <a:pt x="591" y="604"/>
                  </a:lnTo>
                  <a:lnTo>
                    <a:pt x="591" y="605"/>
                  </a:lnTo>
                  <a:lnTo>
                    <a:pt x="592" y="605"/>
                  </a:lnTo>
                  <a:lnTo>
                    <a:pt x="593" y="606"/>
                  </a:lnTo>
                  <a:lnTo>
                    <a:pt x="594" y="606"/>
                  </a:lnTo>
                  <a:lnTo>
                    <a:pt x="594" y="607"/>
                  </a:lnTo>
                  <a:lnTo>
                    <a:pt x="593" y="607"/>
                  </a:lnTo>
                  <a:lnTo>
                    <a:pt x="594" y="607"/>
                  </a:lnTo>
                  <a:lnTo>
                    <a:pt x="594" y="609"/>
                  </a:lnTo>
                  <a:lnTo>
                    <a:pt x="595" y="609"/>
                  </a:lnTo>
                  <a:lnTo>
                    <a:pt x="595" y="610"/>
                  </a:lnTo>
                  <a:lnTo>
                    <a:pt x="595" y="611"/>
                  </a:lnTo>
                  <a:lnTo>
                    <a:pt x="595" y="612"/>
                  </a:lnTo>
                  <a:lnTo>
                    <a:pt x="594" y="612"/>
                  </a:lnTo>
                  <a:lnTo>
                    <a:pt x="594" y="613"/>
                  </a:lnTo>
                  <a:lnTo>
                    <a:pt x="595" y="613"/>
                  </a:lnTo>
                  <a:lnTo>
                    <a:pt x="595" y="614"/>
                  </a:lnTo>
                  <a:lnTo>
                    <a:pt x="596" y="614"/>
                  </a:lnTo>
                  <a:lnTo>
                    <a:pt x="596" y="613"/>
                  </a:lnTo>
                  <a:lnTo>
                    <a:pt x="597" y="613"/>
                  </a:lnTo>
                  <a:lnTo>
                    <a:pt x="597" y="612"/>
                  </a:lnTo>
                  <a:lnTo>
                    <a:pt x="599" y="610"/>
                  </a:lnTo>
                  <a:lnTo>
                    <a:pt x="601" y="610"/>
                  </a:lnTo>
                  <a:lnTo>
                    <a:pt x="601" y="611"/>
                  </a:lnTo>
                  <a:lnTo>
                    <a:pt x="602" y="612"/>
                  </a:lnTo>
                  <a:lnTo>
                    <a:pt x="601" y="612"/>
                  </a:lnTo>
                  <a:lnTo>
                    <a:pt x="601" y="613"/>
                  </a:lnTo>
                  <a:lnTo>
                    <a:pt x="602" y="613"/>
                  </a:lnTo>
                  <a:lnTo>
                    <a:pt x="601" y="613"/>
                  </a:lnTo>
                  <a:lnTo>
                    <a:pt x="601" y="614"/>
                  </a:lnTo>
                  <a:lnTo>
                    <a:pt x="601" y="615"/>
                  </a:lnTo>
                  <a:lnTo>
                    <a:pt x="601" y="616"/>
                  </a:lnTo>
                  <a:lnTo>
                    <a:pt x="601" y="618"/>
                  </a:lnTo>
                  <a:lnTo>
                    <a:pt x="601" y="619"/>
                  </a:lnTo>
                  <a:lnTo>
                    <a:pt x="601" y="620"/>
                  </a:lnTo>
                  <a:lnTo>
                    <a:pt x="601" y="621"/>
                  </a:lnTo>
                  <a:lnTo>
                    <a:pt x="600" y="621"/>
                  </a:lnTo>
                  <a:lnTo>
                    <a:pt x="599" y="621"/>
                  </a:lnTo>
                  <a:lnTo>
                    <a:pt x="599" y="622"/>
                  </a:lnTo>
                  <a:lnTo>
                    <a:pt x="597" y="622"/>
                  </a:lnTo>
                  <a:lnTo>
                    <a:pt x="597" y="623"/>
                  </a:lnTo>
                  <a:lnTo>
                    <a:pt x="596" y="623"/>
                  </a:lnTo>
                  <a:lnTo>
                    <a:pt x="596" y="624"/>
                  </a:lnTo>
                  <a:lnTo>
                    <a:pt x="595" y="624"/>
                  </a:lnTo>
                  <a:lnTo>
                    <a:pt x="594" y="624"/>
                  </a:lnTo>
                  <a:lnTo>
                    <a:pt x="594" y="626"/>
                  </a:lnTo>
                  <a:lnTo>
                    <a:pt x="595" y="626"/>
                  </a:lnTo>
                  <a:lnTo>
                    <a:pt x="595" y="627"/>
                  </a:lnTo>
                  <a:lnTo>
                    <a:pt x="596" y="627"/>
                  </a:lnTo>
                  <a:lnTo>
                    <a:pt x="596" y="628"/>
                  </a:lnTo>
                  <a:lnTo>
                    <a:pt x="597" y="628"/>
                  </a:lnTo>
                  <a:lnTo>
                    <a:pt x="597" y="629"/>
                  </a:lnTo>
                  <a:lnTo>
                    <a:pt x="597" y="630"/>
                  </a:lnTo>
                  <a:lnTo>
                    <a:pt x="596" y="631"/>
                  </a:lnTo>
                  <a:lnTo>
                    <a:pt x="595" y="631"/>
                  </a:lnTo>
                  <a:lnTo>
                    <a:pt x="595" y="632"/>
                  </a:lnTo>
                  <a:lnTo>
                    <a:pt x="594" y="631"/>
                  </a:lnTo>
                  <a:lnTo>
                    <a:pt x="594" y="632"/>
                  </a:lnTo>
                  <a:lnTo>
                    <a:pt x="594" y="634"/>
                  </a:lnTo>
                  <a:lnTo>
                    <a:pt x="594" y="635"/>
                  </a:lnTo>
                  <a:lnTo>
                    <a:pt x="593" y="636"/>
                  </a:lnTo>
                  <a:lnTo>
                    <a:pt x="592" y="636"/>
                  </a:lnTo>
                  <a:lnTo>
                    <a:pt x="592" y="637"/>
                  </a:lnTo>
                  <a:lnTo>
                    <a:pt x="592" y="638"/>
                  </a:lnTo>
                  <a:lnTo>
                    <a:pt x="591" y="638"/>
                  </a:lnTo>
                  <a:lnTo>
                    <a:pt x="591" y="639"/>
                  </a:lnTo>
                  <a:lnTo>
                    <a:pt x="590" y="640"/>
                  </a:lnTo>
                  <a:lnTo>
                    <a:pt x="591" y="640"/>
                  </a:lnTo>
                  <a:lnTo>
                    <a:pt x="591" y="641"/>
                  </a:lnTo>
                  <a:lnTo>
                    <a:pt x="590" y="641"/>
                  </a:lnTo>
                  <a:lnTo>
                    <a:pt x="590" y="643"/>
                  </a:lnTo>
                  <a:lnTo>
                    <a:pt x="588" y="643"/>
                  </a:lnTo>
                  <a:lnTo>
                    <a:pt x="587" y="643"/>
                  </a:lnTo>
                  <a:lnTo>
                    <a:pt x="587" y="644"/>
                  </a:lnTo>
                  <a:lnTo>
                    <a:pt x="587" y="645"/>
                  </a:lnTo>
                  <a:lnTo>
                    <a:pt x="586" y="645"/>
                  </a:lnTo>
                  <a:lnTo>
                    <a:pt x="585" y="645"/>
                  </a:lnTo>
                  <a:lnTo>
                    <a:pt x="585" y="644"/>
                  </a:lnTo>
                  <a:lnTo>
                    <a:pt x="584" y="644"/>
                  </a:lnTo>
                  <a:lnTo>
                    <a:pt x="583" y="644"/>
                  </a:lnTo>
                  <a:lnTo>
                    <a:pt x="583" y="643"/>
                  </a:lnTo>
                  <a:lnTo>
                    <a:pt x="583" y="644"/>
                  </a:lnTo>
                  <a:lnTo>
                    <a:pt x="582" y="644"/>
                  </a:lnTo>
                  <a:lnTo>
                    <a:pt x="582" y="645"/>
                  </a:lnTo>
                  <a:lnTo>
                    <a:pt x="580" y="645"/>
                  </a:lnTo>
                  <a:lnTo>
                    <a:pt x="579" y="645"/>
                  </a:lnTo>
                  <a:lnTo>
                    <a:pt x="579" y="646"/>
                  </a:lnTo>
                  <a:lnTo>
                    <a:pt x="578" y="646"/>
                  </a:lnTo>
                  <a:lnTo>
                    <a:pt x="577" y="646"/>
                  </a:lnTo>
                  <a:lnTo>
                    <a:pt x="577" y="647"/>
                  </a:lnTo>
                  <a:lnTo>
                    <a:pt x="576" y="647"/>
                  </a:lnTo>
                  <a:lnTo>
                    <a:pt x="575" y="647"/>
                  </a:lnTo>
                  <a:lnTo>
                    <a:pt x="574" y="647"/>
                  </a:lnTo>
                  <a:lnTo>
                    <a:pt x="574" y="648"/>
                  </a:lnTo>
                  <a:lnTo>
                    <a:pt x="573" y="648"/>
                  </a:lnTo>
                  <a:lnTo>
                    <a:pt x="571" y="648"/>
                  </a:lnTo>
                  <a:lnTo>
                    <a:pt x="571" y="649"/>
                  </a:lnTo>
                  <a:lnTo>
                    <a:pt x="570" y="648"/>
                  </a:lnTo>
                  <a:lnTo>
                    <a:pt x="570" y="649"/>
                  </a:lnTo>
                  <a:lnTo>
                    <a:pt x="569" y="649"/>
                  </a:lnTo>
                  <a:lnTo>
                    <a:pt x="568" y="649"/>
                  </a:lnTo>
                  <a:lnTo>
                    <a:pt x="567" y="651"/>
                  </a:lnTo>
                  <a:lnTo>
                    <a:pt x="566" y="651"/>
                  </a:lnTo>
                  <a:lnTo>
                    <a:pt x="565" y="652"/>
                  </a:lnTo>
                  <a:lnTo>
                    <a:pt x="564" y="652"/>
                  </a:lnTo>
                  <a:lnTo>
                    <a:pt x="562" y="652"/>
                  </a:lnTo>
                  <a:lnTo>
                    <a:pt x="561" y="651"/>
                  </a:lnTo>
                  <a:lnTo>
                    <a:pt x="562" y="651"/>
                  </a:lnTo>
                  <a:lnTo>
                    <a:pt x="562" y="649"/>
                  </a:lnTo>
                  <a:lnTo>
                    <a:pt x="561" y="649"/>
                  </a:lnTo>
                  <a:lnTo>
                    <a:pt x="561" y="648"/>
                  </a:lnTo>
                  <a:lnTo>
                    <a:pt x="560" y="649"/>
                  </a:lnTo>
                  <a:lnTo>
                    <a:pt x="559" y="649"/>
                  </a:lnTo>
                  <a:lnTo>
                    <a:pt x="559" y="651"/>
                  </a:lnTo>
                  <a:lnTo>
                    <a:pt x="558" y="651"/>
                  </a:lnTo>
                  <a:lnTo>
                    <a:pt x="557" y="651"/>
                  </a:lnTo>
                  <a:lnTo>
                    <a:pt x="556" y="651"/>
                  </a:lnTo>
                  <a:lnTo>
                    <a:pt x="554" y="651"/>
                  </a:lnTo>
                  <a:lnTo>
                    <a:pt x="553" y="651"/>
                  </a:lnTo>
                  <a:lnTo>
                    <a:pt x="552" y="651"/>
                  </a:lnTo>
                  <a:lnTo>
                    <a:pt x="552" y="652"/>
                  </a:lnTo>
                  <a:lnTo>
                    <a:pt x="551" y="652"/>
                  </a:lnTo>
                  <a:lnTo>
                    <a:pt x="551" y="653"/>
                  </a:lnTo>
                  <a:lnTo>
                    <a:pt x="551" y="652"/>
                  </a:lnTo>
                  <a:lnTo>
                    <a:pt x="550" y="653"/>
                  </a:lnTo>
                  <a:lnTo>
                    <a:pt x="549" y="653"/>
                  </a:lnTo>
                  <a:lnTo>
                    <a:pt x="548" y="653"/>
                  </a:lnTo>
                  <a:lnTo>
                    <a:pt x="547" y="653"/>
                  </a:lnTo>
                  <a:lnTo>
                    <a:pt x="545" y="654"/>
                  </a:lnTo>
                  <a:lnTo>
                    <a:pt x="544" y="654"/>
                  </a:lnTo>
                  <a:lnTo>
                    <a:pt x="543" y="654"/>
                  </a:lnTo>
                  <a:lnTo>
                    <a:pt x="541" y="654"/>
                  </a:lnTo>
                  <a:lnTo>
                    <a:pt x="540" y="654"/>
                  </a:lnTo>
                  <a:lnTo>
                    <a:pt x="540" y="655"/>
                  </a:lnTo>
                  <a:lnTo>
                    <a:pt x="539" y="655"/>
                  </a:lnTo>
                  <a:lnTo>
                    <a:pt x="538" y="655"/>
                  </a:lnTo>
                  <a:lnTo>
                    <a:pt x="536" y="655"/>
                  </a:lnTo>
                  <a:lnTo>
                    <a:pt x="535" y="655"/>
                  </a:lnTo>
                  <a:lnTo>
                    <a:pt x="534" y="655"/>
                  </a:lnTo>
                  <a:lnTo>
                    <a:pt x="533" y="655"/>
                  </a:lnTo>
                  <a:lnTo>
                    <a:pt x="532" y="655"/>
                  </a:lnTo>
                  <a:lnTo>
                    <a:pt x="532" y="656"/>
                  </a:lnTo>
                  <a:lnTo>
                    <a:pt x="531" y="656"/>
                  </a:lnTo>
                  <a:lnTo>
                    <a:pt x="530" y="656"/>
                  </a:lnTo>
                  <a:lnTo>
                    <a:pt x="528" y="656"/>
                  </a:lnTo>
                  <a:lnTo>
                    <a:pt x="527" y="656"/>
                  </a:lnTo>
                  <a:lnTo>
                    <a:pt x="526" y="656"/>
                  </a:lnTo>
                  <a:lnTo>
                    <a:pt x="526" y="657"/>
                  </a:lnTo>
                  <a:lnTo>
                    <a:pt x="527" y="659"/>
                  </a:lnTo>
                  <a:lnTo>
                    <a:pt x="527" y="660"/>
                  </a:lnTo>
                  <a:lnTo>
                    <a:pt x="527" y="661"/>
                  </a:lnTo>
                  <a:lnTo>
                    <a:pt x="527" y="662"/>
                  </a:lnTo>
                  <a:lnTo>
                    <a:pt x="527" y="663"/>
                  </a:lnTo>
                  <a:lnTo>
                    <a:pt x="526" y="663"/>
                  </a:lnTo>
                  <a:lnTo>
                    <a:pt x="525" y="663"/>
                  </a:lnTo>
                  <a:lnTo>
                    <a:pt x="524" y="663"/>
                  </a:lnTo>
                  <a:lnTo>
                    <a:pt x="524" y="664"/>
                  </a:lnTo>
                  <a:lnTo>
                    <a:pt x="524" y="665"/>
                  </a:lnTo>
                  <a:lnTo>
                    <a:pt x="524" y="666"/>
                  </a:lnTo>
                  <a:lnTo>
                    <a:pt x="523" y="666"/>
                  </a:lnTo>
                  <a:lnTo>
                    <a:pt x="522" y="668"/>
                  </a:lnTo>
                  <a:lnTo>
                    <a:pt x="521" y="668"/>
                  </a:lnTo>
                  <a:lnTo>
                    <a:pt x="519" y="669"/>
                  </a:lnTo>
                  <a:lnTo>
                    <a:pt x="519" y="668"/>
                  </a:lnTo>
                  <a:lnTo>
                    <a:pt x="519" y="666"/>
                  </a:lnTo>
                  <a:lnTo>
                    <a:pt x="518" y="668"/>
                  </a:lnTo>
                  <a:lnTo>
                    <a:pt x="517" y="668"/>
                  </a:lnTo>
                  <a:lnTo>
                    <a:pt x="516" y="668"/>
                  </a:lnTo>
                  <a:lnTo>
                    <a:pt x="515" y="669"/>
                  </a:lnTo>
                  <a:lnTo>
                    <a:pt x="514" y="670"/>
                  </a:lnTo>
                  <a:lnTo>
                    <a:pt x="514" y="669"/>
                  </a:lnTo>
                  <a:lnTo>
                    <a:pt x="513" y="669"/>
                  </a:lnTo>
                  <a:lnTo>
                    <a:pt x="514" y="669"/>
                  </a:lnTo>
                  <a:lnTo>
                    <a:pt x="513" y="668"/>
                  </a:lnTo>
                  <a:lnTo>
                    <a:pt x="511" y="668"/>
                  </a:lnTo>
                  <a:lnTo>
                    <a:pt x="510" y="666"/>
                  </a:lnTo>
                  <a:lnTo>
                    <a:pt x="509" y="668"/>
                  </a:lnTo>
                  <a:lnTo>
                    <a:pt x="508" y="668"/>
                  </a:lnTo>
                  <a:lnTo>
                    <a:pt x="508" y="666"/>
                  </a:lnTo>
                  <a:lnTo>
                    <a:pt x="507" y="666"/>
                  </a:lnTo>
                  <a:lnTo>
                    <a:pt x="507" y="665"/>
                  </a:lnTo>
                  <a:lnTo>
                    <a:pt x="508" y="665"/>
                  </a:lnTo>
                  <a:lnTo>
                    <a:pt x="507" y="665"/>
                  </a:lnTo>
                  <a:lnTo>
                    <a:pt x="507" y="664"/>
                  </a:lnTo>
                  <a:lnTo>
                    <a:pt x="506" y="664"/>
                  </a:lnTo>
                  <a:lnTo>
                    <a:pt x="506" y="663"/>
                  </a:lnTo>
                  <a:lnTo>
                    <a:pt x="506" y="662"/>
                  </a:lnTo>
                  <a:lnTo>
                    <a:pt x="506" y="661"/>
                  </a:lnTo>
                  <a:lnTo>
                    <a:pt x="505" y="661"/>
                  </a:lnTo>
                  <a:lnTo>
                    <a:pt x="505" y="660"/>
                  </a:lnTo>
                  <a:lnTo>
                    <a:pt x="505" y="659"/>
                  </a:lnTo>
                  <a:lnTo>
                    <a:pt x="505" y="657"/>
                  </a:lnTo>
                  <a:lnTo>
                    <a:pt x="504" y="659"/>
                  </a:lnTo>
                  <a:lnTo>
                    <a:pt x="502" y="659"/>
                  </a:lnTo>
                  <a:lnTo>
                    <a:pt x="501" y="660"/>
                  </a:lnTo>
                  <a:lnTo>
                    <a:pt x="500" y="660"/>
                  </a:lnTo>
                  <a:lnTo>
                    <a:pt x="500" y="661"/>
                  </a:lnTo>
                  <a:lnTo>
                    <a:pt x="499" y="661"/>
                  </a:lnTo>
                  <a:lnTo>
                    <a:pt x="498" y="662"/>
                  </a:lnTo>
                  <a:lnTo>
                    <a:pt x="498" y="663"/>
                  </a:lnTo>
                  <a:lnTo>
                    <a:pt x="498" y="664"/>
                  </a:lnTo>
                  <a:lnTo>
                    <a:pt x="497" y="664"/>
                  </a:lnTo>
                  <a:lnTo>
                    <a:pt x="496" y="664"/>
                  </a:lnTo>
                  <a:lnTo>
                    <a:pt x="495" y="664"/>
                  </a:lnTo>
                  <a:lnTo>
                    <a:pt x="493" y="664"/>
                  </a:lnTo>
                  <a:lnTo>
                    <a:pt x="492" y="664"/>
                  </a:lnTo>
                  <a:lnTo>
                    <a:pt x="491" y="664"/>
                  </a:lnTo>
                  <a:lnTo>
                    <a:pt x="490" y="664"/>
                  </a:lnTo>
                  <a:lnTo>
                    <a:pt x="490" y="663"/>
                  </a:lnTo>
                  <a:lnTo>
                    <a:pt x="489" y="663"/>
                  </a:lnTo>
                  <a:lnTo>
                    <a:pt x="488" y="661"/>
                  </a:lnTo>
                  <a:lnTo>
                    <a:pt x="487" y="661"/>
                  </a:lnTo>
                  <a:lnTo>
                    <a:pt x="485" y="661"/>
                  </a:lnTo>
                  <a:lnTo>
                    <a:pt x="484" y="660"/>
                  </a:lnTo>
                  <a:lnTo>
                    <a:pt x="483" y="660"/>
                  </a:lnTo>
                  <a:lnTo>
                    <a:pt x="482" y="660"/>
                  </a:lnTo>
                  <a:lnTo>
                    <a:pt x="481" y="660"/>
                  </a:lnTo>
                  <a:lnTo>
                    <a:pt x="481" y="659"/>
                  </a:lnTo>
                  <a:lnTo>
                    <a:pt x="480" y="659"/>
                  </a:lnTo>
                  <a:lnTo>
                    <a:pt x="480" y="657"/>
                  </a:lnTo>
                  <a:lnTo>
                    <a:pt x="479" y="657"/>
                  </a:lnTo>
                  <a:lnTo>
                    <a:pt x="476" y="659"/>
                  </a:lnTo>
                  <a:lnTo>
                    <a:pt x="475" y="659"/>
                  </a:lnTo>
                  <a:lnTo>
                    <a:pt x="474" y="659"/>
                  </a:lnTo>
                  <a:lnTo>
                    <a:pt x="474" y="660"/>
                  </a:lnTo>
                  <a:lnTo>
                    <a:pt x="473" y="660"/>
                  </a:lnTo>
                  <a:lnTo>
                    <a:pt x="472" y="660"/>
                  </a:lnTo>
                  <a:lnTo>
                    <a:pt x="472" y="661"/>
                  </a:lnTo>
                  <a:lnTo>
                    <a:pt x="471" y="661"/>
                  </a:lnTo>
                  <a:lnTo>
                    <a:pt x="470" y="661"/>
                  </a:lnTo>
                  <a:lnTo>
                    <a:pt x="468" y="662"/>
                  </a:lnTo>
                  <a:lnTo>
                    <a:pt x="467" y="662"/>
                  </a:lnTo>
                  <a:lnTo>
                    <a:pt x="466" y="662"/>
                  </a:lnTo>
                  <a:lnTo>
                    <a:pt x="465" y="662"/>
                  </a:lnTo>
                  <a:lnTo>
                    <a:pt x="464" y="663"/>
                  </a:lnTo>
                  <a:lnTo>
                    <a:pt x="463" y="663"/>
                  </a:lnTo>
                  <a:lnTo>
                    <a:pt x="462" y="663"/>
                  </a:lnTo>
                  <a:lnTo>
                    <a:pt x="461" y="663"/>
                  </a:lnTo>
                  <a:lnTo>
                    <a:pt x="461" y="664"/>
                  </a:lnTo>
                  <a:lnTo>
                    <a:pt x="459" y="664"/>
                  </a:lnTo>
                  <a:lnTo>
                    <a:pt x="457" y="664"/>
                  </a:lnTo>
                  <a:lnTo>
                    <a:pt x="455" y="665"/>
                  </a:lnTo>
                  <a:lnTo>
                    <a:pt x="455" y="666"/>
                  </a:lnTo>
                  <a:lnTo>
                    <a:pt x="455" y="668"/>
                  </a:lnTo>
                  <a:lnTo>
                    <a:pt x="453" y="669"/>
                  </a:lnTo>
                  <a:lnTo>
                    <a:pt x="453" y="670"/>
                  </a:lnTo>
                  <a:lnTo>
                    <a:pt x="453" y="671"/>
                  </a:lnTo>
                  <a:lnTo>
                    <a:pt x="452" y="671"/>
                  </a:lnTo>
                  <a:lnTo>
                    <a:pt x="452" y="672"/>
                  </a:lnTo>
                  <a:lnTo>
                    <a:pt x="450" y="672"/>
                  </a:lnTo>
                  <a:lnTo>
                    <a:pt x="449" y="672"/>
                  </a:lnTo>
                  <a:lnTo>
                    <a:pt x="449" y="673"/>
                  </a:lnTo>
                  <a:lnTo>
                    <a:pt x="449" y="674"/>
                  </a:lnTo>
                  <a:lnTo>
                    <a:pt x="448" y="674"/>
                  </a:lnTo>
                  <a:lnTo>
                    <a:pt x="448" y="676"/>
                  </a:lnTo>
                  <a:lnTo>
                    <a:pt x="448" y="677"/>
                  </a:lnTo>
                  <a:lnTo>
                    <a:pt x="462" y="705"/>
                  </a:lnTo>
                  <a:lnTo>
                    <a:pt x="446" y="702"/>
                  </a:lnTo>
                  <a:lnTo>
                    <a:pt x="430" y="707"/>
                  </a:lnTo>
                  <a:lnTo>
                    <a:pt x="393" y="719"/>
                  </a:lnTo>
                  <a:lnTo>
                    <a:pt x="373" y="729"/>
                  </a:lnTo>
                  <a:lnTo>
                    <a:pt x="370" y="731"/>
                  </a:lnTo>
                  <a:lnTo>
                    <a:pt x="366" y="732"/>
                  </a:lnTo>
                  <a:lnTo>
                    <a:pt x="364" y="732"/>
                  </a:lnTo>
                  <a:lnTo>
                    <a:pt x="364" y="733"/>
                  </a:lnTo>
                  <a:lnTo>
                    <a:pt x="364" y="735"/>
                  </a:lnTo>
                  <a:lnTo>
                    <a:pt x="363" y="735"/>
                  </a:lnTo>
                  <a:lnTo>
                    <a:pt x="362" y="736"/>
                  </a:lnTo>
                  <a:lnTo>
                    <a:pt x="361" y="736"/>
                  </a:lnTo>
                  <a:lnTo>
                    <a:pt x="361" y="735"/>
                  </a:lnTo>
                  <a:lnTo>
                    <a:pt x="360" y="735"/>
                  </a:lnTo>
                  <a:lnTo>
                    <a:pt x="359" y="733"/>
                  </a:lnTo>
                  <a:lnTo>
                    <a:pt x="358" y="733"/>
                  </a:lnTo>
                  <a:lnTo>
                    <a:pt x="358" y="732"/>
                  </a:lnTo>
                  <a:lnTo>
                    <a:pt x="356" y="733"/>
                  </a:lnTo>
                  <a:lnTo>
                    <a:pt x="355" y="735"/>
                  </a:lnTo>
                  <a:lnTo>
                    <a:pt x="355" y="736"/>
                  </a:lnTo>
                  <a:lnTo>
                    <a:pt x="355" y="737"/>
                  </a:lnTo>
                  <a:lnTo>
                    <a:pt x="355" y="738"/>
                  </a:lnTo>
                  <a:lnTo>
                    <a:pt x="355" y="739"/>
                  </a:lnTo>
                  <a:lnTo>
                    <a:pt x="354" y="740"/>
                  </a:lnTo>
                  <a:lnTo>
                    <a:pt x="353" y="740"/>
                  </a:lnTo>
                  <a:lnTo>
                    <a:pt x="352" y="740"/>
                  </a:lnTo>
                  <a:lnTo>
                    <a:pt x="352" y="741"/>
                  </a:lnTo>
                  <a:lnTo>
                    <a:pt x="351" y="741"/>
                  </a:lnTo>
                  <a:lnTo>
                    <a:pt x="350" y="741"/>
                  </a:lnTo>
                  <a:lnTo>
                    <a:pt x="349" y="741"/>
                  </a:lnTo>
                  <a:lnTo>
                    <a:pt x="347" y="741"/>
                  </a:lnTo>
                  <a:lnTo>
                    <a:pt x="347" y="743"/>
                  </a:lnTo>
                  <a:lnTo>
                    <a:pt x="346" y="743"/>
                  </a:lnTo>
                  <a:lnTo>
                    <a:pt x="341" y="754"/>
                  </a:lnTo>
                  <a:lnTo>
                    <a:pt x="338" y="757"/>
                  </a:lnTo>
                  <a:lnTo>
                    <a:pt x="337" y="757"/>
                  </a:lnTo>
                  <a:lnTo>
                    <a:pt x="336" y="758"/>
                  </a:lnTo>
                  <a:lnTo>
                    <a:pt x="335" y="758"/>
                  </a:lnTo>
                  <a:lnTo>
                    <a:pt x="335" y="760"/>
                  </a:lnTo>
                  <a:lnTo>
                    <a:pt x="334" y="760"/>
                  </a:lnTo>
                  <a:lnTo>
                    <a:pt x="334" y="761"/>
                  </a:lnTo>
                  <a:lnTo>
                    <a:pt x="334" y="764"/>
                  </a:lnTo>
                  <a:lnTo>
                    <a:pt x="333" y="766"/>
                  </a:lnTo>
                  <a:lnTo>
                    <a:pt x="333" y="768"/>
                  </a:lnTo>
                  <a:lnTo>
                    <a:pt x="333" y="769"/>
                  </a:lnTo>
                  <a:lnTo>
                    <a:pt x="334" y="770"/>
                  </a:lnTo>
                  <a:lnTo>
                    <a:pt x="334" y="771"/>
                  </a:lnTo>
                  <a:lnTo>
                    <a:pt x="335" y="772"/>
                  </a:lnTo>
                  <a:lnTo>
                    <a:pt x="335" y="773"/>
                  </a:lnTo>
                  <a:lnTo>
                    <a:pt x="335" y="774"/>
                  </a:lnTo>
                  <a:lnTo>
                    <a:pt x="335" y="775"/>
                  </a:lnTo>
                  <a:lnTo>
                    <a:pt x="336" y="775"/>
                  </a:lnTo>
                  <a:lnTo>
                    <a:pt x="336" y="777"/>
                  </a:lnTo>
                  <a:lnTo>
                    <a:pt x="337" y="778"/>
                  </a:lnTo>
                  <a:lnTo>
                    <a:pt x="338" y="779"/>
                  </a:lnTo>
                  <a:lnTo>
                    <a:pt x="340" y="780"/>
                  </a:lnTo>
                  <a:lnTo>
                    <a:pt x="341" y="780"/>
                  </a:lnTo>
                  <a:lnTo>
                    <a:pt x="342" y="781"/>
                  </a:lnTo>
                  <a:lnTo>
                    <a:pt x="343" y="781"/>
                  </a:lnTo>
                  <a:lnTo>
                    <a:pt x="343" y="782"/>
                  </a:lnTo>
                  <a:lnTo>
                    <a:pt x="344" y="782"/>
                  </a:lnTo>
                  <a:lnTo>
                    <a:pt x="344" y="783"/>
                  </a:lnTo>
                  <a:lnTo>
                    <a:pt x="344" y="785"/>
                  </a:lnTo>
                  <a:lnTo>
                    <a:pt x="345" y="786"/>
                  </a:lnTo>
                  <a:lnTo>
                    <a:pt x="345" y="787"/>
                  </a:lnTo>
                  <a:lnTo>
                    <a:pt x="345" y="788"/>
                  </a:lnTo>
                  <a:lnTo>
                    <a:pt x="345" y="789"/>
                  </a:lnTo>
                  <a:lnTo>
                    <a:pt x="345" y="790"/>
                  </a:lnTo>
                  <a:lnTo>
                    <a:pt x="345" y="791"/>
                  </a:lnTo>
                  <a:lnTo>
                    <a:pt x="344" y="793"/>
                  </a:lnTo>
                  <a:lnTo>
                    <a:pt x="343" y="793"/>
                  </a:lnTo>
                  <a:lnTo>
                    <a:pt x="342" y="793"/>
                  </a:lnTo>
                  <a:lnTo>
                    <a:pt x="341" y="793"/>
                  </a:lnTo>
                  <a:lnTo>
                    <a:pt x="340" y="793"/>
                  </a:lnTo>
                  <a:lnTo>
                    <a:pt x="338" y="793"/>
                  </a:lnTo>
                  <a:lnTo>
                    <a:pt x="337" y="793"/>
                  </a:lnTo>
                  <a:lnTo>
                    <a:pt x="336" y="793"/>
                  </a:lnTo>
                  <a:lnTo>
                    <a:pt x="336" y="794"/>
                  </a:lnTo>
                  <a:lnTo>
                    <a:pt x="335" y="794"/>
                  </a:lnTo>
                  <a:lnTo>
                    <a:pt x="334" y="794"/>
                  </a:lnTo>
                  <a:lnTo>
                    <a:pt x="333" y="794"/>
                  </a:lnTo>
                  <a:lnTo>
                    <a:pt x="333" y="795"/>
                  </a:lnTo>
                  <a:lnTo>
                    <a:pt x="332" y="795"/>
                  </a:lnTo>
                  <a:lnTo>
                    <a:pt x="330" y="795"/>
                  </a:lnTo>
                  <a:lnTo>
                    <a:pt x="330" y="796"/>
                  </a:lnTo>
                  <a:lnTo>
                    <a:pt x="329" y="796"/>
                  </a:lnTo>
                  <a:lnTo>
                    <a:pt x="329" y="797"/>
                  </a:lnTo>
                  <a:lnTo>
                    <a:pt x="328" y="797"/>
                  </a:lnTo>
                  <a:lnTo>
                    <a:pt x="327" y="797"/>
                  </a:lnTo>
                  <a:lnTo>
                    <a:pt x="326" y="797"/>
                  </a:lnTo>
                  <a:lnTo>
                    <a:pt x="325" y="797"/>
                  </a:lnTo>
                  <a:lnTo>
                    <a:pt x="324" y="797"/>
                  </a:lnTo>
                  <a:lnTo>
                    <a:pt x="321" y="797"/>
                  </a:lnTo>
                  <a:lnTo>
                    <a:pt x="320" y="797"/>
                  </a:lnTo>
                  <a:lnTo>
                    <a:pt x="319" y="797"/>
                  </a:lnTo>
                  <a:lnTo>
                    <a:pt x="318" y="797"/>
                  </a:lnTo>
                  <a:lnTo>
                    <a:pt x="317" y="796"/>
                  </a:lnTo>
                  <a:lnTo>
                    <a:pt x="316" y="796"/>
                  </a:lnTo>
                  <a:lnTo>
                    <a:pt x="315" y="796"/>
                  </a:lnTo>
                  <a:lnTo>
                    <a:pt x="314" y="795"/>
                  </a:lnTo>
                  <a:lnTo>
                    <a:pt x="314" y="794"/>
                  </a:lnTo>
                  <a:lnTo>
                    <a:pt x="314" y="793"/>
                  </a:lnTo>
                  <a:lnTo>
                    <a:pt x="314" y="791"/>
                  </a:lnTo>
                  <a:lnTo>
                    <a:pt x="314" y="790"/>
                  </a:lnTo>
                  <a:lnTo>
                    <a:pt x="314" y="789"/>
                  </a:lnTo>
                  <a:lnTo>
                    <a:pt x="314" y="788"/>
                  </a:lnTo>
                  <a:lnTo>
                    <a:pt x="314" y="787"/>
                  </a:lnTo>
                  <a:lnTo>
                    <a:pt x="314" y="786"/>
                  </a:lnTo>
                  <a:lnTo>
                    <a:pt x="314" y="785"/>
                  </a:lnTo>
                  <a:lnTo>
                    <a:pt x="314" y="783"/>
                  </a:lnTo>
                  <a:lnTo>
                    <a:pt x="314" y="782"/>
                  </a:lnTo>
                  <a:lnTo>
                    <a:pt x="314" y="781"/>
                  </a:lnTo>
                  <a:lnTo>
                    <a:pt x="312" y="781"/>
                  </a:lnTo>
                  <a:lnTo>
                    <a:pt x="311" y="781"/>
                  </a:lnTo>
                  <a:lnTo>
                    <a:pt x="310" y="781"/>
                  </a:lnTo>
                  <a:lnTo>
                    <a:pt x="310" y="782"/>
                  </a:lnTo>
                  <a:lnTo>
                    <a:pt x="309" y="782"/>
                  </a:lnTo>
                  <a:lnTo>
                    <a:pt x="308" y="782"/>
                  </a:lnTo>
                  <a:lnTo>
                    <a:pt x="306" y="781"/>
                  </a:lnTo>
                  <a:lnTo>
                    <a:pt x="306" y="780"/>
                  </a:lnTo>
                  <a:lnTo>
                    <a:pt x="304" y="780"/>
                  </a:lnTo>
                  <a:lnTo>
                    <a:pt x="304" y="781"/>
                  </a:lnTo>
                  <a:lnTo>
                    <a:pt x="303" y="781"/>
                  </a:lnTo>
                  <a:lnTo>
                    <a:pt x="302" y="781"/>
                  </a:lnTo>
                  <a:lnTo>
                    <a:pt x="302" y="782"/>
                  </a:lnTo>
                  <a:lnTo>
                    <a:pt x="301" y="782"/>
                  </a:lnTo>
                  <a:lnTo>
                    <a:pt x="300" y="782"/>
                  </a:lnTo>
                  <a:lnTo>
                    <a:pt x="299" y="782"/>
                  </a:lnTo>
                  <a:lnTo>
                    <a:pt x="298" y="782"/>
                  </a:lnTo>
                  <a:lnTo>
                    <a:pt x="297" y="783"/>
                  </a:lnTo>
                  <a:lnTo>
                    <a:pt x="295" y="783"/>
                  </a:lnTo>
                  <a:lnTo>
                    <a:pt x="294" y="783"/>
                  </a:lnTo>
                  <a:lnTo>
                    <a:pt x="293" y="783"/>
                  </a:lnTo>
                  <a:lnTo>
                    <a:pt x="292" y="783"/>
                  </a:lnTo>
                  <a:lnTo>
                    <a:pt x="292" y="782"/>
                  </a:lnTo>
                  <a:lnTo>
                    <a:pt x="292" y="781"/>
                  </a:lnTo>
                  <a:lnTo>
                    <a:pt x="292" y="780"/>
                  </a:lnTo>
                  <a:lnTo>
                    <a:pt x="291" y="780"/>
                  </a:lnTo>
                  <a:lnTo>
                    <a:pt x="290" y="780"/>
                  </a:lnTo>
                  <a:lnTo>
                    <a:pt x="289" y="780"/>
                  </a:lnTo>
                  <a:lnTo>
                    <a:pt x="287" y="780"/>
                  </a:lnTo>
                  <a:lnTo>
                    <a:pt x="286" y="780"/>
                  </a:lnTo>
                  <a:lnTo>
                    <a:pt x="285" y="780"/>
                  </a:lnTo>
                  <a:lnTo>
                    <a:pt x="284" y="780"/>
                  </a:lnTo>
                  <a:lnTo>
                    <a:pt x="284" y="779"/>
                  </a:lnTo>
                  <a:lnTo>
                    <a:pt x="283" y="779"/>
                  </a:lnTo>
                  <a:lnTo>
                    <a:pt x="282" y="779"/>
                  </a:lnTo>
                  <a:lnTo>
                    <a:pt x="281" y="779"/>
                  </a:lnTo>
                  <a:lnTo>
                    <a:pt x="280" y="779"/>
                  </a:lnTo>
                  <a:lnTo>
                    <a:pt x="278" y="779"/>
                  </a:lnTo>
                  <a:lnTo>
                    <a:pt x="277" y="779"/>
                  </a:lnTo>
                  <a:lnTo>
                    <a:pt x="276" y="779"/>
                  </a:lnTo>
                  <a:lnTo>
                    <a:pt x="276" y="778"/>
                  </a:lnTo>
                  <a:lnTo>
                    <a:pt x="276" y="777"/>
                  </a:lnTo>
                  <a:lnTo>
                    <a:pt x="276" y="775"/>
                  </a:lnTo>
                  <a:lnTo>
                    <a:pt x="276" y="774"/>
                  </a:lnTo>
                  <a:lnTo>
                    <a:pt x="277" y="773"/>
                  </a:lnTo>
                  <a:lnTo>
                    <a:pt x="277" y="772"/>
                  </a:lnTo>
                  <a:lnTo>
                    <a:pt x="278" y="772"/>
                  </a:lnTo>
                  <a:lnTo>
                    <a:pt x="278" y="771"/>
                  </a:lnTo>
                  <a:lnTo>
                    <a:pt x="280" y="771"/>
                  </a:lnTo>
                  <a:lnTo>
                    <a:pt x="280" y="770"/>
                  </a:lnTo>
                  <a:lnTo>
                    <a:pt x="280" y="769"/>
                  </a:lnTo>
                  <a:lnTo>
                    <a:pt x="281" y="769"/>
                  </a:lnTo>
                  <a:lnTo>
                    <a:pt x="280" y="769"/>
                  </a:lnTo>
                  <a:lnTo>
                    <a:pt x="280" y="768"/>
                  </a:lnTo>
                  <a:lnTo>
                    <a:pt x="278" y="768"/>
                  </a:lnTo>
                  <a:lnTo>
                    <a:pt x="278" y="766"/>
                  </a:lnTo>
                  <a:lnTo>
                    <a:pt x="277" y="766"/>
                  </a:lnTo>
                  <a:lnTo>
                    <a:pt x="277" y="765"/>
                  </a:lnTo>
                  <a:lnTo>
                    <a:pt x="277" y="764"/>
                  </a:lnTo>
                  <a:lnTo>
                    <a:pt x="276" y="763"/>
                  </a:lnTo>
                  <a:lnTo>
                    <a:pt x="276" y="762"/>
                  </a:lnTo>
                  <a:lnTo>
                    <a:pt x="275" y="761"/>
                  </a:lnTo>
                  <a:lnTo>
                    <a:pt x="274" y="760"/>
                  </a:lnTo>
                  <a:lnTo>
                    <a:pt x="274" y="758"/>
                  </a:lnTo>
                  <a:lnTo>
                    <a:pt x="274" y="757"/>
                  </a:lnTo>
                  <a:lnTo>
                    <a:pt x="273" y="757"/>
                  </a:lnTo>
                  <a:lnTo>
                    <a:pt x="273" y="756"/>
                  </a:lnTo>
                  <a:lnTo>
                    <a:pt x="272" y="756"/>
                  </a:lnTo>
                  <a:lnTo>
                    <a:pt x="272" y="755"/>
                  </a:lnTo>
                  <a:lnTo>
                    <a:pt x="273" y="755"/>
                  </a:lnTo>
                  <a:lnTo>
                    <a:pt x="273" y="754"/>
                  </a:lnTo>
                  <a:lnTo>
                    <a:pt x="273" y="753"/>
                  </a:lnTo>
                  <a:lnTo>
                    <a:pt x="273" y="752"/>
                  </a:lnTo>
                  <a:lnTo>
                    <a:pt x="272" y="752"/>
                  </a:lnTo>
                  <a:lnTo>
                    <a:pt x="271" y="752"/>
                  </a:lnTo>
                  <a:lnTo>
                    <a:pt x="271" y="750"/>
                  </a:lnTo>
                  <a:lnTo>
                    <a:pt x="269" y="750"/>
                  </a:lnTo>
                  <a:lnTo>
                    <a:pt x="269" y="749"/>
                  </a:lnTo>
                  <a:lnTo>
                    <a:pt x="269" y="748"/>
                  </a:lnTo>
                  <a:lnTo>
                    <a:pt x="269" y="747"/>
                  </a:lnTo>
                  <a:lnTo>
                    <a:pt x="269" y="746"/>
                  </a:lnTo>
                  <a:lnTo>
                    <a:pt x="269" y="745"/>
                  </a:lnTo>
                  <a:lnTo>
                    <a:pt x="268" y="745"/>
                  </a:lnTo>
                  <a:lnTo>
                    <a:pt x="268" y="744"/>
                  </a:lnTo>
                  <a:lnTo>
                    <a:pt x="268" y="743"/>
                  </a:lnTo>
                  <a:lnTo>
                    <a:pt x="267" y="743"/>
                  </a:lnTo>
                  <a:lnTo>
                    <a:pt x="267" y="741"/>
                  </a:lnTo>
                  <a:lnTo>
                    <a:pt x="267" y="740"/>
                  </a:lnTo>
                  <a:lnTo>
                    <a:pt x="267" y="739"/>
                  </a:lnTo>
                  <a:lnTo>
                    <a:pt x="266" y="739"/>
                  </a:lnTo>
                  <a:lnTo>
                    <a:pt x="266" y="738"/>
                  </a:lnTo>
                  <a:lnTo>
                    <a:pt x="265" y="737"/>
                  </a:lnTo>
                  <a:lnTo>
                    <a:pt x="265" y="736"/>
                  </a:lnTo>
                  <a:lnTo>
                    <a:pt x="264" y="736"/>
                  </a:lnTo>
                  <a:lnTo>
                    <a:pt x="264" y="735"/>
                  </a:lnTo>
                  <a:lnTo>
                    <a:pt x="263" y="735"/>
                  </a:lnTo>
                  <a:lnTo>
                    <a:pt x="261" y="733"/>
                  </a:lnTo>
                  <a:lnTo>
                    <a:pt x="260" y="732"/>
                  </a:lnTo>
                  <a:lnTo>
                    <a:pt x="260" y="731"/>
                  </a:lnTo>
                  <a:lnTo>
                    <a:pt x="259" y="731"/>
                  </a:lnTo>
                  <a:lnTo>
                    <a:pt x="257" y="730"/>
                  </a:lnTo>
                  <a:lnTo>
                    <a:pt x="256" y="731"/>
                  </a:lnTo>
                  <a:lnTo>
                    <a:pt x="256" y="732"/>
                  </a:lnTo>
                  <a:lnTo>
                    <a:pt x="255" y="733"/>
                  </a:lnTo>
                  <a:lnTo>
                    <a:pt x="254" y="733"/>
                  </a:lnTo>
                  <a:lnTo>
                    <a:pt x="252" y="735"/>
                  </a:lnTo>
                  <a:lnTo>
                    <a:pt x="251" y="736"/>
                  </a:lnTo>
                  <a:lnTo>
                    <a:pt x="250" y="736"/>
                  </a:lnTo>
                  <a:lnTo>
                    <a:pt x="249" y="736"/>
                  </a:lnTo>
                  <a:lnTo>
                    <a:pt x="249" y="735"/>
                  </a:lnTo>
                  <a:lnTo>
                    <a:pt x="249" y="733"/>
                  </a:lnTo>
                  <a:lnTo>
                    <a:pt x="248" y="733"/>
                  </a:lnTo>
                  <a:lnTo>
                    <a:pt x="248" y="732"/>
                  </a:lnTo>
                  <a:lnTo>
                    <a:pt x="248" y="731"/>
                  </a:lnTo>
                  <a:lnTo>
                    <a:pt x="248" y="730"/>
                  </a:lnTo>
                  <a:lnTo>
                    <a:pt x="248" y="729"/>
                  </a:lnTo>
                  <a:lnTo>
                    <a:pt x="248" y="728"/>
                  </a:lnTo>
                  <a:lnTo>
                    <a:pt x="248" y="727"/>
                  </a:lnTo>
                  <a:lnTo>
                    <a:pt x="249" y="726"/>
                  </a:lnTo>
                  <a:lnTo>
                    <a:pt x="249" y="724"/>
                  </a:lnTo>
                  <a:lnTo>
                    <a:pt x="248" y="724"/>
                  </a:lnTo>
                  <a:lnTo>
                    <a:pt x="247" y="723"/>
                  </a:lnTo>
                  <a:lnTo>
                    <a:pt x="247" y="722"/>
                  </a:lnTo>
                  <a:lnTo>
                    <a:pt x="246" y="721"/>
                  </a:lnTo>
                  <a:lnTo>
                    <a:pt x="244" y="720"/>
                  </a:lnTo>
                  <a:lnTo>
                    <a:pt x="243" y="721"/>
                  </a:lnTo>
                  <a:lnTo>
                    <a:pt x="242" y="721"/>
                  </a:lnTo>
                  <a:lnTo>
                    <a:pt x="241" y="721"/>
                  </a:lnTo>
                  <a:lnTo>
                    <a:pt x="240" y="720"/>
                  </a:lnTo>
                  <a:lnTo>
                    <a:pt x="239" y="720"/>
                  </a:lnTo>
                  <a:lnTo>
                    <a:pt x="238" y="720"/>
                  </a:lnTo>
                  <a:lnTo>
                    <a:pt x="238" y="721"/>
                  </a:lnTo>
                  <a:lnTo>
                    <a:pt x="237" y="722"/>
                  </a:lnTo>
                  <a:lnTo>
                    <a:pt x="235" y="722"/>
                  </a:lnTo>
                  <a:lnTo>
                    <a:pt x="234" y="723"/>
                  </a:lnTo>
                  <a:lnTo>
                    <a:pt x="233" y="723"/>
                  </a:lnTo>
                  <a:lnTo>
                    <a:pt x="233" y="722"/>
                  </a:lnTo>
                  <a:lnTo>
                    <a:pt x="233" y="720"/>
                  </a:lnTo>
                  <a:lnTo>
                    <a:pt x="232" y="719"/>
                  </a:lnTo>
                  <a:lnTo>
                    <a:pt x="232" y="718"/>
                  </a:lnTo>
                  <a:lnTo>
                    <a:pt x="232" y="716"/>
                  </a:lnTo>
                  <a:lnTo>
                    <a:pt x="232" y="715"/>
                  </a:lnTo>
                  <a:lnTo>
                    <a:pt x="234" y="714"/>
                  </a:lnTo>
                  <a:lnTo>
                    <a:pt x="234" y="713"/>
                  </a:lnTo>
                  <a:lnTo>
                    <a:pt x="234" y="712"/>
                  </a:lnTo>
                  <a:lnTo>
                    <a:pt x="233" y="712"/>
                  </a:lnTo>
                  <a:lnTo>
                    <a:pt x="232" y="712"/>
                  </a:lnTo>
                  <a:lnTo>
                    <a:pt x="231" y="712"/>
                  </a:lnTo>
                  <a:lnTo>
                    <a:pt x="230" y="712"/>
                  </a:lnTo>
                  <a:lnTo>
                    <a:pt x="229" y="712"/>
                  </a:lnTo>
                  <a:lnTo>
                    <a:pt x="228" y="712"/>
                  </a:lnTo>
                  <a:lnTo>
                    <a:pt x="228" y="711"/>
                  </a:lnTo>
                  <a:lnTo>
                    <a:pt x="228" y="712"/>
                  </a:lnTo>
                  <a:lnTo>
                    <a:pt x="226" y="713"/>
                  </a:lnTo>
                  <a:lnTo>
                    <a:pt x="225" y="713"/>
                  </a:lnTo>
                  <a:lnTo>
                    <a:pt x="225" y="712"/>
                  </a:lnTo>
                  <a:lnTo>
                    <a:pt x="224" y="712"/>
                  </a:lnTo>
                  <a:lnTo>
                    <a:pt x="223" y="711"/>
                  </a:lnTo>
                  <a:lnTo>
                    <a:pt x="222" y="711"/>
                  </a:lnTo>
                  <a:lnTo>
                    <a:pt x="221" y="711"/>
                  </a:lnTo>
                  <a:lnTo>
                    <a:pt x="218" y="711"/>
                  </a:lnTo>
                  <a:lnTo>
                    <a:pt x="217" y="711"/>
                  </a:lnTo>
                  <a:lnTo>
                    <a:pt x="216" y="711"/>
                  </a:lnTo>
                  <a:lnTo>
                    <a:pt x="216" y="710"/>
                  </a:lnTo>
                  <a:lnTo>
                    <a:pt x="215" y="710"/>
                  </a:lnTo>
                  <a:lnTo>
                    <a:pt x="214" y="710"/>
                  </a:lnTo>
                  <a:lnTo>
                    <a:pt x="213" y="710"/>
                  </a:lnTo>
                  <a:lnTo>
                    <a:pt x="212" y="710"/>
                  </a:lnTo>
                  <a:lnTo>
                    <a:pt x="211" y="710"/>
                  </a:lnTo>
                  <a:lnTo>
                    <a:pt x="209" y="710"/>
                  </a:lnTo>
                  <a:lnTo>
                    <a:pt x="209" y="708"/>
                  </a:lnTo>
                  <a:lnTo>
                    <a:pt x="208" y="707"/>
                  </a:lnTo>
                  <a:lnTo>
                    <a:pt x="208" y="706"/>
                  </a:lnTo>
                  <a:lnTo>
                    <a:pt x="207" y="706"/>
                  </a:lnTo>
                  <a:lnTo>
                    <a:pt x="206" y="705"/>
                  </a:lnTo>
                  <a:lnTo>
                    <a:pt x="205" y="705"/>
                  </a:lnTo>
                  <a:lnTo>
                    <a:pt x="205" y="704"/>
                  </a:lnTo>
                  <a:lnTo>
                    <a:pt x="204" y="704"/>
                  </a:lnTo>
                  <a:lnTo>
                    <a:pt x="204" y="706"/>
                  </a:lnTo>
                  <a:lnTo>
                    <a:pt x="203" y="706"/>
                  </a:lnTo>
                  <a:lnTo>
                    <a:pt x="201" y="706"/>
                  </a:lnTo>
                  <a:lnTo>
                    <a:pt x="200" y="706"/>
                  </a:lnTo>
                  <a:lnTo>
                    <a:pt x="199" y="706"/>
                  </a:lnTo>
                  <a:lnTo>
                    <a:pt x="198" y="706"/>
                  </a:lnTo>
                  <a:lnTo>
                    <a:pt x="197" y="706"/>
                  </a:lnTo>
                  <a:lnTo>
                    <a:pt x="196" y="706"/>
                  </a:lnTo>
                  <a:lnTo>
                    <a:pt x="196" y="707"/>
                  </a:lnTo>
                  <a:lnTo>
                    <a:pt x="195" y="707"/>
                  </a:lnTo>
                  <a:lnTo>
                    <a:pt x="195" y="706"/>
                  </a:lnTo>
                  <a:lnTo>
                    <a:pt x="194" y="706"/>
                  </a:lnTo>
                  <a:lnTo>
                    <a:pt x="190" y="705"/>
                  </a:lnTo>
                  <a:lnTo>
                    <a:pt x="189" y="705"/>
                  </a:lnTo>
                  <a:lnTo>
                    <a:pt x="188" y="706"/>
                  </a:lnTo>
                  <a:lnTo>
                    <a:pt x="187" y="706"/>
                  </a:lnTo>
                  <a:lnTo>
                    <a:pt x="187" y="707"/>
                  </a:lnTo>
                  <a:lnTo>
                    <a:pt x="187" y="708"/>
                  </a:lnTo>
                  <a:lnTo>
                    <a:pt x="186" y="708"/>
                  </a:lnTo>
                  <a:lnTo>
                    <a:pt x="183" y="707"/>
                  </a:lnTo>
                  <a:lnTo>
                    <a:pt x="183" y="706"/>
                  </a:lnTo>
                  <a:lnTo>
                    <a:pt x="182" y="706"/>
                  </a:lnTo>
                  <a:lnTo>
                    <a:pt x="182" y="707"/>
                  </a:lnTo>
                  <a:lnTo>
                    <a:pt x="182" y="708"/>
                  </a:lnTo>
                  <a:lnTo>
                    <a:pt x="182" y="710"/>
                  </a:lnTo>
                  <a:lnTo>
                    <a:pt x="182" y="711"/>
                  </a:lnTo>
                  <a:lnTo>
                    <a:pt x="181" y="711"/>
                  </a:lnTo>
                  <a:lnTo>
                    <a:pt x="182" y="711"/>
                  </a:lnTo>
                  <a:lnTo>
                    <a:pt x="181" y="711"/>
                  </a:lnTo>
                  <a:lnTo>
                    <a:pt x="182" y="711"/>
                  </a:lnTo>
                  <a:lnTo>
                    <a:pt x="182" y="712"/>
                  </a:lnTo>
                  <a:lnTo>
                    <a:pt x="181" y="712"/>
                  </a:lnTo>
                  <a:lnTo>
                    <a:pt x="181" y="713"/>
                  </a:lnTo>
                  <a:lnTo>
                    <a:pt x="180" y="713"/>
                  </a:lnTo>
                  <a:lnTo>
                    <a:pt x="180" y="712"/>
                  </a:lnTo>
                  <a:lnTo>
                    <a:pt x="179" y="712"/>
                  </a:lnTo>
                  <a:lnTo>
                    <a:pt x="178" y="712"/>
                  </a:lnTo>
                  <a:lnTo>
                    <a:pt x="177" y="712"/>
                  </a:lnTo>
                  <a:lnTo>
                    <a:pt x="175" y="712"/>
                  </a:lnTo>
                  <a:lnTo>
                    <a:pt x="175" y="711"/>
                  </a:lnTo>
                  <a:lnTo>
                    <a:pt x="175" y="712"/>
                  </a:lnTo>
                  <a:lnTo>
                    <a:pt x="175" y="711"/>
                  </a:lnTo>
                  <a:lnTo>
                    <a:pt x="174" y="711"/>
                  </a:lnTo>
                  <a:lnTo>
                    <a:pt x="174" y="712"/>
                  </a:lnTo>
                  <a:lnTo>
                    <a:pt x="174" y="711"/>
                  </a:lnTo>
                  <a:lnTo>
                    <a:pt x="174" y="712"/>
                  </a:lnTo>
                  <a:lnTo>
                    <a:pt x="173" y="711"/>
                  </a:lnTo>
                  <a:lnTo>
                    <a:pt x="173" y="712"/>
                  </a:lnTo>
                  <a:lnTo>
                    <a:pt x="173" y="711"/>
                  </a:lnTo>
                  <a:lnTo>
                    <a:pt x="172" y="711"/>
                  </a:lnTo>
                  <a:lnTo>
                    <a:pt x="171" y="711"/>
                  </a:lnTo>
                  <a:lnTo>
                    <a:pt x="171" y="710"/>
                  </a:lnTo>
                  <a:lnTo>
                    <a:pt x="171" y="711"/>
                  </a:lnTo>
                  <a:lnTo>
                    <a:pt x="168" y="711"/>
                  </a:lnTo>
                  <a:lnTo>
                    <a:pt x="168" y="710"/>
                  </a:lnTo>
                  <a:lnTo>
                    <a:pt x="166" y="710"/>
                  </a:lnTo>
                  <a:lnTo>
                    <a:pt x="162" y="711"/>
                  </a:lnTo>
                  <a:lnTo>
                    <a:pt x="162" y="712"/>
                  </a:lnTo>
                  <a:lnTo>
                    <a:pt x="162" y="713"/>
                  </a:lnTo>
                  <a:lnTo>
                    <a:pt x="162" y="714"/>
                  </a:lnTo>
                  <a:lnTo>
                    <a:pt x="163" y="714"/>
                  </a:lnTo>
                  <a:lnTo>
                    <a:pt x="162" y="714"/>
                  </a:lnTo>
                  <a:lnTo>
                    <a:pt x="163" y="715"/>
                  </a:lnTo>
                  <a:lnTo>
                    <a:pt x="162" y="715"/>
                  </a:lnTo>
                  <a:lnTo>
                    <a:pt x="162" y="716"/>
                  </a:lnTo>
                  <a:lnTo>
                    <a:pt x="161" y="716"/>
                  </a:lnTo>
                  <a:lnTo>
                    <a:pt x="160" y="716"/>
                  </a:lnTo>
                  <a:lnTo>
                    <a:pt x="160" y="718"/>
                  </a:lnTo>
                  <a:lnTo>
                    <a:pt x="159" y="718"/>
                  </a:lnTo>
                  <a:lnTo>
                    <a:pt x="157" y="718"/>
                  </a:lnTo>
                  <a:lnTo>
                    <a:pt x="156" y="718"/>
                  </a:lnTo>
                  <a:lnTo>
                    <a:pt x="155" y="718"/>
                  </a:lnTo>
                  <a:lnTo>
                    <a:pt x="155" y="719"/>
                  </a:lnTo>
                  <a:lnTo>
                    <a:pt x="155" y="720"/>
                  </a:lnTo>
                  <a:lnTo>
                    <a:pt x="154" y="720"/>
                  </a:lnTo>
                  <a:lnTo>
                    <a:pt x="154" y="721"/>
                  </a:lnTo>
                  <a:lnTo>
                    <a:pt x="153" y="721"/>
                  </a:lnTo>
                  <a:lnTo>
                    <a:pt x="153" y="722"/>
                  </a:lnTo>
                  <a:lnTo>
                    <a:pt x="152" y="722"/>
                  </a:lnTo>
                  <a:lnTo>
                    <a:pt x="151" y="722"/>
                  </a:lnTo>
                  <a:lnTo>
                    <a:pt x="149" y="722"/>
                  </a:lnTo>
                  <a:lnTo>
                    <a:pt x="148" y="722"/>
                  </a:lnTo>
                  <a:lnTo>
                    <a:pt x="148" y="721"/>
                  </a:lnTo>
                  <a:lnTo>
                    <a:pt x="147" y="721"/>
                  </a:lnTo>
                  <a:lnTo>
                    <a:pt x="146" y="722"/>
                  </a:lnTo>
                  <a:lnTo>
                    <a:pt x="145" y="722"/>
                  </a:lnTo>
                  <a:lnTo>
                    <a:pt x="144" y="722"/>
                  </a:lnTo>
                  <a:lnTo>
                    <a:pt x="143" y="722"/>
                  </a:lnTo>
                  <a:lnTo>
                    <a:pt x="142" y="722"/>
                  </a:lnTo>
                  <a:lnTo>
                    <a:pt x="142" y="723"/>
                  </a:lnTo>
                  <a:lnTo>
                    <a:pt x="140" y="723"/>
                  </a:lnTo>
                  <a:lnTo>
                    <a:pt x="139" y="723"/>
                  </a:lnTo>
                  <a:lnTo>
                    <a:pt x="138" y="723"/>
                  </a:lnTo>
                  <a:lnTo>
                    <a:pt x="138" y="724"/>
                  </a:lnTo>
                  <a:lnTo>
                    <a:pt x="137" y="724"/>
                  </a:lnTo>
                  <a:lnTo>
                    <a:pt x="136" y="726"/>
                  </a:lnTo>
                  <a:lnTo>
                    <a:pt x="135" y="727"/>
                  </a:lnTo>
                  <a:lnTo>
                    <a:pt x="134" y="727"/>
                  </a:lnTo>
                  <a:lnTo>
                    <a:pt x="134" y="728"/>
                  </a:lnTo>
                  <a:lnTo>
                    <a:pt x="132" y="727"/>
                  </a:lnTo>
                  <a:lnTo>
                    <a:pt x="131" y="727"/>
                  </a:lnTo>
                  <a:lnTo>
                    <a:pt x="130" y="727"/>
                  </a:lnTo>
                  <a:lnTo>
                    <a:pt x="129" y="727"/>
                  </a:lnTo>
                  <a:lnTo>
                    <a:pt x="127" y="726"/>
                  </a:lnTo>
                  <a:lnTo>
                    <a:pt x="126" y="726"/>
                  </a:lnTo>
                  <a:lnTo>
                    <a:pt x="125" y="726"/>
                  </a:lnTo>
                  <a:lnTo>
                    <a:pt x="125" y="727"/>
                  </a:lnTo>
                  <a:lnTo>
                    <a:pt x="123" y="727"/>
                  </a:lnTo>
                  <a:lnTo>
                    <a:pt x="122" y="728"/>
                  </a:lnTo>
                  <a:lnTo>
                    <a:pt x="122" y="727"/>
                  </a:lnTo>
                  <a:lnTo>
                    <a:pt x="122" y="726"/>
                  </a:lnTo>
                  <a:lnTo>
                    <a:pt x="122" y="724"/>
                  </a:lnTo>
                  <a:lnTo>
                    <a:pt x="123" y="724"/>
                  </a:lnTo>
                  <a:lnTo>
                    <a:pt x="122" y="723"/>
                  </a:lnTo>
                  <a:lnTo>
                    <a:pt x="122" y="722"/>
                  </a:lnTo>
                  <a:lnTo>
                    <a:pt x="121" y="722"/>
                  </a:lnTo>
                  <a:lnTo>
                    <a:pt x="120" y="722"/>
                  </a:lnTo>
                  <a:lnTo>
                    <a:pt x="119" y="720"/>
                  </a:lnTo>
                  <a:lnTo>
                    <a:pt x="118" y="720"/>
                  </a:lnTo>
                  <a:lnTo>
                    <a:pt x="118" y="721"/>
                  </a:lnTo>
                  <a:lnTo>
                    <a:pt x="117" y="720"/>
                  </a:lnTo>
                  <a:lnTo>
                    <a:pt x="117" y="719"/>
                  </a:lnTo>
                  <a:lnTo>
                    <a:pt x="116" y="719"/>
                  </a:lnTo>
                  <a:lnTo>
                    <a:pt x="114" y="719"/>
                  </a:lnTo>
                  <a:lnTo>
                    <a:pt x="114" y="720"/>
                  </a:lnTo>
                  <a:lnTo>
                    <a:pt x="113" y="720"/>
                  </a:lnTo>
                  <a:lnTo>
                    <a:pt x="112" y="720"/>
                  </a:lnTo>
                  <a:lnTo>
                    <a:pt x="111" y="720"/>
                  </a:lnTo>
                  <a:lnTo>
                    <a:pt x="110" y="719"/>
                  </a:lnTo>
                  <a:lnTo>
                    <a:pt x="110" y="718"/>
                  </a:lnTo>
                  <a:lnTo>
                    <a:pt x="109" y="716"/>
                  </a:lnTo>
                  <a:lnTo>
                    <a:pt x="109" y="715"/>
                  </a:lnTo>
                  <a:lnTo>
                    <a:pt x="108" y="715"/>
                  </a:lnTo>
                  <a:lnTo>
                    <a:pt x="106" y="714"/>
                  </a:lnTo>
                  <a:lnTo>
                    <a:pt x="106" y="713"/>
                  </a:lnTo>
                  <a:lnTo>
                    <a:pt x="105" y="713"/>
                  </a:lnTo>
                  <a:lnTo>
                    <a:pt x="104" y="713"/>
                  </a:lnTo>
                  <a:lnTo>
                    <a:pt x="103" y="713"/>
                  </a:lnTo>
                  <a:lnTo>
                    <a:pt x="102" y="714"/>
                  </a:lnTo>
                  <a:lnTo>
                    <a:pt x="101" y="713"/>
                  </a:lnTo>
                  <a:lnTo>
                    <a:pt x="102" y="713"/>
                  </a:lnTo>
                  <a:lnTo>
                    <a:pt x="102" y="712"/>
                  </a:lnTo>
                  <a:lnTo>
                    <a:pt x="101" y="712"/>
                  </a:lnTo>
                  <a:lnTo>
                    <a:pt x="101" y="711"/>
                  </a:lnTo>
                  <a:lnTo>
                    <a:pt x="100" y="711"/>
                  </a:lnTo>
                  <a:lnTo>
                    <a:pt x="100" y="710"/>
                  </a:lnTo>
                  <a:lnTo>
                    <a:pt x="100" y="711"/>
                  </a:lnTo>
                  <a:lnTo>
                    <a:pt x="99" y="711"/>
                  </a:lnTo>
                  <a:lnTo>
                    <a:pt x="96" y="711"/>
                  </a:lnTo>
                  <a:lnTo>
                    <a:pt x="96" y="710"/>
                  </a:lnTo>
                  <a:lnTo>
                    <a:pt x="96" y="708"/>
                  </a:lnTo>
                  <a:lnTo>
                    <a:pt x="95" y="708"/>
                  </a:lnTo>
                  <a:lnTo>
                    <a:pt x="95" y="707"/>
                  </a:lnTo>
                  <a:lnTo>
                    <a:pt x="95" y="706"/>
                  </a:lnTo>
                  <a:lnTo>
                    <a:pt x="95" y="705"/>
                  </a:lnTo>
                  <a:lnTo>
                    <a:pt x="94" y="706"/>
                  </a:lnTo>
                  <a:lnTo>
                    <a:pt x="93" y="706"/>
                  </a:lnTo>
                  <a:lnTo>
                    <a:pt x="92" y="706"/>
                  </a:lnTo>
                  <a:lnTo>
                    <a:pt x="92" y="705"/>
                  </a:lnTo>
                  <a:lnTo>
                    <a:pt x="91" y="705"/>
                  </a:lnTo>
                  <a:lnTo>
                    <a:pt x="91" y="704"/>
                  </a:lnTo>
                  <a:lnTo>
                    <a:pt x="89" y="703"/>
                  </a:lnTo>
                  <a:lnTo>
                    <a:pt x="88" y="704"/>
                  </a:lnTo>
                  <a:lnTo>
                    <a:pt x="87" y="705"/>
                  </a:lnTo>
                  <a:lnTo>
                    <a:pt x="86" y="705"/>
                  </a:lnTo>
                  <a:lnTo>
                    <a:pt x="85" y="705"/>
                  </a:lnTo>
                  <a:lnTo>
                    <a:pt x="84" y="705"/>
                  </a:lnTo>
                  <a:lnTo>
                    <a:pt x="80" y="705"/>
                  </a:lnTo>
                  <a:lnTo>
                    <a:pt x="79" y="704"/>
                  </a:lnTo>
                  <a:lnTo>
                    <a:pt x="78" y="704"/>
                  </a:lnTo>
                  <a:lnTo>
                    <a:pt x="76" y="704"/>
                  </a:lnTo>
                  <a:lnTo>
                    <a:pt x="76" y="705"/>
                  </a:lnTo>
                  <a:lnTo>
                    <a:pt x="75" y="705"/>
                  </a:lnTo>
                  <a:lnTo>
                    <a:pt x="74" y="705"/>
                  </a:lnTo>
                  <a:lnTo>
                    <a:pt x="73" y="705"/>
                  </a:lnTo>
                  <a:lnTo>
                    <a:pt x="71" y="705"/>
                  </a:lnTo>
                  <a:lnTo>
                    <a:pt x="71" y="706"/>
                  </a:lnTo>
                  <a:lnTo>
                    <a:pt x="70" y="706"/>
                  </a:lnTo>
                  <a:lnTo>
                    <a:pt x="70" y="705"/>
                  </a:lnTo>
                  <a:lnTo>
                    <a:pt x="70" y="704"/>
                  </a:lnTo>
                  <a:lnTo>
                    <a:pt x="70" y="703"/>
                  </a:lnTo>
                  <a:lnTo>
                    <a:pt x="69" y="703"/>
                  </a:lnTo>
                  <a:lnTo>
                    <a:pt x="68" y="703"/>
                  </a:lnTo>
                  <a:lnTo>
                    <a:pt x="68" y="702"/>
                  </a:lnTo>
                  <a:lnTo>
                    <a:pt x="67" y="702"/>
                  </a:lnTo>
                  <a:lnTo>
                    <a:pt x="67" y="701"/>
                  </a:lnTo>
                  <a:lnTo>
                    <a:pt x="67" y="699"/>
                  </a:lnTo>
                  <a:lnTo>
                    <a:pt x="67" y="698"/>
                  </a:lnTo>
                  <a:lnTo>
                    <a:pt x="66" y="698"/>
                  </a:lnTo>
                  <a:lnTo>
                    <a:pt x="66" y="697"/>
                  </a:lnTo>
                  <a:lnTo>
                    <a:pt x="66" y="696"/>
                  </a:lnTo>
                  <a:lnTo>
                    <a:pt x="66" y="695"/>
                  </a:lnTo>
                  <a:lnTo>
                    <a:pt x="66" y="694"/>
                  </a:lnTo>
                  <a:lnTo>
                    <a:pt x="65" y="693"/>
                  </a:lnTo>
                  <a:lnTo>
                    <a:pt x="66" y="691"/>
                  </a:lnTo>
                  <a:lnTo>
                    <a:pt x="66" y="690"/>
                  </a:lnTo>
                  <a:lnTo>
                    <a:pt x="65" y="690"/>
                  </a:lnTo>
                  <a:lnTo>
                    <a:pt x="65" y="689"/>
                  </a:lnTo>
                  <a:lnTo>
                    <a:pt x="65" y="688"/>
                  </a:lnTo>
                  <a:lnTo>
                    <a:pt x="65" y="687"/>
                  </a:lnTo>
                  <a:lnTo>
                    <a:pt x="65" y="686"/>
                  </a:lnTo>
                  <a:lnTo>
                    <a:pt x="65" y="685"/>
                  </a:lnTo>
                  <a:lnTo>
                    <a:pt x="63" y="685"/>
                  </a:lnTo>
                  <a:lnTo>
                    <a:pt x="63" y="683"/>
                  </a:lnTo>
                  <a:lnTo>
                    <a:pt x="62" y="683"/>
                  </a:lnTo>
                  <a:lnTo>
                    <a:pt x="62" y="682"/>
                  </a:lnTo>
                  <a:lnTo>
                    <a:pt x="62" y="681"/>
                  </a:lnTo>
                  <a:lnTo>
                    <a:pt x="63" y="681"/>
                  </a:lnTo>
                  <a:lnTo>
                    <a:pt x="63" y="680"/>
                  </a:lnTo>
                  <a:lnTo>
                    <a:pt x="65" y="680"/>
                  </a:lnTo>
                  <a:lnTo>
                    <a:pt x="65" y="679"/>
                  </a:lnTo>
                  <a:lnTo>
                    <a:pt x="63" y="678"/>
                  </a:lnTo>
                  <a:lnTo>
                    <a:pt x="62" y="677"/>
                  </a:lnTo>
                  <a:lnTo>
                    <a:pt x="62" y="676"/>
                  </a:lnTo>
                  <a:lnTo>
                    <a:pt x="61" y="674"/>
                  </a:lnTo>
                  <a:lnTo>
                    <a:pt x="61" y="673"/>
                  </a:lnTo>
                  <a:lnTo>
                    <a:pt x="61" y="672"/>
                  </a:lnTo>
                  <a:lnTo>
                    <a:pt x="61" y="671"/>
                  </a:lnTo>
                  <a:lnTo>
                    <a:pt x="60" y="671"/>
                  </a:lnTo>
                  <a:lnTo>
                    <a:pt x="60" y="670"/>
                  </a:lnTo>
                  <a:lnTo>
                    <a:pt x="59" y="670"/>
                  </a:lnTo>
                  <a:lnTo>
                    <a:pt x="59" y="669"/>
                  </a:lnTo>
                  <a:lnTo>
                    <a:pt x="58" y="669"/>
                  </a:lnTo>
                  <a:lnTo>
                    <a:pt x="57" y="666"/>
                  </a:lnTo>
                  <a:lnTo>
                    <a:pt x="56" y="666"/>
                  </a:lnTo>
                  <a:lnTo>
                    <a:pt x="56" y="665"/>
                  </a:lnTo>
                  <a:lnTo>
                    <a:pt x="56" y="664"/>
                  </a:lnTo>
                  <a:lnTo>
                    <a:pt x="54" y="664"/>
                  </a:lnTo>
                  <a:lnTo>
                    <a:pt x="53" y="663"/>
                  </a:lnTo>
                  <a:lnTo>
                    <a:pt x="52" y="662"/>
                  </a:lnTo>
                  <a:lnTo>
                    <a:pt x="52" y="661"/>
                  </a:lnTo>
                  <a:lnTo>
                    <a:pt x="51" y="661"/>
                  </a:lnTo>
                  <a:lnTo>
                    <a:pt x="51" y="660"/>
                  </a:lnTo>
                  <a:lnTo>
                    <a:pt x="51" y="659"/>
                  </a:lnTo>
                  <a:lnTo>
                    <a:pt x="50" y="659"/>
                  </a:lnTo>
                  <a:lnTo>
                    <a:pt x="50" y="657"/>
                  </a:lnTo>
                  <a:lnTo>
                    <a:pt x="50" y="656"/>
                  </a:lnTo>
                  <a:lnTo>
                    <a:pt x="51" y="656"/>
                  </a:lnTo>
                  <a:lnTo>
                    <a:pt x="51" y="655"/>
                  </a:lnTo>
                  <a:lnTo>
                    <a:pt x="51" y="654"/>
                  </a:lnTo>
                  <a:lnTo>
                    <a:pt x="52" y="654"/>
                  </a:lnTo>
                  <a:lnTo>
                    <a:pt x="52" y="653"/>
                  </a:lnTo>
                  <a:lnTo>
                    <a:pt x="52" y="652"/>
                  </a:lnTo>
                  <a:lnTo>
                    <a:pt x="52" y="651"/>
                  </a:lnTo>
                  <a:lnTo>
                    <a:pt x="52" y="649"/>
                  </a:lnTo>
                  <a:lnTo>
                    <a:pt x="51" y="649"/>
                  </a:lnTo>
                  <a:lnTo>
                    <a:pt x="51" y="648"/>
                  </a:lnTo>
                  <a:lnTo>
                    <a:pt x="51" y="647"/>
                  </a:lnTo>
                  <a:lnTo>
                    <a:pt x="50" y="647"/>
                  </a:lnTo>
                  <a:lnTo>
                    <a:pt x="50" y="646"/>
                  </a:lnTo>
                  <a:lnTo>
                    <a:pt x="49" y="646"/>
                  </a:lnTo>
                  <a:lnTo>
                    <a:pt x="49" y="645"/>
                  </a:lnTo>
                  <a:lnTo>
                    <a:pt x="48" y="645"/>
                  </a:lnTo>
                  <a:lnTo>
                    <a:pt x="48" y="644"/>
                  </a:lnTo>
                  <a:lnTo>
                    <a:pt x="48" y="643"/>
                  </a:lnTo>
                  <a:lnTo>
                    <a:pt x="49" y="641"/>
                  </a:lnTo>
                  <a:lnTo>
                    <a:pt x="49" y="640"/>
                  </a:lnTo>
                  <a:lnTo>
                    <a:pt x="49" y="639"/>
                  </a:lnTo>
                  <a:lnTo>
                    <a:pt x="50" y="636"/>
                  </a:lnTo>
                  <a:lnTo>
                    <a:pt x="50" y="635"/>
                  </a:lnTo>
                  <a:lnTo>
                    <a:pt x="50" y="634"/>
                  </a:lnTo>
                  <a:lnTo>
                    <a:pt x="50" y="632"/>
                  </a:lnTo>
                  <a:lnTo>
                    <a:pt x="49" y="632"/>
                  </a:lnTo>
                  <a:lnTo>
                    <a:pt x="48" y="631"/>
                  </a:lnTo>
                  <a:lnTo>
                    <a:pt x="44" y="627"/>
                  </a:lnTo>
                  <a:lnTo>
                    <a:pt x="43" y="626"/>
                  </a:lnTo>
                  <a:lnTo>
                    <a:pt x="42" y="624"/>
                  </a:lnTo>
                  <a:lnTo>
                    <a:pt x="42" y="623"/>
                  </a:lnTo>
                  <a:lnTo>
                    <a:pt x="41" y="622"/>
                  </a:lnTo>
                  <a:lnTo>
                    <a:pt x="41" y="620"/>
                  </a:lnTo>
                  <a:lnTo>
                    <a:pt x="40" y="616"/>
                  </a:lnTo>
                  <a:lnTo>
                    <a:pt x="40" y="615"/>
                  </a:lnTo>
                  <a:lnTo>
                    <a:pt x="40" y="614"/>
                  </a:lnTo>
                  <a:lnTo>
                    <a:pt x="39" y="613"/>
                  </a:lnTo>
                  <a:lnTo>
                    <a:pt x="39" y="612"/>
                  </a:lnTo>
                  <a:lnTo>
                    <a:pt x="39" y="611"/>
                  </a:lnTo>
                  <a:lnTo>
                    <a:pt x="37" y="610"/>
                  </a:lnTo>
                  <a:lnTo>
                    <a:pt x="36" y="607"/>
                  </a:lnTo>
                  <a:lnTo>
                    <a:pt x="35" y="607"/>
                  </a:lnTo>
                  <a:lnTo>
                    <a:pt x="36" y="606"/>
                  </a:lnTo>
                  <a:lnTo>
                    <a:pt x="37" y="606"/>
                  </a:lnTo>
                  <a:lnTo>
                    <a:pt x="36" y="606"/>
                  </a:lnTo>
                  <a:lnTo>
                    <a:pt x="37" y="606"/>
                  </a:lnTo>
                  <a:lnTo>
                    <a:pt x="37" y="605"/>
                  </a:lnTo>
                  <a:lnTo>
                    <a:pt x="39" y="605"/>
                  </a:lnTo>
                  <a:lnTo>
                    <a:pt x="40" y="605"/>
                  </a:lnTo>
                  <a:lnTo>
                    <a:pt x="40" y="606"/>
                  </a:lnTo>
                  <a:lnTo>
                    <a:pt x="41" y="606"/>
                  </a:lnTo>
                  <a:lnTo>
                    <a:pt x="42" y="607"/>
                  </a:lnTo>
                  <a:lnTo>
                    <a:pt x="43" y="609"/>
                  </a:lnTo>
                  <a:lnTo>
                    <a:pt x="44" y="610"/>
                  </a:lnTo>
                  <a:lnTo>
                    <a:pt x="48" y="609"/>
                  </a:lnTo>
                  <a:lnTo>
                    <a:pt x="48" y="607"/>
                  </a:lnTo>
                  <a:lnTo>
                    <a:pt x="49" y="607"/>
                  </a:lnTo>
                  <a:lnTo>
                    <a:pt x="50" y="606"/>
                  </a:lnTo>
                  <a:lnTo>
                    <a:pt x="51" y="606"/>
                  </a:lnTo>
                  <a:lnTo>
                    <a:pt x="51" y="605"/>
                  </a:lnTo>
                  <a:lnTo>
                    <a:pt x="51" y="604"/>
                  </a:lnTo>
                  <a:lnTo>
                    <a:pt x="52" y="604"/>
                  </a:lnTo>
                  <a:lnTo>
                    <a:pt x="53" y="603"/>
                  </a:lnTo>
                  <a:lnTo>
                    <a:pt x="54" y="603"/>
                  </a:lnTo>
                  <a:lnTo>
                    <a:pt x="60" y="602"/>
                  </a:lnTo>
                  <a:lnTo>
                    <a:pt x="61" y="602"/>
                  </a:lnTo>
                  <a:lnTo>
                    <a:pt x="62" y="602"/>
                  </a:lnTo>
                  <a:lnTo>
                    <a:pt x="62" y="601"/>
                  </a:lnTo>
                  <a:lnTo>
                    <a:pt x="63" y="601"/>
                  </a:lnTo>
                  <a:lnTo>
                    <a:pt x="65" y="601"/>
                  </a:lnTo>
                  <a:lnTo>
                    <a:pt x="66" y="599"/>
                  </a:lnTo>
                  <a:lnTo>
                    <a:pt x="67" y="598"/>
                  </a:lnTo>
                  <a:lnTo>
                    <a:pt x="66" y="598"/>
                  </a:lnTo>
                  <a:lnTo>
                    <a:pt x="67" y="598"/>
                  </a:lnTo>
                  <a:lnTo>
                    <a:pt x="67" y="597"/>
                  </a:lnTo>
                  <a:lnTo>
                    <a:pt x="67" y="596"/>
                  </a:lnTo>
                  <a:lnTo>
                    <a:pt x="68" y="596"/>
                  </a:lnTo>
                  <a:lnTo>
                    <a:pt x="68" y="595"/>
                  </a:lnTo>
                  <a:lnTo>
                    <a:pt x="69" y="595"/>
                  </a:lnTo>
                  <a:lnTo>
                    <a:pt x="70" y="594"/>
                  </a:lnTo>
                  <a:lnTo>
                    <a:pt x="71" y="594"/>
                  </a:lnTo>
                  <a:lnTo>
                    <a:pt x="71" y="593"/>
                  </a:lnTo>
                  <a:lnTo>
                    <a:pt x="73" y="593"/>
                  </a:lnTo>
                  <a:lnTo>
                    <a:pt x="74" y="593"/>
                  </a:lnTo>
                  <a:lnTo>
                    <a:pt x="74" y="591"/>
                  </a:lnTo>
                  <a:lnTo>
                    <a:pt x="75" y="591"/>
                  </a:lnTo>
                  <a:lnTo>
                    <a:pt x="76" y="590"/>
                  </a:lnTo>
                  <a:lnTo>
                    <a:pt x="76" y="589"/>
                  </a:lnTo>
                  <a:lnTo>
                    <a:pt x="77" y="588"/>
                  </a:lnTo>
                  <a:lnTo>
                    <a:pt x="77" y="587"/>
                  </a:lnTo>
                  <a:lnTo>
                    <a:pt x="77" y="586"/>
                  </a:lnTo>
                  <a:lnTo>
                    <a:pt x="78" y="585"/>
                  </a:lnTo>
                  <a:lnTo>
                    <a:pt x="78" y="584"/>
                  </a:lnTo>
                  <a:lnTo>
                    <a:pt x="77" y="584"/>
                  </a:lnTo>
                  <a:lnTo>
                    <a:pt x="77" y="582"/>
                  </a:lnTo>
                  <a:lnTo>
                    <a:pt x="77" y="581"/>
                  </a:lnTo>
                  <a:lnTo>
                    <a:pt x="76" y="581"/>
                  </a:lnTo>
                  <a:lnTo>
                    <a:pt x="76" y="580"/>
                  </a:lnTo>
                  <a:lnTo>
                    <a:pt x="77" y="580"/>
                  </a:lnTo>
                  <a:lnTo>
                    <a:pt x="78" y="580"/>
                  </a:lnTo>
                  <a:lnTo>
                    <a:pt x="79" y="579"/>
                  </a:lnTo>
                  <a:lnTo>
                    <a:pt x="79" y="578"/>
                  </a:lnTo>
                  <a:lnTo>
                    <a:pt x="79" y="577"/>
                  </a:lnTo>
                  <a:lnTo>
                    <a:pt x="79" y="576"/>
                  </a:lnTo>
                  <a:lnTo>
                    <a:pt x="79" y="574"/>
                  </a:lnTo>
                  <a:lnTo>
                    <a:pt x="79" y="573"/>
                  </a:lnTo>
                  <a:lnTo>
                    <a:pt x="80" y="573"/>
                  </a:lnTo>
                  <a:lnTo>
                    <a:pt x="80" y="572"/>
                  </a:lnTo>
                  <a:lnTo>
                    <a:pt x="82" y="571"/>
                  </a:lnTo>
                  <a:lnTo>
                    <a:pt x="83" y="571"/>
                  </a:lnTo>
                  <a:lnTo>
                    <a:pt x="83" y="570"/>
                  </a:lnTo>
                  <a:lnTo>
                    <a:pt x="83" y="569"/>
                  </a:lnTo>
                  <a:lnTo>
                    <a:pt x="84" y="569"/>
                  </a:lnTo>
                  <a:lnTo>
                    <a:pt x="85" y="569"/>
                  </a:lnTo>
                  <a:lnTo>
                    <a:pt x="86" y="569"/>
                  </a:lnTo>
                  <a:lnTo>
                    <a:pt x="87" y="568"/>
                  </a:lnTo>
                  <a:lnTo>
                    <a:pt x="88" y="568"/>
                  </a:lnTo>
                  <a:lnTo>
                    <a:pt x="88" y="567"/>
                  </a:lnTo>
                  <a:lnTo>
                    <a:pt x="87" y="565"/>
                  </a:lnTo>
                  <a:lnTo>
                    <a:pt x="87" y="564"/>
                  </a:lnTo>
                  <a:lnTo>
                    <a:pt x="88" y="564"/>
                  </a:lnTo>
                  <a:lnTo>
                    <a:pt x="89" y="564"/>
                  </a:lnTo>
                  <a:lnTo>
                    <a:pt x="89" y="563"/>
                  </a:lnTo>
                  <a:lnTo>
                    <a:pt x="91" y="563"/>
                  </a:lnTo>
                  <a:lnTo>
                    <a:pt x="91" y="562"/>
                  </a:lnTo>
                  <a:lnTo>
                    <a:pt x="92" y="562"/>
                  </a:lnTo>
                  <a:lnTo>
                    <a:pt x="93" y="562"/>
                  </a:lnTo>
                  <a:lnTo>
                    <a:pt x="93" y="560"/>
                  </a:lnTo>
                  <a:lnTo>
                    <a:pt x="94" y="559"/>
                  </a:lnTo>
                  <a:lnTo>
                    <a:pt x="95" y="559"/>
                  </a:lnTo>
                  <a:lnTo>
                    <a:pt x="95" y="557"/>
                  </a:lnTo>
                  <a:lnTo>
                    <a:pt x="96" y="556"/>
                  </a:lnTo>
                  <a:lnTo>
                    <a:pt x="95" y="555"/>
                  </a:lnTo>
                  <a:lnTo>
                    <a:pt x="96" y="555"/>
                  </a:lnTo>
                  <a:lnTo>
                    <a:pt x="96" y="554"/>
                  </a:lnTo>
                  <a:lnTo>
                    <a:pt x="97" y="553"/>
                  </a:lnTo>
                  <a:lnTo>
                    <a:pt x="96" y="553"/>
                  </a:lnTo>
                  <a:lnTo>
                    <a:pt x="95" y="553"/>
                  </a:lnTo>
                  <a:lnTo>
                    <a:pt x="97" y="551"/>
                  </a:lnTo>
                  <a:lnTo>
                    <a:pt x="96" y="551"/>
                  </a:lnTo>
                  <a:lnTo>
                    <a:pt x="100" y="548"/>
                  </a:lnTo>
                  <a:lnTo>
                    <a:pt x="99" y="547"/>
                  </a:lnTo>
                  <a:lnTo>
                    <a:pt x="101" y="544"/>
                  </a:lnTo>
                  <a:lnTo>
                    <a:pt x="101" y="543"/>
                  </a:lnTo>
                  <a:lnTo>
                    <a:pt x="102" y="542"/>
                  </a:lnTo>
                  <a:lnTo>
                    <a:pt x="102" y="540"/>
                  </a:lnTo>
                  <a:lnTo>
                    <a:pt x="101" y="539"/>
                  </a:lnTo>
                  <a:lnTo>
                    <a:pt x="100" y="540"/>
                  </a:lnTo>
                  <a:lnTo>
                    <a:pt x="100" y="542"/>
                  </a:lnTo>
                  <a:lnTo>
                    <a:pt x="97" y="542"/>
                  </a:lnTo>
                  <a:lnTo>
                    <a:pt x="97" y="543"/>
                  </a:lnTo>
                  <a:lnTo>
                    <a:pt x="97" y="544"/>
                  </a:lnTo>
                  <a:lnTo>
                    <a:pt x="96" y="545"/>
                  </a:lnTo>
                  <a:lnTo>
                    <a:pt x="96" y="546"/>
                  </a:lnTo>
                  <a:lnTo>
                    <a:pt x="95" y="546"/>
                  </a:lnTo>
                  <a:lnTo>
                    <a:pt x="94" y="546"/>
                  </a:lnTo>
                  <a:lnTo>
                    <a:pt x="93" y="547"/>
                  </a:lnTo>
                  <a:lnTo>
                    <a:pt x="92" y="547"/>
                  </a:lnTo>
                  <a:lnTo>
                    <a:pt x="92" y="548"/>
                  </a:lnTo>
                  <a:lnTo>
                    <a:pt x="91" y="548"/>
                  </a:lnTo>
                  <a:lnTo>
                    <a:pt x="91" y="547"/>
                  </a:lnTo>
                  <a:lnTo>
                    <a:pt x="89" y="549"/>
                  </a:lnTo>
                  <a:lnTo>
                    <a:pt x="88" y="551"/>
                  </a:lnTo>
                  <a:lnTo>
                    <a:pt x="87" y="551"/>
                  </a:lnTo>
                  <a:lnTo>
                    <a:pt x="86" y="551"/>
                  </a:lnTo>
                  <a:lnTo>
                    <a:pt x="84" y="552"/>
                  </a:lnTo>
                  <a:lnTo>
                    <a:pt x="83" y="553"/>
                  </a:lnTo>
                  <a:lnTo>
                    <a:pt x="82" y="554"/>
                  </a:lnTo>
                  <a:lnTo>
                    <a:pt x="79" y="552"/>
                  </a:lnTo>
                  <a:lnTo>
                    <a:pt x="78" y="552"/>
                  </a:lnTo>
                  <a:lnTo>
                    <a:pt x="77" y="552"/>
                  </a:lnTo>
                  <a:lnTo>
                    <a:pt x="76" y="551"/>
                  </a:lnTo>
                  <a:lnTo>
                    <a:pt x="76" y="552"/>
                  </a:lnTo>
                  <a:lnTo>
                    <a:pt x="75" y="552"/>
                  </a:lnTo>
                  <a:lnTo>
                    <a:pt x="71" y="552"/>
                  </a:lnTo>
                  <a:lnTo>
                    <a:pt x="70" y="553"/>
                  </a:lnTo>
                  <a:lnTo>
                    <a:pt x="68" y="554"/>
                  </a:lnTo>
                  <a:lnTo>
                    <a:pt x="67" y="554"/>
                  </a:lnTo>
                  <a:lnTo>
                    <a:pt x="66" y="554"/>
                  </a:lnTo>
                  <a:lnTo>
                    <a:pt x="66" y="555"/>
                  </a:lnTo>
                  <a:lnTo>
                    <a:pt x="65" y="555"/>
                  </a:lnTo>
                  <a:lnTo>
                    <a:pt x="63" y="555"/>
                  </a:lnTo>
                  <a:lnTo>
                    <a:pt x="62" y="555"/>
                  </a:lnTo>
                  <a:lnTo>
                    <a:pt x="62" y="554"/>
                  </a:lnTo>
                  <a:lnTo>
                    <a:pt x="62" y="553"/>
                  </a:lnTo>
                  <a:lnTo>
                    <a:pt x="61" y="553"/>
                  </a:lnTo>
                  <a:lnTo>
                    <a:pt x="60" y="553"/>
                  </a:lnTo>
                  <a:lnTo>
                    <a:pt x="60" y="552"/>
                  </a:lnTo>
                  <a:lnTo>
                    <a:pt x="59" y="552"/>
                  </a:lnTo>
                  <a:lnTo>
                    <a:pt x="59" y="551"/>
                  </a:lnTo>
                  <a:lnTo>
                    <a:pt x="59" y="549"/>
                  </a:lnTo>
                  <a:lnTo>
                    <a:pt x="60" y="548"/>
                  </a:lnTo>
                  <a:lnTo>
                    <a:pt x="60" y="547"/>
                  </a:lnTo>
                  <a:lnTo>
                    <a:pt x="60" y="546"/>
                  </a:lnTo>
                  <a:lnTo>
                    <a:pt x="61" y="545"/>
                  </a:lnTo>
                  <a:lnTo>
                    <a:pt x="62" y="544"/>
                  </a:lnTo>
                  <a:lnTo>
                    <a:pt x="63" y="542"/>
                  </a:lnTo>
                  <a:lnTo>
                    <a:pt x="63" y="540"/>
                  </a:lnTo>
                  <a:lnTo>
                    <a:pt x="62" y="539"/>
                  </a:lnTo>
                  <a:lnTo>
                    <a:pt x="62" y="538"/>
                  </a:lnTo>
                  <a:lnTo>
                    <a:pt x="62" y="537"/>
                  </a:lnTo>
                  <a:lnTo>
                    <a:pt x="63" y="537"/>
                  </a:lnTo>
                  <a:lnTo>
                    <a:pt x="62" y="537"/>
                  </a:lnTo>
                  <a:lnTo>
                    <a:pt x="62" y="536"/>
                  </a:lnTo>
                  <a:lnTo>
                    <a:pt x="61" y="536"/>
                  </a:lnTo>
                  <a:lnTo>
                    <a:pt x="61" y="537"/>
                  </a:lnTo>
                  <a:lnTo>
                    <a:pt x="61" y="536"/>
                  </a:lnTo>
                  <a:lnTo>
                    <a:pt x="60" y="536"/>
                  </a:lnTo>
                  <a:lnTo>
                    <a:pt x="60" y="535"/>
                  </a:lnTo>
                  <a:lnTo>
                    <a:pt x="59" y="535"/>
                  </a:lnTo>
                  <a:lnTo>
                    <a:pt x="58" y="535"/>
                  </a:lnTo>
                  <a:lnTo>
                    <a:pt x="59" y="534"/>
                  </a:lnTo>
                  <a:lnTo>
                    <a:pt x="58" y="534"/>
                  </a:lnTo>
                  <a:lnTo>
                    <a:pt x="58" y="532"/>
                  </a:lnTo>
                  <a:lnTo>
                    <a:pt x="57" y="532"/>
                  </a:lnTo>
                  <a:lnTo>
                    <a:pt x="57" y="531"/>
                  </a:lnTo>
                  <a:lnTo>
                    <a:pt x="56" y="531"/>
                  </a:lnTo>
                  <a:lnTo>
                    <a:pt x="54" y="530"/>
                  </a:lnTo>
                  <a:lnTo>
                    <a:pt x="53" y="530"/>
                  </a:lnTo>
                  <a:lnTo>
                    <a:pt x="54" y="529"/>
                  </a:lnTo>
                  <a:lnTo>
                    <a:pt x="53" y="529"/>
                  </a:lnTo>
                  <a:lnTo>
                    <a:pt x="53" y="528"/>
                  </a:lnTo>
                  <a:lnTo>
                    <a:pt x="52" y="528"/>
                  </a:lnTo>
                  <a:lnTo>
                    <a:pt x="52" y="527"/>
                  </a:lnTo>
                  <a:lnTo>
                    <a:pt x="53" y="527"/>
                  </a:lnTo>
                  <a:lnTo>
                    <a:pt x="53" y="526"/>
                  </a:lnTo>
                  <a:lnTo>
                    <a:pt x="52" y="526"/>
                  </a:lnTo>
                  <a:lnTo>
                    <a:pt x="51" y="526"/>
                  </a:lnTo>
                  <a:lnTo>
                    <a:pt x="51" y="524"/>
                  </a:lnTo>
                  <a:lnTo>
                    <a:pt x="51" y="523"/>
                  </a:lnTo>
                  <a:lnTo>
                    <a:pt x="50" y="522"/>
                  </a:lnTo>
                  <a:lnTo>
                    <a:pt x="50" y="521"/>
                  </a:lnTo>
                  <a:lnTo>
                    <a:pt x="51" y="520"/>
                  </a:lnTo>
                  <a:lnTo>
                    <a:pt x="52" y="519"/>
                  </a:lnTo>
                  <a:lnTo>
                    <a:pt x="52" y="518"/>
                  </a:lnTo>
                  <a:lnTo>
                    <a:pt x="52" y="517"/>
                  </a:lnTo>
                  <a:lnTo>
                    <a:pt x="52" y="515"/>
                  </a:lnTo>
                  <a:lnTo>
                    <a:pt x="52" y="514"/>
                  </a:lnTo>
                  <a:lnTo>
                    <a:pt x="53" y="514"/>
                  </a:lnTo>
                  <a:lnTo>
                    <a:pt x="53" y="513"/>
                  </a:lnTo>
                  <a:lnTo>
                    <a:pt x="54" y="512"/>
                  </a:lnTo>
                  <a:lnTo>
                    <a:pt x="54" y="511"/>
                  </a:lnTo>
                  <a:lnTo>
                    <a:pt x="56" y="510"/>
                  </a:lnTo>
                  <a:lnTo>
                    <a:pt x="54" y="510"/>
                  </a:lnTo>
                  <a:lnTo>
                    <a:pt x="53" y="510"/>
                  </a:lnTo>
                  <a:lnTo>
                    <a:pt x="53" y="509"/>
                  </a:lnTo>
                  <a:lnTo>
                    <a:pt x="53" y="507"/>
                  </a:lnTo>
                  <a:lnTo>
                    <a:pt x="53" y="506"/>
                  </a:lnTo>
                  <a:lnTo>
                    <a:pt x="52" y="505"/>
                  </a:lnTo>
                  <a:lnTo>
                    <a:pt x="53" y="504"/>
                  </a:lnTo>
                  <a:lnTo>
                    <a:pt x="53" y="503"/>
                  </a:lnTo>
                  <a:lnTo>
                    <a:pt x="53" y="502"/>
                  </a:lnTo>
                  <a:lnTo>
                    <a:pt x="52" y="502"/>
                  </a:lnTo>
                  <a:lnTo>
                    <a:pt x="52" y="501"/>
                  </a:lnTo>
                  <a:lnTo>
                    <a:pt x="52" y="500"/>
                  </a:lnTo>
                  <a:lnTo>
                    <a:pt x="52" y="498"/>
                  </a:lnTo>
                  <a:lnTo>
                    <a:pt x="52" y="497"/>
                  </a:lnTo>
                  <a:lnTo>
                    <a:pt x="51" y="497"/>
                  </a:lnTo>
                  <a:lnTo>
                    <a:pt x="51" y="496"/>
                  </a:lnTo>
                  <a:lnTo>
                    <a:pt x="51" y="495"/>
                  </a:lnTo>
                  <a:lnTo>
                    <a:pt x="52" y="494"/>
                  </a:lnTo>
                  <a:lnTo>
                    <a:pt x="52" y="493"/>
                  </a:lnTo>
                  <a:lnTo>
                    <a:pt x="53" y="493"/>
                  </a:lnTo>
                  <a:lnTo>
                    <a:pt x="54" y="493"/>
                  </a:lnTo>
                  <a:lnTo>
                    <a:pt x="53" y="492"/>
                  </a:lnTo>
                  <a:lnTo>
                    <a:pt x="53" y="490"/>
                  </a:lnTo>
                  <a:lnTo>
                    <a:pt x="53" y="489"/>
                  </a:lnTo>
                  <a:lnTo>
                    <a:pt x="53" y="488"/>
                  </a:lnTo>
                  <a:lnTo>
                    <a:pt x="53" y="487"/>
                  </a:lnTo>
                  <a:lnTo>
                    <a:pt x="52" y="487"/>
                  </a:lnTo>
                  <a:lnTo>
                    <a:pt x="51" y="487"/>
                  </a:lnTo>
                  <a:lnTo>
                    <a:pt x="50" y="487"/>
                  </a:lnTo>
                  <a:lnTo>
                    <a:pt x="49" y="487"/>
                  </a:lnTo>
                  <a:lnTo>
                    <a:pt x="48" y="487"/>
                  </a:lnTo>
                  <a:lnTo>
                    <a:pt x="48" y="486"/>
                  </a:lnTo>
                  <a:lnTo>
                    <a:pt x="47" y="487"/>
                  </a:lnTo>
                  <a:lnTo>
                    <a:pt x="45" y="486"/>
                  </a:lnTo>
                  <a:lnTo>
                    <a:pt x="47" y="485"/>
                  </a:lnTo>
                  <a:lnTo>
                    <a:pt x="45" y="485"/>
                  </a:lnTo>
                  <a:lnTo>
                    <a:pt x="45" y="484"/>
                  </a:lnTo>
                  <a:lnTo>
                    <a:pt x="45" y="482"/>
                  </a:lnTo>
                  <a:lnTo>
                    <a:pt x="47" y="482"/>
                  </a:lnTo>
                  <a:lnTo>
                    <a:pt x="47" y="481"/>
                  </a:lnTo>
                  <a:lnTo>
                    <a:pt x="45" y="481"/>
                  </a:lnTo>
                  <a:lnTo>
                    <a:pt x="45" y="480"/>
                  </a:lnTo>
                  <a:lnTo>
                    <a:pt x="44" y="480"/>
                  </a:lnTo>
                  <a:lnTo>
                    <a:pt x="43" y="479"/>
                  </a:lnTo>
                  <a:lnTo>
                    <a:pt x="43" y="478"/>
                  </a:lnTo>
                  <a:lnTo>
                    <a:pt x="42" y="478"/>
                  </a:lnTo>
                  <a:lnTo>
                    <a:pt x="42" y="477"/>
                  </a:lnTo>
                  <a:lnTo>
                    <a:pt x="42" y="476"/>
                  </a:lnTo>
                  <a:lnTo>
                    <a:pt x="42" y="475"/>
                  </a:lnTo>
                  <a:lnTo>
                    <a:pt x="42" y="473"/>
                  </a:lnTo>
                  <a:lnTo>
                    <a:pt x="41" y="473"/>
                  </a:lnTo>
                  <a:lnTo>
                    <a:pt x="41" y="472"/>
                  </a:lnTo>
                  <a:lnTo>
                    <a:pt x="41" y="471"/>
                  </a:lnTo>
                  <a:lnTo>
                    <a:pt x="40" y="471"/>
                  </a:lnTo>
                  <a:lnTo>
                    <a:pt x="41" y="471"/>
                  </a:lnTo>
                  <a:lnTo>
                    <a:pt x="41" y="470"/>
                  </a:lnTo>
                  <a:lnTo>
                    <a:pt x="41" y="469"/>
                  </a:lnTo>
                  <a:lnTo>
                    <a:pt x="41" y="468"/>
                  </a:lnTo>
                  <a:lnTo>
                    <a:pt x="40" y="468"/>
                  </a:lnTo>
                  <a:lnTo>
                    <a:pt x="40" y="467"/>
                  </a:lnTo>
                  <a:lnTo>
                    <a:pt x="41" y="467"/>
                  </a:lnTo>
                  <a:lnTo>
                    <a:pt x="41" y="465"/>
                  </a:lnTo>
                  <a:lnTo>
                    <a:pt x="40" y="465"/>
                  </a:lnTo>
                  <a:lnTo>
                    <a:pt x="40" y="464"/>
                  </a:lnTo>
                  <a:lnTo>
                    <a:pt x="41" y="464"/>
                  </a:lnTo>
                  <a:lnTo>
                    <a:pt x="41" y="463"/>
                  </a:lnTo>
                  <a:lnTo>
                    <a:pt x="40" y="462"/>
                  </a:lnTo>
                  <a:lnTo>
                    <a:pt x="41" y="461"/>
                  </a:lnTo>
                  <a:lnTo>
                    <a:pt x="40" y="461"/>
                  </a:lnTo>
                  <a:lnTo>
                    <a:pt x="40" y="460"/>
                  </a:lnTo>
                  <a:lnTo>
                    <a:pt x="40" y="459"/>
                  </a:lnTo>
                  <a:lnTo>
                    <a:pt x="40" y="457"/>
                  </a:lnTo>
                  <a:lnTo>
                    <a:pt x="40" y="456"/>
                  </a:lnTo>
                  <a:lnTo>
                    <a:pt x="40" y="455"/>
                  </a:lnTo>
                  <a:lnTo>
                    <a:pt x="41" y="455"/>
                  </a:lnTo>
                  <a:lnTo>
                    <a:pt x="41" y="454"/>
                  </a:lnTo>
                  <a:lnTo>
                    <a:pt x="42" y="454"/>
                  </a:lnTo>
                  <a:lnTo>
                    <a:pt x="41" y="453"/>
                  </a:lnTo>
                  <a:lnTo>
                    <a:pt x="42" y="453"/>
                  </a:lnTo>
                  <a:lnTo>
                    <a:pt x="42" y="452"/>
                  </a:lnTo>
                  <a:lnTo>
                    <a:pt x="41" y="452"/>
                  </a:lnTo>
                  <a:lnTo>
                    <a:pt x="42" y="452"/>
                  </a:lnTo>
                  <a:lnTo>
                    <a:pt x="41" y="452"/>
                  </a:lnTo>
                  <a:lnTo>
                    <a:pt x="41" y="453"/>
                  </a:lnTo>
                  <a:lnTo>
                    <a:pt x="40" y="453"/>
                  </a:lnTo>
                  <a:lnTo>
                    <a:pt x="40" y="452"/>
                  </a:lnTo>
                  <a:lnTo>
                    <a:pt x="40" y="453"/>
                  </a:lnTo>
                  <a:lnTo>
                    <a:pt x="40" y="452"/>
                  </a:lnTo>
                  <a:lnTo>
                    <a:pt x="40" y="451"/>
                  </a:lnTo>
                  <a:lnTo>
                    <a:pt x="39" y="451"/>
                  </a:lnTo>
                  <a:lnTo>
                    <a:pt x="37" y="450"/>
                  </a:lnTo>
                  <a:lnTo>
                    <a:pt x="36" y="450"/>
                  </a:lnTo>
                  <a:lnTo>
                    <a:pt x="35" y="450"/>
                  </a:lnTo>
                  <a:lnTo>
                    <a:pt x="35" y="451"/>
                  </a:lnTo>
                  <a:lnTo>
                    <a:pt x="34" y="451"/>
                  </a:lnTo>
                  <a:lnTo>
                    <a:pt x="34" y="450"/>
                  </a:lnTo>
                  <a:lnTo>
                    <a:pt x="33" y="450"/>
                  </a:lnTo>
                  <a:lnTo>
                    <a:pt x="32" y="450"/>
                  </a:lnTo>
                  <a:lnTo>
                    <a:pt x="31" y="450"/>
                  </a:lnTo>
                  <a:lnTo>
                    <a:pt x="30" y="450"/>
                  </a:lnTo>
                  <a:lnTo>
                    <a:pt x="28" y="450"/>
                  </a:lnTo>
                  <a:lnTo>
                    <a:pt x="28" y="451"/>
                  </a:lnTo>
                  <a:lnTo>
                    <a:pt x="27" y="450"/>
                  </a:lnTo>
                  <a:lnTo>
                    <a:pt x="27" y="448"/>
                  </a:lnTo>
                  <a:lnTo>
                    <a:pt x="27" y="447"/>
                  </a:lnTo>
                  <a:lnTo>
                    <a:pt x="26" y="447"/>
                  </a:lnTo>
                  <a:lnTo>
                    <a:pt x="26" y="446"/>
                  </a:lnTo>
                  <a:lnTo>
                    <a:pt x="25" y="445"/>
                  </a:lnTo>
                  <a:lnTo>
                    <a:pt x="26" y="445"/>
                  </a:lnTo>
                  <a:lnTo>
                    <a:pt x="25" y="445"/>
                  </a:lnTo>
                  <a:lnTo>
                    <a:pt x="25" y="444"/>
                  </a:lnTo>
                  <a:lnTo>
                    <a:pt x="24" y="443"/>
                  </a:lnTo>
                  <a:lnTo>
                    <a:pt x="23" y="443"/>
                  </a:lnTo>
                  <a:lnTo>
                    <a:pt x="23" y="444"/>
                  </a:lnTo>
                  <a:lnTo>
                    <a:pt x="23" y="443"/>
                  </a:lnTo>
                  <a:lnTo>
                    <a:pt x="22" y="443"/>
                  </a:lnTo>
                  <a:lnTo>
                    <a:pt x="20" y="443"/>
                  </a:lnTo>
                  <a:lnTo>
                    <a:pt x="20" y="444"/>
                  </a:lnTo>
                  <a:lnTo>
                    <a:pt x="19" y="444"/>
                  </a:lnTo>
                  <a:lnTo>
                    <a:pt x="19" y="445"/>
                  </a:lnTo>
                  <a:lnTo>
                    <a:pt x="18" y="445"/>
                  </a:lnTo>
                  <a:lnTo>
                    <a:pt x="17" y="444"/>
                  </a:lnTo>
                  <a:lnTo>
                    <a:pt x="16" y="444"/>
                  </a:lnTo>
                  <a:lnTo>
                    <a:pt x="15" y="444"/>
                  </a:lnTo>
                  <a:lnTo>
                    <a:pt x="14" y="444"/>
                  </a:lnTo>
                  <a:lnTo>
                    <a:pt x="13" y="445"/>
                  </a:lnTo>
                  <a:lnTo>
                    <a:pt x="11" y="445"/>
                  </a:lnTo>
                  <a:lnTo>
                    <a:pt x="10" y="445"/>
                  </a:lnTo>
                  <a:lnTo>
                    <a:pt x="10" y="444"/>
                  </a:lnTo>
                  <a:lnTo>
                    <a:pt x="9" y="443"/>
                  </a:lnTo>
                  <a:lnTo>
                    <a:pt x="8" y="443"/>
                  </a:lnTo>
                  <a:lnTo>
                    <a:pt x="8" y="442"/>
                  </a:lnTo>
                  <a:lnTo>
                    <a:pt x="7" y="440"/>
                  </a:lnTo>
                  <a:lnTo>
                    <a:pt x="7" y="439"/>
                  </a:lnTo>
                  <a:lnTo>
                    <a:pt x="8" y="439"/>
                  </a:lnTo>
                  <a:lnTo>
                    <a:pt x="9" y="439"/>
                  </a:lnTo>
                  <a:lnTo>
                    <a:pt x="10" y="439"/>
                  </a:lnTo>
                  <a:lnTo>
                    <a:pt x="11" y="440"/>
                  </a:lnTo>
                  <a:lnTo>
                    <a:pt x="13" y="442"/>
                  </a:lnTo>
                  <a:lnTo>
                    <a:pt x="13" y="440"/>
                  </a:lnTo>
                  <a:lnTo>
                    <a:pt x="13" y="439"/>
                  </a:lnTo>
                  <a:lnTo>
                    <a:pt x="14" y="439"/>
                  </a:lnTo>
                  <a:lnTo>
                    <a:pt x="14" y="438"/>
                  </a:lnTo>
                  <a:lnTo>
                    <a:pt x="15" y="438"/>
                  </a:lnTo>
                  <a:lnTo>
                    <a:pt x="15" y="437"/>
                  </a:lnTo>
                  <a:lnTo>
                    <a:pt x="16" y="437"/>
                  </a:lnTo>
                  <a:lnTo>
                    <a:pt x="17" y="437"/>
                  </a:lnTo>
                  <a:lnTo>
                    <a:pt x="18" y="437"/>
                  </a:lnTo>
                  <a:lnTo>
                    <a:pt x="18" y="436"/>
                  </a:lnTo>
                  <a:lnTo>
                    <a:pt x="19" y="436"/>
                  </a:lnTo>
                  <a:lnTo>
                    <a:pt x="20" y="436"/>
                  </a:lnTo>
                  <a:lnTo>
                    <a:pt x="22" y="436"/>
                  </a:lnTo>
                  <a:lnTo>
                    <a:pt x="22" y="437"/>
                  </a:lnTo>
                  <a:lnTo>
                    <a:pt x="23" y="438"/>
                  </a:lnTo>
                  <a:lnTo>
                    <a:pt x="24" y="438"/>
                  </a:lnTo>
                  <a:lnTo>
                    <a:pt x="24" y="439"/>
                  </a:lnTo>
                  <a:lnTo>
                    <a:pt x="25" y="439"/>
                  </a:lnTo>
                  <a:lnTo>
                    <a:pt x="25" y="438"/>
                  </a:lnTo>
                  <a:lnTo>
                    <a:pt x="26" y="438"/>
                  </a:lnTo>
                  <a:lnTo>
                    <a:pt x="27" y="438"/>
                  </a:lnTo>
                  <a:lnTo>
                    <a:pt x="27" y="437"/>
                  </a:lnTo>
                  <a:lnTo>
                    <a:pt x="27" y="436"/>
                  </a:lnTo>
                  <a:lnTo>
                    <a:pt x="28" y="435"/>
                  </a:lnTo>
                  <a:lnTo>
                    <a:pt x="28" y="434"/>
                  </a:lnTo>
                  <a:lnTo>
                    <a:pt x="30" y="434"/>
                  </a:lnTo>
                  <a:lnTo>
                    <a:pt x="27" y="431"/>
                  </a:lnTo>
                  <a:lnTo>
                    <a:pt x="26" y="431"/>
                  </a:lnTo>
                  <a:lnTo>
                    <a:pt x="26" y="430"/>
                  </a:lnTo>
                  <a:lnTo>
                    <a:pt x="26" y="429"/>
                  </a:lnTo>
                  <a:lnTo>
                    <a:pt x="26" y="428"/>
                  </a:lnTo>
                  <a:lnTo>
                    <a:pt x="26" y="427"/>
                  </a:lnTo>
                  <a:lnTo>
                    <a:pt x="26" y="426"/>
                  </a:lnTo>
                  <a:lnTo>
                    <a:pt x="27" y="426"/>
                  </a:lnTo>
                  <a:lnTo>
                    <a:pt x="27" y="425"/>
                  </a:lnTo>
                  <a:lnTo>
                    <a:pt x="27" y="423"/>
                  </a:lnTo>
                  <a:lnTo>
                    <a:pt x="28" y="423"/>
                  </a:lnTo>
                  <a:lnTo>
                    <a:pt x="28" y="422"/>
                  </a:lnTo>
                  <a:lnTo>
                    <a:pt x="30" y="422"/>
                  </a:lnTo>
                  <a:lnTo>
                    <a:pt x="30" y="421"/>
                  </a:lnTo>
                  <a:lnTo>
                    <a:pt x="26" y="419"/>
                  </a:lnTo>
                  <a:lnTo>
                    <a:pt x="28" y="415"/>
                  </a:lnTo>
                  <a:lnTo>
                    <a:pt x="31" y="418"/>
                  </a:lnTo>
                  <a:lnTo>
                    <a:pt x="32" y="418"/>
                  </a:lnTo>
                  <a:lnTo>
                    <a:pt x="32" y="419"/>
                  </a:lnTo>
                  <a:lnTo>
                    <a:pt x="35" y="414"/>
                  </a:lnTo>
                  <a:lnTo>
                    <a:pt x="36" y="413"/>
                  </a:lnTo>
                  <a:lnTo>
                    <a:pt x="36" y="412"/>
                  </a:lnTo>
                  <a:lnTo>
                    <a:pt x="36" y="411"/>
                  </a:lnTo>
                  <a:lnTo>
                    <a:pt x="36" y="410"/>
                  </a:lnTo>
                  <a:lnTo>
                    <a:pt x="36" y="409"/>
                  </a:lnTo>
                  <a:lnTo>
                    <a:pt x="36" y="408"/>
                  </a:lnTo>
                  <a:lnTo>
                    <a:pt x="35" y="408"/>
                  </a:lnTo>
                  <a:lnTo>
                    <a:pt x="35" y="406"/>
                  </a:lnTo>
                  <a:lnTo>
                    <a:pt x="34" y="405"/>
                  </a:lnTo>
                  <a:lnTo>
                    <a:pt x="33" y="405"/>
                  </a:lnTo>
                  <a:lnTo>
                    <a:pt x="34" y="405"/>
                  </a:lnTo>
                  <a:lnTo>
                    <a:pt x="33" y="404"/>
                  </a:lnTo>
                  <a:lnTo>
                    <a:pt x="33" y="403"/>
                  </a:lnTo>
                  <a:lnTo>
                    <a:pt x="32" y="403"/>
                  </a:lnTo>
                  <a:lnTo>
                    <a:pt x="32" y="402"/>
                  </a:lnTo>
                  <a:lnTo>
                    <a:pt x="32" y="401"/>
                  </a:lnTo>
                  <a:lnTo>
                    <a:pt x="31" y="401"/>
                  </a:lnTo>
                  <a:lnTo>
                    <a:pt x="30" y="401"/>
                  </a:lnTo>
                  <a:lnTo>
                    <a:pt x="28" y="401"/>
                  </a:lnTo>
                  <a:lnTo>
                    <a:pt x="27" y="401"/>
                  </a:lnTo>
                  <a:lnTo>
                    <a:pt x="26" y="401"/>
                  </a:lnTo>
                  <a:lnTo>
                    <a:pt x="26" y="400"/>
                  </a:lnTo>
                  <a:lnTo>
                    <a:pt x="25" y="400"/>
                  </a:lnTo>
                  <a:lnTo>
                    <a:pt x="24" y="400"/>
                  </a:lnTo>
                  <a:lnTo>
                    <a:pt x="23" y="400"/>
                  </a:lnTo>
                  <a:lnTo>
                    <a:pt x="22" y="400"/>
                  </a:lnTo>
                  <a:lnTo>
                    <a:pt x="22" y="398"/>
                  </a:lnTo>
                  <a:lnTo>
                    <a:pt x="20" y="398"/>
                  </a:lnTo>
                  <a:lnTo>
                    <a:pt x="19" y="397"/>
                  </a:lnTo>
                  <a:lnTo>
                    <a:pt x="19" y="396"/>
                  </a:lnTo>
                  <a:lnTo>
                    <a:pt x="19" y="395"/>
                  </a:lnTo>
                  <a:lnTo>
                    <a:pt x="20" y="394"/>
                  </a:lnTo>
                  <a:lnTo>
                    <a:pt x="20" y="393"/>
                  </a:lnTo>
                  <a:lnTo>
                    <a:pt x="22" y="393"/>
                  </a:lnTo>
                  <a:lnTo>
                    <a:pt x="23" y="393"/>
                  </a:lnTo>
                  <a:lnTo>
                    <a:pt x="23" y="394"/>
                  </a:lnTo>
                  <a:lnTo>
                    <a:pt x="24" y="394"/>
                  </a:lnTo>
                  <a:lnTo>
                    <a:pt x="25" y="394"/>
                  </a:lnTo>
                  <a:lnTo>
                    <a:pt x="25" y="393"/>
                  </a:lnTo>
                  <a:lnTo>
                    <a:pt x="26" y="394"/>
                  </a:lnTo>
                  <a:lnTo>
                    <a:pt x="27" y="394"/>
                  </a:lnTo>
                  <a:lnTo>
                    <a:pt x="27" y="393"/>
                  </a:lnTo>
                  <a:lnTo>
                    <a:pt x="28" y="392"/>
                  </a:lnTo>
                  <a:lnTo>
                    <a:pt x="28" y="390"/>
                  </a:lnTo>
                  <a:lnTo>
                    <a:pt x="30" y="389"/>
                  </a:lnTo>
                  <a:lnTo>
                    <a:pt x="30" y="388"/>
                  </a:lnTo>
                  <a:lnTo>
                    <a:pt x="28" y="388"/>
                  </a:lnTo>
                  <a:lnTo>
                    <a:pt x="28" y="387"/>
                  </a:lnTo>
                  <a:lnTo>
                    <a:pt x="28" y="386"/>
                  </a:lnTo>
                  <a:lnTo>
                    <a:pt x="28" y="384"/>
                  </a:lnTo>
                  <a:lnTo>
                    <a:pt x="27" y="384"/>
                  </a:lnTo>
                  <a:lnTo>
                    <a:pt x="27" y="383"/>
                  </a:lnTo>
                  <a:lnTo>
                    <a:pt x="26" y="383"/>
                  </a:lnTo>
                  <a:lnTo>
                    <a:pt x="26" y="381"/>
                  </a:lnTo>
                  <a:lnTo>
                    <a:pt x="26" y="380"/>
                  </a:lnTo>
                  <a:lnTo>
                    <a:pt x="26" y="379"/>
                  </a:lnTo>
                  <a:lnTo>
                    <a:pt x="26" y="377"/>
                  </a:lnTo>
                  <a:lnTo>
                    <a:pt x="25" y="373"/>
                  </a:lnTo>
                  <a:lnTo>
                    <a:pt x="26" y="373"/>
                  </a:lnTo>
                  <a:lnTo>
                    <a:pt x="26" y="370"/>
                  </a:lnTo>
                  <a:lnTo>
                    <a:pt x="30" y="369"/>
                  </a:lnTo>
                  <a:lnTo>
                    <a:pt x="31" y="369"/>
                  </a:lnTo>
                  <a:lnTo>
                    <a:pt x="30" y="367"/>
                  </a:lnTo>
                  <a:lnTo>
                    <a:pt x="30" y="365"/>
                  </a:lnTo>
                  <a:lnTo>
                    <a:pt x="28" y="363"/>
                  </a:lnTo>
                  <a:lnTo>
                    <a:pt x="30" y="362"/>
                  </a:lnTo>
                  <a:lnTo>
                    <a:pt x="28" y="362"/>
                  </a:lnTo>
                  <a:lnTo>
                    <a:pt x="28" y="361"/>
                  </a:lnTo>
                  <a:lnTo>
                    <a:pt x="27" y="361"/>
                  </a:lnTo>
                  <a:lnTo>
                    <a:pt x="27" y="360"/>
                  </a:lnTo>
                  <a:lnTo>
                    <a:pt x="27" y="359"/>
                  </a:lnTo>
                  <a:lnTo>
                    <a:pt x="26" y="359"/>
                  </a:lnTo>
                  <a:lnTo>
                    <a:pt x="24" y="359"/>
                  </a:lnTo>
                  <a:lnTo>
                    <a:pt x="24" y="358"/>
                  </a:lnTo>
                  <a:lnTo>
                    <a:pt x="23" y="358"/>
                  </a:lnTo>
                  <a:lnTo>
                    <a:pt x="23" y="356"/>
                  </a:lnTo>
                  <a:lnTo>
                    <a:pt x="23" y="355"/>
                  </a:lnTo>
                  <a:lnTo>
                    <a:pt x="23" y="354"/>
                  </a:lnTo>
                  <a:lnTo>
                    <a:pt x="22" y="354"/>
                  </a:lnTo>
                  <a:lnTo>
                    <a:pt x="18" y="354"/>
                  </a:lnTo>
                  <a:lnTo>
                    <a:pt x="17" y="354"/>
                  </a:lnTo>
                  <a:lnTo>
                    <a:pt x="17" y="355"/>
                  </a:lnTo>
                  <a:lnTo>
                    <a:pt x="17" y="354"/>
                  </a:lnTo>
                  <a:lnTo>
                    <a:pt x="16" y="354"/>
                  </a:lnTo>
                  <a:lnTo>
                    <a:pt x="16" y="353"/>
                  </a:lnTo>
                  <a:lnTo>
                    <a:pt x="16" y="352"/>
                  </a:lnTo>
                  <a:lnTo>
                    <a:pt x="15" y="352"/>
                  </a:lnTo>
                  <a:lnTo>
                    <a:pt x="15" y="351"/>
                  </a:lnTo>
                  <a:lnTo>
                    <a:pt x="15" y="350"/>
                  </a:lnTo>
                  <a:lnTo>
                    <a:pt x="14" y="350"/>
                  </a:lnTo>
                  <a:lnTo>
                    <a:pt x="14" y="348"/>
                  </a:lnTo>
                  <a:lnTo>
                    <a:pt x="14" y="347"/>
                  </a:lnTo>
                  <a:lnTo>
                    <a:pt x="13" y="346"/>
                  </a:lnTo>
                  <a:lnTo>
                    <a:pt x="13" y="345"/>
                  </a:lnTo>
                  <a:lnTo>
                    <a:pt x="11" y="344"/>
                  </a:lnTo>
                  <a:lnTo>
                    <a:pt x="11" y="345"/>
                  </a:lnTo>
                  <a:lnTo>
                    <a:pt x="10" y="345"/>
                  </a:lnTo>
                  <a:lnTo>
                    <a:pt x="9" y="344"/>
                  </a:lnTo>
                  <a:lnTo>
                    <a:pt x="9" y="343"/>
                  </a:lnTo>
                  <a:lnTo>
                    <a:pt x="9" y="342"/>
                  </a:lnTo>
                  <a:lnTo>
                    <a:pt x="10" y="342"/>
                  </a:lnTo>
                  <a:lnTo>
                    <a:pt x="11" y="342"/>
                  </a:lnTo>
                  <a:lnTo>
                    <a:pt x="11" y="340"/>
                  </a:lnTo>
                  <a:lnTo>
                    <a:pt x="11" y="339"/>
                  </a:lnTo>
                  <a:lnTo>
                    <a:pt x="10" y="339"/>
                  </a:lnTo>
                  <a:lnTo>
                    <a:pt x="11" y="338"/>
                  </a:lnTo>
                  <a:lnTo>
                    <a:pt x="13" y="338"/>
                  </a:lnTo>
                  <a:lnTo>
                    <a:pt x="14" y="338"/>
                  </a:lnTo>
                  <a:lnTo>
                    <a:pt x="15" y="338"/>
                  </a:lnTo>
                  <a:lnTo>
                    <a:pt x="16" y="338"/>
                  </a:lnTo>
                  <a:lnTo>
                    <a:pt x="17" y="338"/>
                  </a:lnTo>
                  <a:lnTo>
                    <a:pt x="17" y="337"/>
                  </a:lnTo>
                  <a:lnTo>
                    <a:pt x="19" y="337"/>
                  </a:lnTo>
                  <a:lnTo>
                    <a:pt x="19" y="336"/>
                  </a:lnTo>
                  <a:lnTo>
                    <a:pt x="18" y="335"/>
                  </a:lnTo>
                  <a:lnTo>
                    <a:pt x="18" y="334"/>
                  </a:lnTo>
                  <a:lnTo>
                    <a:pt x="17" y="333"/>
                  </a:lnTo>
                  <a:lnTo>
                    <a:pt x="17" y="331"/>
                  </a:lnTo>
                  <a:lnTo>
                    <a:pt x="17" y="330"/>
                  </a:lnTo>
                  <a:lnTo>
                    <a:pt x="17" y="329"/>
                  </a:lnTo>
                  <a:lnTo>
                    <a:pt x="17" y="328"/>
                  </a:lnTo>
                  <a:lnTo>
                    <a:pt x="17" y="327"/>
                  </a:lnTo>
                  <a:lnTo>
                    <a:pt x="17" y="326"/>
                  </a:lnTo>
                  <a:lnTo>
                    <a:pt x="17" y="325"/>
                  </a:lnTo>
                  <a:lnTo>
                    <a:pt x="17" y="323"/>
                  </a:lnTo>
                  <a:lnTo>
                    <a:pt x="17" y="321"/>
                  </a:lnTo>
                  <a:lnTo>
                    <a:pt x="16" y="321"/>
                  </a:lnTo>
                  <a:lnTo>
                    <a:pt x="15" y="321"/>
                  </a:lnTo>
                  <a:lnTo>
                    <a:pt x="15" y="322"/>
                  </a:lnTo>
                  <a:lnTo>
                    <a:pt x="14" y="322"/>
                  </a:lnTo>
                  <a:lnTo>
                    <a:pt x="13" y="322"/>
                  </a:lnTo>
                  <a:lnTo>
                    <a:pt x="11" y="322"/>
                  </a:lnTo>
                  <a:lnTo>
                    <a:pt x="9" y="322"/>
                  </a:lnTo>
                  <a:lnTo>
                    <a:pt x="8" y="322"/>
                  </a:lnTo>
                  <a:lnTo>
                    <a:pt x="7" y="322"/>
                  </a:lnTo>
                  <a:lnTo>
                    <a:pt x="7" y="321"/>
                  </a:lnTo>
                  <a:lnTo>
                    <a:pt x="6" y="321"/>
                  </a:lnTo>
                  <a:lnTo>
                    <a:pt x="6" y="320"/>
                  </a:lnTo>
                  <a:lnTo>
                    <a:pt x="6" y="319"/>
                  </a:lnTo>
                  <a:lnTo>
                    <a:pt x="6" y="318"/>
                  </a:lnTo>
                  <a:lnTo>
                    <a:pt x="6" y="317"/>
                  </a:lnTo>
                  <a:lnTo>
                    <a:pt x="6" y="316"/>
                  </a:lnTo>
                  <a:lnTo>
                    <a:pt x="6" y="312"/>
                  </a:lnTo>
                  <a:lnTo>
                    <a:pt x="6" y="311"/>
                  </a:lnTo>
                  <a:lnTo>
                    <a:pt x="6" y="310"/>
                  </a:lnTo>
                  <a:lnTo>
                    <a:pt x="6" y="309"/>
                  </a:lnTo>
                  <a:lnTo>
                    <a:pt x="6" y="308"/>
                  </a:lnTo>
                  <a:lnTo>
                    <a:pt x="5" y="306"/>
                  </a:lnTo>
                  <a:lnTo>
                    <a:pt x="5" y="305"/>
                  </a:lnTo>
                  <a:lnTo>
                    <a:pt x="5" y="304"/>
                  </a:lnTo>
                  <a:lnTo>
                    <a:pt x="5" y="303"/>
                  </a:lnTo>
                  <a:lnTo>
                    <a:pt x="5" y="302"/>
                  </a:lnTo>
                  <a:lnTo>
                    <a:pt x="5" y="301"/>
                  </a:lnTo>
                  <a:lnTo>
                    <a:pt x="4" y="301"/>
                  </a:lnTo>
                  <a:lnTo>
                    <a:pt x="4" y="300"/>
                  </a:lnTo>
                  <a:lnTo>
                    <a:pt x="2" y="300"/>
                  </a:lnTo>
                  <a:lnTo>
                    <a:pt x="2" y="298"/>
                  </a:lnTo>
                  <a:lnTo>
                    <a:pt x="1" y="298"/>
                  </a:lnTo>
                  <a:lnTo>
                    <a:pt x="1" y="297"/>
                  </a:lnTo>
                  <a:lnTo>
                    <a:pt x="2" y="297"/>
                  </a:lnTo>
                  <a:lnTo>
                    <a:pt x="2" y="296"/>
                  </a:lnTo>
                  <a:lnTo>
                    <a:pt x="4" y="296"/>
                  </a:lnTo>
                  <a:lnTo>
                    <a:pt x="5" y="295"/>
                  </a:lnTo>
                  <a:lnTo>
                    <a:pt x="6" y="295"/>
                  </a:lnTo>
                  <a:lnTo>
                    <a:pt x="6" y="294"/>
                  </a:lnTo>
                  <a:lnTo>
                    <a:pt x="6" y="293"/>
                  </a:lnTo>
                  <a:lnTo>
                    <a:pt x="6" y="292"/>
                  </a:lnTo>
                  <a:lnTo>
                    <a:pt x="6" y="293"/>
                  </a:lnTo>
                  <a:lnTo>
                    <a:pt x="5" y="293"/>
                  </a:lnTo>
                  <a:lnTo>
                    <a:pt x="4" y="293"/>
                  </a:lnTo>
                  <a:lnTo>
                    <a:pt x="2" y="293"/>
                  </a:lnTo>
                  <a:lnTo>
                    <a:pt x="1" y="293"/>
                  </a:lnTo>
                  <a:lnTo>
                    <a:pt x="1" y="292"/>
                  </a:lnTo>
                  <a:lnTo>
                    <a:pt x="1" y="291"/>
                  </a:lnTo>
                  <a:lnTo>
                    <a:pt x="0" y="291"/>
                  </a:lnTo>
                  <a:lnTo>
                    <a:pt x="1" y="289"/>
                  </a:lnTo>
                  <a:lnTo>
                    <a:pt x="1" y="288"/>
                  </a:lnTo>
                  <a:lnTo>
                    <a:pt x="2" y="288"/>
                  </a:lnTo>
                  <a:lnTo>
                    <a:pt x="2" y="287"/>
                  </a:lnTo>
                  <a:lnTo>
                    <a:pt x="1" y="287"/>
                  </a:lnTo>
                  <a:lnTo>
                    <a:pt x="1" y="286"/>
                  </a:lnTo>
                  <a:lnTo>
                    <a:pt x="1" y="285"/>
                  </a:lnTo>
                  <a:lnTo>
                    <a:pt x="2" y="285"/>
                  </a:lnTo>
                  <a:lnTo>
                    <a:pt x="2" y="284"/>
                  </a:lnTo>
                  <a:lnTo>
                    <a:pt x="4" y="284"/>
                  </a:lnTo>
                  <a:lnTo>
                    <a:pt x="5" y="283"/>
                  </a:lnTo>
                  <a:lnTo>
                    <a:pt x="4" y="281"/>
                  </a:lnTo>
                  <a:lnTo>
                    <a:pt x="4" y="280"/>
                  </a:lnTo>
                  <a:lnTo>
                    <a:pt x="4" y="279"/>
                  </a:lnTo>
                  <a:lnTo>
                    <a:pt x="5" y="279"/>
                  </a:lnTo>
                  <a:lnTo>
                    <a:pt x="5" y="278"/>
                  </a:lnTo>
                  <a:lnTo>
                    <a:pt x="6" y="278"/>
                  </a:lnTo>
                  <a:lnTo>
                    <a:pt x="7" y="278"/>
                  </a:lnTo>
                  <a:lnTo>
                    <a:pt x="8" y="278"/>
                  </a:lnTo>
                  <a:lnTo>
                    <a:pt x="9" y="278"/>
                  </a:lnTo>
                  <a:lnTo>
                    <a:pt x="9" y="277"/>
                  </a:lnTo>
                  <a:lnTo>
                    <a:pt x="11" y="277"/>
                  </a:lnTo>
                  <a:lnTo>
                    <a:pt x="10" y="276"/>
                  </a:lnTo>
                  <a:lnTo>
                    <a:pt x="11" y="276"/>
                  </a:lnTo>
                  <a:lnTo>
                    <a:pt x="13" y="276"/>
                  </a:lnTo>
                  <a:lnTo>
                    <a:pt x="14" y="277"/>
                  </a:lnTo>
                  <a:lnTo>
                    <a:pt x="15" y="277"/>
                  </a:lnTo>
                  <a:lnTo>
                    <a:pt x="15" y="276"/>
                  </a:lnTo>
                  <a:lnTo>
                    <a:pt x="15" y="277"/>
                  </a:lnTo>
                  <a:lnTo>
                    <a:pt x="16" y="277"/>
                  </a:lnTo>
                  <a:lnTo>
                    <a:pt x="17" y="277"/>
                  </a:lnTo>
                  <a:lnTo>
                    <a:pt x="17" y="276"/>
                  </a:lnTo>
                  <a:lnTo>
                    <a:pt x="18" y="276"/>
                  </a:lnTo>
                  <a:lnTo>
                    <a:pt x="19" y="276"/>
                  </a:lnTo>
                  <a:lnTo>
                    <a:pt x="20" y="275"/>
                  </a:lnTo>
                  <a:lnTo>
                    <a:pt x="20" y="273"/>
                  </a:lnTo>
                  <a:lnTo>
                    <a:pt x="22" y="273"/>
                  </a:lnTo>
                  <a:lnTo>
                    <a:pt x="22" y="272"/>
                  </a:lnTo>
                  <a:lnTo>
                    <a:pt x="23" y="272"/>
                  </a:lnTo>
                  <a:lnTo>
                    <a:pt x="23" y="271"/>
                  </a:lnTo>
                  <a:lnTo>
                    <a:pt x="22" y="270"/>
                  </a:lnTo>
                  <a:lnTo>
                    <a:pt x="23" y="270"/>
                  </a:lnTo>
                  <a:lnTo>
                    <a:pt x="23" y="269"/>
                  </a:lnTo>
                  <a:lnTo>
                    <a:pt x="24" y="268"/>
                  </a:lnTo>
                  <a:lnTo>
                    <a:pt x="24" y="267"/>
                  </a:lnTo>
                  <a:lnTo>
                    <a:pt x="24" y="266"/>
                  </a:lnTo>
                  <a:lnTo>
                    <a:pt x="23" y="266"/>
                  </a:lnTo>
                  <a:lnTo>
                    <a:pt x="23" y="264"/>
                  </a:lnTo>
                  <a:lnTo>
                    <a:pt x="24" y="263"/>
                  </a:lnTo>
                  <a:lnTo>
                    <a:pt x="24" y="262"/>
                  </a:lnTo>
                  <a:lnTo>
                    <a:pt x="24" y="261"/>
                  </a:lnTo>
                  <a:lnTo>
                    <a:pt x="24" y="260"/>
                  </a:lnTo>
                  <a:lnTo>
                    <a:pt x="24" y="258"/>
                  </a:lnTo>
                  <a:lnTo>
                    <a:pt x="24" y="256"/>
                  </a:lnTo>
                  <a:lnTo>
                    <a:pt x="24" y="255"/>
                  </a:lnTo>
                  <a:lnTo>
                    <a:pt x="25" y="255"/>
                  </a:lnTo>
                  <a:lnTo>
                    <a:pt x="25" y="254"/>
                  </a:lnTo>
                  <a:lnTo>
                    <a:pt x="26" y="253"/>
                  </a:lnTo>
                  <a:lnTo>
                    <a:pt x="26" y="252"/>
                  </a:lnTo>
                  <a:lnTo>
                    <a:pt x="27" y="252"/>
                  </a:lnTo>
                  <a:lnTo>
                    <a:pt x="27" y="251"/>
                  </a:lnTo>
                  <a:lnTo>
                    <a:pt x="28" y="251"/>
                  </a:lnTo>
                  <a:lnTo>
                    <a:pt x="30" y="251"/>
                  </a:lnTo>
                  <a:lnTo>
                    <a:pt x="31" y="252"/>
                  </a:lnTo>
                  <a:lnTo>
                    <a:pt x="32" y="252"/>
                  </a:lnTo>
                  <a:lnTo>
                    <a:pt x="32" y="253"/>
                  </a:lnTo>
                  <a:lnTo>
                    <a:pt x="33" y="253"/>
                  </a:lnTo>
                  <a:lnTo>
                    <a:pt x="32" y="253"/>
                  </a:lnTo>
                  <a:lnTo>
                    <a:pt x="32" y="254"/>
                  </a:lnTo>
                  <a:lnTo>
                    <a:pt x="33" y="254"/>
                  </a:lnTo>
                  <a:lnTo>
                    <a:pt x="34" y="254"/>
                  </a:lnTo>
                  <a:lnTo>
                    <a:pt x="34" y="255"/>
                  </a:lnTo>
                  <a:lnTo>
                    <a:pt x="35" y="255"/>
                  </a:lnTo>
                  <a:lnTo>
                    <a:pt x="35" y="256"/>
                  </a:lnTo>
                  <a:lnTo>
                    <a:pt x="36" y="255"/>
                  </a:lnTo>
                  <a:lnTo>
                    <a:pt x="37" y="253"/>
                  </a:lnTo>
                  <a:lnTo>
                    <a:pt x="37" y="252"/>
                  </a:lnTo>
                  <a:lnTo>
                    <a:pt x="39" y="252"/>
                  </a:lnTo>
                  <a:lnTo>
                    <a:pt x="39" y="251"/>
                  </a:lnTo>
                  <a:lnTo>
                    <a:pt x="37" y="251"/>
                  </a:lnTo>
                  <a:lnTo>
                    <a:pt x="37" y="250"/>
                  </a:lnTo>
                  <a:lnTo>
                    <a:pt x="37" y="249"/>
                  </a:lnTo>
                  <a:lnTo>
                    <a:pt x="37" y="247"/>
                  </a:lnTo>
                  <a:lnTo>
                    <a:pt x="37" y="246"/>
                  </a:lnTo>
                  <a:lnTo>
                    <a:pt x="39" y="246"/>
                  </a:lnTo>
                  <a:lnTo>
                    <a:pt x="39" y="245"/>
                  </a:lnTo>
                  <a:lnTo>
                    <a:pt x="40" y="245"/>
                  </a:lnTo>
                  <a:lnTo>
                    <a:pt x="41" y="245"/>
                  </a:lnTo>
                  <a:lnTo>
                    <a:pt x="42" y="244"/>
                  </a:lnTo>
                  <a:lnTo>
                    <a:pt x="43" y="244"/>
                  </a:lnTo>
                  <a:lnTo>
                    <a:pt x="44" y="244"/>
                  </a:lnTo>
                  <a:lnTo>
                    <a:pt x="45" y="244"/>
                  </a:lnTo>
                  <a:lnTo>
                    <a:pt x="47" y="244"/>
                  </a:lnTo>
                  <a:lnTo>
                    <a:pt x="47" y="243"/>
                  </a:lnTo>
                  <a:lnTo>
                    <a:pt x="47" y="242"/>
                  </a:lnTo>
                  <a:lnTo>
                    <a:pt x="47" y="241"/>
                  </a:lnTo>
                  <a:lnTo>
                    <a:pt x="47" y="239"/>
                  </a:lnTo>
                  <a:lnTo>
                    <a:pt x="45" y="239"/>
                  </a:lnTo>
                  <a:lnTo>
                    <a:pt x="45" y="238"/>
                  </a:lnTo>
                  <a:lnTo>
                    <a:pt x="45" y="237"/>
                  </a:lnTo>
                  <a:lnTo>
                    <a:pt x="44" y="237"/>
                  </a:lnTo>
                  <a:lnTo>
                    <a:pt x="44" y="236"/>
                  </a:lnTo>
                  <a:lnTo>
                    <a:pt x="44" y="235"/>
                  </a:lnTo>
                  <a:lnTo>
                    <a:pt x="43" y="234"/>
                  </a:lnTo>
                  <a:lnTo>
                    <a:pt x="44" y="234"/>
                  </a:lnTo>
                  <a:lnTo>
                    <a:pt x="44" y="235"/>
                  </a:lnTo>
                  <a:lnTo>
                    <a:pt x="45" y="235"/>
                  </a:lnTo>
                  <a:lnTo>
                    <a:pt x="45" y="236"/>
                  </a:lnTo>
                  <a:lnTo>
                    <a:pt x="47" y="236"/>
                  </a:lnTo>
                  <a:lnTo>
                    <a:pt x="47" y="235"/>
                  </a:lnTo>
                  <a:lnTo>
                    <a:pt x="48" y="235"/>
                  </a:lnTo>
                  <a:lnTo>
                    <a:pt x="49" y="235"/>
                  </a:lnTo>
                  <a:lnTo>
                    <a:pt x="48" y="234"/>
                  </a:lnTo>
                  <a:lnTo>
                    <a:pt x="49" y="234"/>
                  </a:lnTo>
                  <a:lnTo>
                    <a:pt x="49" y="233"/>
                  </a:lnTo>
                  <a:lnTo>
                    <a:pt x="48" y="231"/>
                  </a:lnTo>
                  <a:lnTo>
                    <a:pt x="49" y="230"/>
                  </a:lnTo>
                  <a:lnTo>
                    <a:pt x="49" y="231"/>
                  </a:lnTo>
                  <a:lnTo>
                    <a:pt x="50" y="231"/>
                  </a:lnTo>
                  <a:lnTo>
                    <a:pt x="50" y="230"/>
                  </a:lnTo>
                  <a:lnTo>
                    <a:pt x="50" y="229"/>
                  </a:lnTo>
                  <a:lnTo>
                    <a:pt x="50" y="228"/>
                  </a:lnTo>
                  <a:lnTo>
                    <a:pt x="51" y="228"/>
                  </a:lnTo>
                  <a:lnTo>
                    <a:pt x="51" y="229"/>
                  </a:lnTo>
                  <a:lnTo>
                    <a:pt x="51" y="228"/>
                  </a:lnTo>
                  <a:lnTo>
                    <a:pt x="52" y="227"/>
                  </a:lnTo>
                  <a:lnTo>
                    <a:pt x="52" y="226"/>
                  </a:lnTo>
                  <a:lnTo>
                    <a:pt x="53" y="226"/>
                  </a:lnTo>
                  <a:lnTo>
                    <a:pt x="53" y="225"/>
                  </a:lnTo>
                  <a:lnTo>
                    <a:pt x="54" y="225"/>
                  </a:lnTo>
                  <a:lnTo>
                    <a:pt x="54" y="226"/>
                  </a:lnTo>
                  <a:lnTo>
                    <a:pt x="56" y="226"/>
                  </a:lnTo>
                  <a:lnTo>
                    <a:pt x="56" y="225"/>
                  </a:lnTo>
                  <a:lnTo>
                    <a:pt x="57" y="225"/>
                  </a:lnTo>
                  <a:lnTo>
                    <a:pt x="58" y="225"/>
                  </a:lnTo>
                  <a:lnTo>
                    <a:pt x="59" y="225"/>
                  </a:lnTo>
                  <a:lnTo>
                    <a:pt x="60" y="225"/>
                  </a:lnTo>
                  <a:lnTo>
                    <a:pt x="59" y="224"/>
                  </a:lnTo>
                  <a:lnTo>
                    <a:pt x="58" y="222"/>
                  </a:lnTo>
                  <a:lnTo>
                    <a:pt x="58" y="221"/>
                  </a:lnTo>
                  <a:lnTo>
                    <a:pt x="58" y="220"/>
                  </a:lnTo>
                  <a:lnTo>
                    <a:pt x="58" y="219"/>
                  </a:lnTo>
                  <a:lnTo>
                    <a:pt x="59" y="219"/>
                  </a:lnTo>
                  <a:lnTo>
                    <a:pt x="59" y="218"/>
                  </a:lnTo>
                  <a:lnTo>
                    <a:pt x="58" y="217"/>
                  </a:lnTo>
                  <a:lnTo>
                    <a:pt x="57" y="216"/>
                  </a:lnTo>
                  <a:lnTo>
                    <a:pt x="57" y="214"/>
                  </a:lnTo>
                  <a:lnTo>
                    <a:pt x="57" y="213"/>
                  </a:lnTo>
                  <a:lnTo>
                    <a:pt x="57" y="212"/>
                  </a:lnTo>
                  <a:lnTo>
                    <a:pt x="58" y="211"/>
                  </a:lnTo>
                  <a:lnTo>
                    <a:pt x="58" y="210"/>
                  </a:lnTo>
                  <a:lnTo>
                    <a:pt x="59" y="208"/>
                  </a:lnTo>
                  <a:lnTo>
                    <a:pt x="59" y="206"/>
                  </a:lnTo>
                  <a:lnTo>
                    <a:pt x="60" y="206"/>
                  </a:lnTo>
                  <a:lnTo>
                    <a:pt x="60" y="205"/>
                  </a:lnTo>
                  <a:lnTo>
                    <a:pt x="60" y="204"/>
                  </a:lnTo>
                  <a:lnTo>
                    <a:pt x="60" y="203"/>
                  </a:lnTo>
                  <a:lnTo>
                    <a:pt x="59" y="202"/>
                  </a:lnTo>
                  <a:lnTo>
                    <a:pt x="60" y="200"/>
                  </a:lnTo>
                  <a:lnTo>
                    <a:pt x="60" y="199"/>
                  </a:lnTo>
                  <a:lnTo>
                    <a:pt x="61" y="197"/>
                  </a:lnTo>
                  <a:lnTo>
                    <a:pt x="60" y="197"/>
                  </a:lnTo>
                  <a:lnTo>
                    <a:pt x="60" y="196"/>
                  </a:lnTo>
                  <a:lnTo>
                    <a:pt x="61" y="196"/>
                  </a:lnTo>
                  <a:lnTo>
                    <a:pt x="66" y="194"/>
                  </a:lnTo>
                  <a:lnTo>
                    <a:pt x="67" y="193"/>
                  </a:lnTo>
                  <a:lnTo>
                    <a:pt x="68" y="192"/>
                  </a:lnTo>
                  <a:lnTo>
                    <a:pt x="69" y="193"/>
                  </a:lnTo>
                  <a:lnTo>
                    <a:pt x="70" y="193"/>
                  </a:lnTo>
                  <a:lnTo>
                    <a:pt x="71" y="194"/>
                  </a:lnTo>
                  <a:lnTo>
                    <a:pt x="73" y="194"/>
                  </a:lnTo>
                  <a:lnTo>
                    <a:pt x="74" y="194"/>
                  </a:lnTo>
                  <a:lnTo>
                    <a:pt x="75" y="194"/>
                  </a:lnTo>
                  <a:lnTo>
                    <a:pt x="76" y="194"/>
                  </a:lnTo>
                  <a:lnTo>
                    <a:pt x="79" y="193"/>
                  </a:lnTo>
                  <a:lnTo>
                    <a:pt x="80" y="193"/>
                  </a:lnTo>
                  <a:lnTo>
                    <a:pt x="82" y="193"/>
                  </a:lnTo>
                  <a:lnTo>
                    <a:pt x="82" y="192"/>
                  </a:lnTo>
                  <a:lnTo>
                    <a:pt x="88" y="189"/>
                  </a:lnTo>
                  <a:lnTo>
                    <a:pt x="89" y="188"/>
                  </a:lnTo>
                  <a:lnTo>
                    <a:pt x="91" y="188"/>
                  </a:lnTo>
                  <a:lnTo>
                    <a:pt x="91" y="187"/>
                  </a:lnTo>
                  <a:lnTo>
                    <a:pt x="92" y="187"/>
                  </a:lnTo>
                  <a:lnTo>
                    <a:pt x="93" y="187"/>
                  </a:lnTo>
                  <a:lnTo>
                    <a:pt x="94" y="187"/>
                  </a:lnTo>
                  <a:lnTo>
                    <a:pt x="94" y="186"/>
                  </a:lnTo>
                  <a:lnTo>
                    <a:pt x="95" y="186"/>
                  </a:lnTo>
                  <a:lnTo>
                    <a:pt x="99" y="185"/>
                  </a:lnTo>
                  <a:lnTo>
                    <a:pt x="100" y="185"/>
                  </a:lnTo>
                  <a:lnTo>
                    <a:pt x="103" y="185"/>
                  </a:lnTo>
                  <a:lnTo>
                    <a:pt x="104" y="185"/>
                  </a:lnTo>
                  <a:lnTo>
                    <a:pt x="105" y="185"/>
                  </a:lnTo>
                  <a:lnTo>
                    <a:pt x="106" y="185"/>
                  </a:lnTo>
                  <a:lnTo>
                    <a:pt x="108" y="185"/>
                  </a:lnTo>
                  <a:lnTo>
                    <a:pt x="109" y="184"/>
                  </a:lnTo>
                  <a:lnTo>
                    <a:pt x="110" y="184"/>
                  </a:lnTo>
                  <a:lnTo>
                    <a:pt x="111" y="183"/>
                  </a:lnTo>
                  <a:lnTo>
                    <a:pt x="112" y="183"/>
                  </a:lnTo>
                  <a:lnTo>
                    <a:pt x="112" y="181"/>
                  </a:lnTo>
                  <a:lnTo>
                    <a:pt x="113" y="181"/>
                  </a:lnTo>
                  <a:lnTo>
                    <a:pt x="114" y="180"/>
                  </a:lnTo>
                  <a:lnTo>
                    <a:pt x="114" y="179"/>
                  </a:lnTo>
                  <a:lnTo>
                    <a:pt x="116" y="179"/>
                  </a:lnTo>
                  <a:lnTo>
                    <a:pt x="117" y="178"/>
                  </a:lnTo>
                  <a:lnTo>
                    <a:pt x="118" y="177"/>
                  </a:lnTo>
                  <a:lnTo>
                    <a:pt x="119" y="177"/>
                  </a:lnTo>
                  <a:lnTo>
                    <a:pt x="119" y="176"/>
                  </a:lnTo>
                  <a:lnTo>
                    <a:pt x="120" y="176"/>
                  </a:lnTo>
                  <a:lnTo>
                    <a:pt x="121" y="176"/>
                  </a:lnTo>
                  <a:lnTo>
                    <a:pt x="122" y="176"/>
                  </a:lnTo>
                  <a:lnTo>
                    <a:pt x="125" y="177"/>
                  </a:lnTo>
                  <a:lnTo>
                    <a:pt x="126" y="177"/>
                  </a:lnTo>
                  <a:lnTo>
                    <a:pt x="127" y="177"/>
                  </a:lnTo>
                  <a:lnTo>
                    <a:pt x="128" y="177"/>
                  </a:lnTo>
                  <a:lnTo>
                    <a:pt x="129" y="177"/>
                  </a:lnTo>
                  <a:lnTo>
                    <a:pt x="129" y="176"/>
                  </a:lnTo>
                  <a:lnTo>
                    <a:pt x="134" y="174"/>
                  </a:lnTo>
                  <a:lnTo>
                    <a:pt x="134" y="172"/>
                  </a:lnTo>
                  <a:lnTo>
                    <a:pt x="135" y="172"/>
                  </a:lnTo>
                  <a:lnTo>
                    <a:pt x="136" y="172"/>
                  </a:lnTo>
                  <a:lnTo>
                    <a:pt x="136" y="171"/>
                  </a:lnTo>
                  <a:lnTo>
                    <a:pt x="137" y="171"/>
                  </a:lnTo>
                  <a:lnTo>
                    <a:pt x="137" y="170"/>
                  </a:lnTo>
                  <a:lnTo>
                    <a:pt x="136" y="170"/>
                  </a:lnTo>
                  <a:lnTo>
                    <a:pt x="135" y="168"/>
                  </a:lnTo>
                  <a:lnTo>
                    <a:pt x="134" y="166"/>
                  </a:lnTo>
                  <a:lnTo>
                    <a:pt x="132" y="164"/>
                  </a:lnTo>
                  <a:lnTo>
                    <a:pt x="132" y="163"/>
                  </a:lnTo>
                  <a:lnTo>
                    <a:pt x="131" y="161"/>
                  </a:lnTo>
                  <a:lnTo>
                    <a:pt x="129" y="162"/>
                  </a:lnTo>
                  <a:lnTo>
                    <a:pt x="126" y="163"/>
                  </a:lnTo>
                  <a:lnTo>
                    <a:pt x="123" y="164"/>
                  </a:lnTo>
                  <a:lnTo>
                    <a:pt x="123" y="166"/>
                  </a:lnTo>
                  <a:lnTo>
                    <a:pt x="122" y="166"/>
                  </a:lnTo>
                  <a:lnTo>
                    <a:pt x="121" y="166"/>
                  </a:lnTo>
                  <a:lnTo>
                    <a:pt x="120" y="166"/>
                  </a:lnTo>
                  <a:lnTo>
                    <a:pt x="119" y="167"/>
                  </a:lnTo>
                  <a:lnTo>
                    <a:pt x="118" y="167"/>
                  </a:lnTo>
                  <a:lnTo>
                    <a:pt x="116" y="167"/>
                  </a:lnTo>
                  <a:lnTo>
                    <a:pt x="114" y="167"/>
                  </a:lnTo>
                  <a:lnTo>
                    <a:pt x="113" y="167"/>
                  </a:lnTo>
                  <a:lnTo>
                    <a:pt x="112" y="167"/>
                  </a:lnTo>
                  <a:lnTo>
                    <a:pt x="111" y="167"/>
                  </a:lnTo>
                  <a:lnTo>
                    <a:pt x="111" y="168"/>
                  </a:lnTo>
                  <a:lnTo>
                    <a:pt x="110" y="168"/>
                  </a:lnTo>
                  <a:lnTo>
                    <a:pt x="109" y="167"/>
                  </a:lnTo>
                  <a:lnTo>
                    <a:pt x="109" y="166"/>
                  </a:lnTo>
                  <a:lnTo>
                    <a:pt x="108" y="163"/>
                  </a:lnTo>
                  <a:lnTo>
                    <a:pt x="106" y="161"/>
                  </a:lnTo>
                  <a:lnTo>
                    <a:pt x="104" y="161"/>
                  </a:lnTo>
                  <a:lnTo>
                    <a:pt x="102" y="161"/>
                  </a:lnTo>
                  <a:lnTo>
                    <a:pt x="102" y="159"/>
                  </a:lnTo>
                  <a:lnTo>
                    <a:pt x="103" y="158"/>
                  </a:lnTo>
                  <a:lnTo>
                    <a:pt x="103" y="157"/>
                  </a:lnTo>
                  <a:lnTo>
                    <a:pt x="103" y="155"/>
                  </a:lnTo>
                  <a:lnTo>
                    <a:pt x="103" y="154"/>
                  </a:lnTo>
                  <a:lnTo>
                    <a:pt x="102" y="153"/>
                  </a:lnTo>
                  <a:lnTo>
                    <a:pt x="102" y="152"/>
                  </a:lnTo>
                  <a:lnTo>
                    <a:pt x="102" y="151"/>
                  </a:lnTo>
                  <a:lnTo>
                    <a:pt x="101" y="150"/>
                  </a:lnTo>
                  <a:lnTo>
                    <a:pt x="100" y="149"/>
                  </a:lnTo>
                  <a:lnTo>
                    <a:pt x="100" y="147"/>
                  </a:lnTo>
                  <a:lnTo>
                    <a:pt x="99" y="147"/>
                  </a:lnTo>
                  <a:lnTo>
                    <a:pt x="99" y="146"/>
                  </a:lnTo>
                  <a:lnTo>
                    <a:pt x="99" y="145"/>
                  </a:lnTo>
                  <a:lnTo>
                    <a:pt x="99" y="144"/>
                  </a:lnTo>
                  <a:lnTo>
                    <a:pt x="99" y="143"/>
                  </a:lnTo>
                  <a:lnTo>
                    <a:pt x="99" y="141"/>
                  </a:lnTo>
                  <a:lnTo>
                    <a:pt x="100" y="141"/>
                  </a:lnTo>
                  <a:lnTo>
                    <a:pt x="101" y="141"/>
                  </a:lnTo>
                  <a:lnTo>
                    <a:pt x="102" y="141"/>
                  </a:lnTo>
                  <a:lnTo>
                    <a:pt x="103" y="141"/>
                  </a:lnTo>
                  <a:lnTo>
                    <a:pt x="105" y="141"/>
                  </a:lnTo>
                  <a:lnTo>
                    <a:pt x="108" y="139"/>
                  </a:lnTo>
                  <a:lnTo>
                    <a:pt x="109" y="138"/>
                  </a:lnTo>
                  <a:lnTo>
                    <a:pt x="110" y="137"/>
                  </a:lnTo>
                  <a:lnTo>
                    <a:pt x="110" y="136"/>
                  </a:lnTo>
                  <a:lnTo>
                    <a:pt x="110" y="135"/>
                  </a:lnTo>
                  <a:lnTo>
                    <a:pt x="111" y="135"/>
                  </a:lnTo>
                  <a:lnTo>
                    <a:pt x="112" y="135"/>
                  </a:lnTo>
                  <a:lnTo>
                    <a:pt x="112" y="134"/>
                  </a:lnTo>
                  <a:lnTo>
                    <a:pt x="113" y="134"/>
                  </a:lnTo>
                  <a:lnTo>
                    <a:pt x="113" y="133"/>
                  </a:lnTo>
                  <a:lnTo>
                    <a:pt x="112" y="133"/>
                  </a:lnTo>
                  <a:lnTo>
                    <a:pt x="112" y="132"/>
                  </a:lnTo>
                  <a:lnTo>
                    <a:pt x="112" y="130"/>
                  </a:lnTo>
                  <a:lnTo>
                    <a:pt x="113" y="130"/>
                  </a:lnTo>
                  <a:lnTo>
                    <a:pt x="114" y="130"/>
                  </a:lnTo>
                  <a:lnTo>
                    <a:pt x="116" y="130"/>
                  </a:lnTo>
                  <a:lnTo>
                    <a:pt x="116" y="132"/>
                  </a:lnTo>
                  <a:lnTo>
                    <a:pt x="117" y="132"/>
                  </a:lnTo>
                  <a:lnTo>
                    <a:pt x="118" y="130"/>
                  </a:lnTo>
                  <a:lnTo>
                    <a:pt x="118" y="129"/>
                  </a:lnTo>
                  <a:lnTo>
                    <a:pt x="119" y="128"/>
                  </a:lnTo>
                  <a:lnTo>
                    <a:pt x="119" y="127"/>
                  </a:lnTo>
                  <a:lnTo>
                    <a:pt x="120" y="127"/>
                  </a:lnTo>
                  <a:lnTo>
                    <a:pt x="120" y="126"/>
                  </a:lnTo>
                  <a:lnTo>
                    <a:pt x="120" y="125"/>
                  </a:lnTo>
                  <a:lnTo>
                    <a:pt x="120" y="124"/>
                  </a:lnTo>
                  <a:lnTo>
                    <a:pt x="120" y="122"/>
                  </a:lnTo>
                  <a:lnTo>
                    <a:pt x="121" y="120"/>
                  </a:lnTo>
                  <a:lnTo>
                    <a:pt x="121" y="121"/>
                  </a:lnTo>
                  <a:lnTo>
                    <a:pt x="122" y="121"/>
                  </a:lnTo>
                  <a:lnTo>
                    <a:pt x="123" y="122"/>
                  </a:lnTo>
                  <a:lnTo>
                    <a:pt x="125" y="122"/>
                  </a:lnTo>
                  <a:lnTo>
                    <a:pt x="126" y="122"/>
                  </a:lnTo>
                  <a:lnTo>
                    <a:pt x="126" y="121"/>
                  </a:lnTo>
                  <a:lnTo>
                    <a:pt x="127" y="121"/>
                  </a:lnTo>
                  <a:lnTo>
                    <a:pt x="129" y="122"/>
                  </a:lnTo>
                  <a:lnTo>
                    <a:pt x="130" y="121"/>
                  </a:lnTo>
                  <a:lnTo>
                    <a:pt x="131" y="121"/>
                  </a:lnTo>
                  <a:lnTo>
                    <a:pt x="134" y="121"/>
                  </a:lnTo>
                  <a:lnTo>
                    <a:pt x="135" y="121"/>
                  </a:lnTo>
                  <a:lnTo>
                    <a:pt x="137" y="121"/>
                  </a:lnTo>
                  <a:lnTo>
                    <a:pt x="140" y="119"/>
                  </a:lnTo>
                  <a:lnTo>
                    <a:pt x="143" y="119"/>
                  </a:lnTo>
                  <a:lnTo>
                    <a:pt x="144" y="118"/>
                  </a:lnTo>
                  <a:lnTo>
                    <a:pt x="145" y="117"/>
                  </a:lnTo>
                  <a:lnTo>
                    <a:pt x="147" y="117"/>
                  </a:lnTo>
                  <a:lnTo>
                    <a:pt x="147" y="118"/>
                  </a:lnTo>
                  <a:lnTo>
                    <a:pt x="149" y="117"/>
                  </a:lnTo>
                  <a:lnTo>
                    <a:pt x="148" y="116"/>
                  </a:lnTo>
                  <a:lnTo>
                    <a:pt x="151" y="116"/>
                  </a:lnTo>
                  <a:lnTo>
                    <a:pt x="151" y="114"/>
                  </a:lnTo>
                  <a:lnTo>
                    <a:pt x="149" y="114"/>
                  </a:lnTo>
                  <a:lnTo>
                    <a:pt x="149" y="113"/>
                  </a:lnTo>
                  <a:lnTo>
                    <a:pt x="149" y="110"/>
                  </a:lnTo>
                  <a:lnTo>
                    <a:pt x="149" y="108"/>
                  </a:lnTo>
                  <a:lnTo>
                    <a:pt x="151" y="108"/>
                  </a:lnTo>
                  <a:lnTo>
                    <a:pt x="153" y="108"/>
                  </a:lnTo>
                  <a:lnTo>
                    <a:pt x="155" y="108"/>
                  </a:lnTo>
                  <a:lnTo>
                    <a:pt x="156" y="108"/>
                  </a:lnTo>
                  <a:lnTo>
                    <a:pt x="156" y="107"/>
                  </a:lnTo>
                  <a:lnTo>
                    <a:pt x="155" y="107"/>
                  </a:lnTo>
                  <a:lnTo>
                    <a:pt x="154" y="105"/>
                  </a:lnTo>
                  <a:lnTo>
                    <a:pt x="154" y="104"/>
                  </a:lnTo>
                  <a:lnTo>
                    <a:pt x="155" y="103"/>
                  </a:lnTo>
                  <a:lnTo>
                    <a:pt x="156" y="103"/>
                  </a:lnTo>
                  <a:lnTo>
                    <a:pt x="156" y="102"/>
                  </a:lnTo>
                  <a:lnTo>
                    <a:pt x="156" y="101"/>
                  </a:lnTo>
                  <a:lnTo>
                    <a:pt x="157" y="101"/>
                  </a:lnTo>
                  <a:lnTo>
                    <a:pt x="157" y="100"/>
                  </a:lnTo>
                  <a:lnTo>
                    <a:pt x="156" y="100"/>
                  </a:lnTo>
                  <a:lnTo>
                    <a:pt x="156" y="99"/>
                  </a:lnTo>
                  <a:lnTo>
                    <a:pt x="156" y="97"/>
                  </a:lnTo>
                  <a:lnTo>
                    <a:pt x="156" y="96"/>
                  </a:lnTo>
                  <a:lnTo>
                    <a:pt x="157" y="96"/>
                  </a:lnTo>
                  <a:lnTo>
                    <a:pt x="157" y="95"/>
                  </a:lnTo>
                  <a:lnTo>
                    <a:pt x="157" y="94"/>
                  </a:lnTo>
                  <a:lnTo>
                    <a:pt x="157" y="93"/>
                  </a:lnTo>
                  <a:lnTo>
                    <a:pt x="157" y="92"/>
                  </a:lnTo>
                  <a:lnTo>
                    <a:pt x="159" y="92"/>
                  </a:lnTo>
                  <a:lnTo>
                    <a:pt x="160" y="92"/>
                  </a:lnTo>
                  <a:lnTo>
                    <a:pt x="161" y="92"/>
                  </a:lnTo>
                  <a:lnTo>
                    <a:pt x="162" y="92"/>
                  </a:lnTo>
                  <a:lnTo>
                    <a:pt x="163" y="93"/>
                  </a:lnTo>
                  <a:lnTo>
                    <a:pt x="165" y="94"/>
                  </a:lnTo>
                  <a:lnTo>
                    <a:pt x="168" y="95"/>
                  </a:lnTo>
                  <a:lnTo>
                    <a:pt x="169" y="95"/>
                  </a:lnTo>
                  <a:lnTo>
                    <a:pt x="171" y="95"/>
                  </a:lnTo>
                  <a:lnTo>
                    <a:pt x="172" y="95"/>
                  </a:lnTo>
                  <a:lnTo>
                    <a:pt x="173" y="95"/>
                  </a:lnTo>
                  <a:lnTo>
                    <a:pt x="174" y="96"/>
                  </a:lnTo>
                  <a:lnTo>
                    <a:pt x="175" y="96"/>
                  </a:lnTo>
                  <a:lnTo>
                    <a:pt x="177" y="96"/>
                  </a:lnTo>
                  <a:lnTo>
                    <a:pt x="178" y="96"/>
                  </a:lnTo>
                  <a:lnTo>
                    <a:pt x="179" y="96"/>
                  </a:lnTo>
                  <a:lnTo>
                    <a:pt x="180" y="96"/>
                  </a:lnTo>
                  <a:lnTo>
                    <a:pt x="180" y="97"/>
                  </a:lnTo>
                  <a:lnTo>
                    <a:pt x="180" y="99"/>
                  </a:lnTo>
                  <a:lnTo>
                    <a:pt x="181" y="99"/>
                  </a:lnTo>
                  <a:lnTo>
                    <a:pt x="181" y="100"/>
                  </a:lnTo>
                  <a:lnTo>
                    <a:pt x="181" y="101"/>
                  </a:lnTo>
                  <a:lnTo>
                    <a:pt x="180" y="101"/>
                  </a:lnTo>
                  <a:lnTo>
                    <a:pt x="180" y="102"/>
                  </a:lnTo>
                  <a:lnTo>
                    <a:pt x="180" y="103"/>
                  </a:lnTo>
                  <a:lnTo>
                    <a:pt x="183" y="103"/>
                  </a:lnTo>
                  <a:lnTo>
                    <a:pt x="185" y="102"/>
                  </a:lnTo>
                  <a:lnTo>
                    <a:pt x="186" y="104"/>
                  </a:lnTo>
                  <a:lnTo>
                    <a:pt x="186" y="105"/>
                  </a:lnTo>
                  <a:lnTo>
                    <a:pt x="187" y="105"/>
                  </a:lnTo>
                  <a:lnTo>
                    <a:pt x="188" y="104"/>
                  </a:lnTo>
                  <a:lnTo>
                    <a:pt x="189" y="104"/>
                  </a:lnTo>
                  <a:lnTo>
                    <a:pt x="190" y="104"/>
                  </a:lnTo>
                  <a:lnTo>
                    <a:pt x="190" y="105"/>
                  </a:lnTo>
                  <a:lnTo>
                    <a:pt x="190" y="104"/>
                  </a:lnTo>
                  <a:lnTo>
                    <a:pt x="191" y="105"/>
                  </a:lnTo>
                  <a:lnTo>
                    <a:pt x="191" y="104"/>
                  </a:lnTo>
                  <a:lnTo>
                    <a:pt x="192" y="104"/>
                  </a:lnTo>
                  <a:lnTo>
                    <a:pt x="192" y="105"/>
                  </a:lnTo>
                  <a:lnTo>
                    <a:pt x="194" y="105"/>
                  </a:lnTo>
                  <a:lnTo>
                    <a:pt x="195" y="105"/>
                  </a:lnTo>
                  <a:lnTo>
                    <a:pt x="196" y="105"/>
                  </a:lnTo>
                  <a:lnTo>
                    <a:pt x="197" y="105"/>
                  </a:lnTo>
                  <a:lnTo>
                    <a:pt x="198" y="105"/>
                  </a:lnTo>
                  <a:lnTo>
                    <a:pt x="199" y="105"/>
                  </a:lnTo>
                  <a:lnTo>
                    <a:pt x="200" y="107"/>
                  </a:lnTo>
                  <a:lnTo>
                    <a:pt x="200" y="108"/>
                  </a:lnTo>
                  <a:lnTo>
                    <a:pt x="200" y="109"/>
                  </a:lnTo>
                  <a:lnTo>
                    <a:pt x="201" y="110"/>
                  </a:lnTo>
                  <a:lnTo>
                    <a:pt x="201" y="111"/>
                  </a:lnTo>
                  <a:lnTo>
                    <a:pt x="203" y="111"/>
                  </a:lnTo>
                  <a:lnTo>
                    <a:pt x="203" y="112"/>
                  </a:lnTo>
                  <a:lnTo>
                    <a:pt x="204" y="113"/>
                  </a:lnTo>
                  <a:lnTo>
                    <a:pt x="204" y="114"/>
                  </a:lnTo>
                  <a:lnTo>
                    <a:pt x="204" y="116"/>
                  </a:lnTo>
                  <a:lnTo>
                    <a:pt x="205" y="117"/>
                  </a:lnTo>
                  <a:lnTo>
                    <a:pt x="206" y="117"/>
                  </a:lnTo>
                  <a:lnTo>
                    <a:pt x="207" y="117"/>
                  </a:lnTo>
                  <a:lnTo>
                    <a:pt x="209" y="117"/>
                  </a:lnTo>
                  <a:lnTo>
                    <a:pt x="211" y="117"/>
                  </a:lnTo>
                  <a:lnTo>
                    <a:pt x="212" y="117"/>
                  </a:lnTo>
                  <a:lnTo>
                    <a:pt x="212" y="118"/>
                  </a:lnTo>
                  <a:lnTo>
                    <a:pt x="213" y="119"/>
                  </a:lnTo>
                  <a:lnTo>
                    <a:pt x="213" y="120"/>
                  </a:lnTo>
                  <a:lnTo>
                    <a:pt x="212" y="120"/>
                  </a:lnTo>
                  <a:lnTo>
                    <a:pt x="212" y="121"/>
                  </a:lnTo>
                  <a:lnTo>
                    <a:pt x="213" y="121"/>
                  </a:lnTo>
                  <a:lnTo>
                    <a:pt x="214" y="121"/>
                  </a:lnTo>
                  <a:lnTo>
                    <a:pt x="213" y="121"/>
                  </a:lnTo>
                  <a:lnTo>
                    <a:pt x="213" y="122"/>
                  </a:lnTo>
                  <a:lnTo>
                    <a:pt x="213" y="124"/>
                  </a:lnTo>
                  <a:lnTo>
                    <a:pt x="215" y="124"/>
                  </a:lnTo>
                  <a:lnTo>
                    <a:pt x="216" y="124"/>
                  </a:lnTo>
                  <a:lnTo>
                    <a:pt x="216" y="125"/>
                  </a:lnTo>
                  <a:lnTo>
                    <a:pt x="215" y="126"/>
                  </a:lnTo>
                  <a:lnTo>
                    <a:pt x="214" y="126"/>
                  </a:lnTo>
                  <a:lnTo>
                    <a:pt x="212" y="126"/>
                  </a:lnTo>
                  <a:lnTo>
                    <a:pt x="211" y="127"/>
                  </a:lnTo>
                  <a:lnTo>
                    <a:pt x="209" y="127"/>
                  </a:lnTo>
                  <a:lnTo>
                    <a:pt x="208" y="127"/>
                  </a:lnTo>
                  <a:lnTo>
                    <a:pt x="208" y="128"/>
                  </a:lnTo>
                  <a:lnTo>
                    <a:pt x="208" y="129"/>
                  </a:lnTo>
                  <a:lnTo>
                    <a:pt x="208" y="130"/>
                  </a:lnTo>
                  <a:lnTo>
                    <a:pt x="208" y="132"/>
                  </a:lnTo>
                  <a:lnTo>
                    <a:pt x="208" y="133"/>
                  </a:lnTo>
                  <a:lnTo>
                    <a:pt x="208" y="135"/>
                  </a:lnTo>
                  <a:lnTo>
                    <a:pt x="207" y="136"/>
                  </a:lnTo>
                  <a:lnTo>
                    <a:pt x="206" y="138"/>
                  </a:lnTo>
                  <a:lnTo>
                    <a:pt x="205" y="138"/>
                  </a:lnTo>
                  <a:lnTo>
                    <a:pt x="205" y="139"/>
                  </a:lnTo>
                  <a:lnTo>
                    <a:pt x="204" y="141"/>
                  </a:lnTo>
                  <a:lnTo>
                    <a:pt x="205" y="142"/>
                  </a:lnTo>
                  <a:lnTo>
                    <a:pt x="205" y="143"/>
                  </a:lnTo>
                  <a:lnTo>
                    <a:pt x="204" y="144"/>
                  </a:lnTo>
                  <a:lnTo>
                    <a:pt x="203" y="144"/>
                  </a:lnTo>
                  <a:lnTo>
                    <a:pt x="201" y="144"/>
                  </a:lnTo>
                  <a:lnTo>
                    <a:pt x="200" y="145"/>
                  </a:lnTo>
                  <a:lnTo>
                    <a:pt x="199" y="145"/>
                  </a:lnTo>
                  <a:lnTo>
                    <a:pt x="199" y="146"/>
                  </a:lnTo>
                  <a:lnTo>
                    <a:pt x="199" y="145"/>
                  </a:lnTo>
                  <a:lnTo>
                    <a:pt x="198" y="146"/>
                  </a:lnTo>
                  <a:lnTo>
                    <a:pt x="198" y="147"/>
                  </a:lnTo>
                  <a:lnTo>
                    <a:pt x="198" y="149"/>
                  </a:lnTo>
                  <a:lnTo>
                    <a:pt x="198" y="150"/>
                  </a:lnTo>
                  <a:lnTo>
                    <a:pt x="198" y="151"/>
                  </a:lnTo>
                  <a:lnTo>
                    <a:pt x="197" y="151"/>
                  </a:lnTo>
                  <a:lnTo>
                    <a:pt x="197" y="152"/>
                  </a:lnTo>
                  <a:lnTo>
                    <a:pt x="196" y="152"/>
                  </a:lnTo>
                  <a:lnTo>
                    <a:pt x="195" y="153"/>
                  </a:lnTo>
                  <a:lnTo>
                    <a:pt x="194" y="153"/>
                  </a:lnTo>
                  <a:lnTo>
                    <a:pt x="192" y="154"/>
                  </a:lnTo>
                  <a:lnTo>
                    <a:pt x="191" y="153"/>
                  </a:lnTo>
                  <a:lnTo>
                    <a:pt x="190" y="153"/>
                  </a:lnTo>
                  <a:lnTo>
                    <a:pt x="189" y="154"/>
                  </a:lnTo>
                  <a:lnTo>
                    <a:pt x="188" y="154"/>
                  </a:lnTo>
                  <a:lnTo>
                    <a:pt x="187" y="155"/>
                  </a:lnTo>
                  <a:lnTo>
                    <a:pt x="186" y="155"/>
                  </a:lnTo>
                  <a:lnTo>
                    <a:pt x="185" y="157"/>
                  </a:lnTo>
                  <a:lnTo>
                    <a:pt x="183" y="158"/>
                  </a:lnTo>
                  <a:lnTo>
                    <a:pt x="182" y="159"/>
                  </a:lnTo>
                  <a:lnTo>
                    <a:pt x="182" y="160"/>
                  </a:lnTo>
                  <a:lnTo>
                    <a:pt x="181" y="160"/>
                  </a:lnTo>
                  <a:lnTo>
                    <a:pt x="180" y="160"/>
                  </a:lnTo>
                  <a:lnTo>
                    <a:pt x="180" y="161"/>
                  </a:lnTo>
                  <a:lnTo>
                    <a:pt x="179" y="161"/>
                  </a:lnTo>
                  <a:lnTo>
                    <a:pt x="178" y="161"/>
                  </a:lnTo>
                  <a:lnTo>
                    <a:pt x="178" y="162"/>
                  </a:lnTo>
                  <a:lnTo>
                    <a:pt x="179" y="163"/>
                  </a:lnTo>
                  <a:lnTo>
                    <a:pt x="179" y="166"/>
                  </a:lnTo>
                  <a:lnTo>
                    <a:pt x="179" y="167"/>
                  </a:lnTo>
                  <a:lnTo>
                    <a:pt x="179" y="168"/>
                  </a:lnTo>
                  <a:lnTo>
                    <a:pt x="178" y="168"/>
                  </a:lnTo>
                  <a:lnTo>
                    <a:pt x="177" y="168"/>
                  </a:lnTo>
                  <a:lnTo>
                    <a:pt x="175" y="169"/>
                  </a:lnTo>
                  <a:lnTo>
                    <a:pt x="177" y="170"/>
                  </a:lnTo>
                  <a:lnTo>
                    <a:pt x="177" y="171"/>
                  </a:lnTo>
                  <a:lnTo>
                    <a:pt x="178" y="171"/>
                  </a:lnTo>
                  <a:lnTo>
                    <a:pt x="179" y="172"/>
                  </a:lnTo>
                  <a:lnTo>
                    <a:pt x="179" y="174"/>
                  </a:lnTo>
                  <a:lnTo>
                    <a:pt x="180" y="174"/>
                  </a:lnTo>
                  <a:lnTo>
                    <a:pt x="181" y="174"/>
                  </a:lnTo>
                  <a:lnTo>
                    <a:pt x="181" y="175"/>
                  </a:lnTo>
                  <a:lnTo>
                    <a:pt x="182" y="175"/>
                  </a:lnTo>
                  <a:lnTo>
                    <a:pt x="182" y="176"/>
                  </a:lnTo>
                  <a:lnTo>
                    <a:pt x="181" y="176"/>
                  </a:lnTo>
                  <a:lnTo>
                    <a:pt x="180" y="176"/>
                  </a:lnTo>
                  <a:lnTo>
                    <a:pt x="179" y="176"/>
                  </a:lnTo>
                  <a:lnTo>
                    <a:pt x="180" y="177"/>
                  </a:lnTo>
                  <a:lnTo>
                    <a:pt x="179" y="178"/>
                  </a:lnTo>
                  <a:lnTo>
                    <a:pt x="178" y="179"/>
                  </a:lnTo>
                  <a:lnTo>
                    <a:pt x="179" y="179"/>
                  </a:lnTo>
                  <a:lnTo>
                    <a:pt x="179" y="180"/>
                  </a:lnTo>
                  <a:lnTo>
                    <a:pt x="181" y="180"/>
                  </a:lnTo>
                  <a:lnTo>
                    <a:pt x="182" y="180"/>
                  </a:lnTo>
                  <a:lnTo>
                    <a:pt x="183" y="180"/>
                  </a:lnTo>
                  <a:lnTo>
                    <a:pt x="185" y="180"/>
                  </a:lnTo>
                  <a:lnTo>
                    <a:pt x="186" y="180"/>
                  </a:lnTo>
                  <a:lnTo>
                    <a:pt x="187" y="180"/>
                  </a:lnTo>
                  <a:lnTo>
                    <a:pt x="188" y="180"/>
                  </a:lnTo>
                  <a:lnTo>
                    <a:pt x="189" y="180"/>
                  </a:lnTo>
                  <a:lnTo>
                    <a:pt x="189" y="181"/>
                  </a:lnTo>
                  <a:lnTo>
                    <a:pt x="189" y="183"/>
                  </a:lnTo>
                  <a:lnTo>
                    <a:pt x="188" y="183"/>
                  </a:lnTo>
                  <a:lnTo>
                    <a:pt x="189" y="183"/>
                  </a:lnTo>
                  <a:lnTo>
                    <a:pt x="189" y="184"/>
                  </a:lnTo>
                  <a:lnTo>
                    <a:pt x="189" y="185"/>
                  </a:lnTo>
                  <a:lnTo>
                    <a:pt x="188" y="185"/>
                  </a:lnTo>
                  <a:lnTo>
                    <a:pt x="187" y="185"/>
                  </a:lnTo>
                  <a:lnTo>
                    <a:pt x="187" y="186"/>
                  </a:lnTo>
                  <a:lnTo>
                    <a:pt x="186" y="186"/>
                  </a:lnTo>
                  <a:lnTo>
                    <a:pt x="185" y="187"/>
                  </a:lnTo>
                  <a:lnTo>
                    <a:pt x="185" y="188"/>
                  </a:lnTo>
                  <a:lnTo>
                    <a:pt x="186" y="188"/>
                  </a:lnTo>
                  <a:lnTo>
                    <a:pt x="188" y="191"/>
                  </a:lnTo>
                  <a:lnTo>
                    <a:pt x="188" y="192"/>
                  </a:lnTo>
                  <a:lnTo>
                    <a:pt x="189" y="192"/>
                  </a:lnTo>
                  <a:lnTo>
                    <a:pt x="189" y="193"/>
                  </a:lnTo>
                  <a:lnTo>
                    <a:pt x="190" y="193"/>
                  </a:lnTo>
                  <a:lnTo>
                    <a:pt x="191" y="195"/>
                  </a:lnTo>
                  <a:lnTo>
                    <a:pt x="191" y="196"/>
                  </a:lnTo>
                  <a:lnTo>
                    <a:pt x="192" y="199"/>
                  </a:lnTo>
                  <a:lnTo>
                    <a:pt x="192" y="200"/>
                  </a:lnTo>
                  <a:lnTo>
                    <a:pt x="194" y="202"/>
                  </a:lnTo>
                  <a:lnTo>
                    <a:pt x="194" y="203"/>
                  </a:lnTo>
                  <a:lnTo>
                    <a:pt x="194" y="204"/>
                  </a:lnTo>
                  <a:lnTo>
                    <a:pt x="194" y="205"/>
                  </a:lnTo>
                  <a:lnTo>
                    <a:pt x="194" y="206"/>
                  </a:lnTo>
                  <a:lnTo>
                    <a:pt x="194" y="208"/>
                  </a:lnTo>
                  <a:lnTo>
                    <a:pt x="195" y="209"/>
                  </a:lnTo>
                  <a:lnTo>
                    <a:pt x="197" y="212"/>
                  </a:lnTo>
                  <a:lnTo>
                    <a:pt x="198" y="212"/>
                  </a:lnTo>
                  <a:lnTo>
                    <a:pt x="198" y="213"/>
                  </a:lnTo>
                  <a:lnTo>
                    <a:pt x="199" y="213"/>
                  </a:lnTo>
                  <a:lnTo>
                    <a:pt x="200" y="213"/>
                  </a:lnTo>
                  <a:lnTo>
                    <a:pt x="201" y="213"/>
                  </a:lnTo>
                  <a:lnTo>
                    <a:pt x="201" y="212"/>
                  </a:lnTo>
                  <a:lnTo>
                    <a:pt x="203" y="212"/>
                  </a:lnTo>
                  <a:lnTo>
                    <a:pt x="204" y="211"/>
                  </a:lnTo>
                  <a:lnTo>
                    <a:pt x="204" y="210"/>
                  </a:lnTo>
                  <a:lnTo>
                    <a:pt x="205" y="209"/>
                  </a:lnTo>
                  <a:lnTo>
                    <a:pt x="206" y="205"/>
                  </a:lnTo>
                  <a:lnTo>
                    <a:pt x="207" y="203"/>
                  </a:lnTo>
                  <a:lnTo>
                    <a:pt x="208" y="203"/>
                  </a:lnTo>
                  <a:lnTo>
                    <a:pt x="208" y="202"/>
                  </a:lnTo>
                  <a:lnTo>
                    <a:pt x="209" y="200"/>
                  </a:lnTo>
                  <a:lnTo>
                    <a:pt x="211" y="199"/>
                  </a:lnTo>
                  <a:lnTo>
                    <a:pt x="211" y="197"/>
                  </a:lnTo>
                  <a:lnTo>
                    <a:pt x="212" y="193"/>
                  </a:lnTo>
                  <a:lnTo>
                    <a:pt x="212" y="192"/>
                  </a:lnTo>
                  <a:lnTo>
                    <a:pt x="213" y="192"/>
                  </a:lnTo>
                  <a:lnTo>
                    <a:pt x="213" y="187"/>
                  </a:lnTo>
                  <a:lnTo>
                    <a:pt x="213" y="186"/>
                  </a:lnTo>
                  <a:lnTo>
                    <a:pt x="213" y="185"/>
                  </a:lnTo>
                  <a:lnTo>
                    <a:pt x="213" y="184"/>
                  </a:lnTo>
                  <a:lnTo>
                    <a:pt x="214" y="183"/>
                  </a:lnTo>
                  <a:lnTo>
                    <a:pt x="214" y="181"/>
                  </a:lnTo>
                  <a:lnTo>
                    <a:pt x="214" y="180"/>
                  </a:lnTo>
                  <a:lnTo>
                    <a:pt x="215" y="180"/>
                  </a:lnTo>
                  <a:lnTo>
                    <a:pt x="215" y="179"/>
                  </a:lnTo>
                  <a:lnTo>
                    <a:pt x="216" y="179"/>
                  </a:lnTo>
                  <a:lnTo>
                    <a:pt x="217" y="178"/>
                  </a:lnTo>
                  <a:lnTo>
                    <a:pt x="218" y="178"/>
                  </a:lnTo>
                  <a:lnTo>
                    <a:pt x="221" y="178"/>
                  </a:lnTo>
                  <a:lnTo>
                    <a:pt x="222" y="178"/>
                  </a:lnTo>
                  <a:lnTo>
                    <a:pt x="222" y="177"/>
                  </a:lnTo>
                  <a:lnTo>
                    <a:pt x="223" y="177"/>
                  </a:lnTo>
                  <a:lnTo>
                    <a:pt x="223" y="176"/>
                  </a:lnTo>
                  <a:lnTo>
                    <a:pt x="223" y="175"/>
                  </a:lnTo>
                  <a:lnTo>
                    <a:pt x="223" y="174"/>
                  </a:lnTo>
                  <a:lnTo>
                    <a:pt x="221" y="170"/>
                  </a:lnTo>
                  <a:lnTo>
                    <a:pt x="221" y="169"/>
                  </a:lnTo>
                  <a:lnTo>
                    <a:pt x="221" y="168"/>
                  </a:lnTo>
                  <a:lnTo>
                    <a:pt x="220" y="167"/>
                  </a:lnTo>
                  <a:lnTo>
                    <a:pt x="220" y="166"/>
                  </a:lnTo>
                  <a:lnTo>
                    <a:pt x="220" y="164"/>
                  </a:lnTo>
                  <a:lnTo>
                    <a:pt x="220" y="163"/>
                  </a:lnTo>
                  <a:lnTo>
                    <a:pt x="220" y="162"/>
                  </a:lnTo>
                  <a:lnTo>
                    <a:pt x="220" y="161"/>
                  </a:lnTo>
                  <a:lnTo>
                    <a:pt x="220" y="160"/>
                  </a:lnTo>
                  <a:lnTo>
                    <a:pt x="221" y="160"/>
                  </a:lnTo>
                  <a:lnTo>
                    <a:pt x="221" y="159"/>
                  </a:lnTo>
                  <a:lnTo>
                    <a:pt x="221" y="158"/>
                  </a:lnTo>
                  <a:lnTo>
                    <a:pt x="222" y="157"/>
                  </a:lnTo>
                  <a:lnTo>
                    <a:pt x="222" y="155"/>
                  </a:lnTo>
                  <a:lnTo>
                    <a:pt x="223" y="155"/>
                  </a:lnTo>
                  <a:lnTo>
                    <a:pt x="223" y="154"/>
                  </a:lnTo>
                  <a:lnTo>
                    <a:pt x="224" y="154"/>
                  </a:lnTo>
                  <a:lnTo>
                    <a:pt x="224" y="153"/>
                  </a:lnTo>
                  <a:lnTo>
                    <a:pt x="225" y="152"/>
                  </a:lnTo>
                  <a:lnTo>
                    <a:pt x="226" y="152"/>
                  </a:lnTo>
                  <a:lnTo>
                    <a:pt x="228" y="151"/>
                  </a:lnTo>
                  <a:lnTo>
                    <a:pt x="229" y="151"/>
                  </a:lnTo>
                  <a:lnTo>
                    <a:pt x="230" y="151"/>
                  </a:lnTo>
                  <a:lnTo>
                    <a:pt x="234" y="149"/>
                  </a:lnTo>
                  <a:lnTo>
                    <a:pt x="235" y="149"/>
                  </a:lnTo>
                  <a:lnTo>
                    <a:pt x="235" y="147"/>
                  </a:lnTo>
                  <a:lnTo>
                    <a:pt x="237" y="147"/>
                  </a:lnTo>
                  <a:lnTo>
                    <a:pt x="237" y="146"/>
                  </a:lnTo>
                  <a:lnTo>
                    <a:pt x="238" y="146"/>
                  </a:lnTo>
                  <a:lnTo>
                    <a:pt x="238" y="145"/>
                  </a:lnTo>
                  <a:lnTo>
                    <a:pt x="238" y="144"/>
                  </a:lnTo>
                  <a:lnTo>
                    <a:pt x="237" y="142"/>
                  </a:lnTo>
                  <a:lnTo>
                    <a:pt x="237" y="141"/>
                  </a:lnTo>
                  <a:lnTo>
                    <a:pt x="237" y="139"/>
                  </a:lnTo>
                  <a:lnTo>
                    <a:pt x="238" y="135"/>
                  </a:lnTo>
                  <a:lnTo>
                    <a:pt x="238" y="134"/>
                  </a:lnTo>
                  <a:lnTo>
                    <a:pt x="238" y="133"/>
                  </a:lnTo>
                  <a:lnTo>
                    <a:pt x="239" y="133"/>
                  </a:lnTo>
                  <a:lnTo>
                    <a:pt x="239" y="132"/>
                  </a:lnTo>
                  <a:lnTo>
                    <a:pt x="240" y="132"/>
                  </a:lnTo>
                  <a:lnTo>
                    <a:pt x="240" y="130"/>
                  </a:lnTo>
                  <a:lnTo>
                    <a:pt x="241" y="130"/>
                  </a:lnTo>
                  <a:lnTo>
                    <a:pt x="242" y="129"/>
                  </a:lnTo>
                  <a:lnTo>
                    <a:pt x="244" y="127"/>
                  </a:lnTo>
                  <a:lnTo>
                    <a:pt x="246" y="126"/>
                  </a:lnTo>
                  <a:lnTo>
                    <a:pt x="246" y="125"/>
                  </a:lnTo>
                  <a:lnTo>
                    <a:pt x="247" y="124"/>
                  </a:lnTo>
                  <a:lnTo>
                    <a:pt x="247" y="122"/>
                  </a:lnTo>
                  <a:lnTo>
                    <a:pt x="247" y="121"/>
                  </a:lnTo>
                  <a:lnTo>
                    <a:pt x="247" y="120"/>
                  </a:lnTo>
                  <a:lnTo>
                    <a:pt x="248" y="119"/>
                  </a:lnTo>
                  <a:lnTo>
                    <a:pt x="247" y="119"/>
                  </a:lnTo>
                  <a:lnTo>
                    <a:pt x="247" y="118"/>
                  </a:lnTo>
                  <a:lnTo>
                    <a:pt x="247" y="117"/>
                  </a:lnTo>
                  <a:lnTo>
                    <a:pt x="247" y="116"/>
                  </a:lnTo>
                  <a:lnTo>
                    <a:pt x="247" y="114"/>
                  </a:lnTo>
                  <a:lnTo>
                    <a:pt x="243" y="111"/>
                  </a:lnTo>
                  <a:lnTo>
                    <a:pt x="243" y="110"/>
                  </a:lnTo>
                  <a:lnTo>
                    <a:pt x="243" y="109"/>
                  </a:lnTo>
                  <a:lnTo>
                    <a:pt x="242" y="108"/>
                  </a:lnTo>
                  <a:lnTo>
                    <a:pt x="241" y="107"/>
                  </a:lnTo>
                  <a:lnTo>
                    <a:pt x="241" y="105"/>
                  </a:lnTo>
                  <a:lnTo>
                    <a:pt x="241" y="104"/>
                  </a:lnTo>
                  <a:lnTo>
                    <a:pt x="240" y="103"/>
                  </a:lnTo>
                  <a:lnTo>
                    <a:pt x="240" y="102"/>
                  </a:lnTo>
                  <a:lnTo>
                    <a:pt x="240" y="101"/>
                  </a:lnTo>
                  <a:lnTo>
                    <a:pt x="240" y="100"/>
                  </a:lnTo>
                  <a:lnTo>
                    <a:pt x="239" y="99"/>
                  </a:lnTo>
                  <a:lnTo>
                    <a:pt x="239" y="97"/>
                  </a:lnTo>
                  <a:lnTo>
                    <a:pt x="239" y="96"/>
                  </a:lnTo>
                  <a:lnTo>
                    <a:pt x="239" y="95"/>
                  </a:lnTo>
                  <a:lnTo>
                    <a:pt x="239" y="94"/>
                  </a:lnTo>
                  <a:lnTo>
                    <a:pt x="239" y="93"/>
                  </a:lnTo>
                  <a:lnTo>
                    <a:pt x="239" y="92"/>
                  </a:lnTo>
                  <a:lnTo>
                    <a:pt x="239" y="91"/>
                  </a:lnTo>
                  <a:lnTo>
                    <a:pt x="239" y="90"/>
                  </a:lnTo>
                  <a:lnTo>
                    <a:pt x="239" y="88"/>
                  </a:lnTo>
                  <a:lnTo>
                    <a:pt x="238" y="87"/>
                  </a:lnTo>
                  <a:lnTo>
                    <a:pt x="238" y="86"/>
                  </a:lnTo>
                  <a:lnTo>
                    <a:pt x="238" y="85"/>
                  </a:lnTo>
                  <a:lnTo>
                    <a:pt x="238" y="84"/>
                  </a:lnTo>
                  <a:lnTo>
                    <a:pt x="237" y="83"/>
                  </a:lnTo>
                  <a:lnTo>
                    <a:pt x="237" y="82"/>
                  </a:lnTo>
                  <a:lnTo>
                    <a:pt x="237" y="80"/>
                  </a:lnTo>
                  <a:lnTo>
                    <a:pt x="237" y="79"/>
                  </a:lnTo>
                  <a:lnTo>
                    <a:pt x="237" y="78"/>
                  </a:lnTo>
                  <a:lnTo>
                    <a:pt x="238" y="78"/>
                  </a:lnTo>
                  <a:lnTo>
                    <a:pt x="238" y="77"/>
                  </a:lnTo>
                  <a:lnTo>
                    <a:pt x="238" y="76"/>
                  </a:lnTo>
                  <a:lnTo>
                    <a:pt x="239" y="76"/>
                  </a:lnTo>
                  <a:lnTo>
                    <a:pt x="241" y="75"/>
                  </a:lnTo>
                  <a:lnTo>
                    <a:pt x="242" y="74"/>
                  </a:lnTo>
                  <a:lnTo>
                    <a:pt x="243" y="74"/>
                  </a:lnTo>
                  <a:lnTo>
                    <a:pt x="243" y="72"/>
                  </a:lnTo>
                  <a:lnTo>
                    <a:pt x="243" y="71"/>
                  </a:lnTo>
                  <a:lnTo>
                    <a:pt x="244" y="71"/>
                  </a:lnTo>
                  <a:lnTo>
                    <a:pt x="244" y="70"/>
                  </a:lnTo>
                  <a:lnTo>
                    <a:pt x="244" y="69"/>
                  </a:lnTo>
                  <a:lnTo>
                    <a:pt x="244" y="68"/>
                  </a:lnTo>
                  <a:lnTo>
                    <a:pt x="244" y="67"/>
                  </a:lnTo>
                  <a:lnTo>
                    <a:pt x="246" y="66"/>
                  </a:lnTo>
                  <a:lnTo>
                    <a:pt x="247" y="65"/>
                  </a:lnTo>
                  <a:lnTo>
                    <a:pt x="247" y="63"/>
                  </a:lnTo>
                  <a:lnTo>
                    <a:pt x="248" y="63"/>
                  </a:lnTo>
                  <a:lnTo>
                    <a:pt x="249" y="63"/>
                  </a:lnTo>
                  <a:lnTo>
                    <a:pt x="250" y="63"/>
                  </a:lnTo>
                  <a:lnTo>
                    <a:pt x="250" y="65"/>
                  </a:lnTo>
                  <a:lnTo>
                    <a:pt x="251" y="65"/>
                  </a:lnTo>
                  <a:lnTo>
                    <a:pt x="252" y="65"/>
                  </a:lnTo>
                  <a:lnTo>
                    <a:pt x="252" y="66"/>
                  </a:lnTo>
                  <a:lnTo>
                    <a:pt x="254" y="67"/>
                  </a:lnTo>
                  <a:lnTo>
                    <a:pt x="255" y="68"/>
                  </a:lnTo>
                  <a:lnTo>
                    <a:pt x="255" y="69"/>
                  </a:lnTo>
                  <a:lnTo>
                    <a:pt x="255" y="70"/>
                  </a:lnTo>
                  <a:lnTo>
                    <a:pt x="256" y="71"/>
                  </a:lnTo>
                  <a:lnTo>
                    <a:pt x="256" y="72"/>
                  </a:lnTo>
                  <a:lnTo>
                    <a:pt x="256" y="74"/>
                  </a:lnTo>
                  <a:lnTo>
                    <a:pt x="256" y="75"/>
                  </a:lnTo>
                  <a:lnTo>
                    <a:pt x="256" y="76"/>
                  </a:lnTo>
                  <a:lnTo>
                    <a:pt x="255" y="76"/>
                  </a:lnTo>
                  <a:lnTo>
                    <a:pt x="255" y="77"/>
                  </a:lnTo>
                  <a:lnTo>
                    <a:pt x="254" y="78"/>
                  </a:lnTo>
                  <a:lnTo>
                    <a:pt x="252" y="79"/>
                  </a:lnTo>
                  <a:lnTo>
                    <a:pt x="251" y="79"/>
                  </a:lnTo>
                  <a:lnTo>
                    <a:pt x="250" y="79"/>
                  </a:lnTo>
                  <a:lnTo>
                    <a:pt x="249" y="79"/>
                  </a:lnTo>
                  <a:lnTo>
                    <a:pt x="248" y="79"/>
                  </a:lnTo>
                  <a:lnTo>
                    <a:pt x="247" y="79"/>
                  </a:lnTo>
                  <a:lnTo>
                    <a:pt x="246" y="79"/>
                  </a:lnTo>
                  <a:lnTo>
                    <a:pt x="246" y="80"/>
                  </a:lnTo>
                  <a:lnTo>
                    <a:pt x="244" y="80"/>
                  </a:lnTo>
                  <a:lnTo>
                    <a:pt x="244" y="82"/>
                  </a:lnTo>
                  <a:lnTo>
                    <a:pt x="244" y="83"/>
                  </a:lnTo>
                  <a:lnTo>
                    <a:pt x="244" y="84"/>
                  </a:lnTo>
                  <a:lnTo>
                    <a:pt x="246" y="84"/>
                  </a:lnTo>
                  <a:lnTo>
                    <a:pt x="246" y="85"/>
                  </a:lnTo>
                  <a:lnTo>
                    <a:pt x="247" y="85"/>
                  </a:lnTo>
                  <a:lnTo>
                    <a:pt x="247" y="86"/>
                  </a:lnTo>
                  <a:lnTo>
                    <a:pt x="248" y="86"/>
                  </a:lnTo>
                  <a:lnTo>
                    <a:pt x="249" y="86"/>
                  </a:lnTo>
                  <a:lnTo>
                    <a:pt x="250" y="86"/>
                  </a:lnTo>
                  <a:lnTo>
                    <a:pt x="251" y="86"/>
                  </a:lnTo>
                  <a:lnTo>
                    <a:pt x="252" y="86"/>
                  </a:lnTo>
                  <a:lnTo>
                    <a:pt x="254" y="86"/>
                  </a:lnTo>
                  <a:lnTo>
                    <a:pt x="255" y="86"/>
                  </a:lnTo>
                  <a:lnTo>
                    <a:pt x="256" y="85"/>
                  </a:lnTo>
                  <a:lnTo>
                    <a:pt x="257" y="85"/>
                  </a:lnTo>
                  <a:lnTo>
                    <a:pt x="258" y="85"/>
                  </a:lnTo>
                  <a:lnTo>
                    <a:pt x="259" y="85"/>
                  </a:lnTo>
                  <a:lnTo>
                    <a:pt x="260" y="84"/>
                  </a:lnTo>
                  <a:lnTo>
                    <a:pt x="261" y="84"/>
                  </a:lnTo>
                  <a:lnTo>
                    <a:pt x="261" y="83"/>
                  </a:lnTo>
                  <a:lnTo>
                    <a:pt x="263" y="83"/>
                  </a:lnTo>
                  <a:lnTo>
                    <a:pt x="264" y="82"/>
                  </a:lnTo>
                  <a:lnTo>
                    <a:pt x="265" y="80"/>
                  </a:lnTo>
                  <a:lnTo>
                    <a:pt x="266" y="79"/>
                  </a:lnTo>
                  <a:lnTo>
                    <a:pt x="266" y="78"/>
                  </a:lnTo>
                  <a:lnTo>
                    <a:pt x="267" y="77"/>
                  </a:lnTo>
                  <a:lnTo>
                    <a:pt x="269" y="71"/>
                  </a:lnTo>
                  <a:lnTo>
                    <a:pt x="269" y="70"/>
                  </a:lnTo>
                  <a:lnTo>
                    <a:pt x="269" y="69"/>
                  </a:lnTo>
                  <a:lnTo>
                    <a:pt x="271" y="69"/>
                  </a:lnTo>
                  <a:lnTo>
                    <a:pt x="271" y="68"/>
                  </a:lnTo>
                  <a:lnTo>
                    <a:pt x="271" y="67"/>
                  </a:lnTo>
                  <a:lnTo>
                    <a:pt x="271" y="65"/>
                  </a:lnTo>
                  <a:lnTo>
                    <a:pt x="271" y="63"/>
                  </a:lnTo>
                  <a:lnTo>
                    <a:pt x="269" y="62"/>
                  </a:lnTo>
                  <a:lnTo>
                    <a:pt x="269" y="61"/>
                  </a:lnTo>
                  <a:lnTo>
                    <a:pt x="268" y="61"/>
                  </a:lnTo>
                  <a:lnTo>
                    <a:pt x="264" y="55"/>
                  </a:lnTo>
                  <a:lnTo>
                    <a:pt x="263" y="54"/>
                  </a:lnTo>
                  <a:lnTo>
                    <a:pt x="261" y="53"/>
                  </a:lnTo>
                  <a:lnTo>
                    <a:pt x="260" y="53"/>
                  </a:lnTo>
                  <a:lnTo>
                    <a:pt x="260" y="52"/>
                  </a:lnTo>
                  <a:lnTo>
                    <a:pt x="259" y="52"/>
                  </a:lnTo>
                  <a:lnTo>
                    <a:pt x="258" y="52"/>
                  </a:lnTo>
                  <a:lnTo>
                    <a:pt x="258" y="51"/>
                  </a:lnTo>
                  <a:lnTo>
                    <a:pt x="257" y="51"/>
                  </a:lnTo>
                  <a:lnTo>
                    <a:pt x="256" y="50"/>
                  </a:lnTo>
                  <a:lnTo>
                    <a:pt x="255" y="50"/>
                  </a:lnTo>
                  <a:lnTo>
                    <a:pt x="254" y="51"/>
                  </a:lnTo>
                  <a:lnTo>
                    <a:pt x="252" y="50"/>
                  </a:lnTo>
                  <a:lnTo>
                    <a:pt x="251" y="47"/>
                  </a:lnTo>
                  <a:lnTo>
                    <a:pt x="250" y="47"/>
                  </a:lnTo>
                  <a:lnTo>
                    <a:pt x="249" y="46"/>
                  </a:lnTo>
                  <a:lnTo>
                    <a:pt x="248" y="44"/>
                  </a:lnTo>
                  <a:lnTo>
                    <a:pt x="248" y="43"/>
                  </a:lnTo>
                  <a:lnTo>
                    <a:pt x="247" y="40"/>
                  </a:lnTo>
                  <a:lnTo>
                    <a:pt x="247" y="38"/>
                  </a:lnTo>
                  <a:lnTo>
                    <a:pt x="247" y="37"/>
                  </a:lnTo>
                  <a:lnTo>
                    <a:pt x="248" y="37"/>
                  </a:lnTo>
                  <a:lnTo>
                    <a:pt x="248" y="36"/>
                  </a:lnTo>
                  <a:lnTo>
                    <a:pt x="248" y="35"/>
                  </a:lnTo>
                  <a:lnTo>
                    <a:pt x="249" y="34"/>
                  </a:lnTo>
                  <a:lnTo>
                    <a:pt x="249" y="33"/>
                  </a:lnTo>
                  <a:lnTo>
                    <a:pt x="249" y="34"/>
                  </a:lnTo>
                  <a:lnTo>
                    <a:pt x="250" y="34"/>
                  </a:lnTo>
                  <a:lnTo>
                    <a:pt x="251" y="30"/>
                  </a:lnTo>
                  <a:lnTo>
                    <a:pt x="251" y="29"/>
                  </a:lnTo>
                  <a:lnTo>
                    <a:pt x="251" y="28"/>
                  </a:lnTo>
                  <a:lnTo>
                    <a:pt x="252" y="28"/>
                  </a:lnTo>
                  <a:lnTo>
                    <a:pt x="252" y="27"/>
                  </a:lnTo>
                  <a:lnTo>
                    <a:pt x="254" y="26"/>
                  </a:lnTo>
                  <a:lnTo>
                    <a:pt x="254" y="25"/>
                  </a:lnTo>
                  <a:lnTo>
                    <a:pt x="255" y="25"/>
                  </a:lnTo>
                  <a:lnTo>
                    <a:pt x="256" y="25"/>
                  </a:lnTo>
                  <a:lnTo>
                    <a:pt x="257" y="25"/>
                  </a:lnTo>
                  <a:lnTo>
                    <a:pt x="258" y="27"/>
                  </a:lnTo>
                  <a:lnTo>
                    <a:pt x="258" y="28"/>
                  </a:lnTo>
                  <a:lnTo>
                    <a:pt x="259" y="29"/>
                  </a:lnTo>
                  <a:lnTo>
                    <a:pt x="260" y="29"/>
                  </a:lnTo>
                  <a:lnTo>
                    <a:pt x="261" y="29"/>
                  </a:lnTo>
                  <a:lnTo>
                    <a:pt x="265" y="27"/>
                  </a:lnTo>
                  <a:lnTo>
                    <a:pt x="266" y="27"/>
                  </a:lnTo>
                  <a:lnTo>
                    <a:pt x="266" y="26"/>
                  </a:lnTo>
                  <a:lnTo>
                    <a:pt x="267" y="26"/>
                  </a:lnTo>
                  <a:lnTo>
                    <a:pt x="267" y="25"/>
                  </a:lnTo>
                  <a:lnTo>
                    <a:pt x="268" y="24"/>
                  </a:lnTo>
                  <a:lnTo>
                    <a:pt x="268" y="22"/>
                  </a:lnTo>
                  <a:lnTo>
                    <a:pt x="268" y="21"/>
                  </a:lnTo>
                  <a:lnTo>
                    <a:pt x="268" y="20"/>
                  </a:lnTo>
                  <a:lnTo>
                    <a:pt x="268" y="19"/>
                  </a:lnTo>
                  <a:lnTo>
                    <a:pt x="267" y="18"/>
                  </a:lnTo>
                  <a:lnTo>
                    <a:pt x="265" y="9"/>
                  </a:lnTo>
                  <a:lnTo>
                    <a:pt x="265" y="8"/>
                  </a:lnTo>
                  <a:lnTo>
                    <a:pt x="265" y="7"/>
                  </a:lnTo>
                  <a:lnTo>
                    <a:pt x="265" y="5"/>
                  </a:lnTo>
                  <a:lnTo>
                    <a:pt x="265" y="4"/>
                  </a:lnTo>
                  <a:lnTo>
                    <a:pt x="266" y="4"/>
                  </a:lnTo>
                  <a:lnTo>
                    <a:pt x="266" y="5"/>
                  </a:lnTo>
                  <a:lnTo>
                    <a:pt x="267" y="4"/>
                  </a:lnTo>
                  <a:lnTo>
                    <a:pt x="268" y="4"/>
                  </a:lnTo>
                  <a:lnTo>
                    <a:pt x="269" y="4"/>
                  </a:lnTo>
                  <a:lnTo>
                    <a:pt x="271" y="4"/>
                  </a:lnTo>
                  <a:lnTo>
                    <a:pt x="272" y="4"/>
                  </a:lnTo>
                  <a:lnTo>
                    <a:pt x="273" y="3"/>
                  </a:lnTo>
                  <a:lnTo>
                    <a:pt x="274" y="3"/>
                  </a:lnTo>
                  <a:lnTo>
                    <a:pt x="276" y="3"/>
                  </a:lnTo>
                  <a:lnTo>
                    <a:pt x="277" y="2"/>
                  </a:lnTo>
                  <a:lnTo>
                    <a:pt x="278" y="2"/>
                  </a:lnTo>
                  <a:lnTo>
                    <a:pt x="280" y="2"/>
                  </a:lnTo>
                  <a:lnTo>
                    <a:pt x="281" y="1"/>
                  </a:lnTo>
                  <a:lnTo>
                    <a:pt x="282" y="1"/>
                  </a:lnTo>
                  <a:lnTo>
                    <a:pt x="282" y="0"/>
                  </a:lnTo>
                  <a:lnTo>
                    <a:pt x="283" y="0"/>
                  </a:lnTo>
                  <a:lnTo>
                    <a:pt x="284" y="0"/>
                  </a:lnTo>
                  <a:lnTo>
                    <a:pt x="284" y="1"/>
                  </a:lnTo>
                  <a:lnTo>
                    <a:pt x="285" y="1"/>
                  </a:lnTo>
                  <a:lnTo>
                    <a:pt x="286" y="1"/>
                  </a:lnTo>
                  <a:lnTo>
                    <a:pt x="287" y="2"/>
                  </a:lnTo>
                  <a:lnTo>
                    <a:pt x="290" y="4"/>
                  </a:lnTo>
                  <a:lnTo>
                    <a:pt x="292" y="5"/>
                  </a:lnTo>
                  <a:lnTo>
                    <a:pt x="292" y="7"/>
                  </a:lnTo>
                  <a:lnTo>
                    <a:pt x="293" y="7"/>
                  </a:lnTo>
                  <a:lnTo>
                    <a:pt x="294" y="8"/>
                  </a:lnTo>
                  <a:lnTo>
                    <a:pt x="295" y="9"/>
                  </a:lnTo>
                  <a:lnTo>
                    <a:pt x="297" y="10"/>
                  </a:lnTo>
                  <a:lnTo>
                    <a:pt x="298" y="10"/>
                  </a:lnTo>
                  <a:lnTo>
                    <a:pt x="299" y="11"/>
                  </a:lnTo>
                  <a:lnTo>
                    <a:pt x="300" y="11"/>
                  </a:lnTo>
                  <a:lnTo>
                    <a:pt x="300" y="12"/>
                  </a:lnTo>
                  <a:lnTo>
                    <a:pt x="301" y="12"/>
                  </a:lnTo>
                  <a:lnTo>
                    <a:pt x="302" y="13"/>
                  </a:lnTo>
                  <a:lnTo>
                    <a:pt x="303" y="13"/>
                  </a:lnTo>
                  <a:lnTo>
                    <a:pt x="304" y="12"/>
                  </a:lnTo>
                  <a:lnTo>
                    <a:pt x="306" y="13"/>
                  </a:lnTo>
                  <a:lnTo>
                    <a:pt x="307" y="13"/>
                  </a:lnTo>
                  <a:lnTo>
                    <a:pt x="308" y="13"/>
                  </a:lnTo>
                  <a:lnTo>
                    <a:pt x="309" y="13"/>
                  </a:lnTo>
                  <a:lnTo>
                    <a:pt x="310" y="15"/>
                  </a:lnTo>
                  <a:lnTo>
                    <a:pt x="310" y="16"/>
                  </a:lnTo>
                  <a:lnTo>
                    <a:pt x="310" y="17"/>
                  </a:lnTo>
                  <a:lnTo>
                    <a:pt x="310" y="18"/>
                  </a:lnTo>
                  <a:lnTo>
                    <a:pt x="310" y="19"/>
                  </a:lnTo>
                  <a:lnTo>
                    <a:pt x="310" y="20"/>
                  </a:lnTo>
                  <a:lnTo>
                    <a:pt x="310" y="21"/>
                  </a:lnTo>
                  <a:lnTo>
                    <a:pt x="310" y="24"/>
                  </a:lnTo>
                  <a:lnTo>
                    <a:pt x="309" y="24"/>
                  </a:lnTo>
                  <a:lnTo>
                    <a:pt x="309" y="25"/>
                  </a:lnTo>
                  <a:lnTo>
                    <a:pt x="309" y="26"/>
                  </a:lnTo>
                  <a:lnTo>
                    <a:pt x="309" y="27"/>
                  </a:lnTo>
                  <a:lnTo>
                    <a:pt x="310" y="28"/>
                  </a:lnTo>
                  <a:lnTo>
                    <a:pt x="310" y="29"/>
                  </a:lnTo>
                  <a:lnTo>
                    <a:pt x="312" y="30"/>
                  </a:lnTo>
                  <a:lnTo>
                    <a:pt x="314" y="30"/>
                  </a:lnTo>
                  <a:lnTo>
                    <a:pt x="315" y="32"/>
                  </a:lnTo>
                  <a:lnTo>
                    <a:pt x="317" y="33"/>
                  </a:lnTo>
                  <a:lnTo>
                    <a:pt x="318" y="33"/>
                  </a:lnTo>
                  <a:lnTo>
                    <a:pt x="318" y="34"/>
                  </a:lnTo>
                  <a:lnTo>
                    <a:pt x="318" y="35"/>
                  </a:lnTo>
                  <a:lnTo>
                    <a:pt x="318" y="36"/>
                  </a:lnTo>
                  <a:lnTo>
                    <a:pt x="319" y="37"/>
                  </a:lnTo>
                  <a:lnTo>
                    <a:pt x="319" y="38"/>
                  </a:lnTo>
                  <a:lnTo>
                    <a:pt x="320" y="38"/>
                  </a:lnTo>
                  <a:lnTo>
                    <a:pt x="320" y="40"/>
                  </a:lnTo>
                  <a:lnTo>
                    <a:pt x="320" y="41"/>
                  </a:lnTo>
                  <a:lnTo>
                    <a:pt x="320" y="42"/>
                  </a:lnTo>
                  <a:lnTo>
                    <a:pt x="320" y="43"/>
                  </a:lnTo>
                  <a:lnTo>
                    <a:pt x="319" y="43"/>
                  </a:lnTo>
                  <a:lnTo>
                    <a:pt x="319" y="42"/>
                  </a:lnTo>
                  <a:lnTo>
                    <a:pt x="319" y="45"/>
                  </a:lnTo>
                  <a:lnTo>
                    <a:pt x="319" y="47"/>
                  </a:lnTo>
                  <a:lnTo>
                    <a:pt x="320" y="49"/>
                  </a:lnTo>
                  <a:lnTo>
                    <a:pt x="321" y="49"/>
                  </a:lnTo>
                  <a:lnTo>
                    <a:pt x="321" y="50"/>
                  </a:lnTo>
                  <a:lnTo>
                    <a:pt x="320" y="50"/>
                  </a:lnTo>
                  <a:lnTo>
                    <a:pt x="320" y="51"/>
                  </a:lnTo>
                  <a:lnTo>
                    <a:pt x="320" y="52"/>
                  </a:lnTo>
                  <a:lnTo>
                    <a:pt x="321" y="52"/>
                  </a:lnTo>
                  <a:lnTo>
                    <a:pt x="321" y="53"/>
                  </a:lnTo>
                  <a:lnTo>
                    <a:pt x="323" y="54"/>
                  </a:lnTo>
                  <a:lnTo>
                    <a:pt x="324" y="54"/>
                  </a:lnTo>
                  <a:lnTo>
                    <a:pt x="324" y="55"/>
                  </a:lnTo>
                  <a:lnTo>
                    <a:pt x="325" y="57"/>
                  </a:lnTo>
                  <a:lnTo>
                    <a:pt x="325" y="58"/>
                  </a:lnTo>
                  <a:lnTo>
                    <a:pt x="326" y="58"/>
                  </a:lnTo>
                  <a:lnTo>
                    <a:pt x="326" y="59"/>
                  </a:lnTo>
                  <a:lnTo>
                    <a:pt x="326" y="61"/>
                  </a:lnTo>
                  <a:lnTo>
                    <a:pt x="327" y="61"/>
                  </a:lnTo>
                  <a:lnTo>
                    <a:pt x="327" y="60"/>
                  </a:lnTo>
                  <a:lnTo>
                    <a:pt x="328" y="60"/>
                  </a:lnTo>
                  <a:lnTo>
                    <a:pt x="329" y="63"/>
                  </a:lnTo>
                  <a:lnTo>
                    <a:pt x="329" y="65"/>
                  </a:lnTo>
                  <a:lnTo>
                    <a:pt x="329" y="66"/>
                  </a:lnTo>
                  <a:lnTo>
                    <a:pt x="330" y="66"/>
                  </a:lnTo>
                  <a:lnTo>
                    <a:pt x="332" y="67"/>
                  </a:lnTo>
                  <a:lnTo>
                    <a:pt x="333" y="67"/>
                  </a:lnTo>
                  <a:lnTo>
                    <a:pt x="334" y="68"/>
                  </a:lnTo>
                  <a:lnTo>
                    <a:pt x="335" y="68"/>
                  </a:lnTo>
                  <a:lnTo>
                    <a:pt x="335" y="69"/>
                  </a:lnTo>
                  <a:lnTo>
                    <a:pt x="336" y="69"/>
                  </a:lnTo>
                  <a:lnTo>
                    <a:pt x="338" y="69"/>
                  </a:lnTo>
                  <a:lnTo>
                    <a:pt x="340" y="69"/>
                  </a:lnTo>
                  <a:lnTo>
                    <a:pt x="341" y="69"/>
                  </a:lnTo>
                  <a:lnTo>
                    <a:pt x="341" y="70"/>
                  </a:lnTo>
                  <a:lnTo>
                    <a:pt x="342" y="70"/>
                  </a:lnTo>
                  <a:lnTo>
                    <a:pt x="343" y="70"/>
                  </a:lnTo>
                  <a:lnTo>
                    <a:pt x="343" y="71"/>
                  </a:lnTo>
                  <a:lnTo>
                    <a:pt x="344" y="72"/>
                  </a:lnTo>
                  <a:lnTo>
                    <a:pt x="345" y="72"/>
                  </a:lnTo>
                  <a:lnTo>
                    <a:pt x="345" y="74"/>
                  </a:lnTo>
                  <a:lnTo>
                    <a:pt x="345" y="75"/>
                  </a:lnTo>
                  <a:lnTo>
                    <a:pt x="350" y="77"/>
                  </a:lnTo>
                  <a:lnTo>
                    <a:pt x="351" y="77"/>
                  </a:lnTo>
                  <a:lnTo>
                    <a:pt x="352" y="76"/>
                  </a:lnTo>
                  <a:lnTo>
                    <a:pt x="353" y="75"/>
                  </a:lnTo>
                  <a:lnTo>
                    <a:pt x="354" y="75"/>
                  </a:lnTo>
                  <a:lnTo>
                    <a:pt x="356" y="74"/>
                  </a:lnTo>
                  <a:lnTo>
                    <a:pt x="356" y="76"/>
                  </a:lnTo>
                  <a:lnTo>
                    <a:pt x="359" y="76"/>
                  </a:lnTo>
                  <a:lnTo>
                    <a:pt x="359" y="77"/>
                  </a:lnTo>
                  <a:lnTo>
                    <a:pt x="360" y="77"/>
                  </a:lnTo>
                  <a:lnTo>
                    <a:pt x="360" y="78"/>
                  </a:lnTo>
                  <a:lnTo>
                    <a:pt x="361" y="78"/>
                  </a:lnTo>
                  <a:lnTo>
                    <a:pt x="362" y="78"/>
                  </a:lnTo>
                  <a:lnTo>
                    <a:pt x="362" y="77"/>
                  </a:lnTo>
                  <a:lnTo>
                    <a:pt x="363" y="77"/>
                  </a:lnTo>
                  <a:lnTo>
                    <a:pt x="364" y="77"/>
                  </a:lnTo>
                  <a:lnTo>
                    <a:pt x="366" y="77"/>
                  </a:lnTo>
                  <a:lnTo>
                    <a:pt x="366" y="76"/>
                  </a:lnTo>
                  <a:lnTo>
                    <a:pt x="367" y="76"/>
                  </a:lnTo>
                  <a:lnTo>
                    <a:pt x="368" y="76"/>
                  </a:lnTo>
                  <a:lnTo>
                    <a:pt x="371" y="76"/>
                  </a:lnTo>
                  <a:lnTo>
                    <a:pt x="372" y="77"/>
                  </a:lnTo>
                  <a:lnTo>
                    <a:pt x="373" y="77"/>
                  </a:lnTo>
                  <a:lnTo>
                    <a:pt x="375" y="77"/>
                  </a:lnTo>
                  <a:lnTo>
                    <a:pt x="376" y="78"/>
                  </a:lnTo>
                  <a:lnTo>
                    <a:pt x="377" y="78"/>
                  </a:lnTo>
                  <a:lnTo>
                    <a:pt x="378" y="77"/>
                  </a:lnTo>
                  <a:lnTo>
                    <a:pt x="378" y="76"/>
                  </a:lnTo>
                  <a:lnTo>
                    <a:pt x="379" y="77"/>
                  </a:lnTo>
                  <a:lnTo>
                    <a:pt x="380" y="77"/>
                  </a:lnTo>
                  <a:lnTo>
                    <a:pt x="381" y="77"/>
                  </a:lnTo>
                  <a:lnTo>
                    <a:pt x="383" y="77"/>
                  </a:lnTo>
                  <a:lnTo>
                    <a:pt x="384" y="76"/>
                  </a:lnTo>
                  <a:lnTo>
                    <a:pt x="385" y="76"/>
                  </a:lnTo>
                  <a:lnTo>
                    <a:pt x="386" y="75"/>
                  </a:lnTo>
                  <a:lnTo>
                    <a:pt x="385" y="76"/>
                  </a:lnTo>
                  <a:lnTo>
                    <a:pt x="385" y="77"/>
                  </a:lnTo>
                  <a:lnTo>
                    <a:pt x="386" y="78"/>
                  </a:lnTo>
                  <a:lnTo>
                    <a:pt x="386" y="79"/>
                  </a:lnTo>
                  <a:lnTo>
                    <a:pt x="386" y="80"/>
                  </a:lnTo>
                  <a:lnTo>
                    <a:pt x="387" y="80"/>
                  </a:lnTo>
                  <a:lnTo>
                    <a:pt x="388" y="80"/>
                  </a:lnTo>
                  <a:lnTo>
                    <a:pt x="388" y="82"/>
                  </a:lnTo>
                  <a:lnTo>
                    <a:pt x="389" y="82"/>
                  </a:lnTo>
                  <a:lnTo>
                    <a:pt x="389" y="80"/>
                  </a:lnTo>
                  <a:lnTo>
                    <a:pt x="390" y="79"/>
                  </a:lnTo>
                  <a:lnTo>
                    <a:pt x="390" y="78"/>
                  </a:lnTo>
                  <a:lnTo>
                    <a:pt x="392" y="78"/>
                  </a:lnTo>
                  <a:lnTo>
                    <a:pt x="392" y="77"/>
                  </a:lnTo>
                  <a:lnTo>
                    <a:pt x="392" y="78"/>
                  </a:lnTo>
                  <a:lnTo>
                    <a:pt x="393" y="78"/>
                  </a:lnTo>
                  <a:lnTo>
                    <a:pt x="394" y="78"/>
                  </a:lnTo>
                  <a:lnTo>
                    <a:pt x="394" y="76"/>
                  </a:lnTo>
                  <a:lnTo>
                    <a:pt x="397" y="77"/>
                  </a:lnTo>
                  <a:lnTo>
                    <a:pt x="397" y="75"/>
                  </a:lnTo>
                  <a:lnTo>
                    <a:pt x="398" y="75"/>
                  </a:lnTo>
                  <a:lnTo>
                    <a:pt x="399" y="75"/>
                  </a:lnTo>
                  <a:lnTo>
                    <a:pt x="401" y="75"/>
                  </a:lnTo>
                  <a:lnTo>
                    <a:pt x="401" y="74"/>
                  </a:lnTo>
                  <a:lnTo>
                    <a:pt x="401" y="72"/>
                  </a:lnTo>
                  <a:lnTo>
                    <a:pt x="402" y="70"/>
                  </a:lnTo>
                  <a:lnTo>
                    <a:pt x="402" y="71"/>
                  </a:lnTo>
                  <a:lnTo>
                    <a:pt x="403" y="70"/>
                  </a:lnTo>
                  <a:lnTo>
                    <a:pt x="404" y="70"/>
                  </a:lnTo>
                  <a:lnTo>
                    <a:pt x="406" y="67"/>
                  </a:lnTo>
                  <a:lnTo>
                    <a:pt x="407" y="67"/>
                  </a:lnTo>
                  <a:lnTo>
                    <a:pt x="407" y="66"/>
                  </a:lnTo>
                  <a:lnTo>
                    <a:pt x="409" y="66"/>
                  </a:lnTo>
                  <a:lnTo>
                    <a:pt x="410" y="66"/>
                  </a:lnTo>
                  <a:lnTo>
                    <a:pt x="410" y="65"/>
                  </a:lnTo>
                  <a:lnTo>
                    <a:pt x="411" y="65"/>
                  </a:lnTo>
                  <a:lnTo>
                    <a:pt x="412" y="65"/>
                  </a:lnTo>
                  <a:lnTo>
                    <a:pt x="413" y="65"/>
                  </a:lnTo>
                  <a:lnTo>
                    <a:pt x="414" y="65"/>
                  </a:lnTo>
                  <a:lnTo>
                    <a:pt x="415" y="65"/>
                  </a:lnTo>
                  <a:lnTo>
                    <a:pt x="415" y="66"/>
                  </a:lnTo>
                  <a:lnTo>
                    <a:pt x="416" y="66"/>
                  </a:lnTo>
                  <a:lnTo>
                    <a:pt x="418" y="66"/>
                  </a:lnTo>
                  <a:lnTo>
                    <a:pt x="419" y="66"/>
                  </a:lnTo>
                  <a:lnTo>
                    <a:pt x="419" y="65"/>
                  </a:lnTo>
                  <a:lnTo>
                    <a:pt x="420" y="65"/>
                  </a:lnTo>
                  <a:lnTo>
                    <a:pt x="420" y="63"/>
                  </a:lnTo>
                  <a:lnTo>
                    <a:pt x="421" y="62"/>
                  </a:lnTo>
                  <a:lnTo>
                    <a:pt x="423" y="62"/>
                  </a:lnTo>
                  <a:lnTo>
                    <a:pt x="423" y="61"/>
                  </a:lnTo>
                  <a:lnTo>
                    <a:pt x="424" y="61"/>
                  </a:lnTo>
                  <a:lnTo>
                    <a:pt x="424" y="60"/>
                  </a:lnTo>
                  <a:lnTo>
                    <a:pt x="426" y="59"/>
                  </a:lnTo>
                  <a:lnTo>
                    <a:pt x="428" y="57"/>
                  </a:lnTo>
                  <a:lnTo>
                    <a:pt x="428" y="53"/>
                  </a:lnTo>
                  <a:lnTo>
                    <a:pt x="428" y="52"/>
                  </a:lnTo>
                  <a:lnTo>
                    <a:pt x="429" y="52"/>
                  </a:lnTo>
                  <a:lnTo>
                    <a:pt x="429" y="51"/>
                  </a:lnTo>
                  <a:lnTo>
                    <a:pt x="429" y="50"/>
                  </a:lnTo>
                  <a:lnTo>
                    <a:pt x="429" y="49"/>
                  </a:lnTo>
                  <a:lnTo>
                    <a:pt x="429" y="45"/>
                  </a:lnTo>
                  <a:lnTo>
                    <a:pt x="430" y="44"/>
                  </a:lnTo>
                  <a:lnTo>
                    <a:pt x="430" y="41"/>
                  </a:lnTo>
                  <a:lnTo>
                    <a:pt x="433" y="42"/>
                  </a:lnTo>
                  <a:lnTo>
                    <a:pt x="435" y="42"/>
                  </a:lnTo>
                  <a:lnTo>
                    <a:pt x="436" y="42"/>
                  </a:lnTo>
                  <a:lnTo>
                    <a:pt x="437" y="42"/>
                  </a:lnTo>
                  <a:lnTo>
                    <a:pt x="438" y="42"/>
                  </a:lnTo>
                  <a:lnTo>
                    <a:pt x="440" y="42"/>
                  </a:lnTo>
                  <a:lnTo>
                    <a:pt x="441" y="42"/>
                  </a:lnTo>
                  <a:lnTo>
                    <a:pt x="442" y="42"/>
                  </a:lnTo>
                  <a:lnTo>
                    <a:pt x="444" y="41"/>
                  </a:lnTo>
                  <a:lnTo>
                    <a:pt x="445" y="41"/>
                  </a:lnTo>
                  <a:lnTo>
                    <a:pt x="446" y="41"/>
                  </a:lnTo>
                  <a:lnTo>
                    <a:pt x="446" y="42"/>
                  </a:lnTo>
                  <a:lnTo>
                    <a:pt x="447" y="42"/>
                  </a:lnTo>
                  <a:lnTo>
                    <a:pt x="447" y="43"/>
                  </a:lnTo>
                  <a:lnTo>
                    <a:pt x="446" y="43"/>
                  </a:lnTo>
                  <a:lnTo>
                    <a:pt x="446" y="45"/>
                  </a:lnTo>
                  <a:lnTo>
                    <a:pt x="446" y="46"/>
                  </a:lnTo>
                  <a:lnTo>
                    <a:pt x="445" y="47"/>
                  </a:lnTo>
                  <a:lnTo>
                    <a:pt x="447" y="49"/>
                  </a:lnTo>
                  <a:lnTo>
                    <a:pt x="447" y="50"/>
                  </a:lnTo>
                  <a:lnTo>
                    <a:pt x="447" y="51"/>
                  </a:lnTo>
                  <a:lnTo>
                    <a:pt x="447" y="52"/>
                  </a:lnTo>
                  <a:lnTo>
                    <a:pt x="447" y="53"/>
                  </a:lnTo>
                  <a:lnTo>
                    <a:pt x="447" y="54"/>
                  </a:lnTo>
                  <a:lnTo>
                    <a:pt x="447" y="55"/>
                  </a:lnTo>
                  <a:lnTo>
                    <a:pt x="446" y="55"/>
                  </a:lnTo>
                  <a:lnTo>
                    <a:pt x="446" y="57"/>
                  </a:lnTo>
                  <a:lnTo>
                    <a:pt x="447" y="57"/>
                  </a:lnTo>
                  <a:lnTo>
                    <a:pt x="447" y="58"/>
                  </a:lnTo>
                  <a:lnTo>
                    <a:pt x="447" y="59"/>
                  </a:lnTo>
                  <a:lnTo>
                    <a:pt x="447" y="60"/>
                  </a:lnTo>
                  <a:lnTo>
                    <a:pt x="447" y="61"/>
                  </a:lnTo>
                  <a:lnTo>
                    <a:pt x="448" y="61"/>
                  </a:lnTo>
                  <a:lnTo>
                    <a:pt x="449" y="61"/>
                  </a:lnTo>
                  <a:lnTo>
                    <a:pt x="450" y="61"/>
                  </a:lnTo>
                  <a:lnTo>
                    <a:pt x="452" y="61"/>
                  </a:lnTo>
                  <a:lnTo>
                    <a:pt x="453" y="61"/>
                  </a:lnTo>
                  <a:lnTo>
                    <a:pt x="453" y="62"/>
                  </a:lnTo>
                  <a:lnTo>
                    <a:pt x="454" y="62"/>
                  </a:lnTo>
                  <a:lnTo>
                    <a:pt x="455" y="62"/>
                  </a:lnTo>
                  <a:lnTo>
                    <a:pt x="456" y="63"/>
                  </a:lnTo>
                  <a:lnTo>
                    <a:pt x="457" y="65"/>
                  </a:lnTo>
                  <a:lnTo>
                    <a:pt x="457" y="63"/>
                  </a:lnTo>
                  <a:lnTo>
                    <a:pt x="458" y="65"/>
                  </a:lnTo>
                  <a:lnTo>
                    <a:pt x="459" y="65"/>
                  </a:lnTo>
                  <a:lnTo>
                    <a:pt x="461" y="65"/>
                  </a:lnTo>
                  <a:lnTo>
                    <a:pt x="461" y="66"/>
                  </a:lnTo>
                  <a:lnTo>
                    <a:pt x="462" y="66"/>
                  </a:lnTo>
                  <a:lnTo>
                    <a:pt x="462" y="65"/>
                  </a:lnTo>
                  <a:lnTo>
                    <a:pt x="463" y="65"/>
                  </a:lnTo>
                  <a:lnTo>
                    <a:pt x="463" y="66"/>
                  </a:lnTo>
                  <a:lnTo>
                    <a:pt x="464" y="66"/>
                  </a:lnTo>
                  <a:lnTo>
                    <a:pt x="465" y="66"/>
                  </a:lnTo>
                  <a:lnTo>
                    <a:pt x="466" y="67"/>
                  </a:lnTo>
                  <a:lnTo>
                    <a:pt x="467" y="67"/>
                  </a:lnTo>
                  <a:lnTo>
                    <a:pt x="467" y="68"/>
                  </a:lnTo>
                  <a:lnTo>
                    <a:pt x="468" y="68"/>
                  </a:lnTo>
                  <a:lnTo>
                    <a:pt x="468" y="69"/>
                  </a:lnTo>
                  <a:lnTo>
                    <a:pt x="468" y="70"/>
                  </a:lnTo>
                  <a:lnTo>
                    <a:pt x="468" y="71"/>
                  </a:lnTo>
                  <a:lnTo>
                    <a:pt x="468" y="72"/>
                  </a:lnTo>
                  <a:lnTo>
                    <a:pt x="470" y="74"/>
                  </a:lnTo>
                  <a:lnTo>
                    <a:pt x="470" y="75"/>
                  </a:lnTo>
                  <a:lnTo>
                    <a:pt x="470" y="76"/>
                  </a:lnTo>
                  <a:lnTo>
                    <a:pt x="470" y="77"/>
                  </a:lnTo>
                  <a:lnTo>
                    <a:pt x="471" y="77"/>
                  </a:lnTo>
                  <a:lnTo>
                    <a:pt x="470" y="78"/>
                  </a:lnTo>
                  <a:lnTo>
                    <a:pt x="470" y="79"/>
                  </a:lnTo>
                  <a:lnTo>
                    <a:pt x="470" y="80"/>
                  </a:lnTo>
                  <a:lnTo>
                    <a:pt x="470" y="82"/>
                  </a:lnTo>
                  <a:lnTo>
                    <a:pt x="468" y="82"/>
                  </a:lnTo>
                  <a:lnTo>
                    <a:pt x="467" y="82"/>
                  </a:lnTo>
                  <a:lnTo>
                    <a:pt x="467" y="83"/>
                  </a:lnTo>
                  <a:lnTo>
                    <a:pt x="467" y="85"/>
                  </a:lnTo>
                  <a:lnTo>
                    <a:pt x="467" y="86"/>
                  </a:lnTo>
                  <a:lnTo>
                    <a:pt x="466" y="87"/>
                  </a:lnTo>
                  <a:lnTo>
                    <a:pt x="467" y="87"/>
                  </a:lnTo>
                  <a:lnTo>
                    <a:pt x="467" y="88"/>
                  </a:lnTo>
                  <a:lnTo>
                    <a:pt x="466" y="88"/>
                  </a:lnTo>
                  <a:lnTo>
                    <a:pt x="465" y="88"/>
                  </a:lnTo>
                  <a:lnTo>
                    <a:pt x="465" y="90"/>
                  </a:lnTo>
                  <a:lnTo>
                    <a:pt x="464" y="91"/>
                  </a:lnTo>
                  <a:lnTo>
                    <a:pt x="463" y="93"/>
                  </a:lnTo>
                  <a:lnTo>
                    <a:pt x="464" y="93"/>
                  </a:lnTo>
                  <a:lnTo>
                    <a:pt x="463" y="94"/>
                  </a:lnTo>
                  <a:lnTo>
                    <a:pt x="461" y="94"/>
                  </a:lnTo>
                  <a:lnTo>
                    <a:pt x="461" y="96"/>
                  </a:lnTo>
                  <a:lnTo>
                    <a:pt x="459" y="95"/>
                  </a:lnTo>
                  <a:lnTo>
                    <a:pt x="458" y="95"/>
                  </a:lnTo>
                  <a:lnTo>
                    <a:pt x="458" y="96"/>
                  </a:lnTo>
                  <a:lnTo>
                    <a:pt x="457" y="96"/>
                  </a:lnTo>
                  <a:lnTo>
                    <a:pt x="457" y="97"/>
                  </a:lnTo>
                  <a:lnTo>
                    <a:pt x="456" y="97"/>
                  </a:lnTo>
                  <a:lnTo>
                    <a:pt x="456" y="100"/>
                  </a:lnTo>
                  <a:lnTo>
                    <a:pt x="456" y="101"/>
                  </a:lnTo>
                  <a:lnTo>
                    <a:pt x="456" y="102"/>
                  </a:lnTo>
                  <a:lnTo>
                    <a:pt x="455" y="102"/>
                  </a:lnTo>
                  <a:lnTo>
                    <a:pt x="455" y="104"/>
                  </a:lnTo>
                  <a:lnTo>
                    <a:pt x="456" y="105"/>
                  </a:lnTo>
                  <a:lnTo>
                    <a:pt x="456" y="107"/>
                  </a:lnTo>
                  <a:lnTo>
                    <a:pt x="457" y="105"/>
                  </a:lnTo>
                  <a:lnTo>
                    <a:pt x="457" y="107"/>
                  </a:lnTo>
                  <a:lnTo>
                    <a:pt x="457" y="108"/>
                  </a:lnTo>
                  <a:lnTo>
                    <a:pt x="456" y="108"/>
                  </a:lnTo>
                  <a:lnTo>
                    <a:pt x="456" y="109"/>
                  </a:lnTo>
                  <a:lnTo>
                    <a:pt x="455" y="109"/>
                  </a:lnTo>
                  <a:lnTo>
                    <a:pt x="455" y="110"/>
                  </a:lnTo>
                  <a:lnTo>
                    <a:pt x="456" y="111"/>
                  </a:lnTo>
                  <a:lnTo>
                    <a:pt x="455" y="111"/>
                  </a:lnTo>
                  <a:lnTo>
                    <a:pt x="455" y="112"/>
                  </a:lnTo>
                  <a:lnTo>
                    <a:pt x="456" y="112"/>
                  </a:lnTo>
                  <a:lnTo>
                    <a:pt x="457" y="112"/>
                  </a:lnTo>
                  <a:lnTo>
                    <a:pt x="457" y="113"/>
                  </a:lnTo>
                  <a:lnTo>
                    <a:pt x="456" y="113"/>
                  </a:lnTo>
                  <a:lnTo>
                    <a:pt x="455" y="113"/>
                  </a:lnTo>
                  <a:lnTo>
                    <a:pt x="454" y="113"/>
                  </a:lnTo>
                  <a:lnTo>
                    <a:pt x="454" y="114"/>
                  </a:lnTo>
                  <a:lnTo>
                    <a:pt x="454" y="116"/>
                  </a:lnTo>
                  <a:lnTo>
                    <a:pt x="452" y="116"/>
                  </a:lnTo>
                  <a:lnTo>
                    <a:pt x="452" y="117"/>
                  </a:lnTo>
                  <a:lnTo>
                    <a:pt x="452" y="118"/>
                  </a:lnTo>
                  <a:lnTo>
                    <a:pt x="449" y="117"/>
                  </a:lnTo>
                  <a:lnTo>
                    <a:pt x="448" y="118"/>
                  </a:lnTo>
                  <a:lnTo>
                    <a:pt x="448" y="119"/>
                  </a:lnTo>
                  <a:lnTo>
                    <a:pt x="448" y="120"/>
                  </a:lnTo>
                  <a:lnTo>
                    <a:pt x="447" y="120"/>
                  </a:lnTo>
                  <a:lnTo>
                    <a:pt x="447" y="121"/>
                  </a:lnTo>
                  <a:lnTo>
                    <a:pt x="447" y="122"/>
                  </a:lnTo>
                  <a:lnTo>
                    <a:pt x="447" y="124"/>
                  </a:lnTo>
                  <a:lnTo>
                    <a:pt x="447" y="125"/>
                  </a:lnTo>
                  <a:lnTo>
                    <a:pt x="447" y="126"/>
                  </a:lnTo>
                  <a:lnTo>
                    <a:pt x="447" y="127"/>
                  </a:lnTo>
                  <a:lnTo>
                    <a:pt x="446" y="127"/>
                  </a:lnTo>
                  <a:lnTo>
                    <a:pt x="446" y="128"/>
                  </a:lnTo>
                  <a:lnTo>
                    <a:pt x="446" y="129"/>
                  </a:lnTo>
                  <a:lnTo>
                    <a:pt x="446" y="130"/>
                  </a:lnTo>
                  <a:lnTo>
                    <a:pt x="446" y="132"/>
                  </a:lnTo>
                  <a:lnTo>
                    <a:pt x="446" y="133"/>
                  </a:lnTo>
                  <a:lnTo>
                    <a:pt x="445" y="133"/>
                  </a:lnTo>
                  <a:lnTo>
                    <a:pt x="445" y="134"/>
                  </a:lnTo>
                  <a:lnTo>
                    <a:pt x="445" y="135"/>
                  </a:lnTo>
                  <a:lnTo>
                    <a:pt x="446" y="135"/>
                  </a:lnTo>
                  <a:lnTo>
                    <a:pt x="446" y="136"/>
                  </a:lnTo>
                  <a:lnTo>
                    <a:pt x="446" y="137"/>
                  </a:lnTo>
                  <a:lnTo>
                    <a:pt x="445" y="136"/>
                  </a:lnTo>
                  <a:lnTo>
                    <a:pt x="444" y="136"/>
                  </a:lnTo>
                  <a:lnTo>
                    <a:pt x="442" y="135"/>
                  </a:lnTo>
                  <a:lnTo>
                    <a:pt x="441" y="135"/>
                  </a:lnTo>
                  <a:lnTo>
                    <a:pt x="440" y="135"/>
                  </a:lnTo>
                  <a:lnTo>
                    <a:pt x="439" y="135"/>
                  </a:lnTo>
                  <a:lnTo>
                    <a:pt x="437" y="135"/>
                  </a:lnTo>
                  <a:lnTo>
                    <a:pt x="436" y="135"/>
                  </a:lnTo>
                  <a:lnTo>
                    <a:pt x="436" y="134"/>
                  </a:lnTo>
                  <a:lnTo>
                    <a:pt x="435" y="134"/>
                  </a:lnTo>
                  <a:lnTo>
                    <a:pt x="432" y="134"/>
                  </a:lnTo>
                  <a:lnTo>
                    <a:pt x="432" y="133"/>
                  </a:lnTo>
                  <a:lnTo>
                    <a:pt x="431" y="133"/>
                  </a:lnTo>
                  <a:lnTo>
                    <a:pt x="431" y="132"/>
                  </a:lnTo>
                  <a:lnTo>
                    <a:pt x="431" y="130"/>
                  </a:lnTo>
                  <a:lnTo>
                    <a:pt x="432" y="129"/>
                  </a:lnTo>
                  <a:lnTo>
                    <a:pt x="432" y="128"/>
                  </a:lnTo>
                  <a:lnTo>
                    <a:pt x="432" y="127"/>
                  </a:lnTo>
                  <a:lnTo>
                    <a:pt x="433" y="126"/>
                  </a:lnTo>
                  <a:lnTo>
                    <a:pt x="433" y="125"/>
                  </a:lnTo>
                  <a:lnTo>
                    <a:pt x="432" y="125"/>
                  </a:lnTo>
                  <a:lnTo>
                    <a:pt x="431" y="125"/>
                  </a:lnTo>
                  <a:lnTo>
                    <a:pt x="430" y="125"/>
                  </a:lnTo>
                  <a:lnTo>
                    <a:pt x="429" y="125"/>
                  </a:lnTo>
                  <a:lnTo>
                    <a:pt x="429" y="124"/>
                  </a:lnTo>
                  <a:lnTo>
                    <a:pt x="428" y="124"/>
                  </a:lnTo>
                  <a:lnTo>
                    <a:pt x="428" y="122"/>
                  </a:lnTo>
                  <a:lnTo>
                    <a:pt x="427" y="122"/>
                  </a:lnTo>
                  <a:lnTo>
                    <a:pt x="426" y="122"/>
                  </a:lnTo>
                  <a:lnTo>
                    <a:pt x="426" y="121"/>
                  </a:lnTo>
                  <a:lnTo>
                    <a:pt x="424" y="121"/>
                  </a:lnTo>
                  <a:lnTo>
                    <a:pt x="422" y="120"/>
                  </a:lnTo>
                  <a:lnTo>
                    <a:pt x="421" y="120"/>
                  </a:lnTo>
                  <a:lnTo>
                    <a:pt x="420" y="120"/>
                  </a:lnTo>
                  <a:lnTo>
                    <a:pt x="419" y="120"/>
                  </a:lnTo>
                  <a:lnTo>
                    <a:pt x="420" y="119"/>
                  </a:lnTo>
                  <a:lnTo>
                    <a:pt x="419" y="119"/>
                  </a:lnTo>
                  <a:lnTo>
                    <a:pt x="418" y="119"/>
                  </a:lnTo>
                  <a:lnTo>
                    <a:pt x="419" y="118"/>
                  </a:lnTo>
                  <a:lnTo>
                    <a:pt x="418" y="118"/>
                  </a:lnTo>
                  <a:lnTo>
                    <a:pt x="418" y="117"/>
                  </a:lnTo>
                  <a:lnTo>
                    <a:pt x="416" y="117"/>
                  </a:lnTo>
                  <a:lnTo>
                    <a:pt x="415" y="117"/>
                  </a:lnTo>
                  <a:lnTo>
                    <a:pt x="415" y="118"/>
                  </a:lnTo>
                  <a:lnTo>
                    <a:pt x="413" y="117"/>
                  </a:lnTo>
                  <a:lnTo>
                    <a:pt x="412" y="117"/>
                  </a:lnTo>
                  <a:lnTo>
                    <a:pt x="412" y="116"/>
                  </a:lnTo>
                  <a:lnTo>
                    <a:pt x="411" y="116"/>
                  </a:lnTo>
                  <a:lnTo>
                    <a:pt x="410" y="114"/>
                  </a:lnTo>
                  <a:lnTo>
                    <a:pt x="409" y="114"/>
                  </a:lnTo>
                  <a:lnTo>
                    <a:pt x="409" y="113"/>
                  </a:lnTo>
                  <a:lnTo>
                    <a:pt x="407" y="113"/>
                  </a:lnTo>
                  <a:lnTo>
                    <a:pt x="406" y="113"/>
                  </a:lnTo>
                  <a:lnTo>
                    <a:pt x="406" y="112"/>
                  </a:lnTo>
                  <a:lnTo>
                    <a:pt x="405" y="112"/>
                  </a:lnTo>
                  <a:lnTo>
                    <a:pt x="404" y="112"/>
                  </a:lnTo>
                  <a:lnTo>
                    <a:pt x="403" y="112"/>
                  </a:lnTo>
                  <a:lnTo>
                    <a:pt x="402" y="112"/>
                  </a:lnTo>
                  <a:lnTo>
                    <a:pt x="401" y="112"/>
                  </a:lnTo>
                  <a:lnTo>
                    <a:pt x="401" y="113"/>
                  </a:lnTo>
                  <a:lnTo>
                    <a:pt x="399" y="113"/>
                  </a:lnTo>
                  <a:lnTo>
                    <a:pt x="399" y="114"/>
                  </a:lnTo>
                  <a:lnTo>
                    <a:pt x="398" y="113"/>
                  </a:lnTo>
                  <a:lnTo>
                    <a:pt x="397" y="113"/>
                  </a:lnTo>
                  <a:lnTo>
                    <a:pt x="397" y="112"/>
                  </a:lnTo>
                  <a:lnTo>
                    <a:pt x="396" y="111"/>
                  </a:lnTo>
                  <a:lnTo>
                    <a:pt x="395" y="111"/>
                  </a:lnTo>
                  <a:lnTo>
                    <a:pt x="395" y="110"/>
                  </a:lnTo>
                  <a:lnTo>
                    <a:pt x="394" y="110"/>
                  </a:lnTo>
                  <a:lnTo>
                    <a:pt x="393" y="110"/>
                  </a:lnTo>
                  <a:lnTo>
                    <a:pt x="393" y="109"/>
                  </a:lnTo>
                  <a:lnTo>
                    <a:pt x="393" y="108"/>
                  </a:lnTo>
                  <a:lnTo>
                    <a:pt x="392" y="108"/>
                  </a:lnTo>
                  <a:lnTo>
                    <a:pt x="390" y="105"/>
                  </a:lnTo>
                  <a:lnTo>
                    <a:pt x="389" y="105"/>
                  </a:lnTo>
                  <a:lnTo>
                    <a:pt x="389" y="107"/>
                  </a:lnTo>
                  <a:lnTo>
                    <a:pt x="388" y="108"/>
                  </a:lnTo>
                  <a:lnTo>
                    <a:pt x="388" y="109"/>
                  </a:lnTo>
                  <a:lnTo>
                    <a:pt x="388" y="110"/>
                  </a:lnTo>
                  <a:lnTo>
                    <a:pt x="389" y="111"/>
                  </a:lnTo>
                  <a:lnTo>
                    <a:pt x="389" y="112"/>
                  </a:lnTo>
                  <a:lnTo>
                    <a:pt x="389" y="113"/>
                  </a:lnTo>
                  <a:lnTo>
                    <a:pt x="389" y="114"/>
                  </a:lnTo>
                  <a:lnTo>
                    <a:pt x="388" y="114"/>
                  </a:lnTo>
                  <a:lnTo>
                    <a:pt x="388" y="116"/>
                  </a:lnTo>
                  <a:lnTo>
                    <a:pt x="388" y="117"/>
                  </a:lnTo>
                  <a:lnTo>
                    <a:pt x="388" y="118"/>
                  </a:lnTo>
                  <a:lnTo>
                    <a:pt x="388" y="119"/>
                  </a:lnTo>
                  <a:lnTo>
                    <a:pt x="388" y="120"/>
                  </a:lnTo>
                  <a:lnTo>
                    <a:pt x="387" y="120"/>
                  </a:lnTo>
                  <a:lnTo>
                    <a:pt x="386" y="120"/>
                  </a:lnTo>
                  <a:lnTo>
                    <a:pt x="386" y="121"/>
                  </a:lnTo>
                  <a:lnTo>
                    <a:pt x="385" y="121"/>
                  </a:lnTo>
                  <a:lnTo>
                    <a:pt x="384" y="122"/>
                  </a:lnTo>
                  <a:lnTo>
                    <a:pt x="384" y="121"/>
                  </a:lnTo>
                  <a:lnTo>
                    <a:pt x="383" y="121"/>
                  </a:lnTo>
                  <a:lnTo>
                    <a:pt x="383" y="127"/>
                  </a:lnTo>
                  <a:lnTo>
                    <a:pt x="383" y="128"/>
                  </a:lnTo>
                  <a:lnTo>
                    <a:pt x="384" y="128"/>
                  </a:lnTo>
                  <a:lnTo>
                    <a:pt x="385" y="128"/>
                  </a:lnTo>
                  <a:lnTo>
                    <a:pt x="385" y="129"/>
                  </a:lnTo>
                  <a:lnTo>
                    <a:pt x="385" y="130"/>
                  </a:lnTo>
                  <a:lnTo>
                    <a:pt x="385" y="132"/>
                  </a:lnTo>
                  <a:lnTo>
                    <a:pt x="385" y="133"/>
                  </a:lnTo>
                  <a:lnTo>
                    <a:pt x="386" y="133"/>
                  </a:lnTo>
                  <a:lnTo>
                    <a:pt x="386" y="134"/>
                  </a:lnTo>
                  <a:lnTo>
                    <a:pt x="386" y="135"/>
                  </a:lnTo>
                  <a:lnTo>
                    <a:pt x="387" y="135"/>
                  </a:lnTo>
                  <a:lnTo>
                    <a:pt x="387" y="136"/>
                  </a:lnTo>
                  <a:lnTo>
                    <a:pt x="388" y="136"/>
                  </a:lnTo>
                  <a:lnTo>
                    <a:pt x="389" y="137"/>
                  </a:lnTo>
                  <a:lnTo>
                    <a:pt x="389" y="138"/>
                  </a:lnTo>
                  <a:lnTo>
                    <a:pt x="390" y="139"/>
                  </a:lnTo>
                  <a:lnTo>
                    <a:pt x="392" y="139"/>
                  </a:lnTo>
                  <a:lnTo>
                    <a:pt x="392" y="141"/>
                  </a:lnTo>
                  <a:lnTo>
                    <a:pt x="392" y="142"/>
                  </a:lnTo>
                  <a:lnTo>
                    <a:pt x="390" y="142"/>
                  </a:lnTo>
                  <a:lnTo>
                    <a:pt x="390" y="143"/>
                  </a:lnTo>
                  <a:lnTo>
                    <a:pt x="389" y="144"/>
                  </a:lnTo>
                  <a:lnTo>
                    <a:pt x="389" y="145"/>
                  </a:lnTo>
                  <a:lnTo>
                    <a:pt x="390" y="145"/>
                  </a:lnTo>
                  <a:lnTo>
                    <a:pt x="390" y="146"/>
                  </a:lnTo>
                  <a:lnTo>
                    <a:pt x="392" y="151"/>
                  </a:lnTo>
                  <a:lnTo>
                    <a:pt x="393" y="151"/>
                  </a:lnTo>
                  <a:lnTo>
                    <a:pt x="396" y="150"/>
                  </a:lnTo>
                  <a:lnTo>
                    <a:pt x="398" y="150"/>
                  </a:lnTo>
                  <a:lnTo>
                    <a:pt x="399" y="150"/>
                  </a:lnTo>
                  <a:lnTo>
                    <a:pt x="401" y="150"/>
                  </a:lnTo>
                  <a:lnTo>
                    <a:pt x="402" y="150"/>
                  </a:lnTo>
                  <a:lnTo>
                    <a:pt x="405" y="150"/>
                  </a:lnTo>
                  <a:lnTo>
                    <a:pt x="406" y="150"/>
                  </a:lnTo>
                  <a:lnTo>
                    <a:pt x="407" y="150"/>
                  </a:lnTo>
                  <a:lnTo>
                    <a:pt x="409" y="150"/>
                  </a:lnTo>
                  <a:lnTo>
                    <a:pt x="410" y="151"/>
                  </a:lnTo>
                  <a:lnTo>
                    <a:pt x="411" y="151"/>
                  </a:lnTo>
                  <a:lnTo>
                    <a:pt x="441" y="161"/>
                  </a:lnTo>
                  <a:lnTo>
                    <a:pt x="450" y="163"/>
                  </a:lnTo>
                  <a:lnTo>
                    <a:pt x="449" y="164"/>
                  </a:lnTo>
                  <a:lnTo>
                    <a:pt x="448" y="164"/>
                  </a:lnTo>
                  <a:lnTo>
                    <a:pt x="446" y="164"/>
                  </a:lnTo>
                  <a:lnTo>
                    <a:pt x="445" y="168"/>
                  </a:lnTo>
                  <a:lnTo>
                    <a:pt x="450" y="169"/>
                  </a:lnTo>
                  <a:lnTo>
                    <a:pt x="449" y="172"/>
                  </a:lnTo>
                  <a:lnTo>
                    <a:pt x="449" y="176"/>
                  </a:lnTo>
                  <a:lnTo>
                    <a:pt x="453" y="177"/>
                  </a:lnTo>
                  <a:lnTo>
                    <a:pt x="452" y="180"/>
                  </a:lnTo>
                  <a:lnTo>
                    <a:pt x="455" y="181"/>
                  </a:lnTo>
                  <a:lnTo>
                    <a:pt x="458" y="183"/>
                  </a:lnTo>
                  <a:lnTo>
                    <a:pt x="461" y="183"/>
                  </a:lnTo>
                  <a:lnTo>
                    <a:pt x="462" y="180"/>
                  </a:lnTo>
                  <a:lnTo>
                    <a:pt x="464" y="180"/>
                  </a:lnTo>
                  <a:lnTo>
                    <a:pt x="464" y="179"/>
                  </a:lnTo>
                  <a:lnTo>
                    <a:pt x="465" y="179"/>
                  </a:lnTo>
                  <a:lnTo>
                    <a:pt x="465" y="180"/>
                  </a:lnTo>
                  <a:lnTo>
                    <a:pt x="466" y="180"/>
                  </a:lnTo>
                  <a:lnTo>
                    <a:pt x="466" y="178"/>
                  </a:lnTo>
                  <a:lnTo>
                    <a:pt x="467" y="178"/>
                  </a:lnTo>
                  <a:lnTo>
                    <a:pt x="467" y="179"/>
                  </a:lnTo>
                  <a:lnTo>
                    <a:pt x="468" y="179"/>
                  </a:lnTo>
                  <a:lnTo>
                    <a:pt x="474" y="181"/>
                  </a:lnTo>
                  <a:lnTo>
                    <a:pt x="475" y="178"/>
                  </a:lnTo>
                  <a:lnTo>
                    <a:pt x="483" y="180"/>
                  </a:lnTo>
                  <a:lnTo>
                    <a:pt x="482" y="185"/>
                  </a:lnTo>
                  <a:lnTo>
                    <a:pt x="483" y="185"/>
                  </a:lnTo>
                  <a:lnTo>
                    <a:pt x="483" y="189"/>
                  </a:lnTo>
                  <a:lnTo>
                    <a:pt x="487" y="188"/>
                  </a:lnTo>
                  <a:lnTo>
                    <a:pt x="489" y="188"/>
                  </a:lnTo>
                  <a:lnTo>
                    <a:pt x="489" y="193"/>
                  </a:lnTo>
                  <a:lnTo>
                    <a:pt x="496" y="192"/>
                  </a:lnTo>
                  <a:lnTo>
                    <a:pt x="496" y="193"/>
                  </a:lnTo>
                  <a:lnTo>
                    <a:pt x="496" y="194"/>
                  </a:lnTo>
                  <a:lnTo>
                    <a:pt x="496" y="195"/>
                  </a:lnTo>
                  <a:lnTo>
                    <a:pt x="496" y="196"/>
                  </a:lnTo>
                  <a:lnTo>
                    <a:pt x="495" y="196"/>
                  </a:lnTo>
                  <a:lnTo>
                    <a:pt x="493" y="196"/>
                  </a:lnTo>
                  <a:lnTo>
                    <a:pt x="492" y="196"/>
                  </a:lnTo>
                  <a:lnTo>
                    <a:pt x="491" y="196"/>
                  </a:lnTo>
                  <a:lnTo>
                    <a:pt x="490" y="196"/>
                  </a:lnTo>
                  <a:lnTo>
                    <a:pt x="489" y="196"/>
                  </a:lnTo>
                  <a:lnTo>
                    <a:pt x="488" y="197"/>
                  </a:lnTo>
                  <a:lnTo>
                    <a:pt x="487" y="197"/>
                  </a:lnTo>
                  <a:lnTo>
                    <a:pt x="485" y="197"/>
                  </a:lnTo>
                  <a:lnTo>
                    <a:pt x="485" y="199"/>
                  </a:lnTo>
                  <a:lnTo>
                    <a:pt x="485" y="200"/>
                  </a:lnTo>
                  <a:lnTo>
                    <a:pt x="484" y="201"/>
                  </a:lnTo>
                  <a:lnTo>
                    <a:pt x="483" y="201"/>
                  </a:lnTo>
                  <a:lnTo>
                    <a:pt x="483" y="202"/>
                  </a:lnTo>
                  <a:lnTo>
                    <a:pt x="482" y="201"/>
                  </a:lnTo>
                  <a:lnTo>
                    <a:pt x="481" y="201"/>
                  </a:lnTo>
                  <a:lnTo>
                    <a:pt x="480" y="201"/>
                  </a:lnTo>
                  <a:lnTo>
                    <a:pt x="479" y="201"/>
                  </a:lnTo>
                  <a:lnTo>
                    <a:pt x="478" y="201"/>
                  </a:lnTo>
                  <a:lnTo>
                    <a:pt x="476" y="201"/>
                  </a:lnTo>
                  <a:lnTo>
                    <a:pt x="474" y="201"/>
                  </a:lnTo>
                  <a:lnTo>
                    <a:pt x="474" y="202"/>
                  </a:lnTo>
                  <a:lnTo>
                    <a:pt x="474" y="203"/>
                  </a:lnTo>
                  <a:lnTo>
                    <a:pt x="473" y="203"/>
                  </a:lnTo>
                  <a:lnTo>
                    <a:pt x="473" y="205"/>
                  </a:lnTo>
                  <a:lnTo>
                    <a:pt x="474" y="206"/>
                  </a:lnTo>
                  <a:lnTo>
                    <a:pt x="474" y="208"/>
                  </a:lnTo>
                  <a:lnTo>
                    <a:pt x="475" y="210"/>
                  </a:lnTo>
                  <a:lnTo>
                    <a:pt x="474" y="210"/>
                  </a:lnTo>
                  <a:lnTo>
                    <a:pt x="475" y="210"/>
                  </a:lnTo>
                  <a:lnTo>
                    <a:pt x="475" y="211"/>
                  </a:lnTo>
                  <a:lnTo>
                    <a:pt x="475" y="212"/>
                  </a:lnTo>
                  <a:lnTo>
                    <a:pt x="476" y="212"/>
                  </a:lnTo>
                  <a:lnTo>
                    <a:pt x="476" y="213"/>
                  </a:lnTo>
                  <a:lnTo>
                    <a:pt x="478" y="214"/>
                  </a:lnTo>
                  <a:lnTo>
                    <a:pt x="478" y="213"/>
                  </a:lnTo>
                  <a:lnTo>
                    <a:pt x="478" y="214"/>
                  </a:lnTo>
                  <a:lnTo>
                    <a:pt x="478" y="216"/>
                  </a:lnTo>
                  <a:lnTo>
                    <a:pt x="476" y="216"/>
                  </a:lnTo>
                  <a:lnTo>
                    <a:pt x="478" y="217"/>
                  </a:lnTo>
                  <a:lnTo>
                    <a:pt x="479" y="218"/>
                  </a:lnTo>
                  <a:lnTo>
                    <a:pt x="478" y="218"/>
                  </a:lnTo>
                  <a:lnTo>
                    <a:pt x="479" y="220"/>
                  </a:lnTo>
                  <a:lnTo>
                    <a:pt x="480" y="220"/>
                  </a:lnTo>
                  <a:lnTo>
                    <a:pt x="479" y="220"/>
                  </a:lnTo>
                  <a:lnTo>
                    <a:pt x="479" y="221"/>
                  </a:lnTo>
                  <a:lnTo>
                    <a:pt x="480" y="222"/>
                  </a:lnTo>
                  <a:lnTo>
                    <a:pt x="480" y="224"/>
                  </a:lnTo>
                  <a:lnTo>
                    <a:pt x="481" y="222"/>
                  </a:lnTo>
                  <a:lnTo>
                    <a:pt x="481" y="224"/>
                  </a:lnTo>
                  <a:lnTo>
                    <a:pt x="482" y="226"/>
                  </a:lnTo>
                  <a:lnTo>
                    <a:pt x="483" y="227"/>
                  </a:lnTo>
                  <a:lnTo>
                    <a:pt x="483" y="228"/>
                  </a:lnTo>
                  <a:lnTo>
                    <a:pt x="484" y="228"/>
                  </a:lnTo>
                  <a:lnTo>
                    <a:pt x="485" y="228"/>
                  </a:lnTo>
                  <a:lnTo>
                    <a:pt x="485" y="229"/>
                  </a:lnTo>
                  <a:lnTo>
                    <a:pt x="485" y="230"/>
                  </a:lnTo>
                  <a:lnTo>
                    <a:pt x="484" y="230"/>
                  </a:lnTo>
                  <a:lnTo>
                    <a:pt x="484" y="231"/>
                  </a:lnTo>
                  <a:lnTo>
                    <a:pt x="485" y="231"/>
                  </a:lnTo>
                  <a:lnTo>
                    <a:pt x="487" y="231"/>
                  </a:lnTo>
                  <a:lnTo>
                    <a:pt x="487" y="233"/>
                  </a:lnTo>
                  <a:lnTo>
                    <a:pt x="485" y="233"/>
                  </a:lnTo>
                  <a:lnTo>
                    <a:pt x="485" y="234"/>
                  </a:lnTo>
                  <a:lnTo>
                    <a:pt x="487" y="234"/>
                  </a:lnTo>
                  <a:lnTo>
                    <a:pt x="487" y="235"/>
                  </a:lnTo>
                  <a:lnTo>
                    <a:pt x="487" y="236"/>
                  </a:lnTo>
                  <a:lnTo>
                    <a:pt x="487" y="237"/>
                  </a:lnTo>
                  <a:lnTo>
                    <a:pt x="487" y="238"/>
                  </a:lnTo>
                  <a:lnTo>
                    <a:pt x="485" y="238"/>
                  </a:lnTo>
                  <a:lnTo>
                    <a:pt x="487" y="238"/>
                  </a:lnTo>
                  <a:lnTo>
                    <a:pt x="489" y="239"/>
                  </a:lnTo>
                  <a:lnTo>
                    <a:pt x="490" y="239"/>
                  </a:lnTo>
                  <a:lnTo>
                    <a:pt x="491" y="239"/>
                  </a:lnTo>
                  <a:lnTo>
                    <a:pt x="492" y="241"/>
                  </a:lnTo>
                  <a:lnTo>
                    <a:pt x="493" y="241"/>
                  </a:lnTo>
                  <a:lnTo>
                    <a:pt x="495" y="241"/>
                  </a:lnTo>
                  <a:lnTo>
                    <a:pt x="496" y="241"/>
                  </a:lnTo>
                  <a:lnTo>
                    <a:pt x="497" y="241"/>
                  </a:lnTo>
                  <a:lnTo>
                    <a:pt x="498" y="241"/>
                  </a:lnTo>
                  <a:lnTo>
                    <a:pt x="500" y="239"/>
                  </a:lnTo>
                  <a:lnTo>
                    <a:pt x="501" y="239"/>
                  </a:lnTo>
                  <a:lnTo>
                    <a:pt x="501" y="241"/>
                  </a:lnTo>
                  <a:lnTo>
                    <a:pt x="501" y="242"/>
                  </a:lnTo>
                  <a:lnTo>
                    <a:pt x="502" y="242"/>
                  </a:lnTo>
                  <a:lnTo>
                    <a:pt x="502" y="241"/>
                  </a:lnTo>
                  <a:lnTo>
                    <a:pt x="504" y="241"/>
                  </a:lnTo>
                  <a:lnTo>
                    <a:pt x="504" y="242"/>
                  </a:lnTo>
                  <a:lnTo>
                    <a:pt x="505" y="242"/>
                  </a:lnTo>
                  <a:lnTo>
                    <a:pt x="506" y="242"/>
                  </a:lnTo>
                  <a:lnTo>
                    <a:pt x="507" y="242"/>
                  </a:lnTo>
                  <a:lnTo>
                    <a:pt x="509" y="241"/>
                  </a:lnTo>
                  <a:lnTo>
                    <a:pt x="510" y="241"/>
                  </a:lnTo>
                  <a:lnTo>
                    <a:pt x="511" y="241"/>
                  </a:lnTo>
                  <a:lnTo>
                    <a:pt x="513" y="241"/>
                  </a:lnTo>
                  <a:lnTo>
                    <a:pt x="515" y="241"/>
                  </a:lnTo>
                  <a:lnTo>
                    <a:pt x="516" y="242"/>
                  </a:lnTo>
                  <a:lnTo>
                    <a:pt x="517" y="242"/>
                  </a:lnTo>
                  <a:lnTo>
                    <a:pt x="518" y="242"/>
                  </a:lnTo>
                  <a:lnTo>
                    <a:pt x="519" y="242"/>
                  </a:lnTo>
                  <a:lnTo>
                    <a:pt x="519" y="243"/>
                  </a:lnTo>
                  <a:lnTo>
                    <a:pt x="521" y="243"/>
                  </a:lnTo>
                  <a:lnTo>
                    <a:pt x="522" y="243"/>
                  </a:lnTo>
                  <a:lnTo>
                    <a:pt x="523" y="244"/>
                  </a:lnTo>
                  <a:lnTo>
                    <a:pt x="524" y="244"/>
                  </a:lnTo>
                  <a:lnTo>
                    <a:pt x="525" y="245"/>
                  </a:lnTo>
                  <a:lnTo>
                    <a:pt x="526" y="246"/>
                  </a:lnTo>
                  <a:lnTo>
                    <a:pt x="526" y="245"/>
                  </a:lnTo>
                  <a:lnTo>
                    <a:pt x="525" y="245"/>
                  </a:lnTo>
                  <a:lnTo>
                    <a:pt x="526" y="245"/>
                  </a:lnTo>
                  <a:lnTo>
                    <a:pt x="527" y="244"/>
                  </a:lnTo>
                  <a:lnTo>
                    <a:pt x="527" y="243"/>
                  </a:lnTo>
                  <a:lnTo>
                    <a:pt x="528" y="243"/>
                  </a:lnTo>
                  <a:lnTo>
                    <a:pt x="530" y="242"/>
                  </a:lnTo>
                  <a:lnTo>
                    <a:pt x="530" y="243"/>
                  </a:lnTo>
                  <a:lnTo>
                    <a:pt x="531" y="244"/>
                  </a:lnTo>
                  <a:lnTo>
                    <a:pt x="532" y="244"/>
                  </a:lnTo>
                  <a:lnTo>
                    <a:pt x="533" y="244"/>
                  </a:lnTo>
                  <a:lnTo>
                    <a:pt x="534" y="245"/>
                  </a:lnTo>
                  <a:lnTo>
                    <a:pt x="535" y="245"/>
                  </a:lnTo>
                  <a:lnTo>
                    <a:pt x="535" y="246"/>
                  </a:lnTo>
                  <a:lnTo>
                    <a:pt x="536" y="246"/>
                  </a:lnTo>
                  <a:lnTo>
                    <a:pt x="538" y="246"/>
                  </a:lnTo>
                  <a:lnTo>
                    <a:pt x="539" y="246"/>
                  </a:lnTo>
                  <a:lnTo>
                    <a:pt x="540" y="246"/>
                  </a:lnTo>
                  <a:lnTo>
                    <a:pt x="540" y="247"/>
                  </a:lnTo>
                  <a:lnTo>
                    <a:pt x="541" y="247"/>
                  </a:lnTo>
                  <a:lnTo>
                    <a:pt x="542" y="247"/>
                  </a:lnTo>
                  <a:lnTo>
                    <a:pt x="543" y="247"/>
                  </a:lnTo>
                  <a:lnTo>
                    <a:pt x="543" y="250"/>
                  </a:lnTo>
                  <a:lnTo>
                    <a:pt x="544" y="250"/>
                  </a:lnTo>
                  <a:lnTo>
                    <a:pt x="543" y="253"/>
                  </a:lnTo>
                  <a:lnTo>
                    <a:pt x="543" y="254"/>
                  </a:lnTo>
                  <a:lnTo>
                    <a:pt x="543" y="255"/>
                  </a:lnTo>
                  <a:lnTo>
                    <a:pt x="542" y="255"/>
                  </a:lnTo>
                  <a:lnTo>
                    <a:pt x="542" y="256"/>
                  </a:lnTo>
                  <a:lnTo>
                    <a:pt x="541" y="258"/>
                  </a:lnTo>
                  <a:lnTo>
                    <a:pt x="543" y="260"/>
                  </a:lnTo>
                  <a:lnTo>
                    <a:pt x="543" y="261"/>
                  </a:lnTo>
                  <a:lnTo>
                    <a:pt x="543" y="262"/>
                  </a:lnTo>
                  <a:lnTo>
                    <a:pt x="543" y="263"/>
                  </a:lnTo>
                  <a:lnTo>
                    <a:pt x="543" y="264"/>
                  </a:lnTo>
                  <a:lnTo>
                    <a:pt x="542" y="266"/>
                  </a:lnTo>
                  <a:lnTo>
                    <a:pt x="543" y="267"/>
                  </a:lnTo>
                  <a:lnTo>
                    <a:pt x="543" y="268"/>
                  </a:lnTo>
                  <a:lnTo>
                    <a:pt x="543" y="269"/>
                  </a:lnTo>
                  <a:lnTo>
                    <a:pt x="544" y="269"/>
                  </a:lnTo>
                  <a:lnTo>
                    <a:pt x="543" y="270"/>
                  </a:lnTo>
                  <a:lnTo>
                    <a:pt x="543" y="271"/>
                  </a:lnTo>
                  <a:lnTo>
                    <a:pt x="543" y="272"/>
                  </a:lnTo>
                  <a:lnTo>
                    <a:pt x="544" y="272"/>
                  </a:lnTo>
                  <a:lnTo>
                    <a:pt x="543" y="273"/>
                  </a:lnTo>
                  <a:lnTo>
                    <a:pt x="544" y="273"/>
                  </a:lnTo>
                  <a:lnTo>
                    <a:pt x="544" y="275"/>
                  </a:lnTo>
                  <a:lnTo>
                    <a:pt x="543" y="275"/>
                  </a:lnTo>
                  <a:lnTo>
                    <a:pt x="543" y="276"/>
                  </a:lnTo>
                  <a:lnTo>
                    <a:pt x="543" y="277"/>
                  </a:lnTo>
                  <a:lnTo>
                    <a:pt x="543" y="278"/>
                  </a:lnTo>
                  <a:lnTo>
                    <a:pt x="543" y="279"/>
                  </a:lnTo>
                  <a:lnTo>
                    <a:pt x="542" y="279"/>
                  </a:lnTo>
                  <a:lnTo>
                    <a:pt x="542" y="280"/>
                  </a:lnTo>
                  <a:lnTo>
                    <a:pt x="542" y="281"/>
                  </a:lnTo>
                  <a:lnTo>
                    <a:pt x="540" y="285"/>
                  </a:lnTo>
                  <a:lnTo>
                    <a:pt x="540" y="286"/>
                  </a:lnTo>
                  <a:lnTo>
                    <a:pt x="540" y="287"/>
                  </a:lnTo>
                  <a:lnTo>
                    <a:pt x="540" y="288"/>
                  </a:lnTo>
                  <a:lnTo>
                    <a:pt x="540" y="289"/>
                  </a:lnTo>
                  <a:lnTo>
                    <a:pt x="540" y="294"/>
                  </a:lnTo>
                  <a:lnTo>
                    <a:pt x="540" y="298"/>
                  </a:lnTo>
                  <a:lnTo>
                    <a:pt x="540" y="300"/>
                  </a:lnTo>
                  <a:lnTo>
                    <a:pt x="540" y="303"/>
                  </a:lnTo>
                  <a:lnTo>
                    <a:pt x="541" y="303"/>
                  </a:lnTo>
                  <a:lnTo>
                    <a:pt x="542" y="303"/>
                  </a:lnTo>
                  <a:lnTo>
                    <a:pt x="543" y="303"/>
                  </a:lnTo>
                  <a:lnTo>
                    <a:pt x="543" y="304"/>
                  </a:lnTo>
                  <a:lnTo>
                    <a:pt x="544" y="304"/>
                  </a:lnTo>
                  <a:lnTo>
                    <a:pt x="544" y="305"/>
                  </a:lnTo>
                  <a:lnTo>
                    <a:pt x="544" y="306"/>
                  </a:lnTo>
                  <a:lnTo>
                    <a:pt x="544" y="308"/>
                  </a:lnTo>
                  <a:lnTo>
                    <a:pt x="544" y="309"/>
                  </a:lnTo>
                  <a:lnTo>
                    <a:pt x="542" y="310"/>
                  </a:lnTo>
                  <a:lnTo>
                    <a:pt x="541" y="310"/>
                  </a:lnTo>
                  <a:lnTo>
                    <a:pt x="538" y="311"/>
                  </a:lnTo>
                  <a:lnTo>
                    <a:pt x="536" y="312"/>
                  </a:lnTo>
                  <a:lnTo>
                    <a:pt x="535" y="312"/>
                  </a:lnTo>
                  <a:lnTo>
                    <a:pt x="534" y="312"/>
                  </a:lnTo>
                  <a:lnTo>
                    <a:pt x="534" y="313"/>
                  </a:lnTo>
                  <a:lnTo>
                    <a:pt x="533" y="313"/>
                  </a:lnTo>
                  <a:lnTo>
                    <a:pt x="532" y="313"/>
                  </a:lnTo>
                  <a:lnTo>
                    <a:pt x="533" y="314"/>
                  </a:lnTo>
                  <a:lnTo>
                    <a:pt x="532" y="317"/>
                  </a:lnTo>
                  <a:lnTo>
                    <a:pt x="532" y="318"/>
                  </a:lnTo>
                  <a:lnTo>
                    <a:pt x="532" y="320"/>
                  </a:lnTo>
                  <a:lnTo>
                    <a:pt x="532" y="321"/>
                  </a:lnTo>
                  <a:lnTo>
                    <a:pt x="530" y="322"/>
                  </a:lnTo>
                  <a:lnTo>
                    <a:pt x="528" y="323"/>
                  </a:lnTo>
                  <a:lnTo>
                    <a:pt x="528" y="325"/>
                  </a:lnTo>
                  <a:lnTo>
                    <a:pt x="530" y="325"/>
                  </a:lnTo>
                  <a:lnTo>
                    <a:pt x="531" y="325"/>
                  </a:lnTo>
                  <a:lnTo>
                    <a:pt x="532" y="325"/>
                  </a:lnTo>
                  <a:lnTo>
                    <a:pt x="532" y="326"/>
                  </a:lnTo>
                  <a:lnTo>
                    <a:pt x="532" y="327"/>
                  </a:lnTo>
                  <a:lnTo>
                    <a:pt x="532" y="328"/>
                  </a:lnTo>
                  <a:lnTo>
                    <a:pt x="531" y="328"/>
                  </a:lnTo>
                  <a:lnTo>
                    <a:pt x="531" y="329"/>
                  </a:lnTo>
                  <a:lnTo>
                    <a:pt x="532" y="329"/>
                  </a:lnTo>
                  <a:lnTo>
                    <a:pt x="531" y="330"/>
                  </a:lnTo>
                  <a:lnTo>
                    <a:pt x="532" y="331"/>
                  </a:lnTo>
                  <a:lnTo>
                    <a:pt x="533" y="331"/>
                  </a:lnTo>
                  <a:lnTo>
                    <a:pt x="533" y="330"/>
                  </a:lnTo>
                  <a:lnTo>
                    <a:pt x="534" y="330"/>
                  </a:lnTo>
                  <a:lnTo>
                    <a:pt x="534" y="331"/>
                  </a:lnTo>
                  <a:lnTo>
                    <a:pt x="535" y="331"/>
                  </a:lnTo>
                  <a:lnTo>
                    <a:pt x="538" y="331"/>
                  </a:lnTo>
                  <a:lnTo>
                    <a:pt x="539" y="331"/>
                  </a:lnTo>
                  <a:lnTo>
                    <a:pt x="539" y="333"/>
                  </a:lnTo>
                  <a:lnTo>
                    <a:pt x="538" y="333"/>
                  </a:lnTo>
                  <a:lnTo>
                    <a:pt x="539" y="333"/>
                  </a:lnTo>
                  <a:lnTo>
                    <a:pt x="539" y="334"/>
                  </a:lnTo>
                  <a:lnTo>
                    <a:pt x="539" y="335"/>
                  </a:lnTo>
                  <a:lnTo>
                    <a:pt x="540" y="337"/>
                  </a:lnTo>
                  <a:lnTo>
                    <a:pt x="541" y="337"/>
                  </a:lnTo>
                  <a:lnTo>
                    <a:pt x="541" y="338"/>
                  </a:lnTo>
                  <a:lnTo>
                    <a:pt x="540" y="338"/>
                  </a:lnTo>
                  <a:lnTo>
                    <a:pt x="540" y="339"/>
                  </a:lnTo>
                  <a:lnTo>
                    <a:pt x="541" y="339"/>
                  </a:lnTo>
                  <a:lnTo>
                    <a:pt x="541" y="340"/>
                  </a:lnTo>
                  <a:lnTo>
                    <a:pt x="541" y="339"/>
                  </a:lnTo>
                  <a:lnTo>
                    <a:pt x="541" y="340"/>
                  </a:lnTo>
                  <a:lnTo>
                    <a:pt x="542" y="340"/>
                  </a:lnTo>
                  <a:lnTo>
                    <a:pt x="542" y="342"/>
                  </a:lnTo>
                  <a:lnTo>
                    <a:pt x="543" y="342"/>
                  </a:lnTo>
                  <a:lnTo>
                    <a:pt x="544" y="344"/>
                  </a:lnTo>
                  <a:lnTo>
                    <a:pt x="544" y="345"/>
                  </a:lnTo>
                  <a:lnTo>
                    <a:pt x="543" y="345"/>
                  </a:lnTo>
                  <a:lnTo>
                    <a:pt x="543" y="346"/>
                  </a:lnTo>
                  <a:lnTo>
                    <a:pt x="545" y="347"/>
                  </a:lnTo>
                  <a:lnTo>
                    <a:pt x="545" y="348"/>
                  </a:lnTo>
                  <a:lnTo>
                    <a:pt x="547" y="352"/>
                  </a:lnTo>
                  <a:lnTo>
                    <a:pt x="548" y="352"/>
                  </a:lnTo>
                  <a:lnTo>
                    <a:pt x="548" y="353"/>
                  </a:lnTo>
                  <a:lnTo>
                    <a:pt x="549" y="354"/>
                  </a:lnTo>
                  <a:lnTo>
                    <a:pt x="548" y="354"/>
                  </a:lnTo>
                  <a:lnTo>
                    <a:pt x="549" y="354"/>
                  </a:lnTo>
                  <a:lnTo>
                    <a:pt x="550" y="354"/>
                  </a:lnTo>
                  <a:lnTo>
                    <a:pt x="551" y="355"/>
                  </a:lnTo>
                  <a:lnTo>
                    <a:pt x="552" y="355"/>
                  </a:lnTo>
                  <a:lnTo>
                    <a:pt x="552" y="356"/>
                  </a:lnTo>
                  <a:lnTo>
                    <a:pt x="553" y="356"/>
                  </a:lnTo>
                  <a:lnTo>
                    <a:pt x="553" y="358"/>
                  </a:lnTo>
                  <a:lnTo>
                    <a:pt x="553" y="359"/>
                  </a:lnTo>
                  <a:lnTo>
                    <a:pt x="554" y="359"/>
                  </a:lnTo>
                  <a:lnTo>
                    <a:pt x="556" y="360"/>
                  </a:lnTo>
                  <a:lnTo>
                    <a:pt x="556" y="361"/>
                  </a:lnTo>
                  <a:lnTo>
                    <a:pt x="557" y="362"/>
                  </a:lnTo>
                  <a:lnTo>
                    <a:pt x="557" y="363"/>
                  </a:lnTo>
                  <a:lnTo>
                    <a:pt x="557" y="364"/>
                  </a:lnTo>
                  <a:lnTo>
                    <a:pt x="556" y="364"/>
                  </a:lnTo>
                  <a:lnTo>
                    <a:pt x="554" y="364"/>
                  </a:lnTo>
                  <a:lnTo>
                    <a:pt x="554" y="365"/>
                  </a:lnTo>
                  <a:lnTo>
                    <a:pt x="553" y="365"/>
                  </a:lnTo>
                  <a:lnTo>
                    <a:pt x="553" y="367"/>
                  </a:lnTo>
                  <a:lnTo>
                    <a:pt x="552" y="367"/>
                  </a:lnTo>
                  <a:lnTo>
                    <a:pt x="552" y="368"/>
                  </a:lnTo>
                  <a:lnTo>
                    <a:pt x="551" y="368"/>
                  </a:lnTo>
                  <a:lnTo>
                    <a:pt x="551" y="369"/>
                  </a:lnTo>
                  <a:lnTo>
                    <a:pt x="551" y="370"/>
                  </a:lnTo>
                  <a:lnTo>
                    <a:pt x="552" y="370"/>
                  </a:lnTo>
                  <a:lnTo>
                    <a:pt x="552" y="371"/>
                  </a:lnTo>
                  <a:lnTo>
                    <a:pt x="553" y="371"/>
                  </a:lnTo>
                  <a:lnTo>
                    <a:pt x="553" y="372"/>
                  </a:lnTo>
                  <a:lnTo>
                    <a:pt x="553" y="373"/>
                  </a:lnTo>
                  <a:lnTo>
                    <a:pt x="554" y="373"/>
                  </a:lnTo>
                  <a:lnTo>
                    <a:pt x="554" y="375"/>
                  </a:lnTo>
                  <a:lnTo>
                    <a:pt x="556" y="375"/>
                  </a:lnTo>
                  <a:lnTo>
                    <a:pt x="556" y="376"/>
                  </a:lnTo>
                  <a:lnTo>
                    <a:pt x="556" y="377"/>
                  </a:lnTo>
                  <a:lnTo>
                    <a:pt x="556" y="378"/>
                  </a:lnTo>
                  <a:lnTo>
                    <a:pt x="557" y="378"/>
                  </a:lnTo>
                  <a:lnTo>
                    <a:pt x="558" y="378"/>
                  </a:lnTo>
                  <a:lnTo>
                    <a:pt x="558" y="379"/>
                  </a:lnTo>
                  <a:lnTo>
                    <a:pt x="559" y="379"/>
                  </a:lnTo>
                  <a:lnTo>
                    <a:pt x="559" y="380"/>
                  </a:lnTo>
                  <a:lnTo>
                    <a:pt x="560" y="380"/>
                  </a:lnTo>
                  <a:lnTo>
                    <a:pt x="561" y="380"/>
                  </a:lnTo>
                  <a:lnTo>
                    <a:pt x="562" y="380"/>
                  </a:lnTo>
                  <a:lnTo>
                    <a:pt x="564" y="380"/>
                  </a:lnTo>
                  <a:lnTo>
                    <a:pt x="565" y="380"/>
                  </a:lnTo>
                  <a:lnTo>
                    <a:pt x="566" y="380"/>
                  </a:lnTo>
                  <a:lnTo>
                    <a:pt x="567" y="380"/>
                  </a:lnTo>
                  <a:lnTo>
                    <a:pt x="568" y="380"/>
                  </a:lnTo>
                  <a:lnTo>
                    <a:pt x="568" y="381"/>
                  </a:lnTo>
                  <a:lnTo>
                    <a:pt x="569" y="383"/>
                  </a:lnTo>
                  <a:lnTo>
                    <a:pt x="570" y="383"/>
                  </a:lnTo>
                  <a:lnTo>
                    <a:pt x="571" y="383"/>
                  </a:lnTo>
                  <a:lnTo>
                    <a:pt x="573" y="383"/>
                  </a:lnTo>
                  <a:lnTo>
                    <a:pt x="574" y="383"/>
                  </a:lnTo>
                  <a:lnTo>
                    <a:pt x="575" y="381"/>
                  </a:lnTo>
                  <a:lnTo>
                    <a:pt x="576" y="381"/>
                  </a:lnTo>
                  <a:lnTo>
                    <a:pt x="577" y="381"/>
                  </a:lnTo>
                  <a:lnTo>
                    <a:pt x="578" y="381"/>
                  </a:lnTo>
                  <a:lnTo>
                    <a:pt x="579" y="381"/>
                  </a:lnTo>
                  <a:lnTo>
                    <a:pt x="580" y="381"/>
                  </a:lnTo>
                  <a:lnTo>
                    <a:pt x="582" y="381"/>
                  </a:lnTo>
                  <a:lnTo>
                    <a:pt x="580" y="383"/>
                  </a:lnTo>
                  <a:lnTo>
                    <a:pt x="582" y="384"/>
                  </a:lnTo>
                  <a:lnTo>
                    <a:pt x="580" y="384"/>
                  </a:lnTo>
                  <a:lnTo>
                    <a:pt x="580" y="385"/>
                  </a:lnTo>
                  <a:lnTo>
                    <a:pt x="580" y="386"/>
                  </a:lnTo>
                  <a:lnTo>
                    <a:pt x="579" y="386"/>
                  </a:lnTo>
                  <a:lnTo>
                    <a:pt x="579" y="387"/>
                  </a:lnTo>
                  <a:lnTo>
                    <a:pt x="578" y="387"/>
                  </a:lnTo>
                  <a:lnTo>
                    <a:pt x="578" y="386"/>
                  </a:lnTo>
                  <a:lnTo>
                    <a:pt x="577" y="387"/>
                  </a:lnTo>
                  <a:lnTo>
                    <a:pt x="576" y="387"/>
                  </a:lnTo>
                  <a:lnTo>
                    <a:pt x="575" y="387"/>
                  </a:lnTo>
                  <a:lnTo>
                    <a:pt x="574" y="387"/>
                  </a:lnTo>
                  <a:lnTo>
                    <a:pt x="574" y="386"/>
                  </a:lnTo>
                  <a:lnTo>
                    <a:pt x="573" y="386"/>
                  </a:lnTo>
                  <a:lnTo>
                    <a:pt x="571" y="386"/>
                  </a:lnTo>
                  <a:lnTo>
                    <a:pt x="570" y="385"/>
                  </a:lnTo>
                  <a:lnTo>
                    <a:pt x="569" y="385"/>
                  </a:lnTo>
                  <a:lnTo>
                    <a:pt x="569" y="386"/>
                  </a:lnTo>
                  <a:lnTo>
                    <a:pt x="568" y="385"/>
                  </a:lnTo>
                  <a:lnTo>
                    <a:pt x="568" y="386"/>
                  </a:lnTo>
                  <a:lnTo>
                    <a:pt x="567" y="386"/>
                  </a:lnTo>
                  <a:lnTo>
                    <a:pt x="566" y="386"/>
                  </a:lnTo>
                  <a:lnTo>
                    <a:pt x="566" y="385"/>
                  </a:lnTo>
                  <a:lnTo>
                    <a:pt x="564" y="386"/>
                  </a:lnTo>
                  <a:lnTo>
                    <a:pt x="564" y="387"/>
                  </a:lnTo>
                  <a:lnTo>
                    <a:pt x="562" y="387"/>
                  </a:lnTo>
                  <a:lnTo>
                    <a:pt x="561" y="386"/>
                  </a:lnTo>
                  <a:lnTo>
                    <a:pt x="561" y="385"/>
                  </a:lnTo>
                  <a:lnTo>
                    <a:pt x="560" y="385"/>
                  </a:lnTo>
                  <a:lnTo>
                    <a:pt x="559" y="385"/>
                  </a:lnTo>
                  <a:lnTo>
                    <a:pt x="558" y="386"/>
                  </a:lnTo>
                  <a:lnTo>
                    <a:pt x="558" y="387"/>
                  </a:lnTo>
                  <a:lnTo>
                    <a:pt x="557" y="387"/>
                  </a:lnTo>
                  <a:lnTo>
                    <a:pt x="557" y="388"/>
                  </a:lnTo>
                  <a:lnTo>
                    <a:pt x="557" y="389"/>
                  </a:lnTo>
                  <a:lnTo>
                    <a:pt x="557" y="390"/>
                  </a:lnTo>
                  <a:lnTo>
                    <a:pt x="558" y="390"/>
                  </a:lnTo>
                  <a:lnTo>
                    <a:pt x="558" y="392"/>
                  </a:lnTo>
                  <a:lnTo>
                    <a:pt x="559" y="392"/>
                  </a:lnTo>
                  <a:lnTo>
                    <a:pt x="560" y="392"/>
                  </a:lnTo>
                  <a:lnTo>
                    <a:pt x="561" y="392"/>
                  </a:lnTo>
                  <a:lnTo>
                    <a:pt x="561" y="393"/>
                  </a:lnTo>
                  <a:lnTo>
                    <a:pt x="562" y="393"/>
                  </a:lnTo>
                  <a:lnTo>
                    <a:pt x="564" y="393"/>
                  </a:lnTo>
                  <a:lnTo>
                    <a:pt x="564" y="394"/>
                  </a:lnTo>
                  <a:lnTo>
                    <a:pt x="562" y="395"/>
                  </a:lnTo>
                  <a:lnTo>
                    <a:pt x="561" y="395"/>
                  </a:lnTo>
                  <a:lnTo>
                    <a:pt x="561" y="396"/>
                  </a:lnTo>
                  <a:lnTo>
                    <a:pt x="560" y="396"/>
                  </a:lnTo>
                  <a:lnTo>
                    <a:pt x="560" y="397"/>
                  </a:lnTo>
                  <a:lnTo>
                    <a:pt x="561" y="397"/>
                  </a:lnTo>
                  <a:lnTo>
                    <a:pt x="560" y="398"/>
                  </a:lnTo>
                  <a:lnTo>
                    <a:pt x="560" y="397"/>
                  </a:lnTo>
                  <a:lnTo>
                    <a:pt x="560" y="398"/>
                  </a:lnTo>
                  <a:lnTo>
                    <a:pt x="560" y="400"/>
                  </a:lnTo>
                  <a:lnTo>
                    <a:pt x="560" y="401"/>
                  </a:lnTo>
                  <a:lnTo>
                    <a:pt x="560" y="402"/>
                  </a:lnTo>
                  <a:lnTo>
                    <a:pt x="561" y="402"/>
                  </a:lnTo>
                  <a:lnTo>
                    <a:pt x="561" y="403"/>
                  </a:lnTo>
                  <a:lnTo>
                    <a:pt x="561" y="404"/>
                  </a:lnTo>
                  <a:lnTo>
                    <a:pt x="562" y="405"/>
                  </a:lnTo>
                  <a:lnTo>
                    <a:pt x="562" y="406"/>
                  </a:lnTo>
                  <a:lnTo>
                    <a:pt x="562" y="408"/>
                  </a:lnTo>
                  <a:lnTo>
                    <a:pt x="562" y="409"/>
                  </a:lnTo>
                  <a:lnTo>
                    <a:pt x="561" y="410"/>
                  </a:lnTo>
                  <a:lnTo>
                    <a:pt x="561" y="411"/>
                  </a:lnTo>
                  <a:lnTo>
                    <a:pt x="561" y="412"/>
                  </a:lnTo>
                  <a:lnTo>
                    <a:pt x="562" y="412"/>
                  </a:lnTo>
                  <a:lnTo>
                    <a:pt x="562" y="413"/>
                  </a:lnTo>
                  <a:lnTo>
                    <a:pt x="562" y="414"/>
                  </a:lnTo>
                  <a:lnTo>
                    <a:pt x="562" y="415"/>
                  </a:lnTo>
                  <a:lnTo>
                    <a:pt x="561" y="415"/>
                  </a:lnTo>
                  <a:lnTo>
                    <a:pt x="561" y="417"/>
                  </a:lnTo>
                  <a:lnTo>
                    <a:pt x="560" y="417"/>
                  </a:lnTo>
                  <a:lnTo>
                    <a:pt x="560" y="418"/>
                  </a:lnTo>
                  <a:lnTo>
                    <a:pt x="559" y="418"/>
                  </a:lnTo>
                  <a:lnTo>
                    <a:pt x="559" y="419"/>
                  </a:lnTo>
                  <a:lnTo>
                    <a:pt x="559" y="420"/>
                  </a:lnTo>
                  <a:lnTo>
                    <a:pt x="559" y="421"/>
                  </a:lnTo>
                  <a:lnTo>
                    <a:pt x="558" y="421"/>
                  </a:lnTo>
                  <a:lnTo>
                    <a:pt x="558" y="422"/>
                  </a:lnTo>
                  <a:lnTo>
                    <a:pt x="557" y="423"/>
                  </a:lnTo>
                  <a:lnTo>
                    <a:pt x="556" y="425"/>
                  </a:lnTo>
                  <a:lnTo>
                    <a:pt x="556" y="426"/>
                  </a:lnTo>
                  <a:lnTo>
                    <a:pt x="554" y="426"/>
                  </a:lnTo>
                  <a:lnTo>
                    <a:pt x="554" y="427"/>
                  </a:lnTo>
                  <a:lnTo>
                    <a:pt x="554" y="428"/>
                  </a:lnTo>
                  <a:lnTo>
                    <a:pt x="553" y="428"/>
                  </a:lnTo>
                  <a:lnTo>
                    <a:pt x="553" y="429"/>
                  </a:lnTo>
                  <a:lnTo>
                    <a:pt x="553" y="430"/>
                  </a:lnTo>
                  <a:lnTo>
                    <a:pt x="553" y="431"/>
                  </a:lnTo>
                  <a:lnTo>
                    <a:pt x="553" y="432"/>
                  </a:lnTo>
                  <a:lnTo>
                    <a:pt x="554" y="432"/>
                  </a:lnTo>
                  <a:lnTo>
                    <a:pt x="556" y="432"/>
                  </a:lnTo>
                  <a:lnTo>
                    <a:pt x="557" y="434"/>
                  </a:lnTo>
                  <a:lnTo>
                    <a:pt x="558" y="432"/>
                  </a:lnTo>
                  <a:lnTo>
                    <a:pt x="558" y="434"/>
                  </a:lnTo>
                  <a:lnTo>
                    <a:pt x="558" y="432"/>
                  </a:lnTo>
                  <a:lnTo>
                    <a:pt x="559" y="432"/>
                  </a:lnTo>
                  <a:lnTo>
                    <a:pt x="560" y="432"/>
                  </a:lnTo>
                  <a:lnTo>
                    <a:pt x="561" y="432"/>
                  </a:lnTo>
                  <a:lnTo>
                    <a:pt x="561" y="434"/>
                  </a:lnTo>
                  <a:lnTo>
                    <a:pt x="562" y="434"/>
                  </a:lnTo>
                  <a:lnTo>
                    <a:pt x="562" y="432"/>
                  </a:lnTo>
                  <a:lnTo>
                    <a:pt x="564" y="432"/>
                  </a:lnTo>
                  <a:lnTo>
                    <a:pt x="562" y="434"/>
                  </a:lnTo>
                  <a:lnTo>
                    <a:pt x="564" y="434"/>
                  </a:lnTo>
                  <a:lnTo>
                    <a:pt x="564" y="435"/>
                  </a:lnTo>
                  <a:lnTo>
                    <a:pt x="565" y="435"/>
                  </a:lnTo>
                  <a:lnTo>
                    <a:pt x="565" y="434"/>
                  </a:lnTo>
                  <a:lnTo>
                    <a:pt x="565" y="435"/>
                  </a:lnTo>
                  <a:lnTo>
                    <a:pt x="566" y="435"/>
                  </a:lnTo>
                  <a:lnTo>
                    <a:pt x="567" y="435"/>
                  </a:lnTo>
                  <a:lnTo>
                    <a:pt x="568" y="435"/>
                  </a:lnTo>
                  <a:lnTo>
                    <a:pt x="569" y="435"/>
                  </a:lnTo>
                  <a:lnTo>
                    <a:pt x="570" y="435"/>
                  </a:lnTo>
                  <a:lnTo>
                    <a:pt x="570" y="436"/>
                  </a:lnTo>
                  <a:lnTo>
                    <a:pt x="571" y="436"/>
                  </a:lnTo>
                  <a:lnTo>
                    <a:pt x="573" y="437"/>
                  </a:lnTo>
                  <a:lnTo>
                    <a:pt x="574" y="437"/>
                  </a:lnTo>
                  <a:lnTo>
                    <a:pt x="574" y="438"/>
                  </a:lnTo>
                  <a:lnTo>
                    <a:pt x="575" y="438"/>
                  </a:lnTo>
                  <a:lnTo>
                    <a:pt x="575" y="439"/>
                  </a:lnTo>
                  <a:lnTo>
                    <a:pt x="576" y="439"/>
                  </a:lnTo>
                  <a:lnTo>
                    <a:pt x="576" y="440"/>
                  </a:lnTo>
                  <a:lnTo>
                    <a:pt x="577" y="440"/>
                  </a:lnTo>
                  <a:lnTo>
                    <a:pt x="577" y="442"/>
                  </a:lnTo>
                  <a:lnTo>
                    <a:pt x="577" y="443"/>
                  </a:lnTo>
                  <a:lnTo>
                    <a:pt x="578" y="443"/>
                  </a:lnTo>
                  <a:lnTo>
                    <a:pt x="578" y="444"/>
                  </a:lnTo>
                  <a:lnTo>
                    <a:pt x="579" y="444"/>
                  </a:lnTo>
                  <a:lnTo>
                    <a:pt x="579" y="445"/>
                  </a:lnTo>
                  <a:lnTo>
                    <a:pt x="580" y="445"/>
                  </a:lnTo>
                  <a:lnTo>
                    <a:pt x="579" y="445"/>
                  </a:lnTo>
                  <a:lnTo>
                    <a:pt x="580" y="445"/>
                  </a:lnTo>
                  <a:lnTo>
                    <a:pt x="580" y="446"/>
                  </a:lnTo>
                  <a:lnTo>
                    <a:pt x="582" y="446"/>
                  </a:lnTo>
                  <a:lnTo>
                    <a:pt x="582" y="447"/>
                  </a:lnTo>
                  <a:lnTo>
                    <a:pt x="583" y="447"/>
                  </a:lnTo>
                  <a:lnTo>
                    <a:pt x="584" y="448"/>
                  </a:lnTo>
                  <a:lnTo>
                    <a:pt x="585" y="448"/>
                  </a:lnTo>
                  <a:lnTo>
                    <a:pt x="586" y="448"/>
                  </a:lnTo>
                  <a:lnTo>
                    <a:pt x="586" y="450"/>
                  </a:lnTo>
                  <a:lnTo>
                    <a:pt x="587" y="450"/>
                  </a:lnTo>
                  <a:lnTo>
                    <a:pt x="587" y="451"/>
                  </a:lnTo>
                  <a:lnTo>
                    <a:pt x="588" y="451"/>
                  </a:lnTo>
                  <a:lnTo>
                    <a:pt x="590" y="452"/>
                  </a:lnTo>
                  <a:lnTo>
                    <a:pt x="591" y="452"/>
                  </a:lnTo>
                  <a:lnTo>
                    <a:pt x="591" y="453"/>
                  </a:lnTo>
                  <a:lnTo>
                    <a:pt x="592" y="453"/>
                  </a:lnTo>
                  <a:lnTo>
                    <a:pt x="592" y="454"/>
                  </a:lnTo>
                  <a:lnTo>
                    <a:pt x="593" y="454"/>
                  </a:lnTo>
                  <a:lnTo>
                    <a:pt x="593" y="455"/>
                  </a:lnTo>
                  <a:lnTo>
                    <a:pt x="594" y="455"/>
                  </a:lnTo>
                  <a:lnTo>
                    <a:pt x="594" y="456"/>
                  </a:lnTo>
                  <a:lnTo>
                    <a:pt x="594" y="457"/>
                  </a:lnTo>
                  <a:lnTo>
                    <a:pt x="594" y="459"/>
                  </a:lnTo>
                  <a:lnTo>
                    <a:pt x="593" y="459"/>
                  </a:lnTo>
                  <a:lnTo>
                    <a:pt x="593" y="460"/>
                  </a:lnTo>
                  <a:lnTo>
                    <a:pt x="593" y="461"/>
                  </a:lnTo>
                  <a:lnTo>
                    <a:pt x="592" y="461"/>
                  </a:lnTo>
                  <a:lnTo>
                    <a:pt x="592" y="462"/>
                  </a:lnTo>
                  <a:lnTo>
                    <a:pt x="591" y="462"/>
                  </a:lnTo>
                  <a:lnTo>
                    <a:pt x="591" y="463"/>
                  </a:lnTo>
                  <a:lnTo>
                    <a:pt x="591" y="464"/>
                  </a:lnTo>
                  <a:lnTo>
                    <a:pt x="591" y="465"/>
                  </a:lnTo>
                  <a:lnTo>
                    <a:pt x="592" y="467"/>
                  </a:lnTo>
                  <a:lnTo>
                    <a:pt x="592" y="468"/>
                  </a:lnTo>
                  <a:lnTo>
                    <a:pt x="593" y="468"/>
                  </a:lnTo>
                  <a:lnTo>
                    <a:pt x="593" y="469"/>
                  </a:lnTo>
                  <a:lnTo>
                    <a:pt x="594" y="470"/>
                  </a:lnTo>
                  <a:close/>
                  <a:moveTo>
                    <a:pt x="84" y="431"/>
                  </a:moveTo>
                  <a:lnTo>
                    <a:pt x="84" y="430"/>
                  </a:lnTo>
                  <a:lnTo>
                    <a:pt x="85" y="430"/>
                  </a:lnTo>
                  <a:lnTo>
                    <a:pt x="85" y="429"/>
                  </a:lnTo>
                  <a:lnTo>
                    <a:pt x="86" y="429"/>
                  </a:lnTo>
                  <a:lnTo>
                    <a:pt x="85" y="429"/>
                  </a:lnTo>
                  <a:lnTo>
                    <a:pt x="84" y="429"/>
                  </a:lnTo>
                  <a:lnTo>
                    <a:pt x="84" y="430"/>
                  </a:lnTo>
                  <a:lnTo>
                    <a:pt x="83" y="430"/>
                  </a:lnTo>
                  <a:lnTo>
                    <a:pt x="83" y="431"/>
                  </a:lnTo>
                  <a:lnTo>
                    <a:pt x="84" y="43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8">
              <a:extLst>
                <a:ext uri="{FF2B5EF4-FFF2-40B4-BE49-F238E27FC236}">
                  <a16:creationId xmlns:a16="http://schemas.microsoft.com/office/drawing/2014/main" id="{83E65D2D-4B48-9132-36D3-22CB600D76D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87813" y="2160588"/>
              <a:ext cx="752475" cy="538163"/>
            </a:xfrm>
            <a:custGeom>
              <a:avLst/>
              <a:gdLst>
                <a:gd name="T0" fmla="*/ 19 w 474"/>
                <a:gd name="T1" fmla="*/ 269 h 339"/>
                <a:gd name="T2" fmla="*/ 16 w 474"/>
                <a:gd name="T3" fmla="*/ 244 h 339"/>
                <a:gd name="T4" fmla="*/ 2 w 474"/>
                <a:gd name="T5" fmla="*/ 220 h 339"/>
                <a:gd name="T6" fmla="*/ 16 w 474"/>
                <a:gd name="T7" fmla="*/ 193 h 339"/>
                <a:gd name="T8" fmla="*/ 25 w 474"/>
                <a:gd name="T9" fmla="*/ 175 h 339"/>
                <a:gd name="T10" fmla="*/ 30 w 474"/>
                <a:gd name="T11" fmla="*/ 152 h 339"/>
                <a:gd name="T12" fmla="*/ 43 w 474"/>
                <a:gd name="T13" fmla="*/ 118 h 339"/>
                <a:gd name="T14" fmla="*/ 67 w 474"/>
                <a:gd name="T15" fmla="*/ 113 h 339"/>
                <a:gd name="T16" fmla="*/ 76 w 474"/>
                <a:gd name="T17" fmla="*/ 120 h 339"/>
                <a:gd name="T18" fmla="*/ 88 w 474"/>
                <a:gd name="T19" fmla="*/ 97 h 339"/>
                <a:gd name="T20" fmla="*/ 110 w 474"/>
                <a:gd name="T21" fmla="*/ 76 h 339"/>
                <a:gd name="T22" fmla="*/ 119 w 474"/>
                <a:gd name="T23" fmla="*/ 55 h 339"/>
                <a:gd name="T24" fmla="*/ 120 w 474"/>
                <a:gd name="T25" fmla="*/ 27 h 339"/>
                <a:gd name="T26" fmla="*/ 163 w 474"/>
                <a:gd name="T27" fmla="*/ 21 h 339"/>
                <a:gd name="T28" fmla="*/ 199 w 474"/>
                <a:gd name="T29" fmla="*/ 10 h 339"/>
                <a:gd name="T30" fmla="*/ 222 w 474"/>
                <a:gd name="T31" fmla="*/ 0 h 339"/>
                <a:gd name="T32" fmla="*/ 247 w 474"/>
                <a:gd name="T33" fmla="*/ 6 h 339"/>
                <a:gd name="T34" fmla="*/ 268 w 474"/>
                <a:gd name="T35" fmla="*/ 6 h 339"/>
                <a:gd name="T36" fmla="*/ 265 w 474"/>
                <a:gd name="T37" fmla="*/ 47 h 339"/>
                <a:gd name="T38" fmla="*/ 251 w 474"/>
                <a:gd name="T39" fmla="*/ 66 h 339"/>
                <a:gd name="T40" fmla="*/ 269 w 474"/>
                <a:gd name="T41" fmla="*/ 81 h 339"/>
                <a:gd name="T42" fmla="*/ 303 w 474"/>
                <a:gd name="T43" fmla="*/ 78 h 339"/>
                <a:gd name="T44" fmla="*/ 304 w 474"/>
                <a:gd name="T45" fmla="*/ 106 h 339"/>
                <a:gd name="T46" fmla="*/ 301 w 474"/>
                <a:gd name="T47" fmla="*/ 134 h 339"/>
                <a:gd name="T48" fmla="*/ 293 w 474"/>
                <a:gd name="T49" fmla="*/ 162 h 339"/>
                <a:gd name="T50" fmla="*/ 294 w 474"/>
                <a:gd name="T51" fmla="*/ 193 h 339"/>
                <a:gd name="T52" fmla="*/ 299 w 474"/>
                <a:gd name="T53" fmla="*/ 228 h 339"/>
                <a:gd name="T54" fmla="*/ 290 w 474"/>
                <a:gd name="T55" fmla="*/ 244 h 339"/>
                <a:gd name="T56" fmla="*/ 308 w 474"/>
                <a:gd name="T57" fmla="*/ 265 h 339"/>
                <a:gd name="T58" fmla="*/ 330 w 474"/>
                <a:gd name="T59" fmla="*/ 281 h 339"/>
                <a:gd name="T60" fmla="*/ 297 w 474"/>
                <a:gd name="T61" fmla="*/ 298 h 339"/>
                <a:gd name="T62" fmla="*/ 256 w 474"/>
                <a:gd name="T63" fmla="*/ 331 h 339"/>
                <a:gd name="T64" fmla="*/ 231 w 474"/>
                <a:gd name="T65" fmla="*/ 334 h 339"/>
                <a:gd name="T66" fmla="*/ 209 w 474"/>
                <a:gd name="T67" fmla="*/ 318 h 339"/>
                <a:gd name="T68" fmla="*/ 173 w 474"/>
                <a:gd name="T69" fmla="*/ 319 h 339"/>
                <a:gd name="T70" fmla="*/ 126 w 474"/>
                <a:gd name="T71" fmla="*/ 324 h 339"/>
                <a:gd name="T72" fmla="*/ 106 w 474"/>
                <a:gd name="T73" fmla="*/ 336 h 339"/>
                <a:gd name="T74" fmla="*/ 82 w 474"/>
                <a:gd name="T75" fmla="*/ 314 h 339"/>
                <a:gd name="T76" fmla="*/ 54 w 474"/>
                <a:gd name="T77" fmla="*/ 298 h 339"/>
                <a:gd name="T78" fmla="*/ 24 w 474"/>
                <a:gd name="T79" fmla="*/ 290 h 339"/>
                <a:gd name="T80" fmla="*/ 386 w 474"/>
                <a:gd name="T81" fmla="*/ 284 h 339"/>
                <a:gd name="T82" fmla="*/ 354 w 474"/>
                <a:gd name="T83" fmla="*/ 264 h 339"/>
                <a:gd name="T84" fmla="*/ 345 w 474"/>
                <a:gd name="T85" fmla="*/ 246 h 339"/>
                <a:gd name="T86" fmla="*/ 342 w 474"/>
                <a:gd name="T87" fmla="*/ 229 h 339"/>
                <a:gd name="T88" fmla="*/ 335 w 474"/>
                <a:gd name="T89" fmla="*/ 205 h 339"/>
                <a:gd name="T90" fmla="*/ 329 w 474"/>
                <a:gd name="T91" fmla="*/ 179 h 339"/>
                <a:gd name="T92" fmla="*/ 335 w 474"/>
                <a:gd name="T93" fmla="*/ 161 h 339"/>
                <a:gd name="T94" fmla="*/ 346 w 474"/>
                <a:gd name="T95" fmla="*/ 167 h 339"/>
                <a:gd name="T96" fmla="*/ 338 w 474"/>
                <a:gd name="T97" fmla="*/ 193 h 339"/>
                <a:gd name="T98" fmla="*/ 363 w 474"/>
                <a:gd name="T99" fmla="*/ 171 h 339"/>
                <a:gd name="T100" fmla="*/ 384 w 474"/>
                <a:gd name="T101" fmla="*/ 178 h 339"/>
                <a:gd name="T102" fmla="*/ 398 w 474"/>
                <a:gd name="T103" fmla="*/ 192 h 339"/>
                <a:gd name="T104" fmla="*/ 427 w 474"/>
                <a:gd name="T105" fmla="*/ 185 h 339"/>
                <a:gd name="T106" fmla="*/ 448 w 474"/>
                <a:gd name="T107" fmla="*/ 184 h 339"/>
                <a:gd name="T108" fmla="*/ 471 w 474"/>
                <a:gd name="T109" fmla="*/ 195 h 339"/>
                <a:gd name="T110" fmla="*/ 461 w 474"/>
                <a:gd name="T111" fmla="*/ 211 h 339"/>
                <a:gd name="T112" fmla="*/ 450 w 474"/>
                <a:gd name="T113" fmla="*/ 236 h 339"/>
                <a:gd name="T114" fmla="*/ 440 w 474"/>
                <a:gd name="T115" fmla="*/ 268 h 339"/>
                <a:gd name="T116" fmla="*/ 447 w 474"/>
                <a:gd name="T117" fmla="*/ 280 h 339"/>
                <a:gd name="T118" fmla="*/ 447 w 474"/>
                <a:gd name="T119" fmla="*/ 313 h 339"/>
                <a:gd name="T120" fmla="*/ 419 w 474"/>
                <a:gd name="T121" fmla="*/ 320 h 339"/>
                <a:gd name="T122" fmla="*/ 402 w 474"/>
                <a:gd name="T123" fmla="*/ 309 h 339"/>
                <a:gd name="T124" fmla="*/ 376 w 474"/>
                <a:gd name="T125" fmla="*/ 311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74" h="339">
                  <a:moveTo>
                    <a:pt x="6" y="290"/>
                  </a:moveTo>
                  <a:lnTo>
                    <a:pt x="8" y="288"/>
                  </a:lnTo>
                  <a:lnTo>
                    <a:pt x="9" y="288"/>
                  </a:lnTo>
                  <a:lnTo>
                    <a:pt x="10" y="287"/>
                  </a:lnTo>
                  <a:lnTo>
                    <a:pt x="10" y="286"/>
                  </a:lnTo>
                  <a:lnTo>
                    <a:pt x="11" y="285"/>
                  </a:lnTo>
                  <a:lnTo>
                    <a:pt x="13" y="285"/>
                  </a:lnTo>
                  <a:lnTo>
                    <a:pt x="13" y="284"/>
                  </a:lnTo>
                  <a:lnTo>
                    <a:pt x="14" y="282"/>
                  </a:lnTo>
                  <a:lnTo>
                    <a:pt x="15" y="281"/>
                  </a:lnTo>
                  <a:lnTo>
                    <a:pt x="16" y="280"/>
                  </a:lnTo>
                  <a:lnTo>
                    <a:pt x="16" y="279"/>
                  </a:lnTo>
                  <a:lnTo>
                    <a:pt x="16" y="278"/>
                  </a:lnTo>
                  <a:lnTo>
                    <a:pt x="16" y="277"/>
                  </a:lnTo>
                  <a:lnTo>
                    <a:pt x="15" y="276"/>
                  </a:lnTo>
                  <a:lnTo>
                    <a:pt x="14" y="276"/>
                  </a:lnTo>
                  <a:lnTo>
                    <a:pt x="14" y="274"/>
                  </a:lnTo>
                  <a:lnTo>
                    <a:pt x="15" y="274"/>
                  </a:lnTo>
                  <a:lnTo>
                    <a:pt x="15" y="273"/>
                  </a:lnTo>
                  <a:lnTo>
                    <a:pt x="14" y="273"/>
                  </a:lnTo>
                  <a:lnTo>
                    <a:pt x="15" y="272"/>
                  </a:lnTo>
                  <a:lnTo>
                    <a:pt x="17" y="269"/>
                  </a:lnTo>
                  <a:lnTo>
                    <a:pt x="17" y="270"/>
                  </a:lnTo>
                  <a:lnTo>
                    <a:pt x="18" y="270"/>
                  </a:lnTo>
                  <a:lnTo>
                    <a:pt x="19" y="269"/>
                  </a:lnTo>
                  <a:lnTo>
                    <a:pt x="20" y="267"/>
                  </a:lnTo>
                  <a:lnTo>
                    <a:pt x="23" y="267"/>
                  </a:lnTo>
                  <a:lnTo>
                    <a:pt x="23" y="264"/>
                  </a:lnTo>
                  <a:lnTo>
                    <a:pt x="24" y="263"/>
                  </a:lnTo>
                  <a:lnTo>
                    <a:pt x="24" y="262"/>
                  </a:lnTo>
                  <a:lnTo>
                    <a:pt x="24" y="261"/>
                  </a:lnTo>
                  <a:lnTo>
                    <a:pt x="24" y="260"/>
                  </a:lnTo>
                  <a:lnTo>
                    <a:pt x="24" y="259"/>
                  </a:lnTo>
                  <a:lnTo>
                    <a:pt x="23" y="259"/>
                  </a:lnTo>
                  <a:lnTo>
                    <a:pt x="23" y="257"/>
                  </a:lnTo>
                  <a:lnTo>
                    <a:pt x="23" y="256"/>
                  </a:lnTo>
                  <a:lnTo>
                    <a:pt x="22" y="255"/>
                  </a:lnTo>
                  <a:lnTo>
                    <a:pt x="22" y="254"/>
                  </a:lnTo>
                  <a:lnTo>
                    <a:pt x="20" y="254"/>
                  </a:lnTo>
                  <a:lnTo>
                    <a:pt x="20" y="253"/>
                  </a:lnTo>
                  <a:lnTo>
                    <a:pt x="20" y="252"/>
                  </a:lnTo>
                  <a:lnTo>
                    <a:pt x="19" y="252"/>
                  </a:lnTo>
                  <a:lnTo>
                    <a:pt x="19" y="251"/>
                  </a:lnTo>
                  <a:lnTo>
                    <a:pt x="18" y="250"/>
                  </a:lnTo>
                  <a:lnTo>
                    <a:pt x="18" y="248"/>
                  </a:lnTo>
                  <a:lnTo>
                    <a:pt x="18" y="247"/>
                  </a:lnTo>
                  <a:lnTo>
                    <a:pt x="17" y="247"/>
                  </a:lnTo>
                  <a:lnTo>
                    <a:pt x="17" y="246"/>
                  </a:lnTo>
                  <a:lnTo>
                    <a:pt x="16" y="245"/>
                  </a:lnTo>
                  <a:lnTo>
                    <a:pt x="16" y="244"/>
                  </a:lnTo>
                  <a:lnTo>
                    <a:pt x="15" y="244"/>
                  </a:lnTo>
                  <a:lnTo>
                    <a:pt x="15" y="243"/>
                  </a:lnTo>
                  <a:lnTo>
                    <a:pt x="15" y="242"/>
                  </a:lnTo>
                  <a:lnTo>
                    <a:pt x="14" y="242"/>
                  </a:lnTo>
                  <a:lnTo>
                    <a:pt x="14" y="240"/>
                  </a:lnTo>
                  <a:lnTo>
                    <a:pt x="14" y="239"/>
                  </a:lnTo>
                  <a:lnTo>
                    <a:pt x="13" y="238"/>
                  </a:lnTo>
                  <a:lnTo>
                    <a:pt x="13" y="237"/>
                  </a:lnTo>
                  <a:lnTo>
                    <a:pt x="11" y="237"/>
                  </a:lnTo>
                  <a:lnTo>
                    <a:pt x="11" y="236"/>
                  </a:lnTo>
                  <a:lnTo>
                    <a:pt x="11" y="235"/>
                  </a:lnTo>
                  <a:lnTo>
                    <a:pt x="10" y="235"/>
                  </a:lnTo>
                  <a:lnTo>
                    <a:pt x="10" y="234"/>
                  </a:lnTo>
                  <a:lnTo>
                    <a:pt x="9" y="234"/>
                  </a:lnTo>
                  <a:lnTo>
                    <a:pt x="9" y="232"/>
                  </a:lnTo>
                  <a:lnTo>
                    <a:pt x="6" y="229"/>
                  </a:lnTo>
                  <a:lnTo>
                    <a:pt x="6" y="228"/>
                  </a:lnTo>
                  <a:lnTo>
                    <a:pt x="6" y="227"/>
                  </a:lnTo>
                  <a:lnTo>
                    <a:pt x="6" y="226"/>
                  </a:lnTo>
                  <a:lnTo>
                    <a:pt x="6" y="223"/>
                  </a:lnTo>
                  <a:lnTo>
                    <a:pt x="5" y="223"/>
                  </a:lnTo>
                  <a:lnTo>
                    <a:pt x="5" y="222"/>
                  </a:lnTo>
                  <a:lnTo>
                    <a:pt x="4" y="222"/>
                  </a:lnTo>
                  <a:lnTo>
                    <a:pt x="4" y="221"/>
                  </a:lnTo>
                  <a:lnTo>
                    <a:pt x="2" y="220"/>
                  </a:lnTo>
                  <a:lnTo>
                    <a:pt x="2" y="219"/>
                  </a:lnTo>
                  <a:lnTo>
                    <a:pt x="1" y="218"/>
                  </a:lnTo>
                  <a:lnTo>
                    <a:pt x="1" y="217"/>
                  </a:lnTo>
                  <a:lnTo>
                    <a:pt x="0" y="217"/>
                  </a:lnTo>
                  <a:lnTo>
                    <a:pt x="2" y="212"/>
                  </a:lnTo>
                  <a:lnTo>
                    <a:pt x="2" y="211"/>
                  </a:lnTo>
                  <a:lnTo>
                    <a:pt x="4" y="210"/>
                  </a:lnTo>
                  <a:lnTo>
                    <a:pt x="4" y="207"/>
                  </a:lnTo>
                  <a:lnTo>
                    <a:pt x="4" y="206"/>
                  </a:lnTo>
                  <a:lnTo>
                    <a:pt x="4" y="205"/>
                  </a:lnTo>
                  <a:lnTo>
                    <a:pt x="5" y="205"/>
                  </a:lnTo>
                  <a:lnTo>
                    <a:pt x="7" y="204"/>
                  </a:lnTo>
                  <a:lnTo>
                    <a:pt x="8" y="204"/>
                  </a:lnTo>
                  <a:lnTo>
                    <a:pt x="9" y="203"/>
                  </a:lnTo>
                  <a:lnTo>
                    <a:pt x="9" y="202"/>
                  </a:lnTo>
                  <a:lnTo>
                    <a:pt x="10" y="202"/>
                  </a:lnTo>
                  <a:lnTo>
                    <a:pt x="10" y="201"/>
                  </a:lnTo>
                  <a:lnTo>
                    <a:pt x="11" y="200"/>
                  </a:lnTo>
                  <a:lnTo>
                    <a:pt x="13" y="198"/>
                  </a:lnTo>
                  <a:lnTo>
                    <a:pt x="14" y="198"/>
                  </a:lnTo>
                  <a:lnTo>
                    <a:pt x="15" y="197"/>
                  </a:lnTo>
                  <a:lnTo>
                    <a:pt x="15" y="196"/>
                  </a:lnTo>
                  <a:lnTo>
                    <a:pt x="16" y="195"/>
                  </a:lnTo>
                  <a:lnTo>
                    <a:pt x="16" y="194"/>
                  </a:lnTo>
                  <a:lnTo>
                    <a:pt x="16" y="193"/>
                  </a:lnTo>
                  <a:lnTo>
                    <a:pt x="17" y="193"/>
                  </a:lnTo>
                  <a:lnTo>
                    <a:pt x="17" y="192"/>
                  </a:lnTo>
                  <a:lnTo>
                    <a:pt x="17" y="190"/>
                  </a:lnTo>
                  <a:lnTo>
                    <a:pt x="16" y="189"/>
                  </a:lnTo>
                  <a:lnTo>
                    <a:pt x="16" y="188"/>
                  </a:lnTo>
                  <a:lnTo>
                    <a:pt x="16" y="187"/>
                  </a:lnTo>
                  <a:lnTo>
                    <a:pt x="17" y="186"/>
                  </a:lnTo>
                  <a:lnTo>
                    <a:pt x="16" y="186"/>
                  </a:lnTo>
                  <a:lnTo>
                    <a:pt x="16" y="185"/>
                  </a:lnTo>
                  <a:lnTo>
                    <a:pt x="17" y="185"/>
                  </a:lnTo>
                  <a:lnTo>
                    <a:pt x="17" y="184"/>
                  </a:lnTo>
                  <a:lnTo>
                    <a:pt x="18" y="184"/>
                  </a:lnTo>
                  <a:lnTo>
                    <a:pt x="19" y="184"/>
                  </a:lnTo>
                  <a:lnTo>
                    <a:pt x="20" y="185"/>
                  </a:lnTo>
                  <a:lnTo>
                    <a:pt x="20" y="184"/>
                  </a:lnTo>
                  <a:lnTo>
                    <a:pt x="22" y="184"/>
                  </a:lnTo>
                  <a:lnTo>
                    <a:pt x="23" y="184"/>
                  </a:lnTo>
                  <a:lnTo>
                    <a:pt x="24" y="184"/>
                  </a:lnTo>
                  <a:lnTo>
                    <a:pt x="24" y="182"/>
                  </a:lnTo>
                  <a:lnTo>
                    <a:pt x="25" y="180"/>
                  </a:lnTo>
                  <a:lnTo>
                    <a:pt x="25" y="179"/>
                  </a:lnTo>
                  <a:lnTo>
                    <a:pt x="26" y="178"/>
                  </a:lnTo>
                  <a:lnTo>
                    <a:pt x="25" y="177"/>
                  </a:lnTo>
                  <a:lnTo>
                    <a:pt x="25" y="176"/>
                  </a:lnTo>
                  <a:lnTo>
                    <a:pt x="25" y="175"/>
                  </a:lnTo>
                  <a:lnTo>
                    <a:pt x="25" y="173"/>
                  </a:lnTo>
                  <a:lnTo>
                    <a:pt x="25" y="172"/>
                  </a:lnTo>
                  <a:lnTo>
                    <a:pt x="24" y="172"/>
                  </a:lnTo>
                  <a:lnTo>
                    <a:pt x="24" y="171"/>
                  </a:lnTo>
                  <a:lnTo>
                    <a:pt x="25" y="171"/>
                  </a:lnTo>
                  <a:lnTo>
                    <a:pt x="26" y="170"/>
                  </a:lnTo>
                  <a:lnTo>
                    <a:pt x="27" y="170"/>
                  </a:lnTo>
                  <a:lnTo>
                    <a:pt x="27" y="169"/>
                  </a:lnTo>
                  <a:lnTo>
                    <a:pt x="28" y="168"/>
                  </a:lnTo>
                  <a:lnTo>
                    <a:pt x="28" y="167"/>
                  </a:lnTo>
                  <a:lnTo>
                    <a:pt x="28" y="165"/>
                  </a:lnTo>
                  <a:lnTo>
                    <a:pt x="27" y="164"/>
                  </a:lnTo>
                  <a:lnTo>
                    <a:pt x="28" y="164"/>
                  </a:lnTo>
                  <a:lnTo>
                    <a:pt x="28" y="163"/>
                  </a:lnTo>
                  <a:lnTo>
                    <a:pt x="28" y="162"/>
                  </a:lnTo>
                  <a:lnTo>
                    <a:pt x="30" y="161"/>
                  </a:lnTo>
                  <a:lnTo>
                    <a:pt x="30" y="160"/>
                  </a:lnTo>
                  <a:lnTo>
                    <a:pt x="30" y="159"/>
                  </a:lnTo>
                  <a:lnTo>
                    <a:pt x="28" y="158"/>
                  </a:lnTo>
                  <a:lnTo>
                    <a:pt x="28" y="156"/>
                  </a:lnTo>
                  <a:lnTo>
                    <a:pt x="28" y="155"/>
                  </a:lnTo>
                  <a:lnTo>
                    <a:pt x="28" y="154"/>
                  </a:lnTo>
                  <a:lnTo>
                    <a:pt x="28" y="153"/>
                  </a:lnTo>
                  <a:lnTo>
                    <a:pt x="28" y="151"/>
                  </a:lnTo>
                  <a:lnTo>
                    <a:pt x="30" y="152"/>
                  </a:lnTo>
                  <a:lnTo>
                    <a:pt x="30" y="150"/>
                  </a:lnTo>
                  <a:lnTo>
                    <a:pt x="28" y="148"/>
                  </a:lnTo>
                  <a:lnTo>
                    <a:pt x="27" y="148"/>
                  </a:lnTo>
                  <a:lnTo>
                    <a:pt x="27" y="147"/>
                  </a:lnTo>
                  <a:lnTo>
                    <a:pt x="27" y="145"/>
                  </a:lnTo>
                  <a:lnTo>
                    <a:pt x="26" y="143"/>
                  </a:lnTo>
                  <a:lnTo>
                    <a:pt x="25" y="140"/>
                  </a:lnTo>
                  <a:lnTo>
                    <a:pt x="27" y="138"/>
                  </a:lnTo>
                  <a:lnTo>
                    <a:pt x="28" y="136"/>
                  </a:lnTo>
                  <a:lnTo>
                    <a:pt x="28" y="128"/>
                  </a:lnTo>
                  <a:lnTo>
                    <a:pt x="30" y="128"/>
                  </a:lnTo>
                  <a:lnTo>
                    <a:pt x="30" y="127"/>
                  </a:lnTo>
                  <a:lnTo>
                    <a:pt x="31" y="127"/>
                  </a:lnTo>
                  <a:lnTo>
                    <a:pt x="32" y="126"/>
                  </a:lnTo>
                  <a:lnTo>
                    <a:pt x="34" y="126"/>
                  </a:lnTo>
                  <a:lnTo>
                    <a:pt x="35" y="126"/>
                  </a:lnTo>
                  <a:lnTo>
                    <a:pt x="36" y="126"/>
                  </a:lnTo>
                  <a:lnTo>
                    <a:pt x="37" y="125"/>
                  </a:lnTo>
                  <a:lnTo>
                    <a:pt x="39" y="125"/>
                  </a:lnTo>
                  <a:lnTo>
                    <a:pt x="41" y="123"/>
                  </a:lnTo>
                  <a:lnTo>
                    <a:pt x="41" y="122"/>
                  </a:lnTo>
                  <a:lnTo>
                    <a:pt x="42" y="122"/>
                  </a:lnTo>
                  <a:lnTo>
                    <a:pt x="42" y="121"/>
                  </a:lnTo>
                  <a:lnTo>
                    <a:pt x="42" y="119"/>
                  </a:lnTo>
                  <a:lnTo>
                    <a:pt x="43" y="118"/>
                  </a:lnTo>
                  <a:lnTo>
                    <a:pt x="44" y="115"/>
                  </a:lnTo>
                  <a:lnTo>
                    <a:pt x="44" y="112"/>
                  </a:lnTo>
                  <a:lnTo>
                    <a:pt x="45" y="112"/>
                  </a:lnTo>
                  <a:lnTo>
                    <a:pt x="45" y="111"/>
                  </a:lnTo>
                  <a:lnTo>
                    <a:pt x="47" y="109"/>
                  </a:lnTo>
                  <a:lnTo>
                    <a:pt x="48" y="108"/>
                  </a:lnTo>
                  <a:lnTo>
                    <a:pt x="50" y="108"/>
                  </a:lnTo>
                  <a:lnTo>
                    <a:pt x="52" y="106"/>
                  </a:lnTo>
                  <a:lnTo>
                    <a:pt x="52" y="105"/>
                  </a:lnTo>
                  <a:lnTo>
                    <a:pt x="53" y="105"/>
                  </a:lnTo>
                  <a:lnTo>
                    <a:pt x="53" y="104"/>
                  </a:lnTo>
                  <a:lnTo>
                    <a:pt x="57" y="105"/>
                  </a:lnTo>
                  <a:lnTo>
                    <a:pt x="58" y="106"/>
                  </a:lnTo>
                  <a:lnTo>
                    <a:pt x="59" y="108"/>
                  </a:lnTo>
                  <a:lnTo>
                    <a:pt x="61" y="109"/>
                  </a:lnTo>
                  <a:lnTo>
                    <a:pt x="62" y="109"/>
                  </a:lnTo>
                  <a:lnTo>
                    <a:pt x="62" y="108"/>
                  </a:lnTo>
                  <a:lnTo>
                    <a:pt x="63" y="109"/>
                  </a:lnTo>
                  <a:lnTo>
                    <a:pt x="65" y="109"/>
                  </a:lnTo>
                  <a:lnTo>
                    <a:pt x="66" y="109"/>
                  </a:lnTo>
                  <a:lnTo>
                    <a:pt x="67" y="109"/>
                  </a:lnTo>
                  <a:lnTo>
                    <a:pt x="67" y="110"/>
                  </a:lnTo>
                  <a:lnTo>
                    <a:pt x="67" y="111"/>
                  </a:lnTo>
                  <a:lnTo>
                    <a:pt x="67" y="112"/>
                  </a:lnTo>
                  <a:lnTo>
                    <a:pt x="67" y="113"/>
                  </a:lnTo>
                  <a:lnTo>
                    <a:pt x="66" y="114"/>
                  </a:lnTo>
                  <a:lnTo>
                    <a:pt x="66" y="115"/>
                  </a:lnTo>
                  <a:lnTo>
                    <a:pt x="66" y="117"/>
                  </a:lnTo>
                  <a:lnTo>
                    <a:pt x="65" y="119"/>
                  </a:lnTo>
                  <a:lnTo>
                    <a:pt x="66" y="121"/>
                  </a:lnTo>
                  <a:lnTo>
                    <a:pt x="66" y="123"/>
                  </a:lnTo>
                  <a:lnTo>
                    <a:pt x="66" y="126"/>
                  </a:lnTo>
                  <a:lnTo>
                    <a:pt x="66" y="127"/>
                  </a:lnTo>
                  <a:lnTo>
                    <a:pt x="67" y="129"/>
                  </a:lnTo>
                  <a:lnTo>
                    <a:pt x="67" y="130"/>
                  </a:lnTo>
                  <a:lnTo>
                    <a:pt x="68" y="130"/>
                  </a:lnTo>
                  <a:lnTo>
                    <a:pt x="68" y="131"/>
                  </a:lnTo>
                  <a:lnTo>
                    <a:pt x="69" y="131"/>
                  </a:lnTo>
                  <a:lnTo>
                    <a:pt x="70" y="133"/>
                  </a:lnTo>
                  <a:lnTo>
                    <a:pt x="70" y="131"/>
                  </a:lnTo>
                  <a:lnTo>
                    <a:pt x="71" y="130"/>
                  </a:lnTo>
                  <a:lnTo>
                    <a:pt x="73" y="129"/>
                  </a:lnTo>
                  <a:lnTo>
                    <a:pt x="73" y="128"/>
                  </a:lnTo>
                  <a:lnTo>
                    <a:pt x="73" y="127"/>
                  </a:lnTo>
                  <a:lnTo>
                    <a:pt x="74" y="126"/>
                  </a:lnTo>
                  <a:lnTo>
                    <a:pt x="74" y="125"/>
                  </a:lnTo>
                  <a:lnTo>
                    <a:pt x="75" y="123"/>
                  </a:lnTo>
                  <a:lnTo>
                    <a:pt x="75" y="122"/>
                  </a:lnTo>
                  <a:lnTo>
                    <a:pt x="75" y="121"/>
                  </a:lnTo>
                  <a:lnTo>
                    <a:pt x="76" y="120"/>
                  </a:lnTo>
                  <a:lnTo>
                    <a:pt x="76" y="119"/>
                  </a:lnTo>
                  <a:lnTo>
                    <a:pt x="77" y="118"/>
                  </a:lnTo>
                  <a:lnTo>
                    <a:pt x="77" y="117"/>
                  </a:lnTo>
                  <a:lnTo>
                    <a:pt x="77" y="115"/>
                  </a:lnTo>
                  <a:lnTo>
                    <a:pt x="78" y="115"/>
                  </a:lnTo>
                  <a:lnTo>
                    <a:pt x="78" y="114"/>
                  </a:lnTo>
                  <a:lnTo>
                    <a:pt x="78" y="113"/>
                  </a:lnTo>
                  <a:lnTo>
                    <a:pt x="79" y="113"/>
                  </a:lnTo>
                  <a:lnTo>
                    <a:pt x="80" y="112"/>
                  </a:lnTo>
                  <a:lnTo>
                    <a:pt x="80" y="111"/>
                  </a:lnTo>
                  <a:lnTo>
                    <a:pt x="80" y="110"/>
                  </a:lnTo>
                  <a:lnTo>
                    <a:pt x="80" y="109"/>
                  </a:lnTo>
                  <a:lnTo>
                    <a:pt x="82" y="108"/>
                  </a:lnTo>
                  <a:lnTo>
                    <a:pt x="82" y="106"/>
                  </a:lnTo>
                  <a:lnTo>
                    <a:pt x="83" y="106"/>
                  </a:lnTo>
                  <a:lnTo>
                    <a:pt x="83" y="105"/>
                  </a:lnTo>
                  <a:lnTo>
                    <a:pt x="84" y="104"/>
                  </a:lnTo>
                  <a:lnTo>
                    <a:pt x="84" y="103"/>
                  </a:lnTo>
                  <a:lnTo>
                    <a:pt x="85" y="103"/>
                  </a:lnTo>
                  <a:lnTo>
                    <a:pt x="85" y="102"/>
                  </a:lnTo>
                  <a:lnTo>
                    <a:pt x="85" y="101"/>
                  </a:lnTo>
                  <a:lnTo>
                    <a:pt x="86" y="101"/>
                  </a:lnTo>
                  <a:lnTo>
                    <a:pt x="87" y="100"/>
                  </a:lnTo>
                  <a:lnTo>
                    <a:pt x="87" y="98"/>
                  </a:lnTo>
                  <a:lnTo>
                    <a:pt x="88" y="97"/>
                  </a:lnTo>
                  <a:lnTo>
                    <a:pt x="88" y="96"/>
                  </a:lnTo>
                  <a:lnTo>
                    <a:pt x="88" y="95"/>
                  </a:lnTo>
                  <a:lnTo>
                    <a:pt x="90" y="94"/>
                  </a:lnTo>
                  <a:lnTo>
                    <a:pt x="91" y="93"/>
                  </a:lnTo>
                  <a:lnTo>
                    <a:pt x="92" y="92"/>
                  </a:lnTo>
                  <a:lnTo>
                    <a:pt x="93" y="90"/>
                  </a:lnTo>
                  <a:lnTo>
                    <a:pt x="93" y="89"/>
                  </a:lnTo>
                  <a:lnTo>
                    <a:pt x="93" y="88"/>
                  </a:lnTo>
                  <a:lnTo>
                    <a:pt x="94" y="88"/>
                  </a:lnTo>
                  <a:lnTo>
                    <a:pt x="95" y="87"/>
                  </a:lnTo>
                  <a:lnTo>
                    <a:pt x="96" y="87"/>
                  </a:lnTo>
                  <a:lnTo>
                    <a:pt x="97" y="87"/>
                  </a:lnTo>
                  <a:lnTo>
                    <a:pt x="99" y="86"/>
                  </a:lnTo>
                  <a:lnTo>
                    <a:pt x="100" y="85"/>
                  </a:lnTo>
                  <a:lnTo>
                    <a:pt x="100" y="84"/>
                  </a:lnTo>
                  <a:lnTo>
                    <a:pt x="100" y="83"/>
                  </a:lnTo>
                  <a:lnTo>
                    <a:pt x="101" y="81"/>
                  </a:lnTo>
                  <a:lnTo>
                    <a:pt x="102" y="81"/>
                  </a:lnTo>
                  <a:lnTo>
                    <a:pt x="103" y="80"/>
                  </a:lnTo>
                  <a:lnTo>
                    <a:pt x="104" y="80"/>
                  </a:lnTo>
                  <a:lnTo>
                    <a:pt x="105" y="78"/>
                  </a:lnTo>
                  <a:lnTo>
                    <a:pt x="106" y="77"/>
                  </a:lnTo>
                  <a:lnTo>
                    <a:pt x="108" y="77"/>
                  </a:lnTo>
                  <a:lnTo>
                    <a:pt x="109" y="77"/>
                  </a:lnTo>
                  <a:lnTo>
                    <a:pt x="110" y="76"/>
                  </a:lnTo>
                  <a:lnTo>
                    <a:pt x="111" y="75"/>
                  </a:lnTo>
                  <a:lnTo>
                    <a:pt x="112" y="73"/>
                  </a:lnTo>
                  <a:lnTo>
                    <a:pt x="113" y="72"/>
                  </a:lnTo>
                  <a:lnTo>
                    <a:pt x="114" y="71"/>
                  </a:lnTo>
                  <a:lnTo>
                    <a:pt x="116" y="71"/>
                  </a:lnTo>
                  <a:lnTo>
                    <a:pt x="117" y="71"/>
                  </a:lnTo>
                  <a:lnTo>
                    <a:pt x="117" y="70"/>
                  </a:lnTo>
                  <a:lnTo>
                    <a:pt x="118" y="69"/>
                  </a:lnTo>
                  <a:lnTo>
                    <a:pt x="118" y="68"/>
                  </a:lnTo>
                  <a:lnTo>
                    <a:pt x="119" y="68"/>
                  </a:lnTo>
                  <a:lnTo>
                    <a:pt x="120" y="68"/>
                  </a:lnTo>
                  <a:lnTo>
                    <a:pt x="120" y="67"/>
                  </a:lnTo>
                  <a:lnTo>
                    <a:pt x="121" y="67"/>
                  </a:lnTo>
                  <a:lnTo>
                    <a:pt x="121" y="66"/>
                  </a:lnTo>
                  <a:lnTo>
                    <a:pt x="122" y="66"/>
                  </a:lnTo>
                  <a:lnTo>
                    <a:pt x="123" y="64"/>
                  </a:lnTo>
                  <a:lnTo>
                    <a:pt x="123" y="63"/>
                  </a:lnTo>
                  <a:lnTo>
                    <a:pt x="125" y="63"/>
                  </a:lnTo>
                  <a:lnTo>
                    <a:pt x="125" y="62"/>
                  </a:lnTo>
                  <a:lnTo>
                    <a:pt x="123" y="61"/>
                  </a:lnTo>
                  <a:lnTo>
                    <a:pt x="123" y="60"/>
                  </a:lnTo>
                  <a:lnTo>
                    <a:pt x="122" y="59"/>
                  </a:lnTo>
                  <a:lnTo>
                    <a:pt x="121" y="56"/>
                  </a:lnTo>
                  <a:lnTo>
                    <a:pt x="120" y="56"/>
                  </a:lnTo>
                  <a:lnTo>
                    <a:pt x="119" y="55"/>
                  </a:lnTo>
                  <a:lnTo>
                    <a:pt x="112" y="46"/>
                  </a:lnTo>
                  <a:lnTo>
                    <a:pt x="110" y="42"/>
                  </a:lnTo>
                  <a:lnTo>
                    <a:pt x="110" y="38"/>
                  </a:lnTo>
                  <a:lnTo>
                    <a:pt x="110" y="37"/>
                  </a:lnTo>
                  <a:lnTo>
                    <a:pt x="109" y="37"/>
                  </a:lnTo>
                  <a:lnTo>
                    <a:pt x="110" y="37"/>
                  </a:lnTo>
                  <a:lnTo>
                    <a:pt x="110" y="36"/>
                  </a:lnTo>
                  <a:lnTo>
                    <a:pt x="109" y="36"/>
                  </a:lnTo>
                  <a:lnTo>
                    <a:pt x="109" y="35"/>
                  </a:lnTo>
                  <a:lnTo>
                    <a:pt x="110" y="35"/>
                  </a:lnTo>
                  <a:lnTo>
                    <a:pt x="111" y="34"/>
                  </a:lnTo>
                  <a:lnTo>
                    <a:pt x="112" y="34"/>
                  </a:lnTo>
                  <a:lnTo>
                    <a:pt x="113" y="34"/>
                  </a:lnTo>
                  <a:lnTo>
                    <a:pt x="113" y="33"/>
                  </a:lnTo>
                  <a:lnTo>
                    <a:pt x="114" y="33"/>
                  </a:lnTo>
                  <a:lnTo>
                    <a:pt x="114" y="31"/>
                  </a:lnTo>
                  <a:lnTo>
                    <a:pt x="113" y="31"/>
                  </a:lnTo>
                  <a:lnTo>
                    <a:pt x="114" y="31"/>
                  </a:lnTo>
                  <a:lnTo>
                    <a:pt x="114" y="30"/>
                  </a:lnTo>
                  <a:lnTo>
                    <a:pt x="116" y="30"/>
                  </a:lnTo>
                  <a:lnTo>
                    <a:pt x="116" y="29"/>
                  </a:lnTo>
                  <a:lnTo>
                    <a:pt x="117" y="30"/>
                  </a:lnTo>
                  <a:lnTo>
                    <a:pt x="118" y="30"/>
                  </a:lnTo>
                  <a:lnTo>
                    <a:pt x="119" y="29"/>
                  </a:lnTo>
                  <a:lnTo>
                    <a:pt x="120" y="27"/>
                  </a:lnTo>
                  <a:lnTo>
                    <a:pt x="121" y="26"/>
                  </a:lnTo>
                  <a:lnTo>
                    <a:pt x="122" y="25"/>
                  </a:lnTo>
                  <a:lnTo>
                    <a:pt x="123" y="25"/>
                  </a:lnTo>
                  <a:lnTo>
                    <a:pt x="125" y="25"/>
                  </a:lnTo>
                  <a:lnTo>
                    <a:pt x="126" y="25"/>
                  </a:lnTo>
                  <a:lnTo>
                    <a:pt x="127" y="23"/>
                  </a:lnTo>
                  <a:lnTo>
                    <a:pt x="128" y="23"/>
                  </a:lnTo>
                  <a:lnTo>
                    <a:pt x="129" y="22"/>
                  </a:lnTo>
                  <a:lnTo>
                    <a:pt x="131" y="21"/>
                  </a:lnTo>
                  <a:lnTo>
                    <a:pt x="132" y="21"/>
                  </a:lnTo>
                  <a:lnTo>
                    <a:pt x="134" y="20"/>
                  </a:lnTo>
                  <a:lnTo>
                    <a:pt x="135" y="19"/>
                  </a:lnTo>
                  <a:lnTo>
                    <a:pt x="136" y="19"/>
                  </a:lnTo>
                  <a:lnTo>
                    <a:pt x="137" y="18"/>
                  </a:lnTo>
                  <a:lnTo>
                    <a:pt x="138" y="19"/>
                  </a:lnTo>
                  <a:lnTo>
                    <a:pt x="140" y="19"/>
                  </a:lnTo>
                  <a:lnTo>
                    <a:pt x="142" y="19"/>
                  </a:lnTo>
                  <a:lnTo>
                    <a:pt x="142" y="18"/>
                  </a:lnTo>
                  <a:lnTo>
                    <a:pt x="143" y="17"/>
                  </a:lnTo>
                  <a:lnTo>
                    <a:pt x="146" y="13"/>
                  </a:lnTo>
                  <a:lnTo>
                    <a:pt x="154" y="18"/>
                  </a:lnTo>
                  <a:lnTo>
                    <a:pt x="160" y="20"/>
                  </a:lnTo>
                  <a:lnTo>
                    <a:pt x="161" y="20"/>
                  </a:lnTo>
                  <a:lnTo>
                    <a:pt x="162" y="21"/>
                  </a:lnTo>
                  <a:lnTo>
                    <a:pt x="163" y="21"/>
                  </a:lnTo>
                  <a:lnTo>
                    <a:pt x="166" y="20"/>
                  </a:lnTo>
                  <a:lnTo>
                    <a:pt x="169" y="20"/>
                  </a:lnTo>
                  <a:lnTo>
                    <a:pt x="171" y="19"/>
                  </a:lnTo>
                  <a:lnTo>
                    <a:pt x="174" y="19"/>
                  </a:lnTo>
                  <a:lnTo>
                    <a:pt x="174" y="18"/>
                  </a:lnTo>
                  <a:lnTo>
                    <a:pt x="175" y="18"/>
                  </a:lnTo>
                  <a:lnTo>
                    <a:pt x="179" y="17"/>
                  </a:lnTo>
                  <a:lnTo>
                    <a:pt x="180" y="17"/>
                  </a:lnTo>
                  <a:lnTo>
                    <a:pt x="182" y="17"/>
                  </a:lnTo>
                  <a:lnTo>
                    <a:pt x="186" y="18"/>
                  </a:lnTo>
                  <a:lnTo>
                    <a:pt x="187" y="17"/>
                  </a:lnTo>
                  <a:lnTo>
                    <a:pt x="189" y="16"/>
                  </a:lnTo>
                  <a:lnTo>
                    <a:pt x="189" y="14"/>
                  </a:lnTo>
                  <a:lnTo>
                    <a:pt x="190" y="12"/>
                  </a:lnTo>
                  <a:lnTo>
                    <a:pt x="189" y="11"/>
                  </a:lnTo>
                  <a:lnTo>
                    <a:pt x="190" y="10"/>
                  </a:lnTo>
                  <a:lnTo>
                    <a:pt x="190" y="11"/>
                  </a:lnTo>
                  <a:lnTo>
                    <a:pt x="191" y="11"/>
                  </a:lnTo>
                  <a:lnTo>
                    <a:pt x="192" y="11"/>
                  </a:lnTo>
                  <a:lnTo>
                    <a:pt x="192" y="10"/>
                  </a:lnTo>
                  <a:lnTo>
                    <a:pt x="194" y="10"/>
                  </a:lnTo>
                  <a:lnTo>
                    <a:pt x="196" y="9"/>
                  </a:lnTo>
                  <a:lnTo>
                    <a:pt x="197" y="10"/>
                  </a:lnTo>
                  <a:lnTo>
                    <a:pt x="198" y="10"/>
                  </a:lnTo>
                  <a:lnTo>
                    <a:pt x="199" y="10"/>
                  </a:lnTo>
                  <a:lnTo>
                    <a:pt x="200" y="10"/>
                  </a:lnTo>
                  <a:lnTo>
                    <a:pt x="200" y="11"/>
                  </a:lnTo>
                  <a:lnTo>
                    <a:pt x="200" y="10"/>
                  </a:lnTo>
                  <a:lnTo>
                    <a:pt x="202" y="10"/>
                  </a:lnTo>
                  <a:lnTo>
                    <a:pt x="203" y="10"/>
                  </a:lnTo>
                  <a:lnTo>
                    <a:pt x="204" y="10"/>
                  </a:lnTo>
                  <a:lnTo>
                    <a:pt x="204" y="9"/>
                  </a:lnTo>
                  <a:lnTo>
                    <a:pt x="204" y="10"/>
                  </a:lnTo>
                  <a:lnTo>
                    <a:pt x="205" y="9"/>
                  </a:lnTo>
                  <a:lnTo>
                    <a:pt x="206" y="8"/>
                  </a:lnTo>
                  <a:lnTo>
                    <a:pt x="207" y="8"/>
                  </a:lnTo>
                  <a:lnTo>
                    <a:pt x="207" y="6"/>
                  </a:lnTo>
                  <a:lnTo>
                    <a:pt x="208" y="6"/>
                  </a:lnTo>
                  <a:lnTo>
                    <a:pt x="211" y="4"/>
                  </a:lnTo>
                  <a:lnTo>
                    <a:pt x="212" y="4"/>
                  </a:lnTo>
                  <a:lnTo>
                    <a:pt x="212" y="3"/>
                  </a:lnTo>
                  <a:lnTo>
                    <a:pt x="213" y="2"/>
                  </a:lnTo>
                  <a:lnTo>
                    <a:pt x="214" y="1"/>
                  </a:lnTo>
                  <a:lnTo>
                    <a:pt x="215" y="1"/>
                  </a:lnTo>
                  <a:lnTo>
                    <a:pt x="216" y="1"/>
                  </a:lnTo>
                  <a:lnTo>
                    <a:pt x="216" y="2"/>
                  </a:lnTo>
                  <a:lnTo>
                    <a:pt x="220" y="1"/>
                  </a:lnTo>
                  <a:lnTo>
                    <a:pt x="221" y="1"/>
                  </a:lnTo>
                  <a:lnTo>
                    <a:pt x="221" y="0"/>
                  </a:lnTo>
                  <a:lnTo>
                    <a:pt x="222" y="0"/>
                  </a:lnTo>
                  <a:lnTo>
                    <a:pt x="222" y="1"/>
                  </a:lnTo>
                  <a:lnTo>
                    <a:pt x="222" y="2"/>
                  </a:lnTo>
                  <a:lnTo>
                    <a:pt x="222" y="3"/>
                  </a:lnTo>
                  <a:lnTo>
                    <a:pt x="223" y="3"/>
                  </a:lnTo>
                  <a:lnTo>
                    <a:pt x="224" y="3"/>
                  </a:lnTo>
                  <a:lnTo>
                    <a:pt x="225" y="3"/>
                  </a:lnTo>
                  <a:lnTo>
                    <a:pt x="226" y="3"/>
                  </a:lnTo>
                  <a:lnTo>
                    <a:pt x="228" y="3"/>
                  </a:lnTo>
                  <a:lnTo>
                    <a:pt x="229" y="3"/>
                  </a:lnTo>
                  <a:lnTo>
                    <a:pt x="230" y="2"/>
                  </a:lnTo>
                  <a:lnTo>
                    <a:pt x="233" y="3"/>
                  </a:lnTo>
                  <a:lnTo>
                    <a:pt x="234" y="3"/>
                  </a:lnTo>
                  <a:lnTo>
                    <a:pt x="235" y="3"/>
                  </a:lnTo>
                  <a:lnTo>
                    <a:pt x="235" y="4"/>
                  </a:lnTo>
                  <a:lnTo>
                    <a:pt x="237" y="4"/>
                  </a:lnTo>
                  <a:lnTo>
                    <a:pt x="238" y="5"/>
                  </a:lnTo>
                  <a:lnTo>
                    <a:pt x="239" y="5"/>
                  </a:lnTo>
                  <a:lnTo>
                    <a:pt x="240" y="5"/>
                  </a:lnTo>
                  <a:lnTo>
                    <a:pt x="241" y="5"/>
                  </a:lnTo>
                  <a:lnTo>
                    <a:pt x="242" y="5"/>
                  </a:lnTo>
                  <a:lnTo>
                    <a:pt x="242" y="6"/>
                  </a:lnTo>
                  <a:lnTo>
                    <a:pt x="243" y="6"/>
                  </a:lnTo>
                  <a:lnTo>
                    <a:pt x="244" y="6"/>
                  </a:lnTo>
                  <a:lnTo>
                    <a:pt x="246" y="6"/>
                  </a:lnTo>
                  <a:lnTo>
                    <a:pt x="247" y="6"/>
                  </a:lnTo>
                  <a:lnTo>
                    <a:pt x="248" y="6"/>
                  </a:lnTo>
                  <a:lnTo>
                    <a:pt x="249" y="6"/>
                  </a:lnTo>
                  <a:lnTo>
                    <a:pt x="250" y="6"/>
                  </a:lnTo>
                  <a:lnTo>
                    <a:pt x="251" y="6"/>
                  </a:lnTo>
                  <a:lnTo>
                    <a:pt x="251" y="5"/>
                  </a:lnTo>
                  <a:lnTo>
                    <a:pt x="252" y="5"/>
                  </a:lnTo>
                  <a:lnTo>
                    <a:pt x="254" y="5"/>
                  </a:lnTo>
                  <a:lnTo>
                    <a:pt x="254" y="4"/>
                  </a:lnTo>
                  <a:lnTo>
                    <a:pt x="255" y="4"/>
                  </a:lnTo>
                  <a:lnTo>
                    <a:pt x="256" y="4"/>
                  </a:lnTo>
                  <a:lnTo>
                    <a:pt x="256" y="5"/>
                  </a:lnTo>
                  <a:lnTo>
                    <a:pt x="256" y="4"/>
                  </a:lnTo>
                  <a:lnTo>
                    <a:pt x="257" y="4"/>
                  </a:lnTo>
                  <a:lnTo>
                    <a:pt x="258" y="4"/>
                  </a:lnTo>
                  <a:lnTo>
                    <a:pt x="259" y="4"/>
                  </a:lnTo>
                  <a:lnTo>
                    <a:pt x="260" y="4"/>
                  </a:lnTo>
                  <a:lnTo>
                    <a:pt x="261" y="4"/>
                  </a:lnTo>
                  <a:lnTo>
                    <a:pt x="263" y="4"/>
                  </a:lnTo>
                  <a:lnTo>
                    <a:pt x="264" y="4"/>
                  </a:lnTo>
                  <a:lnTo>
                    <a:pt x="265" y="4"/>
                  </a:lnTo>
                  <a:lnTo>
                    <a:pt x="265" y="5"/>
                  </a:lnTo>
                  <a:lnTo>
                    <a:pt x="266" y="5"/>
                  </a:lnTo>
                  <a:lnTo>
                    <a:pt x="267" y="5"/>
                  </a:lnTo>
                  <a:lnTo>
                    <a:pt x="267" y="6"/>
                  </a:lnTo>
                  <a:lnTo>
                    <a:pt x="268" y="6"/>
                  </a:lnTo>
                  <a:lnTo>
                    <a:pt x="268" y="9"/>
                  </a:lnTo>
                  <a:lnTo>
                    <a:pt x="268" y="10"/>
                  </a:lnTo>
                  <a:lnTo>
                    <a:pt x="269" y="10"/>
                  </a:lnTo>
                  <a:lnTo>
                    <a:pt x="269" y="11"/>
                  </a:lnTo>
                  <a:lnTo>
                    <a:pt x="271" y="11"/>
                  </a:lnTo>
                  <a:lnTo>
                    <a:pt x="271" y="12"/>
                  </a:lnTo>
                  <a:lnTo>
                    <a:pt x="271" y="13"/>
                  </a:lnTo>
                  <a:lnTo>
                    <a:pt x="272" y="14"/>
                  </a:lnTo>
                  <a:lnTo>
                    <a:pt x="273" y="17"/>
                  </a:lnTo>
                  <a:lnTo>
                    <a:pt x="271" y="25"/>
                  </a:lnTo>
                  <a:lnTo>
                    <a:pt x="268" y="36"/>
                  </a:lnTo>
                  <a:lnTo>
                    <a:pt x="268" y="37"/>
                  </a:lnTo>
                  <a:lnTo>
                    <a:pt x="269" y="39"/>
                  </a:lnTo>
                  <a:lnTo>
                    <a:pt x="271" y="41"/>
                  </a:lnTo>
                  <a:lnTo>
                    <a:pt x="272" y="41"/>
                  </a:lnTo>
                  <a:lnTo>
                    <a:pt x="272" y="42"/>
                  </a:lnTo>
                  <a:lnTo>
                    <a:pt x="271" y="42"/>
                  </a:lnTo>
                  <a:lnTo>
                    <a:pt x="271" y="43"/>
                  </a:lnTo>
                  <a:lnTo>
                    <a:pt x="269" y="43"/>
                  </a:lnTo>
                  <a:lnTo>
                    <a:pt x="268" y="44"/>
                  </a:lnTo>
                  <a:lnTo>
                    <a:pt x="267" y="45"/>
                  </a:lnTo>
                  <a:lnTo>
                    <a:pt x="266" y="45"/>
                  </a:lnTo>
                  <a:lnTo>
                    <a:pt x="266" y="46"/>
                  </a:lnTo>
                  <a:lnTo>
                    <a:pt x="265" y="46"/>
                  </a:lnTo>
                  <a:lnTo>
                    <a:pt x="265" y="47"/>
                  </a:lnTo>
                  <a:lnTo>
                    <a:pt x="264" y="47"/>
                  </a:lnTo>
                  <a:lnTo>
                    <a:pt x="264" y="48"/>
                  </a:lnTo>
                  <a:lnTo>
                    <a:pt x="263" y="48"/>
                  </a:lnTo>
                  <a:lnTo>
                    <a:pt x="261" y="48"/>
                  </a:lnTo>
                  <a:lnTo>
                    <a:pt x="261" y="50"/>
                  </a:lnTo>
                  <a:lnTo>
                    <a:pt x="260" y="50"/>
                  </a:lnTo>
                  <a:lnTo>
                    <a:pt x="260" y="51"/>
                  </a:lnTo>
                  <a:lnTo>
                    <a:pt x="259" y="51"/>
                  </a:lnTo>
                  <a:lnTo>
                    <a:pt x="259" y="52"/>
                  </a:lnTo>
                  <a:lnTo>
                    <a:pt x="259" y="54"/>
                  </a:lnTo>
                  <a:lnTo>
                    <a:pt x="258" y="54"/>
                  </a:lnTo>
                  <a:lnTo>
                    <a:pt x="258" y="55"/>
                  </a:lnTo>
                  <a:lnTo>
                    <a:pt x="257" y="55"/>
                  </a:lnTo>
                  <a:lnTo>
                    <a:pt x="257" y="56"/>
                  </a:lnTo>
                  <a:lnTo>
                    <a:pt x="257" y="58"/>
                  </a:lnTo>
                  <a:lnTo>
                    <a:pt x="256" y="58"/>
                  </a:lnTo>
                  <a:lnTo>
                    <a:pt x="256" y="59"/>
                  </a:lnTo>
                  <a:lnTo>
                    <a:pt x="255" y="59"/>
                  </a:lnTo>
                  <a:lnTo>
                    <a:pt x="254" y="60"/>
                  </a:lnTo>
                  <a:lnTo>
                    <a:pt x="254" y="61"/>
                  </a:lnTo>
                  <a:lnTo>
                    <a:pt x="252" y="62"/>
                  </a:lnTo>
                  <a:lnTo>
                    <a:pt x="252" y="63"/>
                  </a:lnTo>
                  <a:lnTo>
                    <a:pt x="252" y="64"/>
                  </a:lnTo>
                  <a:lnTo>
                    <a:pt x="251" y="64"/>
                  </a:lnTo>
                  <a:lnTo>
                    <a:pt x="251" y="66"/>
                  </a:lnTo>
                  <a:lnTo>
                    <a:pt x="251" y="67"/>
                  </a:lnTo>
                  <a:lnTo>
                    <a:pt x="250" y="67"/>
                  </a:lnTo>
                  <a:lnTo>
                    <a:pt x="250" y="68"/>
                  </a:lnTo>
                  <a:lnTo>
                    <a:pt x="250" y="69"/>
                  </a:lnTo>
                  <a:lnTo>
                    <a:pt x="251" y="70"/>
                  </a:lnTo>
                  <a:lnTo>
                    <a:pt x="252" y="70"/>
                  </a:lnTo>
                  <a:lnTo>
                    <a:pt x="252" y="71"/>
                  </a:lnTo>
                  <a:lnTo>
                    <a:pt x="254" y="71"/>
                  </a:lnTo>
                  <a:lnTo>
                    <a:pt x="255" y="71"/>
                  </a:lnTo>
                  <a:lnTo>
                    <a:pt x="256" y="72"/>
                  </a:lnTo>
                  <a:lnTo>
                    <a:pt x="258" y="72"/>
                  </a:lnTo>
                  <a:lnTo>
                    <a:pt x="259" y="73"/>
                  </a:lnTo>
                  <a:lnTo>
                    <a:pt x="260" y="73"/>
                  </a:lnTo>
                  <a:lnTo>
                    <a:pt x="261" y="75"/>
                  </a:lnTo>
                  <a:lnTo>
                    <a:pt x="263" y="75"/>
                  </a:lnTo>
                  <a:lnTo>
                    <a:pt x="263" y="76"/>
                  </a:lnTo>
                  <a:lnTo>
                    <a:pt x="263" y="77"/>
                  </a:lnTo>
                  <a:lnTo>
                    <a:pt x="264" y="77"/>
                  </a:lnTo>
                  <a:lnTo>
                    <a:pt x="264" y="78"/>
                  </a:lnTo>
                  <a:lnTo>
                    <a:pt x="265" y="78"/>
                  </a:lnTo>
                  <a:lnTo>
                    <a:pt x="266" y="79"/>
                  </a:lnTo>
                  <a:lnTo>
                    <a:pt x="267" y="79"/>
                  </a:lnTo>
                  <a:lnTo>
                    <a:pt x="267" y="80"/>
                  </a:lnTo>
                  <a:lnTo>
                    <a:pt x="268" y="80"/>
                  </a:lnTo>
                  <a:lnTo>
                    <a:pt x="269" y="81"/>
                  </a:lnTo>
                  <a:lnTo>
                    <a:pt x="271" y="81"/>
                  </a:lnTo>
                  <a:lnTo>
                    <a:pt x="271" y="83"/>
                  </a:lnTo>
                  <a:lnTo>
                    <a:pt x="272" y="83"/>
                  </a:lnTo>
                  <a:lnTo>
                    <a:pt x="272" y="84"/>
                  </a:lnTo>
                  <a:lnTo>
                    <a:pt x="273" y="83"/>
                  </a:lnTo>
                  <a:lnTo>
                    <a:pt x="274" y="81"/>
                  </a:lnTo>
                  <a:lnTo>
                    <a:pt x="275" y="81"/>
                  </a:lnTo>
                  <a:lnTo>
                    <a:pt x="276" y="81"/>
                  </a:lnTo>
                  <a:lnTo>
                    <a:pt x="277" y="83"/>
                  </a:lnTo>
                  <a:lnTo>
                    <a:pt x="278" y="83"/>
                  </a:lnTo>
                  <a:lnTo>
                    <a:pt x="280" y="83"/>
                  </a:lnTo>
                  <a:lnTo>
                    <a:pt x="281" y="83"/>
                  </a:lnTo>
                  <a:lnTo>
                    <a:pt x="283" y="81"/>
                  </a:lnTo>
                  <a:lnTo>
                    <a:pt x="284" y="81"/>
                  </a:lnTo>
                  <a:lnTo>
                    <a:pt x="285" y="81"/>
                  </a:lnTo>
                  <a:lnTo>
                    <a:pt x="286" y="81"/>
                  </a:lnTo>
                  <a:lnTo>
                    <a:pt x="286" y="80"/>
                  </a:lnTo>
                  <a:lnTo>
                    <a:pt x="287" y="80"/>
                  </a:lnTo>
                  <a:lnTo>
                    <a:pt x="289" y="80"/>
                  </a:lnTo>
                  <a:lnTo>
                    <a:pt x="291" y="79"/>
                  </a:lnTo>
                  <a:lnTo>
                    <a:pt x="297" y="77"/>
                  </a:lnTo>
                  <a:lnTo>
                    <a:pt x="301" y="76"/>
                  </a:lnTo>
                  <a:lnTo>
                    <a:pt x="302" y="77"/>
                  </a:lnTo>
                  <a:lnTo>
                    <a:pt x="303" y="77"/>
                  </a:lnTo>
                  <a:lnTo>
                    <a:pt x="303" y="78"/>
                  </a:lnTo>
                  <a:lnTo>
                    <a:pt x="303" y="79"/>
                  </a:lnTo>
                  <a:lnTo>
                    <a:pt x="303" y="80"/>
                  </a:lnTo>
                  <a:lnTo>
                    <a:pt x="303" y="81"/>
                  </a:lnTo>
                  <a:lnTo>
                    <a:pt x="303" y="83"/>
                  </a:lnTo>
                  <a:lnTo>
                    <a:pt x="303" y="84"/>
                  </a:lnTo>
                  <a:lnTo>
                    <a:pt x="302" y="85"/>
                  </a:lnTo>
                  <a:lnTo>
                    <a:pt x="303" y="85"/>
                  </a:lnTo>
                  <a:lnTo>
                    <a:pt x="303" y="86"/>
                  </a:lnTo>
                  <a:lnTo>
                    <a:pt x="303" y="87"/>
                  </a:lnTo>
                  <a:lnTo>
                    <a:pt x="303" y="88"/>
                  </a:lnTo>
                  <a:lnTo>
                    <a:pt x="302" y="88"/>
                  </a:lnTo>
                  <a:lnTo>
                    <a:pt x="302" y="89"/>
                  </a:lnTo>
                  <a:lnTo>
                    <a:pt x="302" y="90"/>
                  </a:lnTo>
                  <a:lnTo>
                    <a:pt x="301" y="90"/>
                  </a:lnTo>
                  <a:lnTo>
                    <a:pt x="301" y="92"/>
                  </a:lnTo>
                  <a:lnTo>
                    <a:pt x="302" y="92"/>
                  </a:lnTo>
                  <a:lnTo>
                    <a:pt x="303" y="92"/>
                  </a:lnTo>
                  <a:lnTo>
                    <a:pt x="303" y="93"/>
                  </a:lnTo>
                  <a:lnTo>
                    <a:pt x="304" y="93"/>
                  </a:lnTo>
                  <a:lnTo>
                    <a:pt x="307" y="97"/>
                  </a:lnTo>
                  <a:lnTo>
                    <a:pt x="306" y="100"/>
                  </a:lnTo>
                  <a:lnTo>
                    <a:pt x="306" y="101"/>
                  </a:lnTo>
                  <a:lnTo>
                    <a:pt x="306" y="102"/>
                  </a:lnTo>
                  <a:lnTo>
                    <a:pt x="304" y="104"/>
                  </a:lnTo>
                  <a:lnTo>
                    <a:pt x="304" y="106"/>
                  </a:lnTo>
                  <a:lnTo>
                    <a:pt x="303" y="106"/>
                  </a:lnTo>
                  <a:lnTo>
                    <a:pt x="303" y="108"/>
                  </a:lnTo>
                  <a:lnTo>
                    <a:pt x="301" y="109"/>
                  </a:lnTo>
                  <a:lnTo>
                    <a:pt x="300" y="110"/>
                  </a:lnTo>
                  <a:lnTo>
                    <a:pt x="300" y="111"/>
                  </a:lnTo>
                  <a:lnTo>
                    <a:pt x="300" y="112"/>
                  </a:lnTo>
                  <a:lnTo>
                    <a:pt x="300" y="113"/>
                  </a:lnTo>
                  <a:lnTo>
                    <a:pt x="300" y="114"/>
                  </a:lnTo>
                  <a:lnTo>
                    <a:pt x="299" y="114"/>
                  </a:lnTo>
                  <a:lnTo>
                    <a:pt x="300" y="115"/>
                  </a:lnTo>
                  <a:lnTo>
                    <a:pt x="300" y="117"/>
                  </a:lnTo>
                  <a:lnTo>
                    <a:pt x="300" y="118"/>
                  </a:lnTo>
                  <a:lnTo>
                    <a:pt x="301" y="119"/>
                  </a:lnTo>
                  <a:lnTo>
                    <a:pt x="301" y="120"/>
                  </a:lnTo>
                  <a:lnTo>
                    <a:pt x="301" y="121"/>
                  </a:lnTo>
                  <a:lnTo>
                    <a:pt x="301" y="122"/>
                  </a:lnTo>
                  <a:lnTo>
                    <a:pt x="301" y="123"/>
                  </a:lnTo>
                  <a:lnTo>
                    <a:pt x="301" y="125"/>
                  </a:lnTo>
                  <a:lnTo>
                    <a:pt x="301" y="126"/>
                  </a:lnTo>
                  <a:lnTo>
                    <a:pt x="301" y="127"/>
                  </a:lnTo>
                  <a:lnTo>
                    <a:pt x="301" y="128"/>
                  </a:lnTo>
                  <a:lnTo>
                    <a:pt x="301" y="129"/>
                  </a:lnTo>
                  <a:lnTo>
                    <a:pt x="301" y="131"/>
                  </a:lnTo>
                  <a:lnTo>
                    <a:pt x="301" y="133"/>
                  </a:lnTo>
                  <a:lnTo>
                    <a:pt x="301" y="134"/>
                  </a:lnTo>
                  <a:lnTo>
                    <a:pt x="301" y="135"/>
                  </a:lnTo>
                  <a:lnTo>
                    <a:pt x="300" y="135"/>
                  </a:lnTo>
                  <a:lnTo>
                    <a:pt x="300" y="136"/>
                  </a:lnTo>
                  <a:lnTo>
                    <a:pt x="299" y="136"/>
                  </a:lnTo>
                  <a:lnTo>
                    <a:pt x="299" y="137"/>
                  </a:lnTo>
                  <a:lnTo>
                    <a:pt x="298" y="137"/>
                  </a:lnTo>
                  <a:lnTo>
                    <a:pt x="298" y="138"/>
                  </a:lnTo>
                  <a:lnTo>
                    <a:pt x="297" y="139"/>
                  </a:lnTo>
                  <a:lnTo>
                    <a:pt x="297" y="140"/>
                  </a:lnTo>
                  <a:lnTo>
                    <a:pt x="297" y="142"/>
                  </a:lnTo>
                  <a:lnTo>
                    <a:pt x="297" y="143"/>
                  </a:lnTo>
                  <a:lnTo>
                    <a:pt x="295" y="143"/>
                  </a:lnTo>
                  <a:lnTo>
                    <a:pt x="295" y="144"/>
                  </a:lnTo>
                  <a:lnTo>
                    <a:pt x="295" y="145"/>
                  </a:lnTo>
                  <a:lnTo>
                    <a:pt x="297" y="146"/>
                  </a:lnTo>
                  <a:lnTo>
                    <a:pt x="295" y="147"/>
                  </a:lnTo>
                  <a:lnTo>
                    <a:pt x="294" y="148"/>
                  </a:lnTo>
                  <a:lnTo>
                    <a:pt x="293" y="150"/>
                  </a:lnTo>
                  <a:lnTo>
                    <a:pt x="293" y="151"/>
                  </a:lnTo>
                  <a:lnTo>
                    <a:pt x="292" y="152"/>
                  </a:lnTo>
                  <a:lnTo>
                    <a:pt x="292" y="155"/>
                  </a:lnTo>
                  <a:lnTo>
                    <a:pt x="293" y="158"/>
                  </a:lnTo>
                  <a:lnTo>
                    <a:pt x="293" y="160"/>
                  </a:lnTo>
                  <a:lnTo>
                    <a:pt x="293" y="161"/>
                  </a:lnTo>
                  <a:lnTo>
                    <a:pt x="293" y="162"/>
                  </a:lnTo>
                  <a:lnTo>
                    <a:pt x="293" y="163"/>
                  </a:lnTo>
                  <a:lnTo>
                    <a:pt x="294" y="164"/>
                  </a:lnTo>
                  <a:lnTo>
                    <a:pt x="295" y="164"/>
                  </a:lnTo>
                  <a:lnTo>
                    <a:pt x="295" y="165"/>
                  </a:lnTo>
                  <a:lnTo>
                    <a:pt x="295" y="167"/>
                  </a:lnTo>
                  <a:lnTo>
                    <a:pt x="297" y="167"/>
                  </a:lnTo>
                  <a:lnTo>
                    <a:pt x="298" y="167"/>
                  </a:lnTo>
                  <a:lnTo>
                    <a:pt x="298" y="168"/>
                  </a:lnTo>
                  <a:lnTo>
                    <a:pt x="298" y="169"/>
                  </a:lnTo>
                  <a:lnTo>
                    <a:pt x="298" y="170"/>
                  </a:lnTo>
                  <a:lnTo>
                    <a:pt x="298" y="171"/>
                  </a:lnTo>
                  <a:lnTo>
                    <a:pt x="298" y="172"/>
                  </a:lnTo>
                  <a:lnTo>
                    <a:pt x="298" y="173"/>
                  </a:lnTo>
                  <a:lnTo>
                    <a:pt x="298" y="175"/>
                  </a:lnTo>
                  <a:lnTo>
                    <a:pt x="298" y="176"/>
                  </a:lnTo>
                  <a:lnTo>
                    <a:pt x="298" y="177"/>
                  </a:lnTo>
                  <a:lnTo>
                    <a:pt x="298" y="178"/>
                  </a:lnTo>
                  <a:lnTo>
                    <a:pt x="294" y="184"/>
                  </a:lnTo>
                  <a:lnTo>
                    <a:pt x="294" y="188"/>
                  </a:lnTo>
                  <a:lnTo>
                    <a:pt x="293" y="188"/>
                  </a:lnTo>
                  <a:lnTo>
                    <a:pt x="294" y="188"/>
                  </a:lnTo>
                  <a:lnTo>
                    <a:pt x="294" y="189"/>
                  </a:lnTo>
                  <a:lnTo>
                    <a:pt x="294" y="190"/>
                  </a:lnTo>
                  <a:lnTo>
                    <a:pt x="294" y="192"/>
                  </a:lnTo>
                  <a:lnTo>
                    <a:pt x="294" y="193"/>
                  </a:lnTo>
                  <a:lnTo>
                    <a:pt x="293" y="195"/>
                  </a:lnTo>
                  <a:lnTo>
                    <a:pt x="292" y="196"/>
                  </a:lnTo>
                  <a:lnTo>
                    <a:pt x="292" y="198"/>
                  </a:lnTo>
                  <a:lnTo>
                    <a:pt x="292" y="200"/>
                  </a:lnTo>
                  <a:lnTo>
                    <a:pt x="292" y="201"/>
                  </a:lnTo>
                  <a:lnTo>
                    <a:pt x="292" y="202"/>
                  </a:lnTo>
                  <a:lnTo>
                    <a:pt x="293" y="203"/>
                  </a:lnTo>
                  <a:lnTo>
                    <a:pt x="293" y="204"/>
                  </a:lnTo>
                  <a:lnTo>
                    <a:pt x="293" y="205"/>
                  </a:lnTo>
                  <a:lnTo>
                    <a:pt x="294" y="206"/>
                  </a:lnTo>
                  <a:lnTo>
                    <a:pt x="295" y="206"/>
                  </a:lnTo>
                  <a:lnTo>
                    <a:pt x="295" y="209"/>
                  </a:lnTo>
                  <a:lnTo>
                    <a:pt x="297" y="212"/>
                  </a:lnTo>
                  <a:lnTo>
                    <a:pt x="297" y="218"/>
                  </a:lnTo>
                  <a:lnTo>
                    <a:pt x="299" y="218"/>
                  </a:lnTo>
                  <a:lnTo>
                    <a:pt x="300" y="219"/>
                  </a:lnTo>
                  <a:lnTo>
                    <a:pt x="300" y="220"/>
                  </a:lnTo>
                  <a:lnTo>
                    <a:pt x="300" y="221"/>
                  </a:lnTo>
                  <a:lnTo>
                    <a:pt x="299" y="221"/>
                  </a:lnTo>
                  <a:lnTo>
                    <a:pt x="299" y="222"/>
                  </a:lnTo>
                  <a:lnTo>
                    <a:pt x="299" y="223"/>
                  </a:lnTo>
                  <a:lnTo>
                    <a:pt x="300" y="223"/>
                  </a:lnTo>
                  <a:lnTo>
                    <a:pt x="300" y="226"/>
                  </a:lnTo>
                  <a:lnTo>
                    <a:pt x="299" y="227"/>
                  </a:lnTo>
                  <a:lnTo>
                    <a:pt x="299" y="228"/>
                  </a:lnTo>
                  <a:lnTo>
                    <a:pt x="298" y="228"/>
                  </a:lnTo>
                  <a:lnTo>
                    <a:pt x="298" y="229"/>
                  </a:lnTo>
                  <a:lnTo>
                    <a:pt x="297" y="229"/>
                  </a:lnTo>
                  <a:lnTo>
                    <a:pt x="295" y="230"/>
                  </a:lnTo>
                  <a:lnTo>
                    <a:pt x="294" y="230"/>
                  </a:lnTo>
                  <a:lnTo>
                    <a:pt x="293" y="230"/>
                  </a:lnTo>
                  <a:lnTo>
                    <a:pt x="293" y="231"/>
                  </a:lnTo>
                  <a:lnTo>
                    <a:pt x="292" y="231"/>
                  </a:lnTo>
                  <a:lnTo>
                    <a:pt x="291" y="232"/>
                  </a:lnTo>
                  <a:lnTo>
                    <a:pt x="290" y="232"/>
                  </a:lnTo>
                  <a:lnTo>
                    <a:pt x="289" y="234"/>
                  </a:lnTo>
                  <a:lnTo>
                    <a:pt x="289" y="235"/>
                  </a:lnTo>
                  <a:lnTo>
                    <a:pt x="287" y="235"/>
                  </a:lnTo>
                  <a:lnTo>
                    <a:pt x="287" y="236"/>
                  </a:lnTo>
                  <a:lnTo>
                    <a:pt x="286" y="236"/>
                  </a:lnTo>
                  <a:lnTo>
                    <a:pt x="287" y="236"/>
                  </a:lnTo>
                  <a:lnTo>
                    <a:pt x="286" y="237"/>
                  </a:lnTo>
                  <a:lnTo>
                    <a:pt x="286" y="238"/>
                  </a:lnTo>
                  <a:lnTo>
                    <a:pt x="287" y="239"/>
                  </a:lnTo>
                  <a:lnTo>
                    <a:pt x="287" y="240"/>
                  </a:lnTo>
                  <a:lnTo>
                    <a:pt x="287" y="242"/>
                  </a:lnTo>
                  <a:lnTo>
                    <a:pt x="287" y="243"/>
                  </a:lnTo>
                  <a:lnTo>
                    <a:pt x="289" y="243"/>
                  </a:lnTo>
                  <a:lnTo>
                    <a:pt x="289" y="244"/>
                  </a:lnTo>
                  <a:lnTo>
                    <a:pt x="290" y="244"/>
                  </a:lnTo>
                  <a:lnTo>
                    <a:pt x="290" y="245"/>
                  </a:lnTo>
                  <a:lnTo>
                    <a:pt x="291" y="245"/>
                  </a:lnTo>
                  <a:lnTo>
                    <a:pt x="291" y="246"/>
                  </a:lnTo>
                  <a:lnTo>
                    <a:pt x="292" y="247"/>
                  </a:lnTo>
                  <a:lnTo>
                    <a:pt x="293" y="247"/>
                  </a:lnTo>
                  <a:lnTo>
                    <a:pt x="294" y="248"/>
                  </a:lnTo>
                  <a:lnTo>
                    <a:pt x="295" y="250"/>
                  </a:lnTo>
                  <a:lnTo>
                    <a:pt x="297" y="250"/>
                  </a:lnTo>
                  <a:lnTo>
                    <a:pt x="297" y="251"/>
                  </a:lnTo>
                  <a:lnTo>
                    <a:pt x="297" y="252"/>
                  </a:lnTo>
                  <a:lnTo>
                    <a:pt x="298" y="252"/>
                  </a:lnTo>
                  <a:lnTo>
                    <a:pt x="298" y="253"/>
                  </a:lnTo>
                  <a:lnTo>
                    <a:pt x="299" y="254"/>
                  </a:lnTo>
                  <a:lnTo>
                    <a:pt x="300" y="255"/>
                  </a:lnTo>
                  <a:lnTo>
                    <a:pt x="301" y="255"/>
                  </a:lnTo>
                  <a:lnTo>
                    <a:pt x="301" y="256"/>
                  </a:lnTo>
                  <a:lnTo>
                    <a:pt x="302" y="257"/>
                  </a:lnTo>
                  <a:lnTo>
                    <a:pt x="303" y="259"/>
                  </a:lnTo>
                  <a:lnTo>
                    <a:pt x="303" y="260"/>
                  </a:lnTo>
                  <a:lnTo>
                    <a:pt x="306" y="261"/>
                  </a:lnTo>
                  <a:lnTo>
                    <a:pt x="308" y="261"/>
                  </a:lnTo>
                  <a:lnTo>
                    <a:pt x="308" y="263"/>
                  </a:lnTo>
                  <a:lnTo>
                    <a:pt x="309" y="263"/>
                  </a:lnTo>
                  <a:lnTo>
                    <a:pt x="308" y="264"/>
                  </a:lnTo>
                  <a:lnTo>
                    <a:pt x="308" y="265"/>
                  </a:lnTo>
                  <a:lnTo>
                    <a:pt x="308" y="267"/>
                  </a:lnTo>
                  <a:lnTo>
                    <a:pt x="309" y="268"/>
                  </a:lnTo>
                  <a:lnTo>
                    <a:pt x="309" y="269"/>
                  </a:lnTo>
                  <a:lnTo>
                    <a:pt x="310" y="268"/>
                  </a:lnTo>
                  <a:lnTo>
                    <a:pt x="310" y="269"/>
                  </a:lnTo>
                  <a:lnTo>
                    <a:pt x="312" y="269"/>
                  </a:lnTo>
                  <a:lnTo>
                    <a:pt x="312" y="270"/>
                  </a:lnTo>
                  <a:lnTo>
                    <a:pt x="314" y="272"/>
                  </a:lnTo>
                  <a:lnTo>
                    <a:pt x="315" y="272"/>
                  </a:lnTo>
                  <a:lnTo>
                    <a:pt x="316" y="273"/>
                  </a:lnTo>
                  <a:lnTo>
                    <a:pt x="317" y="273"/>
                  </a:lnTo>
                  <a:lnTo>
                    <a:pt x="318" y="274"/>
                  </a:lnTo>
                  <a:lnTo>
                    <a:pt x="319" y="274"/>
                  </a:lnTo>
                  <a:lnTo>
                    <a:pt x="319" y="276"/>
                  </a:lnTo>
                  <a:lnTo>
                    <a:pt x="320" y="276"/>
                  </a:lnTo>
                  <a:lnTo>
                    <a:pt x="321" y="276"/>
                  </a:lnTo>
                  <a:lnTo>
                    <a:pt x="323" y="276"/>
                  </a:lnTo>
                  <a:lnTo>
                    <a:pt x="324" y="277"/>
                  </a:lnTo>
                  <a:lnTo>
                    <a:pt x="325" y="277"/>
                  </a:lnTo>
                  <a:lnTo>
                    <a:pt x="326" y="278"/>
                  </a:lnTo>
                  <a:lnTo>
                    <a:pt x="327" y="278"/>
                  </a:lnTo>
                  <a:lnTo>
                    <a:pt x="328" y="279"/>
                  </a:lnTo>
                  <a:lnTo>
                    <a:pt x="329" y="280"/>
                  </a:lnTo>
                  <a:lnTo>
                    <a:pt x="330" y="280"/>
                  </a:lnTo>
                  <a:lnTo>
                    <a:pt x="330" y="281"/>
                  </a:lnTo>
                  <a:lnTo>
                    <a:pt x="332" y="281"/>
                  </a:lnTo>
                  <a:lnTo>
                    <a:pt x="333" y="282"/>
                  </a:lnTo>
                  <a:lnTo>
                    <a:pt x="334" y="284"/>
                  </a:lnTo>
                  <a:lnTo>
                    <a:pt x="335" y="284"/>
                  </a:lnTo>
                  <a:lnTo>
                    <a:pt x="335" y="285"/>
                  </a:lnTo>
                  <a:lnTo>
                    <a:pt x="335" y="286"/>
                  </a:lnTo>
                  <a:lnTo>
                    <a:pt x="334" y="286"/>
                  </a:lnTo>
                  <a:lnTo>
                    <a:pt x="333" y="286"/>
                  </a:lnTo>
                  <a:lnTo>
                    <a:pt x="333" y="287"/>
                  </a:lnTo>
                  <a:lnTo>
                    <a:pt x="332" y="287"/>
                  </a:lnTo>
                  <a:lnTo>
                    <a:pt x="332" y="288"/>
                  </a:lnTo>
                  <a:lnTo>
                    <a:pt x="330" y="288"/>
                  </a:lnTo>
                  <a:lnTo>
                    <a:pt x="329" y="288"/>
                  </a:lnTo>
                  <a:lnTo>
                    <a:pt x="329" y="290"/>
                  </a:lnTo>
                  <a:lnTo>
                    <a:pt x="329" y="292"/>
                  </a:lnTo>
                  <a:lnTo>
                    <a:pt x="328" y="292"/>
                  </a:lnTo>
                  <a:lnTo>
                    <a:pt x="327" y="292"/>
                  </a:lnTo>
                  <a:lnTo>
                    <a:pt x="325" y="294"/>
                  </a:lnTo>
                  <a:lnTo>
                    <a:pt x="323" y="294"/>
                  </a:lnTo>
                  <a:lnTo>
                    <a:pt x="321" y="294"/>
                  </a:lnTo>
                  <a:lnTo>
                    <a:pt x="316" y="295"/>
                  </a:lnTo>
                  <a:lnTo>
                    <a:pt x="308" y="296"/>
                  </a:lnTo>
                  <a:lnTo>
                    <a:pt x="299" y="297"/>
                  </a:lnTo>
                  <a:lnTo>
                    <a:pt x="298" y="297"/>
                  </a:lnTo>
                  <a:lnTo>
                    <a:pt x="297" y="298"/>
                  </a:lnTo>
                  <a:lnTo>
                    <a:pt x="297" y="299"/>
                  </a:lnTo>
                  <a:lnTo>
                    <a:pt x="295" y="301"/>
                  </a:lnTo>
                  <a:lnTo>
                    <a:pt x="294" y="301"/>
                  </a:lnTo>
                  <a:lnTo>
                    <a:pt x="294" y="302"/>
                  </a:lnTo>
                  <a:lnTo>
                    <a:pt x="292" y="302"/>
                  </a:lnTo>
                  <a:lnTo>
                    <a:pt x="292" y="303"/>
                  </a:lnTo>
                  <a:lnTo>
                    <a:pt x="292" y="304"/>
                  </a:lnTo>
                  <a:lnTo>
                    <a:pt x="291" y="305"/>
                  </a:lnTo>
                  <a:lnTo>
                    <a:pt x="285" y="309"/>
                  </a:lnTo>
                  <a:lnTo>
                    <a:pt x="281" y="313"/>
                  </a:lnTo>
                  <a:lnTo>
                    <a:pt x="276" y="315"/>
                  </a:lnTo>
                  <a:lnTo>
                    <a:pt x="272" y="320"/>
                  </a:lnTo>
                  <a:lnTo>
                    <a:pt x="272" y="322"/>
                  </a:lnTo>
                  <a:lnTo>
                    <a:pt x="267" y="326"/>
                  </a:lnTo>
                  <a:lnTo>
                    <a:pt x="264" y="327"/>
                  </a:lnTo>
                  <a:lnTo>
                    <a:pt x="263" y="324"/>
                  </a:lnTo>
                  <a:lnTo>
                    <a:pt x="263" y="326"/>
                  </a:lnTo>
                  <a:lnTo>
                    <a:pt x="263" y="327"/>
                  </a:lnTo>
                  <a:lnTo>
                    <a:pt x="261" y="327"/>
                  </a:lnTo>
                  <a:lnTo>
                    <a:pt x="261" y="328"/>
                  </a:lnTo>
                  <a:lnTo>
                    <a:pt x="260" y="329"/>
                  </a:lnTo>
                  <a:lnTo>
                    <a:pt x="259" y="329"/>
                  </a:lnTo>
                  <a:lnTo>
                    <a:pt x="259" y="330"/>
                  </a:lnTo>
                  <a:lnTo>
                    <a:pt x="258" y="331"/>
                  </a:lnTo>
                  <a:lnTo>
                    <a:pt x="256" y="331"/>
                  </a:lnTo>
                  <a:lnTo>
                    <a:pt x="255" y="332"/>
                  </a:lnTo>
                  <a:lnTo>
                    <a:pt x="251" y="336"/>
                  </a:lnTo>
                  <a:lnTo>
                    <a:pt x="251" y="337"/>
                  </a:lnTo>
                  <a:lnTo>
                    <a:pt x="250" y="337"/>
                  </a:lnTo>
                  <a:lnTo>
                    <a:pt x="249" y="337"/>
                  </a:lnTo>
                  <a:lnTo>
                    <a:pt x="249" y="338"/>
                  </a:lnTo>
                  <a:lnTo>
                    <a:pt x="248" y="339"/>
                  </a:lnTo>
                  <a:lnTo>
                    <a:pt x="247" y="337"/>
                  </a:lnTo>
                  <a:lnTo>
                    <a:pt x="246" y="337"/>
                  </a:lnTo>
                  <a:lnTo>
                    <a:pt x="244" y="337"/>
                  </a:lnTo>
                  <a:lnTo>
                    <a:pt x="243" y="337"/>
                  </a:lnTo>
                  <a:lnTo>
                    <a:pt x="241" y="337"/>
                  </a:lnTo>
                  <a:lnTo>
                    <a:pt x="241" y="336"/>
                  </a:lnTo>
                  <a:lnTo>
                    <a:pt x="240" y="336"/>
                  </a:lnTo>
                  <a:lnTo>
                    <a:pt x="239" y="337"/>
                  </a:lnTo>
                  <a:lnTo>
                    <a:pt x="239" y="336"/>
                  </a:lnTo>
                  <a:lnTo>
                    <a:pt x="238" y="336"/>
                  </a:lnTo>
                  <a:lnTo>
                    <a:pt x="237" y="336"/>
                  </a:lnTo>
                  <a:lnTo>
                    <a:pt x="235" y="337"/>
                  </a:lnTo>
                  <a:lnTo>
                    <a:pt x="234" y="337"/>
                  </a:lnTo>
                  <a:lnTo>
                    <a:pt x="233" y="337"/>
                  </a:lnTo>
                  <a:lnTo>
                    <a:pt x="233" y="336"/>
                  </a:lnTo>
                  <a:lnTo>
                    <a:pt x="232" y="336"/>
                  </a:lnTo>
                  <a:lnTo>
                    <a:pt x="232" y="335"/>
                  </a:lnTo>
                  <a:lnTo>
                    <a:pt x="231" y="334"/>
                  </a:lnTo>
                  <a:lnTo>
                    <a:pt x="231" y="332"/>
                  </a:lnTo>
                  <a:lnTo>
                    <a:pt x="230" y="331"/>
                  </a:lnTo>
                  <a:lnTo>
                    <a:pt x="230" y="330"/>
                  </a:lnTo>
                  <a:lnTo>
                    <a:pt x="229" y="330"/>
                  </a:lnTo>
                  <a:lnTo>
                    <a:pt x="229" y="329"/>
                  </a:lnTo>
                  <a:lnTo>
                    <a:pt x="228" y="329"/>
                  </a:lnTo>
                  <a:lnTo>
                    <a:pt x="226" y="328"/>
                  </a:lnTo>
                  <a:lnTo>
                    <a:pt x="226" y="327"/>
                  </a:lnTo>
                  <a:lnTo>
                    <a:pt x="225" y="326"/>
                  </a:lnTo>
                  <a:lnTo>
                    <a:pt x="224" y="324"/>
                  </a:lnTo>
                  <a:lnTo>
                    <a:pt x="224" y="323"/>
                  </a:lnTo>
                  <a:lnTo>
                    <a:pt x="223" y="323"/>
                  </a:lnTo>
                  <a:lnTo>
                    <a:pt x="221" y="322"/>
                  </a:lnTo>
                  <a:lnTo>
                    <a:pt x="220" y="322"/>
                  </a:lnTo>
                  <a:lnTo>
                    <a:pt x="218" y="322"/>
                  </a:lnTo>
                  <a:lnTo>
                    <a:pt x="218" y="321"/>
                  </a:lnTo>
                  <a:lnTo>
                    <a:pt x="217" y="321"/>
                  </a:lnTo>
                  <a:lnTo>
                    <a:pt x="216" y="320"/>
                  </a:lnTo>
                  <a:lnTo>
                    <a:pt x="215" y="320"/>
                  </a:lnTo>
                  <a:lnTo>
                    <a:pt x="214" y="319"/>
                  </a:lnTo>
                  <a:lnTo>
                    <a:pt x="213" y="319"/>
                  </a:lnTo>
                  <a:lnTo>
                    <a:pt x="212" y="319"/>
                  </a:lnTo>
                  <a:lnTo>
                    <a:pt x="212" y="318"/>
                  </a:lnTo>
                  <a:lnTo>
                    <a:pt x="211" y="318"/>
                  </a:lnTo>
                  <a:lnTo>
                    <a:pt x="209" y="318"/>
                  </a:lnTo>
                  <a:lnTo>
                    <a:pt x="208" y="318"/>
                  </a:lnTo>
                  <a:lnTo>
                    <a:pt x="208" y="317"/>
                  </a:lnTo>
                  <a:lnTo>
                    <a:pt x="207" y="317"/>
                  </a:lnTo>
                  <a:lnTo>
                    <a:pt x="206" y="317"/>
                  </a:lnTo>
                  <a:lnTo>
                    <a:pt x="205" y="315"/>
                  </a:lnTo>
                  <a:lnTo>
                    <a:pt x="204" y="315"/>
                  </a:lnTo>
                  <a:lnTo>
                    <a:pt x="204" y="314"/>
                  </a:lnTo>
                  <a:lnTo>
                    <a:pt x="203" y="314"/>
                  </a:lnTo>
                  <a:lnTo>
                    <a:pt x="197" y="326"/>
                  </a:lnTo>
                  <a:lnTo>
                    <a:pt x="197" y="327"/>
                  </a:lnTo>
                  <a:lnTo>
                    <a:pt x="195" y="327"/>
                  </a:lnTo>
                  <a:lnTo>
                    <a:pt x="194" y="328"/>
                  </a:lnTo>
                  <a:lnTo>
                    <a:pt x="192" y="328"/>
                  </a:lnTo>
                  <a:lnTo>
                    <a:pt x="192" y="327"/>
                  </a:lnTo>
                  <a:lnTo>
                    <a:pt x="191" y="328"/>
                  </a:lnTo>
                  <a:lnTo>
                    <a:pt x="190" y="327"/>
                  </a:lnTo>
                  <a:lnTo>
                    <a:pt x="186" y="327"/>
                  </a:lnTo>
                  <a:lnTo>
                    <a:pt x="185" y="328"/>
                  </a:lnTo>
                  <a:lnTo>
                    <a:pt x="183" y="327"/>
                  </a:lnTo>
                  <a:lnTo>
                    <a:pt x="182" y="323"/>
                  </a:lnTo>
                  <a:lnTo>
                    <a:pt x="181" y="323"/>
                  </a:lnTo>
                  <a:lnTo>
                    <a:pt x="180" y="323"/>
                  </a:lnTo>
                  <a:lnTo>
                    <a:pt x="179" y="322"/>
                  </a:lnTo>
                  <a:lnTo>
                    <a:pt x="174" y="320"/>
                  </a:lnTo>
                  <a:lnTo>
                    <a:pt x="173" y="319"/>
                  </a:lnTo>
                  <a:lnTo>
                    <a:pt x="173" y="318"/>
                  </a:lnTo>
                  <a:lnTo>
                    <a:pt x="172" y="318"/>
                  </a:lnTo>
                  <a:lnTo>
                    <a:pt x="171" y="315"/>
                  </a:lnTo>
                  <a:lnTo>
                    <a:pt x="169" y="315"/>
                  </a:lnTo>
                  <a:lnTo>
                    <a:pt x="166" y="315"/>
                  </a:lnTo>
                  <a:lnTo>
                    <a:pt x="165" y="315"/>
                  </a:lnTo>
                  <a:lnTo>
                    <a:pt x="162" y="317"/>
                  </a:lnTo>
                  <a:lnTo>
                    <a:pt x="159" y="318"/>
                  </a:lnTo>
                  <a:lnTo>
                    <a:pt x="155" y="317"/>
                  </a:lnTo>
                  <a:lnTo>
                    <a:pt x="152" y="314"/>
                  </a:lnTo>
                  <a:lnTo>
                    <a:pt x="149" y="315"/>
                  </a:lnTo>
                  <a:lnTo>
                    <a:pt x="148" y="317"/>
                  </a:lnTo>
                  <a:lnTo>
                    <a:pt x="136" y="321"/>
                  </a:lnTo>
                  <a:lnTo>
                    <a:pt x="136" y="322"/>
                  </a:lnTo>
                  <a:lnTo>
                    <a:pt x="135" y="322"/>
                  </a:lnTo>
                  <a:lnTo>
                    <a:pt x="134" y="323"/>
                  </a:lnTo>
                  <a:lnTo>
                    <a:pt x="132" y="323"/>
                  </a:lnTo>
                  <a:lnTo>
                    <a:pt x="130" y="322"/>
                  </a:lnTo>
                  <a:lnTo>
                    <a:pt x="129" y="322"/>
                  </a:lnTo>
                  <a:lnTo>
                    <a:pt x="129" y="323"/>
                  </a:lnTo>
                  <a:lnTo>
                    <a:pt x="128" y="324"/>
                  </a:lnTo>
                  <a:lnTo>
                    <a:pt x="128" y="323"/>
                  </a:lnTo>
                  <a:lnTo>
                    <a:pt x="127" y="323"/>
                  </a:lnTo>
                  <a:lnTo>
                    <a:pt x="127" y="324"/>
                  </a:lnTo>
                  <a:lnTo>
                    <a:pt x="126" y="324"/>
                  </a:lnTo>
                  <a:lnTo>
                    <a:pt x="126" y="326"/>
                  </a:lnTo>
                  <a:lnTo>
                    <a:pt x="126" y="327"/>
                  </a:lnTo>
                  <a:lnTo>
                    <a:pt x="125" y="328"/>
                  </a:lnTo>
                  <a:lnTo>
                    <a:pt x="125" y="327"/>
                  </a:lnTo>
                  <a:lnTo>
                    <a:pt x="123" y="327"/>
                  </a:lnTo>
                  <a:lnTo>
                    <a:pt x="125" y="328"/>
                  </a:lnTo>
                  <a:lnTo>
                    <a:pt x="123" y="328"/>
                  </a:lnTo>
                  <a:lnTo>
                    <a:pt x="122" y="329"/>
                  </a:lnTo>
                  <a:lnTo>
                    <a:pt x="121" y="329"/>
                  </a:lnTo>
                  <a:lnTo>
                    <a:pt x="121" y="330"/>
                  </a:lnTo>
                  <a:lnTo>
                    <a:pt x="120" y="330"/>
                  </a:lnTo>
                  <a:lnTo>
                    <a:pt x="121" y="330"/>
                  </a:lnTo>
                  <a:lnTo>
                    <a:pt x="120" y="330"/>
                  </a:lnTo>
                  <a:lnTo>
                    <a:pt x="120" y="331"/>
                  </a:lnTo>
                  <a:lnTo>
                    <a:pt x="117" y="332"/>
                  </a:lnTo>
                  <a:lnTo>
                    <a:pt x="116" y="332"/>
                  </a:lnTo>
                  <a:lnTo>
                    <a:pt x="114" y="332"/>
                  </a:lnTo>
                  <a:lnTo>
                    <a:pt x="113" y="334"/>
                  </a:lnTo>
                  <a:lnTo>
                    <a:pt x="111" y="335"/>
                  </a:lnTo>
                  <a:lnTo>
                    <a:pt x="110" y="335"/>
                  </a:lnTo>
                  <a:lnTo>
                    <a:pt x="110" y="336"/>
                  </a:lnTo>
                  <a:lnTo>
                    <a:pt x="109" y="337"/>
                  </a:lnTo>
                  <a:lnTo>
                    <a:pt x="109" y="338"/>
                  </a:lnTo>
                  <a:lnTo>
                    <a:pt x="108" y="337"/>
                  </a:lnTo>
                  <a:lnTo>
                    <a:pt x="106" y="336"/>
                  </a:lnTo>
                  <a:lnTo>
                    <a:pt x="103" y="334"/>
                  </a:lnTo>
                  <a:lnTo>
                    <a:pt x="103" y="332"/>
                  </a:lnTo>
                  <a:lnTo>
                    <a:pt x="102" y="332"/>
                  </a:lnTo>
                  <a:lnTo>
                    <a:pt x="102" y="331"/>
                  </a:lnTo>
                  <a:lnTo>
                    <a:pt x="101" y="331"/>
                  </a:lnTo>
                  <a:lnTo>
                    <a:pt x="100" y="330"/>
                  </a:lnTo>
                  <a:lnTo>
                    <a:pt x="100" y="329"/>
                  </a:lnTo>
                  <a:lnTo>
                    <a:pt x="99" y="329"/>
                  </a:lnTo>
                  <a:lnTo>
                    <a:pt x="99" y="328"/>
                  </a:lnTo>
                  <a:lnTo>
                    <a:pt x="97" y="327"/>
                  </a:lnTo>
                  <a:lnTo>
                    <a:pt x="96" y="326"/>
                  </a:lnTo>
                  <a:lnTo>
                    <a:pt x="93" y="323"/>
                  </a:lnTo>
                  <a:lnTo>
                    <a:pt x="93" y="322"/>
                  </a:lnTo>
                  <a:lnTo>
                    <a:pt x="92" y="322"/>
                  </a:lnTo>
                  <a:lnTo>
                    <a:pt x="92" y="321"/>
                  </a:lnTo>
                  <a:lnTo>
                    <a:pt x="91" y="321"/>
                  </a:lnTo>
                  <a:lnTo>
                    <a:pt x="90" y="320"/>
                  </a:lnTo>
                  <a:lnTo>
                    <a:pt x="88" y="320"/>
                  </a:lnTo>
                  <a:lnTo>
                    <a:pt x="88" y="319"/>
                  </a:lnTo>
                  <a:lnTo>
                    <a:pt x="87" y="319"/>
                  </a:lnTo>
                  <a:lnTo>
                    <a:pt x="87" y="318"/>
                  </a:lnTo>
                  <a:lnTo>
                    <a:pt x="86" y="318"/>
                  </a:lnTo>
                  <a:lnTo>
                    <a:pt x="85" y="317"/>
                  </a:lnTo>
                  <a:lnTo>
                    <a:pt x="83" y="314"/>
                  </a:lnTo>
                  <a:lnTo>
                    <a:pt x="82" y="314"/>
                  </a:lnTo>
                  <a:lnTo>
                    <a:pt x="80" y="314"/>
                  </a:lnTo>
                  <a:lnTo>
                    <a:pt x="79" y="314"/>
                  </a:lnTo>
                  <a:lnTo>
                    <a:pt x="78" y="313"/>
                  </a:lnTo>
                  <a:lnTo>
                    <a:pt x="77" y="313"/>
                  </a:lnTo>
                  <a:lnTo>
                    <a:pt x="77" y="312"/>
                  </a:lnTo>
                  <a:lnTo>
                    <a:pt x="76" y="312"/>
                  </a:lnTo>
                  <a:lnTo>
                    <a:pt x="75" y="312"/>
                  </a:lnTo>
                  <a:lnTo>
                    <a:pt x="74" y="310"/>
                  </a:lnTo>
                  <a:lnTo>
                    <a:pt x="73" y="310"/>
                  </a:lnTo>
                  <a:lnTo>
                    <a:pt x="71" y="310"/>
                  </a:lnTo>
                  <a:lnTo>
                    <a:pt x="70" y="310"/>
                  </a:lnTo>
                  <a:lnTo>
                    <a:pt x="69" y="310"/>
                  </a:lnTo>
                  <a:lnTo>
                    <a:pt x="67" y="311"/>
                  </a:lnTo>
                  <a:lnTo>
                    <a:pt x="66" y="311"/>
                  </a:lnTo>
                  <a:lnTo>
                    <a:pt x="62" y="310"/>
                  </a:lnTo>
                  <a:lnTo>
                    <a:pt x="62" y="309"/>
                  </a:lnTo>
                  <a:lnTo>
                    <a:pt x="62" y="307"/>
                  </a:lnTo>
                  <a:lnTo>
                    <a:pt x="62" y="306"/>
                  </a:lnTo>
                  <a:lnTo>
                    <a:pt x="61" y="306"/>
                  </a:lnTo>
                  <a:lnTo>
                    <a:pt x="61" y="305"/>
                  </a:lnTo>
                  <a:lnTo>
                    <a:pt x="60" y="303"/>
                  </a:lnTo>
                  <a:lnTo>
                    <a:pt x="58" y="302"/>
                  </a:lnTo>
                  <a:lnTo>
                    <a:pt x="57" y="302"/>
                  </a:lnTo>
                  <a:lnTo>
                    <a:pt x="56" y="301"/>
                  </a:lnTo>
                  <a:lnTo>
                    <a:pt x="54" y="298"/>
                  </a:lnTo>
                  <a:lnTo>
                    <a:pt x="54" y="297"/>
                  </a:lnTo>
                  <a:lnTo>
                    <a:pt x="53" y="297"/>
                  </a:lnTo>
                  <a:lnTo>
                    <a:pt x="52" y="296"/>
                  </a:lnTo>
                  <a:lnTo>
                    <a:pt x="52" y="295"/>
                  </a:lnTo>
                  <a:lnTo>
                    <a:pt x="51" y="295"/>
                  </a:lnTo>
                  <a:lnTo>
                    <a:pt x="51" y="294"/>
                  </a:lnTo>
                  <a:lnTo>
                    <a:pt x="51" y="293"/>
                  </a:lnTo>
                  <a:lnTo>
                    <a:pt x="50" y="292"/>
                  </a:lnTo>
                  <a:lnTo>
                    <a:pt x="50" y="290"/>
                  </a:lnTo>
                  <a:lnTo>
                    <a:pt x="50" y="289"/>
                  </a:lnTo>
                  <a:lnTo>
                    <a:pt x="49" y="289"/>
                  </a:lnTo>
                  <a:lnTo>
                    <a:pt x="47" y="289"/>
                  </a:lnTo>
                  <a:lnTo>
                    <a:pt x="45" y="290"/>
                  </a:lnTo>
                  <a:lnTo>
                    <a:pt x="43" y="290"/>
                  </a:lnTo>
                  <a:lnTo>
                    <a:pt x="42" y="290"/>
                  </a:lnTo>
                  <a:lnTo>
                    <a:pt x="41" y="292"/>
                  </a:lnTo>
                  <a:lnTo>
                    <a:pt x="37" y="292"/>
                  </a:lnTo>
                  <a:lnTo>
                    <a:pt x="35" y="292"/>
                  </a:lnTo>
                  <a:lnTo>
                    <a:pt x="34" y="292"/>
                  </a:lnTo>
                  <a:lnTo>
                    <a:pt x="32" y="290"/>
                  </a:lnTo>
                  <a:lnTo>
                    <a:pt x="31" y="289"/>
                  </a:lnTo>
                  <a:lnTo>
                    <a:pt x="28" y="288"/>
                  </a:lnTo>
                  <a:lnTo>
                    <a:pt x="27" y="288"/>
                  </a:lnTo>
                  <a:lnTo>
                    <a:pt x="26" y="289"/>
                  </a:lnTo>
                  <a:lnTo>
                    <a:pt x="24" y="290"/>
                  </a:lnTo>
                  <a:lnTo>
                    <a:pt x="23" y="290"/>
                  </a:lnTo>
                  <a:lnTo>
                    <a:pt x="19" y="292"/>
                  </a:lnTo>
                  <a:lnTo>
                    <a:pt x="17" y="289"/>
                  </a:lnTo>
                  <a:lnTo>
                    <a:pt x="14" y="288"/>
                  </a:lnTo>
                  <a:lnTo>
                    <a:pt x="9" y="288"/>
                  </a:lnTo>
                  <a:lnTo>
                    <a:pt x="6" y="290"/>
                  </a:lnTo>
                  <a:close/>
                  <a:moveTo>
                    <a:pt x="362" y="310"/>
                  </a:moveTo>
                  <a:lnTo>
                    <a:pt x="384" y="299"/>
                  </a:lnTo>
                  <a:lnTo>
                    <a:pt x="394" y="305"/>
                  </a:lnTo>
                  <a:lnTo>
                    <a:pt x="394" y="302"/>
                  </a:lnTo>
                  <a:lnTo>
                    <a:pt x="393" y="301"/>
                  </a:lnTo>
                  <a:lnTo>
                    <a:pt x="393" y="299"/>
                  </a:lnTo>
                  <a:lnTo>
                    <a:pt x="392" y="296"/>
                  </a:lnTo>
                  <a:lnTo>
                    <a:pt x="392" y="295"/>
                  </a:lnTo>
                  <a:lnTo>
                    <a:pt x="390" y="295"/>
                  </a:lnTo>
                  <a:lnTo>
                    <a:pt x="390" y="294"/>
                  </a:lnTo>
                  <a:lnTo>
                    <a:pt x="389" y="292"/>
                  </a:lnTo>
                  <a:lnTo>
                    <a:pt x="388" y="290"/>
                  </a:lnTo>
                  <a:lnTo>
                    <a:pt x="388" y="289"/>
                  </a:lnTo>
                  <a:lnTo>
                    <a:pt x="387" y="289"/>
                  </a:lnTo>
                  <a:lnTo>
                    <a:pt x="387" y="288"/>
                  </a:lnTo>
                  <a:lnTo>
                    <a:pt x="386" y="287"/>
                  </a:lnTo>
                  <a:lnTo>
                    <a:pt x="386" y="286"/>
                  </a:lnTo>
                  <a:lnTo>
                    <a:pt x="386" y="285"/>
                  </a:lnTo>
                  <a:lnTo>
                    <a:pt x="386" y="284"/>
                  </a:lnTo>
                  <a:lnTo>
                    <a:pt x="385" y="284"/>
                  </a:lnTo>
                  <a:lnTo>
                    <a:pt x="384" y="284"/>
                  </a:lnTo>
                  <a:lnTo>
                    <a:pt x="383" y="282"/>
                  </a:lnTo>
                  <a:lnTo>
                    <a:pt x="381" y="282"/>
                  </a:lnTo>
                  <a:lnTo>
                    <a:pt x="378" y="282"/>
                  </a:lnTo>
                  <a:lnTo>
                    <a:pt x="376" y="282"/>
                  </a:lnTo>
                  <a:lnTo>
                    <a:pt x="376" y="281"/>
                  </a:lnTo>
                  <a:lnTo>
                    <a:pt x="375" y="281"/>
                  </a:lnTo>
                  <a:lnTo>
                    <a:pt x="373" y="280"/>
                  </a:lnTo>
                  <a:lnTo>
                    <a:pt x="372" y="280"/>
                  </a:lnTo>
                  <a:lnTo>
                    <a:pt x="372" y="279"/>
                  </a:lnTo>
                  <a:lnTo>
                    <a:pt x="372" y="278"/>
                  </a:lnTo>
                  <a:lnTo>
                    <a:pt x="371" y="278"/>
                  </a:lnTo>
                  <a:lnTo>
                    <a:pt x="371" y="277"/>
                  </a:lnTo>
                  <a:lnTo>
                    <a:pt x="370" y="277"/>
                  </a:lnTo>
                  <a:lnTo>
                    <a:pt x="370" y="276"/>
                  </a:lnTo>
                  <a:lnTo>
                    <a:pt x="369" y="274"/>
                  </a:lnTo>
                  <a:lnTo>
                    <a:pt x="368" y="274"/>
                  </a:lnTo>
                  <a:lnTo>
                    <a:pt x="366" y="274"/>
                  </a:lnTo>
                  <a:lnTo>
                    <a:pt x="364" y="274"/>
                  </a:lnTo>
                  <a:lnTo>
                    <a:pt x="362" y="274"/>
                  </a:lnTo>
                  <a:lnTo>
                    <a:pt x="357" y="267"/>
                  </a:lnTo>
                  <a:lnTo>
                    <a:pt x="355" y="265"/>
                  </a:lnTo>
                  <a:lnTo>
                    <a:pt x="355" y="264"/>
                  </a:lnTo>
                  <a:lnTo>
                    <a:pt x="354" y="264"/>
                  </a:lnTo>
                  <a:lnTo>
                    <a:pt x="353" y="263"/>
                  </a:lnTo>
                  <a:lnTo>
                    <a:pt x="352" y="263"/>
                  </a:lnTo>
                  <a:lnTo>
                    <a:pt x="352" y="262"/>
                  </a:lnTo>
                  <a:lnTo>
                    <a:pt x="351" y="262"/>
                  </a:lnTo>
                  <a:lnTo>
                    <a:pt x="351" y="261"/>
                  </a:lnTo>
                  <a:lnTo>
                    <a:pt x="352" y="260"/>
                  </a:lnTo>
                  <a:lnTo>
                    <a:pt x="353" y="257"/>
                  </a:lnTo>
                  <a:lnTo>
                    <a:pt x="353" y="256"/>
                  </a:lnTo>
                  <a:lnTo>
                    <a:pt x="353" y="255"/>
                  </a:lnTo>
                  <a:lnTo>
                    <a:pt x="354" y="255"/>
                  </a:lnTo>
                  <a:lnTo>
                    <a:pt x="354" y="254"/>
                  </a:lnTo>
                  <a:lnTo>
                    <a:pt x="354" y="253"/>
                  </a:lnTo>
                  <a:lnTo>
                    <a:pt x="354" y="252"/>
                  </a:lnTo>
                  <a:lnTo>
                    <a:pt x="354" y="251"/>
                  </a:lnTo>
                  <a:lnTo>
                    <a:pt x="353" y="250"/>
                  </a:lnTo>
                  <a:lnTo>
                    <a:pt x="353" y="248"/>
                  </a:lnTo>
                  <a:lnTo>
                    <a:pt x="352" y="248"/>
                  </a:lnTo>
                  <a:lnTo>
                    <a:pt x="351" y="248"/>
                  </a:lnTo>
                  <a:lnTo>
                    <a:pt x="351" y="247"/>
                  </a:lnTo>
                  <a:lnTo>
                    <a:pt x="350" y="247"/>
                  </a:lnTo>
                  <a:lnTo>
                    <a:pt x="349" y="247"/>
                  </a:lnTo>
                  <a:lnTo>
                    <a:pt x="347" y="247"/>
                  </a:lnTo>
                  <a:lnTo>
                    <a:pt x="347" y="246"/>
                  </a:lnTo>
                  <a:lnTo>
                    <a:pt x="346" y="246"/>
                  </a:lnTo>
                  <a:lnTo>
                    <a:pt x="345" y="246"/>
                  </a:lnTo>
                  <a:lnTo>
                    <a:pt x="345" y="245"/>
                  </a:lnTo>
                  <a:lnTo>
                    <a:pt x="344" y="245"/>
                  </a:lnTo>
                  <a:lnTo>
                    <a:pt x="344" y="244"/>
                  </a:lnTo>
                  <a:lnTo>
                    <a:pt x="343" y="244"/>
                  </a:lnTo>
                  <a:lnTo>
                    <a:pt x="342" y="243"/>
                  </a:lnTo>
                  <a:lnTo>
                    <a:pt x="341" y="243"/>
                  </a:lnTo>
                  <a:lnTo>
                    <a:pt x="341" y="244"/>
                  </a:lnTo>
                  <a:lnTo>
                    <a:pt x="340" y="244"/>
                  </a:lnTo>
                  <a:lnTo>
                    <a:pt x="340" y="243"/>
                  </a:lnTo>
                  <a:lnTo>
                    <a:pt x="340" y="242"/>
                  </a:lnTo>
                  <a:lnTo>
                    <a:pt x="341" y="242"/>
                  </a:lnTo>
                  <a:lnTo>
                    <a:pt x="341" y="240"/>
                  </a:lnTo>
                  <a:lnTo>
                    <a:pt x="341" y="239"/>
                  </a:lnTo>
                  <a:lnTo>
                    <a:pt x="341" y="238"/>
                  </a:lnTo>
                  <a:lnTo>
                    <a:pt x="341" y="237"/>
                  </a:lnTo>
                  <a:lnTo>
                    <a:pt x="342" y="236"/>
                  </a:lnTo>
                  <a:lnTo>
                    <a:pt x="343" y="235"/>
                  </a:lnTo>
                  <a:lnTo>
                    <a:pt x="342" y="235"/>
                  </a:lnTo>
                  <a:lnTo>
                    <a:pt x="342" y="234"/>
                  </a:lnTo>
                  <a:lnTo>
                    <a:pt x="343" y="234"/>
                  </a:lnTo>
                  <a:lnTo>
                    <a:pt x="343" y="232"/>
                  </a:lnTo>
                  <a:lnTo>
                    <a:pt x="342" y="232"/>
                  </a:lnTo>
                  <a:lnTo>
                    <a:pt x="342" y="231"/>
                  </a:lnTo>
                  <a:lnTo>
                    <a:pt x="342" y="230"/>
                  </a:lnTo>
                  <a:lnTo>
                    <a:pt x="342" y="229"/>
                  </a:lnTo>
                  <a:lnTo>
                    <a:pt x="342" y="228"/>
                  </a:lnTo>
                  <a:lnTo>
                    <a:pt x="342" y="227"/>
                  </a:lnTo>
                  <a:lnTo>
                    <a:pt x="341" y="227"/>
                  </a:lnTo>
                  <a:lnTo>
                    <a:pt x="341" y="226"/>
                  </a:lnTo>
                  <a:lnTo>
                    <a:pt x="341" y="225"/>
                  </a:lnTo>
                  <a:lnTo>
                    <a:pt x="340" y="225"/>
                  </a:lnTo>
                  <a:lnTo>
                    <a:pt x="340" y="223"/>
                  </a:lnTo>
                  <a:lnTo>
                    <a:pt x="340" y="222"/>
                  </a:lnTo>
                  <a:lnTo>
                    <a:pt x="340" y="221"/>
                  </a:lnTo>
                  <a:lnTo>
                    <a:pt x="338" y="221"/>
                  </a:lnTo>
                  <a:lnTo>
                    <a:pt x="338" y="220"/>
                  </a:lnTo>
                  <a:lnTo>
                    <a:pt x="337" y="220"/>
                  </a:lnTo>
                  <a:lnTo>
                    <a:pt x="337" y="219"/>
                  </a:lnTo>
                  <a:lnTo>
                    <a:pt x="336" y="218"/>
                  </a:lnTo>
                  <a:lnTo>
                    <a:pt x="336" y="217"/>
                  </a:lnTo>
                  <a:lnTo>
                    <a:pt x="336" y="215"/>
                  </a:lnTo>
                  <a:lnTo>
                    <a:pt x="335" y="214"/>
                  </a:lnTo>
                  <a:lnTo>
                    <a:pt x="336" y="213"/>
                  </a:lnTo>
                  <a:lnTo>
                    <a:pt x="336" y="211"/>
                  </a:lnTo>
                  <a:lnTo>
                    <a:pt x="336" y="210"/>
                  </a:lnTo>
                  <a:lnTo>
                    <a:pt x="335" y="210"/>
                  </a:lnTo>
                  <a:lnTo>
                    <a:pt x="335" y="209"/>
                  </a:lnTo>
                  <a:lnTo>
                    <a:pt x="335" y="207"/>
                  </a:lnTo>
                  <a:lnTo>
                    <a:pt x="335" y="206"/>
                  </a:lnTo>
                  <a:lnTo>
                    <a:pt x="335" y="205"/>
                  </a:lnTo>
                  <a:lnTo>
                    <a:pt x="335" y="204"/>
                  </a:lnTo>
                  <a:lnTo>
                    <a:pt x="335" y="201"/>
                  </a:lnTo>
                  <a:lnTo>
                    <a:pt x="335" y="200"/>
                  </a:lnTo>
                  <a:lnTo>
                    <a:pt x="334" y="200"/>
                  </a:lnTo>
                  <a:lnTo>
                    <a:pt x="334" y="198"/>
                  </a:lnTo>
                  <a:lnTo>
                    <a:pt x="334" y="197"/>
                  </a:lnTo>
                  <a:lnTo>
                    <a:pt x="334" y="196"/>
                  </a:lnTo>
                  <a:lnTo>
                    <a:pt x="333" y="195"/>
                  </a:lnTo>
                  <a:lnTo>
                    <a:pt x="333" y="194"/>
                  </a:lnTo>
                  <a:lnTo>
                    <a:pt x="333" y="193"/>
                  </a:lnTo>
                  <a:lnTo>
                    <a:pt x="334" y="193"/>
                  </a:lnTo>
                  <a:lnTo>
                    <a:pt x="335" y="192"/>
                  </a:lnTo>
                  <a:lnTo>
                    <a:pt x="335" y="190"/>
                  </a:lnTo>
                  <a:lnTo>
                    <a:pt x="335" y="189"/>
                  </a:lnTo>
                  <a:lnTo>
                    <a:pt x="335" y="186"/>
                  </a:lnTo>
                  <a:lnTo>
                    <a:pt x="335" y="184"/>
                  </a:lnTo>
                  <a:lnTo>
                    <a:pt x="335" y="182"/>
                  </a:lnTo>
                  <a:lnTo>
                    <a:pt x="335" y="181"/>
                  </a:lnTo>
                  <a:lnTo>
                    <a:pt x="335" y="180"/>
                  </a:lnTo>
                  <a:lnTo>
                    <a:pt x="335" y="179"/>
                  </a:lnTo>
                  <a:lnTo>
                    <a:pt x="334" y="179"/>
                  </a:lnTo>
                  <a:lnTo>
                    <a:pt x="333" y="179"/>
                  </a:lnTo>
                  <a:lnTo>
                    <a:pt x="332" y="179"/>
                  </a:lnTo>
                  <a:lnTo>
                    <a:pt x="330" y="179"/>
                  </a:lnTo>
                  <a:lnTo>
                    <a:pt x="329" y="179"/>
                  </a:lnTo>
                  <a:lnTo>
                    <a:pt x="328" y="179"/>
                  </a:lnTo>
                  <a:lnTo>
                    <a:pt x="327" y="178"/>
                  </a:lnTo>
                  <a:lnTo>
                    <a:pt x="327" y="177"/>
                  </a:lnTo>
                  <a:lnTo>
                    <a:pt x="326" y="177"/>
                  </a:lnTo>
                  <a:lnTo>
                    <a:pt x="326" y="176"/>
                  </a:lnTo>
                  <a:lnTo>
                    <a:pt x="326" y="175"/>
                  </a:lnTo>
                  <a:lnTo>
                    <a:pt x="326" y="173"/>
                  </a:lnTo>
                  <a:lnTo>
                    <a:pt x="327" y="173"/>
                  </a:lnTo>
                  <a:lnTo>
                    <a:pt x="327" y="172"/>
                  </a:lnTo>
                  <a:lnTo>
                    <a:pt x="327" y="171"/>
                  </a:lnTo>
                  <a:lnTo>
                    <a:pt x="328" y="171"/>
                  </a:lnTo>
                  <a:lnTo>
                    <a:pt x="328" y="170"/>
                  </a:lnTo>
                  <a:lnTo>
                    <a:pt x="328" y="169"/>
                  </a:lnTo>
                  <a:lnTo>
                    <a:pt x="328" y="168"/>
                  </a:lnTo>
                  <a:lnTo>
                    <a:pt x="329" y="168"/>
                  </a:lnTo>
                  <a:lnTo>
                    <a:pt x="330" y="168"/>
                  </a:lnTo>
                  <a:lnTo>
                    <a:pt x="332" y="168"/>
                  </a:lnTo>
                  <a:lnTo>
                    <a:pt x="333" y="168"/>
                  </a:lnTo>
                  <a:lnTo>
                    <a:pt x="334" y="167"/>
                  </a:lnTo>
                  <a:lnTo>
                    <a:pt x="334" y="165"/>
                  </a:lnTo>
                  <a:lnTo>
                    <a:pt x="334" y="164"/>
                  </a:lnTo>
                  <a:lnTo>
                    <a:pt x="334" y="163"/>
                  </a:lnTo>
                  <a:lnTo>
                    <a:pt x="334" y="162"/>
                  </a:lnTo>
                  <a:lnTo>
                    <a:pt x="334" y="161"/>
                  </a:lnTo>
                  <a:lnTo>
                    <a:pt x="335" y="161"/>
                  </a:lnTo>
                  <a:lnTo>
                    <a:pt x="335" y="160"/>
                  </a:lnTo>
                  <a:lnTo>
                    <a:pt x="335" y="159"/>
                  </a:lnTo>
                  <a:lnTo>
                    <a:pt x="336" y="158"/>
                  </a:lnTo>
                  <a:lnTo>
                    <a:pt x="337" y="158"/>
                  </a:lnTo>
                  <a:lnTo>
                    <a:pt x="337" y="156"/>
                  </a:lnTo>
                  <a:lnTo>
                    <a:pt x="338" y="156"/>
                  </a:lnTo>
                  <a:lnTo>
                    <a:pt x="340" y="156"/>
                  </a:lnTo>
                  <a:lnTo>
                    <a:pt x="341" y="156"/>
                  </a:lnTo>
                  <a:lnTo>
                    <a:pt x="342" y="158"/>
                  </a:lnTo>
                  <a:lnTo>
                    <a:pt x="343" y="158"/>
                  </a:lnTo>
                  <a:lnTo>
                    <a:pt x="344" y="158"/>
                  </a:lnTo>
                  <a:lnTo>
                    <a:pt x="345" y="158"/>
                  </a:lnTo>
                  <a:lnTo>
                    <a:pt x="345" y="159"/>
                  </a:lnTo>
                  <a:lnTo>
                    <a:pt x="345" y="160"/>
                  </a:lnTo>
                  <a:lnTo>
                    <a:pt x="346" y="160"/>
                  </a:lnTo>
                  <a:lnTo>
                    <a:pt x="346" y="161"/>
                  </a:lnTo>
                  <a:lnTo>
                    <a:pt x="345" y="161"/>
                  </a:lnTo>
                  <a:lnTo>
                    <a:pt x="345" y="162"/>
                  </a:lnTo>
                  <a:lnTo>
                    <a:pt x="344" y="162"/>
                  </a:lnTo>
                  <a:lnTo>
                    <a:pt x="344" y="163"/>
                  </a:lnTo>
                  <a:lnTo>
                    <a:pt x="345" y="163"/>
                  </a:lnTo>
                  <a:lnTo>
                    <a:pt x="345" y="164"/>
                  </a:lnTo>
                  <a:lnTo>
                    <a:pt x="346" y="164"/>
                  </a:lnTo>
                  <a:lnTo>
                    <a:pt x="346" y="165"/>
                  </a:lnTo>
                  <a:lnTo>
                    <a:pt x="346" y="167"/>
                  </a:lnTo>
                  <a:lnTo>
                    <a:pt x="347" y="168"/>
                  </a:lnTo>
                  <a:lnTo>
                    <a:pt x="349" y="169"/>
                  </a:lnTo>
                  <a:lnTo>
                    <a:pt x="350" y="169"/>
                  </a:lnTo>
                  <a:lnTo>
                    <a:pt x="349" y="169"/>
                  </a:lnTo>
                  <a:lnTo>
                    <a:pt x="349" y="170"/>
                  </a:lnTo>
                  <a:lnTo>
                    <a:pt x="347" y="171"/>
                  </a:lnTo>
                  <a:lnTo>
                    <a:pt x="346" y="172"/>
                  </a:lnTo>
                  <a:lnTo>
                    <a:pt x="345" y="172"/>
                  </a:lnTo>
                  <a:lnTo>
                    <a:pt x="344" y="172"/>
                  </a:lnTo>
                  <a:lnTo>
                    <a:pt x="344" y="173"/>
                  </a:lnTo>
                  <a:lnTo>
                    <a:pt x="343" y="175"/>
                  </a:lnTo>
                  <a:lnTo>
                    <a:pt x="343" y="176"/>
                  </a:lnTo>
                  <a:lnTo>
                    <a:pt x="342" y="176"/>
                  </a:lnTo>
                  <a:lnTo>
                    <a:pt x="342" y="177"/>
                  </a:lnTo>
                  <a:lnTo>
                    <a:pt x="342" y="178"/>
                  </a:lnTo>
                  <a:lnTo>
                    <a:pt x="341" y="179"/>
                  </a:lnTo>
                  <a:lnTo>
                    <a:pt x="341" y="180"/>
                  </a:lnTo>
                  <a:lnTo>
                    <a:pt x="340" y="181"/>
                  </a:lnTo>
                  <a:lnTo>
                    <a:pt x="340" y="184"/>
                  </a:lnTo>
                  <a:lnTo>
                    <a:pt x="340" y="185"/>
                  </a:lnTo>
                  <a:lnTo>
                    <a:pt x="340" y="187"/>
                  </a:lnTo>
                  <a:lnTo>
                    <a:pt x="340" y="188"/>
                  </a:lnTo>
                  <a:lnTo>
                    <a:pt x="340" y="189"/>
                  </a:lnTo>
                  <a:lnTo>
                    <a:pt x="340" y="190"/>
                  </a:lnTo>
                  <a:lnTo>
                    <a:pt x="338" y="193"/>
                  </a:lnTo>
                  <a:lnTo>
                    <a:pt x="338" y="194"/>
                  </a:lnTo>
                  <a:lnTo>
                    <a:pt x="338" y="195"/>
                  </a:lnTo>
                  <a:lnTo>
                    <a:pt x="340" y="196"/>
                  </a:lnTo>
                  <a:lnTo>
                    <a:pt x="343" y="188"/>
                  </a:lnTo>
                  <a:lnTo>
                    <a:pt x="346" y="184"/>
                  </a:lnTo>
                  <a:lnTo>
                    <a:pt x="349" y="187"/>
                  </a:lnTo>
                  <a:lnTo>
                    <a:pt x="350" y="186"/>
                  </a:lnTo>
                  <a:lnTo>
                    <a:pt x="350" y="185"/>
                  </a:lnTo>
                  <a:lnTo>
                    <a:pt x="351" y="185"/>
                  </a:lnTo>
                  <a:lnTo>
                    <a:pt x="351" y="184"/>
                  </a:lnTo>
                  <a:lnTo>
                    <a:pt x="352" y="182"/>
                  </a:lnTo>
                  <a:lnTo>
                    <a:pt x="353" y="181"/>
                  </a:lnTo>
                  <a:lnTo>
                    <a:pt x="354" y="181"/>
                  </a:lnTo>
                  <a:lnTo>
                    <a:pt x="355" y="181"/>
                  </a:lnTo>
                  <a:lnTo>
                    <a:pt x="357" y="180"/>
                  </a:lnTo>
                  <a:lnTo>
                    <a:pt x="358" y="179"/>
                  </a:lnTo>
                  <a:lnTo>
                    <a:pt x="358" y="178"/>
                  </a:lnTo>
                  <a:lnTo>
                    <a:pt x="359" y="177"/>
                  </a:lnTo>
                  <a:lnTo>
                    <a:pt x="359" y="176"/>
                  </a:lnTo>
                  <a:lnTo>
                    <a:pt x="360" y="176"/>
                  </a:lnTo>
                  <a:lnTo>
                    <a:pt x="360" y="175"/>
                  </a:lnTo>
                  <a:lnTo>
                    <a:pt x="361" y="173"/>
                  </a:lnTo>
                  <a:lnTo>
                    <a:pt x="362" y="173"/>
                  </a:lnTo>
                  <a:lnTo>
                    <a:pt x="362" y="172"/>
                  </a:lnTo>
                  <a:lnTo>
                    <a:pt x="363" y="171"/>
                  </a:lnTo>
                  <a:lnTo>
                    <a:pt x="364" y="171"/>
                  </a:lnTo>
                  <a:lnTo>
                    <a:pt x="367" y="172"/>
                  </a:lnTo>
                  <a:lnTo>
                    <a:pt x="369" y="171"/>
                  </a:lnTo>
                  <a:lnTo>
                    <a:pt x="371" y="170"/>
                  </a:lnTo>
                  <a:lnTo>
                    <a:pt x="371" y="169"/>
                  </a:lnTo>
                  <a:lnTo>
                    <a:pt x="372" y="168"/>
                  </a:lnTo>
                  <a:lnTo>
                    <a:pt x="375" y="165"/>
                  </a:lnTo>
                  <a:lnTo>
                    <a:pt x="376" y="165"/>
                  </a:lnTo>
                  <a:lnTo>
                    <a:pt x="377" y="165"/>
                  </a:lnTo>
                  <a:lnTo>
                    <a:pt x="378" y="163"/>
                  </a:lnTo>
                  <a:lnTo>
                    <a:pt x="378" y="164"/>
                  </a:lnTo>
                  <a:lnTo>
                    <a:pt x="379" y="165"/>
                  </a:lnTo>
                  <a:lnTo>
                    <a:pt x="379" y="167"/>
                  </a:lnTo>
                  <a:lnTo>
                    <a:pt x="379" y="168"/>
                  </a:lnTo>
                  <a:lnTo>
                    <a:pt x="379" y="169"/>
                  </a:lnTo>
                  <a:lnTo>
                    <a:pt x="380" y="169"/>
                  </a:lnTo>
                  <a:lnTo>
                    <a:pt x="380" y="170"/>
                  </a:lnTo>
                  <a:lnTo>
                    <a:pt x="383" y="171"/>
                  </a:lnTo>
                  <a:lnTo>
                    <a:pt x="383" y="172"/>
                  </a:lnTo>
                  <a:lnTo>
                    <a:pt x="384" y="172"/>
                  </a:lnTo>
                  <a:lnTo>
                    <a:pt x="384" y="173"/>
                  </a:lnTo>
                  <a:lnTo>
                    <a:pt x="384" y="175"/>
                  </a:lnTo>
                  <a:lnTo>
                    <a:pt x="384" y="176"/>
                  </a:lnTo>
                  <a:lnTo>
                    <a:pt x="384" y="177"/>
                  </a:lnTo>
                  <a:lnTo>
                    <a:pt x="384" y="178"/>
                  </a:lnTo>
                  <a:lnTo>
                    <a:pt x="385" y="178"/>
                  </a:lnTo>
                  <a:lnTo>
                    <a:pt x="385" y="179"/>
                  </a:lnTo>
                  <a:lnTo>
                    <a:pt x="385" y="180"/>
                  </a:lnTo>
                  <a:lnTo>
                    <a:pt x="385" y="181"/>
                  </a:lnTo>
                  <a:lnTo>
                    <a:pt x="385" y="182"/>
                  </a:lnTo>
                  <a:lnTo>
                    <a:pt x="386" y="184"/>
                  </a:lnTo>
                  <a:lnTo>
                    <a:pt x="385" y="185"/>
                  </a:lnTo>
                  <a:lnTo>
                    <a:pt x="385" y="186"/>
                  </a:lnTo>
                  <a:lnTo>
                    <a:pt x="384" y="186"/>
                  </a:lnTo>
                  <a:lnTo>
                    <a:pt x="384" y="187"/>
                  </a:lnTo>
                  <a:lnTo>
                    <a:pt x="384" y="188"/>
                  </a:lnTo>
                  <a:lnTo>
                    <a:pt x="385" y="188"/>
                  </a:lnTo>
                  <a:lnTo>
                    <a:pt x="385" y="189"/>
                  </a:lnTo>
                  <a:lnTo>
                    <a:pt x="386" y="189"/>
                  </a:lnTo>
                  <a:lnTo>
                    <a:pt x="387" y="189"/>
                  </a:lnTo>
                  <a:lnTo>
                    <a:pt x="387" y="190"/>
                  </a:lnTo>
                  <a:lnTo>
                    <a:pt x="388" y="190"/>
                  </a:lnTo>
                  <a:lnTo>
                    <a:pt x="389" y="190"/>
                  </a:lnTo>
                  <a:lnTo>
                    <a:pt x="390" y="190"/>
                  </a:lnTo>
                  <a:lnTo>
                    <a:pt x="392" y="190"/>
                  </a:lnTo>
                  <a:lnTo>
                    <a:pt x="393" y="192"/>
                  </a:lnTo>
                  <a:lnTo>
                    <a:pt x="396" y="193"/>
                  </a:lnTo>
                  <a:lnTo>
                    <a:pt x="396" y="192"/>
                  </a:lnTo>
                  <a:lnTo>
                    <a:pt x="397" y="192"/>
                  </a:lnTo>
                  <a:lnTo>
                    <a:pt x="398" y="192"/>
                  </a:lnTo>
                  <a:lnTo>
                    <a:pt x="398" y="190"/>
                  </a:lnTo>
                  <a:lnTo>
                    <a:pt x="399" y="190"/>
                  </a:lnTo>
                  <a:lnTo>
                    <a:pt x="401" y="189"/>
                  </a:lnTo>
                  <a:lnTo>
                    <a:pt x="402" y="189"/>
                  </a:lnTo>
                  <a:lnTo>
                    <a:pt x="403" y="188"/>
                  </a:lnTo>
                  <a:lnTo>
                    <a:pt x="404" y="187"/>
                  </a:lnTo>
                  <a:lnTo>
                    <a:pt x="405" y="187"/>
                  </a:lnTo>
                  <a:lnTo>
                    <a:pt x="406" y="187"/>
                  </a:lnTo>
                  <a:lnTo>
                    <a:pt x="406" y="188"/>
                  </a:lnTo>
                  <a:lnTo>
                    <a:pt x="407" y="188"/>
                  </a:lnTo>
                  <a:lnTo>
                    <a:pt x="409" y="188"/>
                  </a:lnTo>
                  <a:lnTo>
                    <a:pt x="410" y="188"/>
                  </a:lnTo>
                  <a:lnTo>
                    <a:pt x="410" y="187"/>
                  </a:lnTo>
                  <a:lnTo>
                    <a:pt x="411" y="187"/>
                  </a:lnTo>
                  <a:lnTo>
                    <a:pt x="412" y="187"/>
                  </a:lnTo>
                  <a:lnTo>
                    <a:pt x="413" y="187"/>
                  </a:lnTo>
                  <a:lnTo>
                    <a:pt x="414" y="186"/>
                  </a:lnTo>
                  <a:lnTo>
                    <a:pt x="415" y="186"/>
                  </a:lnTo>
                  <a:lnTo>
                    <a:pt x="418" y="186"/>
                  </a:lnTo>
                  <a:lnTo>
                    <a:pt x="419" y="186"/>
                  </a:lnTo>
                  <a:lnTo>
                    <a:pt x="420" y="187"/>
                  </a:lnTo>
                  <a:lnTo>
                    <a:pt x="422" y="186"/>
                  </a:lnTo>
                  <a:lnTo>
                    <a:pt x="423" y="185"/>
                  </a:lnTo>
                  <a:lnTo>
                    <a:pt x="426" y="185"/>
                  </a:lnTo>
                  <a:lnTo>
                    <a:pt x="427" y="185"/>
                  </a:lnTo>
                  <a:lnTo>
                    <a:pt x="428" y="185"/>
                  </a:lnTo>
                  <a:lnTo>
                    <a:pt x="429" y="184"/>
                  </a:lnTo>
                  <a:lnTo>
                    <a:pt x="430" y="185"/>
                  </a:lnTo>
                  <a:lnTo>
                    <a:pt x="431" y="184"/>
                  </a:lnTo>
                  <a:lnTo>
                    <a:pt x="432" y="185"/>
                  </a:lnTo>
                  <a:lnTo>
                    <a:pt x="432" y="184"/>
                  </a:lnTo>
                  <a:lnTo>
                    <a:pt x="433" y="184"/>
                  </a:lnTo>
                  <a:lnTo>
                    <a:pt x="435" y="185"/>
                  </a:lnTo>
                  <a:lnTo>
                    <a:pt x="436" y="185"/>
                  </a:lnTo>
                  <a:lnTo>
                    <a:pt x="437" y="185"/>
                  </a:lnTo>
                  <a:lnTo>
                    <a:pt x="438" y="185"/>
                  </a:lnTo>
                  <a:lnTo>
                    <a:pt x="439" y="185"/>
                  </a:lnTo>
                  <a:lnTo>
                    <a:pt x="440" y="185"/>
                  </a:lnTo>
                  <a:lnTo>
                    <a:pt x="441" y="185"/>
                  </a:lnTo>
                  <a:lnTo>
                    <a:pt x="442" y="185"/>
                  </a:lnTo>
                  <a:lnTo>
                    <a:pt x="444" y="184"/>
                  </a:lnTo>
                  <a:lnTo>
                    <a:pt x="442" y="184"/>
                  </a:lnTo>
                  <a:lnTo>
                    <a:pt x="444" y="184"/>
                  </a:lnTo>
                  <a:lnTo>
                    <a:pt x="444" y="182"/>
                  </a:lnTo>
                  <a:lnTo>
                    <a:pt x="445" y="181"/>
                  </a:lnTo>
                  <a:lnTo>
                    <a:pt x="446" y="181"/>
                  </a:lnTo>
                  <a:lnTo>
                    <a:pt x="447" y="181"/>
                  </a:lnTo>
                  <a:lnTo>
                    <a:pt x="447" y="182"/>
                  </a:lnTo>
                  <a:lnTo>
                    <a:pt x="448" y="182"/>
                  </a:lnTo>
                  <a:lnTo>
                    <a:pt x="448" y="184"/>
                  </a:lnTo>
                  <a:lnTo>
                    <a:pt x="449" y="184"/>
                  </a:lnTo>
                  <a:lnTo>
                    <a:pt x="450" y="184"/>
                  </a:lnTo>
                  <a:lnTo>
                    <a:pt x="452" y="184"/>
                  </a:lnTo>
                  <a:lnTo>
                    <a:pt x="452" y="185"/>
                  </a:lnTo>
                  <a:lnTo>
                    <a:pt x="453" y="185"/>
                  </a:lnTo>
                  <a:lnTo>
                    <a:pt x="454" y="186"/>
                  </a:lnTo>
                  <a:lnTo>
                    <a:pt x="455" y="186"/>
                  </a:lnTo>
                  <a:lnTo>
                    <a:pt x="455" y="187"/>
                  </a:lnTo>
                  <a:lnTo>
                    <a:pt x="456" y="187"/>
                  </a:lnTo>
                  <a:lnTo>
                    <a:pt x="457" y="187"/>
                  </a:lnTo>
                  <a:lnTo>
                    <a:pt x="458" y="187"/>
                  </a:lnTo>
                  <a:lnTo>
                    <a:pt x="459" y="187"/>
                  </a:lnTo>
                  <a:lnTo>
                    <a:pt x="461" y="187"/>
                  </a:lnTo>
                  <a:lnTo>
                    <a:pt x="462" y="187"/>
                  </a:lnTo>
                  <a:lnTo>
                    <a:pt x="463" y="187"/>
                  </a:lnTo>
                  <a:lnTo>
                    <a:pt x="463" y="186"/>
                  </a:lnTo>
                  <a:lnTo>
                    <a:pt x="464" y="186"/>
                  </a:lnTo>
                  <a:lnTo>
                    <a:pt x="465" y="186"/>
                  </a:lnTo>
                  <a:lnTo>
                    <a:pt x="465" y="187"/>
                  </a:lnTo>
                  <a:lnTo>
                    <a:pt x="465" y="188"/>
                  </a:lnTo>
                  <a:lnTo>
                    <a:pt x="466" y="189"/>
                  </a:lnTo>
                  <a:lnTo>
                    <a:pt x="467" y="189"/>
                  </a:lnTo>
                  <a:lnTo>
                    <a:pt x="470" y="193"/>
                  </a:lnTo>
                  <a:lnTo>
                    <a:pt x="470" y="195"/>
                  </a:lnTo>
                  <a:lnTo>
                    <a:pt x="471" y="195"/>
                  </a:lnTo>
                  <a:lnTo>
                    <a:pt x="471" y="196"/>
                  </a:lnTo>
                  <a:lnTo>
                    <a:pt x="472" y="196"/>
                  </a:lnTo>
                  <a:lnTo>
                    <a:pt x="472" y="197"/>
                  </a:lnTo>
                  <a:lnTo>
                    <a:pt x="473" y="197"/>
                  </a:lnTo>
                  <a:lnTo>
                    <a:pt x="473" y="198"/>
                  </a:lnTo>
                  <a:lnTo>
                    <a:pt x="474" y="198"/>
                  </a:lnTo>
                  <a:lnTo>
                    <a:pt x="473" y="200"/>
                  </a:lnTo>
                  <a:lnTo>
                    <a:pt x="473" y="201"/>
                  </a:lnTo>
                  <a:lnTo>
                    <a:pt x="473" y="202"/>
                  </a:lnTo>
                  <a:lnTo>
                    <a:pt x="473" y="203"/>
                  </a:lnTo>
                  <a:lnTo>
                    <a:pt x="472" y="203"/>
                  </a:lnTo>
                  <a:lnTo>
                    <a:pt x="472" y="204"/>
                  </a:lnTo>
                  <a:lnTo>
                    <a:pt x="472" y="205"/>
                  </a:lnTo>
                  <a:lnTo>
                    <a:pt x="471" y="205"/>
                  </a:lnTo>
                  <a:lnTo>
                    <a:pt x="471" y="206"/>
                  </a:lnTo>
                  <a:lnTo>
                    <a:pt x="470" y="206"/>
                  </a:lnTo>
                  <a:lnTo>
                    <a:pt x="469" y="207"/>
                  </a:lnTo>
                  <a:lnTo>
                    <a:pt x="467" y="207"/>
                  </a:lnTo>
                  <a:lnTo>
                    <a:pt x="466" y="207"/>
                  </a:lnTo>
                  <a:lnTo>
                    <a:pt x="465" y="209"/>
                  </a:lnTo>
                  <a:lnTo>
                    <a:pt x="464" y="209"/>
                  </a:lnTo>
                  <a:lnTo>
                    <a:pt x="463" y="210"/>
                  </a:lnTo>
                  <a:lnTo>
                    <a:pt x="462" y="210"/>
                  </a:lnTo>
                  <a:lnTo>
                    <a:pt x="461" y="210"/>
                  </a:lnTo>
                  <a:lnTo>
                    <a:pt x="461" y="211"/>
                  </a:lnTo>
                  <a:lnTo>
                    <a:pt x="458" y="211"/>
                  </a:lnTo>
                  <a:lnTo>
                    <a:pt x="458" y="212"/>
                  </a:lnTo>
                  <a:lnTo>
                    <a:pt x="457" y="213"/>
                  </a:lnTo>
                  <a:lnTo>
                    <a:pt x="456" y="213"/>
                  </a:lnTo>
                  <a:lnTo>
                    <a:pt x="456" y="214"/>
                  </a:lnTo>
                  <a:lnTo>
                    <a:pt x="455" y="215"/>
                  </a:lnTo>
                  <a:lnTo>
                    <a:pt x="455" y="217"/>
                  </a:lnTo>
                  <a:lnTo>
                    <a:pt x="454" y="219"/>
                  </a:lnTo>
                  <a:lnTo>
                    <a:pt x="454" y="220"/>
                  </a:lnTo>
                  <a:lnTo>
                    <a:pt x="453" y="220"/>
                  </a:lnTo>
                  <a:lnTo>
                    <a:pt x="453" y="221"/>
                  </a:lnTo>
                  <a:lnTo>
                    <a:pt x="453" y="223"/>
                  </a:lnTo>
                  <a:lnTo>
                    <a:pt x="452" y="223"/>
                  </a:lnTo>
                  <a:lnTo>
                    <a:pt x="452" y="225"/>
                  </a:lnTo>
                  <a:lnTo>
                    <a:pt x="452" y="226"/>
                  </a:lnTo>
                  <a:lnTo>
                    <a:pt x="450" y="226"/>
                  </a:lnTo>
                  <a:lnTo>
                    <a:pt x="450" y="227"/>
                  </a:lnTo>
                  <a:lnTo>
                    <a:pt x="450" y="228"/>
                  </a:lnTo>
                  <a:lnTo>
                    <a:pt x="450" y="229"/>
                  </a:lnTo>
                  <a:lnTo>
                    <a:pt x="450" y="230"/>
                  </a:lnTo>
                  <a:lnTo>
                    <a:pt x="452" y="230"/>
                  </a:lnTo>
                  <a:lnTo>
                    <a:pt x="450" y="231"/>
                  </a:lnTo>
                  <a:lnTo>
                    <a:pt x="450" y="234"/>
                  </a:lnTo>
                  <a:lnTo>
                    <a:pt x="450" y="235"/>
                  </a:lnTo>
                  <a:lnTo>
                    <a:pt x="450" y="236"/>
                  </a:lnTo>
                  <a:lnTo>
                    <a:pt x="450" y="237"/>
                  </a:lnTo>
                  <a:lnTo>
                    <a:pt x="450" y="238"/>
                  </a:lnTo>
                  <a:lnTo>
                    <a:pt x="449" y="239"/>
                  </a:lnTo>
                  <a:lnTo>
                    <a:pt x="448" y="240"/>
                  </a:lnTo>
                  <a:lnTo>
                    <a:pt x="448" y="242"/>
                  </a:lnTo>
                  <a:lnTo>
                    <a:pt x="448" y="243"/>
                  </a:lnTo>
                  <a:lnTo>
                    <a:pt x="448" y="244"/>
                  </a:lnTo>
                  <a:lnTo>
                    <a:pt x="447" y="245"/>
                  </a:lnTo>
                  <a:lnTo>
                    <a:pt x="446" y="246"/>
                  </a:lnTo>
                  <a:lnTo>
                    <a:pt x="446" y="247"/>
                  </a:lnTo>
                  <a:lnTo>
                    <a:pt x="448" y="250"/>
                  </a:lnTo>
                  <a:lnTo>
                    <a:pt x="448" y="251"/>
                  </a:lnTo>
                  <a:lnTo>
                    <a:pt x="450" y="253"/>
                  </a:lnTo>
                  <a:lnTo>
                    <a:pt x="450" y="255"/>
                  </a:lnTo>
                  <a:lnTo>
                    <a:pt x="450" y="256"/>
                  </a:lnTo>
                  <a:lnTo>
                    <a:pt x="450" y="257"/>
                  </a:lnTo>
                  <a:lnTo>
                    <a:pt x="450" y="260"/>
                  </a:lnTo>
                  <a:lnTo>
                    <a:pt x="449" y="262"/>
                  </a:lnTo>
                  <a:lnTo>
                    <a:pt x="448" y="263"/>
                  </a:lnTo>
                  <a:lnTo>
                    <a:pt x="447" y="263"/>
                  </a:lnTo>
                  <a:lnTo>
                    <a:pt x="448" y="263"/>
                  </a:lnTo>
                  <a:lnTo>
                    <a:pt x="446" y="264"/>
                  </a:lnTo>
                  <a:lnTo>
                    <a:pt x="444" y="265"/>
                  </a:lnTo>
                  <a:lnTo>
                    <a:pt x="441" y="267"/>
                  </a:lnTo>
                  <a:lnTo>
                    <a:pt x="440" y="268"/>
                  </a:lnTo>
                  <a:lnTo>
                    <a:pt x="438" y="268"/>
                  </a:lnTo>
                  <a:lnTo>
                    <a:pt x="436" y="267"/>
                  </a:lnTo>
                  <a:lnTo>
                    <a:pt x="431" y="265"/>
                  </a:lnTo>
                  <a:lnTo>
                    <a:pt x="433" y="269"/>
                  </a:lnTo>
                  <a:lnTo>
                    <a:pt x="432" y="269"/>
                  </a:lnTo>
                  <a:lnTo>
                    <a:pt x="435" y="270"/>
                  </a:lnTo>
                  <a:lnTo>
                    <a:pt x="436" y="270"/>
                  </a:lnTo>
                  <a:lnTo>
                    <a:pt x="439" y="272"/>
                  </a:lnTo>
                  <a:lnTo>
                    <a:pt x="439" y="273"/>
                  </a:lnTo>
                  <a:lnTo>
                    <a:pt x="440" y="273"/>
                  </a:lnTo>
                  <a:lnTo>
                    <a:pt x="441" y="273"/>
                  </a:lnTo>
                  <a:lnTo>
                    <a:pt x="442" y="271"/>
                  </a:lnTo>
                  <a:lnTo>
                    <a:pt x="445" y="270"/>
                  </a:lnTo>
                  <a:lnTo>
                    <a:pt x="446" y="271"/>
                  </a:lnTo>
                  <a:lnTo>
                    <a:pt x="449" y="269"/>
                  </a:lnTo>
                  <a:lnTo>
                    <a:pt x="449" y="270"/>
                  </a:lnTo>
                  <a:lnTo>
                    <a:pt x="449" y="271"/>
                  </a:lnTo>
                  <a:lnTo>
                    <a:pt x="449" y="272"/>
                  </a:lnTo>
                  <a:lnTo>
                    <a:pt x="449" y="273"/>
                  </a:lnTo>
                  <a:lnTo>
                    <a:pt x="449" y="274"/>
                  </a:lnTo>
                  <a:lnTo>
                    <a:pt x="449" y="276"/>
                  </a:lnTo>
                  <a:lnTo>
                    <a:pt x="448" y="277"/>
                  </a:lnTo>
                  <a:lnTo>
                    <a:pt x="448" y="278"/>
                  </a:lnTo>
                  <a:lnTo>
                    <a:pt x="447" y="279"/>
                  </a:lnTo>
                  <a:lnTo>
                    <a:pt x="447" y="280"/>
                  </a:lnTo>
                  <a:lnTo>
                    <a:pt x="446" y="280"/>
                  </a:lnTo>
                  <a:lnTo>
                    <a:pt x="446" y="281"/>
                  </a:lnTo>
                  <a:lnTo>
                    <a:pt x="446" y="282"/>
                  </a:lnTo>
                  <a:lnTo>
                    <a:pt x="448" y="285"/>
                  </a:lnTo>
                  <a:lnTo>
                    <a:pt x="449" y="285"/>
                  </a:lnTo>
                  <a:lnTo>
                    <a:pt x="452" y="287"/>
                  </a:lnTo>
                  <a:lnTo>
                    <a:pt x="452" y="288"/>
                  </a:lnTo>
                  <a:lnTo>
                    <a:pt x="453" y="289"/>
                  </a:lnTo>
                  <a:lnTo>
                    <a:pt x="454" y="292"/>
                  </a:lnTo>
                  <a:lnTo>
                    <a:pt x="455" y="293"/>
                  </a:lnTo>
                  <a:lnTo>
                    <a:pt x="456" y="294"/>
                  </a:lnTo>
                  <a:lnTo>
                    <a:pt x="457" y="295"/>
                  </a:lnTo>
                  <a:lnTo>
                    <a:pt x="459" y="307"/>
                  </a:lnTo>
                  <a:lnTo>
                    <a:pt x="458" y="307"/>
                  </a:lnTo>
                  <a:lnTo>
                    <a:pt x="457" y="310"/>
                  </a:lnTo>
                  <a:lnTo>
                    <a:pt x="456" y="310"/>
                  </a:lnTo>
                  <a:lnTo>
                    <a:pt x="455" y="310"/>
                  </a:lnTo>
                  <a:lnTo>
                    <a:pt x="454" y="310"/>
                  </a:lnTo>
                  <a:lnTo>
                    <a:pt x="453" y="310"/>
                  </a:lnTo>
                  <a:lnTo>
                    <a:pt x="453" y="311"/>
                  </a:lnTo>
                  <a:lnTo>
                    <a:pt x="452" y="312"/>
                  </a:lnTo>
                  <a:lnTo>
                    <a:pt x="450" y="312"/>
                  </a:lnTo>
                  <a:lnTo>
                    <a:pt x="449" y="313"/>
                  </a:lnTo>
                  <a:lnTo>
                    <a:pt x="448" y="313"/>
                  </a:lnTo>
                  <a:lnTo>
                    <a:pt x="447" y="313"/>
                  </a:lnTo>
                  <a:lnTo>
                    <a:pt x="446" y="313"/>
                  </a:lnTo>
                  <a:lnTo>
                    <a:pt x="445" y="314"/>
                  </a:lnTo>
                  <a:lnTo>
                    <a:pt x="444" y="314"/>
                  </a:lnTo>
                  <a:lnTo>
                    <a:pt x="442" y="314"/>
                  </a:lnTo>
                  <a:lnTo>
                    <a:pt x="441" y="314"/>
                  </a:lnTo>
                  <a:lnTo>
                    <a:pt x="440" y="314"/>
                  </a:lnTo>
                  <a:lnTo>
                    <a:pt x="439" y="314"/>
                  </a:lnTo>
                  <a:lnTo>
                    <a:pt x="438" y="313"/>
                  </a:lnTo>
                  <a:lnTo>
                    <a:pt x="437" y="312"/>
                  </a:lnTo>
                  <a:lnTo>
                    <a:pt x="436" y="312"/>
                  </a:lnTo>
                  <a:lnTo>
                    <a:pt x="435" y="312"/>
                  </a:lnTo>
                  <a:lnTo>
                    <a:pt x="432" y="312"/>
                  </a:lnTo>
                  <a:lnTo>
                    <a:pt x="431" y="312"/>
                  </a:lnTo>
                  <a:lnTo>
                    <a:pt x="431" y="313"/>
                  </a:lnTo>
                  <a:lnTo>
                    <a:pt x="428" y="313"/>
                  </a:lnTo>
                  <a:lnTo>
                    <a:pt x="426" y="314"/>
                  </a:lnTo>
                  <a:lnTo>
                    <a:pt x="426" y="315"/>
                  </a:lnTo>
                  <a:lnTo>
                    <a:pt x="424" y="315"/>
                  </a:lnTo>
                  <a:lnTo>
                    <a:pt x="423" y="317"/>
                  </a:lnTo>
                  <a:lnTo>
                    <a:pt x="423" y="318"/>
                  </a:lnTo>
                  <a:lnTo>
                    <a:pt x="422" y="318"/>
                  </a:lnTo>
                  <a:lnTo>
                    <a:pt x="421" y="318"/>
                  </a:lnTo>
                  <a:lnTo>
                    <a:pt x="421" y="319"/>
                  </a:lnTo>
                  <a:lnTo>
                    <a:pt x="420" y="319"/>
                  </a:lnTo>
                  <a:lnTo>
                    <a:pt x="419" y="320"/>
                  </a:lnTo>
                  <a:lnTo>
                    <a:pt x="418" y="320"/>
                  </a:lnTo>
                  <a:lnTo>
                    <a:pt x="418" y="321"/>
                  </a:lnTo>
                  <a:lnTo>
                    <a:pt x="416" y="321"/>
                  </a:lnTo>
                  <a:lnTo>
                    <a:pt x="415" y="321"/>
                  </a:lnTo>
                  <a:lnTo>
                    <a:pt x="415" y="320"/>
                  </a:lnTo>
                  <a:lnTo>
                    <a:pt x="416" y="319"/>
                  </a:lnTo>
                  <a:lnTo>
                    <a:pt x="415" y="319"/>
                  </a:lnTo>
                  <a:lnTo>
                    <a:pt x="414" y="318"/>
                  </a:lnTo>
                  <a:lnTo>
                    <a:pt x="414" y="317"/>
                  </a:lnTo>
                  <a:lnTo>
                    <a:pt x="414" y="315"/>
                  </a:lnTo>
                  <a:lnTo>
                    <a:pt x="414" y="314"/>
                  </a:lnTo>
                  <a:lnTo>
                    <a:pt x="414" y="313"/>
                  </a:lnTo>
                  <a:lnTo>
                    <a:pt x="414" y="312"/>
                  </a:lnTo>
                  <a:lnTo>
                    <a:pt x="414" y="311"/>
                  </a:lnTo>
                  <a:lnTo>
                    <a:pt x="412" y="312"/>
                  </a:lnTo>
                  <a:lnTo>
                    <a:pt x="411" y="312"/>
                  </a:lnTo>
                  <a:lnTo>
                    <a:pt x="410" y="312"/>
                  </a:lnTo>
                  <a:lnTo>
                    <a:pt x="409" y="311"/>
                  </a:lnTo>
                  <a:lnTo>
                    <a:pt x="407" y="310"/>
                  </a:lnTo>
                  <a:lnTo>
                    <a:pt x="406" y="310"/>
                  </a:lnTo>
                  <a:lnTo>
                    <a:pt x="406" y="309"/>
                  </a:lnTo>
                  <a:lnTo>
                    <a:pt x="405" y="309"/>
                  </a:lnTo>
                  <a:lnTo>
                    <a:pt x="404" y="309"/>
                  </a:lnTo>
                  <a:lnTo>
                    <a:pt x="403" y="309"/>
                  </a:lnTo>
                  <a:lnTo>
                    <a:pt x="402" y="309"/>
                  </a:lnTo>
                  <a:lnTo>
                    <a:pt x="397" y="309"/>
                  </a:lnTo>
                  <a:lnTo>
                    <a:pt x="396" y="309"/>
                  </a:lnTo>
                  <a:lnTo>
                    <a:pt x="395" y="309"/>
                  </a:lnTo>
                  <a:lnTo>
                    <a:pt x="394" y="310"/>
                  </a:lnTo>
                  <a:lnTo>
                    <a:pt x="394" y="311"/>
                  </a:lnTo>
                  <a:lnTo>
                    <a:pt x="393" y="311"/>
                  </a:lnTo>
                  <a:lnTo>
                    <a:pt x="393" y="312"/>
                  </a:lnTo>
                  <a:lnTo>
                    <a:pt x="392" y="311"/>
                  </a:lnTo>
                  <a:lnTo>
                    <a:pt x="389" y="311"/>
                  </a:lnTo>
                  <a:lnTo>
                    <a:pt x="389" y="310"/>
                  </a:lnTo>
                  <a:lnTo>
                    <a:pt x="388" y="307"/>
                  </a:lnTo>
                  <a:lnTo>
                    <a:pt x="387" y="307"/>
                  </a:lnTo>
                  <a:lnTo>
                    <a:pt x="386" y="306"/>
                  </a:lnTo>
                  <a:lnTo>
                    <a:pt x="385" y="306"/>
                  </a:lnTo>
                  <a:lnTo>
                    <a:pt x="384" y="305"/>
                  </a:lnTo>
                  <a:lnTo>
                    <a:pt x="383" y="305"/>
                  </a:lnTo>
                  <a:lnTo>
                    <a:pt x="381" y="305"/>
                  </a:lnTo>
                  <a:lnTo>
                    <a:pt x="381" y="306"/>
                  </a:lnTo>
                  <a:lnTo>
                    <a:pt x="380" y="306"/>
                  </a:lnTo>
                  <a:lnTo>
                    <a:pt x="379" y="307"/>
                  </a:lnTo>
                  <a:lnTo>
                    <a:pt x="378" y="309"/>
                  </a:lnTo>
                  <a:lnTo>
                    <a:pt x="377" y="310"/>
                  </a:lnTo>
                  <a:lnTo>
                    <a:pt x="378" y="310"/>
                  </a:lnTo>
                  <a:lnTo>
                    <a:pt x="377" y="310"/>
                  </a:lnTo>
                  <a:lnTo>
                    <a:pt x="376" y="311"/>
                  </a:lnTo>
                  <a:lnTo>
                    <a:pt x="375" y="312"/>
                  </a:lnTo>
                  <a:lnTo>
                    <a:pt x="375" y="313"/>
                  </a:lnTo>
                  <a:lnTo>
                    <a:pt x="373" y="313"/>
                  </a:lnTo>
                  <a:lnTo>
                    <a:pt x="372" y="313"/>
                  </a:lnTo>
                  <a:lnTo>
                    <a:pt x="371" y="314"/>
                  </a:lnTo>
                  <a:lnTo>
                    <a:pt x="370" y="314"/>
                  </a:lnTo>
                  <a:lnTo>
                    <a:pt x="370" y="315"/>
                  </a:lnTo>
                  <a:lnTo>
                    <a:pt x="369" y="315"/>
                  </a:lnTo>
                  <a:lnTo>
                    <a:pt x="369" y="317"/>
                  </a:lnTo>
                  <a:lnTo>
                    <a:pt x="368" y="318"/>
                  </a:lnTo>
                  <a:lnTo>
                    <a:pt x="367" y="318"/>
                  </a:lnTo>
                  <a:lnTo>
                    <a:pt x="366" y="318"/>
                  </a:lnTo>
                  <a:lnTo>
                    <a:pt x="364" y="319"/>
                  </a:lnTo>
                  <a:lnTo>
                    <a:pt x="363" y="319"/>
                  </a:lnTo>
                  <a:lnTo>
                    <a:pt x="362" y="314"/>
                  </a:lnTo>
                  <a:lnTo>
                    <a:pt x="362" y="31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51">
              <a:extLst>
                <a:ext uri="{FF2B5EF4-FFF2-40B4-BE49-F238E27FC236}">
                  <a16:creationId xmlns:a16="http://schemas.microsoft.com/office/drawing/2014/main" id="{658054A1-EADB-9958-5F4D-5F833D1D9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9250" y="1684338"/>
              <a:ext cx="612775" cy="895350"/>
            </a:xfrm>
            <a:custGeom>
              <a:avLst/>
              <a:gdLst>
                <a:gd name="T0" fmla="*/ 77 w 386"/>
                <a:gd name="T1" fmla="*/ 371 h 564"/>
                <a:gd name="T2" fmla="*/ 88 w 386"/>
                <a:gd name="T3" fmla="*/ 363 h 564"/>
                <a:gd name="T4" fmla="*/ 87 w 386"/>
                <a:gd name="T5" fmla="*/ 339 h 564"/>
                <a:gd name="T6" fmla="*/ 100 w 386"/>
                <a:gd name="T7" fmla="*/ 320 h 564"/>
                <a:gd name="T8" fmla="*/ 77 w 386"/>
                <a:gd name="T9" fmla="*/ 310 h 564"/>
                <a:gd name="T10" fmla="*/ 68 w 386"/>
                <a:gd name="T11" fmla="*/ 280 h 564"/>
                <a:gd name="T12" fmla="*/ 56 w 386"/>
                <a:gd name="T13" fmla="*/ 267 h 564"/>
                <a:gd name="T14" fmla="*/ 42 w 386"/>
                <a:gd name="T15" fmla="*/ 252 h 564"/>
                <a:gd name="T16" fmla="*/ 27 w 386"/>
                <a:gd name="T17" fmla="*/ 231 h 564"/>
                <a:gd name="T18" fmla="*/ 27 w 386"/>
                <a:gd name="T19" fmla="*/ 217 h 564"/>
                <a:gd name="T20" fmla="*/ 36 w 386"/>
                <a:gd name="T21" fmla="*/ 202 h 564"/>
                <a:gd name="T22" fmla="*/ 60 w 386"/>
                <a:gd name="T23" fmla="*/ 196 h 564"/>
                <a:gd name="T24" fmla="*/ 74 w 386"/>
                <a:gd name="T25" fmla="*/ 178 h 564"/>
                <a:gd name="T26" fmla="*/ 82 w 386"/>
                <a:gd name="T27" fmla="*/ 160 h 564"/>
                <a:gd name="T28" fmla="*/ 91 w 386"/>
                <a:gd name="T29" fmla="*/ 138 h 564"/>
                <a:gd name="T30" fmla="*/ 85 w 386"/>
                <a:gd name="T31" fmla="*/ 127 h 564"/>
                <a:gd name="T32" fmla="*/ 85 w 386"/>
                <a:gd name="T33" fmla="*/ 110 h 564"/>
                <a:gd name="T34" fmla="*/ 95 w 386"/>
                <a:gd name="T35" fmla="*/ 91 h 564"/>
                <a:gd name="T36" fmla="*/ 92 w 386"/>
                <a:gd name="T37" fmla="*/ 66 h 564"/>
                <a:gd name="T38" fmla="*/ 116 w 386"/>
                <a:gd name="T39" fmla="*/ 16 h 564"/>
                <a:gd name="T40" fmla="*/ 189 w 386"/>
                <a:gd name="T41" fmla="*/ 62 h 564"/>
                <a:gd name="T42" fmla="*/ 227 w 386"/>
                <a:gd name="T43" fmla="*/ 59 h 564"/>
                <a:gd name="T44" fmla="*/ 316 w 386"/>
                <a:gd name="T45" fmla="*/ 88 h 564"/>
                <a:gd name="T46" fmla="*/ 314 w 386"/>
                <a:gd name="T47" fmla="*/ 107 h 564"/>
                <a:gd name="T48" fmla="*/ 316 w 386"/>
                <a:gd name="T49" fmla="*/ 127 h 564"/>
                <a:gd name="T50" fmla="*/ 312 w 386"/>
                <a:gd name="T51" fmla="*/ 164 h 564"/>
                <a:gd name="T52" fmla="*/ 297 w 386"/>
                <a:gd name="T53" fmla="*/ 182 h 564"/>
                <a:gd name="T54" fmla="*/ 266 w 386"/>
                <a:gd name="T55" fmla="*/ 199 h 564"/>
                <a:gd name="T56" fmla="*/ 306 w 386"/>
                <a:gd name="T57" fmla="*/ 214 h 564"/>
                <a:gd name="T58" fmla="*/ 324 w 386"/>
                <a:gd name="T59" fmla="*/ 207 h 564"/>
                <a:gd name="T60" fmla="*/ 342 w 386"/>
                <a:gd name="T61" fmla="*/ 203 h 564"/>
                <a:gd name="T62" fmla="*/ 360 w 386"/>
                <a:gd name="T63" fmla="*/ 216 h 564"/>
                <a:gd name="T64" fmla="*/ 374 w 386"/>
                <a:gd name="T65" fmla="*/ 234 h 564"/>
                <a:gd name="T66" fmla="*/ 379 w 386"/>
                <a:gd name="T67" fmla="*/ 255 h 564"/>
                <a:gd name="T68" fmla="*/ 375 w 386"/>
                <a:gd name="T69" fmla="*/ 280 h 564"/>
                <a:gd name="T70" fmla="*/ 375 w 386"/>
                <a:gd name="T71" fmla="*/ 306 h 564"/>
                <a:gd name="T72" fmla="*/ 370 w 386"/>
                <a:gd name="T73" fmla="*/ 333 h 564"/>
                <a:gd name="T74" fmla="*/ 384 w 386"/>
                <a:gd name="T75" fmla="*/ 353 h 564"/>
                <a:gd name="T76" fmla="*/ 382 w 386"/>
                <a:gd name="T77" fmla="*/ 380 h 564"/>
                <a:gd name="T78" fmla="*/ 367 w 386"/>
                <a:gd name="T79" fmla="*/ 393 h 564"/>
                <a:gd name="T80" fmla="*/ 351 w 386"/>
                <a:gd name="T81" fmla="*/ 412 h 564"/>
                <a:gd name="T82" fmla="*/ 335 w 386"/>
                <a:gd name="T83" fmla="*/ 433 h 564"/>
                <a:gd name="T84" fmla="*/ 311 w 386"/>
                <a:gd name="T85" fmla="*/ 436 h 564"/>
                <a:gd name="T86" fmla="*/ 281 w 386"/>
                <a:gd name="T87" fmla="*/ 448 h 564"/>
                <a:gd name="T88" fmla="*/ 268 w 386"/>
                <a:gd name="T89" fmla="*/ 464 h 564"/>
                <a:gd name="T90" fmla="*/ 250 w 386"/>
                <a:gd name="T91" fmla="*/ 476 h 564"/>
                <a:gd name="T92" fmla="*/ 228 w 386"/>
                <a:gd name="T93" fmla="*/ 451 h 564"/>
                <a:gd name="T94" fmla="*/ 207 w 386"/>
                <a:gd name="T95" fmla="*/ 444 h 564"/>
                <a:gd name="T96" fmla="*/ 184 w 386"/>
                <a:gd name="T97" fmla="*/ 456 h 564"/>
                <a:gd name="T98" fmla="*/ 177 w 386"/>
                <a:gd name="T99" fmla="*/ 484 h 564"/>
                <a:gd name="T100" fmla="*/ 160 w 386"/>
                <a:gd name="T101" fmla="*/ 512 h 564"/>
                <a:gd name="T102" fmla="*/ 111 w 386"/>
                <a:gd name="T103" fmla="*/ 547 h 564"/>
                <a:gd name="T104" fmla="*/ 85 w 386"/>
                <a:gd name="T105" fmla="*/ 552 h 564"/>
                <a:gd name="T106" fmla="*/ 65 w 386"/>
                <a:gd name="T107" fmla="*/ 562 h 564"/>
                <a:gd name="T108" fmla="*/ 44 w 386"/>
                <a:gd name="T109" fmla="*/ 557 h 564"/>
                <a:gd name="T110" fmla="*/ 41 w 386"/>
                <a:gd name="T111" fmla="*/ 543 h 564"/>
                <a:gd name="T112" fmla="*/ 16 w 386"/>
                <a:gd name="T113" fmla="*/ 539 h 564"/>
                <a:gd name="T114" fmla="*/ 3 w 386"/>
                <a:gd name="T115" fmla="*/ 498 h 564"/>
                <a:gd name="T116" fmla="*/ 22 w 386"/>
                <a:gd name="T117" fmla="*/ 487 h 564"/>
                <a:gd name="T118" fmla="*/ 42 w 386"/>
                <a:gd name="T119" fmla="*/ 469 h 564"/>
                <a:gd name="T120" fmla="*/ 68 w 386"/>
                <a:gd name="T121" fmla="*/ 456 h 564"/>
                <a:gd name="T122" fmla="*/ 84 w 386"/>
                <a:gd name="T123" fmla="*/ 418 h 564"/>
                <a:gd name="T124" fmla="*/ 67 w 386"/>
                <a:gd name="T125" fmla="*/ 388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86" h="564">
                  <a:moveTo>
                    <a:pt x="64" y="380"/>
                  </a:moveTo>
                  <a:lnTo>
                    <a:pt x="65" y="379"/>
                  </a:lnTo>
                  <a:lnTo>
                    <a:pt x="65" y="380"/>
                  </a:lnTo>
                  <a:lnTo>
                    <a:pt x="65" y="379"/>
                  </a:lnTo>
                  <a:lnTo>
                    <a:pt x="66" y="379"/>
                  </a:lnTo>
                  <a:lnTo>
                    <a:pt x="66" y="378"/>
                  </a:lnTo>
                  <a:lnTo>
                    <a:pt x="67" y="378"/>
                  </a:lnTo>
                  <a:lnTo>
                    <a:pt x="67" y="377"/>
                  </a:lnTo>
                  <a:lnTo>
                    <a:pt x="68" y="377"/>
                  </a:lnTo>
                  <a:lnTo>
                    <a:pt x="68" y="376"/>
                  </a:lnTo>
                  <a:lnTo>
                    <a:pt x="69" y="376"/>
                  </a:lnTo>
                  <a:lnTo>
                    <a:pt x="69" y="377"/>
                  </a:lnTo>
                  <a:lnTo>
                    <a:pt x="70" y="377"/>
                  </a:lnTo>
                  <a:lnTo>
                    <a:pt x="72" y="377"/>
                  </a:lnTo>
                  <a:lnTo>
                    <a:pt x="72" y="376"/>
                  </a:lnTo>
                  <a:lnTo>
                    <a:pt x="73" y="376"/>
                  </a:lnTo>
                  <a:lnTo>
                    <a:pt x="73" y="375"/>
                  </a:lnTo>
                  <a:lnTo>
                    <a:pt x="74" y="375"/>
                  </a:lnTo>
                  <a:lnTo>
                    <a:pt x="74" y="373"/>
                  </a:lnTo>
                  <a:lnTo>
                    <a:pt x="75" y="375"/>
                  </a:lnTo>
                  <a:lnTo>
                    <a:pt x="76" y="373"/>
                  </a:lnTo>
                  <a:lnTo>
                    <a:pt x="76" y="372"/>
                  </a:lnTo>
                  <a:lnTo>
                    <a:pt x="76" y="371"/>
                  </a:lnTo>
                  <a:lnTo>
                    <a:pt x="77" y="371"/>
                  </a:lnTo>
                  <a:lnTo>
                    <a:pt x="78" y="371"/>
                  </a:lnTo>
                  <a:lnTo>
                    <a:pt x="79" y="371"/>
                  </a:lnTo>
                  <a:lnTo>
                    <a:pt x="79" y="372"/>
                  </a:lnTo>
                  <a:lnTo>
                    <a:pt x="81" y="372"/>
                  </a:lnTo>
                  <a:lnTo>
                    <a:pt x="82" y="372"/>
                  </a:lnTo>
                  <a:lnTo>
                    <a:pt x="82" y="371"/>
                  </a:lnTo>
                  <a:lnTo>
                    <a:pt x="83" y="371"/>
                  </a:lnTo>
                  <a:lnTo>
                    <a:pt x="84" y="370"/>
                  </a:lnTo>
                  <a:lnTo>
                    <a:pt x="85" y="371"/>
                  </a:lnTo>
                  <a:lnTo>
                    <a:pt x="86" y="371"/>
                  </a:lnTo>
                  <a:lnTo>
                    <a:pt x="86" y="370"/>
                  </a:lnTo>
                  <a:lnTo>
                    <a:pt x="87" y="370"/>
                  </a:lnTo>
                  <a:lnTo>
                    <a:pt x="88" y="370"/>
                  </a:lnTo>
                  <a:lnTo>
                    <a:pt x="90" y="370"/>
                  </a:lnTo>
                  <a:lnTo>
                    <a:pt x="91" y="370"/>
                  </a:lnTo>
                  <a:lnTo>
                    <a:pt x="92" y="370"/>
                  </a:lnTo>
                  <a:lnTo>
                    <a:pt x="92" y="369"/>
                  </a:lnTo>
                  <a:lnTo>
                    <a:pt x="92" y="368"/>
                  </a:lnTo>
                  <a:lnTo>
                    <a:pt x="93" y="367"/>
                  </a:lnTo>
                  <a:lnTo>
                    <a:pt x="93" y="366"/>
                  </a:lnTo>
                  <a:lnTo>
                    <a:pt x="92" y="364"/>
                  </a:lnTo>
                  <a:lnTo>
                    <a:pt x="91" y="363"/>
                  </a:lnTo>
                  <a:lnTo>
                    <a:pt x="90" y="362"/>
                  </a:lnTo>
                  <a:lnTo>
                    <a:pt x="88" y="363"/>
                  </a:lnTo>
                  <a:lnTo>
                    <a:pt x="87" y="362"/>
                  </a:lnTo>
                  <a:lnTo>
                    <a:pt x="87" y="361"/>
                  </a:lnTo>
                  <a:lnTo>
                    <a:pt x="86" y="360"/>
                  </a:lnTo>
                  <a:lnTo>
                    <a:pt x="85" y="359"/>
                  </a:lnTo>
                  <a:lnTo>
                    <a:pt x="85" y="358"/>
                  </a:lnTo>
                  <a:lnTo>
                    <a:pt x="86" y="358"/>
                  </a:lnTo>
                  <a:lnTo>
                    <a:pt x="86" y="356"/>
                  </a:lnTo>
                  <a:lnTo>
                    <a:pt x="86" y="355"/>
                  </a:lnTo>
                  <a:lnTo>
                    <a:pt x="84" y="354"/>
                  </a:lnTo>
                  <a:lnTo>
                    <a:pt x="84" y="353"/>
                  </a:lnTo>
                  <a:lnTo>
                    <a:pt x="84" y="352"/>
                  </a:lnTo>
                  <a:lnTo>
                    <a:pt x="84" y="351"/>
                  </a:lnTo>
                  <a:lnTo>
                    <a:pt x="84" y="350"/>
                  </a:lnTo>
                  <a:lnTo>
                    <a:pt x="85" y="350"/>
                  </a:lnTo>
                  <a:lnTo>
                    <a:pt x="85" y="348"/>
                  </a:lnTo>
                  <a:lnTo>
                    <a:pt x="85" y="346"/>
                  </a:lnTo>
                  <a:lnTo>
                    <a:pt x="85" y="345"/>
                  </a:lnTo>
                  <a:lnTo>
                    <a:pt x="86" y="344"/>
                  </a:lnTo>
                  <a:lnTo>
                    <a:pt x="86" y="343"/>
                  </a:lnTo>
                  <a:lnTo>
                    <a:pt x="87" y="343"/>
                  </a:lnTo>
                  <a:lnTo>
                    <a:pt x="87" y="342"/>
                  </a:lnTo>
                  <a:lnTo>
                    <a:pt x="87" y="341"/>
                  </a:lnTo>
                  <a:lnTo>
                    <a:pt x="88" y="341"/>
                  </a:lnTo>
                  <a:lnTo>
                    <a:pt x="87" y="339"/>
                  </a:lnTo>
                  <a:lnTo>
                    <a:pt x="88" y="339"/>
                  </a:lnTo>
                  <a:lnTo>
                    <a:pt x="90" y="339"/>
                  </a:lnTo>
                  <a:lnTo>
                    <a:pt x="90" y="338"/>
                  </a:lnTo>
                  <a:lnTo>
                    <a:pt x="90" y="337"/>
                  </a:lnTo>
                  <a:lnTo>
                    <a:pt x="90" y="336"/>
                  </a:lnTo>
                  <a:lnTo>
                    <a:pt x="90" y="335"/>
                  </a:lnTo>
                  <a:lnTo>
                    <a:pt x="90" y="334"/>
                  </a:lnTo>
                  <a:lnTo>
                    <a:pt x="90" y="333"/>
                  </a:lnTo>
                  <a:lnTo>
                    <a:pt x="90" y="331"/>
                  </a:lnTo>
                  <a:lnTo>
                    <a:pt x="90" y="330"/>
                  </a:lnTo>
                  <a:lnTo>
                    <a:pt x="90" y="329"/>
                  </a:lnTo>
                  <a:lnTo>
                    <a:pt x="91" y="329"/>
                  </a:lnTo>
                  <a:lnTo>
                    <a:pt x="90" y="329"/>
                  </a:lnTo>
                  <a:lnTo>
                    <a:pt x="91" y="328"/>
                  </a:lnTo>
                  <a:lnTo>
                    <a:pt x="92" y="327"/>
                  </a:lnTo>
                  <a:lnTo>
                    <a:pt x="93" y="326"/>
                  </a:lnTo>
                  <a:lnTo>
                    <a:pt x="94" y="325"/>
                  </a:lnTo>
                  <a:lnTo>
                    <a:pt x="95" y="323"/>
                  </a:lnTo>
                  <a:lnTo>
                    <a:pt x="96" y="323"/>
                  </a:lnTo>
                  <a:lnTo>
                    <a:pt x="96" y="322"/>
                  </a:lnTo>
                  <a:lnTo>
                    <a:pt x="98" y="322"/>
                  </a:lnTo>
                  <a:lnTo>
                    <a:pt x="99" y="322"/>
                  </a:lnTo>
                  <a:lnTo>
                    <a:pt x="99" y="321"/>
                  </a:lnTo>
                  <a:lnTo>
                    <a:pt x="100" y="320"/>
                  </a:lnTo>
                  <a:lnTo>
                    <a:pt x="99" y="320"/>
                  </a:lnTo>
                  <a:lnTo>
                    <a:pt x="98" y="320"/>
                  </a:lnTo>
                  <a:lnTo>
                    <a:pt x="96" y="320"/>
                  </a:lnTo>
                  <a:lnTo>
                    <a:pt x="95" y="320"/>
                  </a:lnTo>
                  <a:lnTo>
                    <a:pt x="94" y="319"/>
                  </a:lnTo>
                  <a:lnTo>
                    <a:pt x="93" y="318"/>
                  </a:lnTo>
                  <a:lnTo>
                    <a:pt x="92" y="318"/>
                  </a:lnTo>
                  <a:lnTo>
                    <a:pt x="91" y="318"/>
                  </a:lnTo>
                  <a:lnTo>
                    <a:pt x="90" y="318"/>
                  </a:lnTo>
                  <a:lnTo>
                    <a:pt x="88" y="318"/>
                  </a:lnTo>
                  <a:lnTo>
                    <a:pt x="87" y="318"/>
                  </a:lnTo>
                  <a:lnTo>
                    <a:pt x="87" y="317"/>
                  </a:lnTo>
                  <a:lnTo>
                    <a:pt x="86" y="317"/>
                  </a:lnTo>
                  <a:lnTo>
                    <a:pt x="85" y="317"/>
                  </a:lnTo>
                  <a:lnTo>
                    <a:pt x="84" y="317"/>
                  </a:lnTo>
                  <a:lnTo>
                    <a:pt x="84" y="316"/>
                  </a:lnTo>
                  <a:lnTo>
                    <a:pt x="83" y="316"/>
                  </a:lnTo>
                  <a:lnTo>
                    <a:pt x="82" y="313"/>
                  </a:lnTo>
                  <a:lnTo>
                    <a:pt x="81" y="313"/>
                  </a:lnTo>
                  <a:lnTo>
                    <a:pt x="81" y="312"/>
                  </a:lnTo>
                  <a:lnTo>
                    <a:pt x="81" y="311"/>
                  </a:lnTo>
                  <a:lnTo>
                    <a:pt x="79" y="311"/>
                  </a:lnTo>
                  <a:lnTo>
                    <a:pt x="78" y="310"/>
                  </a:lnTo>
                  <a:lnTo>
                    <a:pt x="77" y="310"/>
                  </a:lnTo>
                  <a:lnTo>
                    <a:pt x="77" y="309"/>
                  </a:lnTo>
                  <a:lnTo>
                    <a:pt x="77" y="308"/>
                  </a:lnTo>
                  <a:lnTo>
                    <a:pt x="76" y="308"/>
                  </a:lnTo>
                  <a:lnTo>
                    <a:pt x="77" y="308"/>
                  </a:lnTo>
                  <a:lnTo>
                    <a:pt x="77" y="306"/>
                  </a:lnTo>
                  <a:lnTo>
                    <a:pt x="77" y="305"/>
                  </a:lnTo>
                  <a:lnTo>
                    <a:pt x="76" y="306"/>
                  </a:lnTo>
                  <a:lnTo>
                    <a:pt x="75" y="308"/>
                  </a:lnTo>
                  <a:lnTo>
                    <a:pt x="74" y="309"/>
                  </a:lnTo>
                  <a:lnTo>
                    <a:pt x="73" y="310"/>
                  </a:lnTo>
                  <a:lnTo>
                    <a:pt x="62" y="292"/>
                  </a:lnTo>
                  <a:lnTo>
                    <a:pt x="59" y="287"/>
                  </a:lnTo>
                  <a:lnTo>
                    <a:pt x="60" y="287"/>
                  </a:lnTo>
                  <a:lnTo>
                    <a:pt x="60" y="286"/>
                  </a:lnTo>
                  <a:lnTo>
                    <a:pt x="61" y="286"/>
                  </a:lnTo>
                  <a:lnTo>
                    <a:pt x="62" y="286"/>
                  </a:lnTo>
                  <a:lnTo>
                    <a:pt x="64" y="285"/>
                  </a:lnTo>
                  <a:lnTo>
                    <a:pt x="65" y="285"/>
                  </a:lnTo>
                  <a:lnTo>
                    <a:pt x="66" y="285"/>
                  </a:lnTo>
                  <a:lnTo>
                    <a:pt x="67" y="284"/>
                  </a:lnTo>
                  <a:lnTo>
                    <a:pt x="67" y="283"/>
                  </a:lnTo>
                  <a:lnTo>
                    <a:pt x="68" y="283"/>
                  </a:lnTo>
                  <a:lnTo>
                    <a:pt x="68" y="281"/>
                  </a:lnTo>
                  <a:lnTo>
                    <a:pt x="68" y="280"/>
                  </a:lnTo>
                  <a:lnTo>
                    <a:pt x="68" y="279"/>
                  </a:lnTo>
                  <a:lnTo>
                    <a:pt x="67" y="278"/>
                  </a:lnTo>
                  <a:lnTo>
                    <a:pt x="67" y="279"/>
                  </a:lnTo>
                  <a:lnTo>
                    <a:pt x="66" y="279"/>
                  </a:lnTo>
                  <a:lnTo>
                    <a:pt x="65" y="279"/>
                  </a:lnTo>
                  <a:lnTo>
                    <a:pt x="65" y="280"/>
                  </a:lnTo>
                  <a:lnTo>
                    <a:pt x="64" y="280"/>
                  </a:lnTo>
                  <a:lnTo>
                    <a:pt x="62" y="278"/>
                  </a:lnTo>
                  <a:lnTo>
                    <a:pt x="62" y="277"/>
                  </a:lnTo>
                  <a:lnTo>
                    <a:pt x="61" y="278"/>
                  </a:lnTo>
                  <a:lnTo>
                    <a:pt x="61" y="277"/>
                  </a:lnTo>
                  <a:lnTo>
                    <a:pt x="60" y="277"/>
                  </a:lnTo>
                  <a:lnTo>
                    <a:pt x="60" y="276"/>
                  </a:lnTo>
                  <a:lnTo>
                    <a:pt x="60" y="275"/>
                  </a:lnTo>
                  <a:lnTo>
                    <a:pt x="59" y="275"/>
                  </a:lnTo>
                  <a:lnTo>
                    <a:pt x="58" y="274"/>
                  </a:lnTo>
                  <a:lnTo>
                    <a:pt x="59" y="274"/>
                  </a:lnTo>
                  <a:lnTo>
                    <a:pt x="58" y="272"/>
                  </a:lnTo>
                  <a:lnTo>
                    <a:pt x="58" y="271"/>
                  </a:lnTo>
                  <a:lnTo>
                    <a:pt x="58" y="270"/>
                  </a:lnTo>
                  <a:lnTo>
                    <a:pt x="57" y="270"/>
                  </a:lnTo>
                  <a:lnTo>
                    <a:pt x="57" y="269"/>
                  </a:lnTo>
                  <a:lnTo>
                    <a:pt x="57" y="268"/>
                  </a:lnTo>
                  <a:lnTo>
                    <a:pt x="56" y="267"/>
                  </a:lnTo>
                  <a:lnTo>
                    <a:pt x="56" y="266"/>
                  </a:lnTo>
                  <a:lnTo>
                    <a:pt x="55" y="266"/>
                  </a:lnTo>
                  <a:lnTo>
                    <a:pt x="55" y="264"/>
                  </a:lnTo>
                  <a:lnTo>
                    <a:pt x="53" y="264"/>
                  </a:lnTo>
                  <a:lnTo>
                    <a:pt x="53" y="263"/>
                  </a:lnTo>
                  <a:lnTo>
                    <a:pt x="52" y="262"/>
                  </a:lnTo>
                  <a:lnTo>
                    <a:pt x="51" y="262"/>
                  </a:lnTo>
                  <a:lnTo>
                    <a:pt x="50" y="261"/>
                  </a:lnTo>
                  <a:lnTo>
                    <a:pt x="49" y="261"/>
                  </a:lnTo>
                  <a:lnTo>
                    <a:pt x="49" y="260"/>
                  </a:lnTo>
                  <a:lnTo>
                    <a:pt x="48" y="259"/>
                  </a:lnTo>
                  <a:lnTo>
                    <a:pt x="47" y="260"/>
                  </a:lnTo>
                  <a:lnTo>
                    <a:pt x="47" y="261"/>
                  </a:lnTo>
                  <a:lnTo>
                    <a:pt x="45" y="260"/>
                  </a:lnTo>
                  <a:lnTo>
                    <a:pt x="45" y="259"/>
                  </a:lnTo>
                  <a:lnTo>
                    <a:pt x="44" y="259"/>
                  </a:lnTo>
                  <a:lnTo>
                    <a:pt x="44" y="258"/>
                  </a:lnTo>
                  <a:lnTo>
                    <a:pt x="43" y="258"/>
                  </a:lnTo>
                  <a:lnTo>
                    <a:pt x="43" y="256"/>
                  </a:lnTo>
                  <a:lnTo>
                    <a:pt x="43" y="255"/>
                  </a:lnTo>
                  <a:lnTo>
                    <a:pt x="42" y="255"/>
                  </a:lnTo>
                  <a:lnTo>
                    <a:pt x="42" y="254"/>
                  </a:lnTo>
                  <a:lnTo>
                    <a:pt x="42" y="253"/>
                  </a:lnTo>
                  <a:lnTo>
                    <a:pt x="42" y="252"/>
                  </a:lnTo>
                  <a:lnTo>
                    <a:pt x="42" y="251"/>
                  </a:lnTo>
                  <a:lnTo>
                    <a:pt x="41" y="251"/>
                  </a:lnTo>
                  <a:lnTo>
                    <a:pt x="41" y="250"/>
                  </a:lnTo>
                  <a:lnTo>
                    <a:pt x="40" y="250"/>
                  </a:lnTo>
                  <a:lnTo>
                    <a:pt x="40" y="249"/>
                  </a:lnTo>
                  <a:lnTo>
                    <a:pt x="39" y="249"/>
                  </a:lnTo>
                  <a:lnTo>
                    <a:pt x="38" y="249"/>
                  </a:lnTo>
                  <a:lnTo>
                    <a:pt x="36" y="247"/>
                  </a:lnTo>
                  <a:lnTo>
                    <a:pt x="38" y="247"/>
                  </a:lnTo>
                  <a:lnTo>
                    <a:pt x="36" y="247"/>
                  </a:lnTo>
                  <a:lnTo>
                    <a:pt x="36" y="246"/>
                  </a:lnTo>
                  <a:lnTo>
                    <a:pt x="36" y="239"/>
                  </a:lnTo>
                  <a:lnTo>
                    <a:pt x="36" y="238"/>
                  </a:lnTo>
                  <a:lnTo>
                    <a:pt x="36" y="237"/>
                  </a:lnTo>
                  <a:lnTo>
                    <a:pt x="36" y="236"/>
                  </a:lnTo>
                  <a:lnTo>
                    <a:pt x="35" y="236"/>
                  </a:lnTo>
                  <a:lnTo>
                    <a:pt x="35" y="235"/>
                  </a:lnTo>
                  <a:lnTo>
                    <a:pt x="34" y="235"/>
                  </a:lnTo>
                  <a:lnTo>
                    <a:pt x="33" y="235"/>
                  </a:lnTo>
                  <a:lnTo>
                    <a:pt x="32" y="234"/>
                  </a:lnTo>
                  <a:lnTo>
                    <a:pt x="31" y="234"/>
                  </a:lnTo>
                  <a:lnTo>
                    <a:pt x="30" y="233"/>
                  </a:lnTo>
                  <a:lnTo>
                    <a:pt x="29" y="233"/>
                  </a:lnTo>
                  <a:lnTo>
                    <a:pt x="27" y="231"/>
                  </a:lnTo>
                  <a:lnTo>
                    <a:pt x="26" y="231"/>
                  </a:lnTo>
                  <a:lnTo>
                    <a:pt x="26" y="230"/>
                  </a:lnTo>
                  <a:lnTo>
                    <a:pt x="25" y="230"/>
                  </a:lnTo>
                  <a:lnTo>
                    <a:pt x="24" y="230"/>
                  </a:lnTo>
                  <a:lnTo>
                    <a:pt x="23" y="230"/>
                  </a:lnTo>
                  <a:lnTo>
                    <a:pt x="22" y="230"/>
                  </a:lnTo>
                  <a:lnTo>
                    <a:pt x="21" y="230"/>
                  </a:lnTo>
                  <a:lnTo>
                    <a:pt x="19" y="230"/>
                  </a:lnTo>
                  <a:lnTo>
                    <a:pt x="19" y="229"/>
                  </a:lnTo>
                  <a:lnTo>
                    <a:pt x="18" y="229"/>
                  </a:lnTo>
                  <a:lnTo>
                    <a:pt x="18" y="228"/>
                  </a:lnTo>
                  <a:lnTo>
                    <a:pt x="18" y="227"/>
                  </a:lnTo>
                  <a:lnTo>
                    <a:pt x="17" y="227"/>
                  </a:lnTo>
                  <a:lnTo>
                    <a:pt x="17" y="226"/>
                  </a:lnTo>
                  <a:lnTo>
                    <a:pt x="19" y="226"/>
                  </a:lnTo>
                  <a:lnTo>
                    <a:pt x="21" y="225"/>
                  </a:lnTo>
                  <a:lnTo>
                    <a:pt x="19" y="224"/>
                  </a:lnTo>
                  <a:lnTo>
                    <a:pt x="23" y="222"/>
                  </a:lnTo>
                  <a:lnTo>
                    <a:pt x="25" y="222"/>
                  </a:lnTo>
                  <a:lnTo>
                    <a:pt x="27" y="221"/>
                  </a:lnTo>
                  <a:lnTo>
                    <a:pt x="29" y="220"/>
                  </a:lnTo>
                  <a:lnTo>
                    <a:pt x="27" y="218"/>
                  </a:lnTo>
                  <a:lnTo>
                    <a:pt x="29" y="218"/>
                  </a:lnTo>
                  <a:lnTo>
                    <a:pt x="27" y="217"/>
                  </a:lnTo>
                  <a:lnTo>
                    <a:pt x="27" y="216"/>
                  </a:lnTo>
                  <a:lnTo>
                    <a:pt x="26" y="216"/>
                  </a:lnTo>
                  <a:lnTo>
                    <a:pt x="26" y="214"/>
                  </a:lnTo>
                  <a:lnTo>
                    <a:pt x="25" y="213"/>
                  </a:lnTo>
                  <a:lnTo>
                    <a:pt x="26" y="213"/>
                  </a:lnTo>
                  <a:lnTo>
                    <a:pt x="26" y="212"/>
                  </a:lnTo>
                  <a:lnTo>
                    <a:pt x="26" y="211"/>
                  </a:lnTo>
                  <a:lnTo>
                    <a:pt x="25" y="211"/>
                  </a:lnTo>
                  <a:lnTo>
                    <a:pt x="25" y="210"/>
                  </a:lnTo>
                  <a:lnTo>
                    <a:pt x="25" y="209"/>
                  </a:lnTo>
                  <a:lnTo>
                    <a:pt x="25" y="208"/>
                  </a:lnTo>
                  <a:lnTo>
                    <a:pt x="25" y="207"/>
                  </a:lnTo>
                  <a:lnTo>
                    <a:pt x="25" y="205"/>
                  </a:lnTo>
                  <a:lnTo>
                    <a:pt x="26" y="205"/>
                  </a:lnTo>
                  <a:lnTo>
                    <a:pt x="26" y="204"/>
                  </a:lnTo>
                  <a:lnTo>
                    <a:pt x="27" y="204"/>
                  </a:lnTo>
                  <a:lnTo>
                    <a:pt x="29" y="203"/>
                  </a:lnTo>
                  <a:lnTo>
                    <a:pt x="30" y="204"/>
                  </a:lnTo>
                  <a:lnTo>
                    <a:pt x="31" y="204"/>
                  </a:lnTo>
                  <a:lnTo>
                    <a:pt x="32" y="203"/>
                  </a:lnTo>
                  <a:lnTo>
                    <a:pt x="33" y="202"/>
                  </a:lnTo>
                  <a:lnTo>
                    <a:pt x="34" y="202"/>
                  </a:lnTo>
                  <a:lnTo>
                    <a:pt x="35" y="202"/>
                  </a:lnTo>
                  <a:lnTo>
                    <a:pt x="36" y="202"/>
                  </a:lnTo>
                  <a:lnTo>
                    <a:pt x="38" y="202"/>
                  </a:lnTo>
                  <a:lnTo>
                    <a:pt x="39" y="202"/>
                  </a:lnTo>
                  <a:lnTo>
                    <a:pt x="40" y="203"/>
                  </a:lnTo>
                  <a:lnTo>
                    <a:pt x="41" y="203"/>
                  </a:lnTo>
                  <a:lnTo>
                    <a:pt x="42" y="204"/>
                  </a:lnTo>
                  <a:lnTo>
                    <a:pt x="43" y="204"/>
                  </a:lnTo>
                  <a:lnTo>
                    <a:pt x="45" y="204"/>
                  </a:lnTo>
                  <a:lnTo>
                    <a:pt x="47" y="204"/>
                  </a:lnTo>
                  <a:lnTo>
                    <a:pt x="47" y="203"/>
                  </a:lnTo>
                  <a:lnTo>
                    <a:pt x="48" y="203"/>
                  </a:lnTo>
                  <a:lnTo>
                    <a:pt x="49" y="202"/>
                  </a:lnTo>
                  <a:lnTo>
                    <a:pt x="50" y="202"/>
                  </a:lnTo>
                  <a:lnTo>
                    <a:pt x="50" y="201"/>
                  </a:lnTo>
                  <a:lnTo>
                    <a:pt x="51" y="201"/>
                  </a:lnTo>
                  <a:lnTo>
                    <a:pt x="52" y="200"/>
                  </a:lnTo>
                  <a:lnTo>
                    <a:pt x="53" y="200"/>
                  </a:lnTo>
                  <a:lnTo>
                    <a:pt x="53" y="199"/>
                  </a:lnTo>
                  <a:lnTo>
                    <a:pt x="55" y="199"/>
                  </a:lnTo>
                  <a:lnTo>
                    <a:pt x="56" y="199"/>
                  </a:lnTo>
                  <a:lnTo>
                    <a:pt x="57" y="197"/>
                  </a:lnTo>
                  <a:lnTo>
                    <a:pt x="58" y="197"/>
                  </a:lnTo>
                  <a:lnTo>
                    <a:pt x="59" y="197"/>
                  </a:lnTo>
                  <a:lnTo>
                    <a:pt x="59" y="196"/>
                  </a:lnTo>
                  <a:lnTo>
                    <a:pt x="60" y="196"/>
                  </a:lnTo>
                  <a:lnTo>
                    <a:pt x="61" y="195"/>
                  </a:lnTo>
                  <a:lnTo>
                    <a:pt x="62" y="195"/>
                  </a:lnTo>
                  <a:lnTo>
                    <a:pt x="62" y="194"/>
                  </a:lnTo>
                  <a:lnTo>
                    <a:pt x="64" y="194"/>
                  </a:lnTo>
                  <a:lnTo>
                    <a:pt x="64" y="193"/>
                  </a:lnTo>
                  <a:lnTo>
                    <a:pt x="64" y="192"/>
                  </a:lnTo>
                  <a:lnTo>
                    <a:pt x="65" y="192"/>
                  </a:lnTo>
                  <a:lnTo>
                    <a:pt x="65" y="191"/>
                  </a:lnTo>
                  <a:lnTo>
                    <a:pt x="66" y="189"/>
                  </a:lnTo>
                  <a:lnTo>
                    <a:pt x="67" y="189"/>
                  </a:lnTo>
                  <a:lnTo>
                    <a:pt x="68" y="188"/>
                  </a:lnTo>
                  <a:lnTo>
                    <a:pt x="69" y="188"/>
                  </a:lnTo>
                  <a:lnTo>
                    <a:pt x="70" y="188"/>
                  </a:lnTo>
                  <a:lnTo>
                    <a:pt x="70" y="187"/>
                  </a:lnTo>
                  <a:lnTo>
                    <a:pt x="72" y="187"/>
                  </a:lnTo>
                  <a:lnTo>
                    <a:pt x="73" y="187"/>
                  </a:lnTo>
                  <a:lnTo>
                    <a:pt x="73" y="186"/>
                  </a:lnTo>
                  <a:lnTo>
                    <a:pt x="74" y="185"/>
                  </a:lnTo>
                  <a:lnTo>
                    <a:pt x="74" y="184"/>
                  </a:lnTo>
                  <a:lnTo>
                    <a:pt x="74" y="183"/>
                  </a:lnTo>
                  <a:lnTo>
                    <a:pt x="74" y="182"/>
                  </a:lnTo>
                  <a:lnTo>
                    <a:pt x="74" y="180"/>
                  </a:lnTo>
                  <a:lnTo>
                    <a:pt x="74" y="179"/>
                  </a:lnTo>
                  <a:lnTo>
                    <a:pt x="74" y="178"/>
                  </a:lnTo>
                  <a:lnTo>
                    <a:pt x="75" y="178"/>
                  </a:lnTo>
                  <a:lnTo>
                    <a:pt x="74" y="178"/>
                  </a:lnTo>
                  <a:lnTo>
                    <a:pt x="74" y="177"/>
                  </a:lnTo>
                  <a:lnTo>
                    <a:pt x="74" y="176"/>
                  </a:lnTo>
                  <a:lnTo>
                    <a:pt x="74" y="175"/>
                  </a:lnTo>
                  <a:lnTo>
                    <a:pt x="75" y="175"/>
                  </a:lnTo>
                  <a:lnTo>
                    <a:pt x="75" y="174"/>
                  </a:lnTo>
                  <a:lnTo>
                    <a:pt x="75" y="172"/>
                  </a:lnTo>
                  <a:lnTo>
                    <a:pt x="75" y="171"/>
                  </a:lnTo>
                  <a:lnTo>
                    <a:pt x="76" y="170"/>
                  </a:lnTo>
                  <a:lnTo>
                    <a:pt x="76" y="169"/>
                  </a:lnTo>
                  <a:lnTo>
                    <a:pt x="77" y="169"/>
                  </a:lnTo>
                  <a:lnTo>
                    <a:pt x="77" y="168"/>
                  </a:lnTo>
                  <a:lnTo>
                    <a:pt x="77" y="167"/>
                  </a:lnTo>
                  <a:lnTo>
                    <a:pt x="77" y="166"/>
                  </a:lnTo>
                  <a:lnTo>
                    <a:pt x="78" y="166"/>
                  </a:lnTo>
                  <a:lnTo>
                    <a:pt x="78" y="164"/>
                  </a:lnTo>
                  <a:lnTo>
                    <a:pt x="79" y="164"/>
                  </a:lnTo>
                  <a:lnTo>
                    <a:pt x="78" y="163"/>
                  </a:lnTo>
                  <a:lnTo>
                    <a:pt x="79" y="163"/>
                  </a:lnTo>
                  <a:lnTo>
                    <a:pt x="79" y="162"/>
                  </a:lnTo>
                  <a:lnTo>
                    <a:pt x="81" y="162"/>
                  </a:lnTo>
                  <a:lnTo>
                    <a:pt x="82" y="161"/>
                  </a:lnTo>
                  <a:lnTo>
                    <a:pt x="82" y="160"/>
                  </a:lnTo>
                  <a:lnTo>
                    <a:pt x="82" y="159"/>
                  </a:lnTo>
                  <a:lnTo>
                    <a:pt x="83" y="159"/>
                  </a:lnTo>
                  <a:lnTo>
                    <a:pt x="83" y="158"/>
                  </a:lnTo>
                  <a:lnTo>
                    <a:pt x="84" y="157"/>
                  </a:lnTo>
                  <a:lnTo>
                    <a:pt x="84" y="155"/>
                  </a:lnTo>
                  <a:lnTo>
                    <a:pt x="84" y="154"/>
                  </a:lnTo>
                  <a:lnTo>
                    <a:pt x="85" y="154"/>
                  </a:lnTo>
                  <a:lnTo>
                    <a:pt x="86" y="154"/>
                  </a:lnTo>
                  <a:lnTo>
                    <a:pt x="86" y="153"/>
                  </a:lnTo>
                  <a:lnTo>
                    <a:pt x="86" y="152"/>
                  </a:lnTo>
                  <a:lnTo>
                    <a:pt x="86" y="151"/>
                  </a:lnTo>
                  <a:lnTo>
                    <a:pt x="86" y="150"/>
                  </a:lnTo>
                  <a:lnTo>
                    <a:pt x="86" y="149"/>
                  </a:lnTo>
                  <a:lnTo>
                    <a:pt x="85" y="147"/>
                  </a:lnTo>
                  <a:lnTo>
                    <a:pt x="85" y="146"/>
                  </a:lnTo>
                  <a:lnTo>
                    <a:pt x="86" y="146"/>
                  </a:lnTo>
                  <a:lnTo>
                    <a:pt x="88" y="144"/>
                  </a:lnTo>
                  <a:lnTo>
                    <a:pt x="90" y="144"/>
                  </a:lnTo>
                  <a:lnTo>
                    <a:pt x="90" y="143"/>
                  </a:lnTo>
                  <a:lnTo>
                    <a:pt x="90" y="142"/>
                  </a:lnTo>
                  <a:lnTo>
                    <a:pt x="91" y="142"/>
                  </a:lnTo>
                  <a:lnTo>
                    <a:pt x="91" y="141"/>
                  </a:lnTo>
                  <a:lnTo>
                    <a:pt x="91" y="140"/>
                  </a:lnTo>
                  <a:lnTo>
                    <a:pt x="91" y="138"/>
                  </a:lnTo>
                  <a:lnTo>
                    <a:pt x="92" y="138"/>
                  </a:lnTo>
                  <a:lnTo>
                    <a:pt x="94" y="137"/>
                  </a:lnTo>
                  <a:lnTo>
                    <a:pt x="94" y="136"/>
                  </a:lnTo>
                  <a:lnTo>
                    <a:pt x="95" y="135"/>
                  </a:lnTo>
                  <a:lnTo>
                    <a:pt x="96" y="135"/>
                  </a:lnTo>
                  <a:lnTo>
                    <a:pt x="98" y="134"/>
                  </a:lnTo>
                  <a:lnTo>
                    <a:pt x="99" y="134"/>
                  </a:lnTo>
                  <a:lnTo>
                    <a:pt x="99" y="133"/>
                  </a:lnTo>
                  <a:lnTo>
                    <a:pt x="100" y="133"/>
                  </a:lnTo>
                  <a:lnTo>
                    <a:pt x="100" y="132"/>
                  </a:lnTo>
                  <a:lnTo>
                    <a:pt x="99" y="132"/>
                  </a:lnTo>
                  <a:lnTo>
                    <a:pt x="98" y="132"/>
                  </a:lnTo>
                  <a:lnTo>
                    <a:pt x="98" y="130"/>
                  </a:lnTo>
                  <a:lnTo>
                    <a:pt x="96" y="130"/>
                  </a:lnTo>
                  <a:lnTo>
                    <a:pt x="95" y="130"/>
                  </a:lnTo>
                  <a:lnTo>
                    <a:pt x="94" y="130"/>
                  </a:lnTo>
                  <a:lnTo>
                    <a:pt x="93" y="130"/>
                  </a:lnTo>
                  <a:lnTo>
                    <a:pt x="91" y="129"/>
                  </a:lnTo>
                  <a:lnTo>
                    <a:pt x="90" y="128"/>
                  </a:lnTo>
                  <a:lnTo>
                    <a:pt x="88" y="128"/>
                  </a:lnTo>
                  <a:lnTo>
                    <a:pt x="87" y="128"/>
                  </a:lnTo>
                  <a:lnTo>
                    <a:pt x="86" y="128"/>
                  </a:lnTo>
                  <a:lnTo>
                    <a:pt x="86" y="127"/>
                  </a:lnTo>
                  <a:lnTo>
                    <a:pt x="85" y="127"/>
                  </a:lnTo>
                  <a:lnTo>
                    <a:pt x="84" y="127"/>
                  </a:lnTo>
                  <a:lnTo>
                    <a:pt x="83" y="126"/>
                  </a:lnTo>
                  <a:lnTo>
                    <a:pt x="82" y="126"/>
                  </a:lnTo>
                  <a:lnTo>
                    <a:pt x="81" y="126"/>
                  </a:lnTo>
                  <a:lnTo>
                    <a:pt x="81" y="125"/>
                  </a:lnTo>
                  <a:lnTo>
                    <a:pt x="79" y="125"/>
                  </a:lnTo>
                  <a:lnTo>
                    <a:pt x="78" y="125"/>
                  </a:lnTo>
                  <a:lnTo>
                    <a:pt x="77" y="124"/>
                  </a:lnTo>
                  <a:lnTo>
                    <a:pt x="77" y="122"/>
                  </a:lnTo>
                  <a:lnTo>
                    <a:pt x="77" y="121"/>
                  </a:lnTo>
                  <a:lnTo>
                    <a:pt x="78" y="120"/>
                  </a:lnTo>
                  <a:lnTo>
                    <a:pt x="78" y="119"/>
                  </a:lnTo>
                  <a:lnTo>
                    <a:pt x="79" y="118"/>
                  </a:lnTo>
                  <a:lnTo>
                    <a:pt x="81" y="118"/>
                  </a:lnTo>
                  <a:lnTo>
                    <a:pt x="81" y="117"/>
                  </a:lnTo>
                  <a:lnTo>
                    <a:pt x="81" y="116"/>
                  </a:lnTo>
                  <a:lnTo>
                    <a:pt x="81" y="115"/>
                  </a:lnTo>
                  <a:lnTo>
                    <a:pt x="82" y="115"/>
                  </a:lnTo>
                  <a:lnTo>
                    <a:pt x="82" y="113"/>
                  </a:lnTo>
                  <a:lnTo>
                    <a:pt x="83" y="112"/>
                  </a:lnTo>
                  <a:lnTo>
                    <a:pt x="83" y="111"/>
                  </a:lnTo>
                  <a:lnTo>
                    <a:pt x="84" y="111"/>
                  </a:lnTo>
                  <a:lnTo>
                    <a:pt x="84" y="110"/>
                  </a:lnTo>
                  <a:lnTo>
                    <a:pt x="85" y="110"/>
                  </a:lnTo>
                  <a:lnTo>
                    <a:pt x="86" y="110"/>
                  </a:lnTo>
                  <a:lnTo>
                    <a:pt x="87" y="110"/>
                  </a:lnTo>
                  <a:lnTo>
                    <a:pt x="87" y="109"/>
                  </a:lnTo>
                  <a:lnTo>
                    <a:pt x="87" y="108"/>
                  </a:lnTo>
                  <a:lnTo>
                    <a:pt x="88" y="108"/>
                  </a:lnTo>
                  <a:lnTo>
                    <a:pt x="90" y="108"/>
                  </a:lnTo>
                  <a:lnTo>
                    <a:pt x="91" y="107"/>
                  </a:lnTo>
                  <a:lnTo>
                    <a:pt x="92" y="107"/>
                  </a:lnTo>
                  <a:lnTo>
                    <a:pt x="93" y="105"/>
                  </a:lnTo>
                  <a:lnTo>
                    <a:pt x="94" y="105"/>
                  </a:lnTo>
                  <a:lnTo>
                    <a:pt x="95" y="104"/>
                  </a:lnTo>
                  <a:lnTo>
                    <a:pt x="94" y="103"/>
                  </a:lnTo>
                  <a:lnTo>
                    <a:pt x="94" y="102"/>
                  </a:lnTo>
                  <a:lnTo>
                    <a:pt x="94" y="101"/>
                  </a:lnTo>
                  <a:lnTo>
                    <a:pt x="93" y="100"/>
                  </a:lnTo>
                  <a:lnTo>
                    <a:pt x="93" y="99"/>
                  </a:lnTo>
                  <a:lnTo>
                    <a:pt x="93" y="97"/>
                  </a:lnTo>
                  <a:lnTo>
                    <a:pt x="94" y="97"/>
                  </a:lnTo>
                  <a:lnTo>
                    <a:pt x="94" y="96"/>
                  </a:lnTo>
                  <a:lnTo>
                    <a:pt x="94" y="94"/>
                  </a:lnTo>
                  <a:lnTo>
                    <a:pt x="94" y="93"/>
                  </a:lnTo>
                  <a:lnTo>
                    <a:pt x="94" y="92"/>
                  </a:lnTo>
                  <a:lnTo>
                    <a:pt x="95" y="92"/>
                  </a:lnTo>
                  <a:lnTo>
                    <a:pt x="95" y="91"/>
                  </a:lnTo>
                  <a:lnTo>
                    <a:pt x="96" y="91"/>
                  </a:lnTo>
                  <a:lnTo>
                    <a:pt x="98" y="88"/>
                  </a:lnTo>
                  <a:lnTo>
                    <a:pt x="96" y="86"/>
                  </a:lnTo>
                  <a:lnTo>
                    <a:pt x="95" y="85"/>
                  </a:lnTo>
                  <a:lnTo>
                    <a:pt x="95" y="84"/>
                  </a:lnTo>
                  <a:lnTo>
                    <a:pt x="94" y="84"/>
                  </a:lnTo>
                  <a:lnTo>
                    <a:pt x="93" y="84"/>
                  </a:lnTo>
                  <a:lnTo>
                    <a:pt x="92" y="84"/>
                  </a:lnTo>
                  <a:lnTo>
                    <a:pt x="92" y="83"/>
                  </a:lnTo>
                  <a:lnTo>
                    <a:pt x="91" y="83"/>
                  </a:lnTo>
                  <a:lnTo>
                    <a:pt x="88" y="79"/>
                  </a:lnTo>
                  <a:lnTo>
                    <a:pt x="88" y="78"/>
                  </a:lnTo>
                  <a:lnTo>
                    <a:pt x="88" y="77"/>
                  </a:lnTo>
                  <a:lnTo>
                    <a:pt x="88" y="76"/>
                  </a:lnTo>
                  <a:lnTo>
                    <a:pt x="88" y="75"/>
                  </a:lnTo>
                  <a:lnTo>
                    <a:pt x="90" y="74"/>
                  </a:lnTo>
                  <a:lnTo>
                    <a:pt x="90" y="72"/>
                  </a:lnTo>
                  <a:lnTo>
                    <a:pt x="91" y="71"/>
                  </a:lnTo>
                  <a:lnTo>
                    <a:pt x="91" y="70"/>
                  </a:lnTo>
                  <a:lnTo>
                    <a:pt x="91" y="69"/>
                  </a:lnTo>
                  <a:lnTo>
                    <a:pt x="91" y="68"/>
                  </a:lnTo>
                  <a:lnTo>
                    <a:pt x="91" y="67"/>
                  </a:lnTo>
                  <a:lnTo>
                    <a:pt x="92" y="67"/>
                  </a:lnTo>
                  <a:lnTo>
                    <a:pt x="92" y="66"/>
                  </a:lnTo>
                  <a:lnTo>
                    <a:pt x="92" y="65"/>
                  </a:lnTo>
                  <a:lnTo>
                    <a:pt x="92" y="63"/>
                  </a:lnTo>
                  <a:lnTo>
                    <a:pt x="91" y="62"/>
                  </a:lnTo>
                  <a:lnTo>
                    <a:pt x="91" y="61"/>
                  </a:lnTo>
                  <a:lnTo>
                    <a:pt x="91" y="60"/>
                  </a:lnTo>
                  <a:lnTo>
                    <a:pt x="92" y="60"/>
                  </a:lnTo>
                  <a:lnTo>
                    <a:pt x="92" y="59"/>
                  </a:lnTo>
                  <a:lnTo>
                    <a:pt x="91" y="58"/>
                  </a:lnTo>
                  <a:lnTo>
                    <a:pt x="90" y="57"/>
                  </a:lnTo>
                  <a:lnTo>
                    <a:pt x="91" y="57"/>
                  </a:lnTo>
                  <a:lnTo>
                    <a:pt x="91" y="55"/>
                  </a:lnTo>
                  <a:lnTo>
                    <a:pt x="92" y="55"/>
                  </a:lnTo>
                  <a:lnTo>
                    <a:pt x="93" y="54"/>
                  </a:lnTo>
                  <a:lnTo>
                    <a:pt x="94" y="53"/>
                  </a:lnTo>
                  <a:lnTo>
                    <a:pt x="95" y="53"/>
                  </a:lnTo>
                  <a:lnTo>
                    <a:pt x="95" y="52"/>
                  </a:lnTo>
                  <a:lnTo>
                    <a:pt x="96" y="51"/>
                  </a:lnTo>
                  <a:lnTo>
                    <a:pt x="96" y="50"/>
                  </a:lnTo>
                  <a:lnTo>
                    <a:pt x="98" y="48"/>
                  </a:lnTo>
                  <a:lnTo>
                    <a:pt x="96" y="46"/>
                  </a:lnTo>
                  <a:lnTo>
                    <a:pt x="98" y="45"/>
                  </a:lnTo>
                  <a:lnTo>
                    <a:pt x="111" y="21"/>
                  </a:lnTo>
                  <a:lnTo>
                    <a:pt x="113" y="18"/>
                  </a:lnTo>
                  <a:lnTo>
                    <a:pt x="116" y="16"/>
                  </a:lnTo>
                  <a:lnTo>
                    <a:pt x="116" y="15"/>
                  </a:lnTo>
                  <a:lnTo>
                    <a:pt x="118" y="12"/>
                  </a:lnTo>
                  <a:lnTo>
                    <a:pt x="120" y="10"/>
                  </a:lnTo>
                  <a:lnTo>
                    <a:pt x="122" y="5"/>
                  </a:lnTo>
                  <a:lnTo>
                    <a:pt x="124" y="5"/>
                  </a:lnTo>
                  <a:lnTo>
                    <a:pt x="124" y="4"/>
                  </a:lnTo>
                  <a:lnTo>
                    <a:pt x="125" y="3"/>
                  </a:lnTo>
                  <a:lnTo>
                    <a:pt x="126" y="2"/>
                  </a:lnTo>
                  <a:lnTo>
                    <a:pt x="127" y="1"/>
                  </a:lnTo>
                  <a:lnTo>
                    <a:pt x="128" y="0"/>
                  </a:lnTo>
                  <a:lnTo>
                    <a:pt x="130" y="2"/>
                  </a:lnTo>
                  <a:lnTo>
                    <a:pt x="152" y="24"/>
                  </a:lnTo>
                  <a:lnTo>
                    <a:pt x="174" y="48"/>
                  </a:lnTo>
                  <a:lnTo>
                    <a:pt x="178" y="51"/>
                  </a:lnTo>
                  <a:lnTo>
                    <a:pt x="179" y="52"/>
                  </a:lnTo>
                  <a:lnTo>
                    <a:pt x="180" y="53"/>
                  </a:lnTo>
                  <a:lnTo>
                    <a:pt x="181" y="54"/>
                  </a:lnTo>
                  <a:lnTo>
                    <a:pt x="182" y="55"/>
                  </a:lnTo>
                  <a:lnTo>
                    <a:pt x="185" y="57"/>
                  </a:lnTo>
                  <a:lnTo>
                    <a:pt x="187" y="58"/>
                  </a:lnTo>
                  <a:lnTo>
                    <a:pt x="187" y="59"/>
                  </a:lnTo>
                  <a:lnTo>
                    <a:pt x="188" y="60"/>
                  </a:lnTo>
                  <a:lnTo>
                    <a:pt x="189" y="61"/>
                  </a:lnTo>
                  <a:lnTo>
                    <a:pt x="189" y="62"/>
                  </a:lnTo>
                  <a:lnTo>
                    <a:pt x="190" y="62"/>
                  </a:lnTo>
                  <a:lnTo>
                    <a:pt x="190" y="63"/>
                  </a:lnTo>
                  <a:lnTo>
                    <a:pt x="191" y="63"/>
                  </a:lnTo>
                  <a:lnTo>
                    <a:pt x="193" y="65"/>
                  </a:lnTo>
                  <a:lnTo>
                    <a:pt x="194" y="65"/>
                  </a:lnTo>
                  <a:lnTo>
                    <a:pt x="195" y="65"/>
                  </a:lnTo>
                  <a:lnTo>
                    <a:pt x="196" y="65"/>
                  </a:lnTo>
                  <a:lnTo>
                    <a:pt x="198" y="63"/>
                  </a:lnTo>
                  <a:lnTo>
                    <a:pt x="199" y="63"/>
                  </a:lnTo>
                  <a:lnTo>
                    <a:pt x="203" y="63"/>
                  </a:lnTo>
                  <a:lnTo>
                    <a:pt x="204" y="63"/>
                  </a:lnTo>
                  <a:lnTo>
                    <a:pt x="204" y="62"/>
                  </a:lnTo>
                  <a:lnTo>
                    <a:pt x="206" y="62"/>
                  </a:lnTo>
                  <a:lnTo>
                    <a:pt x="207" y="62"/>
                  </a:lnTo>
                  <a:lnTo>
                    <a:pt x="211" y="62"/>
                  </a:lnTo>
                  <a:lnTo>
                    <a:pt x="213" y="61"/>
                  </a:lnTo>
                  <a:lnTo>
                    <a:pt x="215" y="61"/>
                  </a:lnTo>
                  <a:lnTo>
                    <a:pt x="216" y="61"/>
                  </a:lnTo>
                  <a:lnTo>
                    <a:pt x="217" y="61"/>
                  </a:lnTo>
                  <a:lnTo>
                    <a:pt x="219" y="61"/>
                  </a:lnTo>
                  <a:lnTo>
                    <a:pt x="220" y="60"/>
                  </a:lnTo>
                  <a:lnTo>
                    <a:pt x="224" y="59"/>
                  </a:lnTo>
                  <a:lnTo>
                    <a:pt x="225" y="59"/>
                  </a:lnTo>
                  <a:lnTo>
                    <a:pt x="227" y="59"/>
                  </a:lnTo>
                  <a:lnTo>
                    <a:pt x="228" y="59"/>
                  </a:lnTo>
                  <a:lnTo>
                    <a:pt x="228" y="60"/>
                  </a:lnTo>
                  <a:lnTo>
                    <a:pt x="229" y="60"/>
                  </a:lnTo>
                  <a:lnTo>
                    <a:pt x="230" y="60"/>
                  </a:lnTo>
                  <a:lnTo>
                    <a:pt x="230" y="61"/>
                  </a:lnTo>
                  <a:lnTo>
                    <a:pt x="231" y="61"/>
                  </a:lnTo>
                  <a:lnTo>
                    <a:pt x="232" y="61"/>
                  </a:lnTo>
                  <a:lnTo>
                    <a:pt x="233" y="61"/>
                  </a:lnTo>
                  <a:lnTo>
                    <a:pt x="234" y="61"/>
                  </a:lnTo>
                  <a:lnTo>
                    <a:pt x="236" y="61"/>
                  </a:lnTo>
                  <a:lnTo>
                    <a:pt x="238" y="60"/>
                  </a:lnTo>
                  <a:lnTo>
                    <a:pt x="240" y="59"/>
                  </a:lnTo>
                  <a:lnTo>
                    <a:pt x="260" y="60"/>
                  </a:lnTo>
                  <a:lnTo>
                    <a:pt x="273" y="65"/>
                  </a:lnTo>
                  <a:lnTo>
                    <a:pt x="316" y="71"/>
                  </a:lnTo>
                  <a:lnTo>
                    <a:pt x="315" y="83"/>
                  </a:lnTo>
                  <a:lnTo>
                    <a:pt x="315" y="84"/>
                  </a:lnTo>
                  <a:lnTo>
                    <a:pt x="316" y="84"/>
                  </a:lnTo>
                  <a:lnTo>
                    <a:pt x="315" y="84"/>
                  </a:lnTo>
                  <a:lnTo>
                    <a:pt x="315" y="85"/>
                  </a:lnTo>
                  <a:lnTo>
                    <a:pt x="316" y="85"/>
                  </a:lnTo>
                  <a:lnTo>
                    <a:pt x="316" y="86"/>
                  </a:lnTo>
                  <a:lnTo>
                    <a:pt x="316" y="87"/>
                  </a:lnTo>
                  <a:lnTo>
                    <a:pt x="316" y="88"/>
                  </a:lnTo>
                  <a:lnTo>
                    <a:pt x="316" y="90"/>
                  </a:lnTo>
                  <a:lnTo>
                    <a:pt x="316" y="91"/>
                  </a:lnTo>
                  <a:lnTo>
                    <a:pt x="317" y="91"/>
                  </a:lnTo>
                  <a:lnTo>
                    <a:pt x="317" y="92"/>
                  </a:lnTo>
                  <a:lnTo>
                    <a:pt x="316" y="92"/>
                  </a:lnTo>
                  <a:lnTo>
                    <a:pt x="316" y="93"/>
                  </a:lnTo>
                  <a:lnTo>
                    <a:pt x="316" y="94"/>
                  </a:lnTo>
                  <a:lnTo>
                    <a:pt x="315" y="94"/>
                  </a:lnTo>
                  <a:lnTo>
                    <a:pt x="315" y="95"/>
                  </a:lnTo>
                  <a:lnTo>
                    <a:pt x="315" y="96"/>
                  </a:lnTo>
                  <a:lnTo>
                    <a:pt x="316" y="96"/>
                  </a:lnTo>
                  <a:lnTo>
                    <a:pt x="316" y="97"/>
                  </a:lnTo>
                  <a:lnTo>
                    <a:pt x="316" y="99"/>
                  </a:lnTo>
                  <a:lnTo>
                    <a:pt x="315" y="100"/>
                  </a:lnTo>
                  <a:lnTo>
                    <a:pt x="316" y="100"/>
                  </a:lnTo>
                  <a:lnTo>
                    <a:pt x="315" y="100"/>
                  </a:lnTo>
                  <a:lnTo>
                    <a:pt x="315" y="101"/>
                  </a:lnTo>
                  <a:lnTo>
                    <a:pt x="315" y="102"/>
                  </a:lnTo>
                  <a:lnTo>
                    <a:pt x="314" y="102"/>
                  </a:lnTo>
                  <a:lnTo>
                    <a:pt x="314" y="103"/>
                  </a:lnTo>
                  <a:lnTo>
                    <a:pt x="314" y="104"/>
                  </a:lnTo>
                  <a:lnTo>
                    <a:pt x="314" y="105"/>
                  </a:lnTo>
                  <a:lnTo>
                    <a:pt x="312" y="107"/>
                  </a:lnTo>
                  <a:lnTo>
                    <a:pt x="314" y="107"/>
                  </a:lnTo>
                  <a:lnTo>
                    <a:pt x="314" y="108"/>
                  </a:lnTo>
                  <a:lnTo>
                    <a:pt x="314" y="109"/>
                  </a:lnTo>
                  <a:lnTo>
                    <a:pt x="314" y="110"/>
                  </a:lnTo>
                  <a:lnTo>
                    <a:pt x="314" y="111"/>
                  </a:lnTo>
                  <a:lnTo>
                    <a:pt x="314" y="112"/>
                  </a:lnTo>
                  <a:lnTo>
                    <a:pt x="315" y="113"/>
                  </a:lnTo>
                  <a:lnTo>
                    <a:pt x="315" y="115"/>
                  </a:lnTo>
                  <a:lnTo>
                    <a:pt x="315" y="116"/>
                  </a:lnTo>
                  <a:lnTo>
                    <a:pt x="315" y="117"/>
                  </a:lnTo>
                  <a:lnTo>
                    <a:pt x="316" y="117"/>
                  </a:lnTo>
                  <a:lnTo>
                    <a:pt x="316" y="118"/>
                  </a:lnTo>
                  <a:lnTo>
                    <a:pt x="316" y="119"/>
                  </a:lnTo>
                  <a:lnTo>
                    <a:pt x="317" y="120"/>
                  </a:lnTo>
                  <a:lnTo>
                    <a:pt x="317" y="119"/>
                  </a:lnTo>
                  <a:lnTo>
                    <a:pt x="318" y="119"/>
                  </a:lnTo>
                  <a:lnTo>
                    <a:pt x="318" y="120"/>
                  </a:lnTo>
                  <a:lnTo>
                    <a:pt x="317" y="120"/>
                  </a:lnTo>
                  <a:lnTo>
                    <a:pt x="317" y="121"/>
                  </a:lnTo>
                  <a:lnTo>
                    <a:pt x="317" y="122"/>
                  </a:lnTo>
                  <a:lnTo>
                    <a:pt x="317" y="124"/>
                  </a:lnTo>
                  <a:lnTo>
                    <a:pt x="317" y="125"/>
                  </a:lnTo>
                  <a:lnTo>
                    <a:pt x="317" y="126"/>
                  </a:lnTo>
                  <a:lnTo>
                    <a:pt x="316" y="126"/>
                  </a:lnTo>
                  <a:lnTo>
                    <a:pt x="316" y="127"/>
                  </a:lnTo>
                  <a:lnTo>
                    <a:pt x="316" y="128"/>
                  </a:lnTo>
                  <a:lnTo>
                    <a:pt x="316" y="129"/>
                  </a:lnTo>
                  <a:lnTo>
                    <a:pt x="316" y="130"/>
                  </a:lnTo>
                  <a:lnTo>
                    <a:pt x="317" y="130"/>
                  </a:lnTo>
                  <a:lnTo>
                    <a:pt x="317" y="132"/>
                  </a:lnTo>
                  <a:lnTo>
                    <a:pt x="317" y="133"/>
                  </a:lnTo>
                  <a:lnTo>
                    <a:pt x="317" y="135"/>
                  </a:lnTo>
                  <a:lnTo>
                    <a:pt x="318" y="140"/>
                  </a:lnTo>
                  <a:lnTo>
                    <a:pt x="318" y="141"/>
                  </a:lnTo>
                  <a:lnTo>
                    <a:pt x="318" y="143"/>
                  </a:lnTo>
                  <a:lnTo>
                    <a:pt x="318" y="144"/>
                  </a:lnTo>
                  <a:lnTo>
                    <a:pt x="318" y="145"/>
                  </a:lnTo>
                  <a:lnTo>
                    <a:pt x="319" y="145"/>
                  </a:lnTo>
                  <a:lnTo>
                    <a:pt x="319" y="146"/>
                  </a:lnTo>
                  <a:lnTo>
                    <a:pt x="319" y="147"/>
                  </a:lnTo>
                  <a:lnTo>
                    <a:pt x="318" y="147"/>
                  </a:lnTo>
                  <a:lnTo>
                    <a:pt x="318" y="151"/>
                  </a:lnTo>
                  <a:lnTo>
                    <a:pt x="315" y="158"/>
                  </a:lnTo>
                  <a:lnTo>
                    <a:pt x="315" y="159"/>
                  </a:lnTo>
                  <a:lnTo>
                    <a:pt x="314" y="160"/>
                  </a:lnTo>
                  <a:lnTo>
                    <a:pt x="312" y="161"/>
                  </a:lnTo>
                  <a:lnTo>
                    <a:pt x="312" y="162"/>
                  </a:lnTo>
                  <a:lnTo>
                    <a:pt x="312" y="163"/>
                  </a:lnTo>
                  <a:lnTo>
                    <a:pt x="312" y="164"/>
                  </a:lnTo>
                  <a:lnTo>
                    <a:pt x="312" y="166"/>
                  </a:lnTo>
                  <a:lnTo>
                    <a:pt x="311" y="167"/>
                  </a:lnTo>
                  <a:lnTo>
                    <a:pt x="311" y="168"/>
                  </a:lnTo>
                  <a:lnTo>
                    <a:pt x="310" y="168"/>
                  </a:lnTo>
                  <a:lnTo>
                    <a:pt x="310" y="169"/>
                  </a:lnTo>
                  <a:lnTo>
                    <a:pt x="309" y="169"/>
                  </a:lnTo>
                  <a:lnTo>
                    <a:pt x="308" y="170"/>
                  </a:lnTo>
                  <a:lnTo>
                    <a:pt x="307" y="171"/>
                  </a:lnTo>
                  <a:lnTo>
                    <a:pt x="307" y="172"/>
                  </a:lnTo>
                  <a:lnTo>
                    <a:pt x="306" y="172"/>
                  </a:lnTo>
                  <a:lnTo>
                    <a:pt x="306" y="174"/>
                  </a:lnTo>
                  <a:lnTo>
                    <a:pt x="305" y="174"/>
                  </a:lnTo>
                  <a:lnTo>
                    <a:pt x="305" y="175"/>
                  </a:lnTo>
                  <a:lnTo>
                    <a:pt x="303" y="176"/>
                  </a:lnTo>
                  <a:lnTo>
                    <a:pt x="302" y="176"/>
                  </a:lnTo>
                  <a:lnTo>
                    <a:pt x="302" y="177"/>
                  </a:lnTo>
                  <a:lnTo>
                    <a:pt x="301" y="177"/>
                  </a:lnTo>
                  <a:lnTo>
                    <a:pt x="300" y="177"/>
                  </a:lnTo>
                  <a:lnTo>
                    <a:pt x="299" y="177"/>
                  </a:lnTo>
                  <a:lnTo>
                    <a:pt x="299" y="178"/>
                  </a:lnTo>
                  <a:lnTo>
                    <a:pt x="298" y="178"/>
                  </a:lnTo>
                  <a:lnTo>
                    <a:pt x="298" y="179"/>
                  </a:lnTo>
                  <a:lnTo>
                    <a:pt x="298" y="180"/>
                  </a:lnTo>
                  <a:lnTo>
                    <a:pt x="297" y="182"/>
                  </a:lnTo>
                  <a:lnTo>
                    <a:pt x="296" y="182"/>
                  </a:lnTo>
                  <a:lnTo>
                    <a:pt x="296" y="183"/>
                  </a:lnTo>
                  <a:lnTo>
                    <a:pt x="296" y="182"/>
                  </a:lnTo>
                  <a:lnTo>
                    <a:pt x="294" y="182"/>
                  </a:lnTo>
                  <a:lnTo>
                    <a:pt x="293" y="182"/>
                  </a:lnTo>
                  <a:lnTo>
                    <a:pt x="292" y="182"/>
                  </a:lnTo>
                  <a:lnTo>
                    <a:pt x="291" y="182"/>
                  </a:lnTo>
                  <a:lnTo>
                    <a:pt x="290" y="183"/>
                  </a:lnTo>
                  <a:lnTo>
                    <a:pt x="289" y="183"/>
                  </a:lnTo>
                  <a:lnTo>
                    <a:pt x="288" y="183"/>
                  </a:lnTo>
                  <a:lnTo>
                    <a:pt x="286" y="184"/>
                  </a:lnTo>
                  <a:lnTo>
                    <a:pt x="286" y="185"/>
                  </a:lnTo>
                  <a:lnTo>
                    <a:pt x="285" y="185"/>
                  </a:lnTo>
                  <a:lnTo>
                    <a:pt x="284" y="185"/>
                  </a:lnTo>
                  <a:lnTo>
                    <a:pt x="283" y="185"/>
                  </a:lnTo>
                  <a:lnTo>
                    <a:pt x="282" y="185"/>
                  </a:lnTo>
                  <a:lnTo>
                    <a:pt x="281" y="186"/>
                  </a:lnTo>
                  <a:lnTo>
                    <a:pt x="280" y="187"/>
                  </a:lnTo>
                  <a:lnTo>
                    <a:pt x="279" y="187"/>
                  </a:lnTo>
                  <a:lnTo>
                    <a:pt x="277" y="188"/>
                  </a:lnTo>
                  <a:lnTo>
                    <a:pt x="277" y="189"/>
                  </a:lnTo>
                  <a:lnTo>
                    <a:pt x="276" y="189"/>
                  </a:lnTo>
                  <a:lnTo>
                    <a:pt x="276" y="191"/>
                  </a:lnTo>
                  <a:lnTo>
                    <a:pt x="266" y="199"/>
                  </a:lnTo>
                  <a:lnTo>
                    <a:pt x="277" y="205"/>
                  </a:lnTo>
                  <a:lnTo>
                    <a:pt x="285" y="211"/>
                  </a:lnTo>
                  <a:lnTo>
                    <a:pt x="286" y="210"/>
                  </a:lnTo>
                  <a:lnTo>
                    <a:pt x="288" y="211"/>
                  </a:lnTo>
                  <a:lnTo>
                    <a:pt x="289" y="211"/>
                  </a:lnTo>
                  <a:lnTo>
                    <a:pt x="289" y="212"/>
                  </a:lnTo>
                  <a:lnTo>
                    <a:pt x="290" y="212"/>
                  </a:lnTo>
                  <a:lnTo>
                    <a:pt x="291" y="212"/>
                  </a:lnTo>
                  <a:lnTo>
                    <a:pt x="291" y="213"/>
                  </a:lnTo>
                  <a:lnTo>
                    <a:pt x="292" y="213"/>
                  </a:lnTo>
                  <a:lnTo>
                    <a:pt x="293" y="214"/>
                  </a:lnTo>
                  <a:lnTo>
                    <a:pt x="293" y="216"/>
                  </a:lnTo>
                  <a:lnTo>
                    <a:pt x="294" y="214"/>
                  </a:lnTo>
                  <a:lnTo>
                    <a:pt x="294" y="216"/>
                  </a:lnTo>
                  <a:lnTo>
                    <a:pt x="296" y="216"/>
                  </a:lnTo>
                  <a:lnTo>
                    <a:pt x="297" y="216"/>
                  </a:lnTo>
                  <a:lnTo>
                    <a:pt x="299" y="216"/>
                  </a:lnTo>
                  <a:lnTo>
                    <a:pt x="300" y="216"/>
                  </a:lnTo>
                  <a:lnTo>
                    <a:pt x="301" y="214"/>
                  </a:lnTo>
                  <a:lnTo>
                    <a:pt x="302" y="213"/>
                  </a:lnTo>
                  <a:lnTo>
                    <a:pt x="303" y="213"/>
                  </a:lnTo>
                  <a:lnTo>
                    <a:pt x="305" y="212"/>
                  </a:lnTo>
                  <a:lnTo>
                    <a:pt x="305" y="213"/>
                  </a:lnTo>
                  <a:lnTo>
                    <a:pt x="306" y="214"/>
                  </a:lnTo>
                  <a:lnTo>
                    <a:pt x="306" y="216"/>
                  </a:lnTo>
                  <a:lnTo>
                    <a:pt x="307" y="216"/>
                  </a:lnTo>
                  <a:lnTo>
                    <a:pt x="308" y="217"/>
                  </a:lnTo>
                  <a:lnTo>
                    <a:pt x="309" y="217"/>
                  </a:lnTo>
                  <a:lnTo>
                    <a:pt x="310" y="217"/>
                  </a:lnTo>
                  <a:lnTo>
                    <a:pt x="311" y="216"/>
                  </a:lnTo>
                  <a:lnTo>
                    <a:pt x="312" y="216"/>
                  </a:lnTo>
                  <a:lnTo>
                    <a:pt x="312" y="214"/>
                  </a:lnTo>
                  <a:lnTo>
                    <a:pt x="314" y="214"/>
                  </a:lnTo>
                  <a:lnTo>
                    <a:pt x="315" y="214"/>
                  </a:lnTo>
                  <a:lnTo>
                    <a:pt x="315" y="213"/>
                  </a:lnTo>
                  <a:lnTo>
                    <a:pt x="316" y="213"/>
                  </a:lnTo>
                  <a:lnTo>
                    <a:pt x="316" y="212"/>
                  </a:lnTo>
                  <a:lnTo>
                    <a:pt x="317" y="212"/>
                  </a:lnTo>
                  <a:lnTo>
                    <a:pt x="318" y="212"/>
                  </a:lnTo>
                  <a:lnTo>
                    <a:pt x="318" y="211"/>
                  </a:lnTo>
                  <a:lnTo>
                    <a:pt x="319" y="211"/>
                  </a:lnTo>
                  <a:lnTo>
                    <a:pt x="319" y="210"/>
                  </a:lnTo>
                  <a:lnTo>
                    <a:pt x="320" y="209"/>
                  </a:lnTo>
                  <a:lnTo>
                    <a:pt x="322" y="209"/>
                  </a:lnTo>
                  <a:lnTo>
                    <a:pt x="322" y="208"/>
                  </a:lnTo>
                  <a:lnTo>
                    <a:pt x="323" y="208"/>
                  </a:lnTo>
                  <a:lnTo>
                    <a:pt x="324" y="208"/>
                  </a:lnTo>
                  <a:lnTo>
                    <a:pt x="324" y="207"/>
                  </a:lnTo>
                  <a:lnTo>
                    <a:pt x="325" y="207"/>
                  </a:lnTo>
                  <a:lnTo>
                    <a:pt x="325" y="205"/>
                  </a:lnTo>
                  <a:lnTo>
                    <a:pt x="326" y="205"/>
                  </a:lnTo>
                  <a:lnTo>
                    <a:pt x="327" y="205"/>
                  </a:lnTo>
                  <a:lnTo>
                    <a:pt x="327" y="204"/>
                  </a:lnTo>
                  <a:lnTo>
                    <a:pt x="328" y="204"/>
                  </a:lnTo>
                  <a:lnTo>
                    <a:pt x="329" y="204"/>
                  </a:lnTo>
                  <a:lnTo>
                    <a:pt x="329" y="203"/>
                  </a:lnTo>
                  <a:lnTo>
                    <a:pt x="331" y="203"/>
                  </a:lnTo>
                  <a:lnTo>
                    <a:pt x="332" y="203"/>
                  </a:lnTo>
                  <a:lnTo>
                    <a:pt x="333" y="203"/>
                  </a:lnTo>
                  <a:lnTo>
                    <a:pt x="334" y="203"/>
                  </a:lnTo>
                  <a:lnTo>
                    <a:pt x="335" y="203"/>
                  </a:lnTo>
                  <a:lnTo>
                    <a:pt x="335" y="202"/>
                  </a:lnTo>
                  <a:lnTo>
                    <a:pt x="336" y="202"/>
                  </a:lnTo>
                  <a:lnTo>
                    <a:pt x="337" y="202"/>
                  </a:lnTo>
                  <a:lnTo>
                    <a:pt x="339" y="202"/>
                  </a:lnTo>
                  <a:lnTo>
                    <a:pt x="339" y="203"/>
                  </a:lnTo>
                  <a:lnTo>
                    <a:pt x="340" y="202"/>
                  </a:lnTo>
                  <a:lnTo>
                    <a:pt x="340" y="203"/>
                  </a:lnTo>
                  <a:lnTo>
                    <a:pt x="340" y="202"/>
                  </a:lnTo>
                  <a:lnTo>
                    <a:pt x="340" y="203"/>
                  </a:lnTo>
                  <a:lnTo>
                    <a:pt x="341" y="203"/>
                  </a:lnTo>
                  <a:lnTo>
                    <a:pt x="342" y="203"/>
                  </a:lnTo>
                  <a:lnTo>
                    <a:pt x="342" y="204"/>
                  </a:lnTo>
                  <a:lnTo>
                    <a:pt x="343" y="205"/>
                  </a:lnTo>
                  <a:lnTo>
                    <a:pt x="344" y="205"/>
                  </a:lnTo>
                  <a:lnTo>
                    <a:pt x="345" y="205"/>
                  </a:lnTo>
                  <a:lnTo>
                    <a:pt x="346" y="205"/>
                  </a:lnTo>
                  <a:lnTo>
                    <a:pt x="348" y="205"/>
                  </a:lnTo>
                  <a:lnTo>
                    <a:pt x="349" y="205"/>
                  </a:lnTo>
                  <a:lnTo>
                    <a:pt x="350" y="205"/>
                  </a:lnTo>
                  <a:lnTo>
                    <a:pt x="351" y="205"/>
                  </a:lnTo>
                  <a:lnTo>
                    <a:pt x="351" y="207"/>
                  </a:lnTo>
                  <a:lnTo>
                    <a:pt x="352" y="208"/>
                  </a:lnTo>
                  <a:lnTo>
                    <a:pt x="353" y="208"/>
                  </a:lnTo>
                  <a:lnTo>
                    <a:pt x="354" y="209"/>
                  </a:lnTo>
                  <a:lnTo>
                    <a:pt x="354" y="210"/>
                  </a:lnTo>
                  <a:lnTo>
                    <a:pt x="355" y="210"/>
                  </a:lnTo>
                  <a:lnTo>
                    <a:pt x="355" y="211"/>
                  </a:lnTo>
                  <a:lnTo>
                    <a:pt x="357" y="211"/>
                  </a:lnTo>
                  <a:lnTo>
                    <a:pt x="358" y="211"/>
                  </a:lnTo>
                  <a:lnTo>
                    <a:pt x="358" y="212"/>
                  </a:lnTo>
                  <a:lnTo>
                    <a:pt x="358" y="213"/>
                  </a:lnTo>
                  <a:lnTo>
                    <a:pt x="358" y="214"/>
                  </a:lnTo>
                  <a:lnTo>
                    <a:pt x="359" y="214"/>
                  </a:lnTo>
                  <a:lnTo>
                    <a:pt x="359" y="216"/>
                  </a:lnTo>
                  <a:lnTo>
                    <a:pt x="360" y="216"/>
                  </a:lnTo>
                  <a:lnTo>
                    <a:pt x="361" y="217"/>
                  </a:lnTo>
                  <a:lnTo>
                    <a:pt x="362" y="217"/>
                  </a:lnTo>
                  <a:lnTo>
                    <a:pt x="363" y="218"/>
                  </a:lnTo>
                  <a:lnTo>
                    <a:pt x="365" y="218"/>
                  </a:lnTo>
                  <a:lnTo>
                    <a:pt x="366" y="218"/>
                  </a:lnTo>
                  <a:lnTo>
                    <a:pt x="367" y="218"/>
                  </a:lnTo>
                  <a:lnTo>
                    <a:pt x="367" y="219"/>
                  </a:lnTo>
                  <a:lnTo>
                    <a:pt x="367" y="220"/>
                  </a:lnTo>
                  <a:lnTo>
                    <a:pt x="367" y="221"/>
                  </a:lnTo>
                  <a:lnTo>
                    <a:pt x="367" y="222"/>
                  </a:lnTo>
                  <a:lnTo>
                    <a:pt x="368" y="222"/>
                  </a:lnTo>
                  <a:lnTo>
                    <a:pt x="368" y="224"/>
                  </a:lnTo>
                  <a:lnTo>
                    <a:pt x="369" y="224"/>
                  </a:lnTo>
                  <a:lnTo>
                    <a:pt x="369" y="225"/>
                  </a:lnTo>
                  <a:lnTo>
                    <a:pt x="369" y="226"/>
                  </a:lnTo>
                  <a:lnTo>
                    <a:pt x="370" y="226"/>
                  </a:lnTo>
                  <a:lnTo>
                    <a:pt x="370" y="227"/>
                  </a:lnTo>
                  <a:lnTo>
                    <a:pt x="371" y="228"/>
                  </a:lnTo>
                  <a:lnTo>
                    <a:pt x="372" y="229"/>
                  </a:lnTo>
                  <a:lnTo>
                    <a:pt x="372" y="230"/>
                  </a:lnTo>
                  <a:lnTo>
                    <a:pt x="372" y="231"/>
                  </a:lnTo>
                  <a:lnTo>
                    <a:pt x="374" y="231"/>
                  </a:lnTo>
                  <a:lnTo>
                    <a:pt x="374" y="233"/>
                  </a:lnTo>
                  <a:lnTo>
                    <a:pt x="374" y="234"/>
                  </a:lnTo>
                  <a:lnTo>
                    <a:pt x="372" y="234"/>
                  </a:lnTo>
                  <a:lnTo>
                    <a:pt x="372" y="235"/>
                  </a:lnTo>
                  <a:lnTo>
                    <a:pt x="372" y="236"/>
                  </a:lnTo>
                  <a:lnTo>
                    <a:pt x="372" y="237"/>
                  </a:lnTo>
                  <a:lnTo>
                    <a:pt x="372" y="238"/>
                  </a:lnTo>
                  <a:lnTo>
                    <a:pt x="372" y="239"/>
                  </a:lnTo>
                  <a:lnTo>
                    <a:pt x="374" y="241"/>
                  </a:lnTo>
                  <a:lnTo>
                    <a:pt x="372" y="241"/>
                  </a:lnTo>
                  <a:lnTo>
                    <a:pt x="374" y="242"/>
                  </a:lnTo>
                  <a:lnTo>
                    <a:pt x="374" y="243"/>
                  </a:lnTo>
                  <a:lnTo>
                    <a:pt x="374" y="244"/>
                  </a:lnTo>
                  <a:lnTo>
                    <a:pt x="374" y="245"/>
                  </a:lnTo>
                  <a:lnTo>
                    <a:pt x="375" y="245"/>
                  </a:lnTo>
                  <a:lnTo>
                    <a:pt x="375" y="246"/>
                  </a:lnTo>
                  <a:lnTo>
                    <a:pt x="376" y="246"/>
                  </a:lnTo>
                  <a:lnTo>
                    <a:pt x="376" y="249"/>
                  </a:lnTo>
                  <a:lnTo>
                    <a:pt x="377" y="249"/>
                  </a:lnTo>
                  <a:lnTo>
                    <a:pt x="377" y="250"/>
                  </a:lnTo>
                  <a:lnTo>
                    <a:pt x="377" y="251"/>
                  </a:lnTo>
                  <a:lnTo>
                    <a:pt x="378" y="251"/>
                  </a:lnTo>
                  <a:lnTo>
                    <a:pt x="378" y="252"/>
                  </a:lnTo>
                  <a:lnTo>
                    <a:pt x="378" y="253"/>
                  </a:lnTo>
                  <a:lnTo>
                    <a:pt x="379" y="253"/>
                  </a:lnTo>
                  <a:lnTo>
                    <a:pt x="379" y="255"/>
                  </a:lnTo>
                  <a:lnTo>
                    <a:pt x="380" y="256"/>
                  </a:lnTo>
                  <a:lnTo>
                    <a:pt x="380" y="258"/>
                  </a:lnTo>
                  <a:lnTo>
                    <a:pt x="380" y="260"/>
                  </a:lnTo>
                  <a:lnTo>
                    <a:pt x="382" y="261"/>
                  </a:lnTo>
                  <a:lnTo>
                    <a:pt x="379" y="262"/>
                  </a:lnTo>
                  <a:lnTo>
                    <a:pt x="378" y="263"/>
                  </a:lnTo>
                  <a:lnTo>
                    <a:pt x="378" y="264"/>
                  </a:lnTo>
                  <a:lnTo>
                    <a:pt x="377" y="264"/>
                  </a:lnTo>
                  <a:lnTo>
                    <a:pt x="377" y="266"/>
                  </a:lnTo>
                  <a:lnTo>
                    <a:pt x="377" y="267"/>
                  </a:lnTo>
                  <a:lnTo>
                    <a:pt x="377" y="268"/>
                  </a:lnTo>
                  <a:lnTo>
                    <a:pt x="377" y="269"/>
                  </a:lnTo>
                  <a:lnTo>
                    <a:pt x="377" y="270"/>
                  </a:lnTo>
                  <a:lnTo>
                    <a:pt x="377" y="271"/>
                  </a:lnTo>
                  <a:lnTo>
                    <a:pt x="378" y="272"/>
                  </a:lnTo>
                  <a:lnTo>
                    <a:pt x="378" y="274"/>
                  </a:lnTo>
                  <a:lnTo>
                    <a:pt x="378" y="275"/>
                  </a:lnTo>
                  <a:lnTo>
                    <a:pt x="377" y="275"/>
                  </a:lnTo>
                  <a:lnTo>
                    <a:pt x="377" y="276"/>
                  </a:lnTo>
                  <a:lnTo>
                    <a:pt x="377" y="277"/>
                  </a:lnTo>
                  <a:lnTo>
                    <a:pt x="377" y="278"/>
                  </a:lnTo>
                  <a:lnTo>
                    <a:pt x="376" y="279"/>
                  </a:lnTo>
                  <a:lnTo>
                    <a:pt x="376" y="280"/>
                  </a:lnTo>
                  <a:lnTo>
                    <a:pt x="375" y="280"/>
                  </a:lnTo>
                  <a:lnTo>
                    <a:pt x="376" y="281"/>
                  </a:lnTo>
                  <a:lnTo>
                    <a:pt x="376" y="283"/>
                  </a:lnTo>
                  <a:lnTo>
                    <a:pt x="376" y="284"/>
                  </a:lnTo>
                  <a:lnTo>
                    <a:pt x="377" y="285"/>
                  </a:lnTo>
                  <a:lnTo>
                    <a:pt x="378" y="285"/>
                  </a:lnTo>
                  <a:lnTo>
                    <a:pt x="378" y="286"/>
                  </a:lnTo>
                  <a:lnTo>
                    <a:pt x="378" y="287"/>
                  </a:lnTo>
                  <a:lnTo>
                    <a:pt x="378" y="288"/>
                  </a:lnTo>
                  <a:lnTo>
                    <a:pt x="378" y="289"/>
                  </a:lnTo>
                  <a:lnTo>
                    <a:pt x="378" y="291"/>
                  </a:lnTo>
                  <a:lnTo>
                    <a:pt x="378" y="293"/>
                  </a:lnTo>
                  <a:lnTo>
                    <a:pt x="377" y="294"/>
                  </a:lnTo>
                  <a:lnTo>
                    <a:pt x="377" y="296"/>
                  </a:lnTo>
                  <a:lnTo>
                    <a:pt x="376" y="297"/>
                  </a:lnTo>
                  <a:lnTo>
                    <a:pt x="376" y="299"/>
                  </a:lnTo>
                  <a:lnTo>
                    <a:pt x="376" y="300"/>
                  </a:lnTo>
                  <a:lnTo>
                    <a:pt x="376" y="301"/>
                  </a:lnTo>
                  <a:lnTo>
                    <a:pt x="376" y="302"/>
                  </a:lnTo>
                  <a:lnTo>
                    <a:pt x="375" y="302"/>
                  </a:lnTo>
                  <a:lnTo>
                    <a:pt x="376" y="303"/>
                  </a:lnTo>
                  <a:lnTo>
                    <a:pt x="375" y="303"/>
                  </a:lnTo>
                  <a:lnTo>
                    <a:pt x="375" y="304"/>
                  </a:lnTo>
                  <a:lnTo>
                    <a:pt x="375" y="305"/>
                  </a:lnTo>
                  <a:lnTo>
                    <a:pt x="375" y="306"/>
                  </a:lnTo>
                  <a:lnTo>
                    <a:pt x="376" y="308"/>
                  </a:lnTo>
                  <a:lnTo>
                    <a:pt x="376" y="310"/>
                  </a:lnTo>
                  <a:lnTo>
                    <a:pt x="377" y="310"/>
                  </a:lnTo>
                  <a:lnTo>
                    <a:pt x="377" y="311"/>
                  </a:lnTo>
                  <a:lnTo>
                    <a:pt x="377" y="312"/>
                  </a:lnTo>
                  <a:lnTo>
                    <a:pt x="378" y="314"/>
                  </a:lnTo>
                  <a:lnTo>
                    <a:pt x="378" y="316"/>
                  </a:lnTo>
                  <a:lnTo>
                    <a:pt x="378" y="317"/>
                  </a:lnTo>
                  <a:lnTo>
                    <a:pt x="377" y="318"/>
                  </a:lnTo>
                  <a:lnTo>
                    <a:pt x="377" y="319"/>
                  </a:lnTo>
                  <a:lnTo>
                    <a:pt x="376" y="320"/>
                  </a:lnTo>
                  <a:lnTo>
                    <a:pt x="372" y="320"/>
                  </a:lnTo>
                  <a:lnTo>
                    <a:pt x="370" y="321"/>
                  </a:lnTo>
                  <a:lnTo>
                    <a:pt x="369" y="321"/>
                  </a:lnTo>
                  <a:lnTo>
                    <a:pt x="369" y="322"/>
                  </a:lnTo>
                  <a:lnTo>
                    <a:pt x="369" y="323"/>
                  </a:lnTo>
                  <a:lnTo>
                    <a:pt x="369" y="325"/>
                  </a:lnTo>
                  <a:lnTo>
                    <a:pt x="369" y="326"/>
                  </a:lnTo>
                  <a:lnTo>
                    <a:pt x="369" y="327"/>
                  </a:lnTo>
                  <a:lnTo>
                    <a:pt x="369" y="328"/>
                  </a:lnTo>
                  <a:lnTo>
                    <a:pt x="369" y="329"/>
                  </a:lnTo>
                  <a:lnTo>
                    <a:pt x="369" y="330"/>
                  </a:lnTo>
                  <a:lnTo>
                    <a:pt x="370" y="331"/>
                  </a:lnTo>
                  <a:lnTo>
                    <a:pt x="370" y="333"/>
                  </a:lnTo>
                  <a:lnTo>
                    <a:pt x="369" y="334"/>
                  </a:lnTo>
                  <a:lnTo>
                    <a:pt x="369" y="335"/>
                  </a:lnTo>
                  <a:lnTo>
                    <a:pt x="369" y="336"/>
                  </a:lnTo>
                  <a:lnTo>
                    <a:pt x="369" y="337"/>
                  </a:lnTo>
                  <a:lnTo>
                    <a:pt x="370" y="338"/>
                  </a:lnTo>
                  <a:lnTo>
                    <a:pt x="370" y="339"/>
                  </a:lnTo>
                  <a:lnTo>
                    <a:pt x="371" y="339"/>
                  </a:lnTo>
                  <a:lnTo>
                    <a:pt x="371" y="341"/>
                  </a:lnTo>
                  <a:lnTo>
                    <a:pt x="371" y="342"/>
                  </a:lnTo>
                  <a:lnTo>
                    <a:pt x="372" y="343"/>
                  </a:lnTo>
                  <a:lnTo>
                    <a:pt x="372" y="344"/>
                  </a:lnTo>
                  <a:lnTo>
                    <a:pt x="372" y="345"/>
                  </a:lnTo>
                  <a:lnTo>
                    <a:pt x="374" y="345"/>
                  </a:lnTo>
                  <a:lnTo>
                    <a:pt x="375" y="346"/>
                  </a:lnTo>
                  <a:lnTo>
                    <a:pt x="376" y="346"/>
                  </a:lnTo>
                  <a:lnTo>
                    <a:pt x="377" y="347"/>
                  </a:lnTo>
                  <a:lnTo>
                    <a:pt x="378" y="347"/>
                  </a:lnTo>
                  <a:lnTo>
                    <a:pt x="379" y="348"/>
                  </a:lnTo>
                  <a:lnTo>
                    <a:pt x="380" y="350"/>
                  </a:lnTo>
                  <a:lnTo>
                    <a:pt x="382" y="350"/>
                  </a:lnTo>
                  <a:lnTo>
                    <a:pt x="383" y="350"/>
                  </a:lnTo>
                  <a:lnTo>
                    <a:pt x="383" y="351"/>
                  </a:lnTo>
                  <a:lnTo>
                    <a:pt x="384" y="352"/>
                  </a:lnTo>
                  <a:lnTo>
                    <a:pt x="384" y="353"/>
                  </a:lnTo>
                  <a:lnTo>
                    <a:pt x="384" y="354"/>
                  </a:lnTo>
                  <a:lnTo>
                    <a:pt x="385" y="355"/>
                  </a:lnTo>
                  <a:lnTo>
                    <a:pt x="385" y="356"/>
                  </a:lnTo>
                  <a:lnTo>
                    <a:pt x="385" y="358"/>
                  </a:lnTo>
                  <a:lnTo>
                    <a:pt x="385" y="359"/>
                  </a:lnTo>
                  <a:lnTo>
                    <a:pt x="385" y="360"/>
                  </a:lnTo>
                  <a:lnTo>
                    <a:pt x="386" y="360"/>
                  </a:lnTo>
                  <a:lnTo>
                    <a:pt x="386" y="361"/>
                  </a:lnTo>
                  <a:lnTo>
                    <a:pt x="386" y="362"/>
                  </a:lnTo>
                  <a:lnTo>
                    <a:pt x="386" y="364"/>
                  </a:lnTo>
                  <a:lnTo>
                    <a:pt x="385" y="364"/>
                  </a:lnTo>
                  <a:lnTo>
                    <a:pt x="385" y="366"/>
                  </a:lnTo>
                  <a:lnTo>
                    <a:pt x="384" y="367"/>
                  </a:lnTo>
                  <a:lnTo>
                    <a:pt x="385" y="368"/>
                  </a:lnTo>
                  <a:lnTo>
                    <a:pt x="385" y="369"/>
                  </a:lnTo>
                  <a:lnTo>
                    <a:pt x="385" y="370"/>
                  </a:lnTo>
                  <a:lnTo>
                    <a:pt x="385" y="371"/>
                  </a:lnTo>
                  <a:lnTo>
                    <a:pt x="384" y="373"/>
                  </a:lnTo>
                  <a:lnTo>
                    <a:pt x="384" y="375"/>
                  </a:lnTo>
                  <a:lnTo>
                    <a:pt x="383" y="376"/>
                  </a:lnTo>
                  <a:lnTo>
                    <a:pt x="383" y="377"/>
                  </a:lnTo>
                  <a:lnTo>
                    <a:pt x="383" y="378"/>
                  </a:lnTo>
                  <a:lnTo>
                    <a:pt x="383" y="379"/>
                  </a:lnTo>
                  <a:lnTo>
                    <a:pt x="382" y="380"/>
                  </a:lnTo>
                  <a:lnTo>
                    <a:pt x="380" y="380"/>
                  </a:lnTo>
                  <a:lnTo>
                    <a:pt x="379" y="381"/>
                  </a:lnTo>
                  <a:lnTo>
                    <a:pt x="378" y="381"/>
                  </a:lnTo>
                  <a:lnTo>
                    <a:pt x="378" y="383"/>
                  </a:lnTo>
                  <a:lnTo>
                    <a:pt x="378" y="384"/>
                  </a:lnTo>
                  <a:lnTo>
                    <a:pt x="378" y="385"/>
                  </a:lnTo>
                  <a:lnTo>
                    <a:pt x="377" y="385"/>
                  </a:lnTo>
                  <a:lnTo>
                    <a:pt x="377" y="386"/>
                  </a:lnTo>
                  <a:lnTo>
                    <a:pt x="376" y="386"/>
                  </a:lnTo>
                  <a:lnTo>
                    <a:pt x="376" y="387"/>
                  </a:lnTo>
                  <a:lnTo>
                    <a:pt x="375" y="388"/>
                  </a:lnTo>
                  <a:lnTo>
                    <a:pt x="375" y="389"/>
                  </a:lnTo>
                  <a:lnTo>
                    <a:pt x="375" y="390"/>
                  </a:lnTo>
                  <a:lnTo>
                    <a:pt x="375" y="392"/>
                  </a:lnTo>
                  <a:lnTo>
                    <a:pt x="374" y="392"/>
                  </a:lnTo>
                  <a:lnTo>
                    <a:pt x="372" y="392"/>
                  </a:lnTo>
                  <a:lnTo>
                    <a:pt x="372" y="390"/>
                  </a:lnTo>
                  <a:lnTo>
                    <a:pt x="371" y="390"/>
                  </a:lnTo>
                  <a:lnTo>
                    <a:pt x="370" y="390"/>
                  </a:lnTo>
                  <a:lnTo>
                    <a:pt x="369" y="390"/>
                  </a:lnTo>
                  <a:lnTo>
                    <a:pt x="368" y="390"/>
                  </a:lnTo>
                  <a:lnTo>
                    <a:pt x="368" y="392"/>
                  </a:lnTo>
                  <a:lnTo>
                    <a:pt x="367" y="392"/>
                  </a:lnTo>
                  <a:lnTo>
                    <a:pt x="367" y="393"/>
                  </a:lnTo>
                  <a:lnTo>
                    <a:pt x="366" y="393"/>
                  </a:lnTo>
                  <a:lnTo>
                    <a:pt x="365" y="394"/>
                  </a:lnTo>
                  <a:lnTo>
                    <a:pt x="363" y="394"/>
                  </a:lnTo>
                  <a:lnTo>
                    <a:pt x="362" y="394"/>
                  </a:lnTo>
                  <a:lnTo>
                    <a:pt x="361" y="395"/>
                  </a:lnTo>
                  <a:lnTo>
                    <a:pt x="360" y="395"/>
                  </a:lnTo>
                  <a:lnTo>
                    <a:pt x="360" y="396"/>
                  </a:lnTo>
                  <a:lnTo>
                    <a:pt x="360" y="397"/>
                  </a:lnTo>
                  <a:lnTo>
                    <a:pt x="359" y="398"/>
                  </a:lnTo>
                  <a:lnTo>
                    <a:pt x="359" y="400"/>
                  </a:lnTo>
                  <a:lnTo>
                    <a:pt x="359" y="401"/>
                  </a:lnTo>
                  <a:lnTo>
                    <a:pt x="359" y="402"/>
                  </a:lnTo>
                  <a:lnTo>
                    <a:pt x="358" y="402"/>
                  </a:lnTo>
                  <a:lnTo>
                    <a:pt x="357" y="403"/>
                  </a:lnTo>
                  <a:lnTo>
                    <a:pt x="357" y="404"/>
                  </a:lnTo>
                  <a:lnTo>
                    <a:pt x="357" y="405"/>
                  </a:lnTo>
                  <a:lnTo>
                    <a:pt x="355" y="405"/>
                  </a:lnTo>
                  <a:lnTo>
                    <a:pt x="355" y="406"/>
                  </a:lnTo>
                  <a:lnTo>
                    <a:pt x="354" y="408"/>
                  </a:lnTo>
                  <a:lnTo>
                    <a:pt x="353" y="409"/>
                  </a:lnTo>
                  <a:lnTo>
                    <a:pt x="353" y="410"/>
                  </a:lnTo>
                  <a:lnTo>
                    <a:pt x="352" y="411"/>
                  </a:lnTo>
                  <a:lnTo>
                    <a:pt x="352" y="412"/>
                  </a:lnTo>
                  <a:lnTo>
                    <a:pt x="351" y="412"/>
                  </a:lnTo>
                  <a:lnTo>
                    <a:pt x="351" y="413"/>
                  </a:lnTo>
                  <a:lnTo>
                    <a:pt x="350" y="413"/>
                  </a:lnTo>
                  <a:lnTo>
                    <a:pt x="350" y="414"/>
                  </a:lnTo>
                  <a:lnTo>
                    <a:pt x="349" y="414"/>
                  </a:lnTo>
                  <a:lnTo>
                    <a:pt x="349" y="415"/>
                  </a:lnTo>
                  <a:lnTo>
                    <a:pt x="349" y="417"/>
                  </a:lnTo>
                  <a:lnTo>
                    <a:pt x="348" y="417"/>
                  </a:lnTo>
                  <a:lnTo>
                    <a:pt x="348" y="415"/>
                  </a:lnTo>
                  <a:lnTo>
                    <a:pt x="345" y="420"/>
                  </a:lnTo>
                  <a:lnTo>
                    <a:pt x="344" y="420"/>
                  </a:lnTo>
                  <a:lnTo>
                    <a:pt x="343" y="421"/>
                  </a:lnTo>
                  <a:lnTo>
                    <a:pt x="343" y="422"/>
                  </a:lnTo>
                  <a:lnTo>
                    <a:pt x="342" y="422"/>
                  </a:lnTo>
                  <a:lnTo>
                    <a:pt x="341" y="422"/>
                  </a:lnTo>
                  <a:lnTo>
                    <a:pt x="341" y="423"/>
                  </a:lnTo>
                  <a:lnTo>
                    <a:pt x="340" y="425"/>
                  </a:lnTo>
                  <a:lnTo>
                    <a:pt x="340" y="426"/>
                  </a:lnTo>
                  <a:lnTo>
                    <a:pt x="340" y="427"/>
                  </a:lnTo>
                  <a:lnTo>
                    <a:pt x="339" y="428"/>
                  </a:lnTo>
                  <a:lnTo>
                    <a:pt x="339" y="429"/>
                  </a:lnTo>
                  <a:lnTo>
                    <a:pt x="337" y="429"/>
                  </a:lnTo>
                  <a:lnTo>
                    <a:pt x="336" y="430"/>
                  </a:lnTo>
                  <a:lnTo>
                    <a:pt x="335" y="431"/>
                  </a:lnTo>
                  <a:lnTo>
                    <a:pt x="335" y="433"/>
                  </a:lnTo>
                  <a:lnTo>
                    <a:pt x="334" y="433"/>
                  </a:lnTo>
                  <a:lnTo>
                    <a:pt x="334" y="434"/>
                  </a:lnTo>
                  <a:lnTo>
                    <a:pt x="333" y="434"/>
                  </a:lnTo>
                  <a:lnTo>
                    <a:pt x="332" y="433"/>
                  </a:lnTo>
                  <a:lnTo>
                    <a:pt x="332" y="434"/>
                  </a:lnTo>
                  <a:lnTo>
                    <a:pt x="331" y="434"/>
                  </a:lnTo>
                  <a:lnTo>
                    <a:pt x="329" y="434"/>
                  </a:lnTo>
                  <a:lnTo>
                    <a:pt x="329" y="435"/>
                  </a:lnTo>
                  <a:lnTo>
                    <a:pt x="328" y="435"/>
                  </a:lnTo>
                  <a:lnTo>
                    <a:pt x="327" y="435"/>
                  </a:lnTo>
                  <a:lnTo>
                    <a:pt x="327" y="436"/>
                  </a:lnTo>
                  <a:lnTo>
                    <a:pt x="326" y="436"/>
                  </a:lnTo>
                  <a:lnTo>
                    <a:pt x="325" y="436"/>
                  </a:lnTo>
                  <a:lnTo>
                    <a:pt x="325" y="437"/>
                  </a:lnTo>
                  <a:lnTo>
                    <a:pt x="324" y="437"/>
                  </a:lnTo>
                  <a:lnTo>
                    <a:pt x="324" y="438"/>
                  </a:lnTo>
                  <a:lnTo>
                    <a:pt x="323" y="438"/>
                  </a:lnTo>
                  <a:lnTo>
                    <a:pt x="323" y="439"/>
                  </a:lnTo>
                  <a:lnTo>
                    <a:pt x="320" y="438"/>
                  </a:lnTo>
                  <a:lnTo>
                    <a:pt x="319" y="437"/>
                  </a:lnTo>
                  <a:lnTo>
                    <a:pt x="317" y="437"/>
                  </a:lnTo>
                  <a:lnTo>
                    <a:pt x="316" y="437"/>
                  </a:lnTo>
                  <a:lnTo>
                    <a:pt x="316" y="436"/>
                  </a:lnTo>
                  <a:lnTo>
                    <a:pt x="311" y="436"/>
                  </a:lnTo>
                  <a:lnTo>
                    <a:pt x="302" y="436"/>
                  </a:lnTo>
                  <a:lnTo>
                    <a:pt x="294" y="436"/>
                  </a:lnTo>
                  <a:lnTo>
                    <a:pt x="293" y="436"/>
                  </a:lnTo>
                  <a:lnTo>
                    <a:pt x="292" y="436"/>
                  </a:lnTo>
                  <a:lnTo>
                    <a:pt x="291" y="436"/>
                  </a:lnTo>
                  <a:lnTo>
                    <a:pt x="290" y="436"/>
                  </a:lnTo>
                  <a:lnTo>
                    <a:pt x="289" y="436"/>
                  </a:lnTo>
                  <a:lnTo>
                    <a:pt x="288" y="436"/>
                  </a:lnTo>
                  <a:lnTo>
                    <a:pt x="286" y="435"/>
                  </a:lnTo>
                  <a:lnTo>
                    <a:pt x="291" y="444"/>
                  </a:lnTo>
                  <a:lnTo>
                    <a:pt x="290" y="444"/>
                  </a:lnTo>
                  <a:lnTo>
                    <a:pt x="290" y="445"/>
                  </a:lnTo>
                  <a:lnTo>
                    <a:pt x="289" y="445"/>
                  </a:lnTo>
                  <a:lnTo>
                    <a:pt x="288" y="445"/>
                  </a:lnTo>
                  <a:lnTo>
                    <a:pt x="288" y="446"/>
                  </a:lnTo>
                  <a:lnTo>
                    <a:pt x="286" y="446"/>
                  </a:lnTo>
                  <a:lnTo>
                    <a:pt x="286" y="447"/>
                  </a:lnTo>
                  <a:lnTo>
                    <a:pt x="285" y="446"/>
                  </a:lnTo>
                  <a:lnTo>
                    <a:pt x="284" y="446"/>
                  </a:lnTo>
                  <a:lnTo>
                    <a:pt x="283" y="446"/>
                  </a:lnTo>
                  <a:lnTo>
                    <a:pt x="282" y="446"/>
                  </a:lnTo>
                  <a:lnTo>
                    <a:pt x="282" y="447"/>
                  </a:lnTo>
                  <a:lnTo>
                    <a:pt x="281" y="447"/>
                  </a:lnTo>
                  <a:lnTo>
                    <a:pt x="281" y="448"/>
                  </a:lnTo>
                  <a:lnTo>
                    <a:pt x="280" y="448"/>
                  </a:lnTo>
                  <a:lnTo>
                    <a:pt x="280" y="450"/>
                  </a:lnTo>
                  <a:lnTo>
                    <a:pt x="279" y="450"/>
                  </a:lnTo>
                  <a:lnTo>
                    <a:pt x="279" y="451"/>
                  </a:lnTo>
                  <a:lnTo>
                    <a:pt x="279" y="452"/>
                  </a:lnTo>
                  <a:lnTo>
                    <a:pt x="279" y="453"/>
                  </a:lnTo>
                  <a:lnTo>
                    <a:pt x="277" y="453"/>
                  </a:lnTo>
                  <a:lnTo>
                    <a:pt x="277" y="454"/>
                  </a:lnTo>
                  <a:lnTo>
                    <a:pt x="279" y="454"/>
                  </a:lnTo>
                  <a:lnTo>
                    <a:pt x="277" y="454"/>
                  </a:lnTo>
                  <a:lnTo>
                    <a:pt x="277" y="455"/>
                  </a:lnTo>
                  <a:lnTo>
                    <a:pt x="276" y="455"/>
                  </a:lnTo>
                  <a:lnTo>
                    <a:pt x="276" y="456"/>
                  </a:lnTo>
                  <a:lnTo>
                    <a:pt x="275" y="456"/>
                  </a:lnTo>
                  <a:lnTo>
                    <a:pt x="275" y="458"/>
                  </a:lnTo>
                  <a:lnTo>
                    <a:pt x="275" y="459"/>
                  </a:lnTo>
                  <a:lnTo>
                    <a:pt x="275" y="460"/>
                  </a:lnTo>
                  <a:lnTo>
                    <a:pt x="274" y="460"/>
                  </a:lnTo>
                  <a:lnTo>
                    <a:pt x="274" y="461"/>
                  </a:lnTo>
                  <a:lnTo>
                    <a:pt x="274" y="462"/>
                  </a:lnTo>
                  <a:lnTo>
                    <a:pt x="273" y="462"/>
                  </a:lnTo>
                  <a:lnTo>
                    <a:pt x="272" y="462"/>
                  </a:lnTo>
                  <a:lnTo>
                    <a:pt x="270" y="463"/>
                  </a:lnTo>
                  <a:lnTo>
                    <a:pt x="268" y="464"/>
                  </a:lnTo>
                  <a:lnTo>
                    <a:pt x="268" y="465"/>
                  </a:lnTo>
                  <a:lnTo>
                    <a:pt x="267" y="465"/>
                  </a:lnTo>
                  <a:lnTo>
                    <a:pt x="266" y="465"/>
                  </a:lnTo>
                  <a:lnTo>
                    <a:pt x="265" y="465"/>
                  </a:lnTo>
                  <a:lnTo>
                    <a:pt x="264" y="465"/>
                  </a:lnTo>
                  <a:lnTo>
                    <a:pt x="264" y="467"/>
                  </a:lnTo>
                  <a:lnTo>
                    <a:pt x="263" y="467"/>
                  </a:lnTo>
                  <a:lnTo>
                    <a:pt x="262" y="468"/>
                  </a:lnTo>
                  <a:lnTo>
                    <a:pt x="262" y="469"/>
                  </a:lnTo>
                  <a:lnTo>
                    <a:pt x="260" y="470"/>
                  </a:lnTo>
                  <a:lnTo>
                    <a:pt x="260" y="471"/>
                  </a:lnTo>
                  <a:lnTo>
                    <a:pt x="259" y="471"/>
                  </a:lnTo>
                  <a:lnTo>
                    <a:pt x="259" y="472"/>
                  </a:lnTo>
                  <a:lnTo>
                    <a:pt x="258" y="472"/>
                  </a:lnTo>
                  <a:lnTo>
                    <a:pt x="257" y="472"/>
                  </a:lnTo>
                  <a:lnTo>
                    <a:pt x="257" y="473"/>
                  </a:lnTo>
                  <a:lnTo>
                    <a:pt x="256" y="473"/>
                  </a:lnTo>
                  <a:lnTo>
                    <a:pt x="255" y="473"/>
                  </a:lnTo>
                  <a:lnTo>
                    <a:pt x="254" y="473"/>
                  </a:lnTo>
                  <a:lnTo>
                    <a:pt x="253" y="473"/>
                  </a:lnTo>
                  <a:lnTo>
                    <a:pt x="253" y="475"/>
                  </a:lnTo>
                  <a:lnTo>
                    <a:pt x="251" y="475"/>
                  </a:lnTo>
                  <a:lnTo>
                    <a:pt x="251" y="476"/>
                  </a:lnTo>
                  <a:lnTo>
                    <a:pt x="250" y="476"/>
                  </a:lnTo>
                  <a:lnTo>
                    <a:pt x="250" y="477"/>
                  </a:lnTo>
                  <a:lnTo>
                    <a:pt x="249" y="477"/>
                  </a:lnTo>
                  <a:lnTo>
                    <a:pt x="248" y="477"/>
                  </a:lnTo>
                  <a:lnTo>
                    <a:pt x="247" y="478"/>
                  </a:lnTo>
                  <a:lnTo>
                    <a:pt x="247" y="479"/>
                  </a:lnTo>
                  <a:lnTo>
                    <a:pt x="246" y="479"/>
                  </a:lnTo>
                  <a:lnTo>
                    <a:pt x="246" y="480"/>
                  </a:lnTo>
                  <a:lnTo>
                    <a:pt x="245" y="480"/>
                  </a:lnTo>
                  <a:lnTo>
                    <a:pt x="242" y="479"/>
                  </a:lnTo>
                  <a:lnTo>
                    <a:pt x="238" y="477"/>
                  </a:lnTo>
                  <a:lnTo>
                    <a:pt x="238" y="476"/>
                  </a:lnTo>
                  <a:lnTo>
                    <a:pt x="237" y="472"/>
                  </a:lnTo>
                  <a:lnTo>
                    <a:pt x="237" y="467"/>
                  </a:lnTo>
                  <a:lnTo>
                    <a:pt x="234" y="463"/>
                  </a:lnTo>
                  <a:lnTo>
                    <a:pt x="230" y="456"/>
                  </a:lnTo>
                  <a:lnTo>
                    <a:pt x="229" y="456"/>
                  </a:lnTo>
                  <a:lnTo>
                    <a:pt x="229" y="455"/>
                  </a:lnTo>
                  <a:lnTo>
                    <a:pt x="228" y="455"/>
                  </a:lnTo>
                  <a:lnTo>
                    <a:pt x="228" y="454"/>
                  </a:lnTo>
                  <a:lnTo>
                    <a:pt x="228" y="453"/>
                  </a:lnTo>
                  <a:lnTo>
                    <a:pt x="227" y="453"/>
                  </a:lnTo>
                  <a:lnTo>
                    <a:pt x="227" y="452"/>
                  </a:lnTo>
                  <a:lnTo>
                    <a:pt x="228" y="452"/>
                  </a:lnTo>
                  <a:lnTo>
                    <a:pt x="228" y="451"/>
                  </a:lnTo>
                  <a:lnTo>
                    <a:pt x="228" y="450"/>
                  </a:lnTo>
                  <a:lnTo>
                    <a:pt x="227" y="450"/>
                  </a:lnTo>
                  <a:lnTo>
                    <a:pt x="225" y="450"/>
                  </a:lnTo>
                  <a:lnTo>
                    <a:pt x="224" y="450"/>
                  </a:lnTo>
                  <a:lnTo>
                    <a:pt x="224" y="448"/>
                  </a:lnTo>
                  <a:lnTo>
                    <a:pt x="223" y="448"/>
                  </a:lnTo>
                  <a:lnTo>
                    <a:pt x="222" y="448"/>
                  </a:lnTo>
                  <a:lnTo>
                    <a:pt x="221" y="448"/>
                  </a:lnTo>
                  <a:lnTo>
                    <a:pt x="220" y="448"/>
                  </a:lnTo>
                  <a:lnTo>
                    <a:pt x="219" y="448"/>
                  </a:lnTo>
                  <a:lnTo>
                    <a:pt x="217" y="448"/>
                  </a:lnTo>
                  <a:lnTo>
                    <a:pt x="217" y="447"/>
                  </a:lnTo>
                  <a:lnTo>
                    <a:pt x="216" y="447"/>
                  </a:lnTo>
                  <a:lnTo>
                    <a:pt x="215" y="447"/>
                  </a:lnTo>
                  <a:lnTo>
                    <a:pt x="215" y="446"/>
                  </a:lnTo>
                  <a:lnTo>
                    <a:pt x="214" y="446"/>
                  </a:lnTo>
                  <a:lnTo>
                    <a:pt x="213" y="446"/>
                  </a:lnTo>
                  <a:lnTo>
                    <a:pt x="212" y="446"/>
                  </a:lnTo>
                  <a:lnTo>
                    <a:pt x="212" y="445"/>
                  </a:lnTo>
                  <a:lnTo>
                    <a:pt x="211" y="445"/>
                  </a:lnTo>
                  <a:lnTo>
                    <a:pt x="210" y="445"/>
                  </a:lnTo>
                  <a:lnTo>
                    <a:pt x="210" y="444"/>
                  </a:lnTo>
                  <a:lnTo>
                    <a:pt x="208" y="444"/>
                  </a:lnTo>
                  <a:lnTo>
                    <a:pt x="207" y="444"/>
                  </a:lnTo>
                  <a:lnTo>
                    <a:pt x="206" y="444"/>
                  </a:lnTo>
                  <a:lnTo>
                    <a:pt x="205" y="444"/>
                  </a:lnTo>
                  <a:lnTo>
                    <a:pt x="204" y="444"/>
                  </a:lnTo>
                  <a:lnTo>
                    <a:pt x="203" y="444"/>
                  </a:lnTo>
                  <a:lnTo>
                    <a:pt x="202" y="444"/>
                  </a:lnTo>
                  <a:lnTo>
                    <a:pt x="202" y="445"/>
                  </a:lnTo>
                  <a:lnTo>
                    <a:pt x="200" y="445"/>
                  </a:lnTo>
                  <a:lnTo>
                    <a:pt x="199" y="445"/>
                  </a:lnTo>
                  <a:lnTo>
                    <a:pt x="199" y="444"/>
                  </a:lnTo>
                  <a:lnTo>
                    <a:pt x="198" y="444"/>
                  </a:lnTo>
                  <a:lnTo>
                    <a:pt x="198" y="445"/>
                  </a:lnTo>
                  <a:lnTo>
                    <a:pt x="197" y="445"/>
                  </a:lnTo>
                  <a:lnTo>
                    <a:pt x="197" y="444"/>
                  </a:lnTo>
                  <a:lnTo>
                    <a:pt x="194" y="446"/>
                  </a:lnTo>
                  <a:lnTo>
                    <a:pt x="193" y="446"/>
                  </a:lnTo>
                  <a:lnTo>
                    <a:pt x="190" y="450"/>
                  </a:lnTo>
                  <a:lnTo>
                    <a:pt x="190" y="451"/>
                  </a:lnTo>
                  <a:lnTo>
                    <a:pt x="189" y="452"/>
                  </a:lnTo>
                  <a:lnTo>
                    <a:pt x="188" y="452"/>
                  </a:lnTo>
                  <a:lnTo>
                    <a:pt x="188" y="453"/>
                  </a:lnTo>
                  <a:lnTo>
                    <a:pt x="187" y="453"/>
                  </a:lnTo>
                  <a:lnTo>
                    <a:pt x="187" y="454"/>
                  </a:lnTo>
                  <a:lnTo>
                    <a:pt x="185" y="455"/>
                  </a:lnTo>
                  <a:lnTo>
                    <a:pt x="184" y="456"/>
                  </a:lnTo>
                  <a:lnTo>
                    <a:pt x="182" y="456"/>
                  </a:lnTo>
                  <a:lnTo>
                    <a:pt x="181" y="456"/>
                  </a:lnTo>
                  <a:lnTo>
                    <a:pt x="180" y="456"/>
                  </a:lnTo>
                  <a:lnTo>
                    <a:pt x="179" y="458"/>
                  </a:lnTo>
                  <a:lnTo>
                    <a:pt x="179" y="459"/>
                  </a:lnTo>
                  <a:lnTo>
                    <a:pt x="178" y="459"/>
                  </a:lnTo>
                  <a:lnTo>
                    <a:pt x="177" y="460"/>
                  </a:lnTo>
                  <a:lnTo>
                    <a:pt x="177" y="462"/>
                  </a:lnTo>
                  <a:lnTo>
                    <a:pt x="177" y="467"/>
                  </a:lnTo>
                  <a:lnTo>
                    <a:pt x="177" y="468"/>
                  </a:lnTo>
                  <a:lnTo>
                    <a:pt x="177" y="469"/>
                  </a:lnTo>
                  <a:lnTo>
                    <a:pt x="177" y="470"/>
                  </a:lnTo>
                  <a:lnTo>
                    <a:pt x="177" y="471"/>
                  </a:lnTo>
                  <a:lnTo>
                    <a:pt x="177" y="472"/>
                  </a:lnTo>
                  <a:lnTo>
                    <a:pt x="177" y="473"/>
                  </a:lnTo>
                  <a:lnTo>
                    <a:pt x="177" y="475"/>
                  </a:lnTo>
                  <a:lnTo>
                    <a:pt x="178" y="477"/>
                  </a:lnTo>
                  <a:lnTo>
                    <a:pt x="178" y="478"/>
                  </a:lnTo>
                  <a:lnTo>
                    <a:pt x="178" y="479"/>
                  </a:lnTo>
                  <a:lnTo>
                    <a:pt x="178" y="480"/>
                  </a:lnTo>
                  <a:lnTo>
                    <a:pt x="179" y="481"/>
                  </a:lnTo>
                  <a:lnTo>
                    <a:pt x="178" y="481"/>
                  </a:lnTo>
                  <a:lnTo>
                    <a:pt x="178" y="482"/>
                  </a:lnTo>
                  <a:lnTo>
                    <a:pt x="177" y="484"/>
                  </a:lnTo>
                  <a:lnTo>
                    <a:pt x="176" y="484"/>
                  </a:lnTo>
                  <a:lnTo>
                    <a:pt x="174" y="484"/>
                  </a:lnTo>
                  <a:lnTo>
                    <a:pt x="173" y="486"/>
                  </a:lnTo>
                  <a:lnTo>
                    <a:pt x="172" y="486"/>
                  </a:lnTo>
                  <a:lnTo>
                    <a:pt x="171" y="487"/>
                  </a:lnTo>
                  <a:lnTo>
                    <a:pt x="170" y="489"/>
                  </a:lnTo>
                  <a:lnTo>
                    <a:pt x="170" y="490"/>
                  </a:lnTo>
                  <a:lnTo>
                    <a:pt x="169" y="492"/>
                  </a:lnTo>
                  <a:lnTo>
                    <a:pt x="169" y="493"/>
                  </a:lnTo>
                  <a:lnTo>
                    <a:pt x="169" y="494"/>
                  </a:lnTo>
                  <a:lnTo>
                    <a:pt x="168" y="494"/>
                  </a:lnTo>
                  <a:lnTo>
                    <a:pt x="168" y="495"/>
                  </a:lnTo>
                  <a:lnTo>
                    <a:pt x="167" y="497"/>
                  </a:lnTo>
                  <a:lnTo>
                    <a:pt x="167" y="498"/>
                  </a:lnTo>
                  <a:lnTo>
                    <a:pt x="167" y="500"/>
                  </a:lnTo>
                  <a:lnTo>
                    <a:pt x="167" y="501"/>
                  </a:lnTo>
                  <a:lnTo>
                    <a:pt x="167" y="502"/>
                  </a:lnTo>
                  <a:lnTo>
                    <a:pt x="167" y="503"/>
                  </a:lnTo>
                  <a:lnTo>
                    <a:pt x="167" y="504"/>
                  </a:lnTo>
                  <a:lnTo>
                    <a:pt x="164" y="506"/>
                  </a:lnTo>
                  <a:lnTo>
                    <a:pt x="162" y="507"/>
                  </a:lnTo>
                  <a:lnTo>
                    <a:pt x="162" y="509"/>
                  </a:lnTo>
                  <a:lnTo>
                    <a:pt x="162" y="510"/>
                  </a:lnTo>
                  <a:lnTo>
                    <a:pt x="160" y="512"/>
                  </a:lnTo>
                  <a:lnTo>
                    <a:pt x="159" y="519"/>
                  </a:lnTo>
                  <a:lnTo>
                    <a:pt x="156" y="520"/>
                  </a:lnTo>
                  <a:lnTo>
                    <a:pt x="154" y="525"/>
                  </a:lnTo>
                  <a:lnTo>
                    <a:pt x="153" y="531"/>
                  </a:lnTo>
                  <a:lnTo>
                    <a:pt x="151" y="534"/>
                  </a:lnTo>
                  <a:lnTo>
                    <a:pt x="142" y="540"/>
                  </a:lnTo>
                  <a:lnTo>
                    <a:pt x="131" y="542"/>
                  </a:lnTo>
                  <a:lnTo>
                    <a:pt x="129" y="542"/>
                  </a:lnTo>
                  <a:lnTo>
                    <a:pt x="128" y="543"/>
                  </a:lnTo>
                  <a:lnTo>
                    <a:pt x="127" y="543"/>
                  </a:lnTo>
                  <a:lnTo>
                    <a:pt x="126" y="544"/>
                  </a:lnTo>
                  <a:lnTo>
                    <a:pt x="124" y="545"/>
                  </a:lnTo>
                  <a:lnTo>
                    <a:pt x="122" y="545"/>
                  </a:lnTo>
                  <a:lnTo>
                    <a:pt x="121" y="545"/>
                  </a:lnTo>
                  <a:lnTo>
                    <a:pt x="120" y="545"/>
                  </a:lnTo>
                  <a:lnTo>
                    <a:pt x="119" y="545"/>
                  </a:lnTo>
                  <a:lnTo>
                    <a:pt x="118" y="545"/>
                  </a:lnTo>
                  <a:lnTo>
                    <a:pt x="117" y="546"/>
                  </a:lnTo>
                  <a:lnTo>
                    <a:pt x="116" y="546"/>
                  </a:lnTo>
                  <a:lnTo>
                    <a:pt x="115" y="546"/>
                  </a:lnTo>
                  <a:lnTo>
                    <a:pt x="115" y="547"/>
                  </a:lnTo>
                  <a:lnTo>
                    <a:pt x="113" y="547"/>
                  </a:lnTo>
                  <a:lnTo>
                    <a:pt x="112" y="547"/>
                  </a:lnTo>
                  <a:lnTo>
                    <a:pt x="111" y="547"/>
                  </a:lnTo>
                  <a:lnTo>
                    <a:pt x="110" y="547"/>
                  </a:lnTo>
                  <a:lnTo>
                    <a:pt x="110" y="546"/>
                  </a:lnTo>
                  <a:lnTo>
                    <a:pt x="109" y="546"/>
                  </a:lnTo>
                  <a:lnTo>
                    <a:pt x="109" y="547"/>
                  </a:lnTo>
                  <a:lnTo>
                    <a:pt x="108" y="547"/>
                  </a:lnTo>
                  <a:lnTo>
                    <a:pt x="107" y="547"/>
                  </a:lnTo>
                  <a:lnTo>
                    <a:pt x="105" y="547"/>
                  </a:lnTo>
                  <a:lnTo>
                    <a:pt x="104" y="547"/>
                  </a:lnTo>
                  <a:lnTo>
                    <a:pt x="103" y="547"/>
                  </a:lnTo>
                  <a:lnTo>
                    <a:pt x="103" y="548"/>
                  </a:lnTo>
                  <a:lnTo>
                    <a:pt x="101" y="548"/>
                  </a:lnTo>
                  <a:lnTo>
                    <a:pt x="100" y="548"/>
                  </a:lnTo>
                  <a:lnTo>
                    <a:pt x="99" y="548"/>
                  </a:lnTo>
                  <a:lnTo>
                    <a:pt x="98" y="548"/>
                  </a:lnTo>
                  <a:lnTo>
                    <a:pt x="96" y="550"/>
                  </a:lnTo>
                  <a:lnTo>
                    <a:pt x="95" y="550"/>
                  </a:lnTo>
                  <a:lnTo>
                    <a:pt x="94" y="550"/>
                  </a:lnTo>
                  <a:lnTo>
                    <a:pt x="93" y="550"/>
                  </a:lnTo>
                  <a:lnTo>
                    <a:pt x="93" y="551"/>
                  </a:lnTo>
                  <a:lnTo>
                    <a:pt x="90" y="552"/>
                  </a:lnTo>
                  <a:lnTo>
                    <a:pt x="88" y="552"/>
                  </a:lnTo>
                  <a:lnTo>
                    <a:pt x="86" y="551"/>
                  </a:lnTo>
                  <a:lnTo>
                    <a:pt x="85" y="551"/>
                  </a:lnTo>
                  <a:lnTo>
                    <a:pt x="85" y="552"/>
                  </a:lnTo>
                  <a:lnTo>
                    <a:pt x="84" y="552"/>
                  </a:lnTo>
                  <a:lnTo>
                    <a:pt x="84" y="553"/>
                  </a:lnTo>
                  <a:lnTo>
                    <a:pt x="83" y="554"/>
                  </a:lnTo>
                  <a:lnTo>
                    <a:pt x="83" y="555"/>
                  </a:lnTo>
                  <a:lnTo>
                    <a:pt x="82" y="555"/>
                  </a:lnTo>
                  <a:lnTo>
                    <a:pt x="81" y="555"/>
                  </a:lnTo>
                  <a:lnTo>
                    <a:pt x="79" y="555"/>
                  </a:lnTo>
                  <a:lnTo>
                    <a:pt x="78" y="555"/>
                  </a:lnTo>
                  <a:lnTo>
                    <a:pt x="77" y="555"/>
                  </a:lnTo>
                  <a:lnTo>
                    <a:pt x="76" y="555"/>
                  </a:lnTo>
                  <a:lnTo>
                    <a:pt x="76" y="556"/>
                  </a:lnTo>
                  <a:lnTo>
                    <a:pt x="75" y="556"/>
                  </a:lnTo>
                  <a:lnTo>
                    <a:pt x="74" y="557"/>
                  </a:lnTo>
                  <a:lnTo>
                    <a:pt x="73" y="557"/>
                  </a:lnTo>
                  <a:lnTo>
                    <a:pt x="73" y="559"/>
                  </a:lnTo>
                  <a:lnTo>
                    <a:pt x="73" y="560"/>
                  </a:lnTo>
                  <a:lnTo>
                    <a:pt x="72" y="560"/>
                  </a:lnTo>
                  <a:lnTo>
                    <a:pt x="70" y="560"/>
                  </a:lnTo>
                  <a:lnTo>
                    <a:pt x="69" y="561"/>
                  </a:lnTo>
                  <a:lnTo>
                    <a:pt x="68" y="561"/>
                  </a:lnTo>
                  <a:lnTo>
                    <a:pt x="67" y="561"/>
                  </a:lnTo>
                  <a:lnTo>
                    <a:pt x="66" y="561"/>
                  </a:lnTo>
                  <a:lnTo>
                    <a:pt x="66" y="562"/>
                  </a:lnTo>
                  <a:lnTo>
                    <a:pt x="65" y="562"/>
                  </a:lnTo>
                  <a:lnTo>
                    <a:pt x="64" y="562"/>
                  </a:lnTo>
                  <a:lnTo>
                    <a:pt x="62" y="562"/>
                  </a:lnTo>
                  <a:lnTo>
                    <a:pt x="62" y="563"/>
                  </a:lnTo>
                  <a:lnTo>
                    <a:pt x="61" y="563"/>
                  </a:lnTo>
                  <a:lnTo>
                    <a:pt x="60" y="564"/>
                  </a:lnTo>
                  <a:lnTo>
                    <a:pt x="59" y="564"/>
                  </a:lnTo>
                  <a:lnTo>
                    <a:pt x="59" y="563"/>
                  </a:lnTo>
                  <a:lnTo>
                    <a:pt x="58" y="562"/>
                  </a:lnTo>
                  <a:lnTo>
                    <a:pt x="57" y="562"/>
                  </a:lnTo>
                  <a:lnTo>
                    <a:pt x="56" y="562"/>
                  </a:lnTo>
                  <a:lnTo>
                    <a:pt x="55" y="562"/>
                  </a:lnTo>
                  <a:lnTo>
                    <a:pt x="53" y="562"/>
                  </a:lnTo>
                  <a:lnTo>
                    <a:pt x="52" y="562"/>
                  </a:lnTo>
                  <a:lnTo>
                    <a:pt x="51" y="562"/>
                  </a:lnTo>
                  <a:lnTo>
                    <a:pt x="50" y="562"/>
                  </a:lnTo>
                  <a:lnTo>
                    <a:pt x="50" y="561"/>
                  </a:lnTo>
                  <a:lnTo>
                    <a:pt x="49" y="561"/>
                  </a:lnTo>
                  <a:lnTo>
                    <a:pt x="48" y="561"/>
                  </a:lnTo>
                  <a:lnTo>
                    <a:pt x="47" y="561"/>
                  </a:lnTo>
                  <a:lnTo>
                    <a:pt x="47" y="560"/>
                  </a:lnTo>
                  <a:lnTo>
                    <a:pt x="47" y="559"/>
                  </a:lnTo>
                  <a:lnTo>
                    <a:pt x="45" y="559"/>
                  </a:lnTo>
                  <a:lnTo>
                    <a:pt x="45" y="557"/>
                  </a:lnTo>
                  <a:lnTo>
                    <a:pt x="44" y="557"/>
                  </a:lnTo>
                  <a:lnTo>
                    <a:pt x="44" y="556"/>
                  </a:lnTo>
                  <a:lnTo>
                    <a:pt x="45" y="555"/>
                  </a:lnTo>
                  <a:lnTo>
                    <a:pt x="45" y="554"/>
                  </a:lnTo>
                  <a:lnTo>
                    <a:pt x="45" y="553"/>
                  </a:lnTo>
                  <a:lnTo>
                    <a:pt x="45" y="552"/>
                  </a:lnTo>
                  <a:lnTo>
                    <a:pt x="47" y="551"/>
                  </a:lnTo>
                  <a:lnTo>
                    <a:pt x="47" y="552"/>
                  </a:lnTo>
                  <a:lnTo>
                    <a:pt x="47" y="551"/>
                  </a:lnTo>
                  <a:lnTo>
                    <a:pt x="47" y="550"/>
                  </a:lnTo>
                  <a:lnTo>
                    <a:pt x="45" y="550"/>
                  </a:lnTo>
                  <a:lnTo>
                    <a:pt x="45" y="548"/>
                  </a:lnTo>
                  <a:lnTo>
                    <a:pt x="45" y="547"/>
                  </a:lnTo>
                  <a:lnTo>
                    <a:pt x="45" y="546"/>
                  </a:lnTo>
                  <a:lnTo>
                    <a:pt x="45" y="545"/>
                  </a:lnTo>
                  <a:lnTo>
                    <a:pt x="45" y="546"/>
                  </a:lnTo>
                  <a:lnTo>
                    <a:pt x="45" y="545"/>
                  </a:lnTo>
                  <a:lnTo>
                    <a:pt x="45" y="544"/>
                  </a:lnTo>
                  <a:lnTo>
                    <a:pt x="45" y="543"/>
                  </a:lnTo>
                  <a:lnTo>
                    <a:pt x="44" y="543"/>
                  </a:lnTo>
                  <a:lnTo>
                    <a:pt x="43" y="543"/>
                  </a:lnTo>
                  <a:lnTo>
                    <a:pt x="42" y="543"/>
                  </a:lnTo>
                  <a:lnTo>
                    <a:pt x="42" y="544"/>
                  </a:lnTo>
                  <a:lnTo>
                    <a:pt x="42" y="543"/>
                  </a:lnTo>
                  <a:lnTo>
                    <a:pt x="41" y="543"/>
                  </a:lnTo>
                  <a:lnTo>
                    <a:pt x="41" y="544"/>
                  </a:lnTo>
                  <a:lnTo>
                    <a:pt x="40" y="544"/>
                  </a:lnTo>
                  <a:lnTo>
                    <a:pt x="39" y="544"/>
                  </a:lnTo>
                  <a:lnTo>
                    <a:pt x="38" y="544"/>
                  </a:lnTo>
                  <a:lnTo>
                    <a:pt x="36" y="544"/>
                  </a:lnTo>
                  <a:lnTo>
                    <a:pt x="35" y="544"/>
                  </a:lnTo>
                  <a:lnTo>
                    <a:pt x="34" y="543"/>
                  </a:lnTo>
                  <a:lnTo>
                    <a:pt x="33" y="543"/>
                  </a:lnTo>
                  <a:lnTo>
                    <a:pt x="32" y="542"/>
                  </a:lnTo>
                  <a:lnTo>
                    <a:pt x="31" y="542"/>
                  </a:lnTo>
                  <a:lnTo>
                    <a:pt x="31" y="540"/>
                  </a:lnTo>
                  <a:lnTo>
                    <a:pt x="31" y="539"/>
                  </a:lnTo>
                  <a:lnTo>
                    <a:pt x="30" y="538"/>
                  </a:lnTo>
                  <a:lnTo>
                    <a:pt x="29" y="538"/>
                  </a:lnTo>
                  <a:lnTo>
                    <a:pt x="27" y="538"/>
                  </a:lnTo>
                  <a:lnTo>
                    <a:pt x="25" y="539"/>
                  </a:lnTo>
                  <a:lnTo>
                    <a:pt x="24" y="539"/>
                  </a:lnTo>
                  <a:lnTo>
                    <a:pt x="23" y="539"/>
                  </a:lnTo>
                  <a:lnTo>
                    <a:pt x="22" y="539"/>
                  </a:lnTo>
                  <a:lnTo>
                    <a:pt x="21" y="539"/>
                  </a:lnTo>
                  <a:lnTo>
                    <a:pt x="21" y="538"/>
                  </a:lnTo>
                  <a:lnTo>
                    <a:pt x="18" y="538"/>
                  </a:lnTo>
                  <a:lnTo>
                    <a:pt x="17" y="538"/>
                  </a:lnTo>
                  <a:lnTo>
                    <a:pt x="16" y="539"/>
                  </a:lnTo>
                  <a:lnTo>
                    <a:pt x="15" y="539"/>
                  </a:lnTo>
                  <a:lnTo>
                    <a:pt x="14" y="539"/>
                  </a:lnTo>
                  <a:lnTo>
                    <a:pt x="13" y="539"/>
                  </a:lnTo>
                  <a:lnTo>
                    <a:pt x="12" y="539"/>
                  </a:lnTo>
                  <a:lnTo>
                    <a:pt x="10" y="540"/>
                  </a:lnTo>
                  <a:lnTo>
                    <a:pt x="9" y="540"/>
                  </a:lnTo>
                  <a:lnTo>
                    <a:pt x="8" y="540"/>
                  </a:lnTo>
                  <a:lnTo>
                    <a:pt x="7" y="540"/>
                  </a:lnTo>
                  <a:lnTo>
                    <a:pt x="6" y="538"/>
                  </a:lnTo>
                  <a:lnTo>
                    <a:pt x="6" y="536"/>
                  </a:lnTo>
                  <a:lnTo>
                    <a:pt x="6" y="535"/>
                  </a:lnTo>
                  <a:lnTo>
                    <a:pt x="10" y="530"/>
                  </a:lnTo>
                  <a:lnTo>
                    <a:pt x="12" y="517"/>
                  </a:lnTo>
                  <a:lnTo>
                    <a:pt x="7" y="510"/>
                  </a:lnTo>
                  <a:lnTo>
                    <a:pt x="6" y="509"/>
                  </a:lnTo>
                  <a:lnTo>
                    <a:pt x="5" y="509"/>
                  </a:lnTo>
                  <a:lnTo>
                    <a:pt x="4" y="507"/>
                  </a:lnTo>
                  <a:lnTo>
                    <a:pt x="4" y="506"/>
                  </a:lnTo>
                  <a:lnTo>
                    <a:pt x="4" y="505"/>
                  </a:lnTo>
                  <a:lnTo>
                    <a:pt x="4" y="504"/>
                  </a:lnTo>
                  <a:lnTo>
                    <a:pt x="3" y="503"/>
                  </a:lnTo>
                  <a:lnTo>
                    <a:pt x="4" y="501"/>
                  </a:lnTo>
                  <a:lnTo>
                    <a:pt x="3" y="500"/>
                  </a:lnTo>
                  <a:lnTo>
                    <a:pt x="3" y="498"/>
                  </a:lnTo>
                  <a:lnTo>
                    <a:pt x="1" y="498"/>
                  </a:lnTo>
                  <a:lnTo>
                    <a:pt x="0" y="497"/>
                  </a:lnTo>
                  <a:lnTo>
                    <a:pt x="1" y="497"/>
                  </a:lnTo>
                  <a:lnTo>
                    <a:pt x="3" y="497"/>
                  </a:lnTo>
                  <a:lnTo>
                    <a:pt x="4" y="496"/>
                  </a:lnTo>
                  <a:lnTo>
                    <a:pt x="5" y="495"/>
                  </a:lnTo>
                  <a:lnTo>
                    <a:pt x="6" y="495"/>
                  </a:lnTo>
                  <a:lnTo>
                    <a:pt x="7" y="494"/>
                  </a:lnTo>
                  <a:lnTo>
                    <a:pt x="8" y="494"/>
                  </a:lnTo>
                  <a:lnTo>
                    <a:pt x="8" y="493"/>
                  </a:lnTo>
                  <a:lnTo>
                    <a:pt x="9" y="493"/>
                  </a:lnTo>
                  <a:lnTo>
                    <a:pt x="10" y="493"/>
                  </a:lnTo>
                  <a:lnTo>
                    <a:pt x="10" y="492"/>
                  </a:lnTo>
                  <a:lnTo>
                    <a:pt x="12" y="492"/>
                  </a:lnTo>
                  <a:lnTo>
                    <a:pt x="13" y="492"/>
                  </a:lnTo>
                  <a:lnTo>
                    <a:pt x="14" y="490"/>
                  </a:lnTo>
                  <a:lnTo>
                    <a:pt x="15" y="490"/>
                  </a:lnTo>
                  <a:lnTo>
                    <a:pt x="16" y="489"/>
                  </a:lnTo>
                  <a:lnTo>
                    <a:pt x="17" y="489"/>
                  </a:lnTo>
                  <a:lnTo>
                    <a:pt x="17" y="488"/>
                  </a:lnTo>
                  <a:lnTo>
                    <a:pt x="18" y="488"/>
                  </a:lnTo>
                  <a:lnTo>
                    <a:pt x="19" y="487"/>
                  </a:lnTo>
                  <a:lnTo>
                    <a:pt x="21" y="487"/>
                  </a:lnTo>
                  <a:lnTo>
                    <a:pt x="22" y="487"/>
                  </a:lnTo>
                  <a:lnTo>
                    <a:pt x="23" y="487"/>
                  </a:lnTo>
                  <a:lnTo>
                    <a:pt x="23" y="486"/>
                  </a:lnTo>
                  <a:lnTo>
                    <a:pt x="24" y="486"/>
                  </a:lnTo>
                  <a:lnTo>
                    <a:pt x="25" y="486"/>
                  </a:lnTo>
                  <a:lnTo>
                    <a:pt x="25" y="485"/>
                  </a:lnTo>
                  <a:lnTo>
                    <a:pt x="26" y="485"/>
                  </a:lnTo>
                  <a:lnTo>
                    <a:pt x="26" y="484"/>
                  </a:lnTo>
                  <a:lnTo>
                    <a:pt x="27" y="482"/>
                  </a:lnTo>
                  <a:lnTo>
                    <a:pt x="29" y="481"/>
                  </a:lnTo>
                  <a:lnTo>
                    <a:pt x="29" y="480"/>
                  </a:lnTo>
                  <a:lnTo>
                    <a:pt x="30" y="479"/>
                  </a:lnTo>
                  <a:lnTo>
                    <a:pt x="30" y="478"/>
                  </a:lnTo>
                  <a:lnTo>
                    <a:pt x="31" y="477"/>
                  </a:lnTo>
                  <a:lnTo>
                    <a:pt x="32" y="476"/>
                  </a:lnTo>
                  <a:lnTo>
                    <a:pt x="33" y="475"/>
                  </a:lnTo>
                  <a:lnTo>
                    <a:pt x="34" y="473"/>
                  </a:lnTo>
                  <a:lnTo>
                    <a:pt x="35" y="472"/>
                  </a:lnTo>
                  <a:lnTo>
                    <a:pt x="36" y="470"/>
                  </a:lnTo>
                  <a:lnTo>
                    <a:pt x="38" y="470"/>
                  </a:lnTo>
                  <a:lnTo>
                    <a:pt x="38" y="469"/>
                  </a:lnTo>
                  <a:lnTo>
                    <a:pt x="39" y="469"/>
                  </a:lnTo>
                  <a:lnTo>
                    <a:pt x="40" y="469"/>
                  </a:lnTo>
                  <a:lnTo>
                    <a:pt x="41" y="469"/>
                  </a:lnTo>
                  <a:lnTo>
                    <a:pt x="42" y="469"/>
                  </a:lnTo>
                  <a:lnTo>
                    <a:pt x="43" y="470"/>
                  </a:lnTo>
                  <a:lnTo>
                    <a:pt x="44" y="470"/>
                  </a:lnTo>
                  <a:lnTo>
                    <a:pt x="45" y="470"/>
                  </a:lnTo>
                  <a:lnTo>
                    <a:pt x="47" y="469"/>
                  </a:lnTo>
                  <a:lnTo>
                    <a:pt x="48" y="469"/>
                  </a:lnTo>
                  <a:lnTo>
                    <a:pt x="49" y="468"/>
                  </a:lnTo>
                  <a:lnTo>
                    <a:pt x="50" y="467"/>
                  </a:lnTo>
                  <a:lnTo>
                    <a:pt x="51" y="467"/>
                  </a:lnTo>
                  <a:lnTo>
                    <a:pt x="51" y="465"/>
                  </a:lnTo>
                  <a:lnTo>
                    <a:pt x="52" y="464"/>
                  </a:lnTo>
                  <a:lnTo>
                    <a:pt x="53" y="464"/>
                  </a:lnTo>
                  <a:lnTo>
                    <a:pt x="57" y="463"/>
                  </a:lnTo>
                  <a:lnTo>
                    <a:pt x="58" y="463"/>
                  </a:lnTo>
                  <a:lnTo>
                    <a:pt x="59" y="462"/>
                  </a:lnTo>
                  <a:lnTo>
                    <a:pt x="60" y="462"/>
                  </a:lnTo>
                  <a:lnTo>
                    <a:pt x="61" y="461"/>
                  </a:lnTo>
                  <a:lnTo>
                    <a:pt x="62" y="461"/>
                  </a:lnTo>
                  <a:lnTo>
                    <a:pt x="64" y="461"/>
                  </a:lnTo>
                  <a:lnTo>
                    <a:pt x="65" y="460"/>
                  </a:lnTo>
                  <a:lnTo>
                    <a:pt x="65" y="459"/>
                  </a:lnTo>
                  <a:lnTo>
                    <a:pt x="66" y="459"/>
                  </a:lnTo>
                  <a:lnTo>
                    <a:pt x="67" y="458"/>
                  </a:lnTo>
                  <a:lnTo>
                    <a:pt x="68" y="458"/>
                  </a:lnTo>
                  <a:lnTo>
                    <a:pt x="68" y="456"/>
                  </a:lnTo>
                  <a:lnTo>
                    <a:pt x="69" y="456"/>
                  </a:lnTo>
                  <a:lnTo>
                    <a:pt x="69" y="455"/>
                  </a:lnTo>
                  <a:lnTo>
                    <a:pt x="70" y="455"/>
                  </a:lnTo>
                  <a:lnTo>
                    <a:pt x="70" y="454"/>
                  </a:lnTo>
                  <a:lnTo>
                    <a:pt x="72" y="453"/>
                  </a:lnTo>
                  <a:lnTo>
                    <a:pt x="73" y="453"/>
                  </a:lnTo>
                  <a:lnTo>
                    <a:pt x="74" y="453"/>
                  </a:lnTo>
                  <a:lnTo>
                    <a:pt x="74" y="452"/>
                  </a:lnTo>
                  <a:lnTo>
                    <a:pt x="75" y="452"/>
                  </a:lnTo>
                  <a:lnTo>
                    <a:pt x="76" y="452"/>
                  </a:lnTo>
                  <a:lnTo>
                    <a:pt x="76" y="451"/>
                  </a:lnTo>
                  <a:lnTo>
                    <a:pt x="77" y="451"/>
                  </a:lnTo>
                  <a:lnTo>
                    <a:pt x="78" y="451"/>
                  </a:lnTo>
                  <a:lnTo>
                    <a:pt x="78" y="450"/>
                  </a:lnTo>
                  <a:lnTo>
                    <a:pt x="79" y="450"/>
                  </a:lnTo>
                  <a:lnTo>
                    <a:pt x="81" y="450"/>
                  </a:lnTo>
                  <a:lnTo>
                    <a:pt x="86" y="446"/>
                  </a:lnTo>
                  <a:lnTo>
                    <a:pt x="87" y="439"/>
                  </a:lnTo>
                  <a:lnTo>
                    <a:pt x="87" y="438"/>
                  </a:lnTo>
                  <a:lnTo>
                    <a:pt x="86" y="430"/>
                  </a:lnTo>
                  <a:lnTo>
                    <a:pt x="87" y="427"/>
                  </a:lnTo>
                  <a:lnTo>
                    <a:pt x="86" y="425"/>
                  </a:lnTo>
                  <a:lnTo>
                    <a:pt x="86" y="423"/>
                  </a:lnTo>
                  <a:lnTo>
                    <a:pt x="84" y="418"/>
                  </a:lnTo>
                  <a:lnTo>
                    <a:pt x="83" y="414"/>
                  </a:lnTo>
                  <a:lnTo>
                    <a:pt x="84" y="414"/>
                  </a:lnTo>
                  <a:lnTo>
                    <a:pt x="82" y="412"/>
                  </a:lnTo>
                  <a:lnTo>
                    <a:pt x="83" y="410"/>
                  </a:lnTo>
                  <a:lnTo>
                    <a:pt x="83" y="409"/>
                  </a:lnTo>
                  <a:lnTo>
                    <a:pt x="82" y="409"/>
                  </a:lnTo>
                  <a:lnTo>
                    <a:pt x="82" y="408"/>
                  </a:lnTo>
                  <a:lnTo>
                    <a:pt x="81" y="408"/>
                  </a:lnTo>
                  <a:lnTo>
                    <a:pt x="81" y="406"/>
                  </a:lnTo>
                  <a:lnTo>
                    <a:pt x="78" y="408"/>
                  </a:lnTo>
                  <a:lnTo>
                    <a:pt x="77" y="408"/>
                  </a:lnTo>
                  <a:lnTo>
                    <a:pt x="77" y="406"/>
                  </a:lnTo>
                  <a:lnTo>
                    <a:pt x="76" y="406"/>
                  </a:lnTo>
                  <a:lnTo>
                    <a:pt x="76" y="405"/>
                  </a:lnTo>
                  <a:lnTo>
                    <a:pt x="75" y="404"/>
                  </a:lnTo>
                  <a:lnTo>
                    <a:pt x="75" y="403"/>
                  </a:lnTo>
                  <a:lnTo>
                    <a:pt x="75" y="402"/>
                  </a:lnTo>
                  <a:lnTo>
                    <a:pt x="73" y="401"/>
                  </a:lnTo>
                  <a:lnTo>
                    <a:pt x="72" y="395"/>
                  </a:lnTo>
                  <a:lnTo>
                    <a:pt x="69" y="393"/>
                  </a:lnTo>
                  <a:lnTo>
                    <a:pt x="68" y="392"/>
                  </a:lnTo>
                  <a:lnTo>
                    <a:pt x="68" y="390"/>
                  </a:lnTo>
                  <a:lnTo>
                    <a:pt x="68" y="389"/>
                  </a:lnTo>
                  <a:lnTo>
                    <a:pt x="67" y="388"/>
                  </a:lnTo>
                  <a:lnTo>
                    <a:pt x="66" y="386"/>
                  </a:lnTo>
                  <a:lnTo>
                    <a:pt x="64" y="38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54">
              <a:extLst>
                <a:ext uri="{FF2B5EF4-FFF2-40B4-BE49-F238E27FC236}">
                  <a16:creationId xmlns:a16="http://schemas.microsoft.com/office/drawing/2014/main" id="{1A13DECA-71E1-098F-3E89-616211723D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8838" y="2124075"/>
              <a:ext cx="898525" cy="1104900"/>
            </a:xfrm>
            <a:custGeom>
              <a:avLst/>
              <a:gdLst>
                <a:gd name="T0" fmla="*/ 49 w 566"/>
                <a:gd name="T1" fmla="*/ 680 h 696"/>
                <a:gd name="T2" fmla="*/ 26 w 566"/>
                <a:gd name="T3" fmla="*/ 646 h 696"/>
                <a:gd name="T4" fmla="*/ 13 w 566"/>
                <a:gd name="T5" fmla="*/ 595 h 696"/>
                <a:gd name="T6" fmla="*/ 24 w 566"/>
                <a:gd name="T7" fmla="*/ 552 h 696"/>
                <a:gd name="T8" fmla="*/ 23 w 566"/>
                <a:gd name="T9" fmla="*/ 514 h 696"/>
                <a:gd name="T10" fmla="*/ 2 w 566"/>
                <a:gd name="T11" fmla="*/ 479 h 696"/>
                <a:gd name="T12" fmla="*/ 15 w 566"/>
                <a:gd name="T13" fmla="*/ 453 h 696"/>
                <a:gd name="T14" fmla="*/ 48 w 566"/>
                <a:gd name="T15" fmla="*/ 458 h 696"/>
                <a:gd name="T16" fmla="*/ 56 w 566"/>
                <a:gd name="T17" fmla="*/ 426 h 696"/>
                <a:gd name="T18" fmla="*/ 47 w 566"/>
                <a:gd name="T19" fmla="*/ 388 h 696"/>
                <a:gd name="T20" fmla="*/ 40 w 566"/>
                <a:gd name="T21" fmla="*/ 361 h 696"/>
                <a:gd name="T22" fmla="*/ 60 w 566"/>
                <a:gd name="T23" fmla="*/ 337 h 696"/>
                <a:gd name="T24" fmla="*/ 88 w 566"/>
                <a:gd name="T25" fmla="*/ 315 h 696"/>
                <a:gd name="T26" fmla="*/ 70 w 566"/>
                <a:gd name="T27" fmla="*/ 290 h 696"/>
                <a:gd name="T28" fmla="*/ 84 w 566"/>
                <a:gd name="T29" fmla="*/ 253 h 696"/>
                <a:gd name="T30" fmla="*/ 106 w 566"/>
                <a:gd name="T31" fmla="*/ 228 h 696"/>
                <a:gd name="T32" fmla="*/ 88 w 566"/>
                <a:gd name="T33" fmla="*/ 209 h 696"/>
                <a:gd name="T34" fmla="*/ 70 w 566"/>
                <a:gd name="T35" fmla="*/ 198 h 696"/>
                <a:gd name="T36" fmla="*/ 76 w 566"/>
                <a:gd name="T37" fmla="*/ 169 h 696"/>
                <a:gd name="T38" fmla="*/ 63 w 566"/>
                <a:gd name="T39" fmla="*/ 144 h 696"/>
                <a:gd name="T40" fmla="*/ 79 w 566"/>
                <a:gd name="T41" fmla="*/ 128 h 696"/>
                <a:gd name="T42" fmla="*/ 106 w 566"/>
                <a:gd name="T43" fmla="*/ 117 h 696"/>
                <a:gd name="T44" fmla="*/ 132 w 566"/>
                <a:gd name="T45" fmla="*/ 104 h 696"/>
                <a:gd name="T46" fmla="*/ 144 w 566"/>
                <a:gd name="T47" fmla="*/ 82 h 696"/>
                <a:gd name="T48" fmla="*/ 156 w 566"/>
                <a:gd name="T49" fmla="*/ 54 h 696"/>
                <a:gd name="T50" fmla="*/ 169 w 566"/>
                <a:gd name="T51" fmla="*/ 24 h 696"/>
                <a:gd name="T52" fmla="*/ 234 w 566"/>
                <a:gd name="T53" fmla="*/ 64 h 696"/>
                <a:gd name="T54" fmla="*/ 262 w 566"/>
                <a:gd name="T55" fmla="*/ 68 h 696"/>
                <a:gd name="T56" fmla="*/ 289 w 566"/>
                <a:gd name="T57" fmla="*/ 68 h 696"/>
                <a:gd name="T58" fmla="*/ 303 w 566"/>
                <a:gd name="T59" fmla="*/ 102 h 696"/>
                <a:gd name="T60" fmla="*/ 324 w 566"/>
                <a:gd name="T61" fmla="*/ 106 h 696"/>
                <a:gd name="T62" fmla="*/ 345 w 566"/>
                <a:gd name="T63" fmla="*/ 87 h 696"/>
                <a:gd name="T64" fmla="*/ 379 w 566"/>
                <a:gd name="T65" fmla="*/ 76 h 696"/>
                <a:gd name="T66" fmla="*/ 415 w 566"/>
                <a:gd name="T67" fmla="*/ 74 h 696"/>
                <a:gd name="T68" fmla="*/ 451 w 566"/>
                <a:gd name="T69" fmla="*/ 117 h 696"/>
                <a:gd name="T70" fmla="*/ 460 w 566"/>
                <a:gd name="T71" fmla="*/ 156 h 696"/>
                <a:gd name="T72" fmla="*/ 491 w 566"/>
                <a:gd name="T73" fmla="*/ 133 h 696"/>
                <a:gd name="T74" fmla="*/ 517 w 566"/>
                <a:gd name="T75" fmla="*/ 120 h 696"/>
                <a:gd name="T76" fmla="*/ 541 w 566"/>
                <a:gd name="T77" fmla="*/ 103 h 696"/>
                <a:gd name="T78" fmla="*/ 565 w 566"/>
                <a:gd name="T79" fmla="*/ 153 h 696"/>
                <a:gd name="T80" fmla="*/ 536 w 566"/>
                <a:gd name="T81" fmla="*/ 186 h 696"/>
                <a:gd name="T82" fmla="*/ 504 w 566"/>
                <a:gd name="T83" fmla="*/ 209 h 696"/>
                <a:gd name="T84" fmla="*/ 483 w 566"/>
                <a:gd name="T85" fmla="*/ 227 h 696"/>
                <a:gd name="T86" fmla="*/ 471 w 566"/>
                <a:gd name="T87" fmla="*/ 275 h 696"/>
                <a:gd name="T88" fmla="*/ 442 w 566"/>
                <a:gd name="T89" fmla="*/ 293 h 696"/>
                <a:gd name="T90" fmla="*/ 441 w 566"/>
                <a:gd name="T91" fmla="*/ 329 h 696"/>
                <a:gd name="T92" fmla="*/ 424 w 566"/>
                <a:gd name="T93" fmla="*/ 354 h 696"/>
                <a:gd name="T94" fmla="*/ 399 w 566"/>
                <a:gd name="T95" fmla="*/ 388 h 696"/>
                <a:gd name="T96" fmla="*/ 379 w 566"/>
                <a:gd name="T97" fmla="*/ 369 h 696"/>
                <a:gd name="T98" fmla="*/ 357 w 566"/>
                <a:gd name="T99" fmla="*/ 401 h 696"/>
                <a:gd name="T100" fmla="*/ 327 w 566"/>
                <a:gd name="T101" fmla="*/ 429 h 696"/>
                <a:gd name="T102" fmla="*/ 293 w 566"/>
                <a:gd name="T103" fmla="*/ 444 h 696"/>
                <a:gd name="T104" fmla="*/ 286 w 566"/>
                <a:gd name="T105" fmla="*/ 483 h 696"/>
                <a:gd name="T106" fmla="*/ 264 w 566"/>
                <a:gd name="T107" fmla="*/ 537 h 696"/>
                <a:gd name="T108" fmla="*/ 288 w 566"/>
                <a:gd name="T109" fmla="*/ 571 h 696"/>
                <a:gd name="T110" fmla="*/ 279 w 566"/>
                <a:gd name="T111" fmla="*/ 619 h 696"/>
                <a:gd name="T112" fmla="*/ 246 w 566"/>
                <a:gd name="T113" fmla="*/ 638 h 696"/>
                <a:gd name="T114" fmla="*/ 217 w 566"/>
                <a:gd name="T115" fmla="*/ 623 h 696"/>
                <a:gd name="T116" fmla="*/ 183 w 566"/>
                <a:gd name="T117" fmla="*/ 612 h 696"/>
                <a:gd name="T118" fmla="*/ 133 w 566"/>
                <a:gd name="T119" fmla="*/ 614 h 696"/>
                <a:gd name="T120" fmla="*/ 123 w 566"/>
                <a:gd name="T121" fmla="*/ 655 h 696"/>
                <a:gd name="T122" fmla="*/ 108 w 566"/>
                <a:gd name="T123" fmla="*/ 684 h 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66" h="696">
                  <a:moveTo>
                    <a:pt x="84" y="696"/>
                  </a:moveTo>
                  <a:lnTo>
                    <a:pt x="83" y="695"/>
                  </a:lnTo>
                  <a:lnTo>
                    <a:pt x="82" y="695"/>
                  </a:lnTo>
                  <a:lnTo>
                    <a:pt x="81" y="695"/>
                  </a:lnTo>
                  <a:lnTo>
                    <a:pt x="80" y="694"/>
                  </a:lnTo>
                  <a:lnTo>
                    <a:pt x="79" y="692"/>
                  </a:lnTo>
                  <a:lnTo>
                    <a:pt x="76" y="688"/>
                  </a:lnTo>
                  <a:lnTo>
                    <a:pt x="75" y="687"/>
                  </a:lnTo>
                  <a:lnTo>
                    <a:pt x="74" y="687"/>
                  </a:lnTo>
                  <a:lnTo>
                    <a:pt x="74" y="686"/>
                  </a:lnTo>
                  <a:lnTo>
                    <a:pt x="73" y="687"/>
                  </a:lnTo>
                  <a:lnTo>
                    <a:pt x="73" y="686"/>
                  </a:lnTo>
                  <a:lnTo>
                    <a:pt x="73" y="685"/>
                  </a:lnTo>
                  <a:lnTo>
                    <a:pt x="72" y="684"/>
                  </a:lnTo>
                  <a:lnTo>
                    <a:pt x="71" y="684"/>
                  </a:lnTo>
                  <a:lnTo>
                    <a:pt x="70" y="684"/>
                  </a:lnTo>
                  <a:lnTo>
                    <a:pt x="69" y="685"/>
                  </a:lnTo>
                  <a:lnTo>
                    <a:pt x="67" y="686"/>
                  </a:lnTo>
                  <a:lnTo>
                    <a:pt x="66" y="687"/>
                  </a:lnTo>
                  <a:lnTo>
                    <a:pt x="65" y="687"/>
                  </a:lnTo>
                  <a:lnTo>
                    <a:pt x="64" y="687"/>
                  </a:lnTo>
                  <a:lnTo>
                    <a:pt x="63" y="686"/>
                  </a:lnTo>
                  <a:lnTo>
                    <a:pt x="62" y="686"/>
                  </a:lnTo>
                  <a:lnTo>
                    <a:pt x="61" y="686"/>
                  </a:lnTo>
                  <a:lnTo>
                    <a:pt x="60" y="686"/>
                  </a:lnTo>
                  <a:lnTo>
                    <a:pt x="60" y="685"/>
                  </a:lnTo>
                  <a:lnTo>
                    <a:pt x="58" y="685"/>
                  </a:lnTo>
                  <a:lnTo>
                    <a:pt x="57" y="685"/>
                  </a:lnTo>
                  <a:lnTo>
                    <a:pt x="52" y="683"/>
                  </a:lnTo>
                  <a:lnTo>
                    <a:pt x="50" y="681"/>
                  </a:lnTo>
                  <a:lnTo>
                    <a:pt x="49" y="681"/>
                  </a:lnTo>
                  <a:lnTo>
                    <a:pt x="49" y="680"/>
                  </a:lnTo>
                  <a:lnTo>
                    <a:pt x="48" y="679"/>
                  </a:lnTo>
                  <a:lnTo>
                    <a:pt x="47" y="678"/>
                  </a:lnTo>
                  <a:lnTo>
                    <a:pt x="46" y="678"/>
                  </a:lnTo>
                  <a:lnTo>
                    <a:pt x="45" y="678"/>
                  </a:lnTo>
                  <a:lnTo>
                    <a:pt x="44" y="678"/>
                  </a:lnTo>
                  <a:lnTo>
                    <a:pt x="43" y="678"/>
                  </a:lnTo>
                  <a:lnTo>
                    <a:pt x="41" y="678"/>
                  </a:lnTo>
                  <a:lnTo>
                    <a:pt x="40" y="676"/>
                  </a:lnTo>
                  <a:lnTo>
                    <a:pt x="40" y="675"/>
                  </a:lnTo>
                  <a:lnTo>
                    <a:pt x="38" y="673"/>
                  </a:lnTo>
                  <a:lnTo>
                    <a:pt x="37" y="673"/>
                  </a:lnTo>
                  <a:lnTo>
                    <a:pt x="35" y="672"/>
                  </a:lnTo>
                  <a:lnTo>
                    <a:pt x="33" y="671"/>
                  </a:lnTo>
                  <a:lnTo>
                    <a:pt x="33" y="670"/>
                  </a:lnTo>
                  <a:lnTo>
                    <a:pt x="33" y="669"/>
                  </a:lnTo>
                  <a:lnTo>
                    <a:pt x="32" y="668"/>
                  </a:lnTo>
                  <a:lnTo>
                    <a:pt x="31" y="667"/>
                  </a:lnTo>
                  <a:lnTo>
                    <a:pt x="31" y="665"/>
                  </a:lnTo>
                  <a:lnTo>
                    <a:pt x="31" y="664"/>
                  </a:lnTo>
                  <a:lnTo>
                    <a:pt x="31" y="663"/>
                  </a:lnTo>
                  <a:lnTo>
                    <a:pt x="31" y="662"/>
                  </a:lnTo>
                  <a:lnTo>
                    <a:pt x="30" y="662"/>
                  </a:lnTo>
                  <a:lnTo>
                    <a:pt x="30" y="661"/>
                  </a:lnTo>
                  <a:lnTo>
                    <a:pt x="29" y="660"/>
                  </a:lnTo>
                  <a:lnTo>
                    <a:pt x="29" y="659"/>
                  </a:lnTo>
                  <a:lnTo>
                    <a:pt x="29" y="658"/>
                  </a:lnTo>
                  <a:lnTo>
                    <a:pt x="29" y="655"/>
                  </a:lnTo>
                  <a:lnTo>
                    <a:pt x="28" y="654"/>
                  </a:lnTo>
                  <a:lnTo>
                    <a:pt x="28" y="648"/>
                  </a:lnTo>
                  <a:lnTo>
                    <a:pt x="28" y="647"/>
                  </a:lnTo>
                  <a:lnTo>
                    <a:pt x="27" y="647"/>
                  </a:lnTo>
                  <a:lnTo>
                    <a:pt x="26" y="646"/>
                  </a:lnTo>
                  <a:lnTo>
                    <a:pt x="26" y="645"/>
                  </a:lnTo>
                  <a:lnTo>
                    <a:pt x="26" y="644"/>
                  </a:lnTo>
                  <a:lnTo>
                    <a:pt x="24" y="644"/>
                  </a:lnTo>
                  <a:lnTo>
                    <a:pt x="24" y="643"/>
                  </a:lnTo>
                  <a:lnTo>
                    <a:pt x="24" y="640"/>
                  </a:lnTo>
                  <a:lnTo>
                    <a:pt x="24" y="639"/>
                  </a:lnTo>
                  <a:lnTo>
                    <a:pt x="24" y="638"/>
                  </a:lnTo>
                  <a:lnTo>
                    <a:pt x="21" y="631"/>
                  </a:lnTo>
                  <a:lnTo>
                    <a:pt x="20" y="630"/>
                  </a:lnTo>
                  <a:lnTo>
                    <a:pt x="20" y="629"/>
                  </a:lnTo>
                  <a:lnTo>
                    <a:pt x="17" y="625"/>
                  </a:lnTo>
                  <a:lnTo>
                    <a:pt x="14" y="622"/>
                  </a:lnTo>
                  <a:lnTo>
                    <a:pt x="14" y="620"/>
                  </a:lnTo>
                  <a:lnTo>
                    <a:pt x="14" y="619"/>
                  </a:lnTo>
                  <a:lnTo>
                    <a:pt x="12" y="614"/>
                  </a:lnTo>
                  <a:lnTo>
                    <a:pt x="12" y="613"/>
                  </a:lnTo>
                  <a:lnTo>
                    <a:pt x="12" y="612"/>
                  </a:lnTo>
                  <a:lnTo>
                    <a:pt x="11" y="611"/>
                  </a:lnTo>
                  <a:lnTo>
                    <a:pt x="11" y="610"/>
                  </a:lnTo>
                  <a:lnTo>
                    <a:pt x="10" y="610"/>
                  </a:lnTo>
                  <a:lnTo>
                    <a:pt x="11" y="609"/>
                  </a:lnTo>
                  <a:lnTo>
                    <a:pt x="11" y="608"/>
                  </a:lnTo>
                  <a:lnTo>
                    <a:pt x="11" y="606"/>
                  </a:lnTo>
                  <a:lnTo>
                    <a:pt x="12" y="605"/>
                  </a:lnTo>
                  <a:lnTo>
                    <a:pt x="12" y="604"/>
                  </a:lnTo>
                  <a:lnTo>
                    <a:pt x="12" y="603"/>
                  </a:lnTo>
                  <a:lnTo>
                    <a:pt x="12" y="602"/>
                  </a:lnTo>
                  <a:lnTo>
                    <a:pt x="12" y="601"/>
                  </a:lnTo>
                  <a:lnTo>
                    <a:pt x="13" y="598"/>
                  </a:lnTo>
                  <a:lnTo>
                    <a:pt x="12" y="598"/>
                  </a:lnTo>
                  <a:lnTo>
                    <a:pt x="13" y="596"/>
                  </a:lnTo>
                  <a:lnTo>
                    <a:pt x="13" y="595"/>
                  </a:lnTo>
                  <a:lnTo>
                    <a:pt x="14" y="594"/>
                  </a:lnTo>
                  <a:lnTo>
                    <a:pt x="14" y="593"/>
                  </a:lnTo>
                  <a:lnTo>
                    <a:pt x="13" y="593"/>
                  </a:lnTo>
                  <a:lnTo>
                    <a:pt x="13" y="592"/>
                  </a:lnTo>
                  <a:lnTo>
                    <a:pt x="12" y="589"/>
                  </a:lnTo>
                  <a:lnTo>
                    <a:pt x="12" y="588"/>
                  </a:lnTo>
                  <a:lnTo>
                    <a:pt x="12" y="587"/>
                  </a:lnTo>
                  <a:lnTo>
                    <a:pt x="12" y="586"/>
                  </a:lnTo>
                  <a:lnTo>
                    <a:pt x="14" y="585"/>
                  </a:lnTo>
                  <a:lnTo>
                    <a:pt x="15" y="585"/>
                  </a:lnTo>
                  <a:lnTo>
                    <a:pt x="15" y="584"/>
                  </a:lnTo>
                  <a:lnTo>
                    <a:pt x="17" y="581"/>
                  </a:lnTo>
                  <a:lnTo>
                    <a:pt x="18" y="581"/>
                  </a:lnTo>
                  <a:lnTo>
                    <a:pt x="19" y="580"/>
                  </a:lnTo>
                  <a:lnTo>
                    <a:pt x="19" y="579"/>
                  </a:lnTo>
                  <a:lnTo>
                    <a:pt x="20" y="578"/>
                  </a:lnTo>
                  <a:lnTo>
                    <a:pt x="21" y="575"/>
                  </a:lnTo>
                  <a:lnTo>
                    <a:pt x="21" y="570"/>
                  </a:lnTo>
                  <a:lnTo>
                    <a:pt x="22" y="567"/>
                  </a:lnTo>
                  <a:lnTo>
                    <a:pt x="23" y="566"/>
                  </a:lnTo>
                  <a:lnTo>
                    <a:pt x="23" y="564"/>
                  </a:lnTo>
                  <a:lnTo>
                    <a:pt x="24" y="564"/>
                  </a:lnTo>
                  <a:lnTo>
                    <a:pt x="24" y="563"/>
                  </a:lnTo>
                  <a:lnTo>
                    <a:pt x="24" y="562"/>
                  </a:lnTo>
                  <a:lnTo>
                    <a:pt x="24" y="560"/>
                  </a:lnTo>
                  <a:lnTo>
                    <a:pt x="24" y="559"/>
                  </a:lnTo>
                  <a:lnTo>
                    <a:pt x="24" y="558"/>
                  </a:lnTo>
                  <a:lnTo>
                    <a:pt x="24" y="556"/>
                  </a:lnTo>
                  <a:lnTo>
                    <a:pt x="24" y="555"/>
                  </a:lnTo>
                  <a:lnTo>
                    <a:pt x="24" y="554"/>
                  </a:lnTo>
                  <a:lnTo>
                    <a:pt x="24" y="553"/>
                  </a:lnTo>
                  <a:lnTo>
                    <a:pt x="24" y="552"/>
                  </a:lnTo>
                  <a:lnTo>
                    <a:pt x="24" y="551"/>
                  </a:lnTo>
                  <a:lnTo>
                    <a:pt x="24" y="550"/>
                  </a:lnTo>
                  <a:lnTo>
                    <a:pt x="24" y="548"/>
                  </a:lnTo>
                  <a:lnTo>
                    <a:pt x="26" y="548"/>
                  </a:lnTo>
                  <a:lnTo>
                    <a:pt x="26" y="547"/>
                  </a:lnTo>
                  <a:lnTo>
                    <a:pt x="24" y="547"/>
                  </a:lnTo>
                  <a:lnTo>
                    <a:pt x="24" y="546"/>
                  </a:lnTo>
                  <a:lnTo>
                    <a:pt x="24" y="545"/>
                  </a:lnTo>
                  <a:lnTo>
                    <a:pt x="24" y="544"/>
                  </a:lnTo>
                  <a:lnTo>
                    <a:pt x="23" y="544"/>
                  </a:lnTo>
                  <a:lnTo>
                    <a:pt x="23" y="543"/>
                  </a:lnTo>
                  <a:lnTo>
                    <a:pt x="23" y="542"/>
                  </a:lnTo>
                  <a:lnTo>
                    <a:pt x="23" y="539"/>
                  </a:lnTo>
                  <a:lnTo>
                    <a:pt x="23" y="538"/>
                  </a:lnTo>
                  <a:lnTo>
                    <a:pt x="22" y="537"/>
                  </a:lnTo>
                  <a:lnTo>
                    <a:pt x="23" y="537"/>
                  </a:lnTo>
                  <a:lnTo>
                    <a:pt x="23" y="536"/>
                  </a:lnTo>
                  <a:lnTo>
                    <a:pt x="22" y="535"/>
                  </a:lnTo>
                  <a:lnTo>
                    <a:pt x="23" y="534"/>
                  </a:lnTo>
                  <a:lnTo>
                    <a:pt x="23" y="533"/>
                  </a:lnTo>
                  <a:lnTo>
                    <a:pt x="23" y="531"/>
                  </a:lnTo>
                  <a:lnTo>
                    <a:pt x="23" y="530"/>
                  </a:lnTo>
                  <a:lnTo>
                    <a:pt x="24" y="529"/>
                  </a:lnTo>
                  <a:lnTo>
                    <a:pt x="24" y="526"/>
                  </a:lnTo>
                  <a:lnTo>
                    <a:pt x="24" y="525"/>
                  </a:lnTo>
                  <a:lnTo>
                    <a:pt x="24" y="523"/>
                  </a:lnTo>
                  <a:lnTo>
                    <a:pt x="24" y="522"/>
                  </a:lnTo>
                  <a:lnTo>
                    <a:pt x="24" y="519"/>
                  </a:lnTo>
                  <a:lnTo>
                    <a:pt x="26" y="517"/>
                  </a:lnTo>
                  <a:lnTo>
                    <a:pt x="24" y="517"/>
                  </a:lnTo>
                  <a:lnTo>
                    <a:pt x="23" y="516"/>
                  </a:lnTo>
                  <a:lnTo>
                    <a:pt x="23" y="514"/>
                  </a:lnTo>
                  <a:lnTo>
                    <a:pt x="22" y="513"/>
                  </a:lnTo>
                  <a:lnTo>
                    <a:pt x="22" y="511"/>
                  </a:lnTo>
                  <a:lnTo>
                    <a:pt x="21" y="511"/>
                  </a:lnTo>
                  <a:lnTo>
                    <a:pt x="13" y="510"/>
                  </a:lnTo>
                  <a:lnTo>
                    <a:pt x="12" y="504"/>
                  </a:lnTo>
                  <a:lnTo>
                    <a:pt x="12" y="502"/>
                  </a:lnTo>
                  <a:lnTo>
                    <a:pt x="12" y="501"/>
                  </a:lnTo>
                  <a:lnTo>
                    <a:pt x="12" y="500"/>
                  </a:lnTo>
                  <a:lnTo>
                    <a:pt x="12" y="499"/>
                  </a:lnTo>
                  <a:lnTo>
                    <a:pt x="12" y="497"/>
                  </a:lnTo>
                  <a:lnTo>
                    <a:pt x="12" y="496"/>
                  </a:lnTo>
                  <a:lnTo>
                    <a:pt x="12" y="495"/>
                  </a:lnTo>
                  <a:lnTo>
                    <a:pt x="12" y="494"/>
                  </a:lnTo>
                  <a:lnTo>
                    <a:pt x="12" y="493"/>
                  </a:lnTo>
                  <a:lnTo>
                    <a:pt x="11" y="493"/>
                  </a:lnTo>
                  <a:lnTo>
                    <a:pt x="11" y="492"/>
                  </a:lnTo>
                  <a:lnTo>
                    <a:pt x="11" y="491"/>
                  </a:lnTo>
                  <a:lnTo>
                    <a:pt x="10" y="489"/>
                  </a:lnTo>
                  <a:lnTo>
                    <a:pt x="10" y="488"/>
                  </a:lnTo>
                  <a:lnTo>
                    <a:pt x="9" y="488"/>
                  </a:lnTo>
                  <a:lnTo>
                    <a:pt x="7" y="488"/>
                  </a:lnTo>
                  <a:lnTo>
                    <a:pt x="7" y="487"/>
                  </a:lnTo>
                  <a:lnTo>
                    <a:pt x="6" y="487"/>
                  </a:lnTo>
                  <a:lnTo>
                    <a:pt x="5" y="487"/>
                  </a:lnTo>
                  <a:lnTo>
                    <a:pt x="5" y="486"/>
                  </a:lnTo>
                  <a:lnTo>
                    <a:pt x="4" y="486"/>
                  </a:lnTo>
                  <a:lnTo>
                    <a:pt x="4" y="485"/>
                  </a:lnTo>
                  <a:lnTo>
                    <a:pt x="3" y="484"/>
                  </a:lnTo>
                  <a:lnTo>
                    <a:pt x="3" y="483"/>
                  </a:lnTo>
                  <a:lnTo>
                    <a:pt x="3" y="480"/>
                  </a:lnTo>
                  <a:lnTo>
                    <a:pt x="2" y="480"/>
                  </a:lnTo>
                  <a:lnTo>
                    <a:pt x="2" y="479"/>
                  </a:lnTo>
                  <a:lnTo>
                    <a:pt x="1" y="478"/>
                  </a:lnTo>
                  <a:lnTo>
                    <a:pt x="0" y="477"/>
                  </a:lnTo>
                  <a:lnTo>
                    <a:pt x="0" y="476"/>
                  </a:lnTo>
                  <a:lnTo>
                    <a:pt x="1" y="476"/>
                  </a:lnTo>
                  <a:lnTo>
                    <a:pt x="1" y="475"/>
                  </a:lnTo>
                  <a:lnTo>
                    <a:pt x="1" y="474"/>
                  </a:lnTo>
                  <a:lnTo>
                    <a:pt x="1" y="472"/>
                  </a:lnTo>
                  <a:lnTo>
                    <a:pt x="1" y="471"/>
                  </a:lnTo>
                  <a:lnTo>
                    <a:pt x="1" y="470"/>
                  </a:lnTo>
                  <a:lnTo>
                    <a:pt x="1" y="469"/>
                  </a:lnTo>
                  <a:lnTo>
                    <a:pt x="1" y="468"/>
                  </a:lnTo>
                  <a:lnTo>
                    <a:pt x="1" y="467"/>
                  </a:lnTo>
                  <a:lnTo>
                    <a:pt x="0" y="466"/>
                  </a:lnTo>
                  <a:lnTo>
                    <a:pt x="0" y="464"/>
                  </a:lnTo>
                  <a:lnTo>
                    <a:pt x="0" y="463"/>
                  </a:lnTo>
                  <a:lnTo>
                    <a:pt x="0" y="462"/>
                  </a:lnTo>
                  <a:lnTo>
                    <a:pt x="1" y="462"/>
                  </a:lnTo>
                  <a:lnTo>
                    <a:pt x="1" y="461"/>
                  </a:lnTo>
                  <a:lnTo>
                    <a:pt x="1" y="460"/>
                  </a:lnTo>
                  <a:lnTo>
                    <a:pt x="1" y="459"/>
                  </a:lnTo>
                  <a:lnTo>
                    <a:pt x="2" y="459"/>
                  </a:lnTo>
                  <a:lnTo>
                    <a:pt x="2" y="458"/>
                  </a:lnTo>
                  <a:lnTo>
                    <a:pt x="1" y="456"/>
                  </a:lnTo>
                  <a:lnTo>
                    <a:pt x="1" y="454"/>
                  </a:lnTo>
                  <a:lnTo>
                    <a:pt x="1" y="453"/>
                  </a:lnTo>
                  <a:lnTo>
                    <a:pt x="1" y="452"/>
                  </a:lnTo>
                  <a:lnTo>
                    <a:pt x="2" y="451"/>
                  </a:lnTo>
                  <a:lnTo>
                    <a:pt x="2" y="450"/>
                  </a:lnTo>
                  <a:lnTo>
                    <a:pt x="11" y="453"/>
                  </a:lnTo>
                  <a:lnTo>
                    <a:pt x="13" y="453"/>
                  </a:lnTo>
                  <a:lnTo>
                    <a:pt x="14" y="453"/>
                  </a:lnTo>
                  <a:lnTo>
                    <a:pt x="15" y="453"/>
                  </a:lnTo>
                  <a:lnTo>
                    <a:pt x="15" y="454"/>
                  </a:lnTo>
                  <a:lnTo>
                    <a:pt x="17" y="454"/>
                  </a:lnTo>
                  <a:lnTo>
                    <a:pt x="17" y="455"/>
                  </a:lnTo>
                  <a:lnTo>
                    <a:pt x="18" y="455"/>
                  </a:lnTo>
                  <a:lnTo>
                    <a:pt x="18" y="456"/>
                  </a:lnTo>
                  <a:lnTo>
                    <a:pt x="18" y="458"/>
                  </a:lnTo>
                  <a:lnTo>
                    <a:pt x="19" y="458"/>
                  </a:lnTo>
                  <a:lnTo>
                    <a:pt x="19" y="459"/>
                  </a:lnTo>
                  <a:lnTo>
                    <a:pt x="20" y="458"/>
                  </a:lnTo>
                  <a:lnTo>
                    <a:pt x="20" y="459"/>
                  </a:lnTo>
                  <a:lnTo>
                    <a:pt x="21" y="459"/>
                  </a:lnTo>
                  <a:lnTo>
                    <a:pt x="22" y="459"/>
                  </a:lnTo>
                  <a:lnTo>
                    <a:pt x="22" y="458"/>
                  </a:lnTo>
                  <a:lnTo>
                    <a:pt x="23" y="459"/>
                  </a:lnTo>
                  <a:lnTo>
                    <a:pt x="24" y="459"/>
                  </a:lnTo>
                  <a:lnTo>
                    <a:pt x="26" y="459"/>
                  </a:lnTo>
                  <a:lnTo>
                    <a:pt x="27" y="459"/>
                  </a:lnTo>
                  <a:lnTo>
                    <a:pt x="31" y="460"/>
                  </a:lnTo>
                  <a:lnTo>
                    <a:pt x="32" y="460"/>
                  </a:lnTo>
                  <a:lnTo>
                    <a:pt x="35" y="459"/>
                  </a:lnTo>
                  <a:lnTo>
                    <a:pt x="36" y="459"/>
                  </a:lnTo>
                  <a:lnTo>
                    <a:pt x="37" y="459"/>
                  </a:lnTo>
                  <a:lnTo>
                    <a:pt x="38" y="459"/>
                  </a:lnTo>
                  <a:lnTo>
                    <a:pt x="39" y="460"/>
                  </a:lnTo>
                  <a:lnTo>
                    <a:pt x="40" y="460"/>
                  </a:lnTo>
                  <a:lnTo>
                    <a:pt x="41" y="460"/>
                  </a:lnTo>
                  <a:lnTo>
                    <a:pt x="43" y="460"/>
                  </a:lnTo>
                  <a:lnTo>
                    <a:pt x="44" y="461"/>
                  </a:lnTo>
                  <a:lnTo>
                    <a:pt x="45" y="461"/>
                  </a:lnTo>
                  <a:lnTo>
                    <a:pt x="45" y="460"/>
                  </a:lnTo>
                  <a:lnTo>
                    <a:pt x="47" y="459"/>
                  </a:lnTo>
                  <a:lnTo>
                    <a:pt x="48" y="458"/>
                  </a:lnTo>
                  <a:lnTo>
                    <a:pt x="49" y="458"/>
                  </a:lnTo>
                  <a:lnTo>
                    <a:pt x="50" y="458"/>
                  </a:lnTo>
                  <a:lnTo>
                    <a:pt x="52" y="456"/>
                  </a:lnTo>
                  <a:lnTo>
                    <a:pt x="53" y="456"/>
                  </a:lnTo>
                  <a:lnTo>
                    <a:pt x="54" y="456"/>
                  </a:lnTo>
                  <a:lnTo>
                    <a:pt x="55" y="456"/>
                  </a:lnTo>
                  <a:lnTo>
                    <a:pt x="55" y="455"/>
                  </a:lnTo>
                  <a:lnTo>
                    <a:pt x="56" y="455"/>
                  </a:lnTo>
                  <a:lnTo>
                    <a:pt x="56" y="454"/>
                  </a:lnTo>
                  <a:lnTo>
                    <a:pt x="56" y="453"/>
                  </a:lnTo>
                  <a:lnTo>
                    <a:pt x="56" y="452"/>
                  </a:lnTo>
                  <a:lnTo>
                    <a:pt x="56" y="450"/>
                  </a:lnTo>
                  <a:lnTo>
                    <a:pt x="56" y="449"/>
                  </a:lnTo>
                  <a:lnTo>
                    <a:pt x="56" y="447"/>
                  </a:lnTo>
                  <a:lnTo>
                    <a:pt x="57" y="446"/>
                  </a:lnTo>
                  <a:lnTo>
                    <a:pt x="58" y="443"/>
                  </a:lnTo>
                  <a:lnTo>
                    <a:pt x="57" y="442"/>
                  </a:lnTo>
                  <a:lnTo>
                    <a:pt x="58" y="441"/>
                  </a:lnTo>
                  <a:lnTo>
                    <a:pt x="57" y="439"/>
                  </a:lnTo>
                  <a:lnTo>
                    <a:pt x="57" y="438"/>
                  </a:lnTo>
                  <a:lnTo>
                    <a:pt x="56" y="437"/>
                  </a:lnTo>
                  <a:lnTo>
                    <a:pt x="56" y="436"/>
                  </a:lnTo>
                  <a:lnTo>
                    <a:pt x="56" y="435"/>
                  </a:lnTo>
                  <a:lnTo>
                    <a:pt x="55" y="435"/>
                  </a:lnTo>
                  <a:lnTo>
                    <a:pt x="55" y="434"/>
                  </a:lnTo>
                  <a:lnTo>
                    <a:pt x="55" y="433"/>
                  </a:lnTo>
                  <a:lnTo>
                    <a:pt x="55" y="432"/>
                  </a:lnTo>
                  <a:lnTo>
                    <a:pt x="55" y="430"/>
                  </a:lnTo>
                  <a:lnTo>
                    <a:pt x="56" y="429"/>
                  </a:lnTo>
                  <a:lnTo>
                    <a:pt x="56" y="428"/>
                  </a:lnTo>
                  <a:lnTo>
                    <a:pt x="56" y="427"/>
                  </a:lnTo>
                  <a:lnTo>
                    <a:pt x="56" y="426"/>
                  </a:lnTo>
                  <a:lnTo>
                    <a:pt x="56" y="425"/>
                  </a:lnTo>
                  <a:lnTo>
                    <a:pt x="56" y="424"/>
                  </a:lnTo>
                  <a:lnTo>
                    <a:pt x="56" y="422"/>
                  </a:lnTo>
                  <a:lnTo>
                    <a:pt x="57" y="422"/>
                  </a:lnTo>
                  <a:lnTo>
                    <a:pt x="56" y="422"/>
                  </a:lnTo>
                  <a:lnTo>
                    <a:pt x="55" y="422"/>
                  </a:lnTo>
                  <a:lnTo>
                    <a:pt x="54" y="422"/>
                  </a:lnTo>
                  <a:lnTo>
                    <a:pt x="54" y="421"/>
                  </a:lnTo>
                  <a:lnTo>
                    <a:pt x="53" y="421"/>
                  </a:lnTo>
                  <a:lnTo>
                    <a:pt x="52" y="421"/>
                  </a:lnTo>
                  <a:lnTo>
                    <a:pt x="52" y="420"/>
                  </a:lnTo>
                  <a:lnTo>
                    <a:pt x="50" y="420"/>
                  </a:lnTo>
                  <a:lnTo>
                    <a:pt x="50" y="419"/>
                  </a:lnTo>
                  <a:lnTo>
                    <a:pt x="50" y="418"/>
                  </a:lnTo>
                  <a:lnTo>
                    <a:pt x="49" y="417"/>
                  </a:lnTo>
                  <a:lnTo>
                    <a:pt x="50" y="417"/>
                  </a:lnTo>
                  <a:lnTo>
                    <a:pt x="50" y="416"/>
                  </a:lnTo>
                  <a:lnTo>
                    <a:pt x="50" y="414"/>
                  </a:lnTo>
                  <a:lnTo>
                    <a:pt x="50" y="413"/>
                  </a:lnTo>
                  <a:lnTo>
                    <a:pt x="49" y="412"/>
                  </a:lnTo>
                  <a:lnTo>
                    <a:pt x="49" y="409"/>
                  </a:lnTo>
                  <a:lnTo>
                    <a:pt x="49" y="405"/>
                  </a:lnTo>
                  <a:lnTo>
                    <a:pt x="49" y="399"/>
                  </a:lnTo>
                  <a:lnTo>
                    <a:pt x="49" y="396"/>
                  </a:lnTo>
                  <a:lnTo>
                    <a:pt x="52" y="396"/>
                  </a:lnTo>
                  <a:lnTo>
                    <a:pt x="52" y="395"/>
                  </a:lnTo>
                  <a:lnTo>
                    <a:pt x="52" y="394"/>
                  </a:lnTo>
                  <a:lnTo>
                    <a:pt x="50" y="392"/>
                  </a:lnTo>
                  <a:lnTo>
                    <a:pt x="49" y="389"/>
                  </a:lnTo>
                  <a:lnTo>
                    <a:pt x="48" y="389"/>
                  </a:lnTo>
                  <a:lnTo>
                    <a:pt x="47" y="389"/>
                  </a:lnTo>
                  <a:lnTo>
                    <a:pt x="47" y="388"/>
                  </a:lnTo>
                  <a:lnTo>
                    <a:pt x="46" y="388"/>
                  </a:lnTo>
                  <a:lnTo>
                    <a:pt x="45" y="387"/>
                  </a:lnTo>
                  <a:lnTo>
                    <a:pt x="45" y="386"/>
                  </a:lnTo>
                  <a:lnTo>
                    <a:pt x="44" y="386"/>
                  </a:lnTo>
                  <a:lnTo>
                    <a:pt x="44" y="385"/>
                  </a:lnTo>
                  <a:lnTo>
                    <a:pt x="44" y="384"/>
                  </a:lnTo>
                  <a:lnTo>
                    <a:pt x="43" y="384"/>
                  </a:lnTo>
                  <a:lnTo>
                    <a:pt x="43" y="383"/>
                  </a:lnTo>
                  <a:lnTo>
                    <a:pt x="43" y="382"/>
                  </a:lnTo>
                  <a:lnTo>
                    <a:pt x="43" y="380"/>
                  </a:lnTo>
                  <a:lnTo>
                    <a:pt x="43" y="379"/>
                  </a:lnTo>
                  <a:lnTo>
                    <a:pt x="43" y="378"/>
                  </a:lnTo>
                  <a:lnTo>
                    <a:pt x="44" y="377"/>
                  </a:lnTo>
                  <a:lnTo>
                    <a:pt x="43" y="377"/>
                  </a:lnTo>
                  <a:lnTo>
                    <a:pt x="44" y="377"/>
                  </a:lnTo>
                  <a:lnTo>
                    <a:pt x="44" y="376"/>
                  </a:lnTo>
                  <a:lnTo>
                    <a:pt x="43" y="376"/>
                  </a:lnTo>
                  <a:lnTo>
                    <a:pt x="43" y="375"/>
                  </a:lnTo>
                  <a:lnTo>
                    <a:pt x="43" y="374"/>
                  </a:lnTo>
                  <a:lnTo>
                    <a:pt x="43" y="372"/>
                  </a:lnTo>
                  <a:lnTo>
                    <a:pt x="44" y="371"/>
                  </a:lnTo>
                  <a:lnTo>
                    <a:pt x="44" y="370"/>
                  </a:lnTo>
                  <a:lnTo>
                    <a:pt x="45" y="370"/>
                  </a:lnTo>
                  <a:lnTo>
                    <a:pt x="46" y="369"/>
                  </a:lnTo>
                  <a:lnTo>
                    <a:pt x="45" y="367"/>
                  </a:lnTo>
                  <a:lnTo>
                    <a:pt x="45" y="366"/>
                  </a:lnTo>
                  <a:lnTo>
                    <a:pt x="44" y="366"/>
                  </a:lnTo>
                  <a:lnTo>
                    <a:pt x="44" y="364"/>
                  </a:lnTo>
                  <a:lnTo>
                    <a:pt x="43" y="363"/>
                  </a:lnTo>
                  <a:lnTo>
                    <a:pt x="41" y="362"/>
                  </a:lnTo>
                  <a:lnTo>
                    <a:pt x="41" y="361"/>
                  </a:lnTo>
                  <a:lnTo>
                    <a:pt x="40" y="361"/>
                  </a:lnTo>
                  <a:lnTo>
                    <a:pt x="41" y="361"/>
                  </a:lnTo>
                  <a:lnTo>
                    <a:pt x="40" y="360"/>
                  </a:lnTo>
                  <a:lnTo>
                    <a:pt x="41" y="360"/>
                  </a:lnTo>
                  <a:lnTo>
                    <a:pt x="41" y="359"/>
                  </a:lnTo>
                  <a:lnTo>
                    <a:pt x="43" y="359"/>
                  </a:lnTo>
                  <a:lnTo>
                    <a:pt x="43" y="358"/>
                  </a:lnTo>
                  <a:lnTo>
                    <a:pt x="44" y="358"/>
                  </a:lnTo>
                  <a:lnTo>
                    <a:pt x="45" y="359"/>
                  </a:lnTo>
                  <a:lnTo>
                    <a:pt x="46" y="358"/>
                  </a:lnTo>
                  <a:lnTo>
                    <a:pt x="46" y="357"/>
                  </a:lnTo>
                  <a:lnTo>
                    <a:pt x="47" y="355"/>
                  </a:lnTo>
                  <a:lnTo>
                    <a:pt x="47" y="354"/>
                  </a:lnTo>
                  <a:lnTo>
                    <a:pt x="48" y="354"/>
                  </a:lnTo>
                  <a:lnTo>
                    <a:pt x="48" y="353"/>
                  </a:lnTo>
                  <a:lnTo>
                    <a:pt x="49" y="353"/>
                  </a:lnTo>
                  <a:lnTo>
                    <a:pt x="49" y="352"/>
                  </a:lnTo>
                  <a:lnTo>
                    <a:pt x="48" y="351"/>
                  </a:lnTo>
                  <a:lnTo>
                    <a:pt x="49" y="350"/>
                  </a:lnTo>
                  <a:lnTo>
                    <a:pt x="49" y="347"/>
                  </a:lnTo>
                  <a:lnTo>
                    <a:pt x="50" y="344"/>
                  </a:lnTo>
                  <a:lnTo>
                    <a:pt x="52" y="344"/>
                  </a:lnTo>
                  <a:lnTo>
                    <a:pt x="52" y="343"/>
                  </a:lnTo>
                  <a:lnTo>
                    <a:pt x="53" y="343"/>
                  </a:lnTo>
                  <a:lnTo>
                    <a:pt x="54" y="342"/>
                  </a:lnTo>
                  <a:lnTo>
                    <a:pt x="55" y="342"/>
                  </a:lnTo>
                  <a:lnTo>
                    <a:pt x="55" y="341"/>
                  </a:lnTo>
                  <a:lnTo>
                    <a:pt x="56" y="341"/>
                  </a:lnTo>
                  <a:lnTo>
                    <a:pt x="57" y="341"/>
                  </a:lnTo>
                  <a:lnTo>
                    <a:pt x="57" y="340"/>
                  </a:lnTo>
                  <a:lnTo>
                    <a:pt x="58" y="338"/>
                  </a:lnTo>
                  <a:lnTo>
                    <a:pt x="60" y="338"/>
                  </a:lnTo>
                  <a:lnTo>
                    <a:pt x="60" y="337"/>
                  </a:lnTo>
                  <a:lnTo>
                    <a:pt x="62" y="336"/>
                  </a:lnTo>
                  <a:lnTo>
                    <a:pt x="65" y="336"/>
                  </a:lnTo>
                  <a:lnTo>
                    <a:pt x="65" y="335"/>
                  </a:lnTo>
                  <a:lnTo>
                    <a:pt x="66" y="335"/>
                  </a:lnTo>
                  <a:lnTo>
                    <a:pt x="69" y="335"/>
                  </a:lnTo>
                  <a:lnTo>
                    <a:pt x="70" y="335"/>
                  </a:lnTo>
                  <a:lnTo>
                    <a:pt x="71" y="335"/>
                  </a:lnTo>
                  <a:lnTo>
                    <a:pt x="72" y="336"/>
                  </a:lnTo>
                  <a:lnTo>
                    <a:pt x="73" y="337"/>
                  </a:lnTo>
                  <a:lnTo>
                    <a:pt x="74" y="337"/>
                  </a:lnTo>
                  <a:lnTo>
                    <a:pt x="75" y="337"/>
                  </a:lnTo>
                  <a:lnTo>
                    <a:pt x="76" y="337"/>
                  </a:lnTo>
                  <a:lnTo>
                    <a:pt x="78" y="337"/>
                  </a:lnTo>
                  <a:lnTo>
                    <a:pt x="79" y="337"/>
                  </a:lnTo>
                  <a:lnTo>
                    <a:pt x="80" y="336"/>
                  </a:lnTo>
                  <a:lnTo>
                    <a:pt x="81" y="336"/>
                  </a:lnTo>
                  <a:lnTo>
                    <a:pt x="82" y="336"/>
                  </a:lnTo>
                  <a:lnTo>
                    <a:pt x="83" y="336"/>
                  </a:lnTo>
                  <a:lnTo>
                    <a:pt x="84" y="335"/>
                  </a:lnTo>
                  <a:lnTo>
                    <a:pt x="86" y="335"/>
                  </a:lnTo>
                  <a:lnTo>
                    <a:pt x="87" y="334"/>
                  </a:lnTo>
                  <a:lnTo>
                    <a:pt x="87" y="333"/>
                  </a:lnTo>
                  <a:lnTo>
                    <a:pt x="88" y="333"/>
                  </a:lnTo>
                  <a:lnTo>
                    <a:pt x="89" y="333"/>
                  </a:lnTo>
                  <a:lnTo>
                    <a:pt x="90" y="333"/>
                  </a:lnTo>
                  <a:lnTo>
                    <a:pt x="91" y="333"/>
                  </a:lnTo>
                  <a:lnTo>
                    <a:pt x="92" y="330"/>
                  </a:lnTo>
                  <a:lnTo>
                    <a:pt x="93" y="330"/>
                  </a:lnTo>
                  <a:lnTo>
                    <a:pt x="91" y="318"/>
                  </a:lnTo>
                  <a:lnTo>
                    <a:pt x="90" y="317"/>
                  </a:lnTo>
                  <a:lnTo>
                    <a:pt x="89" y="316"/>
                  </a:lnTo>
                  <a:lnTo>
                    <a:pt x="88" y="315"/>
                  </a:lnTo>
                  <a:lnTo>
                    <a:pt x="87" y="312"/>
                  </a:lnTo>
                  <a:lnTo>
                    <a:pt x="86" y="311"/>
                  </a:lnTo>
                  <a:lnTo>
                    <a:pt x="86" y="310"/>
                  </a:lnTo>
                  <a:lnTo>
                    <a:pt x="83" y="308"/>
                  </a:lnTo>
                  <a:lnTo>
                    <a:pt x="82" y="308"/>
                  </a:lnTo>
                  <a:lnTo>
                    <a:pt x="80" y="305"/>
                  </a:lnTo>
                  <a:lnTo>
                    <a:pt x="80" y="304"/>
                  </a:lnTo>
                  <a:lnTo>
                    <a:pt x="80" y="303"/>
                  </a:lnTo>
                  <a:lnTo>
                    <a:pt x="81" y="303"/>
                  </a:lnTo>
                  <a:lnTo>
                    <a:pt x="81" y="302"/>
                  </a:lnTo>
                  <a:lnTo>
                    <a:pt x="82" y="301"/>
                  </a:lnTo>
                  <a:lnTo>
                    <a:pt x="82" y="300"/>
                  </a:lnTo>
                  <a:lnTo>
                    <a:pt x="83" y="299"/>
                  </a:lnTo>
                  <a:lnTo>
                    <a:pt x="83" y="297"/>
                  </a:lnTo>
                  <a:lnTo>
                    <a:pt x="83" y="296"/>
                  </a:lnTo>
                  <a:lnTo>
                    <a:pt x="83" y="295"/>
                  </a:lnTo>
                  <a:lnTo>
                    <a:pt x="83" y="294"/>
                  </a:lnTo>
                  <a:lnTo>
                    <a:pt x="83" y="293"/>
                  </a:lnTo>
                  <a:lnTo>
                    <a:pt x="83" y="292"/>
                  </a:lnTo>
                  <a:lnTo>
                    <a:pt x="80" y="294"/>
                  </a:lnTo>
                  <a:lnTo>
                    <a:pt x="79" y="293"/>
                  </a:lnTo>
                  <a:lnTo>
                    <a:pt x="76" y="294"/>
                  </a:lnTo>
                  <a:lnTo>
                    <a:pt x="75" y="296"/>
                  </a:lnTo>
                  <a:lnTo>
                    <a:pt x="74" y="296"/>
                  </a:lnTo>
                  <a:lnTo>
                    <a:pt x="73" y="296"/>
                  </a:lnTo>
                  <a:lnTo>
                    <a:pt x="73" y="295"/>
                  </a:lnTo>
                  <a:lnTo>
                    <a:pt x="70" y="293"/>
                  </a:lnTo>
                  <a:lnTo>
                    <a:pt x="69" y="293"/>
                  </a:lnTo>
                  <a:lnTo>
                    <a:pt x="66" y="292"/>
                  </a:lnTo>
                  <a:lnTo>
                    <a:pt x="67" y="292"/>
                  </a:lnTo>
                  <a:lnTo>
                    <a:pt x="65" y="288"/>
                  </a:lnTo>
                  <a:lnTo>
                    <a:pt x="70" y="290"/>
                  </a:lnTo>
                  <a:lnTo>
                    <a:pt x="72" y="291"/>
                  </a:lnTo>
                  <a:lnTo>
                    <a:pt x="74" y="291"/>
                  </a:lnTo>
                  <a:lnTo>
                    <a:pt x="75" y="290"/>
                  </a:lnTo>
                  <a:lnTo>
                    <a:pt x="78" y="288"/>
                  </a:lnTo>
                  <a:lnTo>
                    <a:pt x="80" y="287"/>
                  </a:lnTo>
                  <a:lnTo>
                    <a:pt x="82" y="286"/>
                  </a:lnTo>
                  <a:lnTo>
                    <a:pt x="81" y="286"/>
                  </a:lnTo>
                  <a:lnTo>
                    <a:pt x="82" y="286"/>
                  </a:lnTo>
                  <a:lnTo>
                    <a:pt x="83" y="285"/>
                  </a:lnTo>
                  <a:lnTo>
                    <a:pt x="84" y="283"/>
                  </a:lnTo>
                  <a:lnTo>
                    <a:pt x="84" y="280"/>
                  </a:lnTo>
                  <a:lnTo>
                    <a:pt x="84" y="279"/>
                  </a:lnTo>
                  <a:lnTo>
                    <a:pt x="84" y="278"/>
                  </a:lnTo>
                  <a:lnTo>
                    <a:pt x="84" y="276"/>
                  </a:lnTo>
                  <a:lnTo>
                    <a:pt x="82" y="274"/>
                  </a:lnTo>
                  <a:lnTo>
                    <a:pt x="82" y="273"/>
                  </a:lnTo>
                  <a:lnTo>
                    <a:pt x="80" y="270"/>
                  </a:lnTo>
                  <a:lnTo>
                    <a:pt x="80" y="269"/>
                  </a:lnTo>
                  <a:lnTo>
                    <a:pt x="81" y="268"/>
                  </a:lnTo>
                  <a:lnTo>
                    <a:pt x="82" y="267"/>
                  </a:lnTo>
                  <a:lnTo>
                    <a:pt x="82" y="266"/>
                  </a:lnTo>
                  <a:lnTo>
                    <a:pt x="82" y="265"/>
                  </a:lnTo>
                  <a:lnTo>
                    <a:pt x="82" y="263"/>
                  </a:lnTo>
                  <a:lnTo>
                    <a:pt x="83" y="262"/>
                  </a:lnTo>
                  <a:lnTo>
                    <a:pt x="84" y="261"/>
                  </a:lnTo>
                  <a:lnTo>
                    <a:pt x="84" y="260"/>
                  </a:lnTo>
                  <a:lnTo>
                    <a:pt x="84" y="259"/>
                  </a:lnTo>
                  <a:lnTo>
                    <a:pt x="84" y="258"/>
                  </a:lnTo>
                  <a:lnTo>
                    <a:pt x="84" y="257"/>
                  </a:lnTo>
                  <a:lnTo>
                    <a:pt x="84" y="254"/>
                  </a:lnTo>
                  <a:lnTo>
                    <a:pt x="86" y="253"/>
                  </a:lnTo>
                  <a:lnTo>
                    <a:pt x="84" y="253"/>
                  </a:lnTo>
                  <a:lnTo>
                    <a:pt x="84" y="252"/>
                  </a:lnTo>
                  <a:lnTo>
                    <a:pt x="84" y="251"/>
                  </a:lnTo>
                  <a:lnTo>
                    <a:pt x="84" y="250"/>
                  </a:lnTo>
                  <a:lnTo>
                    <a:pt x="84" y="249"/>
                  </a:lnTo>
                  <a:lnTo>
                    <a:pt x="86" y="249"/>
                  </a:lnTo>
                  <a:lnTo>
                    <a:pt x="86" y="248"/>
                  </a:lnTo>
                  <a:lnTo>
                    <a:pt x="86" y="246"/>
                  </a:lnTo>
                  <a:lnTo>
                    <a:pt x="87" y="246"/>
                  </a:lnTo>
                  <a:lnTo>
                    <a:pt x="87" y="244"/>
                  </a:lnTo>
                  <a:lnTo>
                    <a:pt x="87" y="243"/>
                  </a:lnTo>
                  <a:lnTo>
                    <a:pt x="88" y="243"/>
                  </a:lnTo>
                  <a:lnTo>
                    <a:pt x="88" y="242"/>
                  </a:lnTo>
                  <a:lnTo>
                    <a:pt x="89" y="240"/>
                  </a:lnTo>
                  <a:lnTo>
                    <a:pt x="89" y="238"/>
                  </a:lnTo>
                  <a:lnTo>
                    <a:pt x="90" y="237"/>
                  </a:lnTo>
                  <a:lnTo>
                    <a:pt x="90" y="236"/>
                  </a:lnTo>
                  <a:lnTo>
                    <a:pt x="91" y="236"/>
                  </a:lnTo>
                  <a:lnTo>
                    <a:pt x="92" y="235"/>
                  </a:lnTo>
                  <a:lnTo>
                    <a:pt x="92" y="234"/>
                  </a:lnTo>
                  <a:lnTo>
                    <a:pt x="95" y="234"/>
                  </a:lnTo>
                  <a:lnTo>
                    <a:pt x="95" y="233"/>
                  </a:lnTo>
                  <a:lnTo>
                    <a:pt x="96" y="233"/>
                  </a:lnTo>
                  <a:lnTo>
                    <a:pt x="97" y="233"/>
                  </a:lnTo>
                  <a:lnTo>
                    <a:pt x="98" y="232"/>
                  </a:lnTo>
                  <a:lnTo>
                    <a:pt x="99" y="232"/>
                  </a:lnTo>
                  <a:lnTo>
                    <a:pt x="100" y="230"/>
                  </a:lnTo>
                  <a:lnTo>
                    <a:pt x="101" y="230"/>
                  </a:lnTo>
                  <a:lnTo>
                    <a:pt x="103" y="230"/>
                  </a:lnTo>
                  <a:lnTo>
                    <a:pt x="104" y="229"/>
                  </a:lnTo>
                  <a:lnTo>
                    <a:pt x="105" y="229"/>
                  </a:lnTo>
                  <a:lnTo>
                    <a:pt x="105" y="228"/>
                  </a:lnTo>
                  <a:lnTo>
                    <a:pt x="106" y="228"/>
                  </a:lnTo>
                  <a:lnTo>
                    <a:pt x="106" y="227"/>
                  </a:lnTo>
                  <a:lnTo>
                    <a:pt x="106" y="226"/>
                  </a:lnTo>
                  <a:lnTo>
                    <a:pt x="107" y="226"/>
                  </a:lnTo>
                  <a:lnTo>
                    <a:pt x="107" y="225"/>
                  </a:lnTo>
                  <a:lnTo>
                    <a:pt x="107" y="224"/>
                  </a:lnTo>
                  <a:lnTo>
                    <a:pt x="107" y="223"/>
                  </a:lnTo>
                  <a:lnTo>
                    <a:pt x="108" y="221"/>
                  </a:lnTo>
                  <a:lnTo>
                    <a:pt x="107" y="221"/>
                  </a:lnTo>
                  <a:lnTo>
                    <a:pt x="107" y="220"/>
                  </a:lnTo>
                  <a:lnTo>
                    <a:pt x="106" y="220"/>
                  </a:lnTo>
                  <a:lnTo>
                    <a:pt x="106" y="219"/>
                  </a:lnTo>
                  <a:lnTo>
                    <a:pt x="105" y="219"/>
                  </a:lnTo>
                  <a:lnTo>
                    <a:pt x="105" y="218"/>
                  </a:lnTo>
                  <a:lnTo>
                    <a:pt x="104" y="218"/>
                  </a:lnTo>
                  <a:lnTo>
                    <a:pt x="104" y="216"/>
                  </a:lnTo>
                  <a:lnTo>
                    <a:pt x="101" y="212"/>
                  </a:lnTo>
                  <a:lnTo>
                    <a:pt x="100" y="212"/>
                  </a:lnTo>
                  <a:lnTo>
                    <a:pt x="99" y="211"/>
                  </a:lnTo>
                  <a:lnTo>
                    <a:pt x="99" y="210"/>
                  </a:lnTo>
                  <a:lnTo>
                    <a:pt x="99" y="209"/>
                  </a:lnTo>
                  <a:lnTo>
                    <a:pt x="98" y="209"/>
                  </a:lnTo>
                  <a:lnTo>
                    <a:pt x="97" y="209"/>
                  </a:lnTo>
                  <a:lnTo>
                    <a:pt x="97" y="210"/>
                  </a:lnTo>
                  <a:lnTo>
                    <a:pt x="96" y="210"/>
                  </a:lnTo>
                  <a:lnTo>
                    <a:pt x="95" y="210"/>
                  </a:lnTo>
                  <a:lnTo>
                    <a:pt x="93" y="210"/>
                  </a:lnTo>
                  <a:lnTo>
                    <a:pt x="92" y="210"/>
                  </a:lnTo>
                  <a:lnTo>
                    <a:pt x="91" y="210"/>
                  </a:lnTo>
                  <a:lnTo>
                    <a:pt x="90" y="210"/>
                  </a:lnTo>
                  <a:lnTo>
                    <a:pt x="89" y="210"/>
                  </a:lnTo>
                  <a:lnTo>
                    <a:pt x="89" y="209"/>
                  </a:lnTo>
                  <a:lnTo>
                    <a:pt x="88" y="209"/>
                  </a:lnTo>
                  <a:lnTo>
                    <a:pt x="87" y="208"/>
                  </a:lnTo>
                  <a:lnTo>
                    <a:pt x="86" y="208"/>
                  </a:lnTo>
                  <a:lnTo>
                    <a:pt x="86" y="207"/>
                  </a:lnTo>
                  <a:lnTo>
                    <a:pt x="84" y="207"/>
                  </a:lnTo>
                  <a:lnTo>
                    <a:pt x="83" y="207"/>
                  </a:lnTo>
                  <a:lnTo>
                    <a:pt x="82" y="207"/>
                  </a:lnTo>
                  <a:lnTo>
                    <a:pt x="82" y="205"/>
                  </a:lnTo>
                  <a:lnTo>
                    <a:pt x="81" y="205"/>
                  </a:lnTo>
                  <a:lnTo>
                    <a:pt x="81" y="204"/>
                  </a:lnTo>
                  <a:lnTo>
                    <a:pt x="80" y="204"/>
                  </a:lnTo>
                  <a:lnTo>
                    <a:pt x="79" y="204"/>
                  </a:lnTo>
                  <a:lnTo>
                    <a:pt x="78" y="205"/>
                  </a:lnTo>
                  <a:lnTo>
                    <a:pt x="78" y="207"/>
                  </a:lnTo>
                  <a:lnTo>
                    <a:pt x="76" y="207"/>
                  </a:lnTo>
                  <a:lnTo>
                    <a:pt x="78" y="207"/>
                  </a:lnTo>
                  <a:lnTo>
                    <a:pt x="76" y="208"/>
                  </a:lnTo>
                  <a:lnTo>
                    <a:pt x="75" y="208"/>
                  </a:lnTo>
                  <a:lnTo>
                    <a:pt x="74" y="208"/>
                  </a:lnTo>
                  <a:lnTo>
                    <a:pt x="73" y="208"/>
                  </a:lnTo>
                  <a:lnTo>
                    <a:pt x="72" y="208"/>
                  </a:lnTo>
                  <a:lnTo>
                    <a:pt x="71" y="208"/>
                  </a:lnTo>
                  <a:lnTo>
                    <a:pt x="71" y="207"/>
                  </a:lnTo>
                  <a:lnTo>
                    <a:pt x="71" y="205"/>
                  </a:lnTo>
                  <a:lnTo>
                    <a:pt x="71" y="204"/>
                  </a:lnTo>
                  <a:lnTo>
                    <a:pt x="70" y="203"/>
                  </a:lnTo>
                  <a:lnTo>
                    <a:pt x="70" y="202"/>
                  </a:lnTo>
                  <a:lnTo>
                    <a:pt x="70" y="201"/>
                  </a:lnTo>
                  <a:lnTo>
                    <a:pt x="69" y="201"/>
                  </a:lnTo>
                  <a:lnTo>
                    <a:pt x="69" y="200"/>
                  </a:lnTo>
                  <a:lnTo>
                    <a:pt x="69" y="199"/>
                  </a:lnTo>
                  <a:lnTo>
                    <a:pt x="69" y="198"/>
                  </a:lnTo>
                  <a:lnTo>
                    <a:pt x="70" y="198"/>
                  </a:lnTo>
                  <a:lnTo>
                    <a:pt x="70" y="196"/>
                  </a:lnTo>
                  <a:lnTo>
                    <a:pt x="70" y="195"/>
                  </a:lnTo>
                  <a:lnTo>
                    <a:pt x="70" y="194"/>
                  </a:lnTo>
                  <a:lnTo>
                    <a:pt x="70" y="193"/>
                  </a:lnTo>
                  <a:lnTo>
                    <a:pt x="70" y="192"/>
                  </a:lnTo>
                  <a:lnTo>
                    <a:pt x="71" y="192"/>
                  </a:lnTo>
                  <a:lnTo>
                    <a:pt x="71" y="191"/>
                  </a:lnTo>
                  <a:lnTo>
                    <a:pt x="71" y="190"/>
                  </a:lnTo>
                  <a:lnTo>
                    <a:pt x="71" y="188"/>
                  </a:lnTo>
                  <a:lnTo>
                    <a:pt x="72" y="188"/>
                  </a:lnTo>
                  <a:lnTo>
                    <a:pt x="71" y="187"/>
                  </a:lnTo>
                  <a:lnTo>
                    <a:pt x="71" y="186"/>
                  </a:lnTo>
                  <a:lnTo>
                    <a:pt x="70" y="186"/>
                  </a:lnTo>
                  <a:lnTo>
                    <a:pt x="70" y="185"/>
                  </a:lnTo>
                  <a:lnTo>
                    <a:pt x="70" y="184"/>
                  </a:lnTo>
                  <a:lnTo>
                    <a:pt x="70" y="183"/>
                  </a:lnTo>
                  <a:lnTo>
                    <a:pt x="69" y="182"/>
                  </a:lnTo>
                  <a:lnTo>
                    <a:pt x="69" y="181"/>
                  </a:lnTo>
                  <a:lnTo>
                    <a:pt x="67" y="181"/>
                  </a:lnTo>
                  <a:lnTo>
                    <a:pt x="67" y="179"/>
                  </a:lnTo>
                  <a:lnTo>
                    <a:pt x="67" y="178"/>
                  </a:lnTo>
                  <a:lnTo>
                    <a:pt x="67" y="177"/>
                  </a:lnTo>
                  <a:lnTo>
                    <a:pt x="67" y="176"/>
                  </a:lnTo>
                  <a:lnTo>
                    <a:pt x="67" y="175"/>
                  </a:lnTo>
                  <a:lnTo>
                    <a:pt x="72" y="174"/>
                  </a:lnTo>
                  <a:lnTo>
                    <a:pt x="72" y="173"/>
                  </a:lnTo>
                  <a:lnTo>
                    <a:pt x="73" y="173"/>
                  </a:lnTo>
                  <a:lnTo>
                    <a:pt x="73" y="171"/>
                  </a:lnTo>
                  <a:lnTo>
                    <a:pt x="74" y="171"/>
                  </a:lnTo>
                  <a:lnTo>
                    <a:pt x="74" y="170"/>
                  </a:lnTo>
                  <a:lnTo>
                    <a:pt x="75" y="169"/>
                  </a:lnTo>
                  <a:lnTo>
                    <a:pt x="76" y="169"/>
                  </a:lnTo>
                  <a:lnTo>
                    <a:pt x="76" y="168"/>
                  </a:lnTo>
                  <a:lnTo>
                    <a:pt x="78" y="168"/>
                  </a:lnTo>
                  <a:lnTo>
                    <a:pt x="78" y="167"/>
                  </a:lnTo>
                  <a:lnTo>
                    <a:pt x="79" y="167"/>
                  </a:lnTo>
                  <a:lnTo>
                    <a:pt x="76" y="161"/>
                  </a:lnTo>
                  <a:lnTo>
                    <a:pt x="76" y="160"/>
                  </a:lnTo>
                  <a:lnTo>
                    <a:pt x="76" y="159"/>
                  </a:lnTo>
                  <a:lnTo>
                    <a:pt x="76" y="158"/>
                  </a:lnTo>
                  <a:lnTo>
                    <a:pt x="75" y="158"/>
                  </a:lnTo>
                  <a:lnTo>
                    <a:pt x="75" y="157"/>
                  </a:lnTo>
                  <a:lnTo>
                    <a:pt x="74" y="157"/>
                  </a:lnTo>
                  <a:lnTo>
                    <a:pt x="74" y="156"/>
                  </a:lnTo>
                  <a:lnTo>
                    <a:pt x="74" y="154"/>
                  </a:lnTo>
                  <a:lnTo>
                    <a:pt x="73" y="154"/>
                  </a:lnTo>
                  <a:lnTo>
                    <a:pt x="73" y="153"/>
                  </a:lnTo>
                  <a:lnTo>
                    <a:pt x="73" y="152"/>
                  </a:lnTo>
                  <a:lnTo>
                    <a:pt x="73" y="151"/>
                  </a:lnTo>
                  <a:lnTo>
                    <a:pt x="74" y="150"/>
                  </a:lnTo>
                  <a:lnTo>
                    <a:pt x="73" y="150"/>
                  </a:lnTo>
                  <a:lnTo>
                    <a:pt x="72" y="150"/>
                  </a:lnTo>
                  <a:lnTo>
                    <a:pt x="71" y="149"/>
                  </a:lnTo>
                  <a:lnTo>
                    <a:pt x="70" y="149"/>
                  </a:lnTo>
                  <a:lnTo>
                    <a:pt x="70" y="148"/>
                  </a:lnTo>
                  <a:lnTo>
                    <a:pt x="70" y="146"/>
                  </a:lnTo>
                  <a:lnTo>
                    <a:pt x="69" y="146"/>
                  </a:lnTo>
                  <a:lnTo>
                    <a:pt x="69" y="145"/>
                  </a:lnTo>
                  <a:lnTo>
                    <a:pt x="67" y="145"/>
                  </a:lnTo>
                  <a:lnTo>
                    <a:pt x="67" y="144"/>
                  </a:lnTo>
                  <a:lnTo>
                    <a:pt x="66" y="144"/>
                  </a:lnTo>
                  <a:lnTo>
                    <a:pt x="65" y="144"/>
                  </a:lnTo>
                  <a:lnTo>
                    <a:pt x="64" y="144"/>
                  </a:lnTo>
                  <a:lnTo>
                    <a:pt x="63" y="144"/>
                  </a:lnTo>
                  <a:lnTo>
                    <a:pt x="62" y="144"/>
                  </a:lnTo>
                  <a:lnTo>
                    <a:pt x="61" y="144"/>
                  </a:lnTo>
                  <a:lnTo>
                    <a:pt x="60" y="144"/>
                  </a:lnTo>
                  <a:lnTo>
                    <a:pt x="58" y="144"/>
                  </a:lnTo>
                  <a:lnTo>
                    <a:pt x="58" y="143"/>
                  </a:lnTo>
                  <a:lnTo>
                    <a:pt x="57" y="143"/>
                  </a:lnTo>
                  <a:lnTo>
                    <a:pt x="57" y="142"/>
                  </a:lnTo>
                  <a:lnTo>
                    <a:pt x="58" y="142"/>
                  </a:lnTo>
                  <a:lnTo>
                    <a:pt x="58" y="141"/>
                  </a:lnTo>
                  <a:lnTo>
                    <a:pt x="60" y="141"/>
                  </a:lnTo>
                  <a:lnTo>
                    <a:pt x="60" y="140"/>
                  </a:lnTo>
                  <a:lnTo>
                    <a:pt x="61" y="138"/>
                  </a:lnTo>
                  <a:lnTo>
                    <a:pt x="62" y="138"/>
                  </a:lnTo>
                  <a:lnTo>
                    <a:pt x="61" y="137"/>
                  </a:lnTo>
                  <a:lnTo>
                    <a:pt x="63" y="136"/>
                  </a:lnTo>
                  <a:lnTo>
                    <a:pt x="63" y="135"/>
                  </a:lnTo>
                  <a:lnTo>
                    <a:pt x="64" y="134"/>
                  </a:lnTo>
                  <a:lnTo>
                    <a:pt x="64" y="133"/>
                  </a:lnTo>
                  <a:lnTo>
                    <a:pt x="65" y="133"/>
                  </a:lnTo>
                  <a:lnTo>
                    <a:pt x="66" y="133"/>
                  </a:lnTo>
                  <a:lnTo>
                    <a:pt x="67" y="133"/>
                  </a:lnTo>
                  <a:lnTo>
                    <a:pt x="69" y="133"/>
                  </a:lnTo>
                  <a:lnTo>
                    <a:pt x="70" y="132"/>
                  </a:lnTo>
                  <a:lnTo>
                    <a:pt x="71" y="132"/>
                  </a:lnTo>
                  <a:lnTo>
                    <a:pt x="72" y="131"/>
                  </a:lnTo>
                  <a:lnTo>
                    <a:pt x="73" y="131"/>
                  </a:lnTo>
                  <a:lnTo>
                    <a:pt x="74" y="131"/>
                  </a:lnTo>
                  <a:lnTo>
                    <a:pt x="74" y="129"/>
                  </a:lnTo>
                  <a:lnTo>
                    <a:pt x="75" y="129"/>
                  </a:lnTo>
                  <a:lnTo>
                    <a:pt x="76" y="129"/>
                  </a:lnTo>
                  <a:lnTo>
                    <a:pt x="78" y="128"/>
                  </a:lnTo>
                  <a:lnTo>
                    <a:pt x="79" y="128"/>
                  </a:lnTo>
                  <a:lnTo>
                    <a:pt x="80" y="128"/>
                  </a:lnTo>
                  <a:lnTo>
                    <a:pt x="80" y="127"/>
                  </a:lnTo>
                  <a:lnTo>
                    <a:pt x="81" y="127"/>
                  </a:lnTo>
                  <a:lnTo>
                    <a:pt x="81" y="126"/>
                  </a:lnTo>
                  <a:lnTo>
                    <a:pt x="81" y="125"/>
                  </a:lnTo>
                  <a:lnTo>
                    <a:pt x="82" y="125"/>
                  </a:lnTo>
                  <a:lnTo>
                    <a:pt x="82" y="124"/>
                  </a:lnTo>
                  <a:lnTo>
                    <a:pt x="83" y="124"/>
                  </a:lnTo>
                  <a:lnTo>
                    <a:pt x="83" y="123"/>
                  </a:lnTo>
                  <a:lnTo>
                    <a:pt x="83" y="121"/>
                  </a:lnTo>
                  <a:lnTo>
                    <a:pt x="84" y="120"/>
                  </a:lnTo>
                  <a:lnTo>
                    <a:pt x="84" y="115"/>
                  </a:lnTo>
                  <a:lnTo>
                    <a:pt x="86" y="112"/>
                  </a:lnTo>
                  <a:lnTo>
                    <a:pt x="87" y="112"/>
                  </a:lnTo>
                  <a:lnTo>
                    <a:pt x="89" y="112"/>
                  </a:lnTo>
                  <a:lnTo>
                    <a:pt x="90" y="112"/>
                  </a:lnTo>
                  <a:lnTo>
                    <a:pt x="91" y="112"/>
                  </a:lnTo>
                  <a:lnTo>
                    <a:pt x="92" y="112"/>
                  </a:lnTo>
                  <a:lnTo>
                    <a:pt x="93" y="112"/>
                  </a:lnTo>
                  <a:lnTo>
                    <a:pt x="93" y="113"/>
                  </a:lnTo>
                  <a:lnTo>
                    <a:pt x="95" y="113"/>
                  </a:lnTo>
                  <a:lnTo>
                    <a:pt x="96" y="113"/>
                  </a:lnTo>
                  <a:lnTo>
                    <a:pt x="97" y="112"/>
                  </a:lnTo>
                  <a:lnTo>
                    <a:pt x="98" y="112"/>
                  </a:lnTo>
                  <a:lnTo>
                    <a:pt x="99" y="116"/>
                  </a:lnTo>
                  <a:lnTo>
                    <a:pt x="100" y="116"/>
                  </a:lnTo>
                  <a:lnTo>
                    <a:pt x="101" y="117"/>
                  </a:lnTo>
                  <a:lnTo>
                    <a:pt x="101" y="118"/>
                  </a:lnTo>
                  <a:lnTo>
                    <a:pt x="103" y="118"/>
                  </a:lnTo>
                  <a:lnTo>
                    <a:pt x="104" y="118"/>
                  </a:lnTo>
                  <a:lnTo>
                    <a:pt x="105" y="118"/>
                  </a:lnTo>
                  <a:lnTo>
                    <a:pt x="106" y="117"/>
                  </a:lnTo>
                  <a:lnTo>
                    <a:pt x="107" y="117"/>
                  </a:lnTo>
                  <a:lnTo>
                    <a:pt x="109" y="117"/>
                  </a:lnTo>
                  <a:lnTo>
                    <a:pt x="109" y="116"/>
                  </a:lnTo>
                  <a:lnTo>
                    <a:pt x="110" y="116"/>
                  </a:lnTo>
                  <a:lnTo>
                    <a:pt x="110" y="115"/>
                  </a:lnTo>
                  <a:lnTo>
                    <a:pt x="112" y="115"/>
                  </a:lnTo>
                  <a:lnTo>
                    <a:pt x="113" y="115"/>
                  </a:lnTo>
                  <a:lnTo>
                    <a:pt x="113" y="113"/>
                  </a:lnTo>
                  <a:lnTo>
                    <a:pt x="114" y="113"/>
                  </a:lnTo>
                  <a:lnTo>
                    <a:pt x="115" y="113"/>
                  </a:lnTo>
                  <a:lnTo>
                    <a:pt x="115" y="112"/>
                  </a:lnTo>
                  <a:lnTo>
                    <a:pt x="116" y="112"/>
                  </a:lnTo>
                  <a:lnTo>
                    <a:pt x="116" y="111"/>
                  </a:lnTo>
                  <a:lnTo>
                    <a:pt x="117" y="111"/>
                  </a:lnTo>
                  <a:lnTo>
                    <a:pt x="118" y="110"/>
                  </a:lnTo>
                  <a:lnTo>
                    <a:pt x="119" y="109"/>
                  </a:lnTo>
                  <a:lnTo>
                    <a:pt x="119" y="108"/>
                  </a:lnTo>
                  <a:lnTo>
                    <a:pt x="119" y="107"/>
                  </a:lnTo>
                  <a:lnTo>
                    <a:pt x="119" y="106"/>
                  </a:lnTo>
                  <a:lnTo>
                    <a:pt x="121" y="106"/>
                  </a:lnTo>
                  <a:lnTo>
                    <a:pt x="122" y="106"/>
                  </a:lnTo>
                  <a:lnTo>
                    <a:pt x="123" y="106"/>
                  </a:lnTo>
                  <a:lnTo>
                    <a:pt x="124" y="106"/>
                  </a:lnTo>
                  <a:lnTo>
                    <a:pt x="125" y="106"/>
                  </a:lnTo>
                  <a:lnTo>
                    <a:pt x="126" y="106"/>
                  </a:lnTo>
                  <a:lnTo>
                    <a:pt x="126" y="104"/>
                  </a:lnTo>
                  <a:lnTo>
                    <a:pt x="127" y="106"/>
                  </a:lnTo>
                  <a:lnTo>
                    <a:pt x="127" y="104"/>
                  </a:lnTo>
                  <a:lnTo>
                    <a:pt x="129" y="104"/>
                  </a:lnTo>
                  <a:lnTo>
                    <a:pt x="130" y="104"/>
                  </a:lnTo>
                  <a:lnTo>
                    <a:pt x="131" y="104"/>
                  </a:lnTo>
                  <a:lnTo>
                    <a:pt x="132" y="104"/>
                  </a:lnTo>
                  <a:lnTo>
                    <a:pt x="133" y="104"/>
                  </a:lnTo>
                  <a:lnTo>
                    <a:pt x="133" y="103"/>
                  </a:lnTo>
                  <a:lnTo>
                    <a:pt x="134" y="103"/>
                  </a:lnTo>
                  <a:lnTo>
                    <a:pt x="134" y="102"/>
                  </a:lnTo>
                  <a:lnTo>
                    <a:pt x="135" y="102"/>
                  </a:lnTo>
                  <a:lnTo>
                    <a:pt x="136" y="102"/>
                  </a:lnTo>
                  <a:lnTo>
                    <a:pt x="138" y="101"/>
                  </a:lnTo>
                  <a:lnTo>
                    <a:pt x="139" y="101"/>
                  </a:lnTo>
                  <a:lnTo>
                    <a:pt x="140" y="101"/>
                  </a:lnTo>
                  <a:lnTo>
                    <a:pt x="140" y="100"/>
                  </a:lnTo>
                  <a:lnTo>
                    <a:pt x="141" y="100"/>
                  </a:lnTo>
                  <a:lnTo>
                    <a:pt x="142" y="100"/>
                  </a:lnTo>
                  <a:lnTo>
                    <a:pt x="142" y="99"/>
                  </a:lnTo>
                  <a:lnTo>
                    <a:pt x="143" y="99"/>
                  </a:lnTo>
                  <a:lnTo>
                    <a:pt x="143" y="98"/>
                  </a:lnTo>
                  <a:lnTo>
                    <a:pt x="144" y="98"/>
                  </a:lnTo>
                  <a:lnTo>
                    <a:pt x="144" y="96"/>
                  </a:lnTo>
                  <a:lnTo>
                    <a:pt x="144" y="95"/>
                  </a:lnTo>
                  <a:lnTo>
                    <a:pt x="145" y="94"/>
                  </a:lnTo>
                  <a:lnTo>
                    <a:pt x="145" y="93"/>
                  </a:lnTo>
                  <a:lnTo>
                    <a:pt x="147" y="93"/>
                  </a:lnTo>
                  <a:lnTo>
                    <a:pt x="147" y="92"/>
                  </a:lnTo>
                  <a:lnTo>
                    <a:pt x="148" y="91"/>
                  </a:lnTo>
                  <a:lnTo>
                    <a:pt x="147" y="91"/>
                  </a:lnTo>
                  <a:lnTo>
                    <a:pt x="147" y="90"/>
                  </a:lnTo>
                  <a:lnTo>
                    <a:pt x="148" y="89"/>
                  </a:lnTo>
                  <a:lnTo>
                    <a:pt x="148" y="87"/>
                  </a:lnTo>
                  <a:lnTo>
                    <a:pt x="148" y="86"/>
                  </a:lnTo>
                  <a:lnTo>
                    <a:pt x="147" y="86"/>
                  </a:lnTo>
                  <a:lnTo>
                    <a:pt x="145" y="85"/>
                  </a:lnTo>
                  <a:lnTo>
                    <a:pt x="145" y="84"/>
                  </a:lnTo>
                  <a:lnTo>
                    <a:pt x="144" y="82"/>
                  </a:lnTo>
                  <a:lnTo>
                    <a:pt x="143" y="81"/>
                  </a:lnTo>
                  <a:lnTo>
                    <a:pt x="144" y="81"/>
                  </a:lnTo>
                  <a:lnTo>
                    <a:pt x="148" y="82"/>
                  </a:lnTo>
                  <a:lnTo>
                    <a:pt x="149" y="82"/>
                  </a:lnTo>
                  <a:lnTo>
                    <a:pt x="150" y="81"/>
                  </a:lnTo>
                  <a:lnTo>
                    <a:pt x="152" y="81"/>
                  </a:lnTo>
                  <a:lnTo>
                    <a:pt x="155" y="81"/>
                  </a:lnTo>
                  <a:lnTo>
                    <a:pt x="156" y="79"/>
                  </a:lnTo>
                  <a:lnTo>
                    <a:pt x="156" y="81"/>
                  </a:lnTo>
                  <a:lnTo>
                    <a:pt x="157" y="81"/>
                  </a:lnTo>
                  <a:lnTo>
                    <a:pt x="158" y="81"/>
                  </a:lnTo>
                  <a:lnTo>
                    <a:pt x="158" y="79"/>
                  </a:lnTo>
                  <a:lnTo>
                    <a:pt x="159" y="79"/>
                  </a:lnTo>
                  <a:lnTo>
                    <a:pt x="159" y="78"/>
                  </a:lnTo>
                  <a:lnTo>
                    <a:pt x="158" y="78"/>
                  </a:lnTo>
                  <a:lnTo>
                    <a:pt x="156" y="78"/>
                  </a:lnTo>
                  <a:lnTo>
                    <a:pt x="156" y="77"/>
                  </a:lnTo>
                  <a:lnTo>
                    <a:pt x="156" y="76"/>
                  </a:lnTo>
                  <a:lnTo>
                    <a:pt x="157" y="75"/>
                  </a:lnTo>
                  <a:lnTo>
                    <a:pt x="157" y="74"/>
                  </a:lnTo>
                  <a:lnTo>
                    <a:pt x="156" y="73"/>
                  </a:lnTo>
                  <a:lnTo>
                    <a:pt x="157" y="73"/>
                  </a:lnTo>
                  <a:lnTo>
                    <a:pt x="157" y="71"/>
                  </a:lnTo>
                  <a:lnTo>
                    <a:pt x="156" y="71"/>
                  </a:lnTo>
                  <a:lnTo>
                    <a:pt x="157" y="68"/>
                  </a:lnTo>
                  <a:lnTo>
                    <a:pt x="157" y="67"/>
                  </a:lnTo>
                  <a:lnTo>
                    <a:pt x="156" y="62"/>
                  </a:lnTo>
                  <a:lnTo>
                    <a:pt x="156" y="61"/>
                  </a:lnTo>
                  <a:lnTo>
                    <a:pt x="156" y="59"/>
                  </a:lnTo>
                  <a:lnTo>
                    <a:pt x="156" y="58"/>
                  </a:lnTo>
                  <a:lnTo>
                    <a:pt x="156" y="57"/>
                  </a:lnTo>
                  <a:lnTo>
                    <a:pt x="156" y="54"/>
                  </a:lnTo>
                  <a:lnTo>
                    <a:pt x="156" y="51"/>
                  </a:lnTo>
                  <a:lnTo>
                    <a:pt x="156" y="50"/>
                  </a:lnTo>
                  <a:lnTo>
                    <a:pt x="156" y="49"/>
                  </a:lnTo>
                  <a:lnTo>
                    <a:pt x="155" y="48"/>
                  </a:lnTo>
                  <a:lnTo>
                    <a:pt x="155" y="46"/>
                  </a:lnTo>
                  <a:lnTo>
                    <a:pt x="155" y="45"/>
                  </a:lnTo>
                  <a:lnTo>
                    <a:pt x="156" y="45"/>
                  </a:lnTo>
                  <a:lnTo>
                    <a:pt x="156" y="44"/>
                  </a:lnTo>
                  <a:lnTo>
                    <a:pt x="157" y="44"/>
                  </a:lnTo>
                  <a:lnTo>
                    <a:pt x="158" y="44"/>
                  </a:lnTo>
                  <a:lnTo>
                    <a:pt x="158" y="43"/>
                  </a:lnTo>
                  <a:lnTo>
                    <a:pt x="159" y="42"/>
                  </a:lnTo>
                  <a:lnTo>
                    <a:pt x="160" y="41"/>
                  </a:lnTo>
                  <a:lnTo>
                    <a:pt x="160" y="40"/>
                  </a:lnTo>
                  <a:lnTo>
                    <a:pt x="160" y="39"/>
                  </a:lnTo>
                  <a:lnTo>
                    <a:pt x="161" y="39"/>
                  </a:lnTo>
                  <a:lnTo>
                    <a:pt x="161" y="37"/>
                  </a:lnTo>
                  <a:lnTo>
                    <a:pt x="161" y="36"/>
                  </a:lnTo>
                  <a:lnTo>
                    <a:pt x="162" y="36"/>
                  </a:lnTo>
                  <a:lnTo>
                    <a:pt x="162" y="35"/>
                  </a:lnTo>
                  <a:lnTo>
                    <a:pt x="162" y="34"/>
                  </a:lnTo>
                  <a:lnTo>
                    <a:pt x="162" y="32"/>
                  </a:lnTo>
                  <a:lnTo>
                    <a:pt x="162" y="31"/>
                  </a:lnTo>
                  <a:lnTo>
                    <a:pt x="161" y="31"/>
                  </a:lnTo>
                  <a:lnTo>
                    <a:pt x="162" y="29"/>
                  </a:lnTo>
                  <a:lnTo>
                    <a:pt x="166" y="28"/>
                  </a:lnTo>
                  <a:lnTo>
                    <a:pt x="167" y="28"/>
                  </a:lnTo>
                  <a:lnTo>
                    <a:pt x="167" y="27"/>
                  </a:lnTo>
                  <a:lnTo>
                    <a:pt x="168" y="26"/>
                  </a:lnTo>
                  <a:lnTo>
                    <a:pt x="168" y="25"/>
                  </a:lnTo>
                  <a:lnTo>
                    <a:pt x="169" y="25"/>
                  </a:lnTo>
                  <a:lnTo>
                    <a:pt x="169" y="24"/>
                  </a:lnTo>
                  <a:lnTo>
                    <a:pt x="169" y="23"/>
                  </a:lnTo>
                  <a:lnTo>
                    <a:pt x="170" y="23"/>
                  </a:lnTo>
                  <a:lnTo>
                    <a:pt x="170" y="22"/>
                  </a:lnTo>
                  <a:lnTo>
                    <a:pt x="172" y="20"/>
                  </a:lnTo>
                  <a:lnTo>
                    <a:pt x="173" y="19"/>
                  </a:lnTo>
                  <a:lnTo>
                    <a:pt x="173" y="18"/>
                  </a:lnTo>
                  <a:lnTo>
                    <a:pt x="174" y="18"/>
                  </a:lnTo>
                  <a:lnTo>
                    <a:pt x="174" y="17"/>
                  </a:lnTo>
                  <a:lnTo>
                    <a:pt x="174" y="16"/>
                  </a:lnTo>
                  <a:lnTo>
                    <a:pt x="175" y="15"/>
                  </a:lnTo>
                  <a:lnTo>
                    <a:pt x="174" y="15"/>
                  </a:lnTo>
                  <a:lnTo>
                    <a:pt x="174" y="14"/>
                  </a:lnTo>
                  <a:lnTo>
                    <a:pt x="170" y="4"/>
                  </a:lnTo>
                  <a:lnTo>
                    <a:pt x="182" y="0"/>
                  </a:lnTo>
                  <a:lnTo>
                    <a:pt x="196" y="4"/>
                  </a:lnTo>
                  <a:lnTo>
                    <a:pt x="203" y="9"/>
                  </a:lnTo>
                  <a:lnTo>
                    <a:pt x="204" y="16"/>
                  </a:lnTo>
                  <a:lnTo>
                    <a:pt x="201" y="26"/>
                  </a:lnTo>
                  <a:lnTo>
                    <a:pt x="204" y="36"/>
                  </a:lnTo>
                  <a:lnTo>
                    <a:pt x="205" y="61"/>
                  </a:lnTo>
                  <a:lnTo>
                    <a:pt x="221" y="60"/>
                  </a:lnTo>
                  <a:lnTo>
                    <a:pt x="222" y="60"/>
                  </a:lnTo>
                  <a:lnTo>
                    <a:pt x="224" y="60"/>
                  </a:lnTo>
                  <a:lnTo>
                    <a:pt x="225" y="60"/>
                  </a:lnTo>
                  <a:lnTo>
                    <a:pt x="228" y="62"/>
                  </a:lnTo>
                  <a:lnTo>
                    <a:pt x="229" y="64"/>
                  </a:lnTo>
                  <a:lnTo>
                    <a:pt x="228" y="64"/>
                  </a:lnTo>
                  <a:lnTo>
                    <a:pt x="229" y="64"/>
                  </a:lnTo>
                  <a:lnTo>
                    <a:pt x="230" y="64"/>
                  </a:lnTo>
                  <a:lnTo>
                    <a:pt x="231" y="64"/>
                  </a:lnTo>
                  <a:lnTo>
                    <a:pt x="233" y="64"/>
                  </a:lnTo>
                  <a:lnTo>
                    <a:pt x="234" y="64"/>
                  </a:lnTo>
                  <a:lnTo>
                    <a:pt x="235" y="64"/>
                  </a:lnTo>
                  <a:lnTo>
                    <a:pt x="236" y="64"/>
                  </a:lnTo>
                  <a:lnTo>
                    <a:pt x="237" y="64"/>
                  </a:lnTo>
                  <a:lnTo>
                    <a:pt x="238" y="64"/>
                  </a:lnTo>
                  <a:lnTo>
                    <a:pt x="239" y="64"/>
                  </a:lnTo>
                  <a:lnTo>
                    <a:pt x="239" y="65"/>
                  </a:lnTo>
                  <a:lnTo>
                    <a:pt x="241" y="65"/>
                  </a:lnTo>
                  <a:lnTo>
                    <a:pt x="242" y="65"/>
                  </a:lnTo>
                  <a:lnTo>
                    <a:pt x="242" y="64"/>
                  </a:lnTo>
                  <a:lnTo>
                    <a:pt x="243" y="64"/>
                  </a:lnTo>
                  <a:lnTo>
                    <a:pt x="243" y="65"/>
                  </a:lnTo>
                  <a:lnTo>
                    <a:pt x="244" y="65"/>
                  </a:lnTo>
                  <a:lnTo>
                    <a:pt x="245" y="65"/>
                  </a:lnTo>
                  <a:lnTo>
                    <a:pt x="246" y="65"/>
                  </a:lnTo>
                  <a:lnTo>
                    <a:pt x="247" y="65"/>
                  </a:lnTo>
                  <a:lnTo>
                    <a:pt x="247" y="66"/>
                  </a:lnTo>
                  <a:lnTo>
                    <a:pt x="248" y="66"/>
                  </a:lnTo>
                  <a:lnTo>
                    <a:pt x="250" y="66"/>
                  </a:lnTo>
                  <a:lnTo>
                    <a:pt x="251" y="67"/>
                  </a:lnTo>
                  <a:lnTo>
                    <a:pt x="252" y="67"/>
                  </a:lnTo>
                  <a:lnTo>
                    <a:pt x="253" y="67"/>
                  </a:lnTo>
                  <a:lnTo>
                    <a:pt x="254" y="67"/>
                  </a:lnTo>
                  <a:lnTo>
                    <a:pt x="254" y="68"/>
                  </a:lnTo>
                  <a:lnTo>
                    <a:pt x="255" y="68"/>
                  </a:lnTo>
                  <a:lnTo>
                    <a:pt x="256" y="68"/>
                  </a:lnTo>
                  <a:lnTo>
                    <a:pt x="258" y="68"/>
                  </a:lnTo>
                  <a:lnTo>
                    <a:pt x="258" y="69"/>
                  </a:lnTo>
                  <a:lnTo>
                    <a:pt x="259" y="69"/>
                  </a:lnTo>
                  <a:lnTo>
                    <a:pt x="260" y="69"/>
                  </a:lnTo>
                  <a:lnTo>
                    <a:pt x="260" y="68"/>
                  </a:lnTo>
                  <a:lnTo>
                    <a:pt x="261" y="68"/>
                  </a:lnTo>
                  <a:lnTo>
                    <a:pt x="262" y="68"/>
                  </a:lnTo>
                  <a:lnTo>
                    <a:pt x="262" y="69"/>
                  </a:lnTo>
                  <a:lnTo>
                    <a:pt x="263" y="69"/>
                  </a:lnTo>
                  <a:lnTo>
                    <a:pt x="264" y="69"/>
                  </a:lnTo>
                  <a:lnTo>
                    <a:pt x="265" y="69"/>
                  </a:lnTo>
                  <a:lnTo>
                    <a:pt x="267" y="69"/>
                  </a:lnTo>
                  <a:lnTo>
                    <a:pt x="267" y="70"/>
                  </a:lnTo>
                  <a:lnTo>
                    <a:pt x="268" y="70"/>
                  </a:lnTo>
                  <a:lnTo>
                    <a:pt x="269" y="70"/>
                  </a:lnTo>
                  <a:lnTo>
                    <a:pt x="270" y="70"/>
                  </a:lnTo>
                  <a:lnTo>
                    <a:pt x="270" y="71"/>
                  </a:lnTo>
                  <a:lnTo>
                    <a:pt x="271" y="71"/>
                  </a:lnTo>
                  <a:lnTo>
                    <a:pt x="272" y="71"/>
                  </a:lnTo>
                  <a:lnTo>
                    <a:pt x="273" y="71"/>
                  </a:lnTo>
                  <a:lnTo>
                    <a:pt x="274" y="71"/>
                  </a:lnTo>
                  <a:lnTo>
                    <a:pt x="274" y="70"/>
                  </a:lnTo>
                  <a:lnTo>
                    <a:pt x="276" y="70"/>
                  </a:lnTo>
                  <a:lnTo>
                    <a:pt x="277" y="70"/>
                  </a:lnTo>
                  <a:lnTo>
                    <a:pt x="278" y="70"/>
                  </a:lnTo>
                  <a:lnTo>
                    <a:pt x="279" y="70"/>
                  </a:lnTo>
                  <a:lnTo>
                    <a:pt x="279" y="69"/>
                  </a:lnTo>
                  <a:lnTo>
                    <a:pt x="280" y="69"/>
                  </a:lnTo>
                  <a:lnTo>
                    <a:pt x="281" y="69"/>
                  </a:lnTo>
                  <a:lnTo>
                    <a:pt x="282" y="69"/>
                  </a:lnTo>
                  <a:lnTo>
                    <a:pt x="284" y="69"/>
                  </a:lnTo>
                  <a:lnTo>
                    <a:pt x="284" y="68"/>
                  </a:lnTo>
                  <a:lnTo>
                    <a:pt x="284" y="69"/>
                  </a:lnTo>
                  <a:lnTo>
                    <a:pt x="285" y="69"/>
                  </a:lnTo>
                  <a:lnTo>
                    <a:pt x="286" y="69"/>
                  </a:lnTo>
                  <a:lnTo>
                    <a:pt x="287" y="69"/>
                  </a:lnTo>
                  <a:lnTo>
                    <a:pt x="288" y="69"/>
                  </a:lnTo>
                  <a:lnTo>
                    <a:pt x="288" y="68"/>
                  </a:lnTo>
                  <a:lnTo>
                    <a:pt x="289" y="68"/>
                  </a:lnTo>
                  <a:lnTo>
                    <a:pt x="290" y="68"/>
                  </a:lnTo>
                  <a:lnTo>
                    <a:pt x="291" y="68"/>
                  </a:lnTo>
                  <a:lnTo>
                    <a:pt x="291" y="67"/>
                  </a:lnTo>
                  <a:lnTo>
                    <a:pt x="293" y="67"/>
                  </a:lnTo>
                  <a:lnTo>
                    <a:pt x="294" y="67"/>
                  </a:lnTo>
                  <a:lnTo>
                    <a:pt x="295" y="67"/>
                  </a:lnTo>
                  <a:lnTo>
                    <a:pt x="296" y="68"/>
                  </a:lnTo>
                  <a:lnTo>
                    <a:pt x="296" y="69"/>
                  </a:lnTo>
                  <a:lnTo>
                    <a:pt x="296" y="70"/>
                  </a:lnTo>
                  <a:lnTo>
                    <a:pt x="297" y="71"/>
                  </a:lnTo>
                  <a:lnTo>
                    <a:pt x="297" y="73"/>
                  </a:lnTo>
                  <a:lnTo>
                    <a:pt x="298" y="73"/>
                  </a:lnTo>
                  <a:lnTo>
                    <a:pt x="299" y="73"/>
                  </a:lnTo>
                  <a:lnTo>
                    <a:pt x="299" y="74"/>
                  </a:lnTo>
                  <a:lnTo>
                    <a:pt x="299" y="75"/>
                  </a:lnTo>
                  <a:lnTo>
                    <a:pt x="299" y="77"/>
                  </a:lnTo>
                  <a:lnTo>
                    <a:pt x="300" y="78"/>
                  </a:lnTo>
                  <a:lnTo>
                    <a:pt x="300" y="79"/>
                  </a:lnTo>
                  <a:lnTo>
                    <a:pt x="300" y="81"/>
                  </a:lnTo>
                  <a:lnTo>
                    <a:pt x="303" y="85"/>
                  </a:lnTo>
                  <a:lnTo>
                    <a:pt x="303" y="87"/>
                  </a:lnTo>
                  <a:lnTo>
                    <a:pt x="303" y="89"/>
                  </a:lnTo>
                  <a:lnTo>
                    <a:pt x="299" y="94"/>
                  </a:lnTo>
                  <a:lnTo>
                    <a:pt x="300" y="95"/>
                  </a:lnTo>
                  <a:lnTo>
                    <a:pt x="300" y="96"/>
                  </a:lnTo>
                  <a:lnTo>
                    <a:pt x="300" y="98"/>
                  </a:lnTo>
                  <a:lnTo>
                    <a:pt x="300" y="99"/>
                  </a:lnTo>
                  <a:lnTo>
                    <a:pt x="302" y="99"/>
                  </a:lnTo>
                  <a:lnTo>
                    <a:pt x="302" y="100"/>
                  </a:lnTo>
                  <a:lnTo>
                    <a:pt x="302" y="101"/>
                  </a:lnTo>
                  <a:lnTo>
                    <a:pt x="303" y="101"/>
                  </a:lnTo>
                  <a:lnTo>
                    <a:pt x="303" y="102"/>
                  </a:lnTo>
                  <a:lnTo>
                    <a:pt x="303" y="103"/>
                  </a:lnTo>
                  <a:lnTo>
                    <a:pt x="304" y="103"/>
                  </a:lnTo>
                  <a:lnTo>
                    <a:pt x="305" y="104"/>
                  </a:lnTo>
                  <a:lnTo>
                    <a:pt x="306" y="104"/>
                  </a:lnTo>
                  <a:lnTo>
                    <a:pt x="306" y="106"/>
                  </a:lnTo>
                  <a:lnTo>
                    <a:pt x="307" y="106"/>
                  </a:lnTo>
                  <a:lnTo>
                    <a:pt x="307" y="107"/>
                  </a:lnTo>
                  <a:lnTo>
                    <a:pt x="308" y="107"/>
                  </a:lnTo>
                  <a:lnTo>
                    <a:pt x="308" y="108"/>
                  </a:lnTo>
                  <a:lnTo>
                    <a:pt x="310" y="108"/>
                  </a:lnTo>
                  <a:lnTo>
                    <a:pt x="310" y="109"/>
                  </a:lnTo>
                  <a:lnTo>
                    <a:pt x="311" y="110"/>
                  </a:lnTo>
                  <a:lnTo>
                    <a:pt x="311" y="111"/>
                  </a:lnTo>
                  <a:lnTo>
                    <a:pt x="312" y="111"/>
                  </a:lnTo>
                  <a:lnTo>
                    <a:pt x="313" y="110"/>
                  </a:lnTo>
                  <a:lnTo>
                    <a:pt x="313" y="111"/>
                  </a:lnTo>
                  <a:lnTo>
                    <a:pt x="313" y="110"/>
                  </a:lnTo>
                  <a:lnTo>
                    <a:pt x="314" y="110"/>
                  </a:lnTo>
                  <a:lnTo>
                    <a:pt x="315" y="110"/>
                  </a:lnTo>
                  <a:lnTo>
                    <a:pt x="315" y="109"/>
                  </a:lnTo>
                  <a:lnTo>
                    <a:pt x="316" y="109"/>
                  </a:lnTo>
                  <a:lnTo>
                    <a:pt x="317" y="109"/>
                  </a:lnTo>
                  <a:lnTo>
                    <a:pt x="319" y="109"/>
                  </a:lnTo>
                  <a:lnTo>
                    <a:pt x="319" y="110"/>
                  </a:lnTo>
                  <a:lnTo>
                    <a:pt x="320" y="109"/>
                  </a:lnTo>
                  <a:lnTo>
                    <a:pt x="321" y="109"/>
                  </a:lnTo>
                  <a:lnTo>
                    <a:pt x="321" y="108"/>
                  </a:lnTo>
                  <a:lnTo>
                    <a:pt x="322" y="108"/>
                  </a:lnTo>
                  <a:lnTo>
                    <a:pt x="323" y="108"/>
                  </a:lnTo>
                  <a:lnTo>
                    <a:pt x="323" y="107"/>
                  </a:lnTo>
                  <a:lnTo>
                    <a:pt x="324" y="107"/>
                  </a:lnTo>
                  <a:lnTo>
                    <a:pt x="324" y="106"/>
                  </a:lnTo>
                  <a:lnTo>
                    <a:pt x="324" y="104"/>
                  </a:lnTo>
                  <a:lnTo>
                    <a:pt x="325" y="103"/>
                  </a:lnTo>
                  <a:lnTo>
                    <a:pt x="327" y="103"/>
                  </a:lnTo>
                  <a:lnTo>
                    <a:pt x="327" y="102"/>
                  </a:lnTo>
                  <a:lnTo>
                    <a:pt x="327" y="101"/>
                  </a:lnTo>
                  <a:lnTo>
                    <a:pt x="328" y="101"/>
                  </a:lnTo>
                  <a:lnTo>
                    <a:pt x="328" y="100"/>
                  </a:lnTo>
                  <a:lnTo>
                    <a:pt x="328" y="99"/>
                  </a:lnTo>
                  <a:lnTo>
                    <a:pt x="329" y="99"/>
                  </a:lnTo>
                  <a:lnTo>
                    <a:pt x="329" y="98"/>
                  </a:lnTo>
                  <a:lnTo>
                    <a:pt x="330" y="98"/>
                  </a:lnTo>
                  <a:lnTo>
                    <a:pt x="331" y="98"/>
                  </a:lnTo>
                  <a:lnTo>
                    <a:pt x="331" y="96"/>
                  </a:lnTo>
                  <a:lnTo>
                    <a:pt x="332" y="96"/>
                  </a:lnTo>
                  <a:lnTo>
                    <a:pt x="332" y="95"/>
                  </a:lnTo>
                  <a:lnTo>
                    <a:pt x="332" y="94"/>
                  </a:lnTo>
                  <a:lnTo>
                    <a:pt x="333" y="94"/>
                  </a:lnTo>
                  <a:lnTo>
                    <a:pt x="334" y="94"/>
                  </a:lnTo>
                  <a:lnTo>
                    <a:pt x="336" y="93"/>
                  </a:lnTo>
                  <a:lnTo>
                    <a:pt x="336" y="92"/>
                  </a:lnTo>
                  <a:lnTo>
                    <a:pt x="337" y="92"/>
                  </a:lnTo>
                  <a:lnTo>
                    <a:pt x="338" y="92"/>
                  </a:lnTo>
                  <a:lnTo>
                    <a:pt x="338" y="91"/>
                  </a:lnTo>
                  <a:lnTo>
                    <a:pt x="339" y="91"/>
                  </a:lnTo>
                  <a:lnTo>
                    <a:pt x="340" y="91"/>
                  </a:lnTo>
                  <a:lnTo>
                    <a:pt x="340" y="90"/>
                  </a:lnTo>
                  <a:lnTo>
                    <a:pt x="340" y="89"/>
                  </a:lnTo>
                  <a:lnTo>
                    <a:pt x="341" y="89"/>
                  </a:lnTo>
                  <a:lnTo>
                    <a:pt x="341" y="87"/>
                  </a:lnTo>
                  <a:lnTo>
                    <a:pt x="342" y="89"/>
                  </a:lnTo>
                  <a:lnTo>
                    <a:pt x="343" y="89"/>
                  </a:lnTo>
                  <a:lnTo>
                    <a:pt x="345" y="87"/>
                  </a:lnTo>
                  <a:lnTo>
                    <a:pt x="346" y="89"/>
                  </a:lnTo>
                  <a:lnTo>
                    <a:pt x="347" y="89"/>
                  </a:lnTo>
                  <a:lnTo>
                    <a:pt x="348" y="87"/>
                  </a:lnTo>
                  <a:lnTo>
                    <a:pt x="348" y="86"/>
                  </a:lnTo>
                  <a:lnTo>
                    <a:pt x="349" y="86"/>
                  </a:lnTo>
                  <a:lnTo>
                    <a:pt x="349" y="85"/>
                  </a:lnTo>
                  <a:lnTo>
                    <a:pt x="349" y="84"/>
                  </a:lnTo>
                  <a:lnTo>
                    <a:pt x="350" y="85"/>
                  </a:lnTo>
                  <a:lnTo>
                    <a:pt x="351" y="85"/>
                  </a:lnTo>
                  <a:lnTo>
                    <a:pt x="353" y="86"/>
                  </a:lnTo>
                  <a:lnTo>
                    <a:pt x="354" y="85"/>
                  </a:lnTo>
                  <a:lnTo>
                    <a:pt x="355" y="85"/>
                  </a:lnTo>
                  <a:lnTo>
                    <a:pt x="356" y="84"/>
                  </a:lnTo>
                  <a:lnTo>
                    <a:pt x="357" y="84"/>
                  </a:lnTo>
                  <a:lnTo>
                    <a:pt x="357" y="83"/>
                  </a:lnTo>
                  <a:lnTo>
                    <a:pt x="358" y="83"/>
                  </a:lnTo>
                  <a:lnTo>
                    <a:pt x="360" y="82"/>
                  </a:lnTo>
                  <a:lnTo>
                    <a:pt x="362" y="82"/>
                  </a:lnTo>
                  <a:lnTo>
                    <a:pt x="362" y="81"/>
                  </a:lnTo>
                  <a:lnTo>
                    <a:pt x="363" y="82"/>
                  </a:lnTo>
                  <a:lnTo>
                    <a:pt x="363" y="81"/>
                  </a:lnTo>
                  <a:lnTo>
                    <a:pt x="364" y="81"/>
                  </a:lnTo>
                  <a:lnTo>
                    <a:pt x="365" y="81"/>
                  </a:lnTo>
                  <a:lnTo>
                    <a:pt x="365" y="79"/>
                  </a:lnTo>
                  <a:lnTo>
                    <a:pt x="366" y="78"/>
                  </a:lnTo>
                  <a:lnTo>
                    <a:pt x="367" y="78"/>
                  </a:lnTo>
                  <a:lnTo>
                    <a:pt x="370" y="78"/>
                  </a:lnTo>
                  <a:lnTo>
                    <a:pt x="370" y="77"/>
                  </a:lnTo>
                  <a:lnTo>
                    <a:pt x="371" y="76"/>
                  </a:lnTo>
                  <a:lnTo>
                    <a:pt x="373" y="76"/>
                  </a:lnTo>
                  <a:lnTo>
                    <a:pt x="375" y="74"/>
                  </a:lnTo>
                  <a:lnTo>
                    <a:pt x="379" y="76"/>
                  </a:lnTo>
                  <a:lnTo>
                    <a:pt x="379" y="78"/>
                  </a:lnTo>
                  <a:lnTo>
                    <a:pt x="382" y="85"/>
                  </a:lnTo>
                  <a:lnTo>
                    <a:pt x="382" y="86"/>
                  </a:lnTo>
                  <a:lnTo>
                    <a:pt x="383" y="86"/>
                  </a:lnTo>
                  <a:lnTo>
                    <a:pt x="383" y="87"/>
                  </a:lnTo>
                  <a:lnTo>
                    <a:pt x="385" y="87"/>
                  </a:lnTo>
                  <a:lnTo>
                    <a:pt x="386" y="89"/>
                  </a:lnTo>
                  <a:lnTo>
                    <a:pt x="388" y="89"/>
                  </a:lnTo>
                  <a:lnTo>
                    <a:pt x="390" y="90"/>
                  </a:lnTo>
                  <a:lnTo>
                    <a:pt x="391" y="90"/>
                  </a:lnTo>
                  <a:lnTo>
                    <a:pt x="392" y="90"/>
                  </a:lnTo>
                  <a:lnTo>
                    <a:pt x="392" y="91"/>
                  </a:lnTo>
                  <a:lnTo>
                    <a:pt x="397" y="90"/>
                  </a:lnTo>
                  <a:lnTo>
                    <a:pt x="397" y="89"/>
                  </a:lnTo>
                  <a:lnTo>
                    <a:pt x="398" y="87"/>
                  </a:lnTo>
                  <a:lnTo>
                    <a:pt x="398" y="86"/>
                  </a:lnTo>
                  <a:lnTo>
                    <a:pt x="399" y="86"/>
                  </a:lnTo>
                  <a:lnTo>
                    <a:pt x="401" y="84"/>
                  </a:lnTo>
                  <a:lnTo>
                    <a:pt x="401" y="83"/>
                  </a:lnTo>
                  <a:lnTo>
                    <a:pt x="400" y="83"/>
                  </a:lnTo>
                  <a:lnTo>
                    <a:pt x="402" y="82"/>
                  </a:lnTo>
                  <a:lnTo>
                    <a:pt x="402" y="81"/>
                  </a:lnTo>
                  <a:lnTo>
                    <a:pt x="403" y="79"/>
                  </a:lnTo>
                  <a:lnTo>
                    <a:pt x="405" y="79"/>
                  </a:lnTo>
                  <a:lnTo>
                    <a:pt x="406" y="79"/>
                  </a:lnTo>
                  <a:lnTo>
                    <a:pt x="407" y="78"/>
                  </a:lnTo>
                  <a:lnTo>
                    <a:pt x="408" y="78"/>
                  </a:lnTo>
                  <a:lnTo>
                    <a:pt x="409" y="78"/>
                  </a:lnTo>
                  <a:lnTo>
                    <a:pt x="410" y="77"/>
                  </a:lnTo>
                  <a:lnTo>
                    <a:pt x="411" y="76"/>
                  </a:lnTo>
                  <a:lnTo>
                    <a:pt x="414" y="75"/>
                  </a:lnTo>
                  <a:lnTo>
                    <a:pt x="415" y="74"/>
                  </a:lnTo>
                  <a:lnTo>
                    <a:pt x="419" y="77"/>
                  </a:lnTo>
                  <a:lnTo>
                    <a:pt x="425" y="79"/>
                  </a:lnTo>
                  <a:lnTo>
                    <a:pt x="426" y="81"/>
                  </a:lnTo>
                  <a:lnTo>
                    <a:pt x="429" y="82"/>
                  </a:lnTo>
                  <a:lnTo>
                    <a:pt x="432" y="82"/>
                  </a:lnTo>
                  <a:lnTo>
                    <a:pt x="433" y="84"/>
                  </a:lnTo>
                  <a:lnTo>
                    <a:pt x="432" y="85"/>
                  </a:lnTo>
                  <a:lnTo>
                    <a:pt x="433" y="85"/>
                  </a:lnTo>
                  <a:lnTo>
                    <a:pt x="434" y="86"/>
                  </a:lnTo>
                  <a:lnTo>
                    <a:pt x="435" y="87"/>
                  </a:lnTo>
                  <a:lnTo>
                    <a:pt x="435" y="90"/>
                  </a:lnTo>
                  <a:lnTo>
                    <a:pt x="435" y="91"/>
                  </a:lnTo>
                  <a:lnTo>
                    <a:pt x="435" y="93"/>
                  </a:lnTo>
                  <a:lnTo>
                    <a:pt x="434" y="93"/>
                  </a:lnTo>
                  <a:lnTo>
                    <a:pt x="434" y="94"/>
                  </a:lnTo>
                  <a:lnTo>
                    <a:pt x="434" y="95"/>
                  </a:lnTo>
                  <a:lnTo>
                    <a:pt x="434" y="98"/>
                  </a:lnTo>
                  <a:lnTo>
                    <a:pt x="435" y="99"/>
                  </a:lnTo>
                  <a:lnTo>
                    <a:pt x="434" y="101"/>
                  </a:lnTo>
                  <a:lnTo>
                    <a:pt x="433" y="101"/>
                  </a:lnTo>
                  <a:lnTo>
                    <a:pt x="433" y="106"/>
                  </a:lnTo>
                  <a:lnTo>
                    <a:pt x="434" y="108"/>
                  </a:lnTo>
                  <a:lnTo>
                    <a:pt x="435" y="110"/>
                  </a:lnTo>
                  <a:lnTo>
                    <a:pt x="437" y="112"/>
                  </a:lnTo>
                  <a:lnTo>
                    <a:pt x="440" y="118"/>
                  </a:lnTo>
                  <a:lnTo>
                    <a:pt x="441" y="120"/>
                  </a:lnTo>
                  <a:lnTo>
                    <a:pt x="442" y="124"/>
                  </a:lnTo>
                  <a:lnTo>
                    <a:pt x="445" y="123"/>
                  </a:lnTo>
                  <a:lnTo>
                    <a:pt x="449" y="120"/>
                  </a:lnTo>
                  <a:lnTo>
                    <a:pt x="449" y="119"/>
                  </a:lnTo>
                  <a:lnTo>
                    <a:pt x="450" y="118"/>
                  </a:lnTo>
                  <a:lnTo>
                    <a:pt x="451" y="117"/>
                  </a:lnTo>
                  <a:lnTo>
                    <a:pt x="452" y="117"/>
                  </a:lnTo>
                  <a:lnTo>
                    <a:pt x="452" y="116"/>
                  </a:lnTo>
                  <a:lnTo>
                    <a:pt x="453" y="115"/>
                  </a:lnTo>
                  <a:lnTo>
                    <a:pt x="453" y="113"/>
                  </a:lnTo>
                  <a:lnTo>
                    <a:pt x="454" y="115"/>
                  </a:lnTo>
                  <a:lnTo>
                    <a:pt x="454" y="116"/>
                  </a:lnTo>
                  <a:lnTo>
                    <a:pt x="455" y="117"/>
                  </a:lnTo>
                  <a:lnTo>
                    <a:pt x="455" y="118"/>
                  </a:lnTo>
                  <a:lnTo>
                    <a:pt x="455" y="119"/>
                  </a:lnTo>
                  <a:lnTo>
                    <a:pt x="455" y="120"/>
                  </a:lnTo>
                  <a:lnTo>
                    <a:pt x="455" y="121"/>
                  </a:lnTo>
                  <a:lnTo>
                    <a:pt x="455" y="123"/>
                  </a:lnTo>
                  <a:lnTo>
                    <a:pt x="455" y="124"/>
                  </a:lnTo>
                  <a:lnTo>
                    <a:pt x="454" y="124"/>
                  </a:lnTo>
                  <a:lnTo>
                    <a:pt x="455" y="125"/>
                  </a:lnTo>
                  <a:lnTo>
                    <a:pt x="454" y="125"/>
                  </a:lnTo>
                  <a:lnTo>
                    <a:pt x="454" y="126"/>
                  </a:lnTo>
                  <a:lnTo>
                    <a:pt x="454" y="127"/>
                  </a:lnTo>
                  <a:lnTo>
                    <a:pt x="454" y="128"/>
                  </a:lnTo>
                  <a:lnTo>
                    <a:pt x="454" y="129"/>
                  </a:lnTo>
                  <a:lnTo>
                    <a:pt x="454" y="131"/>
                  </a:lnTo>
                  <a:lnTo>
                    <a:pt x="454" y="132"/>
                  </a:lnTo>
                  <a:lnTo>
                    <a:pt x="455" y="133"/>
                  </a:lnTo>
                  <a:lnTo>
                    <a:pt x="455" y="134"/>
                  </a:lnTo>
                  <a:lnTo>
                    <a:pt x="455" y="136"/>
                  </a:lnTo>
                  <a:lnTo>
                    <a:pt x="454" y="141"/>
                  </a:lnTo>
                  <a:lnTo>
                    <a:pt x="454" y="145"/>
                  </a:lnTo>
                  <a:lnTo>
                    <a:pt x="454" y="148"/>
                  </a:lnTo>
                  <a:lnTo>
                    <a:pt x="457" y="152"/>
                  </a:lnTo>
                  <a:lnTo>
                    <a:pt x="460" y="156"/>
                  </a:lnTo>
                  <a:lnTo>
                    <a:pt x="460" y="157"/>
                  </a:lnTo>
                  <a:lnTo>
                    <a:pt x="460" y="156"/>
                  </a:lnTo>
                  <a:lnTo>
                    <a:pt x="461" y="156"/>
                  </a:lnTo>
                  <a:lnTo>
                    <a:pt x="461" y="154"/>
                  </a:lnTo>
                  <a:lnTo>
                    <a:pt x="461" y="153"/>
                  </a:lnTo>
                  <a:lnTo>
                    <a:pt x="462" y="153"/>
                  </a:lnTo>
                  <a:lnTo>
                    <a:pt x="462" y="152"/>
                  </a:lnTo>
                  <a:lnTo>
                    <a:pt x="462" y="151"/>
                  </a:lnTo>
                  <a:lnTo>
                    <a:pt x="463" y="151"/>
                  </a:lnTo>
                  <a:lnTo>
                    <a:pt x="465" y="151"/>
                  </a:lnTo>
                  <a:lnTo>
                    <a:pt x="466" y="150"/>
                  </a:lnTo>
                  <a:lnTo>
                    <a:pt x="467" y="149"/>
                  </a:lnTo>
                  <a:lnTo>
                    <a:pt x="467" y="148"/>
                  </a:lnTo>
                  <a:lnTo>
                    <a:pt x="468" y="148"/>
                  </a:lnTo>
                  <a:lnTo>
                    <a:pt x="468" y="146"/>
                  </a:lnTo>
                  <a:lnTo>
                    <a:pt x="468" y="145"/>
                  </a:lnTo>
                  <a:lnTo>
                    <a:pt x="468" y="144"/>
                  </a:lnTo>
                  <a:lnTo>
                    <a:pt x="469" y="144"/>
                  </a:lnTo>
                  <a:lnTo>
                    <a:pt x="469" y="143"/>
                  </a:lnTo>
                  <a:lnTo>
                    <a:pt x="468" y="143"/>
                  </a:lnTo>
                  <a:lnTo>
                    <a:pt x="468" y="142"/>
                  </a:lnTo>
                  <a:lnTo>
                    <a:pt x="469" y="142"/>
                  </a:lnTo>
                  <a:lnTo>
                    <a:pt x="470" y="142"/>
                  </a:lnTo>
                  <a:lnTo>
                    <a:pt x="471" y="142"/>
                  </a:lnTo>
                  <a:lnTo>
                    <a:pt x="472" y="142"/>
                  </a:lnTo>
                  <a:lnTo>
                    <a:pt x="474" y="142"/>
                  </a:lnTo>
                  <a:lnTo>
                    <a:pt x="476" y="143"/>
                  </a:lnTo>
                  <a:lnTo>
                    <a:pt x="477" y="143"/>
                  </a:lnTo>
                  <a:lnTo>
                    <a:pt x="478" y="143"/>
                  </a:lnTo>
                  <a:lnTo>
                    <a:pt x="478" y="142"/>
                  </a:lnTo>
                  <a:lnTo>
                    <a:pt x="482" y="142"/>
                  </a:lnTo>
                  <a:lnTo>
                    <a:pt x="488" y="137"/>
                  </a:lnTo>
                  <a:lnTo>
                    <a:pt x="489" y="135"/>
                  </a:lnTo>
                  <a:lnTo>
                    <a:pt x="491" y="133"/>
                  </a:lnTo>
                  <a:lnTo>
                    <a:pt x="494" y="131"/>
                  </a:lnTo>
                  <a:lnTo>
                    <a:pt x="495" y="129"/>
                  </a:lnTo>
                  <a:lnTo>
                    <a:pt x="496" y="129"/>
                  </a:lnTo>
                  <a:lnTo>
                    <a:pt x="497" y="129"/>
                  </a:lnTo>
                  <a:lnTo>
                    <a:pt x="498" y="129"/>
                  </a:lnTo>
                  <a:lnTo>
                    <a:pt x="500" y="129"/>
                  </a:lnTo>
                  <a:lnTo>
                    <a:pt x="501" y="129"/>
                  </a:lnTo>
                  <a:lnTo>
                    <a:pt x="502" y="129"/>
                  </a:lnTo>
                  <a:lnTo>
                    <a:pt x="502" y="128"/>
                  </a:lnTo>
                  <a:lnTo>
                    <a:pt x="503" y="128"/>
                  </a:lnTo>
                  <a:lnTo>
                    <a:pt x="503" y="127"/>
                  </a:lnTo>
                  <a:lnTo>
                    <a:pt x="504" y="127"/>
                  </a:lnTo>
                  <a:lnTo>
                    <a:pt x="504" y="126"/>
                  </a:lnTo>
                  <a:lnTo>
                    <a:pt x="505" y="127"/>
                  </a:lnTo>
                  <a:lnTo>
                    <a:pt x="505" y="126"/>
                  </a:lnTo>
                  <a:lnTo>
                    <a:pt x="506" y="126"/>
                  </a:lnTo>
                  <a:lnTo>
                    <a:pt x="505" y="126"/>
                  </a:lnTo>
                  <a:lnTo>
                    <a:pt x="506" y="125"/>
                  </a:lnTo>
                  <a:lnTo>
                    <a:pt x="505" y="124"/>
                  </a:lnTo>
                  <a:lnTo>
                    <a:pt x="509" y="123"/>
                  </a:lnTo>
                  <a:lnTo>
                    <a:pt x="509" y="121"/>
                  </a:lnTo>
                  <a:lnTo>
                    <a:pt x="510" y="121"/>
                  </a:lnTo>
                  <a:lnTo>
                    <a:pt x="511" y="121"/>
                  </a:lnTo>
                  <a:lnTo>
                    <a:pt x="511" y="120"/>
                  </a:lnTo>
                  <a:lnTo>
                    <a:pt x="512" y="120"/>
                  </a:lnTo>
                  <a:lnTo>
                    <a:pt x="513" y="120"/>
                  </a:lnTo>
                  <a:lnTo>
                    <a:pt x="513" y="121"/>
                  </a:lnTo>
                  <a:lnTo>
                    <a:pt x="514" y="123"/>
                  </a:lnTo>
                  <a:lnTo>
                    <a:pt x="514" y="121"/>
                  </a:lnTo>
                  <a:lnTo>
                    <a:pt x="514" y="120"/>
                  </a:lnTo>
                  <a:lnTo>
                    <a:pt x="515" y="120"/>
                  </a:lnTo>
                  <a:lnTo>
                    <a:pt x="517" y="120"/>
                  </a:lnTo>
                  <a:lnTo>
                    <a:pt x="518" y="119"/>
                  </a:lnTo>
                  <a:lnTo>
                    <a:pt x="518" y="118"/>
                  </a:lnTo>
                  <a:lnTo>
                    <a:pt x="519" y="118"/>
                  </a:lnTo>
                  <a:lnTo>
                    <a:pt x="519" y="117"/>
                  </a:lnTo>
                  <a:lnTo>
                    <a:pt x="520" y="117"/>
                  </a:lnTo>
                  <a:lnTo>
                    <a:pt x="521" y="116"/>
                  </a:lnTo>
                  <a:lnTo>
                    <a:pt x="522" y="117"/>
                  </a:lnTo>
                  <a:lnTo>
                    <a:pt x="522" y="116"/>
                  </a:lnTo>
                  <a:lnTo>
                    <a:pt x="523" y="116"/>
                  </a:lnTo>
                  <a:lnTo>
                    <a:pt x="524" y="115"/>
                  </a:lnTo>
                  <a:lnTo>
                    <a:pt x="524" y="113"/>
                  </a:lnTo>
                  <a:lnTo>
                    <a:pt x="526" y="113"/>
                  </a:lnTo>
                  <a:lnTo>
                    <a:pt x="526" y="112"/>
                  </a:lnTo>
                  <a:lnTo>
                    <a:pt x="527" y="112"/>
                  </a:lnTo>
                  <a:lnTo>
                    <a:pt x="528" y="112"/>
                  </a:lnTo>
                  <a:lnTo>
                    <a:pt x="529" y="112"/>
                  </a:lnTo>
                  <a:lnTo>
                    <a:pt x="529" y="111"/>
                  </a:lnTo>
                  <a:lnTo>
                    <a:pt x="529" y="110"/>
                  </a:lnTo>
                  <a:lnTo>
                    <a:pt x="530" y="110"/>
                  </a:lnTo>
                  <a:lnTo>
                    <a:pt x="531" y="110"/>
                  </a:lnTo>
                  <a:lnTo>
                    <a:pt x="532" y="110"/>
                  </a:lnTo>
                  <a:lnTo>
                    <a:pt x="532" y="109"/>
                  </a:lnTo>
                  <a:lnTo>
                    <a:pt x="534" y="109"/>
                  </a:lnTo>
                  <a:lnTo>
                    <a:pt x="535" y="108"/>
                  </a:lnTo>
                  <a:lnTo>
                    <a:pt x="536" y="108"/>
                  </a:lnTo>
                  <a:lnTo>
                    <a:pt x="536" y="107"/>
                  </a:lnTo>
                  <a:lnTo>
                    <a:pt x="537" y="107"/>
                  </a:lnTo>
                  <a:lnTo>
                    <a:pt x="538" y="106"/>
                  </a:lnTo>
                  <a:lnTo>
                    <a:pt x="539" y="106"/>
                  </a:lnTo>
                  <a:lnTo>
                    <a:pt x="539" y="104"/>
                  </a:lnTo>
                  <a:lnTo>
                    <a:pt x="540" y="104"/>
                  </a:lnTo>
                  <a:lnTo>
                    <a:pt x="541" y="103"/>
                  </a:lnTo>
                  <a:lnTo>
                    <a:pt x="541" y="104"/>
                  </a:lnTo>
                  <a:lnTo>
                    <a:pt x="543" y="103"/>
                  </a:lnTo>
                  <a:lnTo>
                    <a:pt x="545" y="109"/>
                  </a:lnTo>
                  <a:lnTo>
                    <a:pt x="546" y="111"/>
                  </a:lnTo>
                  <a:lnTo>
                    <a:pt x="547" y="112"/>
                  </a:lnTo>
                  <a:lnTo>
                    <a:pt x="547" y="113"/>
                  </a:lnTo>
                  <a:lnTo>
                    <a:pt x="547" y="115"/>
                  </a:lnTo>
                  <a:lnTo>
                    <a:pt x="548" y="116"/>
                  </a:lnTo>
                  <a:lnTo>
                    <a:pt x="551" y="118"/>
                  </a:lnTo>
                  <a:lnTo>
                    <a:pt x="552" y="124"/>
                  </a:lnTo>
                  <a:lnTo>
                    <a:pt x="554" y="125"/>
                  </a:lnTo>
                  <a:lnTo>
                    <a:pt x="554" y="126"/>
                  </a:lnTo>
                  <a:lnTo>
                    <a:pt x="554" y="127"/>
                  </a:lnTo>
                  <a:lnTo>
                    <a:pt x="555" y="128"/>
                  </a:lnTo>
                  <a:lnTo>
                    <a:pt x="555" y="129"/>
                  </a:lnTo>
                  <a:lnTo>
                    <a:pt x="556" y="129"/>
                  </a:lnTo>
                  <a:lnTo>
                    <a:pt x="556" y="131"/>
                  </a:lnTo>
                  <a:lnTo>
                    <a:pt x="557" y="131"/>
                  </a:lnTo>
                  <a:lnTo>
                    <a:pt x="560" y="129"/>
                  </a:lnTo>
                  <a:lnTo>
                    <a:pt x="560" y="131"/>
                  </a:lnTo>
                  <a:lnTo>
                    <a:pt x="561" y="131"/>
                  </a:lnTo>
                  <a:lnTo>
                    <a:pt x="561" y="132"/>
                  </a:lnTo>
                  <a:lnTo>
                    <a:pt x="562" y="132"/>
                  </a:lnTo>
                  <a:lnTo>
                    <a:pt x="562" y="133"/>
                  </a:lnTo>
                  <a:lnTo>
                    <a:pt x="561" y="135"/>
                  </a:lnTo>
                  <a:lnTo>
                    <a:pt x="563" y="137"/>
                  </a:lnTo>
                  <a:lnTo>
                    <a:pt x="562" y="137"/>
                  </a:lnTo>
                  <a:lnTo>
                    <a:pt x="563" y="141"/>
                  </a:lnTo>
                  <a:lnTo>
                    <a:pt x="565" y="146"/>
                  </a:lnTo>
                  <a:lnTo>
                    <a:pt x="565" y="148"/>
                  </a:lnTo>
                  <a:lnTo>
                    <a:pt x="566" y="150"/>
                  </a:lnTo>
                  <a:lnTo>
                    <a:pt x="565" y="153"/>
                  </a:lnTo>
                  <a:lnTo>
                    <a:pt x="566" y="161"/>
                  </a:lnTo>
                  <a:lnTo>
                    <a:pt x="566" y="162"/>
                  </a:lnTo>
                  <a:lnTo>
                    <a:pt x="565" y="169"/>
                  </a:lnTo>
                  <a:lnTo>
                    <a:pt x="560" y="173"/>
                  </a:lnTo>
                  <a:lnTo>
                    <a:pt x="558" y="173"/>
                  </a:lnTo>
                  <a:lnTo>
                    <a:pt x="557" y="173"/>
                  </a:lnTo>
                  <a:lnTo>
                    <a:pt x="557" y="174"/>
                  </a:lnTo>
                  <a:lnTo>
                    <a:pt x="556" y="174"/>
                  </a:lnTo>
                  <a:lnTo>
                    <a:pt x="555" y="174"/>
                  </a:lnTo>
                  <a:lnTo>
                    <a:pt x="555" y="175"/>
                  </a:lnTo>
                  <a:lnTo>
                    <a:pt x="554" y="175"/>
                  </a:lnTo>
                  <a:lnTo>
                    <a:pt x="553" y="175"/>
                  </a:lnTo>
                  <a:lnTo>
                    <a:pt x="553" y="176"/>
                  </a:lnTo>
                  <a:lnTo>
                    <a:pt x="552" y="176"/>
                  </a:lnTo>
                  <a:lnTo>
                    <a:pt x="551" y="176"/>
                  </a:lnTo>
                  <a:lnTo>
                    <a:pt x="549" y="177"/>
                  </a:lnTo>
                  <a:lnTo>
                    <a:pt x="549" y="178"/>
                  </a:lnTo>
                  <a:lnTo>
                    <a:pt x="548" y="178"/>
                  </a:lnTo>
                  <a:lnTo>
                    <a:pt x="548" y="179"/>
                  </a:lnTo>
                  <a:lnTo>
                    <a:pt x="547" y="179"/>
                  </a:lnTo>
                  <a:lnTo>
                    <a:pt x="547" y="181"/>
                  </a:lnTo>
                  <a:lnTo>
                    <a:pt x="546" y="181"/>
                  </a:lnTo>
                  <a:lnTo>
                    <a:pt x="545" y="182"/>
                  </a:lnTo>
                  <a:lnTo>
                    <a:pt x="544" y="182"/>
                  </a:lnTo>
                  <a:lnTo>
                    <a:pt x="544" y="183"/>
                  </a:lnTo>
                  <a:lnTo>
                    <a:pt x="543" y="184"/>
                  </a:lnTo>
                  <a:lnTo>
                    <a:pt x="541" y="184"/>
                  </a:lnTo>
                  <a:lnTo>
                    <a:pt x="540" y="184"/>
                  </a:lnTo>
                  <a:lnTo>
                    <a:pt x="539" y="185"/>
                  </a:lnTo>
                  <a:lnTo>
                    <a:pt x="538" y="185"/>
                  </a:lnTo>
                  <a:lnTo>
                    <a:pt x="537" y="186"/>
                  </a:lnTo>
                  <a:lnTo>
                    <a:pt x="536" y="186"/>
                  </a:lnTo>
                  <a:lnTo>
                    <a:pt x="532" y="187"/>
                  </a:lnTo>
                  <a:lnTo>
                    <a:pt x="531" y="187"/>
                  </a:lnTo>
                  <a:lnTo>
                    <a:pt x="530" y="188"/>
                  </a:lnTo>
                  <a:lnTo>
                    <a:pt x="530" y="190"/>
                  </a:lnTo>
                  <a:lnTo>
                    <a:pt x="529" y="190"/>
                  </a:lnTo>
                  <a:lnTo>
                    <a:pt x="528" y="191"/>
                  </a:lnTo>
                  <a:lnTo>
                    <a:pt x="527" y="192"/>
                  </a:lnTo>
                  <a:lnTo>
                    <a:pt x="526" y="192"/>
                  </a:lnTo>
                  <a:lnTo>
                    <a:pt x="524" y="193"/>
                  </a:lnTo>
                  <a:lnTo>
                    <a:pt x="523" y="193"/>
                  </a:lnTo>
                  <a:lnTo>
                    <a:pt x="522" y="193"/>
                  </a:lnTo>
                  <a:lnTo>
                    <a:pt x="521" y="192"/>
                  </a:lnTo>
                  <a:lnTo>
                    <a:pt x="520" y="192"/>
                  </a:lnTo>
                  <a:lnTo>
                    <a:pt x="519" y="192"/>
                  </a:lnTo>
                  <a:lnTo>
                    <a:pt x="518" y="192"/>
                  </a:lnTo>
                  <a:lnTo>
                    <a:pt x="517" y="192"/>
                  </a:lnTo>
                  <a:lnTo>
                    <a:pt x="517" y="193"/>
                  </a:lnTo>
                  <a:lnTo>
                    <a:pt x="515" y="193"/>
                  </a:lnTo>
                  <a:lnTo>
                    <a:pt x="514" y="195"/>
                  </a:lnTo>
                  <a:lnTo>
                    <a:pt x="513" y="196"/>
                  </a:lnTo>
                  <a:lnTo>
                    <a:pt x="512" y="198"/>
                  </a:lnTo>
                  <a:lnTo>
                    <a:pt x="511" y="199"/>
                  </a:lnTo>
                  <a:lnTo>
                    <a:pt x="510" y="200"/>
                  </a:lnTo>
                  <a:lnTo>
                    <a:pt x="509" y="201"/>
                  </a:lnTo>
                  <a:lnTo>
                    <a:pt x="509" y="202"/>
                  </a:lnTo>
                  <a:lnTo>
                    <a:pt x="508" y="203"/>
                  </a:lnTo>
                  <a:lnTo>
                    <a:pt x="508" y="204"/>
                  </a:lnTo>
                  <a:lnTo>
                    <a:pt x="506" y="205"/>
                  </a:lnTo>
                  <a:lnTo>
                    <a:pt x="505" y="207"/>
                  </a:lnTo>
                  <a:lnTo>
                    <a:pt x="505" y="208"/>
                  </a:lnTo>
                  <a:lnTo>
                    <a:pt x="504" y="208"/>
                  </a:lnTo>
                  <a:lnTo>
                    <a:pt x="504" y="209"/>
                  </a:lnTo>
                  <a:lnTo>
                    <a:pt x="503" y="209"/>
                  </a:lnTo>
                  <a:lnTo>
                    <a:pt x="502" y="209"/>
                  </a:lnTo>
                  <a:lnTo>
                    <a:pt x="502" y="210"/>
                  </a:lnTo>
                  <a:lnTo>
                    <a:pt x="501" y="210"/>
                  </a:lnTo>
                  <a:lnTo>
                    <a:pt x="500" y="210"/>
                  </a:lnTo>
                  <a:lnTo>
                    <a:pt x="498" y="210"/>
                  </a:lnTo>
                  <a:lnTo>
                    <a:pt x="497" y="211"/>
                  </a:lnTo>
                  <a:lnTo>
                    <a:pt x="496" y="211"/>
                  </a:lnTo>
                  <a:lnTo>
                    <a:pt x="496" y="212"/>
                  </a:lnTo>
                  <a:lnTo>
                    <a:pt x="495" y="212"/>
                  </a:lnTo>
                  <a:lnTo>
                    <a:pt x="494" y="213"/>
                  </a:lnTo>
                  <a:lnTo>
                    <a:pt x="493" y="213"/>
                  </a:lnTo>
                  <a:lnTo>
                    <a:pt x="492" y="215"/>
                  </a:lnTo>
                  <a:lnTo>
                    <a:pt x="491" y="215"/>
                  </a:lnTo>
                  <a:lnTo>
                    <a:pt x="489" y="215"/>
                  </a:lnTo>
                  <a:lnTo>
                    <a:pt x="489" y="216"/>
                  </a:lnTo>
                  <a:lnTo>
                    <a:pt x="488" y="216"/>
                  </a:lnTo>
                  <a:lnTo>
                    <a:pt x="487" y="216"/>
                  </a:lnTo>
                  <a:lnTo>
                    <a:pt x="487" y="217"/>
                  </a:lnTo>
                  <a:lnTo>
                    <a:pt x="486" y="217"/>
                  </a:lnTo>
                  <a:lnTo>
                    <a:pt x="485" y="218"/>
                  </a:lnTo>
                  <a:lnTo>
                    <a:pt x="484" y="218"/>
                  </a:lnTo>
                  <a:lnTo>
                    <a:pt x="483" y="219"/>
                  </a:lnTo>
                  <a:lnTo>
                    <a:pt x="482" y="220"/>
                  </a:lnTo>
                  <a:lnTo>
                    <a:pt x="480" y="220"/>
                  </a:lnTo>
                  <a:lnTo>
                    <a:pt x="479" y="220"/>
                  </a:lnTo>
                  <a:lnTo>
                    <a:pt x="480" y="221"/>
                  </a:lnTo>
                  <a:lnTo>
                    <a:pt x="482" y="221"/>
                  </a:lnTo>
                  <a:lnTo>
                    <a:pt x="482" y="223"/>
                  </a:lnTo>
                  <a:lnTo>
                    <a:pt x="483" y="224"/>
                  </a:lnTo>
                  <a:lnTo>
                    <a:pt x="482" y="226"/>
                  </a:lnTo>
                  <a:lnTo>
                    <a:pt x="483" y="227"/>
                  </a:lnTo>
                  <a:lnTo>
                    <a:pt x="483" y="228"/>
                  </a:lnTo>
                  <a:lnTo>
                    <a:pt x="483" y="229"/>
                  </a:lnTo>
                  <a:lnTo>
                    <a:pt x="483" y="230"/>
                  </a:lnTo>
                  <a:lnTo>
                    <a:pt x="484" y="232"/>
                  </a:lnTo>
                  <a:lnTo>
                    <a:pt x="485" y="232"/>
                  </a:lnTo>
                  <a:lnTo>
                    <a:pt x="486" y="233"/>
                  </a:lnTo>
                  <a:lnTo>
                    <a:pt x="491" y="240"/>
                  </a:lnTo>
                  <a:lnTo>
                    <a:pt x="489" y="253"/>
                  </a:lnTo>
                  <a:lnTo>
                    <a:pt x="485" y="258"/>
                  </a:lnTo>
                  <a:lnTo>
                    <a:pt x="485" y="259"/>
                  </a:lnTo>
                  <a:lnTo>
                    <a:pt x="485" y="261"/>
                  </a:lnTo>
                  <a:lnTo>
                    <a:pt x="486" y="263"/>
                  </a:lnTo>
                  <a:lnTo>
                    <a:pt x="486" y="265"/>
                  </a:lnTo>
                  <a:lnTo>
                    <a:pt x="485" y="265"/>
                  </a:lnTo>
                  <a:lnTo>
                    <a:pt x="485" y="266"/>
                  </a:lnTo>
                  <a:lnTo>
                    <a:pt x="485" y="267"/>
                  </a:lnTo>
                  <a:lnTo>
                    <a:pt x="484" y="268"/>
                  </a:lnTo>
                  <a:lnTo>
                    <a:pt x="484" y="269"/>
                  </a:lnTo>
                  <a:lnTo>
                    <a:pt x="484" y="270"/>
                  </a:lnTo>
                  <a:lnTo>
                    <a:pt x="483" y="270"/>
                  </a:lnTo>
                  <a:lnTo>
                    <a:pt x="482" y="271"/>
                  </a:lnTo>
                  <a:lnTo>
                    <a:pt x="480" y="271"/>
                  </a:lnTo>
                  <a:lnTo>
                    <a:pt x="479" y="271"/>
                  </a:lnTo>
                  <a:lnTo>
                    <a:pt x="479" y="273"/>
                  </a:lnTo>
                  <a:lnTo>
                    <a:pt x="478" y="274"/>
                  </a:lnTo>
                  <a:lnTo>
                    <a:pt x="477" y="274"/>
                  </a:lnTo>
                  <a:lnTo>
                    <a:pt x="476" y="274"/>
                  </a:lnTo>
                  <a:lnTo>
                    <a:pt x="475" y="274"/>
                  </a:lnTo>
                  <a:lnTo>
                    <a:pt x="474" y="274"/>
                  </a:lnTo>
                  <a:lnTo>
                    <a:pt x="472" y="274"/>
                  </a:lnTo>
                  <a:lnTo>
                    <a:pt x="472" y="275"/>
                  </a:lnTo>
                  <a:lnTo>
                    <a:pt x="471" y="275"/>
                  </a:lnTo>
                  <a:lnTo>
                    <a:pt x="469" y="275"/>
                  </a:lnTo>
                  <a:lnTo>
                    <a:pt x="468" y="276"/>
                  </a:lnTo>
                  <a:lnTo>
                    <a:pt x="467" y="277"/>
                  </a:lnTo>
                  <a:lnTo>
                    <a:pt x="467" y="278"/>
                  </a:lnTo>
                  <a:lnTo>
                    <a:pt x="466" y="279"/>
                  </a:lnTo>
                  <a:lnTo>
                    <a:pt x="465" y="280"/>
                  </a:lnTo>
                  <a:lnTo>
                    <a:pt x="463" y="282"/>
                  </a:lnTo>
                  <a:lnTo>
                    <a:pt x="462" y="283"/>
                  </a:lnTo>
                  <a:lnTo>
                    <a:pt x="461" y="284"/>
                  </a:lnTo>
                  <a:lnTo>
                    <a:pt x="460" y="284"/>
                  </a:lnTo>
                  <a:lnTo>
                    <a:pt x="460" y="285"/>
                  </a:lnTo>
                  <a:lnTo>
                    <a:pt x="458" y="285"/>
                  </a:lnTo>
                  <a:lnTo>
                    <a:pt x="457" y="286"/>
                  </a:lnTo>
                  <a:lnTo>
                    <a:pt x="457" y="287"/>
                  </a:lnTo>
                  <a:lnTo>
                    <a:pt x="455" y="288"/>
                  </a:lnTo>
                  <a:lnTo>
                    <a:pt x="457" y="291"/>
                  </a:lnTo>
                  <a:lnTo>
                    <a:pt x="457" y="292"/>
                  </a:lnTo>
                  <a:lnTo>
                    <a:pt x="457" y="293"/>
                  </a:lnTo>
                  <a:lnTo>
                    <a:pt x="458" y="293"/>
                  </a:lnTo>
                  <a:lnTo>
                    <a:pt x="457" y="293"/>
                  </a:lnTo>
                  <a:lnTo>
                    <a:pt x="455" y="293"/>
                  </a:lnTo>
                  <a:lnTo>
                    <a:pt x="454" y="293"/>
                  </a:lnTo>
                  <a:lnTo>
                    <a:pt x="453" y="293"/>
                  </a:lnTo>
                  <a:lnTo>
                    <a:pt x="452" y="293"/>
                  </a:lnTo>
                  <a:lnTo>
                    <a:pt x="450" y="293"/>
                  </a:lnTo>
                  <a:lnTo>
                    <a:pt x="448" y="291"/>
                  </a:lnTo>
                  <a:lnTo>
                    <a:pt x="446" y="291"/>
                  </a:lnTo>
                  <a:lnTo>
                    <a:pt x="445" y="291"/>
                  </a:lnTo>
                  <a:lnTo>
                    <a:pt x="444" y="291"/>
                  </a:lnTo>
                  <a:lnTo>
                    <a:pt x="443" y="291"/>
                  </a:lnTo>
                  <a:lnTo>
                    <a:pt x="442" y="292"/>
                  </a:lnTo>
                  <a:lnTo>
                    <a:pt x="442" y="293"/>
                  </a:lnTo>
                  <a:lnTo>
                    <a:pt x="441" y="293"/>
                  </a:lnTo>
                  <a:lnTo>
                    <a:pt x="441" y="294"/>
                  </a:lnTo>
                  <a:lnTo>
                    <a:pt x="440" y="294"/>
                  </a:lnTo>
                  <a:lnTo>
                    <a:pt x="440" y="295"/>
                  </a:lnTo>
                  <a:lnTo>
                    <a:pt x="439" y="295"/>
                  </a:lnTo>
                  <a:lnTo>
                    <a:pt x="437" y="295"/>
                  </a:lnTo>
                  <a:lnTo>
                    <a:pt x="436" y="296"/>
                  </a:lnTo>
                  <a:lnTo>
                    <a:pt x="436" y="297"/>
                  </a:lnTo>
                  <a:lnTo>
                    <a:pt x="436" y="299"/>
                  </a:lnTo>
                  <a:lnTo>
                    <a:pt x="436" y="300"/>
                  </a:lnTo>
                  <a:lnTo>
                    <a:pt x="435" y="301"/>
                  </a:lnTo>
                  <a:lnTo>
                    <a:pt x="435" y="302"/>
                  </a:lnTo>
                  <a:lnTo>
                    <a:pt x="435" y="303"/>
                  </a:lnTo>
                  <a:lnTo>
                    <a:pt x="436" y="304"/>
                  </a:lnTo>
                  <a:lnTo>
                    <a:pt x="437" y="305"/>
                  </a:lnTo>
                  <a:lnTo>
                    <a:pt x="437" y="307"/>
                  </a:lnTo>
                  <a:lnTo>
                    <a:pt x="437" y="308"/>
                  </a:lnTo>
                  <a:lnTo>
                    <a:pt x="437" y="309"/>
                  </a:lnTo>
                  <a:lnTo>
                    <a:pt x="437" y="310"/>
                  </a:lnTo>
                  <a:lnTo>
                    <a:pt x="439" y="311"/>
                  </a:lnTo>
                  <a:lnTo>
                    <a:pt x="437" y="312"/>
                  </a:lnTo>
                  <a:lnTo>
                    <a:pt x="437" y="313"/>
                  </a:lnTo>
                  <a:lnTo>
                    <a:pt x="437" y="315"/>
                  </a:lnTo>
                  <a:lnTo>
                    <a:pt x="437" y="316"/>
                  </a:lnTo>
                  <a:lnTo>
                    <a:pt x="437" y="317"/>
                  </a:lnTo>
                  <a:lnTo>
                    <a:pt x="439" y="318"/>
                  </a:lnTo>
                  <a:lnTo>
                    <a:pt x="439" y="319"/>
                  </a:lnTo>
                  <a:lnTo>
                    <a:pt x="440" y="320"/>
                  </a:lnTo>
                  <a:lnTo>
                    <a:pt x="440" y="322"/>
                  </a:lnTo>
                  <a:lnTo>
                    <a:pt x="440" y="324"/>
                  </a:lnTo>
                  <a:lnTo>
                    <a:pt x="440" y="327"/>
                  </a:lnTo>
                  <a:lnTo>
                    <a:pt x="441" y="329"/>
                  </a:lnTo>
                  <a:lnTo>
                    <a:pt x="442" y="330"/>
                  </a:lnTo>
                  <a:lnTo>
                    <a:pt x="444" y="333"/>
                  </a:lnTo>
                  <a:lnTo>
                    <a:pt x="442" y="335"/>
                  </a:lnTo>
                  <a:lnTo>
                    <a:pt x="442" y="336"/>
                  </a:lnTo>
                  <a:lnTo>
                    <a:pt x="441" y="337"/>
                  </a:lnTo>
                  <a:lnTo>
                    <a:pt x="440" y="337"/>
                  </a:lnTo>
                  <a:lnTo>
                    <a:pt x="439" y="336"/>
                  </a:lnTo>
                  <a:lnTo>
                    <a:pt x="437" y="335"/>
                  </a:lnTo>
                  <a:lnTo>
                    <a:pt x="436" y="335"/>
                  </a:lnTo>
                  <a:lnTo>
                    <a:pt x="435" y="335"/>
                  </a:lnTo>
                  <a:lnTo>
                    <a:pt x="434" y="335"/>
                  </a:lnTo>
                  <a:lnTo>
                    <a:pt x="433" y="336"/>
                  </a:lnTo>
                  <a:lnTo>
                    <a:pt x="433" y="337"/>
                  </a:lnTo>
                  <a:lnTo>
                    <a:pt x="432" y="337"/>
                  </a:lnTo>
                  <a:lnTo>
                    <a:pt x="432" y="338"/>
                  </a:lnTo>
                  <a:lnTo>
                    <a:pt x="431" y="338"/>
                  </a:lnTo>
                  <a:lnTo>
                    <a:pt x="429" y="340"/>
                  </a:lnTo>
                  <a:lnTo>
                    <a:pt x="428" y="340"/>
                  </a:lnTo>
                  <a:lnTo>
                    <a:pt x="428" y="341"/>
                  </a:lnTo>
                  <a:lnTo>
                    <a:pt x="427" y="341"/>
                  </a:lnTo>
                  <a:lnTo>
                    <a:pt x="427" y="342"/>
                  </a:lnTo>
                  <a:lnTo>
                    <a:pt x="428" y="343"/>
                  </a:lnTo>
                  <a:lnTo>
                    <a:pt x="428" y="344"/>
                  </a:lnTo>
                  <a:lnTo>
                    <a:pt x="428" y="345"/>
                  </a:lnTo>
                  <a:lnTo>
                    <a:pt x="428" y="346"/>
                  </a:lnTo>
                  <a:lnTo>
                    <a:pt x="427" y="346"/>
                  </a:lnTo>
                  <a:lnTo>
                    <a:pt x="426" y="347"/>
                  </a:lnTo>
                  <a:lnTo>
                    <a:pt x="425" y="349"/>
                  </a:lnTo>
                  <a:lnTo>
                    <a:pt x="425" y="350"/>
                  </a:lnTo>
                  <a:lnTo>
                    <a:pt x="424" y="351"/>
                  </a:lnTo>
                  <a:lnTo>
                    <a:pt x="424" y="353"/>
                  </a:lnTo>
                  <a:lnTo>
                    <a:pt x="424" y="354"/>
                  </a:lnTo>
                  <a:lnTo>
                    <a:pt x="423" y="354"/>
                  </a:lnTo>
                  <a:lnTo>
                    <a:pt x="424" y="357"/>
                  </a:lnTo>
                  <a:lnTo>
                    <a:pt x="424" y="359"/>
                  </a:lnTo>
                  <a:lnTo>
                    <a:pt x="424" y="360"/>
                  </a:lnTo>
                  <a:lnTo>
                    <a:pt x="423" y="361"/>
                  </a:lnTo>
                  <a:lnTo>
                    <a:pt x="423" y="362"/>
                  </a:lnTo>
                  <a:lnTo>
                    <a:pt x="422" y="363"/>
                  </a:lnTo>
                  <a:lnTo>
                    <a:pt x="420" y="364"/>
                  </a:lnTo>
                  <a:lnTo>
                    <a:pt x="420" y="366"/>
                  </a:lnTo>
                  <a:lnTo>
                    <a:pt x="420" y="367"/>
                  </a:lnTo>
                  <a:lnTo>
                    <a:pt x="420" y="371"/>
                  </a:lnTo>
                  <a:lnTo>
                    <a:pt x="423" y="378"/>
                  </a:lnTo>
                  <a:lnTo>
                    <a:pt x="422" y="378"/>
                  </a:lnTo>
                  <a:lnTo>
                    <a:pt x="420" y="379"/>
                  </a:lnTo>
                  <a:lnTo>
                    <a:pt x="419" y="380"/>
                  </a:lnTo>
                  <a:lnTo>
                    <a:pt x="418" y="382"/>
                  </a:lnTo>
                  <a:lnTo>
                    <a:pt x="418" y="380"/>
                  </a:lnTo>
                  <a:lnTo>
                    <a:pt x="417" y="382"/>
                  </a:lnTo>
                  <a:lnTo>
                    <a:pt x="415" y="382"/>
                  </a:lnTo>
                  <a:lnTo>
                    <a:pt x="414" y="383"/>
                  </a:lnTo>
                  <a:lnTo>
                    <a:pt x="412" y="384"/>
                  </a:lnTo>
                  <a:lnTo>
                    <a:pt x="411" y="385"/>
                  </a:lnTo>
                  <a:lnTo>
                    <a:pt x="410" y="386"/>
                  </a:lnTo>
                  <a:lnTo>
                    <a:pt x="409" y="386"/>
                  </a:lnTo>
                  <a:lnTo>
                    <a:pt x="408" y="386"/>
                  </a:lnTo>
                  <a:lnTo>
                    <a:pt x="407" y="386"/>
                  </a:lnTo>
                  <a:lnTo>
                    <a:pt x="406" y="386"/>
                  </a:lnTo>
                  <a:lnTo>
                    <a:pt x="405" y="386"/>
                  </a:lnTo>
                  <a:lnTo>
                    <a:pt x="403" y="387"/>
                  </a:lnTo>
                  <a:lnTo>
                    <a:pt x="401" y="387"/>
                  </a:lnTo>
                  <a:lnTo>
                    <a:pt x="400" y="387"/>
                  </a:lnTo>
                  <a:lnTo>
                    <a:pt x="399" y="388"/>
                  </a:lnTo>
                  <a:lnTo>
                    <a:pt x="398" y="388"/>
                  </a:lnTo>
                  <a:lnTo>
                    <a:pt x="397" y="388"/>
                  </a:lnTo>
                  <a:lnTo>
                    <a:pt x="396" y="389"/>
                  </a:lnTo>
                  <a:lnTo>
                    <a:pt x="394" y="389"/>
                  </a:lnTo>
                  <a:lnTo>
                    <a:pt x="393" y="391"/>
                  </a:lnTo>
                  <a:lnTo>
                    <a:pt x="391" y="392"/>
                  </a:lnTo>
                  <a:lnTo>
                    <a:pt x="391" y="389"/>
                  </a:lnTo>
                  <a:lnTo>
                    <a:pt x="390" y="387"/>
                  </a:lnTo>
                  <a:lnTo>
                    <a:pt x="389" y="387"/>
                  </a:lnTo>
                  <a:lnTo>
                    <a:pt x="389" y="386"/>
                  </a:lnTo>
                  <a:lnTo>
                    <a:pt x="388" y="386"/>
                  </a:lnTo>
                  <a:lnTo>
                    <a:pt x="386" y="386"/>
                  </a:lnTo>
                  <a:lnTo>
                    <a:pt x="386" y="385"/>
                  </a:lnTo>
                  <a:lnTo>
                    <a:pt x="386" y="384"/>
                  </a:lnTo>
                  <a:lnTo>
                    <a:pt x="385" y="384"/>
                  </a:lnTo>
                  <a:lnTo>
                    <a:pt x="385" y="383"/>
                  </a:lnTo>
                  <a:lnTo>
                    <a:pt x="384" y="382"/>
                  </a:lnTo>
                  <a:lnTo>
                    <a:pt x="385" y="380"/>
                  </a:lnTo>
                  <a:lnTo>
                    <a:pt x="384" y="379"/>
                  </a:lnTo>
                  <a:lnTo>
                    <a:pt x="383" y="378"/>
                  </a:lnTo>
                  <a:lnTo>
                    <a:pt x="382" y="377"/>
                  </a:lnTo>
                  <a:lnTo>
                    <a:pt x="382" y="376"/>
                  </a:lnTo>
                  <a:lnTo>
                    <a:pt x="382" y="375"/>
                  </a:lnTo>
                  <a:lnTo>
                    <a:pt x="381" y="375"/>
                  </a:lnTo>
                  <a:lnTo>
                    <a:pt x="381" y="374"/>
                  </a:lnTo>
                  <a:lnTo>
                    <a:pt x="380" y="374"/>
                  </a:lnTo>
                  <a:lnTo>
                    <a:pt x="379" y="374"/>
                  </a:lnTo>
                  <a:lnTo>
                    <a:pt x="379" y="372"/>
                  </a:lnTo>
                  <a:lnTo>
                    <a:pt x="379" y="371"/>
                  </a:lnTo>
                  <a:lnTo>
                    <a:pt x="379" y="370"/>
                  </a:lnTo>
                  <a:lnTo>
                    <a:pt x="377" y="369"/>
                  </a:lnTo>
                  <a:lnTo>
                    <a:pt x="379" y="369"/>
                  </a:lnTo>
                  <a:lnTo>
                    <a:pt x="379" y="368"/>
                  </a:lnTo>
                  <a:lnTo>
                    <a:pt x="377" y="368"/>
                  </a:lnTo>
                  <a:lnTo>
                    <a:pt x="376" y="368"/>
                  </a:lnTo>
                  <a:lnTo>
                    <a:pt x="375" y="367"/>
                  </a:lnTo>
                  <a:lnTo>
                    <a:pt x="374" y="368"/>
                  </a:lnTo>
                  <a:lnTo>
                    <a:pt x="373" y="368"/>
                  </a:lnTo>
                  <a:lnTo>
                    <a:pt x="373" y="369"/>
                  </a:lnTo>
                  <a:lnTo>
                    <a:pt x="371" y="369"/>
                  </a:lnTo>
                  <a:lnTo>
                    <a:pt x="371" y="370"/>
                  </a:lnTo>
                  <a:lnTo>
                    <a:pt x="370" y="370"/>
                  </a:lnTo>
                  <a:lnTo>
                    <a:pt x="368" y="371"/>
                  </a:lnTo>
                  <a:lnTo>
                    <a:pt x="367" y="371"/>
                  </a:lnTo>
                  <a:lnTo>
                    <a:pt x="367" y="372"/>
                  </a:lnTo>
                  <a:lnTo>
                    <a:pt x="366" y="372"/>
                  </a:lnTo>
                  <a:lnTo>
                    <a:pt x="365" y="374"/>
                  </a:lnTo>
                  <a:lnTo>
                    <a:pt x="363" y="376"/>
                  </a:lnTo>
                  <a:lnTo>
                    <a:pt x="362" y="377"/>
                  </a:lnTo>
                  <a:lnTo>
                    <a:pt x="359" y="378"/>
                  </a:lnTo>
                  <a:lnTo>
                    <a:pt x="359" y="379"/>
                  </a:lnTo>
                  <a:lnTo>
                    <a:pt x="358" y="380"/>
                  </a:lnTo>
                  <a:lnTo>
                    <a:pt x="356" y="380"/>
                  </a:lnTo>
                  <a:lnTo>
                    <a:pt x="356" y="382"/>
                  </a:lnTo>
                  <a:lnTo>
                    <a:pt x="356" y="383"/>
                  </a:lnTo>
                  <a:lnTo>
                    <a:pt x="356" y="384"/>
                  </a:lnTo>
                  <a:lnTo>
                    <a:pt x="356" y="385"/>
                  </a:lnTo>
                  <a:lnTo>
                    <a:pt x="355" y="385"/>
                  </a:lnTo>
                  <a:lnTo>
                    <a:pt x="354" y="387"/>
                  </a:lnTo>
                  <a:lnTo>
                    <a:pt x="354" y="388"/>
                  </a:lnTo>
                  <a:lnTo>
                    <a:pt x="354" y="389"/>
                  </a:lnTo>
                  <a:lnTo>
                    <a:pt x="353" y="391"/>
                  </a:lnTo>
                  <a:lnTo>
                    <a:pt x="353" y="392"/>
                  </a:lnTo>
                  <a:lnTo>
                    <a:pt x="357" y="401"/>
                  </a:lnTo>
                  <a:lnTo>
                    <a:pt x="358" y="402"/>
                  </a:lnTo>
                  <a:lnTo>
                    <a:pt x="358" y="403"/>
                  </a:lnTo>
                  <a:lnTo>
                    <a:pt x="356" y="407"/>
                  </a:lnTo>
                  <a:lnTo>
                    <a:pt x="356" y="408"/>
                  </a:lnTo>
                  <a:lnTo>
                    <a:pt x="355" y="408"/>
                  </a:lnTo>
                  <a:lnTo>
                    <a:pt x="355" y="409"/>
                  </a:lnTo>
                  <a:lnTo>
                    <a:pt x="354" y="410"/>
                  </a:lnTo>
                  <a:lnTo>
                    <a:pt x="351" y="410"/>
                  </a:lnTo>
                  <a:lnTo>
                    <a:pt x="351" y="411"/>
                  </a:lnTo>
                  <a:lnTo>
                    <a:pt x="349" y="412"/>
                  </a:lnTo>
                  <a:lnTo>
                    <a:pt x="347" y="413"/>
                  </a:lnTo>
                  <a:lnTo>
                    <a:pt x="345" y="416"/>
                  </a:lnTo>
                  <a:lnTo>
                    <a:pt x="343" y="417"/>
                  </a:lnTo>
                  <a:lnTo>
                    <a:pt x="342" y="417"/>
                  </a:lnTo>
                  <a:lnTo>
                    <a:pt x="341" y="418"/>
                  </a:lnTo>
                  <a:lnTo>
                    <a:pt x="340" y="419"/>
                  </a:lnTo>
                  <a:lnTo>
                    <a:pt x="340" y="420"/>
                  </a:lnTo>
                  <a:lnTo>
                    <a:pt x="339" y="420"/>
                  </a:lnTo>
                  <a:lnTo>
                    <a:pt x="339" y="421"/>
                  </a:lnTo>
                  <a:lnTo>
                    <a:pt x="338" y="422"/>
                  </a:lnTo>
                  <a:lnTo>
                    <a:pt x="337" y="422"/>
                  </a:lnTo>
                  <a:lnTo>
                    <a:pt x="337" y="424"/>
                  </a:lnTo>
                  <a:lnTo>
                    <a:pt x="334" y="425"/>
                  </a:lnTo>
                  <a:lnTo>
                    <a:pt x="333" y="425"/>
                  </a:lnTo>
                  <a:lnTo>
                    <a:pt x="332" y="425"/>
                  </a:lnTo>
                  <a:lnTo>
                    <a:pt x="331" y="425"/>
                  </a:lnTo>
                  <a:lnTo>
                    <a:pt x="329" y="425"/>
                  </a:lnTo>
                  <a:lnTo>
                    <a:pt x="328" y="425"/>
                  </a:lnTo>
                  <a:lnTo>
                    <a:pt x="327" y="426"/>
                  </a:lnTo>
                  <a:lnTo>
                    <a:pt x="327" y="427"/>
                  </a:lnTo>
                  <a:lnTo>
                    <a:pt x="327" y="428"/>
                  </a:lnTo>
                  <a:lnTo>
                    <a:pt x="327" y="429"/>
                  </a:lnTo>
                  <a:lnTo>
                    <a:pt x="327" y="430"/>
                  </a:lnTo>
                  <a:lnTo>
                    <a:pt x="325" y="432"/>
                  </a:lnTo>
                  <a:lnTo>
                    <a:pt x="324" y="433"/>
                  </a:lnTo>
                  <a:lnTo>
                    <a:pt x="323" y="433"/>
                  </a:lnTo>
                  <a:lnTo>
                    <a:pt x="322" y="434"/>
                  </a:lnTo>
                  <a:lnTo>
                    <a:pt x="320" y="435"/>
                  </a:lnTo>
                  <a:lnTo>
                    <a:pt x="319" y="435"/>
                  </a:lnTo>
                  <a:lnTo>
                    <a:pt x="319" y="436"/>
                  </a:lnTo>
                  <a:lnTo>
                    <a:pt x="317" y="436"/>
                  </a:lnTo>
                  <a:lnTo>
                    <a:pt x="315" y="435"/>
                  </a:lnTo>
                  <a:lnTo>
                    <a:pt x="313" y="434"/>
                  </a:lnTo>
                  <a:lnTo>
                    <a:pt x="313" y="433"/>
                  </a:lnTo>
                  <a:lnTo>
                    <a:pt x="313" y="432"/>
                  </a:lnTo>
                  <a:lnTo>
                    <a:pt x="312" y="432"/>
                  </a:lnTo>
                  <a:lnTo>
                    <a:pt x="311" y="432"/>
                  </a:lnTo>
                  <a:lnTo>
                    <a:pt x="311" y="430"/>
                  </a:lnTo>
                  <a:lnTo>
                    <a:pt x="310" y="430"/>
                  </a:lnTo>
                  <a:lnTo>
                    <a:pt x="308" y="430"/>
                  </a:lnTo>
                  <a:lnTo>
                    <a:pt x="307" y="430"/>
                  </a:lnTo>
                  <a:lnTo>
                    <a:pt x="306" y="430"/>
                  </a:lnTo>
                  <a:lnTo>
                    <a:pt x="305" y="432"/>
                  </a:lnTo>
                  <a:lnTo>
                    <a:pt x="304" y="432"/>
                  </a:lnTo>
                  <a:lnTo>
                    <a:pt x="300" y="433"/>
                  </a:lnTo>
                  <a:lnTo>
                    <a:pt x="299" y="434"/>
                  </a:lnTo>
                  <a:lnTo>
                    <a:pt x="299" y="435"/>
                  </a:lnTo>
                  <a:lnTo>
                    <a:pt x="299" y="436"/>
                  </a:lnTo>
                  <a:lnTo>
                    <a:pt x="299" y="437"/>
                  </a:lnTo>
                  <a:lnTo>
                    <a:pt x="298" y="439"/>
                  </a:lnTo>
                  <a:lnTo>
                    <a:pt x="297" y="441"/>
                  </a:lnTo>
                  <a:lnTo>
                    <a:pt x="295" y="444"/>
                  </a:lnTo>
                  <a:lnTo>
                    <a:pt x="294" y="444"/>
                  </a:lnTo>
                  <a:lnTo>
                    <a:pt x="293" y="444"/>
                  </a:lnTo>
                  <a:lnTo>
                    <a:pt x="290" y="444"/>
                  </a:lnTo>
                  <a:lnTo>
                    <a:pt x="289" y="444"/>
                  </a:lnTo>
                  <a:lnTo>
                    <a:pt x="289" y="443"/>
                  </a:lnTo>
                  <a:lnTo>
                    <a:pt x="286" y="443"/>
                  </a:lnTo>
                  <a:lnTo>
                    <a:pt x="285" y="444"/>
                  </a:lnTo>
                  <a:lnTo>
                    <a:pt x="284" y="445"/>
                  </a:lnTo>
                  <a:lnTo>
                    <a:pt x="282" y="447"/>
                  </a:lnTo>
                  <a:lnTo>
                    <a:pt x="281" y="450"/>
                  </a:lnTo>
                  <a:lnTo>
                    <a:pt x="281" y="451"/>
                  </a:lnTo>
                  <a:lnTo>
                    <a:pt x="282" y="452"/>
                  </a:lnTo>
                  <a:lnTo>
                    <a:pt x="282" y="453"/>
                  </a:lnTo>
                  <a:lnTo>
                    <a:pt x="282" y="455"/>
                  </a:lnTo>
                  <a:lnTo>
                    <a:pt x="282" y="456"/>
                  </a:lnTo>
                  <a:lnTo>
                    <a:pt x="284" y="458"/>
                  </a:lnTo>
                  <a:lnTo>
                    <a:pt x="284" y="459"/>
                  </a:lnTo>
                  <a:lnTo>
                    <a:pt x="284" y="460"/>
                  </a:lnTo>
                  <a:lnTo>
                    <a:pt x="282" y="461"/>
                  </a:lnTo>
                  <a:lnTo>
                    <a:pt x="281" y="462"/>
                  </a:lnTo>
                  <a:lnTo>
                    <a:pt x="281" y="463"/>
                  </a:lnTo>
                  <a:lnTo>
                    <a:pt x="281" y="464"/>
                  </a:lnTo>
                  <a:lnTo>
                    <a:pt x="282" y="467"/>
                  </a:lnTo>
                  <a:lnTo>
                    <a:pt x="282" y="468"/>
                  </a:lnTo>
                  <a:lnTo>
                    <a:pt x="282" y="469"/>
                  </a:lnTo>
                  <a:lnTo>
                    <a:pt x="282" y="470"/>
                  </a:lnTo>
                  <a:lnTo>
                    <a:pt x="282" y="471"/>
                  </a:lnTo>
                  <a:lnTo>
                    <a:pt x="282" y="472"/>
                  </a:lnTo>
                  <a:lnTo>
                    <a:pt x="282" y="475"/>
                  </a:lnTo>
                  <a:lnTo>
                    <a:pt x="282" y="476"/>
                  </a:lnTo>
                  <a:lnTo>
                    <a:pt x="282" y="477"/>
                  </a:lnTo>
                  <a:lnTo>
                    <a:pt x="282" y="478"/>
                  </a:lnTo>
                  <a:lnTo>
                    <a:pt x="282" y="479"/>
                  </a:lnTo>
                  <a:lnTo>
                    <a:pt x="286" y="483"/>
                  </a:lnTo>
                  <a:lnTo>
                    <a:pt x="287" y="488"/>
                  </a:lnTo>
                  <a:lnTo>
                    <a:pt x="285" y="491"/>
                  </a:lnTo>
                  <a:lnTo>
                    <a:pt x="282" y="493"/>
                  </a:lnTo>
                  <a:lnTo>
                    <a:pt x="280" y="497"/>
                  </a:lnTo>
                  <a:lnTo>
                    <a:pt x="274" y="502"/>
                  </a:lnTo>
                  <a:lnTo>
                    <a:pt x="270" y="502"/>
                  </a:lnTo>
                  <a:lnTo>
                    <a:pt x="268" y="504"/>
                  </a:lnTo>
                  <a:lnTo>
                    <a:pt x="263" y="511"/>
                  </a:lnTo>
                  <a:lnTo>
                    <a:pt x="264" y="513"/>
                  </a:lnTo>
                  <a:lnTo>
                    <a:pt x="267" y="513"/>
                  </a:lnTo>
                  <a:lnTo>
                    <a:pt x="267" y="514"/>
                  </a:lnTo>
                  <a:lnTo>
                    <a:pt x="267" y="516"/>
                  </a:lnTo>
                  <a:lnTo>
                    <a:pt x="267" y="517"/>
                  </a:lnTo>
                  <a:lnTo>
                    <a:pt x="267" y="518"/>
                  </a:lnTo>
                  <a:lnTo>
                    <a:pt x="265" y="519"/>
                  </a:lnTo>
                  <a:lnTo>
                    <a:pt x="265" y="520"/>
                  </a:lnTo>
                  <a:lnTo>
                    <a:pt x="267" y="522"/>
                  </a:lnTo>
                  <a:lnTo>
                    <a:pt x="267" y="523"/>
                  </a:lnTo>
                  <a:lnTo>
                    <a:pt x="265" y="525"/>
                  </a:lnTo>
                  <a:lnTo>
                    <a:pt x="264" y="526"/>
                  </a:lnTo>
                  <a:lnTo>
                    <a:pt x="263" y="526"/>
                  </a:lnTo>
                  <a:lnTo>
                    <a:pt x="262" y="527"/>
                  </a:lnTo>
                  <a:lnTo>
                    <a:pt x="261" y="528"/>
                  </a:lnTo>
                  <a:lnTo>
                    <a:pt x="261" y="529"/>
                  </a:lnTo>
                  <a:lnTo>
                    <a:pt x="260" y="530"/>
                  </a:lnTo>
                  <a:lnTo>
                    <a:pt x="260" y="533"/>
                  </a:lnTo>
                  <a:lnTo>
                    <a:pt x="260" y="534"/>
                  </a:lnTo>
                  <a:lnTo>
                    <a:pt x="260" y="535"/>
                  </a:lnTo>
                  <a:lnTo>
                    <a:pt x="261" y="535"/>
                  </a:lnTo>
                  <a:lnTo>
                    <a:pt x="262" y="536"/>
                  </a:lnTo>
                  <a:lnTo>
                    <a:pt x="263" y="537"/>
                  </a:lnTo>
                  <a:lnTo>
                    <a:pt x="264" y="537"/>
                  </a:lnTo>
                  <a:lnTo>
                    <a:pt x="264" y="538"/>
                  </a:lnTo>
                  <a:lnTo>
                    <a:pt x="265" y="538"/>
                  </a:lnTo>
                  <a:lnTo>
                    <a:pt x="265" y="539"/>
                  </a:lnTo>
                  <a:lnTo>
                    <a:pt x="265" y="541"/>
                  </a:lnTo>
                  <a:lnTo>
                    <a:pt x="267" y="542"/>
                  </a:lnTo>
                  <a:lnTo>
                    <a:pt x="267" y="543"/>
                  </a:lnTo>
                  <a:lnTo>
                    <a:pt x="267" y="544"/>
                  </a:lnTo>
                  <a:lnTo>
                    <a:pt x="268" y="545"/>
                  </a:lnTo>
                  <a:lnTo>
                    <a:pt x="267" y="546"/>
                  </a:lnTo>
                  <a:lnTo>
                    <a:pt x="268" y="546"/>
                  </a:lnTo>
                  <a:lnTo>
                    <a:pt x="268" y="547"/>
                  </a:lnTo>
                  <a:lnTo>
                    <a:pt x="269" y="547"/>
                  </a:lnTo>
                  <a:lnTo>
                    <a:pt x="270" y="548"/>
                  </a:lnTo>
                  <a:lnTo>
                    <a:pt x="271" y="548"/>
                  </a:lnTo>
                  <a:lnTo>
                    <a:pt x="271" y="550"/>
                  </a:lnTo>
                  <a:lnTo>
                    <a:pt x="272" y="550"/>
                  </a:lnTo>
                  <a:lnTo>
                    <a:pt x="273" y="551"/>
                  </a:lnTo>
                  <a:lnTo>
                    <a:pt x="273" y="552"/>
                  </a:lnTo>
                  <a:lnTo>
                    <a:pt x="273" y="553"/>
                  </a:lnTo>
                  <a:lnTo>
                    <a:pt x="274" y="553"/>
                  </a:lnTo>
                  <a:lnTo>
                    <a:pt x="276" y="554"/>
                  </a:lnTo>
                  <a:lnTo>
                    <a:pt x="277" y="554"/>
                  </a:lnTo>
                  <a:lnTo>
                    <a:pt x="278" y="555"/>
                  </a:lnTo>
                  <a:lnTo>
                    <a:pt x="281" y="555"/>
                  </a:lnTo>
                  <a:lnTo>
                    <a:pt x="282" y="555"/>
                  </a:lnTo>
                  <a:lnTo>
                    <a:pt x="284" y="555"/>
                  </a:lnTo>
                  <a:lnTo>
                    <a:pt x="285" y="555"/>
                  </a:lnTo>
                  <a:lnTo>
                    <a:pt x="286" y="555"/>
                  </a:lnTo>
                  <a:lnTo>
                    <a:pt x="287" y="555"/>
                  </a:lnTo>
                  <a:lnTo>
                    <a:pt x="289" y="561"/>
                  </a:lnTo>
                  <a:lnTo>
                    <a:pt x="288" y="563"/>
                  </a:lnTo>
                  <a:lnTo>
                    <a:pt x="288" y="571"/>
                  </a:lnTo>
                  <a:lnTo>
                    <a:pt x="288" y="572"/>
                  </a:lnTo>
                  <a:lnTo>
                    <a:pt x="289" y="572"/>
                  </a:lnTo>
                  <a:lnTo>
                    <a:pt x="289" y="573"/>
                  </a:lnTo>
                  <a:lnTo>
                    <a:pt x="289" y="576"/>
                  </a:lnTo>
                  <a:lnTo>
                    <a:pt x="290" y="576"/>
                  </a:lnTo>
                  <a:lnTo>
                    <a:pt x="290" y="577"/>
                  </a:lnTo>
                  <a:lnTo>
                    <a:pt x="289" y="577"/>
                  </a:lnTo>
                  <a:lnTo>
                    <a:pt x="289" y="578"/>
                  </a:lnTo>
                  <a:lnTo>
                    <a:pt x="288" y="579"/>
                  </a:lnTo>
                  <a:lnTo>
                    <a:pt x="288" y="580"/>
                  </a:lnTo>
                  <a:lnTo>
                    <a:pt x="288" y="581"/>
                  </a:lnTo>
                  <a:lnTo>
                    <a:pt x="287" y="583"/>
                  </a:lnTo>
                  <a:lnTo>
                    <a:pt x="288" y="583"/>
                  </a:lnTo>
                  <a:lnTo>
                    <a:pt x="287" y="583"/>
                  </a:lnTo>
                  <a:lnTo>
                    <a:pt x="287" y="584"/>
                  </a:lnTo>
                  <a:lnTo>
                    <a:pt x="288" y="584"/>
                  </a:lnTo>
                  <a:lnTo>
                    <a:pt x="288" y="585"/>
                  </a:lnTo>
                  <a:lnTo>
                    <a:pt x="287" y="586"/>
                  </a:lnTo>
                  <a:lnTo>
                    <a:pt x="287" y="587"/>
                  </a:lnTo>
                  <a:lnTo>
                    <a:pt x="288" y="587"/>
                  </a:lnTo>
                  <a:lnTo>
                    <a:pt x="291" y="592"/>
                  </a:lnTo>
                  <a:lnTo>
                    <a:pt x="291" y="595"/>
                  </a:lnTo>
                  <a:lnTo>
                    <a:pt x="293" y="602"/>
                  </a:lnTo>
                  <a:lnTo>
                    <a:pt x="289" y="615"/>
                  </a:lnTo>
                  <a:lnTo>
                    <a:pt x="288" y="617"/>
                  </a:lnTo>
                  <a:lnTo>
                    <a:pt x="287" y="617"/>
                  </a:lnTo>
                  <a:lnTo>
                    <a:pt x="286" y="617"/>
                  </a:lnTo>
                  <a:lnTo>
                    <a:pt x="284" y="617"/>
                  </a:lnTo>
                  <a:lnTo>
                    <a:pt x="284" y="618"/>
                  </a:lnTo>
                  <a:lnTo>
                    <a:pt x="281" y="619"/>
                  </a:lnTo>
                  <a:lnTo>
                    <a:pt x="280" y="619"/>
                  </a:lnTo>
                  <a:lnTo>
                    <a:pt x="279" y="619"/>
                  </a:lnTo>
                  <a:lnTo>
                    <a:pt x="278" y="620"/>
                  </a:lnTo>
                  <a:lnTo>
                    <a:pt x="277" y="621"/>
                  </a:lnTo>
                  <a:lnTo>
                    <a:pt x="276" y="621"/>
                  </a:lnTo>
                  <a:lnTo>
                    <a:pt x="276" y="622"/>
                  </a:lnTo>
                  <a:lnTo>
                    <a:pt x="274" y="623"/>
                  </a:lnTo>
                  <a:lnTo>
                    <a:pt x="273" y="623"/>
                  </a:lnTo>
                  <a:lnTo>
                    <a:pt x="272" y="625"/>
                  </a:lnTo>
                  <a:lnTo>
                    <a:pt x="271" y="625"/>
                  </a:lnTo>
                  <a:lnTo>
                    <a:pt x="270" y="625"/>
                  </a:lnTo>
                  <a:lnTo>
                    <a:pt x="270" y="626"/>
                  </a:lnTo>
                  <a:lnTo>
                    <a:pt x="270" y="627"/>
                  </a:lnTo>
                  <a:lnTo>
                    <a:pt x="269" y="628"/>
                  </a:lnTo>
                  <a:lnTo>
                    <a:pt x="269" y="629"/>
                  </a:lnTo>
                  <a:lnTo>
                    <a:pt x="269" y="630"/>
                  </a:lnTo>
                  <a:lnTo>
                    <a:pt x="268" y="631"/>
                  </a:lnTo>
                  <a:lnTo>
                    <a:pt x="267" y="631"/>
                  </a:lnTo>
                  <a:lnTo>
                    <a:pt x="267" y="633"/>
                  </a:lnTo>
                  <a:lnTo>
                    <a:pt x="265" y="633"/>
                  </a:lnTo>
                  <a:lnTo>
                    <a:pt x="263" y="634"/>
                  </a:lnTo>
                  <a:lnTo>
                    <a:pt x="262" y="634"/>
                  </a:lnTo>
                  <a:lnTo>
                    <a:pt x="262" y="635"/>
                  </a:lnTo>
                  <a:lnTo>
                    <a:pt x="261" y="635"/>
                  </a:lnTo>
                  <a:lnTo>
                    <a:pt x="259" y="636"/>
                  </a:lnTo>
                  <a:lnTo>
                    <a:pt x="256" y="637"/>
                  </a:lnTo>
                  <a:lnTo>
                    <a:pt x="255" y="637"/>
                  </a:lnTo>
                  <a:lnTo>
                    <a:pt x="254" y="637"/>
                  </a:lnTo>
                  <a:lnTo>
                    <a:pt x="253" y="638"/>
                  </a:lnTo>
                  <a:lnTo>
                    <a:pt x="252" y="638"/>
                  </a:lnTo>
                  <a:lnTo>
                    <a:pt x="251" y="638"/>
                  </a:lnTo>
                  <a:lnTo>
                    <a:pt x="250" y="638"/>
                  </a:lnTo>
                  <a:lnTo>
                    <a:pt x="248" y="638"/>
                  </a:lnTo>
                  <a:lnTo>
                    <a:pt x="246" y="638"/>
                  </a:lnTo>
                  <a:lnTo>
                    <a:pt x="245" y="638"/>
                  </a:lnTo>
                  <a:lnTo>
                    <a:pt x="244" y="638"/>
                  </a:lnTo>
                  <a:lnTo>
                    <a:pt x="244" y="637"/>
                  </a:lnTo>
                  <a:lnTo>
                    <a:pt x="243" y="637"/>
                  </a:lnTo>
                  <a:lnTo>
                    <a:pt x="242" y="637"/>
                  </a:lnTo>
                  <a:lnTo>
                    <a:pt x="241" y="636"/>
                  </a:lnTo>
                  <a:lnTo>
                    <a:pt x="241" y="635"/>
                  </a:lnTo>
                  <a:lnTo>
                    <a:pt x="239" y="631"/>
                  </a:lnTo>
                  <a:lnTo>
                    <a:pt x="239" y="630"/>
                  </a:lnTo>
                  <a:lnTo>
                    <a:pt x="238" y="629"/>
                  </a:lnTo>
                  <a:lnTo>
                    <a:pt x="238" y="628"/>
                  </a:lnTo>
                  <a:lnTo>
                    <a:pt x="238" y="627"/>
                  </a:lnTo>
                  <a:lnTo>
                    <a:pt x="239" y="626"/>
                  </a:lnTo>
                  <a:lnTo>
                    <a:pt x="239" y="625"/>
                  </a:lnTo>
                  <a:lnTo>
                    <a:pt x="237" y="623"/>
                  </a:lnTo>
                  <a:lnTo>
                    <a:pt x="236" y="622"/>
                  </a:lnTo>
                  <a:lnTo>
                    <a:pt x="236" y="621"/>
                  </a:lnTo>
                  <a:lnTo>
                    <a:pt x="235" y="620"/>
                  </a:lnTo>
                  <a:lnTo>
                    <a:pt x="234" y="620"/>
                  </a:lnTo>
                  <a:lnTo>
                    <a:pt x="233" y="619"/>
                  </a:lnTo>
                  <a:lnTo>
                    <a:pt x="231" y="619"/>
                  </a:lnTo>
                  <a:lnTo>
                    <a:pt x="229" y="618"/>
                  </a:lnTo>
                  <a:lnTo>
                    <a:pt x="229" y="619"/>
                  </a:lnTo>
                  <a:lnTo>
                    <a:pt x="227" y="619"/>
                  </a:lnTo>
                  <a:lnTo>
                    <a:pt x="225" y="618"/>
                  </a:lnTo>
                  <a:lnTo>
                    <a:pt x="225" y="619"/>
                  </a:lnTo>
                  <a:lnTo>
                    <a:pt x="224" y="620"/>
                  </a:lnTo>
                  <a:lnTo>
                    <a:pt x="222" y="621"/>
                  </a:lnTo>
                  <a:lnTo>
                    <a:pt x="221" y="622"/>
                  </a:lnTo>
                  <a:lnTo>
                    <a:pt x="220" y="622"/>
                  </a:lnTo>
                  <a:lnTo>
                    <a:pt x="220" y="623"/>
                  </a:lnTo>
                  <a:lnTo>
                    <a:pt x="217" y="623"/>
                  </a:lnTo>
                  <a:lnTo>
                    <a:pt x="216" y="623"/>
                  </a:lnTo>
                  <a:lnTo>
                    <a:pt x="215" y="625"/>
                  </a:lnTo>
                  <a:lnTo>
                    <a:pt x="213" y="625"/>
                  </a:lnTo>
                  <a:lnTo>
                    <a:pt x="212" y="625"/>
                  </a:lnTo>
                  <a:lnTo>
                    <a:pt x="211" y="625"/>
                  </a:lnTo>
                  <a:lnTo>
                    <a:pt x="210" y="626"/>
                  </a:lnTo>
                  <a:lnTo>
                    <a:pt x="209" y="626"/>
                  </a:lnTo>
                  <a:lnTo>
                    <a:pt x="208" y="626"/>
                  </a:lnTo>
                  <a:lnTo>
                    <a:pt x="208" y="625"/>
                  </a:lnTo>
                  <a:lnTo>
                    <a:pt x="207" y="625"/>
                  </a:lnTo>
                  <a:lnTo>
                    <a:pt x="205" y="625"/>
                  </a:lnTo>
                  <a:lnTo>
                    <a:pt x="204" y="625"/>
                  </a:lnTo>
                  <a:lnTo>
                    <a:pt x="202" y="626"/>
                  </a:lnTo>
                  <a:lnTo>
                    <a:pt x="201" y="626"/>
                  </a:lnTo>
                  <a:lnTo>
                    <a:pt x="200" y="626"/>
                  </a:lnTo>
                  <a:lnTo>
                    <a:pt x="199" y="625"/>
                  </a:lnTo>
                  <a:lnTo>
                    <a:pt x="198" y="625"/>
                  </a:lnTo>
                  <a:lnTo>
                    <a:pt x="196" y="623"/>
                  </a:lnTo>
                  <a:lnTo>
                    <a:pt x="195" y="622"/>
                  </a:lnTo>
                  <a:lnTo>
                    <a:pt x="194" y="621"/>
                  </a:lnTo>
                  <a:lnTo>
                    <a:pt x="193" y="621"/>
                  </a:lnTo>
                  <a:lnTo>
                    <a:pt x="193" y="620"/>
                  </a:lnTo>
                  <a:lnTo>
                    <a:pt x="192" y="620"/>
                  </a:lnTo>
                  <a:lnTo>
                    <a:pt x="190" y="620"/>
                  </a:lnTo>
                  <a:lnTo>
                    <a:pt x="188" y="619"/>
                  </a:lnTo>
                  <a:lnTo>
                    <a:pt x="188" y="617"/>
                  </a:lnTo>
                  <a:lnTo>
                    <a:pt x="186" y="615"/>
                  </a:lnTo>
                  <a:lnTo>
                    <a:pt x="186" y="614"/>
                  </a:lnTo>
                  <a:lnTo>
                    <a:pt x="185" y="614"/>
                  </a:lnTo>
                  <a:lnTo>
                    <a:pt x="185" y="613"/>
                  </a:lnTo>
                  <a:lnTo>
                    <a:pt x="184" y="613"/>
                  </a:lnTo>
                  <a:lnTo>
                    <a:pt x="183" y="612"/>
                  </a:lnTo>
                  <a:lnTo>
                    <a:pt x="183" y="611"/>
                  </a:lnTo>
                  <a:lnTo>
                    <a:pt x="182" y="611"/>
                  </a:lnTo>
                  <a:lnTo>
                    <a:pt x="181" y="611"/>
                  </a:lnTo>
                  <a:lnTo>
                    <a:pt x="177" y="612"/>
                  </a:lnTo>
                  <a:lnTo>
                    <a:pt x="175" y="613"/>
                  </a:lnTo>
                  <a:lnTo>
                    <a:pt x="174" y="614"/>
                  </a:lnTo>
                  <a:lnTo>
                    <a:pt x="173" y="614"/>
                  </a:lnTo>
                  <a:lnTo>
                    <a:pt x="172" y="614"/>
                  </a:lnTo>
                  <a:lnTo>
                    <a:pt x="169" y="614"/>
                  </a:lnTo>
                  <a:lnTo>
                    <a:pt x="168" y="614"/>
                  </a:lnTo>
                  <a:lnTo>
                    <a:pt x="167" y="614"/>
                  </a:lnTo>
                  <a:lnTo>
                    <a:pt x="162" y="615"/>
                  </a:lnTo>
                  <a:lnTo>
                    <a:pt x="159" y="615"/>
                  </a:lnTo>
                  <a:lnTo>
                    <a:pt x="156" y="614"/>
                  </a:lnTo>
                  <a:lnTo>
                    <a:pt x="155" y="613"/>
                  </a:lnTo>
                  <a:lnTo>
                    <a:pt x="153" y="612"/>
                  </a:lnTo>
                  <a:lnTo>
                    <a:pt x="152" y="611"/>
                  </a:lnTo>
                  <a:lnTo>
                    <a:pt x="151" y="610"/>
                  </a:lnTo>
                  <a:lnTo>
                    <a:pt x="149" y="609"/>
                  </a:lnTo>
                  <a:lnTo>
                    <a:pt x="148" y="608"/>
                  </a:lnTo>
                  <a:lnTo>
                    <a:pt x="147" y="608"/>
                  </a:lnTo>
                  <a:lnTo>
                    <a:pt x="147" y="606"/>
                  </a:lnTo>
                  <a:lnTo>
                    <a:pt x="147" y="608"/>
                  </a:lnTo>
                  <a:lnTo>
                    <a:pt x="144" y="609"/>
                  </a:lnTo>
                  <a:lnTo>
                    <a:pt x="143" y="610"/>
                  </a:lnTo>
                  <a:lnTo>
                    <a:pt x="141" y="610"/>
                  </a:lnTo>
                  <a:lnTo>
                    <a:pt x="140" y="610"/>
                  </a:lnTo>
                  <a:lnTo>
                    <a:pt x="139" y="610"/>
                  </a:lnTo>
                  <a:lnTo>
                    <a:pt x="138" y="611"/>
                  </a:lnTo>
                  <a:lnTo>
                    <a:pt x="136" y="612"/>
                  </a:lnTo>
                  <a:lnTo>
                    <a:pt x="134" y="613"/>
                  </a:lnTo>
                  <a:lnTo>
                    <a:pt x="133" y="614"/>
                  </a:lnTo>
                  <a:lnTo>
                    <a:pt x="133" y="615"/>
                  </a:lnTo>
                  <a:lnTo>
                    <a:pt x="133" y="617"/>
                  </a:lnTo>
                  <a:lnTo>
                    <a:pt x="133" y="618"/>
                  </a:lnTo>
                  <a:lnTo>
                    <a:pt x="132" y="618"/>
                  </a:lnTo>
                  <a:lnTo>
                    <a:pt x="132" y="619"/>
                  </a:lnTo>
                  <a:lnTo>
                    <a:pt x="132" y="620"/>
                  </a:lnTo>
                  <a:lnTo>
                    <a:pt x="130" y="620"/>
                  </a:lnTo>
                  <a:lnTo>
                    <a:pt x="129" y="621"/>
                  </a:lnTo>
                  <a:lnTo>
                    <a:pt x="129" y="622"/>
                  </a:lnTo>
                  <a:lnTo>
                    <a:pt x="129" y="625"/>
                  </a:lnTo>
                  <a:lnTo>
                    <a:pt x="127" y="628"/>
                  </a:lnTo>
                  <a:lnTo>
                    <a:pt x="127" y="629"/>
                  </a:lnTo>
                  <a:lnTo>
                    <a:pt x="127" y="630"/>
                  </a:lnTo>
                  <a:lnTo>
                    <a:pt x="129" y="631"/>
                  </a:lnTo>
                  <a:lnTo>
                    <a:pt x="129" y="634"/>
                  </a:lnTo>
                  <a:lnTo>
                    <a:pt x="129" y="635"/>
                  </a:lnTo>
                  <a:lnTo>
                    <a:pt x="129" y="636"/>
                  </a:lnTo>
                  <a:lnTo>
                    <a:pt x="127" y="637"/>
                  </a:lnTo>
                  <a:lnTo>
                    <a:pt x="125" y="638"/>
                  </a:lnTo>
                  <a:lnTo>
                    <a:pt x="125" y="639"/>
                  </a:lnTo>
                  <a:lnTo>
                    <a:pt x="124" y="643"/>
                  </a:lnTo>
                  <a:lnTo>
                    <a:pt x="123" y="644"/>
                  </a:lnTo>
                  <a:lnTo>
                    <a:pt x="123" y="645"/>
                  </a:lnTo>
                  <a:lnTo>
                    <a:pt x="122" y="646"/>
                  </a:lnTo>
                  <a:lnTo>
                    <a:pt x="121" y="648"/>
                  </a:lnTo>
                  <a:lnTo>
                    <a:pt x="121" y="650"/>
                  </a:lnTo>
                  <a:lnTo>
                    <a:pt x="121" y="651"/>
                  </a:lnTo>
                  <a:lnTo>
                    <a:pt x="121" y="652"/>
                  </a:lnTo>
                  <a:lnTo>
                    <a:pt x="122" y="652"/>
                  </a:lnTo>
                  <a:lnTo>
                    <a:pt x="123" y="653"/>
                  </a:lnTo>
                  <a:lnTo>
                    <a:pt x="123" y="654"/>
                  </a:lnTo>
                  <a:lnTo>
                    <a:pt x="123" y="655"/>
                  </a:lnTo>
                  <a:lnTo>
                    <a:pt x="122" y="658"/>
                  </a:lnTo>
                  <a:lnTo>
                    <a:pt x="122" y="660"/>
                  </a:lnTo>
                  <a:lnTo>
                    <a:pt x="122" y="661"/>
                  </a:lnTo>
                  <a:lnTo>
                    <a:pt x="123" y="661"/>
                  </a:lnTo>
                  <a:lnTo>
                    <a:pt x="123" y="664"/>
                  </a:lnTo>
                  <a:lnTo>
                    <a:pt x="124" y="665"/>
                  </a:lnTo>
                  <a:lnTo>
                    <a:pt x="125" y="667"/>
                  </a:lnTo>
                  <a:lnTo>
                    <a:pt x="125" y="669"/>
                  </a:lnTo>
                  <a:lnTo>
                    <a:pt x="126" y="670"/>
                  </a:lnTo>
                  <a:lnTo>
                    <a:pt x="126" y="671"/>
                  </a:lnTo>
                  <a:lnTo>
                    <a:pt x="127" y="671"/>
                  </a:lnTo>
                  <a:lnTo>
                    <a:pt x="129" y="672"/>
                  </a:lnTo>
                  <a:lnTo>
                    <a:pt x="127" y="673"/>
                  </a:lnTo>
                  <a:lnTo>
                    <a:pt x="127" y="675"/>
                  </a:lnTo>
                  <a:lnTo>
                    <a:pt x="127" y="676"/>
                  </a:lnTo>
                  <a:lnTo>
                    <a:pt x="127" y="677"/>
                  </a:lnTo>
                  <a:lnTo>
                    <a:pt x="127" y="678"/>
                  </a:lnTo>
                  <a:lnTo>
                    <a:pt x="125" y="678"/>
                  </a:lnTo>
                  <a:lnTo>
                    <a:pt x="124" y="678"/>
                  </a:lnTo>
                  <a:lnTo>
                    <a:pt x="123" y="679"/>
                  </a:lnTo>
                  <a:lnTo>
                    <a:pt x="122" y="679"/>
                  </a:lnTo>
                  <a:lnTo>
                    <a:pt x="121" y="680"/>
                  </a:lnTo>
                  <a:lnTo>
                    <a:pt x="119" y="680"/>
                  </a:lnTo>
                  <a:lnTo>
                    <a:pt x="118" y="680"/>
                  </a:lnTo>
                  <a:lnTo>
                    <a:pt x="117" y="681"/>
                  </a:lnTo>
                  <a:lnTo>
                    <a:pt x="115" y="683"/>
                  </a:lnTo>
                  <a:lnTo>
                    <a:pt x="115" y="684"/>
                  </a:lnTo>
                  <a:lnTo>
                    <a:pt x="113" y="684"/>
                  </a:lnTo>
                  <a:lnTo>
                    <a:pt x="112" y="684"/>
                  </a:lnTo>
                  <a:lnTo>
                    <a:pt x="110" y="684"/>
                  </a:lnTo>
                  <a:lnTo>
                    <a:pt x="109" y="684"/>
                  </a:lnTo>
                  <a:lnTo>
                    <a:pt x="108" y="684"/>
                  </a:lnTo>
                  <a:lnTo>
                    <a:pt x="108" y="685"/>
                  </a:lnTo>
                  <a:lnTo>
                    <a:pt x="107" y="686"/>
                  </a:lnTo>
                  <a:lnTo>
                    <a:pt x="107" y="685"/>
                  </a:lnTo>
                  <a:lnTo>
                    <a:pt x="105" y="686"/>
                  </a:lnTo>
                  <a:lnTo>
                    <a:pt x="104" y="685"/>
                  </a:lnTo>
                  <a:lnTo>
                    <a:pt x="103" y="685"/>
                  </a:lnTo>
                  <a:lnTo>
                    <a:pt x="100" y="686"/>
                  </a:lnTo>
                  <a:lnTo>
                    <a:pt x="99" y="687"/>
                  </a:lnTo>
                  <a:lnTo>
                    <a:pt x="98" y="687"/>
                  </a:lnTo>
                  <a:lnTo>
                    <a:pt x="97" y="688"/>
                  </a:lnTo>
                  <a:lnTo>
                    <a:pt x="93" y="688"/>
                  </a:lnTo>
                  <a:lnTo>
                    <a:pt x="92" y="688"/>
                  </a:lnTo>
                  <a:lnTo>
                    <a:pt x="91" y="688"/>
                  </a:lnTo>
                  <a:lnTo>
                    <a:pt x="90" y="688"/>
                  </a:lnTo>
                  <a:lnTo>
                    <a:pt x="89" y="689"/>
                  </a:lnTo>
                  <a:lnTo>
                    <a:pt x="88" y="693"/>
                  </a:lnTo>
                  <a:lnTo>
                    <a:pt x="87" y="694"/>
                  </a:lnTo>
                  <a:lnTo>
                    <a:pt x="86" y="694"/>
                  </a:lnTo>
                  <a:lnTo>
                    <a:pt x="86" y="695"/>
                  </a:lnTo>
                  <a:lnTo>
                    <a:pt x="84" y="696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73">
              <a:extLst>
                <a:ext uri="{FF2B5EF4-FFF2-40B4-BE49-F238E27FC236}">
                  <a16:creationId xmlns:a16="http://schemas.microsoft.com/office/drawing/2014/main" id="{5B825DB5-B0DA-9087-ADB4-712E0D5FD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9475" y="925513"/>
              <a:ext cx="1154113" cy="836613"/>
            </a:xfrm>
            <a:custGeom>
              <a:avLst/>
              <a:gdLst>
                <a:gd name="T0" fmla="*/ 698 w 727"/>
                <a:gd name="T1" fmla="*/ 273 h 527"/>
                <a:gd name="T2" fmla="*/ 691 w 727"/>
                <a:gd name="T3" fmla="*/ 286 h 527"/>
                <a:gd name="T4" fmla="*/ 659 w 727"/>
                <a:gd name="T5" fmla="*/ 303 h 527"/>
                <a:gd name="T6" fmla="*/ 625 w 727"/>
                <a:gd name="T7" fmla="*/ 295 h 527"/>
                <a:gd name="T8" fmla="*/ 580 w 727"/>
                <a:gd name="T9" fmla="*/ 290 h 527"/>
                <a:gd name="T10" fmla="*/ 537 w 727"/>
                <a:gd name="T11" fmla="*/ 288 h 527"/>
                <a:gd name="T12" fmla="*/ 512 w 727"/>
                <a:gd name="T13" fmla="*/ 309 h 527"/>
                <a:gd name="T14" fmla="*/ 542 w 727"/>
                <a:gd name="T15" fmla="*/ 312 h 527"/>
                <a:gd name="T16" fmla="*/ 557 w 727"/>
                <a:gd name="T17" fmla="*/ 347 h 527"/>
                <a:gd name="T18" fmla="*/ 534 w 727"/>
                <a:gd name="T19" fmla="*/ 369 h 527"/>
                <a:gd name="T20" fmla="*/ 507 w 727"/>
                <a:gd name="T21" fmla="*/ 364 h 527"/>
                <a:gd name="T22" fmla="*/ 519 w 727"/>
                <a:gd name="T23" fmla="*/ 344 h 527"/>
                <a:gd name="T24" fmla="*/ 496 w 727"/>
                <a:gd name="T25" fmla="*/ 322 h 527"/>
                <a:gd name="T26" fmla="*/ 456 w 727"/>
                <a:gd name="T27" fmla="*/ 327 h 527"/>
                <a:gd name="T28" fmla="*/ 403 w 727"/>
                <a:gd name="T29" fmla="*/ 326 h 527"/>
                <a:gd name="T30" fmla="*/ 361 w 727"/>
                <a:gd name="T31" fmla="*/ 312 h 527"/>
                <a:gd name="T32" fmla="*/ 333 w 727"/>
                <a:gd name="T33" fmla="*/ 327 h 527"/>
                <a:gd name="T34" fmla="*/ 313 w 727"/>
                <a:gd name="T35" fmla="*/ 353 h 527"/>
                <a:gd name="T36" fmla="*/ 316 w 727"/>
                <a:gd name="T37" fmla="*/ 377 h 527"/>
                <a:gd name="T38" fmla="*/ 289 w 727"/>
                <a:gd name="T39" fmla="*/ 388 h 527"/>
                <a:gd name="T40" fmla="*/ 256 w 727"/>
                <a:gd name="T41" fmla="*/ 399 h 527"/>
                <a:gd name="T42" fmla="*/ 233 w 727"/>
                <a:gd name="T43" fmla="*/ 388 h 527"/>
                <a:gd name="T44" fmla="*/ 200 w 727"/>
                <a:gd name="T45" fmla="*/ 434 h 527"/>
                <a:gd name="T46" fmla="*/ 146 w 727"/>
                <a:gd name="T47" fmla="*/ 489 h 527"/>
                <a:gd name="T48" fmla="*/ 102 w 727"/>
                <a:gd name="T49" fmla="*/ 477 h 527"/>
                <a:gd name="T50" fmla="*/ 47 w 727"/>
                <a:gd name="T51" fmla="*/ 526 h 527"/>
                <a:gd name="T52" fmla="*/ 0 w 727"/>
                <a:gd name="T53" fmla="*/ 496 h 527"/>
                <a:gd name="T54" fmla="*/ 26 w 727"/>
                <a:gd name="T55" fmla="*/ 476 h 527"/>
                <a:gd name="T56" fmla="*/ 46 w 727"/>
                <a:gd name="T57" fmla="*/ 448 h 527"/>
                <a:gd name="T58" fmla="*/ 80 w 727"/>
                <a:gd name="T59" fmla="*/ 423 h 527"/>
                <a:gd name="T60" fmla="*/ 110 w 727"/>
                <a:gd name="T61" fmla="*/ 395 h 527"/>
                <a:gd name="T62" fmla="*/ 112 w 727"/>
                <a:gd name="T63" fmla="*/ 357 h 527"/>
                <a:gd name="T64" fmla="*/ 104 w 727"/>
                <a:gd name="T65" fmla="*/ 323 h 527"/>
                <a:gd name="T66" fmla="*/ 138 w 727"/>
                <a:gd name="T67" fmla="*/ 312 h 527"/>
                <a:gd name="T68" fmla="*/ 169 w 727"/>
                <a:gd name="T69" fmla="*/ 303 h 527"/>
                <a:gd name="T70" fmla="*/ 178 w 727"/>
                <a:gd name="T71" fmla="*/ 268 h 527"/>
                <a:gd name="T72" fmla="*/ 216 w 727"/>
                <a:gd name="T73" fmla="*/ 253 h 527"/>
                <a:gd name="T74" fmla="*/ 215 w 727"/>
                <a:gd name="T75" fmla="*/ 221 h 527"/>
                <a:gd name="T76" fmla="*/ 187 w 727"/>
                <a:gd name="T77" fmla="*/ 201 h 527"/>
                <a:gd name="T78" fmla="*/ 142 w 727"/>
                <a:gd name="T79" fmla="*/ 212 h 527"/>
                <a:gd name="T80" fmla="*/ 101 w 727"/>
                <a:gd name="T81" fmla="*/ 218 h 527"/>
                <a:gd name="T82" fmla="*/ 57 w 727"/>
                <a:gd name="T83" fmla="*/ 218 h 527"/>
                <a:gd name="T84" fmla="*/ 46 w 727"/>
                <a:gd name="T85" fmla="*/ 196 h 527"/>
                <a:gd name="T86" fmla="*/ 76 w 727"/>
                <a:gd name="T87" fmla="*/ 160 h 527"/>
                <a:gd name="T88" fmla="*/ 104 w 727"/>
                <a:gd name="T89" fmla="*/ 119 h 527"/>
                <a:gd name="T90" fmla="*/ 155 w 727"/>
                <a:gd name="T91" fmla="*/ 84 h 527"/>
                <a:gd name="T92" fmla="*/ 151 w 727"/>
                <a:gd name="T93" fmla="*/ 41 h 527"/>
                <a:gd name="T94" fmla="*/ 192 w 727"/>
                <a:gd name="T95" fmla="*/ 3 h 527"/>
                <a:gd name="T96" fmla="*/ 248 w 727"/>
                <a:gd name="T97" fmla="*/ 21 h 527"/>
                <a:gd name="T98" fmla="*/ 305 w 727"/>
                <a:gd name="T99" fmla="*/ 4 h 527"/>
                <a:gd name="T100" fmla="*/ 368 w 727"/>
                <a:gd name="T101" fmla="*/ 20 h 527"/>
                <a:gd name="T102" fmla="*/ 344 w 727"/>
                <a:gd name="T103" fmla="*/ 67 h 527"/>
                <a:gd name="T104" fmla="*/ 364 w 727"/>
                <a:gd name="T105" fmla="*/ 103 h 527"/>
                <a:gd name="T106" fmla="*/ 410 w 727"/>
                <a:gd name="T107" fmla="*/ 114 h 527"/>
                <a:gd name="T108" fmla="*/ 438 w 727"/>
                <a:gd name="T109" fmla="*/ 114 h 527"/>
                <a:gd name="T110" fmla="*/ 468 w 727"/>
                <a:gd name="T111" fmla="*/ 101 h 527"/>
                <a:gd name="T112" fmla="*/ 493 w 727"/>
                <a:gd name="T113" fmla="*/ 104 h 527"/>
                <a:gd name="T114" fmla="*/ 521 w 727"/>
                <a:gd name="T115" fmla="*/ 127 h 527"/>
                <a:gd name="T116" fmla="*/ 564 w 727"/>
                <a:gd name="T117" fmla="*/ 152 h 527"/>
                <a:gd name="T118" fmla="*/ 592 w 727"/>
                <a:gd name="T119" fmla="*/ 187 h 527"/>
                <a:gd name="T120" fmla="*/ 645 w 727"/>
                <a:gd name="T121" fmla="*/ 200 h 527"/>
                <a:gd name="T122" fmla="*/ 693 w 727"/>
                <a:gd name="T123" fmla="*/ 198 h 527"/>
                <a:gd name="T124" fmla="*/ 710 w 727"/>
                <a:gd name="T125" fmla="*/ 221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7" h="527">
                  <a:moveTo>
                    <a:pt x="721" y="238"/>
                  </a:moveTo>
                  <a:lnTo>
                    <a:pt x="720" y="239"/>
                  </a:lnTo>
                  <a:lnTo>
                    <a:pt x="720" y="240"/>
                  </a:lnTo>
                  <a:lnTo>
                    <a:pt x="719" y="242"/>
                  </a:lnTo>
                  <a:lnTo>
                    <a:pt x="719" y="243"/>
                  </a:lnTo>
                  <a:lnTo>
                    <a:pt x="719" y="244"/>
                  </a:lnTo>
                  <a:lnTo>
                    <a:pt x="719" y="245"/>
                  </a:lnTo>
                  <a:lnTo>
                    <a:pt x="718" y="245"/>
                  </a:lnTo>
                  <a:lnTo>
                    <a:pt x="717" y="245"/>
                  </a:lnTo>
                  <a:lnTo>
                    <a:pt x="715" y="246"/>
                  </a:lnTo>
                  <a:lnTo>
                    <a:pt x="714" y="246"/>
                  </a:lnTo>
                  <a:lnTo>
                    <a:pt x="713" y="247"/>
                  </a:lnTo>
                  <a:lnTo>
                    <a:pt x="712" y="248"/>
                  </a:lnTo>
                  <a:lnTo>
                    <a:pt x="711" y="248"/>
                  </a:lnTo>
                  <a:lnTo>
                    <a:pt x="710" y="250"/>
                  </a:lnTo>
                  <a:lnTo>
                    <a:pt x="709" y="251"/>
                  </a:lnTo>
                  <a:lnTo>
                    <a:pt x="707" y="251"/>
                  </a:lnTo>
                  <a:lnTo>
                    <a:pt x="707" y="252"/>
                  </a:lnTo>
                  <a:lnTo>
                    <a:pt x="706" y="252"/>
                  </a:lnTo>
                  <a:lnTo>
                    <a:pt x="705" y="253"/>
                  </a:lnTo>
                  <a:lnTo>
                    <a:pt x="704" y="254"/>
                  </a:lnTo>
                  <a:lnTo>
                    <a:pt x="703" y="254"/>
                  </a:lnTo>
                  <a:lnTo>
                    <a:pt x="703" y="255"/>
                  </a:lnTo>
                  <a:lnTo>
                    <a:pt x="703" y="256"/>
                  </a:lnTo>
                  <a:lnTo>
                    <a:pt x="703" y="257"/>
                  </a:lnTo>
                  <a:lnTo>
                    <a:pt x="702" y="257"/>
                  </a:lnTo>
                  <a:lnTo>
                    <a:pt x="702" y="259"/>
                  </a:lnTo>
                  <a:lnTo>
                    <a:pt x="702" y="260"/>
                  </a:lnTo>
                  <a:lnTo>
                    <a:pt x="701" y="260"/>
                  </a:lnTo>
                  <a:lnTo>
                    <a:pt x="701" y="261"/>
                  </a:lnTo>
                  <a:lnTo>
                    <a:pt x="700" y="263"/>
                  </a:lnTo>
                  <a:lnTo>
                    <a:pt x="698" y="264"/>
                  </a:lnTo>
                  <a:lnTo>
                    <a:pt x="698" y="265"/>
                  </a:lnTo>
                  <a:lnTo>
                    <a:pt x="697" y="269"/>
                  </a:lnTo>
                  <a:lnTo>
                    <a:pt x="697" y="270"/>
                  </a:lnTo>
                  <a:lnTo>
                    <a:pt x="696" y="272"/>
                  </a:lnTo>
                  <a:lnTo>
                    <a:pt x="697" y="272"/>
                  </a:lnTo>
                  <a:lnTo>
                    <a:pt x="697" y="273"/>
                  </a:lnTo>
                  <a:lnTo>
                    <a:pt x="698" y="273"/>
                  </a:lnTo>
                  <a:lnTo>
                    <a:pt x="700" y="275"/>
                  </a:lnTo>
                  <a:lnTo>
                    <a:pt x="701" y="275"/>
                  </a:lnTo>
                  <a:lnTo>
                    <a:pt x="702" y="275"/>
                  </a:lnTo>
                  <a:lnTo>
                    <a:pt x="703" y="275"/>
                  </a:lnTo>
                  <a:lnTo>
                    <a:pt x="705" y="275"/>
                  </a:lnTo>
                  <a:lnTo>
                    <a:pt x="706" y="273"/>
                  </a:lnTo>
                  <a:lnTo>
                    <a:pt x="711" y="273"/>
                  </a:lnTo>
                  <a:lnTo>
                    <a:pt x="712" y="273"/>
                  </a:lnTo>
                  <a:lnTo>
                    <a:pt x="714" y="273"/>
                  </a:lnTo>
                  <a:lnTo>
                    <a:pt x="717" y="273"/>
                  </a:lnTo>
                  <a:lnTo>
                    <a:pt x="718" y="272"/>
                  </a:lnTo>
                  <a:lnTo>
                    <a:pt x="719" y="272"/>
                  </a:lnTo>
                  <a:lnTo>
                    <a:pt x="721" y="272"/>
                  </a:lnTo>
                  <a:lnTo>
                    <a:pt x="722" y="271"/>
                  </a:lnTo>
                  <a:lnTo>
                    <a:pt x="723" y="271"/>
                  </a:lnTo>
                  <a:lnTo>
                    <a:pt x="726" y="272"/>
                  </a:lnTo>
                  <a:lnTo>
                    <a:pt x="727" y="272"/>
                  </a:lnTo>
                  <a:lnTo>
                    <a:pt x="720" y="276"/>
                  </a:lnTo>
                  <a:lnTo>
                    <a:pt x="718" y="277"/>
                  </a:lnTo>
                  <a:lnTo>
                    <a:pt x="717" y="277"/>
                  </a:lnTo>
                  <a:lnTo>
                    <a:pt x="715" y="277"/>
                  </a:lnTo>
                  <a:lnTo>
                    <a:pt x="714" y="278"/>
                  </a:lnTo>
                  <a:lnTo>
                    <a:pt x="712" y="278"/>
                  </a:lnTo>
                  <a:lnTo>
                    <a:pt x="710" y="278"/>
                  </a:lnTo>
                  <a:lnTo>
                    <a:pt x="709" y="279"/>
                  </a:lnTo>
                  <a:lnTo>
                    <a:pt x="705" y="280"/>
                  </a:lnTo>
                  <a:lnTo>
                    <a:pt x="704" y="280"/>
                  </a:lnTo>
                  <a:lnTo>
                    <a:pt x="701" y="280"/>
                  </a:lnTo>
                  <a:lnTo>
                    <a:pt x="701" y="281"/>
                  </a:lnTo>
                  <a:lnTo>
                    <a:pt x="700" y="281"/>
                  </a:lnTo>
                  <a:lnTo>
                    <a:pt x="698" y="281"/>
                  </a:lnTo>
                  <a:lnTo>
                    <a:pt x="698" y="282"/>
                  </a:lnTo>
                  <a:lnTo>
                    <a:pt x="697" y="282"/>
                  </a:lnTo>
                  <a:lnTo>
                    <a:pt x="696" y="282"/>
                  </a:lnTo>
                  <a:lnTo>
                    <a:pt x="695" y="284"/>
                  </a:lnTo>
                  <a:lnTo>
                    <a:pt x="694" y="284"/>
                  </a:lnTo>
                  <a:lnTo>
                    <a:pt x="693" y="284"/>
                  </a:lnTo>
                  <a:lnTo>
                    <a:pt x="692" y="285"/>
                  </a:lnTo>
                  <a:lnTo>
                    <a:pt x="691" y="286"/>
                  </a:lnTo>
                  <a:lnTo>
                    <a:pt x="689" y="286"/>
                  </a:lnTo>
                  <a:lnTo>
                    <a:pt x="689" y="287"/>
                  </a:lnTo>
                  <a:lnTo>
                    <a:pt x="688" y="287"/>
                  </a:lnTo>
                  <a:lnTo>
                    <a:pt x="687" y="288"/>
                  </a:lnTo>
                  <a:lnTo>
                    <a:pt x="686" y="289"/>
                  </a:lnTo>
                  <a:lnTo>
                    <a:pt x="685" y="289"/>
                  </a:lnTo>
                  <a:lnTo>
                    <a:pt x="685" y="290"/>
                  </a:lnTo>
                  <a:lnTo>
                    <a:pt x="684" y="290"/>
                  </a:lnTo>
                  <a:lnTo>
                    <a:pt x="684" y="292"/>
                  </a:lnTo>
                  <a:lnTo>
                    <a:pt x="683" y="292"/>
                  </a:lnTo>
                  <a:lnTo>
                    <a:pt x="681" y="293"/>
                  </a:lnTo>
                  <a:lnTo>
                    <a:pt x="680" y="293"/>
                  </a:lnTo>
                  <a:lnTo>
                    <a:pt x="679" y="294"/>
                  </a:lnTo>
                  <a:lnTo>
                    <a:pt x="679" y="295"/>
                  </a:lnTo>
                  <a:lnTo>
                    <a:pt x="678" y="295"/>
                  </a:lnTo>
                  <a:lnTo>
                    <a:pt x="677" y="295"/>
                  </a:lnTo>
                  <a:lnTo>
                    <a:pt x="676" y="295"/>
                  </a:lnTo>
                  <a:lnTo>
                    <a:pt x="676" y="296"/>
                  </a:lnTo>
                  <a:lnTo>
                    <a:pt x="675" y="296"/>
                  </a:lnTo>
                  <a:lnTo>
                    <a:pt x="675" y="297"/>
                  </a:lnTo>
                  <a:lnTo>
                    <a:pt x="674" y="297"/>
                  </a:lnTo>
                  <a:lnTo>
                    <a:pt x="672" y="297"/>
                  </a:lnTo>
                  <a:lnTo>
                    <a:pt x="671" y="298"/>
                  </a:lnTo>
                  <a:lnTo>
                    <a:pt x="670" y="298"/>
                  </a:lnTo>
                  <a:lnTo>
                    <a:pt x="670" y="299"/>
                  </a:lnTo>
                  <a:lnTo>
                    <a:pt x="669" y="299"/>
                  </a:lnTo>
                  <a:lnTo>
                    <a:pt x="668" y="299"/>
                  </a:lnTo>
                  <a:lnTo>
                    <a:pt x="668" y="301"/>
                  </a:lnTo>
                  <a:lnTo>
                    <a:pt x="667" y="301"/>
                  </a:lnTo>
                  <a:lnTo>
                    <a:pt x="666" y="301"/>
                  </a:lnTo>
                  <a:lnTo>
                    <a:pt x="666" y="302"/>
                  </a:lnTo>
                  <a:lnTo>
                    <a:pt x="665" y="303"/>
                  </a:lnTo>
                  <a:lnTo>
                    <a:pt x="663" y="303"/>
                  </a:lnTo>
                  <a:lnTo>
                    <a:pt x="663" y="302"/>
                  </a:lnTo>
                  <a:lnTo>
                    <a:pt x="662" y="302"/>
                  </a:lnTo>
                  <a:lnTo>
                    <a:pt x="661" y="302"/>
                  </a:lnTo>
                  <a:lnTo>
                    <a:pt x="660" y="302"/>
                  </a:lnTo>
                  <a:lnTo>
                    <a:pt x="660" y="303"/>
                  </a:lnTo>
                  <a:lnTo>
                    <a:pt x="659" y="303"/>
                  </a:lnTo>
                  <a:lnTo>
                    <a:pt x="658" y="303"/>
                  </a:lnTo>
                  <a:lnTo>
                    <a:pt x="657" y="303"/>
                  </a:lnTo>
                  <a:lnTo>
                    <a:pt x="655" y="303"/>
                  </a:lnTo>
                  <a:lnTo>
                    <a:pt x="654" y="303"/>
                  </a:lnTo>
                  <a:lnTo>
                    <a:pt x="654" y="302"/>
                  </a:lnTo>
                  <a:lnTo>
                    <a:pt x="653" y="302"/>
                  </a:lnTo>
                  <a:lnTo>
                    <a:pt x="652" y="301"/>
                  </a:lnTo>
                  <a:lnTo>
                    <a:pt x="651" y="301"/>
                  </a:lnTo>
                  <a:lnTo>
                    <a:pt x="651" y="299"/>
                  </a:lnTo>
                  <a:lnTo>
                    <a:pt x="650" y="299"/>
                  </a:lnTo>
                  <a:lnTo>
                    <a:pt x="649" y="299"/>
                  </a:lnTo>
                  <a:lnTo>
                    <a:pt x="648" y="298"/>
                  </a:lnTo>
                  <a:lnTo>
                    <a:pt x="646" y="298"/>
                  </a:lnTo>
                  <a:lnTo>
                    <a:pt x="646" y="297"/>
                  </a:lnTo>
                  <a:lnTo>
                    <a:pt x="646" y="296"/>
                  </a:lnTo>
                  <a:lnTo>
                    <a:pt x="645" y="296"/>
                  </a:lnTo>
                  <a:lnTo>
                    <a:pt x="644" y="296"/>
                  </a:lnTo>
                  <a:lnTo>
                    <a:pt x="644" y="295"/>
                  </a:lnTo>
                  <a:lnTo>
                    <a:pt x="643" y="295"/>
                  </a:lnTo>
                  <a:lnTo>
                    <a:pt x="642" y="295"/>
                  </a:lnTo>
                  <a:lnTo>
                    <a:pt x="641" y="295"/>
                  </a:lnTo>
                  <a:lnTo>
                    <a:pt x="640" y="295"/>
                  </a:lnTo>
                  <a:lnTo>
                    <a:pt x="638" y="295"/>
                  </a:lnTo>
                  <a:lnTo>
                    <a:pt x="637" y="295"/>
                  </a:lnTo>
                  <a:lnTo>
                    <a:pt x="636" y="295"/>
                  </a:lnTo>
                  <a:lnTo>
                    <a:pt x="635" y="295"/>
                  </a:lnTo>
                  <a:lnTo>
                    <a:pt x="634" y="295"/>
                  </a:lnTo>
                  <a:lnTo>
                    <a:pt x="633" y="295"/>
                  </a:lnTo>
                  <a:lnTo>
                    <a:pt x="632" y="295"/>
                  </a:lnTo>
                  <a:lnTo>
                    <a:pt x="632" y="296"/>
                  </a:lnTo>
                  <a:lnTo>
                    <a:pt x="632" y="295"/>
                  </a:lnTo>
                  <a:lnTo>
                    <a:pt x="632" y="296"/>
                  </a:lnTo>
                  <a:lnTo>
                    <a:pt x="631" y="296"/>
                  </a:lnTo>
                  <a:lnTo>
                    <a:pt x="629" y="296"/>
                  </a:lnTo>
                  <a:lnTo>
                    <a:pt x="628" y="296"/>
                  </a:lnTo>
                  <a:lnTo>
                    <a:pt x="627" y="296"/>
                  </a:lnTo>
                  <a:lnTo>
                    <a:pt x="626" y="296"/>
                  </a:lnTo>
                  <a:lnTo>
                    <a:pt x="626" y="295"/>
                  </a:lnTo>
                  <a:lnTo>
                    <a:pt x="625" y="295"/>
                  </a:lnTo>
                  <a:lnTo>
                    <a:pt x="624" y="295"/>
                  </a:lnTo>
                  <a:lnTo>
                    <a:pt x="623" y="295"/>
                  </a:lnTo>
                  <a:lnTo>
                    <a:pt x="622" y="295"/>
                  </a:lnTo>
                  <a:lnTo>
                    <a:pt x="620" y="295"/>
                  </a:lnTo>
                  <a:lnTo>
                    <a:pt x="619" y="295"/>
                  </a:lnTo>
                  <a:lnTo>
                    <a:pt x="619" y="294"/>
                  </a:lnTo>
                  <a:lnTo>
                    <a:pt x="618" y="294"/>
                  </a:lnTo>
                  <a:lnTo>
                    <a:pt x="617" y="294"/>
                  </a:lnTo>
                  <a:lnTo>
                    <a:pt x="616" y="294"/>
                  </a:lnTo>
                  <a:lnTo>
                    <a:pt x="615" y="294"/>
                  </a:lnTo>
                  <a:lnTo>
                    <a:pt x="615" y="293"/>
                  </a:lnTo>
                  <a:lnTo>
                    <a:pt x="614" y="293"/>
                  </a:lnTo>
                  <a:lnTo>
                    <a:pt x="612" y="293"/>
                  </a:lnTo>
                  <a:lnTo>
                    <a:pt x="611" y="293"/>
                  </a:lnTo>
                  <a:lnTo>
                    <a:pt x="610" y="293"/>
                  </a:lnTo>
                  <a:lnTo>
                    <a:pt x="609" y="293"/>
                  </a:lnTo>
                  <a:lnTo>
                    <a:pt x="608" y="293"/>
                  </a:lnTo>
                  <a:lnTo>
                    <a:pt x="607" y="294"/>
                  </a:lnTo>
                  <a:lnTo>
                    <a:pt x="603" y="294"/>
                  </a:lnTo>
                  <a:lnTo>
                    <a:pt x="601" y="294"/>
                  </a:lnTo>
                  <a:lnTo>
                    <a:pt x="600" y="295"/>
                  </a:lnTo>
                  <a:lnTo>
                    <a:pt x="598" y="295"/>
                  </a:lnTo>
                  <a:lnTo>
                    <a:pt x="597" y="295"/>
                  </a:lnTo>
                  <a:lnTo>
                    <a:pt x="593" y="294"/>
                  </a:lnTo>
                  <a:lnTo>
                    <a:pt x="591" y="295"/>
                  </a:lnTo>
                  <a:lnTo>
                    <a:pt x="590" y="295"/>
                  </a:lnTo>
                  <a:lnTo>
                    <a:pt x="589" y="296"/>
                  </a:lnTo>
                  <a:lnTo>
                    <a:pt x="589" y="295"/>
                  </a:lnTo>
                  <a:lnTo>
                    <a:pt x="589" y="294"/>
                  </a:lnTo>
                  <a:lnTo>
                    <a:pt x="588" y="294"/>
                  </a:lnTo>
                  <a:lnTo>
                    <a:pt x="588" y="293"/>
                  </a:lnTo>
                  <a:lnTo>
                    <a:pt x="586" y="293"/>
                  </a:lnTo>
                  <a:lnTo>
                    <a:pt x="585" y="292"/>
                  </a:lnTo>
                  <a:lnTo>
                    <a:pt x="584" y="292"/>
                  </a:lnTo>
                  <a:lnTo>
                    <a:pt x="583" y="292"/>
                  </a:lnTo>
                  <a:lnTo>
                    <a:pt x="582" y="292"/>
                  </a:lnTo>
                  <a:lnTo>
                    <a:pt x="581" y="292"/>
                  </a:lnTo>
                  <a:lnTo>
                    <a:pt x="581" y="290"/>
                  </a:lnTo>
                  <a:lnTo>
                    <a:pt x="580" y="290"/>
                  </a:lnTo>
                  <a:lnTo>
                    <a:pt x="581" y="290"/>
                  </a:lnTo>
                  <a:lnTo>
                    <a:pt x="580" y="289"/>
                  </a:lnTo>
                  <a:lnTo>
                    <a:pt x="580" y="288"/>
                  </a:lnTo>
                  <a:lnTo>
                    <a:pt x="580" y="287"/>
                  </a:lnTo>
                  <a:lnTo>
                    <a:pt x="579" y="286"/>
                  </a:lnTo>
                  <a:lnTo>
                    <a:pt x="577" y="286"/>
                  </a:lnTo>
                  <a:lnTo>
                    <a:pt x="576" y="286"/>
                  </a:lnTo>
                  <a:lnTo>
                    <a:pt x="575" y="286"/>
                  </a:lnTo>
                  <a:lnTo>
                    <a:pt x="575" y="287"/>
                  </a:lnTo>
                  <a:lnTo>
                    <a:pt x="574" y="287"/>
                  </a:lnTo>
                  <a:lnTo>
                    <a:pt x="573" y="287"/>
                  </a:lnTo>
                  <a:lnTo>
                    <a:pt x="572" y="287"/>
                  </a:lnTo>
                  <a:lnTo>
                    <a:pt x="571" y="287"/>
                  </a:lnTo>
                  <a:lnTo>
                    <a:pt x="569" y="287"/>
                  </a:lnTo>
                  <a:lnTo>
                    <a:pt x="567" y="286"/>
                  </a:lnTo>
                  <a:lnTo>
                    <a:pt x="566" y="286"/>
                  </a:lnTo>
                  <a:lnTo>
                    <a:pt x="565" y="286"/>
                  </a:lnTo>
                  <a:lnTo>
                    <a:pt x="564" y="286"/>
                  </a:lnTo>
                  <a:lnTo>
                    <a:pt x="560" y="286"/>
                  </a:lnTo>
                  <a:lnTo>
                    <a:pt x="558" y="286"/>
                  </a:lnTo>
                  <a:lnTo>
                    <a:pt x="557" y="286"/>
                  </a:lnTo>
                  <a:lnTo>
                    <a:pt x="556" y="286"/>
                  </a:lnTo>
                  <a:lnTo>
                    <a:pt x="555" y="286"/>
                  </a:lnTo>
                  <a:lnTo>
                    <a:pt x="554" y="286"/>
                  </a:lnTo>
                  <a:lnTo>
                    <a:pt x="552" y="286"/>
                  </a:lnTo>
                  <a:lnTo>
                    <a:pt x="551" y="286"/>
                  </a:lnTo>
                  <a:lnTo>
                    <a:pt x="550" y="285"/>
                  </a:lnTo>
                  <a:lnTo>
                    <a:pt x="549" y="285"/>
                  </a:lnTo>
                  <a:lnTo>
                    <a:pt x="548" y="285"/>
                  </a:lnTo>
                  <a:lnTo>
                    <a:pt x="546" y="284"/>
                  </a:lnTo>
                  <a:lnTo>
                    <a:pt x="543" y="285"/>
                  </a:lnTo>
                  <a:lnTo>
                    <a:pt x="542" y="285"/>
                  </a:lnTo>
                  <a:lnTo>
                    <a:pt x="541" y="286"/>
                  </a:lnTo>
                  <a:lnTo>
                    <a:pt x="540" y="286"/>
                  </a:lnTo>
                  <a:lnTo>
                    <a:pt x="540" y="287"/>
                  </a:lnTo>
                  <a:lnTo>
                    <a:pt x="539" y="287"/>
                  </a:lnTo>
                  <a:lnTo>
                    <a:pt x="539" y="288"/>
                  </a:lnTo>
                  <a:lnTo>
                    <a:pt x="538" y="288"/>
                  </a:lnTo>
                  <a:lnTo>
                    <a:pt x="537" y="288"/>
                  </a:lnTo>
                  <a:lnTo>
                    <a:pt x="537" y="289"/>
                  </a:lnTo>
                  <a:lnTo>
                    <a:pt x="536" y="289"/>
                  </a:lnTo>
                  <a:lnTo>
                    <a:pt x="536" y="290"/>
                  </a:lnTo>
                  <a:lnTo>
                    <a:pt x="534" y="290"/>
                  </a:lnTo>
                  <a:lnTo>
                    <a:pt x="533" y="290"/>
                  </a:lnTo>
                  <a:lnTo>
                    <a:pt x="533" y="292"/>
                  </a:lnTo>
                  <a:lnTo>
                    <a:pt x="532" y="292"/>
                  </a:lnTo>
                  <a:lnTo>
                    <a:pt x="531" y="292"/>
                  </a:lnTo>
                  <a:lnTo>
                    <a:pt x="530" y="293"/>
                  </a:lnTo>
                  <a:lnTo>
                    <a:pt x="529" y="293"/>
                  </a:lnTo>
                  <a:lnTo>
                    <a:pt x="528" y="293"/>
                  </a:lnTo>
                  <a:lnTo>
                    <a:pt x="526" y="293"/>
                  </a:lnTo>
                  <a:lnTo>
                    <a:pt x="526" y="294"/>
                  </a:lnTo>
                  <a:lnTo>
                    <a:pt x="525" y="294"/>
                  </a:lnTo>
                  <a:lnTo>
                    <a:pt x="524" y="294"/>
                  </a:lnTo>
                  <a:lnTo>
                    <a:pt x="523" y="294"/>
                  </a:lnTo>
                  <a:lnTo>
                    <a:pt x="523" y="295"/>
                  </a:lnTo>
                  <a:lnTo>
                    <a:pt x="522" y="295"/>
                  </a:lnTo>
                  <a:lnTo>
                    <a:pt x="521" y="295"/>
                  </a:lnTo>
                  <a:lnTo>
                    <a:pt x="520" y="295"/>
                  </a:lnTo>
                  <a:lnTo>
                    <a:pt x="519" y="296"/>
                  </a:lnTo>
                  <a:lnTo>
                    <a:pt x="517" y="296"/>
                  </a:lnTo>
                  <a:lnTo>
                    <a:pt x="516" y="296"/>
                  </a:lnTo>
                  <a:lnTo>
                    <a:pt x="516" y="297"/>
                  </a:lnTo>
                  <a:lnTo>
                    <a:pt x="515" y="297"/>
                  </a:lnTo>
                  <a:lnTo>
                    <a:pt x="515" y="298"/>
                  </a:lnTo>
                  <a:lnTo>
                    <a:pt x="515" y="301"/>
                  </a:lnTo>
                  <a:lnTo>
                    <a:pt x="515" y="302"/>
                  </a:lnTo>
                  <a:lnTo>
                    <a:pt x="515" y="303"/>
                  </a:lnTo>
                  <a:lnTo>
                    <a:pt x="516" y="303"/>
                  </a:lnTo>
                  <a:lnTo>
                    <a:pt x="516" y="304"/>
                  </a:lnTo>
                  <a:lnTo>
                    <a:pt x="517" y="306"/>
                  </a:lnTo>
                  <a:lnTo>
                    <a:pt x="516" y="306"/>
                  </a:lnTo>
                  <a:lnTo>
                    <a:pt x="516" y="307"/>
                  </a:lnTo>
                  <a:lnTo>
                    <a:pt x="515" y="307"/>
                  </a:lnTo>
                  <a:lnTo>
                    <a:pt x="515" y="309"/>
                  </a:lnTo>
                  <a:lnTo>
                    <a:pt x="514" y="309"/>
                  </a:lnTo>
                  <a:lnTo>
                    <a:pt x="513" y="309"/>
                  </a:lnTo>
                  <a:lnTo>
                    <a:pt x="512" y="309"/>
                  </a:lnTo>
                  <a:lnTo>
                    <a:pt x="511" y="309"/>
                  </a:lnTo>
                  <a:lnTo>
                    <a:pt x="510" y="309"/>
                  </a:lnTo>
                  <a:lnTo>
                    <a:pt x="510" y="310"/>
                  </a:lnTo>
                  <a:lnTo>
                    <a:pt x="508" y="310"/>
                  </a:lnTo>
                  <a:lnTo>
                    <a:pt x="508" y="311"/>
                  </a:lnTo>
                  <a:lnTo>
                    <a:pt x="508" y="312"/>
                  </a:lnTo>
                  <a:lnTo>
                    <a:pt x="508" y="314"/>
                  </a:lnTo>
                  <a:lnTo>
                    <a:pt x="510" y="315"/>
                  </a:lnTo>
                  <a:lnTo>
                    <a:pt x="511" y="314"/>
                  </a:lnTo>
                  <a:lnTo>
                    <a:pt x="512" y="314"/>
                  </a:lnTo>
                  <a:lnTo>
                    <a:pt x="513" y="313"/>
                  </a:lnTo>
                  <a:lnTo>
                    <a:pt x="513" y="314"/>
                  </a:lnTo>
                  <a:lnTo>
                    <a:pt x="513" y="315"/>
                  </a:lnTo>
                  <a:lnTo>
                    <a:pt x="514" y="317"/>
                  </a:lnTo>
                  <a:lnTo>
                    <a:pt x="515" y="318"/>
                  </a:lnTo>
                  <a:lnTo>
                    <a:pt x="516" y="317"/>
                  </a:lnTo>
                  <a:lnTo>
                    <a:pt x="517" y="317"/>
                  </a:lnTo>
                  <a:lnTo>
                    <a:pt x="519" y="315"/>
                  </a:lnTo>
                  <a:lnTo>
                    <a:pt x="520" y="315"/>
                  </a:lnTo>
                  <a:lnTo>
                    <a:pt x="521" y="315"/>
                  </a:lnTo>
                  <a:lnTo>
                    <a:pt x="522" y="314"/>
                  </a:lnTo>
                  <a:lnTo>
                    <a:pt x="523" y="314"/>
                  </a:lnTo>
                  <a:lnTo>
                    <a:pt x="523" y="315"/>
                  </a:lnTo>
                  <a:lnTo>
                    <a:pt x="524" y="317"/>
                  </a:lnTo>
                  <a:lnTo>
                    <a:pt x="525" y="317"/>
                  </a:lnTo>
                  <a:lnTo>
                    <a:pt x="526" y="317"/>
                  </a:lnTo>
                  <a:lnTo>
                    <a:pt x="529" y="315"/>
                  </a:lnTo>
                  <a:lnTo>
                    <a:pt x="530" y="315"/>
                  </a:lnTo>
                  <a:lnTo>
                    <a:pt x="531" y="315"/>
                  </a:lnTo>
                  <a:lnTo>
                    <a:pt x="532" y="315"/>
                  </a:lnTo>
                  <a:lnTo>
                    <a:pt x="534" y="314"/>
                  </a:lnTo>
                  <a:lnTo>
                    <a:pt x="537" y="314"/>
                  </a:lnTo>
                  <a:lnTo>
                    <a:pt x="538" y="314"/>
                  </a:lnTo>
                  <a:lnTo>
                    <a:pt x="539" y="314"/>
                  </a:lnTo>
                  <a:lnTo>
                    <a:pt x="540" y="314"/>
                  </a:lnTo>
                  <a:lnTo>
                    <a:pt x="541" y="314"/>
                  </a:lnTo>
                  <a:lnTo>
                    <a:pt x="541" y="313"/>
                  </a:lnTo>
                  <a:lnTo>
                    <a:pt x="542" y="313"/>
                  </a:lnTo>
                  <a:lnTo>
                    <a:pt x="542" y="312"/>
                  </a:lnTo>
                  <a:lnTo>
                    <a:pt x="543" y="312"/>
                  </a:lnTo>
                  <a:lnTo>
                    <a:pt x="545" y="312"/>
                  </a:lnTo>
                  <a:lnTo>
                    <a:pt x="546" y="313"/>
                  </a:lnTo>
                  <a:lnTo>
                    <a:pt x="548" y="312"/>
                  </a:lnTo>
                  <a:lnTo>
                    <a:pt x="549" y="312"/>
                  </a:lnTo>
                  <a:lnTo>
                    <a:pt x="549" y="313"/>
                  </a:lnTo>
                  <a:lnTo>
                    <a:pt x="551" y="312"/>
                  </a:lnTo>
                  <a:lnTo>
                    <a:pt x="555" y="311"/>
                  </a:lnTo>
                  <a:lnTo>
                    <a:pt x="556" y="311"/>
                  </a:lnTo>
                  <a:lnTo>
                    <a:pt x="557" y="311"/>
                  </a:lnTo>
                  <a:lnTo>
                    <a:pt x="558" y="310"/>
                  </a:lnTo>
                  <a:lnTo>
                    <a:pt x="559" y="310"/>
                  </a:lnTo>
                  <a:lnTo>
                    <a:pt x="562" y="309"/>
                  </a:lnTo>
                  <a:lnTo>
                    <a:pt x="563" y="309"/>
                  </a:lnTo>
                  <a:lnTo>
                    <a:pt x="564" y="310"/>
                  </a:lnTo>
                  <a:lnTo>
                    <a:pt x="564" y="311"/>
                  </a:lnTo>
                  <a:lnTo>
                    <a:pt x="563" y="312"/>
                  </a:lnTo>
                  <a:lnTo>
                    <a:pt x="562" y="312"/>
                  </a:lnTo>
                  <a:lnTo>
                    <a:pt x="560" y="313"/>
                  </a:lnTo>
                  <a:lnTo>
                    <a:pt x="559" y="315"/>
                  </a:lnTo>
                  <a:lnTo>
                    <a:pt x="557" y="318"/>
                  </a:lnTo>
                  <a:lnTo>
                    <a:pt x="557" y="320"/>
                  </a:lnTo>
                  <a:lnTo>
                    <a:pt x="557" y="321"/>
                  </a:lnTo>
                  <a:lnTo>
                    <a:pt x="557" y="323"/>
                  </a:lnTo>
                  <a:lnTo>
                    <a:pt x="558" y="324"/>
                  </a:lnTo>
                  <a:lnTo>
                    <a:pt x="559" y="327"/>
                  </a:lnTo>
                  <a:lnTo>
                    <a:pt x="559" y="329"/>
                  </a:lnTo>
                  <a:lnTo>
                    <a:pt x="559" y="330"/>
                  </a:lnTo>
                  <a:lnTo>
                    <a:pt x="559" y="331"/>
                  </a:lnTo>
                  <a:lnTo>
                    <a:pt x="559" y="332"/>
                  </a:lnTo>
                  <a:lnTo>
                    <a:pt x="559" y="334"/>
                  </a:lnTo>
                  <a:lnTo>
                    <a:pt x="559" y="335"/>
                  </a:lnTo>
                  <a:lnTo>
                    <a:pt x="559" y="336"/>
                  </a:lnTo>
                  <a:lnTo>
                    <a:pt x="559" y="337"/>
                  </a:lnTo>
                  <a:lnTo>
                    <a:pt x="559" y="338"/>
                  </a:lnTo>
                  <a:lnTo>
                    <a:pt x="557" y="344"/>
                  </a:lnTo>
                  <a:lnTo>
                    <a:pt x="557" y="345"/>
                  </a:lnTo>
                  <a:lnTo>
                    <a:pt x="557" y="346"/>
                  </a:lnTo>
                  <a:lnTo>
                    <a:pt x="557" y="347"/>
                  </a:lnTo>
                  <a:lnTo>
                    <a:pt x="558" y="347"/>
                  </a:lnTo>
                  <a:lnTo>
                    <a:pt x="558" y="348"/>
                  </a:lnTo>
                  <a:lnTo>
                    <a:pt x="558" y="349"/>
                  </a:lnTo>
                  <a:lnTo>
                    <a:pt x="559" y="351"/>
                  </a:lnTo>
                  <a:lnTo>
                    <a:pt x="559" y="352"/>
                  </a:lnTo>
                  <a:lnTo>
                    <a:pt x="559" y="353"/>
                  </a:lnTo>
                  <a:lnTo>
                    <a:pt x="560" y="353"/>
                  </a:lnTo>
                  <a:lnTo>
                    <a:pt x="560" y="354"/>
                  </a:lnTo>
                  <a:lnTo>
                    <a:pt x="560" y="355"/>
                  </a:lnTo>
                  <a:lnTo>
                    <a:pt x="560" y="356"/>
                  </a:lnTo>
                  <a:lnTo>
                    <a:pt x="560" y="357"/>
                  </a:lnTo>
                  <a:lnTo>
                    <a:pt x="560" y="359"/>
                  </a:lnTo>
                  <a:lnTo>
                    <a:pt x="560" y="360"/>
                  </a:lnTo>
                  <a:lnTo>
                    <a:pt x="560" y="361"/>
                  </a:lnTo>
                  <a:lnTo>
                    <a:pt x="560" y="362"/>
                  </a:lnTo>
                  <a:lnTo>
                    <a:pt x="560" y="363"/>
                  </a:lnTo>
                  <a:lnTo>
                    <a:pt x="560" y="365"/>
                  </a:lnTo>
                  <a:lnTo>
                    <a:pt x="559" y="367"/>
                  </a:lnTo>
                  <a:lnTo>
                    <a:pt x="559" y="368"/>
                  </a:lnTo>
                  <a:lnTo>
                    <a:pt x="559" y="369"/>
                  </a:lnTo>
                  <a:lnTo>
                    <a:pt x="559" y="370"/>
                  </a:lnTo>
                  <a:lnTo>
                    <a:pt x="559" y="371"/>
                  </a:lnTo>
                  <a:lnTo>
                    <a:pt x="557" y="372"/>
                  </a:lnTo>
                  <a:lnTo>
                    <a:pt x="556" y="371"/>
                  </a:lnTo>
                  <a:lnTo>
                    <a:pt x="555" y="371"/>
                  </a:lnTo>
                  <a:lnTo>
                    <a:pt x="554" y="371"/>
                  </a:lnTo>
                  <a:lnTo>
                    <a:pt x="552" y="371"/>
                  </a:lnTo>
                  <a:lnTo>
                    <a:pt x="551" y="371"/>
                  </a:lnTo>
                  <a:lnTo>
                    <a:pt x="550" y="371"/>
                  </a:lnTo>
                  <a:lnTo>
                    <a:pt x="549" y="371"/>
                  </a:lnTo>
                  <a:lnTo>
                    <a:pt x="548" y="371"/>
                  </a:lnTo>
                  <a:lnTo>
                    <a:pt x="547" y="371"/>
                  </a:lnTo>
                  <a:lnTo>
                    <a:pt x="543" y="371"/>
                  </a:lnTo>
                  <a:lnTo>
                    <a:pt x="542" y="371"/>
                  </a:lnTo>
                  <a:lnTo>
                    <a:pt x="540" y="370"/>
                  </a:lnTo>
                  <a:lnTo>
                    <a:pt x="538" y="370"/>
                  </a:lnTo>
                  <a:lnTo>
                    <a:pt x="537" y="369"/>
                  </a:lnTo>
                  <a:lnTo>
                    <a:pt x="536" y="368"/>
                  </a:lnTo>
                  <a:lnTo>
                    <a:pt x="534" y="369"/>
                  </a:lnTo>
                  <a:lnTo>
                    <a:pt x="533" y="369"/>
                  </a:lnTo>
                  <a:lnTo>
                    <a:pt x="532" y="369"/>
                  </a:lnTo>
                  <a:lnTo>
                    <a:pt x="531" y="371"/>
                  </a:lnTo>
                  <a:lnTo>
                    <a:pt x="529" y="372"/>
                  </a:lnTo>
                  <a:lnTo>
                    <a:pt x="528" y="372"/>
                  </a:lnTo>
                  <a:lnTo>
                    <a:pt x="525" y="373"/>
                  </a:lnTo>
                  <a:lnTo>
                    <a:pt x="524" y="374"/>
                  </a:lnTo>
                  <a:lnTo>
                    <a:pt x="523" y="374"/>
                  </a:lnTo>
                  <a:lnTo>
                    <a:pt x="523" y="376"/>
                  </a:lnTo>
                  <a:lnTo>
                    <a:pt x="522" y="376"/>
                  </a:lnTo>
                  <a:lnTo>
                    <a:pt x="521" y="377"/>
                  </a:lnTo>
                  <a:lnTo>
                    <a:pt x="520" y="377"/>
                  </a:lnTo>
                  <a:lnTo>
                    <a:pt x="520" y="378"/>
                  </a:lnTo>
                  <a:lnTo>
                    <a:pt x="519" y="378"/>
                  </a:lnTo>
                  <a:lnTo>
                    <a:pt x="519" y="379"/>
                  </a:lnTo>
                  <a:lnTo>
                    <a:pt x="517" y="379"/>
                  </a:lnTo>
                  <a:lnTo>
                    <a:pt x="517" y="380"/>
                  </a:lnTo>
                  <a:lnTo>
                    <a:pt x="515" y="380"/>
                  </a:lnTo>
                  <a:lnTo>
                    <a:pt x="512" y="384"/>
                  </a:lnTo>
                  <a:lnTo>
                    <a:pt x="512" y="382"/>
                  </a:lnTo>
                  <a:lnTo>
                    <a:pt x="511" y="381"/>
                  </a:lnTo>
                  <a:lnTo>
                    <a:pt x="510" y="380"/>
                  </a:lnTo>
                  <a:lnTo>
                    <a:pt x="510" y="379"/>
                  </a:lnTo>
                  <a:lnTo>
                    <a:pt x="510" y="378"/>
                  </a:lnTo>
                  <a:lnTo>
                    <a:pt x="510" y="376"/>
                  </a:lnTo>
                  <a:lnTo>
                    <a:pt x="508" y="374"/>
                  </a:lnTo>
                  <a:lnTo>
                    <a:pt x="507" y="373"/>
                  </a:lnTo>
                  <a:lnTo>
                    <a:pt x="506" y="373"/>
                  </a:lnTo>
                  <a:lnTo>
                    <a:pt x="506" y="372"/>
                  </a:lnTo>
                  <a:lnTo>
                    <a:pt x="505" y="372"/>
                  </a:lnTo>
                  <a:lnTo>
                    <a:pt x="504" y="370"/>
                  </a:lnTo>
                  <a:lnTo>
                    <a:pt x="504" y="369"/>
                  </a:lnTo>
                  <a:lnTo>
                    <a:pt x="505" y="369"/>
                  </a:lnTo>
                  <a:lnTo>
                    <a:pt x="504" y="369"/>
                  </a:lnTo>
                  <a:lnTo>
                    <a:pt x="504" y="368"/>
                  </a:lnTo>
                  <a:lnTo>
                    <a:pt x="505" y="367"/>
                  </a:lnTo>
                  <a:lnTo>
                    <a:pt x="505" y="365"/>
                  </a:lnTo>
                  <a:lnTo>
                    <a:pt x="506" y="365"/>
                  </a:lnTo>
                  <a:lnTo>
                    <a:pt x="507" y="364"/>
                  </a:lnTo>
                  <a:lnTo>
                    <a:pt x="507" y="363"/>
                  </a:lnTo>
                  <a:lnTo>
                    <a:pt x="508" y="361"/>
                  </a:lnTo>
                  <a:lnTo>
                    <a:pt x="506" y="361"/>
                  </a:lnTo>
                  <a:lnTo>
                    <a:pt x="505" y="362"/>
                  </a:lnTo>
                  <a:lnTo>
                    <a:pt x="504" y="362"/>
                  </a:lnTo>
                  <a:lnTo>
                    <a:pt x="504" y="361"/>
                  </a:lnTo>
                  <a:lnTo>
                    <a:pt x="504" y="360"/>
                  </a:lnTo>
                  <a:lnTo>
                    <a:pt x="504" y="359"/>
                  </a:lnTo>
                  <a:lnTo>
                    <a:pt x="503" y="359"/>
                  </a:lnTo>
                  <a:lnTo>
                    <a:pt x="503" y="357"/>
                  </a:lnTo>
                  <a:lnTo>
                    <a:pt x="504" y="357"/>
                  </a:lnTo>
                  <a:lnTo>
                    <a:pt x="504" y="356"/>
                  </a:lnTo>
                  <a:lnTo>
                    <a:pt x="504" y="355"/>
                  </a:lnTo>
                  <a:lnTo>
                    <a:pt x="504" y="354"/>
                  </a:lnTo>
                  <a:lnTo>
                    <a:pt x="503" y="353"/>
                  </a:lnTo>
                  <a:lnTo>
                    <a:pt x="504" y="353"/>
                  </a:lnTo>
                  <a:lnTo>
                    <a:pt x="505" y="353"/>
                  </a:lnTo>
                  <a:lnTo>
                    <a:pt x="505" y="352"/>
                  </a:lnTo>
                  <a:lnTo>
                    <a:pt x="506" y="352"/>
                  </a:lnTo>
                  <a:lnTo>
                    <a:pt x="507" y="352"/>
                  </a:lnTo>
                  <a:lnTo>
                    <a:pt x="508" y="351"/>
                  </a:lnTo>
                  <a:lnTo>
                    <a:pt x="510" y="351"/>
                  </a:lnTo>
                  <a:lnTo>
                    <a:pt x="511" y="351"/>
                  </a:lnTo>
                  <a:lnTo>
                    <a:pt x="512" y="351"/>
                  </a:lnTo>
                  <a:lnTo>
                    <a:pt x="513" y="351"/>
                  </a:lnTo>
                  <a:lnTo>
                    <a:pt x="514" y="349"/>
                  </a:lnTo>
                  <a:lnTo>
                    <a:pt x="515" y="349"/>
                  </a:lnTo>
                  <a:lnTo>
                    <a:pt x="516" y="349"/>
                  </a:lnTo>
                  <a:lnTo>
                    <a:pt x="517" y="349"/>
                  </a:lnTo>
                  <a:lnTo>
                    <a:pt x="519" y="349"/>
                  </a:lnTo>
                  <a:lnTo>
                    <a:pt x="520" y="349"/>
                  </a:lnTo>
                  <a:lnTo>
                    <a:pt x="521" y="349"/>
                  </a:lnTo>
                  <a:lnTo>
                    <a:pt x="521" y="348"/>
                  </a:lnTo>
                  <a:lnTo>
                    <a:pt x="521" y="347"/>
                  </a:lnTo>
                  <a:lnTo>
                    <a:pt x="521" y="346"/>
                  </a:lnTo>
                  <a:lnTo>
                    <a:pt x="520" y="346"/>
                  </a:lnTo>
                  <a:lnTo>
                    <a:pt x="520" y="345"/>
                  </a:lnTo>
                  <a:lnTo>
                    <a:pt x="520" y="344"/>
                  </a:lnTo>
                  <a:lnTo>
                    <a:pt x="519" y="344"/>
                  </a:lnTo>
                  <a:lnTo>
                    <a:pt x="519" y="343"/>
                  </a:lnTo>
                  <a:lnTo>
                    <a:pt x="519" y="342"/>
                  </a:lnTo>
                  <a:lnTo>
                    <a:pt x="517" y="342"/>
                  </a:lnTo>
                  <a:lnTo>
                    <a:pt x="517" y="340"/>
                  </a:lnTo>
                  <a:lnTo>
                    <a:pt x="516" y="340"/>
                  </a:lnTo>
                  <a:lnTo>
                    <a:pt x="516" y="339"/>
                  </a:lnTo>
                  <a:lnTo>
                    <a:pt x="517" y="339"/>
                  </a:lnTo>
                  <a:lnTo>
                    <a:pt x="517" y="338"/>
                  </a:lnTo>
                  <a:lnTo>
                    <a:pt x="516" y="338"/>
                  </a:lnTo>
                  <a:lnTo>
                    <a:pt x="515" y="338"/>
                  </a:lnTo>
                  <a:lnTo>
                    <a:pt x="515" y="337"/>
                  </a:lnTo>
                  <a:lnTo>
                    <a:pt x="514" y="337"/>
                  </a:lnTo>
                  <a:lnTo>
                    <a:pt x="514" y="336"/>
                  </a:lnTo>
                  <a:lnTo>
                    <a:pt x="514" y="335"/>
                  </a:lnTo>
                  <a:lnTo>
                    <a:pt x="513" y="335"/>
                  </a:lnTo>
                  <a:lnTo>
                    <a:pt x="514" y="334"/>
                  </a:lnTo>
                  <a:lnTo>
                    <a:pt x="513" y="334"/>
                  </a:lnTo>
                  <a:lnTo>
                    <a:pt x="512" y="334"/>
                  </a:lnTo>
                  <a:lnTo>
                    <a:pt x="512" y="332"/>
                  </a:lnTo>
                  <a:lnTo>
                    <a:pt x="511" y="332"/>
                  </a:lnTo>
                  <a:lnTo>
                    <a:pt x="508" y="332"/>
                  </a:lnTo>
                  <a:lnTo>
                    <a:pt x="507" y="332"/>
                  </a:lnTo>
                  <a:lnTo>
                    <a:pt x="506" y="332"/>
                  </a:lnTo>
                  <a:lnTo>
                    <a:pt x="506" y="331"/>
                  </a:lnTo>
                  <a:lnTo>
                    <a:pt x="505" y="330"/>
                  </a:lnTo>
                  <a:lnTo>
                    <a:pt x="504" y="328"/>
                  </a:lnTo>
                  <a:lnTo>
                    <a:pt x="504" y="327"/>
                  </a:lnTo>
                  <a:lnTo>
                    <a:pt x="504" y="326"/>
                  </a:lnTo>
                  <a:lnTo>
                    <a:pt x="503" y="326"/>
                  </a:lnTo>
                  <a:lnTo>
                    <a:pt x="503" y="324"/>
                  </a:lnTo>
                  <a:lnTo>
                    <a:pt x="502" y="323"/>
                  </a:lnTo>
                  <a:lnTo>
                    <a:pt x="500" y="323"/>
                  </a:lnTo>
                  <a:lnTo>
                    <a:pt x="499" y="323"/>
                  </a:lnTo>
                  <a:lnTo>
                    <a:pt x="499" y="324"/>
                  </a:lnTo>
                  <a:lnTo>
                    <a:pt x="498" y="324"/>
                  </a:lnTo>
                  <a:lnTo>
                    <a:pt x="497" y="324"/>
                  </a:lnTo>
                  <a:lnTo>
                    <a:pt x="496" y="324"/>
                  </a:lnTo>
                  <a:lnTo>
                    <a:pt x="496" y="323"/>
                  </a:lnTo>
                  <a:lnTo>
                    <a:pt x="496" y="322"/>
                  </a:lnTo>
                  <a:lnTo>
                    <a:pt x="495" y="322"/>
                  </a:lnTo>
                  <a:lnTo>
                    <a:pt x="494" y="323"/>
                  </a:lnTo>
                  <a:lnTo>
                    <a:pt x="491" y="324"/>
                  </a:lnTo>
                  <a:lnTo>
                    <a:pt x="490" y="324"/>
                  </a:lnTo>
                  <a:lnTo>
                    <a:pt x="489" y="324"/>
                  </a:lnTo>
                  <a:lnTo>
                    <a:pt x="488" y="324"/>
                  </a:lnTo>
                  <a:lnTo>
                    <a:pt x="486" y="324"/>
                  </a:lnTo>
                  <a:lnTo>
                    <a:pt x="485" y="326"/>
                  </a:lnTo>
                  <a:lnTo>
                    <a:pt x="485" y="324"/>
                  </a:lnTo>
                  <a:lnTo>
                    <a:pt x="486" y="324"/>
                  </a:lnTo>
                  <a:lnTo>
                    <a:pt x="486" y="323"/>
                  </a:lnTo>
                  <a:lnTo>
                    <a:pt x="485" y="323"/>
                  </a:lnTo>
                  <a:lnTo>
                    <a:pt x="483" y="323"/>
                  </a:lnTo>
                  <a:lnTo>
                    <a:pt x="482" y="323"/>
                  </a:lnTo>
                  <a:lnTo>
                    <a:pt x="481" y="323"/>
                  </a:lnTo>
                  <a:lnTo>
                    <a:pt x="480" y="323"/>
                  </a:lnTo>
                  <a:lnTo>
                    <a:pt x="479" y="323"/>
                  </a:lnTo>
                  <a:lnTo>
                    <a:pt x="478" y="323"/>
                  </a:lnTo>
                  <a:lnTo>
                    <a:pt x="477" y="323"/>
                  </a:lnTo>
                  <a:lnTo>
                    <a:pt x="476" y="323"/>
                  </a:lnTo>
                  <a:lnTo>
                    <a:pt x="474" y="323"/>
                  </a:lnTo>
                  <a:lnTo>
                    <a:pt x="473" y="323"/>
                  </a:lnTo>
                  <a:lnTo>
                    <a:pt x="472" y="323"/>
                  </a:lnTo>
                  <a:lnTo>
                    <a:pt x="471" y="324"/>
                  </a:lnTo>
                  <a:lnTo>
                    <a:pt x="471" y="323"/>
                  </a:lnTo>
                  <a:lnTo>
                    <a:pt x="470" y="324"/>
                  </a:lnTo>
                  <a:lnTo>
                    <a:pt x="469" y="324"/>
                  </a:lnTo>
                  <a:lnTo>
                    <a:pt x="469" y="323"/>
                  </a:lnTo>
                  <a:lnTo>
                    <a:pt x="468" y="323"/>
                  </a:lnTo>
                  <a:lnTo>
                    <a:pt x="468" y="324"/>
                  </a:lnTo>
                  <a:lnTo>
                    <a:pt x="467" y="324"/>
                  </a:lnTo>
                  <a:lnTo>
                    <a:pt x="465" y="324"/>
                  </a:lnTo>
                  <a:lnTo>
                    <a:pt x="464" y="326"/>
                  </a:lnTo>
                  <a:lnTo>
                    <a:pt x="462" y="326"/>
                  </a:lnTo>
                  <a:lnTo>
                    <a:pt x="461" y="326"/>
                  </a:lnTo>
                  <a:lnTo>
                    <a:pt x="460" y="327"/>
                  </a:lnTo>
                  <a:lnTo>
                    <a:pt x="459" y="327"/>
                  </a:lnTo>
                  <a:lnTo>
                    <a:pt x="457" y="327"/>
                  </a:lnTo>
                  <a:lnTo>
                    <a:pt x="456" y="327"/>
                  </a:lnTo>
                  <a:lnTo>
                    <a:pt x="455" y="327"/>
                  </a:lnTo>
                  <a:lnTo>
                    <a:pt x="454" y="327"/>
                  </a:lnTo>
                  <a:lnTo>
                    <a:pt x="453" y="327"/>
                  </a:lnTo>
                  <a:lnTo>
                    <a:pt x="452" y="327"/>
                  </a:lnTo>
                  <a:lnTo>
                    <a:pt x="452" y="328"/>
                  </a:lnTo>
                  <a:lnTo>
                    <a:pt x="451" y="328"/>
                  </a:lnTo>
                  <a:lnTo>
                    <a:pt x="447" y="329"/>
                  </a:lnTo>
                  <a:lnTo>
                    <a:pt x="446" y="329"/>
                  </a:lnTo>
                  <a:lnTo>
                    <a:pt x="445" y="329"/>
                  </a:lnTo>
                  <a:lnTo>
                    <a:pt x="444" y="329"/>
                  </a:lnTo>
                  <a:lnTo>
                    <a:pt x="443" y="329"/>
                  </a:lnTo>
                  <a:lnTo>
                    <a:pt x="442" y="329"/>
                  </a:lnTo>
                  <a:lnTo>
                    <a:pt x="440" y="329"/>
                  </a:lnTo>
                  <a:lnTo>
                    <a:pt x="440" y="328"/>
                  </a:lnTo>
                  <a:lnTo>
                    <a:pt x="439" y="328"/>
                  </a:lnTo>
                  <a:lnTo>
                    <a:pt x="437" y="328"/>
                  </a:lnTo>
                  <a:lnTo>
                    <a:pt x="434" y="327"/>
                  </a:lnTo>
                  <a:lnTo>
                    <a:pt x="433" y="326"/>
                  </a:lnTo>
                  <a:lnTo>
                    <a:pt x="431" y="326"/>
                  </a:lnTo>
                  <a:lnTo>
                    <a:pt x="430" y="326"/>
                  </a:lnTo>
                  <a:lnTo>
                    <a:pt x="429" y="324"/>
                  </a:lnTo>
                  <a:lnTo>
                    <a:pt x="428" y="324"/>
                  </a:lnTo>
                  <a:lnTo>
                    <a:pt x="427" y="324"/>
                  </a:lnTo>
                  <a:lnTo>
                    <a:pt x="426" y="324"/>
                  </a:lnTo>
                  <a:lnTo>
                    <a:pt x="425" y="326"/>
                  </a:lnTo>
                  <a:lnTo>
                    <a:pt x="424" y="326"/>
                  </a:lnTo>
                  <a:lnTo>
                    <a:pt x="424" y="327"/>
                  </a:lnTo>
                  <a:lnTo>
                    <a:pt x="420" y="328"/>
                  </a:lnTo>
                  <a:lnTo>
                    <a:pt x="419" y="328"/>
                  </a:lnTo>
                  <a:lnTo>
                    <a:pt x="418" y="328"/>
                  </a:lnTo>
                  <a:lnTo>
                    <a:pt x="414" y="327"/>
                  </a:lnTo>
                  <a:lnTo>
                    <a:pt x="412" y="328"/>
                  </a:lnTo>
                  <a:lnTo>
                    <a:pt x="411" y="328"/>
                  </a:lnTo>
                  <a:lnTo>
                    <a:pt x="410" y="328"/>
                  </a:lnTo>
                  <a:lnTo>
                    <a:pt x="408" y="328"/>
                  </a:lnTo>
                  <a:lnTo>
                    <a:pt x="407" y="327"/>
                  </a:lnTo>
                  <a:lnTo>
                    <a:pt x="405" y="327"/>
                  </a:lnTo>
                  <a:lnTo>
                    <a:pt x="404" y="327"/>
                  </a:lnTo>
                  <a:lnTo>
                    <a:pt x="403" y="326"/>
                  </a:lnTo>
                  <a:lnTo>
                    <a:pt x="402" y="326"/>
                  </a:lnTo>
                  <a:lnTo>
                    <a:pt x="401" y="324"/>
                  </a:lnTo>
                  <a:lnTo>
                    <a:pt x="400" y="324"/>
                  </a:lnTo>
                  <a:lnTo>
                    <a:pt x="399" y="324"/>
                  </a:lnTo>
                  <a:lnTo>
                    <a:pt x="399" y="323"/>
                  </a:lnTo>
                  <a:lnTo>
                    <a:pt x="398" y="323"/>
                  </a:lnTo>
                  <a:lnTo>
                    <a:pt x="388" y="323"/>
                  </a:lnTo>
                  <a:lnTo>
                    <a:pt x="382" y="321"/>
                  </a:lnTo>
                  <a:lnTo>
                    <a:pt x="381" y="321"/>
                  </a:lnTo>
                  <a:lnTo>
                    <a:pt x="381" y="320"/>
                  </a:lnTo>
                  <a:lnTo>
                    <a:pt x="381" y="321"/>
                  </a:lnTo>
                  <a:lnTo>
                    <a:pt x="381" y="320"/>
                  </a:lnTo>
                  <a:lnTo>
                    <a:pt x="379" y="320"/>
                  </a:lnTo>
                  <a:lnTo>
                    <a:pt x="378" y="321"/>
                  </a:lnTo>
                  <a:lnTo>
                    <a:pt x="377" y="321"/>
                  </a:lnTo>
                  <a:lnTo>
                    <a:pt x="376" y="322"/>
                  </a:lnTo>
                  <a:lnTo>
                    <a:pt x="375" y="322"/>
                  </a:lnTo>
                  <a:lnTo>
                    <a:pt x="375" y="321"/>
                  </a:lnTo>
                  <a:lnTo>
                    <a:pt x="374" y="321"/>
                  </a:lnTo>
                  <a:lnTo>
                    <a:pt x="374" y="320"/>
                  </a:lnTo>
                  <a:lnTo>
                    <a:pt x="373" y="320"/>
                  </a:lnTo>
                  <a:lnTo>
                    <a:pt x="373" y="319"/>
                  </a:lnTo>
                  <a:lnTo>
                    <a:pt x="371" y="319"/>
                  </a:lnTo>
                  <a:lnTo>
                    <a:pt x="371" y="318"/>
                  </a:lnTo>
                  <a:lnTo>
                    <a:pt x="371" y="317"/>
                  </a:lnTo>
                  <a:lnTo>
                    <a:pt x="373" y="315"/>
                  </a:lnTo>
                  <a:lnTo>
                    <a:pt x="373" y="314"/>
                  </a:lnTo>
                  <a:lnTo>
                    <a:pt x="374" y="314"/>
                  </a:lnTo>
                  <a:lnTo>
                    <a:pt x="375" y="313"/>
                  </a:lnTo>
                  <a:lnTo>
                    <a:pt x="374" y="313"/>
                  </a:lnTo>
                  <a:lnTo>
                    <a:pt x="373" y="313"/>
                  </a:lnTo>
                  <a:lnTo>
                    <a:pt x="371" y="312"/>
                  </a:lnTo>
                  <a:lnTo>
                    <a:pt x="369" y="312"/>
                  </a:lnTo>
                  <a:lnTo>
                    <a:pt x="368" y="312"/>
                  </a:lnTo>
                  <a:lnTo>
                    <a:pt x="367" y="312"/>
                  </a:lnTo>
                  <a:lnTo>
                    <a:pt x="366" y="312"/>
                  </a:lnTo>
                  <a:lnTo>
                    <a:pt x="364" y="312"/>
                  </a:lnTo>
                  <a:lnTo>
                    <a:pt x="362" y="312"/>
                  </a:lnTo>
                  <a:lnTo>
                    <a:pt x="361" y="312"/>
                  </a:lnTo>
                  <a:lnTo>
                    <a:pt x="359" y="312"/>
                  </a:lnTo>
                  <a:lnTo>
                    <a:pt x="358" y="312"/>
                  </a:lnTo>
                  <a:lnTo>
                    <a:pt x="357" y="312"/>
                  </a:lnTo>
                  <a:lnTo>
                    <a:pt x="356" y="313"/>
                  </a:lnTo>
                  <a:lnTo>
                    <a:pt x="353" y="313"/>
                  </a:lnTo>
                  <a:lnTo>
                    <a:pt x="352" y="313"/>
                  </a:lnTo>
                  <a:lnTo>
                    <a:pt x="350" y="312"/>
                  </a:lnTo>
                  <a:lnTo>
                    <a:pt x="349" y="313"/>
                  </a:lnTo>
                  <a:lnTo>
                    <a:pt x="347" y="313"/>
                  </a:lnTo>
                  <a:lnTo>
                    <a:pt x="345" y="313"/>
                  </a:lnTo>
                  <a:lnTo>
                    <a:pt x="344" y="313"/>
                  </a:lnTo>
                  <a:lnTo>
                    <a:pt x="343" y="313"/>
                  </a:lnTo>
                  <a:lnTo>
                    <a:pt x="341" y="313"/>
                  </a:lnTo>
                  <a:lnTo>
                    <a:pt x="341" y="314"/>
                  </a:lnTo>
                  <a:lnTo>
                    <a:pt x="340" y="314"/>
                  </a:lnTo>
                  <a:lnTo>
                    <a:pt x="339" y="314"/>
                  </a:lnTo>
                  <a:lnTo>
                    <a:pt x="335" y="313"/>
                  </a:lnTo>
                  <a:lnTo>
                    <a:pt x="334" y="313"/>
                  </a:lnTo>
                  <a:lnTo>
                    <a:pt x="333" y="313"/>
                  </a:lnTo>
                  <a:lnTo>
                    <a:pt x="333" y="314"/>
                  </a:lnTo>
                  <a:lnTo>
                    <a:pt x="331" y="314"/>
                  </a:lnTo>
                  <a:lnTo>
                    <a:pt x="330" y="314"/>
                  </a:lnTo>
                  <a:lnTo>
                    <a:pt x="328" y="314"/>
                  </a:lnTo>
                  <a:lnTo>
                    <a:pt x="328" y="315"/>
                  </a:lnTo>
                  <a:lnTo>
                    <a:pt x="330" y="317"/>
                  </a:lnTo>
                  <a:lnTo>
                    <a:pt x="331" y="317"/>
                  </a:lnTo>
                  <a:lnTo>
                    <a:pt x="333" y="318"/>
                  </a:lnTo>
                  <a:lnTo>
                    <a:pt x="334" y="319"/>
                  </a:lnTo>
                  <a:lnTo>
                    <a:pt x="333" y="319"/>
                  </a:lnTo>
                  <a:lnTo>
                    <a:pt x="332" y="320"/>
                  </a:lnTo>
                  <a:lnTo>
                    <a:pt x="330" y="321"/>
                  </a:lnTo>
                  <a:lnTo>
                    <a:pt x="330" y="322"/>
                  </a:lnTo>
                  <a:lnTo>
                    <a:pt x="330" y="323"/>
                  </a:lnTo>
                  <a:lnTo>
                    <a:pt x="330" y="324"/>
                  </a:lnTo>
                  <a:lnTo>
                    <a:pt x="330" y="326"/>
                  </a:lnTo>
                  <a:lnTo>
                    <a:pt x="331" y="326"/>
                  </a:lnTo>
                  <a:lnTo>
                    <a:pt x="331" y="327"/>
                  </a:lnTo>
                  <a:lnTo>
                    <a:pt x="332" y="327"/>
                  </a:lnTo>
                  <a:lnTo>
                    <a:pt x="333" y="327"/>
                  </a:lnTo>
                  <a:lnTo>
                    <a:pt x="334" y="327"/>
                  </a:lnTo>
                  <a:lnTo>
                    <a:pt x="334" y="328"/>
                  </a:lnTo>
                  <a:lnTo>
                    <a:pt x="334" y="329"/>
                  </a:lnTo>
                  <a:lnTo>
                    <a:pt x="335" y="329"/>
                  </a:lnTo>
                  <a:lnTo>
                    <a:pt x="335" y="330"/>
                  </a:lnTo>
                  <a:lnTo>
                    <a:pt x="334" y="330"/>
                  </a:lnTo>
                  <a:lnTo>
                    <a:pt x="333" y="330"/>
                  </a:lnTo>
                  <a:lnTo>
                    <a:pt x="333" y="331"/>
                  </a:lnTo>
                  <a:lnTo>
                    <a:pt x="333" y="332"/>
                  </a:lnTo>
                  <a:lnTo>
                    <a:pt x="333" y="334"/>
                  </a:lnTo>
                  <a:lnTo>
                    <a:pt x="333" y="335"/>
                  </a:lnTo>
                  <a:lnTo>
                    <a:pt x="333" y="336"/>
                  </a:lnTo>
                  <a:lnTo>
                    <a:pt x="333" y="337"/>
                  </a:lnTo>
                  <a:lnTo>
                    <a:pt x="333" y="339"/>
                  </a:lnTo>
                  <a:lnTo>
                    <a:pt x="333" y="340"/>
                  </a:lnTo>
                  <a:lnTo>
                    <a:pt x="333" y="342"/>
                  </a:lnTo>
                  <a:lnTo>
                    <a:pt x="333" y="343"/>
                  </a:lnTo>
                  <a:lnTo>
                    <a:pt x="333" y="344"/>
                  </a:lnTo>
                  <a:lnTo>
                    <a:pt x="331" y="344"/>
                  </a:lnTo>
                  <a:lnTo>
                    <a:pt x="330" y="345"/>
                  </a:lnTo>
                  <a:lnTo>
                    <a:pt x="328" y="345"/>
                  </a:lnTo>
                  <a:lnTo>
                    <a:pt x="327" y="346"/>
                  </a:lnTo>
                  <a:lnTo>
                    <a:pt x="326" y="346"/>
                  </a:lnTo>
                  <a:lnTo>
                    <a:pt x="325" y="346"/>
                  </a:lnTo>
                  <a:lnTo>
                    <a:pt x="325" y="347"/>
                  </a:lnTo>
                  <a:lnTo>
                    <a:pt x="323" y="347"/>
                  </a:lnTo>
                  <a:lnTo>
                    <a:pt x="322" y="347"/>
                  </a:lnTo>
                  <a:lnTo>
                    <a:pt x="322" y="348"/>
                  </a:lnTo>
                  <a:lnTo>
                    <a:pt x="321" y="348"/>
                  </a:lnTo>
                  <a:lnTo>
                    <a:pt x="319" y="348"/>
                  </a:lnTo>
                  <a:lnTo>
                    <a:pt x="318" y="348"/>
                  </a:lnTo>
                  <a:lnTo>
                    <a:pt x="317" y="349"/>
                  </a:lnTo>
                  <a:lnTo>
                    <a:pt x="316" y="349"/>
                  </a:lnTo>
                  <a:lnTo>
                    <a:pt x="315" y="351"/>
                  </a:lnTo>
                  <a:lnTo>
                    <a:pt x="314" y="351"/>
                  </a:lnTo>
                  <a:lnTo>
                    <a:pt x="313" y="352"/>
                  </a:lnTo>
                  <a:lnTo>
                    <a:pt x="314" y="352"/>
                  </a:lnTo>
                  <a:lnTo>
                    <a:pt x="313" y="352"/>
                  </a:lnTo>
                  <a:lnTo>
                    <a:pt x="313" y="353"/>
                  </a:lnTo>
                  <a:lnTo>
                    <a:pt x="312" y="353"/>
                  </a:lnTo>
                  <a:lnTo>
                    <a:pt x="312" y="354"/>
                  </a:lnTo>
                  <a:lnTo>
                    <a:pt x="312" y="355"/>
                  </a:lnTo>
                  <a:lnTo>
                    <a:pt x="310" y="356"/>
                  </a:lnTo>
                  <a:lnTo>
                    <a:pt x="310" y="357"/>
                  </a:lnTo>
                  <a:lnTo>
                    <a:pt x="310" y="359"/>
                  </a:lnTo>
                  <a:lnTo>
                    <a:pt x="310" y="360"/>
                  </a:lnTo>
                  <a:lnTo>
                    <a:pt x="312" y="360"/>
                  </a:lnTo>
                  <a:lnTo>
                    <a:pt x="312" y="361"/>
                  </a:lnTo>
                  <a:lnTo>
                    <a:pt x="313" y="361"/>
                  </a:lnTo>
                  <a:lnTo>
                    <a:pt x="314" y="360"/>
                  </a:lnTo>
                  <a:lnTo>
                    <a:pt x="314" y="361"/>
                  </a:lnTo>
                  <a:lnTo>
                    <a:pt x="314" y="362"/>
                  </a:lnTo>
                  <a:lnTo>
                    <a:pt x="313" y="362"/>
                  </a:lnTo>
                  <a:lnTo>
                    <a:pt x="312" y="362"/>
                  </a:lnTo>
                  <a:lnTo>
                    <a:pt x="312" y="363"/>
                  </a:lnTo>
                  <a:lnTo>
                    <a:pt x="310" y="364"/>
                  </a:lnTo>
                  <a:lnTo>
                    <a:pt x="310" y="365"/>
                  </a:lnTo>
                  <a:lnTo>
                    <a:pt x="309" y="365"/>
                  </a:lnTo>
                  <a:lnTo>
                    <a:pt x="308" y="365"/>
                  </a:lnTo>
                  <a:lnTo>
                    <a:pt x="307" y="365"/>
                  </a:lnTo>
                  <a:lnTo>
                    <a:pt x="307" y="367"/>
                  </a:lnTo>
                  <a:lnTo>
                    <a:pt x="307" y="368"/>
                  </a:lnTo>
                  <a:lnTo>
                    <a:pt x="307" y="370"/>
                  </a:lnTo>
                  <a:lnTo>
                    <a:pt x="307" y="371"/>
                  </a:lnTo>
                  <a:lnTo>
                    <a:pt x="308" y="371"/>
                  </a:lnTo>
                  <a:lnTo>
                    <a:pt x="309" y="371"/>
                  </a:lnTo>
                  <a:lnTo>
                    <a:pt x="310" y="371"/>
                  </a:lnTo>
                  <a:lnTo>
                    <a:pt x="312" y="371"/>
                  </a:lnTo>
                  <a:lnTo>
                    <a:pt x="313" y="371"/>
                  </a:lnTo>
                  <a:lnTo>
                    <a:pt x="314" y="371"/>
                  </a:lnTo>
                  <a:lnTo>
                    <a:pt x="315" y="371"/>
                  </a:lnTo>
                  <a:lnTo>
                    <a:pt x="316" y="371"/>
                  </a:lnTo>
                  <a:lnTo>
                    <a:pt x="316" y="372"/>
                  </a:lnTo>
                  <a:lnTo>
                    <a:pt x="316" y="373"/>
                  </a:lnTo>
                  <a:lnTo>
                    <a:pt x="315" y="373"/>
                  </a:lnTo>
                  <a:lnTo>
                    <a:pt x="314" y="373"/>
                  </a:lnTo>
                  <a:lnTo>
                    <a:pt x="314" y="374"/>
                  </a:lnTo>
                  <a:lnTo>
                    <a:pt x="316" y="377"/>
                  </a:lnTo>
                  <a:lnTo>
                    <a:pt x="317" y="378"/>
                  </a:lnTo>
                  <a:lnTo>
                    <a:pt x="318" y="380"/>
                  </a:lnTo>
                  <a:lnTo>
                    <a:pt x="318" y="381"/>
                  </a:lnTo>
                  <a:lnTo>
                    <a:pt x="319" y="382"/>
                  </a:lnTo>
                  <a:lnTo>
                    <a:pt x="319" y="384"/>
                  </a:lnTo>
                  <a:lnTo>
                    <a:pt x="321" y="384"/>
                  </a:lnTo>
                  <a:lnTo>
                    <a:pt x="319" y="384"/>
                  </a:lnTo>
                  <a:lnTo>
                    <a:pt x="318" y="384"/>
                  </a:lnTo>
                  <a:lnTo>
                    <a:pt x="317" y="384"/>
                  </a:lnTo>
                  <a:lnTo>
                    <a:pt x="316" y="384"/>
                  </a:lnTo>
                  <a:lnTo>
                    <a:pt x="316" y="385"/>
                  </a:lnTo>
                  <a:lnTo>
                    <a:pt x="315" y="385"/>
                  </a:lnTo>
                  <a:lnTo>
                    <a:pt x="315" y="386"/>
                  </a:lnTo>
                  <a:lnTo>
                    <a:pt x="314" y="386"/>
                  </a:lnTo>
                  <a:lnTo>
                    <a:pt x="313" y="386"/>
                  </a:lnTo>
                  <a:lnTo>
                    <a:pt x="312" y="387"/>
                  </a:lnTo>
                  <a:lnTo>
                    <a:pt x="310" y="387"/>
                  </a:lnTo>
                  <a:lnTo>
                    <a:pt x="309" y="388"/>
                  </a:lnTo>
                  <a:lnTo>
                    <a:pt x="308" y="388"/>
                  </a:lnTo>
                  <a:lnTo>
                    <a:pt x="307" y="388"/>
                  </a:lnTo>
                  <a:lnTo>
                    <a:pt x="306" y="388"/>
                  </a:lnTo>
                  <a:lnTo>
                    <a:pt x="305" y="388"/>
                  </a:lnTo>
                  <a:lnTo>
                    <a:pt x="305" y="389"/>
                  </a:lnTo>
                  <a:lnTo>
                    <a:pt x="304" y="389"/>
                  </a:lnTo>
                  <a:lnTo>
                    <a:pt x="304" y="390"/>
                  </a:lnTo>
                  <a:lnTo>
                    <a:pt x="302" y="389"/>
                  </a:lnTo>
                  <a:lnTo>
                    <a:pt x="301" y="389"/>
                  </a:lnTo>
                  <a:lnTo>
                    <a:pt x="300" y="389"/>
                  </a:lnTo>
                  <a:lnTo>
                    <a:pt x="299" y="388"/>
                  </a:lnTo>
                  <a:lnTo>
                    <a:pt x="298" y="388"/>
                  </a:lnTo>
                  <a:lnTo>
                    <a:pt x="297" y="388"/>
                  </a:lnTo>
                  <a:lnTo>
                    <a:pt x="296" y="388"/>
                  </a:lnTo>
                  <a:lnTo>
                    <a:pt x="295" y="388"/>
                  </a:lnTo>
                  <a:lnTo>
                    <a:pt x="295" y="387"/>
                  </a:lnTo>
                  <a:lnTo>
                    <a:pt x="293" y="387"/>
                  </a:lnTo>
                  <a:lnTo>
                    <a:pt x="292" y="387"/>
                  </a:lnTo>
                  <a:lnTo>
                    <a:pt x="291" y="387"/>
                  </a:lnTo>
                  <a:lnTo>
                    <a:pt x="290" y="387"/>
                  </a:lnTo>
                  <a:lnTo>
                    <a:pt x="289" y="388"/>
                  </a:lnTo>
                  <a:lnTo>
                    <a:pt x="288" y="388"/>
                  </a:lnTo>
                  <a:lnTo>
                    <a:pt x="287" y="388"/>
                  </a:lnTo>
                  <a:lnTo>
                    <a:pt x="285" y="388"/>
                  </a:lnTo>
                  <a:lnTo>
                    <a:pt x="284" y="388"/>
                  </a:lnTo>
                  <a:lnTo>
                    <a:pt x="283" y="388"/>
                  </a:lnTo>
                  <a:lnTo>
                    <a:pt x="283" y="389"/>
                  </a:lnTo>
                  <a:lnTo>
                    <a:pt x="282" y="389"/>
                  </a:lnTo>
                  <a:lnTo>
                    <a:pt x="281" y="389"/>
                  </a:lnTo>
                  <a:lnTo>
                    <a:pt x="281" y="390"/>
                  </a:lnTo>
                  <a:lnTo>
                    <a:pt x="280" y="390"/>
                  </a:lnTo>
                  <a:lnTo>
                    <a:pt x="279" y="390"/>
                  </a:lnTo>
                  <a:lnTo>
                    <a:pt x="278" y="390"/>
                  </a:lnTo>
                  <a:lnTo>
                    <a:pt x="278" y="391"/>
                  </a:lnTo>
                  <a:lnTo>
                    <a:pt x="276" y="391"/>
                  </a:lnTo>
                  <a:lnTo>
                    <a:pt x="275" y="391"/>
                  </a:lnTo>
                  <a:lnTo>
                    <a:pt x="274" y="391"/>
                  </a:lnTo>
                  <a:lnTo>
                    <a:pt x="274" y="390"/>
                  </a:lnTo>
                  <a:lnTo>
                    <a:pt x="273" y="390"/>
                  </a:lnTo>
                  <a:lnTo>
                    <a:pt x="272" y="390"/>
                  </a:lnTo>
                  <a:lnTo>
                    <a:pt x="272" y="391"/>
                  </a:lnTo>
                  <a:lnTo>
                    <a:pt x="271" y="391"/>
                  </a:lnTo>
                  <a:lnTo>
                    <a:pt x="270" y="390"/>
                  </a:lnTo>
                  <a:lnTo>
                    <a:pt x="269" y="390"/>
                  </a:lnTo>
                  <a:lnTo>
                    <a:pt x="267" y="390"/>
                  </a:lnTo>
                  <a:lnTo>
                    <a:pt x="266" y="390"/>
                  </a:lnTo>
                  <a:lnTo>
                    <a:pt x="265" y="390"/>
                  </a:lnTo>
                  <a:lnTo>
                    <a:pt x="264" y="391"/>
                  </a:lnTo>
                  <a:lnTo>
                    <a:pt x="264" y="393"/>
                  </a:lnTo>
                  <a:lnTo>
                    <a:pt x="263" y="393"/>
                  </a:lnTo>
                  <a:lnTo>
                    <a:pt x="262" y="395"/>
                  </a:lnTo>
                  <a:lnTo>
                    <a:pt x="261" y="395"/>
                  </a:lnTo>
                  <a:lnTo>
                    <a:pt x="261" y="396"/>
                  </a:lnTo>
                  <a:lnTo>
                    <a:pt x="259" y="396"/>
                  </a:lnTo>
                  <a:lnTo>
                    <a:pt x="259" y="397"/>
                  </a:lnTo>
                  <a:lnTo>
                    <a:pt x="259" y="398"/>
                  </a:lnTo>
                  <a:lnTo>
                    <a:pt x="259" y="399"/>
                  </a:lnTo>
                  <a:lnTo>
                    <a:pt x="258" y="399"/>
                  </a:lnTo>
                  <a:lnTo>
                    <a:pt x="257" y="399"/>
                  </a:lnTo>
                  <a:lnTo>
                    <a:pt x="256" y="399"/>
                  </a:lnTo>
                  <a:lnTo>
                    <a:pt x="255" y="399"/>
                  </a:lnTo>
                  <a:lnTo>
                    <a:pt x="254" y="399"/>
                  </a:lnTo>
                  <a:lnTo>
                    <a:pt x="253" y="399"/>
                  </a:lnTo>
                  <a:lnTo>
                    <a:pt x="252" y="399"/>
                  </a:lnTo>
                  <a:lnTo>
                    <a:pt x="252" y="398"/>
                  </a:lnTo>
                  <a:lnTo>
                    <a:pt x="250" y="397"/>
                  </a:lnTo>
                  <a:lnTo>
                    <a:pt x="250" y="396"/>
                  </a:lnTo>
                  <a:lnTo>
                    <a:pt x="249" y="395"/>
                  </a:lnTo>
                  <a:lnTo>
                    <a:pt x="250" y="394"/>
                  </a:lnTo>
                  <a:lnTo>
                    <a:pt x="252" y="394"/>
                  </a:lnTo>
                  <a:lnTo>
                    <a:pt x="252" y="393"/>
                  </a:lnTo>
                  <a:lnTo>
                    <a:pt x="253" y="393"/>
                  </a:lnTo>
                  <a:lnTo>
                    <a:pt x="252" y="391"/>
                  </a:lnTo>
                  <a:lnTo>
                    <a:pt x="250" y="391"/>
                  </a:lnTo>
                  <a:lnTo>
                    <a:pt x="250" y="390"/>
                  </a:lnTo>
                  <a:lnTo>
                    <a:pt x="250" y="389"/>
                  </a:lnTo>
                  <a:lnTo>
                    <a:pt x="250" y="388"/>
                  </a:lnTo>
                  <a:lnTo>
                    <a:pt x="249" y="388"/>
                  </a:lnTo>
                  <a:lnTo>
                    <a:pt x="249" y="387"/>
                  </a:lnTo>
                  <a:lnTo>
                    <a:pt x="248" y="387"/>
                  </a:lnTo>
                  <a:lnTo>
                    <a:pt x="247" y="387"/>
                  </a:lnTo>
                  <a:lnTo>
                    <a:pt x="247" y="388"/>
                  </a:lnTo>
                  <a:lnTo>
                    <a:pt x="246" y="388"/>
                  </a:lnTo>
                  <a:lnTo>
                    <a:pt x="246" y="389"/>
                  </a:lnTo>
                  <a:lnTo>
                    <a:pt x="245" y="389"/>
                  </a:lnTo>
                  <a:lnTo>
                    <a:pt x="243" y="389"/>
                  </a:lnTo>
                  <a:lnTo>
                    <a:pt x="244" y="388"/>
                  </a:lnTo>
                  <a:lnTo>
                    <a:pt x="244" y="387"/>
                  </a:lnTo>
                  <a:lnTo>
                    <a:pt x="244" y="386"/>
                  </a:lnTo>
                  <a:lnTo>
                    <a:pt x="244" y="385"/>
                  </a:lnTo>
                  <a:lnTo>
                    <a:pt x="243" y="385"/>
                  </a:lnTo>
                  <a:lnTo>
                    <a:pt x="243" y="384"/>
                  </a:lnTo>
                  <a:lnTo>
                    <a:pt x="243" y="382"/>
                  </a:lnTo>
                  <a:lnTo>
                    <a:pt x="241" y="384"/>
                  </a:lnTo>
                  <a:lnTo>
                    <a:pt x="239" y="385"/>
                  </a:lnTo>
                  <a:lnTo>
                    <a:pt x="238" y="386"/>
                  </a:lnTo>
                  <a:lnTo>
                    <a:pt x="237" y="386"/>
                  </a:lnTo>
                  <a:lnTo>
                    <a:pt x="233" y="387"/>
                  </a:lnTo>
                  <a:lnTo>
                    <a:pt x="233" y="388"/>
                  </a:lnTo>
                  <a:lnTo>
                    <a:pt x="232" y="388"/>
                  </a:lnTo>
                  <a:lnTo>
                    <a:pt x="230" y="388"/>
                  </a:lnTo>
                  <a:lnTo>
                    <a:pt x="229" y="389"/>
                  </a:lnTo>
                  <a:lnTo>
                    <a:pt x="228" y="389"/>
                  </a:lnTo>
                  <a:lnTo>
                    <a:pt x="224" y="389"/>
                  </a:lnTo>
                  <a:lnTo>
                    <a:pt x="223" y="390"/>
                  </a:lnTo>
                  <a:lnTo>
                    <a:pt x="222" y="391"/>
                  </a:lnTo>
                  <a:lnTo>
                    <a:pt x="221" y="391"/>
                  </a:lnTo>
                  <a:lnTo>
                    <a:pt x="220" y="393"/>
                  </a:lnTo>
                  <a:lnTo>
                    <a:pt x="220" y="394"/>
                  </a:lnTo>
                  <a:lnTo>
                    <a:pt x="220" y="395"/>
                  </a:lnTo>
                  <a:lnTo>
                    <a:pt x="221" y="396"/>
                  </a:lnTo>
                  <a:lnTo>
                    <a:pt x="220" y="397"/>
                  </a:lnTo>
                  <a:lnTo>
                    <a:pt x="220" y="399"/>
                  </a:lnTo>
                  <a:lnTo>
                    <a:pt x="220" y="402"/>
                  </a:lnTo>
                  <a:lnTo>
                    <a:pt x="220" y="403"/>
                  </a:lnTo>
                  <a:lnTo>
                    <a:pt x="221" y="403"/>
                  </a:lnTo>
                  <a:lnTo>
                    <a:pt x="221" y="404"/>
                  </a:lnTo>
                  <a:lnTo>
                    <a:pt x="221" y="406"/>
                  </a:lnTo>
                  <a:lnTo>
                    <a:pt x="222" y="407"/>
                  </a:lnTo>
                  <a:lnTo>
                    <a:pt x="221" y="409"/>
                  </a:lnTo>
                  <a:lnTo>
                    <a:pt x="220" y="409"/>
                  </a:lnTo>
                  <a:lnTo>
                    <a:pt x="219" y="410"/>
                  </a:lnTo>
                  <a:lnTo>
                    <a:pt x="218" y="411"/>
                  </a:lnTo>
                  <a:lnTo>
                    <a:pt x="216" y="411"/>
                  </a:lnTo>
                  <a:lnTo>
                    <a:pt x="215" y="412"/>
                  </a:lnTo>
                  <a:lnTo>
                    <a:pt x="214" y="412"/>
                  </a:lnTo>
                  <a:lnTo>
                    <a:pt x="213" y="412"/>
                  </a:lnTo>
                  <a:lnTo>
                    <a:pt x="212" y="413"/>
                  </a:lnTo>
                  <a:lnTo>
                    <a:pt x="211" y="413"/>
                  </a:lnTo>
                  <a:lnTo>
                    <a:pt x="210" y="414"/>
                  </a:lnTo>
                  <a:lnTo>
                    <a:pt x="210" y="415"/>
                  </a:lnTo>
                  <a:lnTo>
                    <a:pt x="209" y="416"/>
                  </a:lnTo>
                  <a:lnTo>
                    <a:pt x="206" y="420"/>
                  </a:lnTo>
                  <a:lnTo>
                    <a:pt x="207" y="421"/>
                  </a:lnTo>
                  <a:lnTo>
                    <a:pt x="205" y="423"/>
                  </a:lnTo>
                  <a:lnTo>
                    <a:pt x="205" y="424"/>
                  </a:lnTo>
                  <a:lnTo>
                    <a:pt x="204" y="427"/>
                  </a:lnTo>
                  <a:lnTo>
                    <a:pt x="200" y="434"/>
                  </a:lnTo>
                  <a:lnTo>
                    <a:pt x="197" y="439"/>
                  </a:lnTo>
                  <a:lnTo>
                    <a:pt x="196" y="443"/>
                  </a:lnTo>
                  <a:lnTo>
                    <a:pt x="195" y="445"/>
                  </a:lnTo>
                  <a:lnTo>
                    <a:pt x="193" y="451"/>
                  </a:lnTo>
                  <a:lnTo>
                    <a:pt x="189" y="455"/>
                  </a:lnTo>
                  <a:lnTo>
                    <a:pt x="188" y="457"/>
                  </a:lnTo>
                  <a:lnTo>
                    <a:pt x="186" y="461"/>
                  </a:lnTo>
                  <a:lnTo>
                    <a:pt x="180" y="461"/>
                  </a:lnTo>
                  <a:lnTo>
                    <a:pt x="178" y="462"/>
                  </a:lnTo>
                  <a:lnTo>
                    <a:pt x="177" y="462"/>
                  </a:lnTo>
                  <a:lnTo>
                    <a:pt x="175" y="462"/>
                  </a:lnTo>
                  <a:lnTo>
                    <a:pt x="171" y="463"/>
                  </a:lnTo>
                  <a:lnTo>
                    <a:pt x="164" y="463"/>
                  </a:lnTo>
                  <a:lnTo>
                    <a:pt x="159" y="463"/>
                  </a:lnTo>
                  <a:lnTo>
                    <a:pt x="158" y="466"/>
                  </a:lnTo>
                  <a:lnTo>
                    <a:pt x="157" y="470"/>
                  </a:lnTo>
                  <a:lnTo>
                    <a:pt x="157" y="472"/>
                  </a:lnTo>
                  <a:lnTo>
                    <a:pt x="157" y="473"/>
                  </a:lnTo>
                  <a:lnTo>
                    <a:pt x="155" y="473"/>
                  </a:lnTo>
                  <a:lnTo>
                    <a:pt x="155" y="474"/>
                  </a:lnTo>
                  <a:lnTo>
                    <a:pt x="154" y="474"/>
                  </a:lnTo>
                  <a:lnTo>
                    <a:pt x="154" y="476"/>
                  </a:lnTo>
                  <a:lnTo>
                    <a:pt x="153" y="477"/>
                  </a:lnTo>
                  <a:lnTo>
                    <a:pt x="153" y="478"/>
                  </a:lnTo>
                  <a:lnTo>
                    <a:pt x="152" y="478"/>
                  </a:lnTo>
                  <a:lnTo>
                    <a:pt x="152" y="479"/>
                  </a:lnTo>
                  <a:lnTo>
                    <a:pt x="152" y="480"/>
                  </a:lnTo>
                  <a:lnTo>
                    <a:pt x="152" y="481"/>
                  </a:lnTo>
                  <a:lnTo>
                    <a:pt x="151" y="482"/>
                  </a:lnTo>
                  <a:lnTo>
                    <a:pt x="151" y="483"/>
                  </a:lnTo>
                  <a:lnTo>
                    <a:pt x="150" y="483"/>
                  </a:lnTo>
                  <a:lnTo>
                    <a:pt x="150" y="485"/>
                  </a:lnTo>
                  <a:lnTo>
                    <a:pt x="149" y="486"/>
                  </a:lnTo>
                  <a:lnTo>
                    <a:pt x="147" y="487"/>
                  </a:lnTo>
                  <a:lnTo>
                    <a:pt x="149" y="487"/>
                  </a:lnTo>
                  <a:lnTo>
                    <a:pt x="149" y="488"/>
                  </a:lnTo>
                  <a:lnTo>
                    <a:pt x="147" y="488"/>
                  </a:lnTo>
                  <a:lnTo>
                    <a:pt x="147" y="489"/>
                  </a:lnTo>
                  <a:lnTo>
                    <a:pt x="146" y="489"/>
                  </a:lnTo>
                  <a:lnTo>
                    <a:pt x="145" y="489"/>
                  </a:lnTo>
                  <a:lnTo>
                    <a:pt x="145" y="490"/>
                  </a:lnTo>
                  <a:lnTo>
                    <a:pt x="144" y="490"/>
                  </a:lnTo>
                  <a:lnTo>
                    <a:pt x="144" y="491"/>
                  </a:lnTo>
                  <a:lnTo>
                    <a:pt x="143" y="491"/>
                  </a:lnTo>
                  <a:lnTo>
                    <a:pt x="142" y="493"/>
                  </a:lnTo>
                  <a:lnTo>
                    <a:pt x="142" y="491"/>
                  </a:lnTo>
                  <a:lnTo>
                    <a:pt x="141" y="491"/>
                  </a:lnTo>
                  <a:lnTo>
                    <a:pt x="140" y="491"/>
                  </a:lnTo>
                  <a:lnTo>
                    <a:pt x="138" y="491"/>
                  </a:lnTo>
                  <a:lnTo>
                    <a:pt x="138" y="490"/>
                  </a:lnTo>
                  <a:lnTo>
                    <a:pt x="137" y="489"/>
                  </a:lnTo>
                  <a:lnTo>
                    <a:pt x="136" y="487"/>
                  </a:lnTo>
                  <a:lnTo>
                    <a:pt x="135" y="487"/>
                  </a:lnTo>
                  <a:lnTo>
                    <a:pt x="135" y="486"/>
                  </a:lnTo>
                  <a:lnTo>
                    <a:pt x="135" y="485"/>
                  </a:lnTo>
                  <a:lnTo>
                    <a:pt x="134" y="483"/>
                  </a:lnTo>
                  <a:lnTo>
                    <a:pt x="133" y="482"/>
                  </a:lnTo>
                  <a:lnTo>
                    <a:pt x="132" y="481"/>
                  </a:lnTo>
                  <a:lnTo>
                    <a:pt x="128" y="481"/>
                  </a:lnTo>
                  <a:lnTo>
                    <a:pt x="125" y="480"/>
                  </a:lnTo>
                  <a:lnTo>
                    <a:pt x="124" y="480"/>
                  </a:lnTo>
                  <a:lnTo>
                    <a:pt x="123" y="480"/>
                  </a:lnTo>
                  <a:lnTo>
                    <a:pt x="123" y="481"/>
                  </a:lnTo>
                  <a:lnTo>
                    <a:pt x="121" y="480"/>
                  </a:lnTo>
                  <a:lnTo>
                    <a:pt x="121" y="481"/>
                  </a:lnTo>
                  <a:lnTo>
                    <a:pt x="120" y="481"/>
                  </a:lnTo>
                  <a:lnTo>
                    <a:pt x="118" y="482"/>
                  </a:lnTo>
                  <a:lnTo>
                    <a:pt x="116" y="480"/>
                  </a:lnTo>
                  <a:lnTo>
                    <a:pt x="115" y="479"/>
                  </a:lnTo>
                  <a:lnTo>
                    <a:pt x="117" y="478"/>
                  </a:lnTo>
                  <a:lnTo>
                    <a:pt x="114" y="474"/>
                  </a:lnTo>
                  <a:lnTo>
                    <a:pt x="115" y="473"/>
                  </a:lnTo>
                  <a:lnTo>
                    <a:pt x="114" y="472"/>
                  </a:lnTo>
                  <a:lnTo>
                    <a:pt x="111" y="473"/>
                  </a:lnTo>
                  <a:lnTo>
                    <a:pt x="107" y="476"/>
                  </a:lnTo>
                  <a:lnTo>
                    <a:pt x="102" y="477"/>
                  </a:lnTo>
                  <a:lnTo>
                    <a:pt x="103" y="477"/>
                  </a:lnTo>
                  <a:lnTo>
                    <a:pt x="102" y="477"/>
                  </a:lnTo>
                  <a:lnTo>
                    <a:pt x="102" y="478"/>
                  </a:lnTo>
                  <a:lnTo>
                    <a:pt x="101" y="481"/>
                  </a:lnTo>
                  <a:lnTo>
                    <a:pt x="102" y="482"/>
                  </a:lnTo>
                  <a:lnTo>
                    <a:pt x="101" y="482"/>
                  </a:lnTo>
                  <a:lnTo>
                    <a:pt x="101" y="483"/>
                  </a:lnTo>
                  <a:lnTo>
                    <a:pt x="99" y="490"/>
                  </a:lnTo>
                  <a:lnTo>
                    <a:pt x="99" y="491"/>
                  </a:lnTo>
                  <a:lnTo>
                    <a:pt x="97" y="494"/>
                  </a:lnTo>
                  <a:lnTo>
                    <a:pt x="91" y="499"/>
                  </a:lnTo>
                  <a:lnTo>
                    <a:pt x="86" y="502"/>
                  </a:lnTo>
                  <a:lnTo>
                    <a:pt x="84" y="503"/>
                  </a:lnTo>
                  <a:lnTo>
                    <a:pt x="80" y="505"/>
                  </a:lnTo>
                  <a:lnTo>
                    <a:pt x="77" y="506"/>
                  </a:lnTo>
                  <a:lnTo>
                    <a:pt x="78" y="507"/>
                  </a:lnTo>
                  <a:lnTo>
                    <a:pt x="76" y="507"/>
                  </a:lnTo>
                  <a:lnTo>
                    <a:pt x="75" y="508"/>
                  </a:lnTo>
                  <a:lnTo>
                    <a:pt x="74" y="510"/>
                  </a:lnTo>
                  <a:lnTo>
                    <a:pt x="73" y="511"/>
                  </a:lnTo>
                  <a:lnTo>
                    <a:pt x="72" y="512"/>
                  </a:lnTo>
                  <a:lnTo>
                    <a:pt x="71" y="513"/>
                  </a:lnTo>
                  <a:lnTo>
                    <a:pt x="71" y="514"/>
                  </a:lnTo>
                  <a:lnTo>
                    <a:pt x="69" y="514"/>
                  </a:lnTo>
                  <a:lnTo>
                    <a:pt x="69" y="513"/>
                  </a:lnTo>
                  <a:lnTo>
                    <a:pt x="68" y="514"/>
                  </a:lnTo>
                  <a:lnTo>
                    <a:pt x="68" y="515"/>
                  </a:lnTo>
                  <a:lnTo>
                    <a:pt x="66" y="516"/>
                  </a:lnTo>
                  <a:lnTo>
                    <a:pt x="67" y="518"/>
                  </a:lnTo>
                  <a:lnTo>
                    <a:pt x="65" y="518"/>
                  </a:lnTo>
                  <a:lnTo>
                    <a:pt x="63" y="519"/>
                  </a:lnTo>
                  <a:lnTo>
                    <a:pt x="60" y="520"/>
                  </a:lnTo>
                  <a:lnTo>
                    <a:pt x="59" y="520"/>
                  </a:lnTo>
                  <a:lnTo>
                    <a:pt x="56" y="521"/>
                  </a:lnTo>
                  <a:lnTo>
                    <a:pt x="56" y="522"/>
                  </a:lnTo>
                  <a:lnTo>
                    <a:pt x="54" y="522"/>
                  </a:lnTo>
                  <a:lnTo>
                    <a:pt x="52" y="522"/>
                  </a:lnTo>
                  <a:lnTo>
                    <a:pt x="50" y="523"/>
                  </a:lnTo>
                  <a:lnTo>
                    <a:pt x="49" y="524"/>
                  </a:lnTo>
                  <a:lnTo>
                    <a:pt x="48" y="526"/>
                  </a:lnTo>
                  <a:lnTo>
                    <a:pt x="47" y="526"/>
                  </a:lnTo>
                  <a:lnTo>
                    <a:pt x="46" y="526"/>
                  </a:lnTo>
                  <a:lnTo>
                    <a:pt x="43" y="527"/>
                  </a:lnTo>
                  <a:lnTo>
                    <a:pt x="43" y="526"/>
                  </a:lnTo>
                  <a:lnTo>
                    <a:pt x="43" y="524"/>
                  </a:lnTo>
                  <a:lnTo>
                    <a:pt x="42" y="523"/>
                  </a:lnTo>
                  <a:lnTo>
                    <a:pt x="40" y="521"/>
                  </a:lnTo>
                  <a:lnTo>
                    <a:pt x="40" y="515"/>
                  </a:lnTo>
                  <a:lnTo>
                    <a:pt x="39" y="513"/>
                  </a:lnTo>
                  <a:lnTo>
                    <a:pt x="37" y="511"/>
                  </a:lnTo>
                  <a:lnTo>
                    <a:pt x="35" y="506"/>
                  </a:lnTo>
                  <a:lnTo>
                    <a:pt x="35" y="504"/>
                  </a:lnTo>
                  <a:lnTo>
                    <a:pt x="32" y="491"/>
                  </a:lnTo>
                  <a:lnTo>
                    <a:pt x="23" y="499"/>
                  </a:lnTo>
                  <a:lnTo>
                    <a:pt x="22" y="504"/>
                  </a:lnTo>
                  <a:lnTo>
                    <a:pt x="21" y="504"/>
                  </a:lnTo>
                  <a:lnTo>
                    <a:pt x="20" y="504"/>
                  </a:lnTo>
                  <a:lnTo>
                    <a:pt x="18" y="504"/>
                  </a:lnTo>
                  <a:lnTo>
                    <a:pt x="17" y="504"/>
                  </a:lnTo>
                  <a:lnTo>
                    <a:pt x="16" y="504"/>
                  </a:lnTo>
                  <a:lnTo>
                    <a:pt x="15" y="503"/>
                  </a:lnTo>
                  <a:lnTo>
                    <a:pt x="14" y="503"/>
                  </a:lnTo>
                  <a:lnTo>
                    <a:pt x="13" y="503"/>
                  </a:lnTo>
                  <a:lnTo>
                    <a:pt x="12" y="503"/>
                  </a:lnTo>
                  <a:lnTo>
                    <a:pt x="11" y="503"/>
                  </a:lnTo>
                  <a:lnTo>
                    <a:pt x="9" y="503"/>
                  </a:lnTo>
                  <a:lnTo>
                    <a:pt x="8" y="504"/>
                  </a:lnTo>
                  <a:lnTo>
                    <a:pt x="7" y="504"/>
                  </a:lnTo>
                  <a:lnTo>
                    <a:pt x="7" y="503"/>
                  </a:lnTo>
                  <a:lnTo>
                    <a:pt x="6" y="503"/>
                  </a:lnTo>
                  <a:lnTo>
                    <a:pt x="5" y="503"/>
                  </a:lnTo>
                  <a:lnTo>
                    <a:pt x="5" y="502"/>
                  </a:lnTo>
                  <a:lnTo>
                    <a:pt x="4" y="502"/>
                  </a:lnTo>
                  <a:lnTo>
                    <a:pt x="3" y="502"/>
                  </a:lnTo>
                  <a:lnTo>
                    <a:pt x="3" y="501"/>
                  </a:lnTo>
                  <a:lnTo>
                    <a:pt x="3" y="499"/>
                  </a:lnTo>
                  <a:lnTo>
                    <a:pt x="2" y="498"/>
                  </a:lnTo>
                  <a:lnTo>
                    <a:pt x="2" y="497"/>
                  </a:lnTo>
                  <a:lnTo>
                    <a:pt x="0" y="497"/>
                  </a:lnTo>
                  <a:lnTo>
                    <a:pt x="0" y="496"/>
                  </a:lnTo>
                  <a:lnTo>
                    <a:pt x="0" y="495"/>
                  </a:lnTo>
                  <a:lnTo>
                    <a:pt x="2" y="495"/>
                  </a:lnTo>
                  <a:lnTo>
                    <a:pt x="2" y="494"/>
                  </a:lnTo>
                  <a:lnTo>
                    <a:pt x="3" y="494"/>
                  </a:lnTo>
                  <a:lnTo>
                    <a:pt x="4" y="494"/>
                  </a:lnTo>
                  <a:lnTo>
                    <a:pt x="4" y="493"/>
                  </a:lnTo>
                  <a:lnTo>
                    <a:pt x="4" y="494"/>
                  </a:lnTo>
                  <a:lnTo>
                    <a:pt x="5" y="493"/>
                  </a:lnTo>
                  <a:lnTo>
                    <a:pt x="6" y="493"/>
                  </a:lnTo>
                  <a:lnTo>
                    <a:pt x="6" y="491"/>
                  </a:lnTo>
                  <a:lnTo>
                    <a:pt x="7" y="491"/>
                  </a:lnTo>
                  <a:lnTo>
                    <a:pt x="8" y="490"/>
                  </a:lnTo>
                  <a:lnTo>
                    <a:pt x="9" y="490"/>
                  </a:lnTo>
                  <a:lnTo>
                    <a:pt x="12" y="489"/>
                  </a:lnTo>
                  <a:lnTo>
                    <a:pt x="13" y="488"/>
                  </a:lnTo>
                  <a:lnTo>
                    <a:pt x="14" y="488"/>
                  </a:lnTo>
                  <a:lnTo>
                    <a:pt x="14" y="487"/>
                  </a:lnTo>
                  <a:lnTo>
                    <a:pt x="15" y="487"/>
                  </a:lnTo>
                  <a:lnTo>
                    <a:pt x="16" y="487"/>
                  </a:lnTo>
                  <a:lnTo>
                    <a:pt x="17" y="486"/>
                  </a:lnTo>
                  <a:lnTo>
                    <a:pt x="18" y="486"/>
                  </a:lnTo>
                  <a:lnTo>
                    <a:pt x="18" y="485"/>
                  </a:lnTo>
                  <a:lnTo>
                    <a:pt x="20" y="485"/>
                  </a:lnTo>
                  <a:lnTo>
                    <a:pt x="21" y="485"/>
                  </a:lnTo>
                  <a:lnTo>
                    <a:pt x="21" y="483"/>
                  </a:lnTo>
                  <a:lnTo>
                    <a:pt x="22" y="483"/>
                  </a:lnTo>
                  <a:lnTo>
                    <a:pt x="23" y="483"/>
                  </a:lnTo>
                  <a:lnTo>
                    <a:pt x="23" y="482"/>
                  </a:lnTo>
                  <a:lnTo>
                    <a:pt x="24" y="482"/>
                  </a:lnTo>
                  <a:lnTo>
                    <a:pt x="24" y="481"/>
                  </a:lnTo>
                  <a:lnTo>
                    <a:pt x="25" y="481"/>
                  </a:lnTo>
                  <a:lnTo>
                    <a:pt x="25" y="480"/>
                  </a:lnTo>
                  <a:lnTo>
                    <a:pt x="25" y="479"/>
                  </a:lnTo>
                  <a:lnTo>
                    <a:pt x="26" y="479"/>
                  </a:lnTo>
                  <a:lnTo>
                    <a:pt x="25" y="479"/>
                  </a:lnTo>
                  <a:lnTo>
                    <a:pt x="25" y="478"/>
                  </a:lnTo>
                  <a:lnTo>
                    <a:pt x="26" y="478"/>
                  </a:lnTo>
                  <a:lnTo>
                    <a:pt x="26" y="477"/>
                  </a:lnTo>
                  <a:lnTo>
                    <a:pt x="26" y="476"/>
                  </a:lnTo>
                  <a:lnTo>
                    <a:pt x="28" y="476"/>
                  </a:lnTo>
                  <a:lnTo>
                    <a:pt x="28" y="474"/>
                  </a:lnTo>
                  <a:lnTo>
                    <a:pt x="29" y="474"/>
                  </a:lnTo>
                  <a:lnTo>
                    <a:pt x="30" y="476"/>
                  </a:lnTo>
                  <a:lnTo>
                    <a:pt x="31" y="476"/>
                  </a:lnTo>
                  <a:lnTo>
                    <a:pt x="32" y="476"/>
                  </a:lnTo>
                  <a:lnTo>
                    <a:pt x="33" y="476"/>
                  </a:lnTo>
                  <a:lnTo>
                    <a:pt x="33" y="474"/>
                  </a:lnTo>
                  <a:lnTo>
                    <a:pt x="34" y="474"/>
                  </a:lnTo>
                  <a:lnTo>
                    <a:pt x="34" y="473"/>
                  </a:lnTo>
                  <a:lnTo>
                    <a:pt x="34" y="472"/>
                  </a:lnTo>
                  <a:lnTo>
                    <a:pt x="34" y="471"/>
                  </a:lnTo>
                  <a:lnTo>
                    <a:pt x="34" y="470"/>
                  </a:lnTo>
                  <a:lnTo>
                    <a:pt x="34" y="469"/>
                  </a:lnTo>
                  <a:lnTo>
                    <a:pt x="34" y="468"/>
                  </a:lnTo>
                  <a:lnTo>
                    <a:pt x="34" y="466"/>
                  </a:lnTo>
                  <a:lnTo>
                    <a:pt x="35" y="465"/>
                  </a:lnTo>
                  <a:lnTo>
                    <a:pt x="35" y="464"/>
                  </a:lnTo>
                  <a:lnTo>
                    <a:pt x="35" y="463"/>
                  </a:lnTo>
                  <a:lnTo>
                    <a:pt x="37" y="463"/>
                  </a:lnTo>
                  <a:lnTo>
                    <a:pt x="38" y="462"/>
                  </a:lnTo>
                  <a:lnTo>
                    <a:pt x="38" y="461"/>
                  </a:lnTo>
                  <a:lnTo>
                    <a:pt x="39" y="461"/>
                  </a:lnTo>
                  <a:lnTo>
                    <a:pt x="39" y="460"/>
                  </a:lnTo>
                  <a:lnTo>
                    <a:pt x="39" y="458"/>
                  </a:lnTo>
                  <a:lnTo>
                    <a:pt x="39" y="457"/>
                  </a:lnTo>
                  <a:lnTo>
                    <a:pt x="40" y="457"/>
                  </a:lnTo>
                  <a:lnTo>
                    <a:pt x="40" y="456"/>
                  </a:lnTo>
                  <a:lnTo>
                    <a:pt x="40" y="455"/>
                  </a:lnTo>
                  <a:lnTo>
                    <a:pt x="41" y="454"/>
                  </a:lnTo>
                  <a:lnTo>
                    <a:pt x="41" y="453"/>
                  </a:lnTo>
                  <a:lnTo>
                    <a:pt x="41" y="452"/>
                  </a:lnTo>
                  <a:lnTo>
                    <a:pt x="42" y="452"/>
                  </a:lnTo>
                  <a:lnTo>
                    <a:pt x="43" y="452"/>
                  </a:lnTo>
                  <a:lnTo>
                    <a:pt x="43" y="451"/>
                  </a:lnTo>
                  <a:lnTo>
                    <a:pt x="45" y="451"/>
                  </a:lnTo>
                  <a:lnTo>
                    <a:pt x="45" y="449"/>
                  </a:lnTo>
                  <a:lnTo>
                    <a:pt x="46" y="449"/>
                  </a:lnTo>
                  <a:lnTo>
                    <a:pt x="46" y="448"/>
                  </a:lnTo>
                  <a:lnTo>
                    <a:pt x="47" y="448"/>
                  </a:lnTo>
                  <a:lnTo>
                    <a:pt x="47" y="447"/>
                  </a:lnTo>
                  <a:lnTo>
                    <a:pt x="48" y="447"/>
                  </a:lnTo>
                  <a:lnTo>
                    <a:pt x="49" y="447"/>
                  </a:lnTo>
                  <a:lnTo>
                    <a:pt x="49" y="446"/>
                  </a:lnTo>
                  <a:lnTo>
                    <a:pt x="50" y="446"/>
                  </a:lnTo>
                  <a:lnTo>
                    <a:pt x="50" y="445"/>
                  </a:lnTo>
                  <a:lnTo>
                    <a:pt x="51" y="445"/>
                  </a:lnTo>
                  <a:lnTo>
                    <a:pt x="51" y="444"/>
                  </a:lnTo>
                  <a:lnTo>
                    <a:pt x="52" y="444"/>
                  </a:lnTo>
                  <a:lnTo>
                    <a:pt x="52" y="443"/>
                  </a:lnTo>
                  <a:lnTo>
                    <a:pt x="54" y="441"/>
                  </a:lnTo>
                  <a:lnTo>
                    <a:pt x="55" y="441"/>
                  </a:lnTo>
                  <a:lnTo>
                    <a:pt x="55" y="440"/>
                  </a:lnTo>
                  <a:lnTo>
                    <a:pt x="56" y="440"/>
                  </a:lnTo>
                  <a:lnTo>
                    <a:pt x="57" y="440"/>
                  </a:lnTo>
                  <a:lnTo>
                    <a:pt x="57" y="439"/>
                  </a:lnTo>
                  <a:lnTo>
                    <a:pt x="58" y="439"/>
                  </a:lnTo>
                  <a:lnTo>
                    <a:pt x="59" y="438"/>
                  </a:lnTo>
                  <a:lnTo>
                    <a:pt x="60" y="438"/>
                  </a:lnTo>
                  <a:lnTo>
                    <a:pt x="60" y="437"/>
                  </a:lnTo>
                  <a:lnTo>
                    <a:pt x="61" y="437"/>
                  </a:lnTo>
                  <a:lnTo>
                    <a:pt x="61" y="436"/>
                  </a:lnTo>
                  <a:lnTo>
                    <a:pt x="63" y="436"/>
                  </a:lnTo>
                  <a:lnTo>
                    <a:pt x="63" y="435"/>
                  </a:lnTo>
                  <a:lnTo>
                    <a:pt x="64" y="435"/>
                  </a:lnTo>
                  <a:lnTo>
                    <a:pt x="65" y="434"/>
                  </a:lnTo>
                  <a:lnTo>
                    <a:pt x="66" y="432"/>
                  </a:lnTo>
                  <a:lnTo>
                    <a:pt x="67" y="432"/>
                  </a:lnTo>
                  <a:lnTo>
                    <a:pt x="68" y="431"/>
                  </a:lnTo>
                  <a:lnTo>
                    <a:pt x="68" y="430"/>
                  </a:lnTo>
                  <a:lnTo>
                    <a:pt x="69" y="429"/>
                  </a:lnTo>
                  <a:lnTo>
                    <a:pt x="69" y="428"/>
                  </a:lnTo>
                  <a:lnTo>
                    <a:pt x="71" y="427"/>
                  </a:lnTo>
                  <a:lnTo>
                    <a:pt x="72" y="426"/>
                  </a:lnTo>
                  <a:lnTo>
                    <a:pt x="73" y="426"/>
                  </a:lnTo>
                  <a:lnTo>
                    <a:pt x="74" y="426"/>
                  </a:lnTo>
                  <a:lnTo>
                    <a:pt x="77" y="424"/>
                  </a:lnTo>
                  <a:lnTo>
                    <a:pt x="80" y="423"/>
                  </a:lnTo>
                  <a:lnTo>
                    <a:pt x="81" y="423"/>
                  </a:lnTo>
                  <a:lnTo>
                    <a:pt x="82" y="422"/>
                  </a:lnTo>
                  <a:lnTo>
                    <a:pt x="83" y="422"/>
                  </a:lnTo>
                  <a:lnTo>
                    <a:pt x="84" y="421"/>
                  </a:lnTo>
                  <a:lnTo>
                    <a:pt x="85" y="421"/>
                  </a:lnTo>
                  <a:lnTo>
                    <a:pt x="85" y="420"/>
                  </a:lnTo>
                  <a:lnTo>
                    <a:pt x="86" y="419"/>
                  </a:lnTo>
                  <a:lnTo>
                    <a:pt x="86" y="418"/>
                  </a:lnTo>
                  <a:lnTo>
                    <a:pt x="88" y="418"/>
                  </a:lnTo>
                  <a:lnTo>
                    <a:pt x="88" y="416"/>
                  </a:lnTo>
                  <a:lnTo>
                    <a:pt x="89" y="415"/>
                  </a:lnTo>
                  <a:lnTo>
                    <a:pt x="89" y="414"/>
                  </a:lnTo>
                  <a:lnTo>
                    <a:pt x="89" y="413"/>
                  </a:lnTo>
                  <a:lnTo>
                    <a:pt x="89" y="412"/>
                  </a:lnTo>
                  <a:lnTo>
                    <a:pt x="89" y="411"/>
                  </a:lnTo>
                  <a:lnTo>
                    <a:pt x="90" y="411"/>
                  </a:lnTo>
                  <a:lnTo>
                    <a:pt x="90" y="410"/>
                  </a:lnTo>
                  <a:lnTo>
                    <a:pt x="91" y="410"/>
                  </a:lnTo>
                  <a:lnTo>
                    <a:pt x="92" y="409"/>
                  </a:lnTo>
                  <a:lnTo>
                    <a:pt x="94" y="407"/>
                  </a:lnTo>
                  <a:lnTo>
                    <a:pt x="95" y="407"/>
                  </a:lnTo>
                  <a:lnTo>
                    <a:pt x="98" y="407"/>
                  </a:lnTo>
                  <a:lnTo>
                    <a:pt x="99" y="407"/>
                  </a:lnTo>
                  <a:lnTo>
                    <a:pt x="100" y="407"/>
                  </a:lnTo>
                  <a:lnTo>
                    <a:pt x="101" y="407"/>
                  </a:lnTo>
                  <a:lnTo>
                    <a:pt x="101" y="406"/>
                  </a:lnTo>
                  <a:lnTo>
                    <a:pt x="102" y="406"/>
                  </a:lnTo>
                  <a:lnTo>
                    <a:pt x="103" y="406"/>
                  </a:lnTo>
                  <a:lnTo>
                    <a:pt x="103" y="405"/>
                  </a:lnTo>
                  <a:lnTo>
                    <a:pt x="103" y="404"/>
                  </a:lnTo>
                  <a:lnTo>
                    <a:pt x="104" y="402"/>
                  </a:lnTo>
                  <a:lnTo>
                    <a:pt x="104" y="401"/>
                  </a:lnTo>
                  <a:lnTo>
                    <a:pt x="104" y="399"/>
                  </a:lnTo>
                  <a:lnTo>
                    <a:pt x="104" y="398"/>
                  </a:lnTo>
                  <a:lnTo>
                    <a:pt x="104" y="397"/>
                  </a:lnTo>
                  <a:lnTo>
                    <a:pt x="106" y="396"/>
                  </a:lnTo>
                  <a:lnTo>
                    <a:pt x="108" y="396"/>
                  </a:lnTo>
                  <a:lnTo>
                    <a:pt x="109" y="395"/>
                  </a:lnTo>
                  <a:lnTo>
                    <a:pt x="110" y="395"/>
                  </a:lnTo>
                  <a:lnTo>
                    <a:pt x="110" y="394"/>
                  </a:lnTo>
                  <a:lnTo>
                    <a:pt x="111" y="394"/>
                  </a:lnTo>
                  <a:lnTo>
                    <a:pt x="112" y="393"/>
                  </a:lnTo>
                  <a:lnTo>
                    <a:pt x="114" y="391"/>
                  </a:lnTo>
                  <a:lnTo>
                    <a:pt x="115" y="390"/>
                  </a:lnTo>
                  <a:lnTo>
                    <a:pt x="116" y="390"/>
                  </a:lnTo>
                  <a:lnTo>
                    <a:pt x="117" y="390"/>
                  </a:lnTo>
                  <a:lnTo>
                    <a:pt x="117" y="389"/>
                  </a:lnTo>
                  <a:lnTo>
                    <a:pt x="118" y="389"/>
                  </a:lnTo>
                  <a:lnTo>
                    <a:pt x="118" y="388"/>
                  </a:lnTo>
                  <a:lnTo>
                    <a:pt x="117" y="388"/>
                  </a:lnTo>
                  <a:lnTo>
                    <a:pt x="117" y="387"/>
                  </a:lnTo>
                  <a:lnTo>
                    <a:pt x="116" y="386"/>
                  </a:lnTo>
                  <a:lnTo>
                    <a:pt x="116" y="385"/>
                  </a:lnTo>
                  <a:lnTo>
                    <a:pt x="114" y="382"/>
                  </a:lnTo>
                  <a:lnTo>
                    <a:pt x="112" y="382"/>
                  </a:lnTo>
                  <a:lnTo>
                    <a:pt x="111" y="381"/>
                  </a:lnTo>
                  <a:lnTo>
                    <a:pt x="111" y="380"/>
                  </a:lnTo>
                  <a:lnTo>
                    <a:pt x="110" y="379"/>
                  </a:lnTo>
                  <a:lnTo>
                    <a:pt x="109" y="378"/>
                  </a:lnTo>
                  <a:lnTo>
                    <a:pt x="109" y="377"/>
                  </a:lnTo>
                  <a:lnTo>
                    <a:pt x="109" y="376"/>
                  </a:lnTo>
                  <a:lnTo>
                    <a:pt x="109" y="374"/>
                  </a:lnTo>
                  <a:lnTo>
                    <a:pt x="109" y="373"/>
                  </a:lnTo>
                  <a:lnTo>
                    <a:pt x="109" y="372"/>
                  </a:lnTo>
                  <a:lnTo>
                    <a:pt x="110" y="371"/>
                  </a:lnTo>
                  <a:lnTo>
                    <a:pt x="110" y="370"/>
                  </a:lnTo>
                  <a:lnTo>
                    <a:pt x="111" y="370"/>
                  </a:lnTo>
                  <a:lnTo>
                    <a:pt x="111" y="369"/>
                  </a:lnTo>
                  <a:lnTo>
                    <a:pt x="112" y="368"/>
                  </a:lnTo>
                  <a:lnTo>
                    <a:pt x="112" y="367"/>
                  </a:lnTo>
                  <a:lnTo>
                    <a:pt x="112" y="365"/>
                  </a:lnTo>
                  <a:lnTo>
                    <a:pt x="114" y="364"/>
                  </a:lnTo>
                  <a:lnTo>
                    <a:pt x="114" y="363"/>
                  </a:lnTo>
                  <a:lnTo>
                    <a:pt x="114" y="362"/>
                  </a:lnTo>
                  <a:lnTo>
                    <a:pt x="114" y="361"/>
                  </a:lnTo>
                  <a:lnTo>
                    <a:pt x="114" y="360"/>
                  </a:lnTo>
                  <a:lnTo>
                    <a:pt x="114" y="359"/>
                  </a:lnTo>
                  <a:lnTo>
                    <a:pt x="112" y="357"/>
                  </a:lnTo>
                  <a:lnTo>
                    <a:pt x="112" y="356"/>
                  </a:lnTo>
                  <a:lnTo>
                    <a:pt x="112" y="355"/>
                  </a:lnTo>
                  <a:lnTo>
                    <a:pt x="112" y="354"/>
                  </a:lnTo>
                  <a:lnTo>
                    <a:pt x="114" y="353"/>
                  </a:lnTo>
                  <a:lnTo>
                    <a:pt x="114" y="352"/>
                  </a:lnTo>
                  <a:lnTo>
                    <a:pt x="114" y="351"/>
                  </a:lnTo>
                  <a:lnTo>
                    <a:pt x="115" y="351"/>
                  </a:lnTo>
                  <a:lnTo>
                    <a:pt x="115" y="349"/>
                  </a:lnTo>
                  <a:lnTo>
                    <a:pt x="114" y="348"/>
                  </a:lnTo>
                  <a:lnTo>
                    <a:pt x="114" y="347"/>
                  </a:lnTo>
                  <a:lnTo>
                    <a:pt x="112" y="347"/>
                  </a:lnTo>
                  <a:lnTo>
                    <a:pt x="112" y="346"/>
                  </a:lnTo>
                  <a:lnTo>
                    <a:pt x="112" y="345"/>
                  </a:lnTo>
                  <a:lnTo>
                    <a:pt x="111" y="345"/>
                  </a:lnTo>
                  <a:lnTo>
                    <a:pt x="111" y="344"/>
                  </a:lnTo>
                  <a:lnTo>
                    <a:pt x="111" y="343"/>
                  </a:lnTo>
                  <a:lnTo>
                    <a:pt x="110" y="342"/>
                  </a:lnTo>
                  <a:lnTo>
                    <a:pt x="109" y="339"/>
                  </a:lnTo>
                  <a:lnTo>
                    <a:pt x="109" y="338"/>
                  </a:lnTo>
                  <a:lnTo>
                    <a:pt x="108" y="338"/>
                  </a:lnTo>
                  <a:lnTo>
                    <a:pt x="108" y="337"/>
                  </a:lnTo>
                  <a:lnTo>
                    <a:pt x="108" y="336"/>
                  </a:lnTo>
                  <a:lnTo>
                    <a:pt x="107" y="335"/>
                  </a:lnTo>
                  <a:lnTo>
                    <a:pt x="108" y="335"/>
                  </a:lnTo>
                  <a:lnTo>
                    <a:pt x="108" y="334"/>
                  </a:lnTo>
                  <a:lnTo>
                    <a:pt x="108" y="332"/>
                  </a:lnTo>
                  <a:lnTo>
                    <a:pt x="107" y="332"/>
                  </a:lnTo>
                  <a:lnTo>
                    <a:pt x="107" y="331"/>
                  </a:lnTo>
                  <a:lnTo>
                    <a:pt x="107" y="330"/>
                  </a:lnTo>
                  <a:lnTo>
                    <a:pt x="106" y="330"/>
                  </a:lnTo>
                  <a:lnTo>
                    <a:pt x="106" y="329"/>
                  </a:lnTo>
                  <a:lnTo>
                    <a:pt x="104" y="329"/>
                  </a:lnTo>
                  <a:lnTo>
                    <a:pt x="104" y="328"/>
                  </a:lnTo>
                  <a:lnTo>
                    <a:pt x="103" y="328"/>
                  </a:lnTo>
                  <a:lnTo>
                    <a:pt x="103" y="327"/>
                  </a:lnTo>
                  <a:lnTo>
                    <a:pt x="103" y="326"/>
                  </a:lnTo>
                  <a:lnTo>
                    <a:pt x="103" y="324"/>
                  </a:lnTo>
                  <a:lnTo>
                    <a:pt x="103" y="323"/>
                  </a:lnTo>
                  <a:lnTo>
                    <a:pt x="104" y="323"/>
                  </a:lnTo>
                  <a:lnTo>
                    <a:pt x="106" y="322"/>
                  </a:lnTo>
                  <a:lnTo>
                    <a:pt x="107" y="322"/>
                  </a:lnTo>
                  <a:lnTo>
                    <a:pt x="107" y="321"/>
                  </a:lnTo>
                  <a:lnTo>
                    <a:pt x="108" y="321"/>
                  </a:lnTo>
                  <a:lnTo>
                    <a:pt x="108" y="320"/>
                  </a:lnTo>
                  <a:lnTo>
                    <a:pt x="109" y="319"/>
                  </a:lnTo>
                  <a:lnTo>
                    <a:pt x="110" y="318"/>
                  </a:lnTo>
                  <a:lnTo>
                    <a:pt x="111" y="317"/>
                  </a:lnTo>
                  <a:lnTo>
                    <a:pt x="112" y="317"/>
                  </a:lnTo>
                  <a:lnTo>
                    <a:pt x="114" y="317"/>
                  </a:lnTo>
                  <a:lnTo>
                    <a:pt x="115" y="317"/>
                  </a:lnTo>
                  <a:lnTo>
                    <a:pt x="116" y="315"/>
                  </a:lnTo>
                  <a:lnTo>
                    <a:pt x="117" y="315"/>
                  </a:lnTo>
                  <a:lnTo>
                    <a:pt x="118" y="315"/>
                  </a:lnTo>
                  <a:lnTo>
                    <a:pt x="119" y="315"/>
                  </a:lnTo>
                  <a:lnTo>
                    <a:pt x="120" y="315"/>
                  </a:lnTo>
                  <a:lnTo>
                    <a:pt x="120" y="317"/>
                  </a:lnTo>
                  <a:lnTo>
                    <a:pt x="121" y="317"/>
                  </a:lnTo>
                  <a:lnTo>
                    <a:pt x="123" y="317"/>
                  </a:lnTo>
                  <a:lnTo>
                    <a:pt x="123" y="318"/>
                  </a:lnTo>
                  <a:lnTo>
                    <a:pt x="124" y="318"/>
                  </a:lnTo>
                  <a:lnTo>
                    <a:pt x="124" y="317"/>
                  </a:lnTo>
                  <a:lnTo>
                    <a:pt x="125" y="318"/>
                  </a:lnTo>
                  <a:lnTo>
                    <a:pt x="125" y="317"/>
                  </a:lnTo>
                  <a:lnTo>
                    <a:pt x="127" y="317"/>
                  </a:lnTo>
                  <a:lnTo>
                    <a:pt x="128" y="317"/>
                  </a:lnTo>
                  <a:lnTo>
                    <a:pt x="129" y="315"/>
                  </a:lnTo>
                  <a:lnTo>
                    <a:pt x="131" y="315"/>
                  </a:lnTo>
                  <a:lnTo>
                    <a:pt x="132" y="315"/>
                  </a:lnTo>
                  <a:lnTo>
                    <a:pt x="133" y="315"/>
                  </a:lnTo>
                  <a:lnTo>
                    <a:pt x="133" y="317"/>
                  </a:lnTo>
                  <a:lnTo>
                    <a:pt x="134" y="317"/>
                  </a:lnTo>
                  <a:lnTo>
                    <a:pt x="135" y="318"/>
                  </a:lnTo>
                  <a:lnTo>
                    <a:pt x="136" y="318"/>
                  </a:lnTo>
                  <a:lnTo>
                    <a:pt x="137" y="317"/>
                  </a:lnTo>
                  <a:lnTo>
                    <a:pt x="138" y="315"/>
                  </a:lnTo>
                  <a:lnTo>
                    <a:pt x="138" y="314"/>
                  </a:lnTo>
                  <a:lnTo>
                    <a:pt x="138" y="313"/>
                  </a:lnTo>
                  <a:lnTo>
                    <a:pt x="138" y="312"/>
                  </a:lnTo>
                  <a:lnTo>
                    <a:pt x="138" y="311"/>
                  </a:lnTo>
                  <a:lnTo>
                    <a:pt x="138" y="310"/>
                  </a:lnTo>
                  <a:lnTo>
                    <a:pt x="140" y="310"/>
                  </a:lnTo>
                  <a:lnTo>
                    <a:pt x="141" y="310"/>
                  </a:lnTo>
                  <a:lnTo>
                    <a:pt x="142" y="310"/>
                  </a:lnTo>
                  <a:lnTo>
                    <a:pt x="143" y="310"/>
                  </a:lnTo>
                  <a:lnTo>
                    <a:pt x="143" y="311"/>
                  </a:lnTo>
                  <a:lnTo>
                    <a:pt x="144" y="311"/>
                  </a:lnTo>
                  <a:lnTo>
                    <a:pt x="145" y="311"/>
                  </a:lnTo>
                  <a:lnTo>
                    <a:pt x="146" y="311"/>
                  </a:lnTo>
                  <a:lnTo>
                    <a:pt x="147" y="311"/>
                  </a:lnTo>
                  <a:lnTo>
                    <a:pt x="149" y="311"/>
                  </a:lnTo>
                  <a:lnTo>
                    <a:pt x="150" y="311"/>
                  </a:lnTo>
                  <a:lnTo>
                    <a:pt x="150" y="310"/>
                  </a:lnTo>
                  <a:lnTo>
                    <a:pt x="151" y="310"/>
                  </a:lnTo>
                  <a:lnTo>
                    <a:pt x="152" y="310"/>
                  </a:lnTo>
                  <a:lnTo>
                    <a:pt x="153" y="310"/>
                  </a:lnTo>
                  <a:lnTo>
                    <a:pt x="154" y="310"/>
                  </a:lnTo>
                  <a:lnTo>
                    <a:pt x="155" y="310"/>
                  </a:lnTo>
                  <a:lnTo>
                    <a:pt x="157" y="311"/>
                  </a:lnTo>
                  <a:lnTo>
                    <a:pt x="158" y="311"/>
                  </a:lnTo>
                  <a:lnTo>
                    <a:pt x="159" y="311"/>
                  </a:lnTo>
                  <a:lnTo>
                    <a:pt x="160" y="311"/>
                  </a:lnTo>
                  <a:lnTo>
                    <a:pt x="160" y="310"/>
                  </a:lnTo>
                  <a:lnTo>
                    <a:pt x="161" y="310"/>
                  </a:lnTo>
                  <a:lnTo>
                    <a:pt x="161" y="309"/>
                  </a:lnTo>
                  <a:lnTo>
                    <a:pt x="162" y="309"/>
                  </a:lnTo>
                  <a:lnTo>
                    <a:pt x="162" y="307"/>
                  </a:lnTo>
                  <a:lnTo>
                    <a:pt x="163" y="306"/>
                  </a:lnTo>
                  <a:lnTo>
                    <a:pt x="163" y="305"/>
                  </a:lnTo>
                  <a:lnTo>
                    <a:pt x="164" y="305"/>
                  </a:lnTo>
                  <a:lnTo>
                    <a:pt x="164" y="304"/>
                  </a:lnTo>
                  <a:lnTo>
                    <a:pt x="166" y="304"/>
                  </a:lnTo>
                  <a:lnTo>
                    <a:pt x="166" y="303"/>
                  </a:lnTo>
                  <a:lnTo>
                    <a:pt x="167" y="303"/>
                  </a:lnTo>
                  <a:lnTo>
                    <a:pt x="167" y="302"/>
                  </a:lnTo>
                  <a:lnTo>
                    <a:pt x="168" y="302"/>
                  </a:lnTo>
                  <a:lnTo>
                    <a:pt x="169" y="302"/>
                  </a:lnTo>
                  <a:lnTo>
                    <a:pt x="169" y="303"/>
                  </a:lnTo>
                  <a:lnTo>
                    <a:pt x="170" y="303"/>
                  </a:lnTo>
                  <a:lnTo>
                    <a:pt x="171" y="303"/>
                  </a:lnTo>
                  <a:lnTo>
                    <a:pt x="172" y="301"/>
                  </a:lnTo>
                  <a:lnTo>
                    <a:pt x="173" y="299"/>
                  </a:lnTo>
                  <a:lnTo>
                    <a:pt x="173" y="298"/>
                  </a:lnTo>
                  <a:lnTo>
                    <a:pt x="173" y="297"/>
                  </a:lnTo>
                  <a:lnTo>
                    <a:pt x="173" y="296"/>
                  </a:lnTo>
                  <a:lnTo>
                    <a:pt x="173" y="295"/>
                  </a:lnTo>
                  <a:lnTo>
                    <a:pt x="173" y="294"/>
                  </a:lnTo>
                  <a:lnTo>
                    <a:pt x="175" y="293"/>
                  </a:lnTo>
                  <a:lnTo>
                    <a:pt x="175" y="292"/>
                  </a:lnTo>
                  <a:lnTo>
                    <a:pt x="176" y="292"/>
                  </a:lnTo>
                  <a:lnTo>
                    <a:pt x="177" y="290"/>
                  </a:lnTo>
                  <a:lnTo>
                    <a:pt x="177" y="289"/>
                  </a:lnTo>
                  <a:lnTo>
                    <a:pt x="177" y="288"/>
                  </a:lnTo>
                  <a:lnTo>
                    <a:pt x="178" y="288"/>
                  </a:lnTo>
                  <a:lnTo>
                    <a:pt x="178" y="287"/>
                  </a:lnTo>
                  <a:lnTo>
                    <a:pt x="178" y="286"/>
                  </a:lnTo>
                  <a:lnTo>
                    <a:pt x="179" y="285"/>
                  </a:lnTo>
                  <a:lnTo>
                    <a:pt x="179" y="284"/>
                  </a:lnTo>
                  <a:lnTo>
                    <a:pt x="179" y="282"/>
                  </a:lnTo>
                  <a:lnTo>
                    <a:pt x="179" y="281"/>
                  </a:lnTo>
                  <a:lnTo>
                    <a:pt x="179" y="280"/>
                  </a:lnTo>
                  <a:lnTo>
                    <a:pt x="179" y="279"/>
                  </a:lnTo>
                  <a:lnTo>
                    <a:pt x="178" y="279"/>
                  </a:lnTo>
                  <a:lnTo>
                    <a:pt x="178" y="278"/>
                  </a:lnTo>
                  <a:lnTo>
                    <a:pt x="177" y="277"/>
                  </a:lnTo>
                  <a:lnTo>
                    <a:pt x="177" y="276"/>
                  </a:lnTo>
                  <a:lnTo>
                    <a:pt x="177" y="275"/>
                  </a:lnTo>
                  <a:lnTo>
                    <a:pt x="176" y="275"/>
                  </a:lnTo>
                  <a:lnTo>
                    <a:pt x="173" y="275"/>
                  </a:lnTo>
                  <a:lnTo>
                    <a:pt x="172" y="275"/>
                  </a:lnTo>
                  <a:lnTo>
                    <a:pt x="172" y="272"/>
                  </a:lnTo>
                  <a:lnTo>
                    <a:pt x="173" y="270"/>
                  </a:lnTo>
                  <a:lnTo>
                    <a:pt x="173" y="268"/>
                  </a:lnTo>
                  <a:lnTo>
                    <a:pt x="175" y="268"/>
                  </a:lnTo>
                  <a:lnTo>
                    <a:pt x="176" y="268"/>
                  </a:lnTo>
                  <a:lnTo>
                    <a:pt x="177" y="268"/>
                  </a:lnTo>
                  <a:lnTo>
                    <a:pt x="178" y="268"/>
                  </a:lnTo>
                  <a:lnTo>
                    <a:pt x="179" y="267"/>
                  </a:lnTo>
                  <a:lnTo>
                    <a:pt x="180" y="267"/>
                  </a:lnTo>
                  <a:lnTo>
                    <a:pt x="181" y="267"/>
                  </a:lnTo>
                  <a:lnTo>
                    <a:pt x="183" y="267"/>
                  </a:lnTo>
                  <a:lnTo>
                    <a:pt x="184" y="267"/>
                  </a:lnTo>
                  <a:lnTo>
                    <a:pt x="185" y="267"/>
                  </a:lnTo>
                  <a:lnTo>
                    <a:pt x="186" y="267"/>
                  </a:lnTo>
                  <a:lnTo>
                    <a:pt x="187" y="267"/>
                  </a:lnTo>
                  <a:lnTo>
                    <a:pt x="187" y="265"/>
                  </a:lnTo>
                  <a:lnTo>
                    <a:pt x="188" y="265"/>
                  </a:lnTo>
                  <a:lnTo>
                    <a:pt x="189" y="265"/>
                  </a:lnTo>
                  <a:lnTo>
                    <a:pt x="190" y="265"/>
                  </a:lnTo>
                  <a:lnTo>
                    <a:pt x="192" y="265"/>
                  </a:lnTo>
                  <a:lnTo>
                    <a:pt x="193" y="265"/>
                  </a:lnTo>
                  <a:lnTo>
                    <a:pt x="193" y="264"/>
                  </a:lnTo>
                  <a:lnTo>
                    <a:pt x="194" y="264"/>
                  </a:lnTo>
                  <a:lnTo>
                    <a:pt x="195" y="263"/>
                  </a:lnTo>
                  <a:lnTo>
                    <a:pt x="196" y="263"/>
                  </a:lnTo>
                  <a:lnTo>
                    <a:pt x="197" y="263"/>
                  </a:lnTo>
                  <a:lnTo>
                    <a:pt x="197" y="262"/>
                  </a:lnTo>
                  <a:lnTo>
                    <a:pt x="198" y="262"/>
                  </a:lnTo>
                  <a:lnTo>
                    <a:pt x="200" y="263"/>
                  </a:lnTo>
                  <a:lnTo>
                    <a:pt x="201" y="263"/>
                  </a:lnTo>
                  <a:lnTo>
                    <a:pt x="205" y="264"/>
                  </a:lnTo>
                  <a:lnTo>
                    <a:pt x="206" y="265"/>
                  </a:lnTo>
                  <a:lnTo>
                    <a:pt x="207" y="265"/>
                  </a:lnTo>
                  <a:lnTo>
                    <a:pt x="209" y="265"/>
                  </a:lnTo>
                  <a:lnTo>
                    <a:pt x="210" y="265"/>
                  </a:lnTo>
                  <a:lnTo>
                    <a:pt x="211" y="263"/>
                  </a:lnTo>
                  <a:lnTo>
                    <a:pt x="214" y="261"/>
                  </a:lnTo>
                  <a:lnTo>
                    <a:pt x="215" y="260"/>
                  </a:lnTo>
                  <a:lnTo>
                    <a:pt x="216" y="257"/>
                  </a:lnTo>
                  <a:lnTo>
                    <a:pt x="219" y="255"/>
                  </a:lnTo>
                  <a:lnTo>
                    <a:pt x="220" y="254"/>
                  </a:lnTo>
                  <a:lnTo>
                    <a:pt x="221" y="254"/>
                  </a:lnTo>
                  <a:lnTo>
                    <a:pt x="220" y="253"/>
                  </a:lnTo>
                  <a:lnTo>
                    <a:pt x="219" y="253"/>
                  </a:lnTo>
                  <a:lnTo>
                    <a:pt x="218" y="253"/>
                  </a:lnTo>
                  <a:lnTo>
                    <a:pt x="216" y="253"/>
                  </a:lnTo>
                  <a:lnTo>
                    <a:pt x="216" y="252"/>
                  </a:lnTo>
                  <a:lnTo>
                    <a:pt x="218" y="252"/>
                  </a:lnTo>
                  <a:lnTo>
                    <a:pt x="218" y="251"/>
                  </a:lnTo>
                  <a:lnTo>
                    <a:pt x="216" y="251"/>
                  </a:lnTo>
                  <a:lnTo>
                    <a:pt x="218" y="250"/>
                  </a:lnTo>
                  <a:lnTo>
                    <a:pt x="219" y="250"/>
                  </a:lnTo>
                  <a:lnTo>
                    <a:pt x="219" y="248"/>
                  </a:lnTo>
                  <a:lnTo>
                    <a:pt x="218" y="247"/>
                  </a:lnTo>
                  <a:lnTo>
                    <a:pt x="219" y="247"/>
                  </a:lnTo>
                  <a:lnTo>
                    <a:pt x="220" y="247"/>
                  </a:lnTo>
                  <a:lnTo>
                    <a:pt x="221" y="247"/>
                  </a:lnTo>
                  <a:lnTo>
                    <a:pt x="221" y="246"/>
                  </a:lnTo>
                  <a:lnTo>
                    <a:pt x="222" y="246"/>
                  </a:lnTo>
                  <a:lnTo>
                    <a:pt x="223" y="245"/>
                  </a:lnTo>
                  <a:lnTo>
                    <a:pt x="223" y="246"/>
                  </a:lnTo>
                  <a:lnTo>
                    <a:pt x="224" y="244"/>
                  </a:lnTo>
                  <a:lnTo>
                    <a:pt x="227" y="239"/>
                  </a:lnTo>
                  <a:lnTo>
                    <a:pt x="226" y="239"/>
                  </a:lnTo>
                  <a:lnTo>
                    <a:pt x="226" y="238"/>
                  </a:lnTo>
                  <a:lnTo>
                    <a:pt x="224" y="238"/>
                  </a:lnTo>
                  <a:lnTo>
                    <a:pt x="223" y="237"/>
                  </a:lnTo>
                  <a:lnTo>
                    <a:pt x="222" y="236"/>
                  </a:lnTo>
                  <a:lnTo>
                    <a:pt x="221" y="235"/>
                  </a:lnTo>
                  <a:lnTo>
                    <a:pt x="220" y="235"/>
                  </a:lnTo>
                  <a:lnTo>
                    <a:pt x="220" y="234"/>
                  </a:lnTo>
                  <a:lnTo>
                    <a:pt x="219" y="234"/>
                  </a:lnTo>
                  <a:lnTo>
                    <a:pt x="218" y="234"/>
                  </a:lnTo>
                  <a:lnTo>
                    <a:pt x="216" y="234"/>
                  </a:lnTo>
                  <a:lnTo>
                    <a:pt x="215" y="234"/>
                  </a:lnTo>
                  <a:lnTo>
                    <a:pt x="214" y="234"/>
                  </a:lnTo>
                  <a:lnTo>
                    <a:pt x="214" y="232"/>
                  </a:lnTo>
                  <a:lnTo>
                    <a:pt x="214" y="230"/>
                  </a:lnTo>
                  <a:lnTo>
                    <a:pt x="215" y="229"/>
                  </a:lnTo>
                  <a:lnTo>
                    <a:pt x="216" y="228"/>
                  </a:lnTo>
                  <a:lnTo>
                    <a:pt x="216" y="227"/>
                  </a:lnTo>
                  <a:lnTo>
                    <a:pt x="216" y="226"/>
                  </a:lnTo>
                  <a:lnTo>
                    <a:pt x="216" y="225"/>
                  </a:lnTo>
                  <a:lnTo>
                    <a:pt x="215" y="223"/>
                  </a:lnTo>
                  <a:lnTo>
                    <a:pt x="215" y="221"/>
                  </a:lnTo>
                  <a:lnTo>
                    <a:pt x="215" y="220"/>
                  </a:lnTo>
                  <a:lnTo>
                    <a:pt x="214" y="219"/>
                  </a:lnTo>
                  <a:lnTo>
                    <a:pt x="214" y="218"/>
                  </a:lnTo>
                  <a:lnTo>
                    <a:pt x="214" y="217"/>
                  </a:lnTo>
                  <a:lnTo>
                    <a:pt x="214" y="215"/>
                  </a:lnTo>
                  <a:lnTo>
                    <a:pt x="214" y="214"/>
                  </a:lnTo>
                  <a:lnTo>
                    <a:pt x="214" y="213"/>
                  </a:lnTo>
                  <a:lnTo>
                    <a:pt x="213" y="212"/>
                  </a:lnTo>
                  <a:lnTo>
                    <a:pt x="212" y="212"/>
                  </a:lnTo>
                  <a:lnTo>
                    <a:pt x="211" y="212"/>
                  </a:lnTo>
                  <a:lnTo>
                    <a:pt x="211" y="211"/>
                  </a:lnTo>
                  <a:lnTo>
                    <a:pt x="210" y="211"/>
                  </a:lnTo>
                  <a:lnTo>
                    <a:pt x="209" y="210"/>
                  </a:lnTo>
                  <a:lnTo>
                    <a:pt x="207" y="210"/>
                  </a:lnTo>
                  <a:lnTo>
                    <a:pt x="207" y="209"/>
                  </a:lnTo>
                  <a:lnTo>
                    <a:pt x="206" y="209"/>
                  </a:lnTo>
                  <a:lnTo>
                    <a:pt x="205" y="209"/>
                  </a:lnTo>
                  <a:lnTo>
                    <a:pt x="204" y="209"/>
                  </a:lnTo>
                  <a:lnTo>
                    <a:pt x="203" y="210"/>
                  </a:lnTo>
                  <a:lnTo>
                    <a:pt x="202" y="210"/>
                  </a:lnTo>
                  <a:lnTo>
                    <a:pt x="201" y="210"/>
                  </a:lnTo>
                  <a:lnTo>
                    <a:pt x="200" y="210"/>
                  </a:lnTo>
                  <a:lnTo>
                    <a:pt x="198" y="210"/>
                  </a:lnTo>
                  <a:lnTo>
                    <a:pt x="198" y="209"/>
                  </a:lnTo>
                  <a:lnTo>
                    <a:pt x="198" y="208"/>
                  </a:lnTo>
                  <a:lnTo>
                    <a:pt x="198" y="206"/>
                  </a:lnTo>
                  <a:lnTo>
                    <a:pt x="198" y="205"/>
                  </a:lnTo>
                  <a:lnTo>
                    <a:pt x="198" y="204"/>
                  </a:lnTo>
                  <a:lnTo>
                    <a:pt x="198" y="203"/>
                  </a:lnTo>
                  <a:lnTo>
                    <a:pt x="198" y="202"/>
                  </a:lnTo>
                  <a:lnTo>
                    <a:pt x="198" y="201"/>
                  </a:lnTo>
                  <a:lnTo>
                    <a:pt x="196" y="201"/>
                  </a:lnTo>
                  <a:lnTo>
                    <a:pt x="195" y="201"/>
                  </a:lnTo>
                  <a:lnTo>
                    <a:pt x="194" y="201"/>
                  </a:lnTo>
                  <a:lnTo>
                    <a:pt x="193" y="202"/>
                  </a:lnTo>
                  <a:lnTo>
                    <a:pt x="192" y="201"/>
                  </a:lnTo>
                  <a:lnTo>
                    <a:pt x="189" y="201"/>
                  </a:lnTo>
                  <a:lnTo>
                    <a:pt x="188" y="201"/>
                  </a:lnTo>
                  <a:lnTo>
                    <a:pt x="187" y="201"/>
                  </a:lnTo>
                  <a:lnTo>
                    <a:pt x="186" y="200"/>
                  </a:lnTo>
                  <a:lnTo>
                    <a:pt x="185" y="200"/>
                  </a:lnTo>
                  <a:lnTo>
                    <a:pt x="184" y="200"/>
                  </a:lnTo>
                  <a:lnTo>
                    <a:pt x="183" y="200"/>
                  </a:lnTo>
                  <a:lnTo>
                    <a:pt x="183" y="198"/>
                  </a:lnTo>
                  <a:lnTo>
                    <a:pt x="181" y="197"/>
                  </a:lnTo>
                  <a:lnTo>
                    <a:pt x="181" y="196"/>
                  </a:lnTo>
                  <a:lnTo>
                    <a:pt x="179" y="196"/>
                  </a:lnTo>
                  <a:lnTo>
                    <a:pt x="178" y="196"/>
                  </a:lnTo>
                  <a:lnTo>
                    <a:pt x="178" y="197"/>
                  </a:lnTo>
                  <a:lnTo>
                    <a:pt x="177" y="198"/>
                  </a:lnTo>
                  <a:lnTo>
                    <a:pt x="176" y="196"/>
                  </a:lnTo>
                  <a:lnTo>
                    <a:pt x="175" y="196"/>
                  </a:lnTo>
                  <a:lnTo>
                    <a:pt x="175" y="197"/>
                  </a:lnTo>
                  <a:lnTo>
                    <a:pt x="173" y="198"/>
                  </a:lnTo>
                  <a:lnTo>
                    <a:pt x="173" y="200"/>
                  </a:lnTo>
                  <a:lnTo>
                    <a:pt x="172" y="201"/>
                  </a:lnTo>
                  <a:lnTo>
                    <a:pt x="171" y="202"/>
                  </a:lnTo>
                  <a:lnTo>
                    <a:pt x="171" y="203"/>
                  </a:lnTo>
                  <a:lnTo>
                    <a:pt x="170" y="203"/>
                  </a:lnTo>
                  <a:lnTo>
                    <a:pt x="169" y="204"/>
                  </a:lnTo>
                  <a:lnTo>
                    <a:pt x="168" y="204"/>
                  </a:lnTo>
                  <a:lnTo>
                    <a:pt x="167" y="205"/>
                  </a:lnTo>
                  <a:lnTo>
                    <a:pt x="166" y="206"/>
                  </a:lnTo>
                  <a:lnTo>
                    <a:pt x="164" y="208"/>
                  </a:lnTo>
                  <a:lnTo>
                    <a:pt x="162" y="209"/>
                  </a:lnTo>
                  <a:lnTo>
                    <a:pt x="160" y="210"/>
                  </a:lnTo>
                  <a:lnTo>
                    <a:pt x="159" y="210"/>
                  </a:lnTo>
                  <a:lnTo>
                    <a:pt x="158" y="210"/>
                  </a:lnTo>
                  <a:lnTo>
                    <a:pt x="157" y="210"/>
                  </a:lnTo>
                  <a:lnTo>
                    <a:pt x="154" y="210"/>
                  </a:lnTo>
                  <a:lnTo>
                    <a:pt x="153" y="210"/>
                  </a:lnTo>
                  <a:lnTo>
                    <a:pt x="151" y="210"/>
                  </a:lnTo>
                  <a:lnTo>
                    <a:pt x="150" y="210"/>
                  </a:lnTo>
                  <a:lnTo>
                    <a:pt x="147" y="210"/>
                  </a:lnTo>
                  <a:lnTo>
                    <a:pt x="146" y="210"/>
                  </a:lnTo>
                  <a:lnTo>
                    <a:pt x="144" y="211"/>
                  </a:lnTo>
                  <a:lnTo>
                    <a:pt x="143" y="212"/>
                  </a:lnTo>
                  <a:lnTo>
                    <a:pt x="142" y="212"/>
                  </a:lnTo>
                  <a:lnTo>
                    <a:pt x="141" y="213"/>
                  </a:lnTo>
                  <a:lnTo>
                    <a:pt x="140" y="213"/>
                  </a:lnTo>
                  <a:lnTo>
                    <a:pt x="138" y="213"/>
                  </a:lnTo>
                  <a:lnTo>
                    <a:pt x="138" y="214"/>
                  </a:lnTo>
                  <a:lnTo>
                    <a:pt x="137" y="214"/>
                  </a:lnTo>
                  <a:lnTo>
                    <a:pt x="138" y="214"/>
                  </a:lnTo>
                  <a:lnTo>
                    <a:pt x="137" y="214"/>
                  </a:lnTo>
                  <a:lnTo>
                    <a:pt x="136" y="214"/>
                  </a:lnTo>
                  <a:lnTo>
                    <a:pt x="135" y="214"/>
                  </a:lnTo>
                  <a:lnTo>
                    <a:pt x="134" y="213"/>
                  </a:lnTo>
                  <a:lnTo>
                    <a:pt x="134" y="214"/>
                  </a:lnTo>
                  <a:lnTo>
                    <a:pt x="132" y="215"/>
                  </a:lnTo>
                  <a:lnTo>
                    <a:pt x="131" y="215"/>
                  </a:lnTo>
                  <a:lnTo>
                    <a:pt x="129" y="215"/>
                  </a:lnTo>
                  <a:lnTo>
                    <a:pt x="127" y="215"/>
                  </a:lnTo>
                  <a:lnTo>
                    <a:pt x="127" y="214"/>
                  </a:lnTo>
                  <a:lnTo>
                    <a:pt x="126" y="214"/>
                  </a:lnTo>
                  <a:lnTo>
                    <a:pt x="125" y="215"/>
                  </a:lnTo>
                  <a:lnTo>
                    <a:pt x="124" y="215"/>
                  </a:lnTo>
                  <a:lnTo>
                    <a:pt x="123" y="215"/>
                  </a:lnTo>
                  <a:lnTo>
                    <a:pt x="121" y="215"/>
                  </a:lnTo>
                  <a:lnTo>
                    <a:pt x="120" y="215"/>
                  </a:lnTo>
                  <a:lnTo>
                    <a:pt x="119" y="217"/>
                  </a:lnTo>
                  <a:lnTo>
                    <a:pt x="118" y="215"/>
                  </a:lnTo>
                  <a:lnTo>
                    <a:pt x="117" y="215"/>
                  </a:lnTo>
                  <a:lnTo>
                    <a:pt x="116" y="217"/>
                  </a:lnTo>
                  <a:lnTo>
                    <a:pt x="115" y="214"/>
                  </a:lnTo>
                  <a:lnTo>
                    <a:pt x="115" y="215"/>
                  </a:lnTo>
                  <a:lnTo>
                    <a:pt x="114" y="215"/>
                  </a:lnTo>
                  <a:lnTo>
                    <a:pt x="112" y="215"/>
                  </a:lnTo>
                  <a:lnTo>
                    <a:pt x="111" y="215"/>
                  </a:lnTo>
                  <a:lnTo>
                    <a:pt x="110" y="215"/>
                  </a:lnTo>
                  <a:lnTo>
                    <a:pt x="109" y="215"/>
                  </a:lnTo>
                  <a:lnTo>
                    <a:pt x="108" y="217"/>
                  </a:lnTo>
                  <a:lnTo>
                    <a:pt x="108" y="218"/>
                  </a:lnTo>
                  <a:lnTo>
                    <a:pt x="107" y="218"/>
                  </a:lnTo>
                  <a:lnTo>
                    <a:pt x="106" y="218"/>
                  </a:lnTo>
                  <a:lnTo>
                    <a:pt x="102" y="218"/>
                  </a:lnTo>
                  <a:lnTo>
                    <a:pt x="101" y="218"/>
                  </a:lnTo>
                  <a:lnTo>
                    <a:pt x="100" y="218"/>
                  </a:lnTo>
                  <a:lnTo>
                    <a:pt x="98" y="219"/>
                  </a:lnTo>
                  <a:lnTo>
                    <a:pt x="98" y="218"/>
                  </a:lnTo>
                  <a:lnTo>
                    <a:pt x="95" y="217"/>
                  </a:lnTo>
                  <a:lnTo>
                    <a:pt x="95" y="218"/>
                  </a:lnTo>
                  <a:lnTo>
                    <a:pt x="94" y="218"/>
                  </a:lnTo>
                  <a:lnTo>
                    <a:pt x="93" y="218"/>
                  </a:lnTo>
                  <a:lnTo>
                    <a:pt x="92" y="219"/>
                  </a:lnTo>
                  <a:lnTo>
                    <a:pt x="89" y="221"/>
                  </a:lnTo>
                  <a:lnTo>
                    <a:pt x="88" y="221"/>
                  </a:lnTo>
                  <a:lnTo>
                    <a:pt x="86" y="222"/>
                  </a:lnTo>
                  <a:lnTo>
                    <a:pt x="86" y="221"/>
                  </a:lnTo>
                  <a:lnTo>
                    <a:pt x="85" y="221"/>
                  </a:lnTo>
                  <a:lnTo>
                    <a:pt x="83" y="221"/>
                  </a:lnTo>
                  <a:lnTo>
                    <a:pt x="82" y="221"/>
                  </a:lnTo>
                  <a:lnTo>
                    <a:pt x="81" y="221"/>
                  </a:lnTo>
                  <a:lnTo>
                    <a:pt x="80" y="220"/>
                  </a:lnTo>
                  <a:lnTo>
                    <a:pt x="78" y="219"/>
                  </a:lnTo>
                  <a:lnTo>
                    <a:pt x="78" y="218"/>
                  </a:lnTo>
                  <a:lnTo>
                    <a:pt x="77" y="218"/>
                  </a:lnTo>
                  <a:lnTo>
                    <a:pt x="76" y="218"/>
                  </a:lnTo>
                  <a:lnTo>
                    <a:pt x="75" y="218"/>
                  </a:lnTo>
                  <a:lnTo>
                    <a:pt x="74" y="218"/>
                  </a:lnTo>
                  <a:lnTo>
                    <a:pt x="73" y="217"/>
                  </a:lnTo>
                  <a:lnTo>
                    <a:pt x="72" y="217"/>
                  </a:lnTo>
                  <a:lnTo>
                    <a:pt x="71" y="217"/>
                  </a:lnTo>
                  <a:lnTo>
                    <a:pt x="69" y="217"/>
                  </a:lnTo>
                  <a:lnTo>
                    <a:pt x="68" y="215"/>
                  </a:lnTo>
                  <a:lnTo>
                    <a:pt x="67" y="215"/>
                  </a:lnTo>
                  <a:lnTo>
                    <a:pt x="66" y="215"/>
                  </a:lnTo>
                  <a:lnTo>
                    <a:pt x="65" y="215"/>
                  </a:lnTo>
                  <a:lnTo>
                    <a:pt x="64" y="217"/>
                  </a:lnTo>
                  <a:lnTo>
                    <a:pt x="63" y="218"/>
                  </a:lnTo>
                  <a:lnTo>
                    <a:pt x="61" y="218"/>
                  </a:lnTo>
                  <a:lnTo>
                    <a:pt x="61" y="217"/>
                  </a:lnTo>
                  <a:lnTo>
                    <a:pt x="60" y="217"/>
                  </a:lnTo>
                  <a:lnTo>
                    <a:pt x="59" y="217"/>
                  </a:lnTo>
                  <a:lnTo>
                    <a:pt x="58" y="217"/>
                  </a:lnTo>
                  <a:lnTo>
                    <a:pt x="57" y="218"/>
                  </a:lnTo>
                  <a:lnTo>
                    <a:pt x="57" y="219"/>
                  </a:lnTo>
                  <a:lnTo>
                    <a:pt x="57" y="220"/>
                  </a:lnTo>
                  <a:lnTo>
                    <a:pt x="56" y="220"/>
                  </a:lnTo>
                  <a:lnTo>
                    <a:pt x="55" y="220"/>
                  </a:lnTo>
                  <a:lnTo>
                    <a:pt x="54" y="220"/>
                  </a:lnTo>
                  <a:lnTo>
                    <a:pt x="54" y="221"/>
                  </a:lnTo>
                  <a:lnTo>
                    <a:pt x="52" y="221"/>
                  </a:lnTo>
                  <a:lnTo>
                    <a:pt x="51" y="222"/>
                  </a:lnTo>
                  <a:lnTo>
                    <a:pt x="49" y="223"/>
                  </a:lnTo>
                  <a:lnTo>
                    <a:pt x="49" y="225"/>
                  </a:lnTo>
                  <a:lnTo>
                    <a:pt x="48" y="225"/>
                  </a:lnTo>
                  <a:lnTo>
                    <a:pt x="47" y="225"/>
                  </a:lnTo>
                  <a:lnTo>
                    <a:pt x="46" y="226"/>
                  </a:lnTo>
                  <a:lnTo>
                    <a:pt x="45" y="226"/>
                  </a:lnTo>
                  <a:lnTo>
                    <a:pt x="43" y="226"/>
                  </a:lnTo>
                  <a:lnTo>
                    <a:pt x="42" y="226"/>
                  </a:lnTo>
                  <a:lnTo>
                    <a:pt x="41" y="226"/>
                  </a:lnTo>
                  <a:lnTo>
                    <a:pt x="41" y="225"/>
                  </a:lnTo>
                  <a:lnTo>
                    <a:pt x="41" y="223"/>
                  </a:lnTo>
                  <a:lnTo>
                    <a:pt x="41" y="222"/>
                  </a:lnTo>
                  <a:lnTo>
                    <a:pt x="42" y="221"/>
                  </a:lnTo>
                  <a:lnTo>
                    <a:pt x="41" y="220"/>
                  </a:lnTo>
                  <a:lnTo>
                    <a:pt x="41" y="219"/>
                  </a:lnTo>
                  <a:lnTo>
                    <a:pt x="41" y="218"/>
                  </a:lnTo>
                  <a:lnTo>
                    <a:pt x="42" y="217"/>
                  </a:lnTo>
                  <a:lnTo>
                    <a:pt x="42" y="215"/>
                  </a:lnTo>
                  <a:lnTo>
                    <a:pt x="42" y="214"/>
                  </a:lnTo>
                  <a:lnTo>
                    <a:pt x="43" y="214"/>
                  </a:lnTo>
                  <a:lnTo>
                    <a:pt x="45" y="213"/>
                  </a:lnTo>
                  <a:lnTo>
                    <a:pt x="45" y="212"/>
                  </a:lnTo>
                  <a:lnTo>
                    <a:pt x="46" y="210"/>
                  </a:lnTo>
                  <a:lnTo>
                    <a:pt x="46" y="208"/>
                  </a:lnTo>
                  <a:lnTo>
                    <a:pt x="46" y="206"/>
                  </a:lnTo>
                  <a:lnTo>
                    <a:pt x="47" y="204"/>
                  </a:lnTo>
                  <a:lnTo>
                    <a:pt x="48" y="203"/>
                  </a:lnTo>
                  <a:lnTo>
                    <a:pt x="47" y="202"/>
                  </a:lnTo>
                  <a:lnTo>
                    <a:pt x="47" y="201"/>
                  </a:lnTo>
                  <a:lnTo>
                    <a:pt x="47" y="198"/>
                  </a:lnTo>
                  <a:lnTo>
                    <a:pt x="46" y="196"/>
                  </a:lnTo>
                  <a:lnTo>
                    <a:pt x="46" y="195"/>
                  </a:lnTo>
                  <a:lnTo>
                    <a:pt x="47" y="194"/>
                  </a:lnTo>
                  <a:lnTo>
                    <a:pt x="48" y="193"/>
                  </a:lnTo>
                  <a:lnTo>
                    <a:pt x="50" y="192"/>
                  </a:lnTo>
                  <a:lnTo>
                    <a:pt x="51" y="189"/>
                  </a:lnTo>
                  <a:lnTo>
                    <a:pt x="52" y="188"/>
                  </a:lnTo>
                  <a:lnTo>
                    <a:pt x="55" y="187"/>
                  </a:lnTo>
                  <a:lnTo>
                    <a:pt x="56" y="186"/>
                  </a:lnTo>
                  <a:lnTo>
                    <a:pt x="57" y="185"/>
                  </a:lnTo>
                  <a:lnTo>
                    <a:pt x="58" y="185"/>
                  </a:lnTo>
                  <a:lnTo>
                    <a:pt x="58" y="184"/>
                  </a:lnTo>
                  <a:lnTo>
                    <a:pt x="58" y="183"/>
                  </a:lnTo>
                  <a:lnTo>
                    <a:pt x="59" y="181"/>
                  </a:lnTo>
                  <a:lnTo>
                    <a:pt x="61" y="181"/>
                  </a:lnTo>
                  <a:lnTo>
                    <a:pt x="64" y="181"/>
                  </a:lnTo>
                  <a:lnTo>
                    <a:pt x="67" y="180"/>
                  </a:lnTo>
                  <a:lnTo>
                    <a:pt x="68" y="181"/>
                  </a:lnTo>
                  <a:lnTo>
                    <a:pt x="68" y="179"/>
                  </a:lnTo>
                  <a:lnTo>
                    <a:pt x="69" y="179"/>
                  </a:lnTo>
                  <a:lnTo>
                    <a:pt x="71" y="178"/>
                  </a:lnTo>
                  <a:lnTo>
                    <a:pt x="72" y="178"/>
                  </a:lnTo>
                  <a:lnTo>
                    <a:pt x="73" y="177"/>
                  </a:lnTo>
                  <a:lnTo>
                    <a:pt x="75" y="176"/>
                  </a:lnTo>
                  <a:lnTo>
                    <a:pt x="75" y="175"/>
                  </a:lnTo>
                  <a:lnTo>
                    <a:pt x="76" y="173"/>
                  </a:lnTo>
                  <a:lnTo>
                    <a:pt x="76" y="172"/>
                  </a:lnTo>
                  <a:lnTo>
                    <a:pt x="77" y="171"/>
                  </a:lnTo>
                  <a:lnTo>
                    <a:pt x="76" y="170"/>
                  </a:lnTo>
                  <a:lnTo>
                    <a:pt x="75" y="170"/>
                  </a:lnTo>
                  <a:lnTo>
                    <a:pt x="74" y="169"/>
                  </a:lnTo>
                  <a:lnTo>
                    <a:pt x="74" y="168"/>
                  </a:lnTo>
                  <a:lnTo>
                    <a:pt x="74" y="165"/>
                  </a:lnTo>
                  <a:lnTo>
                    <a:pt x="75" y="164"/>
                  </a:lnTo>
                  <a:lnTo>
                    <a:pt x="74" y="163"/>
                  </a:lnTo>
                  <a:lnTo>
                    <a:pt x="73" y="162"/>
                  </a:lnTo>
                  <a:lnTo>
                    <a:pt x="73" y="161"/>
                  </a:lnTo>
                  <a:lnTo>
                    <a:pt x="73" y="160"/>
                  </a:lnTo>
                  <a:lnTo>
                    <a:pt x="75" y="160"/>
                  </a:lnTo>
                  <a:lnTo>
                    <a:pt x="76" y="160"/>
                  </a:lnTo>
                  <a:lnTo>
                    <a:pt x="78" y="159"/>
                  </a:lnTo>
                  <a:lnTo>
                    <a:pt x="78" y="156"/>
                  </a:lnTo>
                  <a:lnTo>
                    <a:pt x="80" y="155"/>
                  </a:lnTo>
                  <a:lnTo>
                    <a:pt x="80" y="154"/>
                  </a:lnTo>
                  <a:lnTo>
                    <a:pt x="80" y="152"/>
                  </a:lnTo>
                  <a:lnTo>
                    <a:pt x="81" y="151"/>
                  </a:lnTo>
                  <a:lnTo>
                    <a:pt x="81" y="150"/>
                  </a:lnTo>
                  <a:lnTo>
                    <a:pt x="80" y="150"/>
                  </a:lnTo>
                  <a:lnTo>
                    <a:pt x="78" y="148"/>
                  </a:lnTo>
                  <a:lnTo>
                    <a:pt x="76" y="148"/>
                  </a:lnTo>
                  <a:lnTo>
                    <a:pt x="78" y="147"/>
                  </a:lnTo>
                  <a:lnTo>
                    <a:pt x="80" y="147"/>
                  </a:lnTo>
                  <a:lnTo>
                    <a:pt x="81" y="147"/>
                  </a:lnTo>
                  <a:lnTo>
                    <a:pt x="82" y="146"/>
                  </a:lnTo>
                  <a:lnTo>
                    <a:pt x="83" y="145"/>
                  </a:lnTo>
                  <a:lnTo>
                    <a:pt x="84" y="147"/>
                  </a:lnTo>
                  <a:lnTo>
                    <a:pt x="85" y="146"/>
                  </a:lnTo>
                  <a:lnTo>
                    <a:pt x="86" y="146"/>
                  </a:lnTo>
                  <a:lnTo>
                    <a:pt x="88" y="146"/>
                  </a:lnTo>
                  <a:lnTo>
                    <a:pt x="89" y="146"/>
                  </a:lnTo>
                  <a:lnTo>
                    <a:pt x="90" y="146"/>
                  </a:lnTo>
                  <a:lnTo>
                    <a:pt x="91" y="146"/>
                  </a:lnTo>
                  <a:lnTo>
                    <a:pt x="92" y="146"/>
                  </a:lnTo>
                  <a:lnTo>
                    <a:pt x="93" y="146"/>
                  </a:lnTo>
                  <a:lnTo>
                    <a:pt x="95" y="146"/>
                  </a:lnTo>
                  <a:lnTo>
                    <a:pt x="98" y="146"/>
                  </a:lnTo>
                  <a:lnTo>
                    <a:pt x="99" y="146"/>
                  </a:lnTo>
                  <a:lnTo>
                    <a:pt x="100" y="146"/>
                  </a:lnTo>
                  <a:lnTo>
                    <a:pt x="102" y="146"/>
                  </a:lnTo>
                  <a:lnTo>
                    <a:pt x="103" y="139"/>
                  </a:lnTo>
                  <a:lnTo>
                    <a:pt x="104" y="138"/>
                  </a:lnTo>
                  <a:lnTo>
                    <a:pt x="104" y="136"/>
                  </a:lnTo>
                  <a:lnTo>
                    <a:pt x="104" y="134"/>
                  </a:lnTo>
                  <a:lnTo>
                    <a:pt x="104" y="131"/>
                  </a:lnTo>
                  <a:lnTo>
                    <a:pt x="104" y="128"/>
                  </a:lnTo>
                  <a:lnTo>
                    <a:pt x="104" y="127"/>
                  </a:lnTo>
                  <a:lnTo>
                    <a:pt x="104" y="125"/>
                  </a:lnTo>
                  <a:lnTo>
                    <a:pt x="104" y="122"/>
                  </a:lnTo>
                  <a:lnTo>
                    <a:pt x="104" y="119"/>
                  </a:lnTo>
                  <a:lnTo>
                    <a:pt x="104" y="116"/>
                  </a:lnTo>
                  <a:lnTo>
                    <a:pt x="104" y="114"/>
                  </a:lnTo>
                  <a:lnTo>
                    <a:pt x="104" y="111"/>
                  </a:lnTo>
                  <a:lnTo>
                    <a:pt x="104" y="110"/>
                  </a:lnTo>
                  <a:lnTo>
                    <a:pt x="103" y="109"/>
                  </a:lnTo>
                  <a:lnTo>
                    <a:pt x="103" y="108"/>
                  </a:lnTo>
                  <a:lnTo>
                    <a:pt x="103" y="105"/>
                  </a:lnTo>
                  <a:lnTo>
                    <a:pt x="104" y="105"/>
                  </a:lnTo>
                  <a:lnTo>
                    <a:pt x="106" y="104"/>
                  </a:lnTo>
                  <a:lnTo>
                    <a:pt x="107" y="104"/>
                  </a:lnTo>
                  <a:lnTo>
                    <a:pt x="108" y="104"/>
                  </a:lnTo>
                  <a:lnTo>
                    <a:pt x="109" y="104"/>
                  </a:lnTo>
                  <a:lnTo>
                    <a:pt x="111" y="104"/>
                  </a:lnTo>
                  <a:lnTo>
                    <a:pt x="114" y="104"/>
                  </a:lnTo>
                  <a:lnTo>
                    <a:pt x="115" y="103"/>
                  </a:lnTo>
                  <a:lnTo>
                    <a:pt x="116" y="103"/>
                  </a:lnTo>
                  <a:lnTo>
                    <a:pt x="118" y="103"/>
                  </a:lnTo>
                  <a:lnTo>
                    <a:pt x="119" y="103"/>
                  </a:lnTo>
                  <a:lnTo>
                    <a:pt x="121" y="104"/>
                  </a:lnTo>
                  <a:lnTo>
                    <a:pt x="125" y="103"/>
                  </a:lnTo>
                  <a:lnTo>
                    <a:pt x="127" y="102"/>
                  </a:lnTo>
                  <a:lnTo>
                    <a:pt x="131" y="98"/>
                  </a:lnTo>
                  <a:lnTo>
                    <a:pt x="132" y="94"/>
                  </a:lnTo>
                  <a:lnTo>
                    <a:pt x="133" y="89"/>
                  </a:lnTo>
                  <a:lnTo>
                    <a:pt x="134" y="87"/>
                  </a:lnTo>
                  <a:lnTo>
                    <a:pt x="134" y="86"/>
                  </a:lnTo>
                  <a:lnTo>
                    <a:pt x="134" y="85"/>
                  </a:lnTo>
                  <a:lnTo>
                    <a:pt x="135" y="85"/>
                  </a:lnTo>
                  <a:lnTo>
                    <a:pt x="137" y="85"/>
                  </a:lnTo>
                  <a:lnTo>
                    <a:pt x="138" y="84"/>
                  </a:lnTo>
                  <a:lnTo>
                    <a:pt x="140" y="84"/>
                  </a:lnTo>
                  <a:lnTo>
                    <a:pt x="141" y="84"/>
                  </a:lnTo>
                  <a:lnTo>
                    <a:pt x="143" y="83"/>
                  </a:lnTo>
                  <a:lnTo>
                    <a:pt x="145" y="81"/>
                  </a:lnTo>
                  <a:lnTo>
                    <a:pt x="149" y="84"/>
                  </a:lnTo>
                  <a:lnTo>
                    <a:pt x="150" y="84"/>
                  </a:lnTo>
                  <a:lnTo>
                    <a:pt x="152" y="84"/>
                  </a:lnTo>
                  <a:lnTo>
                    <a:pt x="154" y="84"/>
                  </a:lnTo>
                  <a:lnTo>
                    <a:pt x="155" y="84"/>
                  </a:lnTo>
                  <a:lnTo>
                    <a:pt x="158" y="83"/>
                  </a:lnTo>
                  <a:lnTo>
                    <a:pt x="160" y="81"/>
                  </a:lnTo>
                  <a:lnTo>
                    <a:pt x="163" y="77"/>
                  </a:lnTo>
                  <a:lnTo>
                    <a:pt x="167" y="75"/>
                  </a:lnTo>
                  <a:lnTo>
                    <a:pt x="166" y="72"/>
                  </a:lnTo>
                  <a:lnTo>
                    <a:pt x="162" y="71"/>
                  </a:lnTo>
                  <a:lnTo>
                    <a:pt x="162" y="69"/>
                  </a:lnTo>
                  <a:lnTo>
                    <a:pt x="162" y="68"/>
                  </a:lnTo>
                  <a:lnTo>
                    <a:pt x="162" y="67"/>
                  </a:lnTo>
                  <a:lnTo>
                    <a:pt x="163" y="66"/>
                  </a:lnTo>
                  <a:lnTo>
                    <a:pt x="163" y="64"/>
                  </a:lnTo>
                  <a:lnTo>
                    <a:pt x="164" y="63"/>
                  </a:lnTo>
                  <a:lnTo>
                    <a:pt x="166" y="63"/>
                  </a:lnTo>
                  <a:lnTo>
                    <a:pt x="166" y="62"/>
                  </a:lnTo>
                  <a:lnTo>
                    <a:pt x="164" y="61"/>
                  </a:lnTo>
                  <a:lnTo>
                    <a:pt x="164" y="60"/>
                  </a:lnTo>
                  <a:lnTo>
                    <a:pt x="164" y="59"/>
                  </a:lnTo>
                  <a:lnTo>
                    <a:pt x="164" y="58"/>
                  </a:lnTo>
                  <a:lnTo>
                    <a:pt x="164" y="55"/>
                  </a:lnTo>
                  <a:lnTo>
                    <a:pt x="163" y="55"/>
                  </a:lnTo>
                  <a:lnTo>
                    <a:pt x="162" y="55"/>
                  </a:lnTo>
                  <a:lnTo>
                    <a:pt x="161" y="55"/>
                  </a:lnTo>
                  <a:lnTo>
                    <a:pt x="159" y="56"/>
                  </a:lnTo>
                  <a:lnTo>
                    <a:pt x="158" y="56"/>
                  </a:lnTo>
                  <a:lnTo>
                    <a:pt x="157" y="56"/>
                  </a:lnTo>
                  <a:lnTo>
                    <a:pt x="155" y="55"/>
                  </a:lnTo>
                  <a:lnTo>
                    <a:pt x="155" y="54"/>
                  </a:lnTo>
                  <a:lnTo>
                    <a:pt x="155" y="53"/>
                  </a:lnTo>
                  <a:lnTo>
                    <a:pt x="157" y="52"/>
                  </a:lnTo>
                  <a:lnTo>
                    <a:pt x="158" y="50"/>
                  </a:lnTo>
                  <a:lnTo>
                    <a:pt x="157" y="48"/>
                  </a:lnTo>
                  <a:lnTo>
                    <a:pt x="155" y="47"/>
                  </a:lnTo>
                  <a:lnTo>
                    <a:pt x="154" y="47"/>
                  </a:lnTo>
                  <a:lnTo>
                    <a:pt x="153" y="46"/>
                  </a:lnTo>
                  <a:lnTo>
                    <a:pt x="153" y="45"/>
                  </a:lnTo>
                  <a:lnTo>
                    <a:pt x="152" y="44"/>
                  </a:lnTo>
                  <a:lnTo>
                    <a:pt x="151" y="43"/>
                  </a:lnTo>
                  <a:lnTo>
                    <a:pt x="151" y="42"/>
                  </a:lnTo>
                  <a:lnTo>
                    <a:pt x="151" y="41"/>
                  </a:lnTo>
                  <a:lnTo>
                    <a:pt x="152" y="39"/>
                  </a:lnTo>
                  <a:lnTo>
                    <a:pt x="152" y="37"/>
                  </a:lnTo>
                  <a:lnTo>
                    <a:pt x="153" y="35"/>
                  </a:lnTo>
                  <a:lnTo>
                    <a:pt x="153" y="31"/>
                  </a:lnTo>
                  <a:lnTo>
                    <a:pt x="153" y="29"/>
                  </a:lnTo>
                  <a:lnTo>
                    <a:pt x="153" y="26"/>
                  </a:lnTo>
                  <a:lnTo>
                    <a:pt x="152" y="24"/>
                  </a:lnTo>
                  <a:lnTo>
                    <a:pt x="151" y="21"/>
                  </a:lnTo>
                  <a:lnTo>
                    <a:pt x="150" y="19"/>
                  </a:lnTo>
                  <a:lnTo>
                    <a:pt x="151" y="18"/>
                  </a:lnTo>
                  <a:lnTo>
                    <a:pt x="150" y="18"/>
                  </a:lnTo>
                  <a:lnTo>
                    <a:pt x="150" y="17"/>
                  </a:lnTo>
                  <a:lnTo>
                    <a:pt x="149" y="16"/>
                  </a:lnTo>
                  <a:lnTo>
                    <a:pt x="147" y="16"/>
                  </a:lnTo>
                  <a:lnTo>
                    <a:pt x="147" y="14"/>
                  </a:lnTo>
                  <a:lnTo>
                    <a:pt x="151" y="16"/>
                  </a:lnTo>
                  <a:lnTo>
                    <a:pt x="153" y="13"/>
                  </a:lnTo>
                  <a:lnTo>
                    <a:pt x="155" y="12"/>
                  </a:lnTo>
                  <a:lnTo>
                    <a:pt x="158" y="11"/>
                  </a:lnTo>
                  <a:lnTo>
                    <a:pt x="160" y="10"/>
                  </a:lnTo>
                  <a:lnTo>
                    <a:pt x="164" y="9"/>
                  </a:lnTo>
                  <a:lnTo>
                    <a:pt x="164" y="8"/>
                  </a:lnTo>
                  <a:lnTo>
                    <a:pt x="166" y="6"/>
                  </a:lnTo>
                  <a:lnTo>
                    <a:pt x="168" y="5"/>
                  </a:lnTo>
                  <a:lnTo>
                    <a:pt x="170" y="4"/>
                  </a:lnTo>
                  <a:lnTo>
                    <a:pt x="171" y="4"/>
                  </a:lnTo>
                  <a:lnTo>
                    <a:pt x="172" y="4"/>
                  </a:lnTo>
                  <a:lnTo>
                    <a:pt x="175" y="3"/>
                  </a:lnTo>
                  <a:lnTo>
                    <a:pt x="177" y="2"/>
                  </a:lnTo>
                  <a:lnTo>
                    <a:pt x="178" y="2"/>
                  </a:lnTo>
                  <a:lnTo>
                    <a:pt x="179" y="2"/>
                  </a:lnTo>
                  <a:lnTo>
                    <a:pt x="181" y="1"/>
                  </a:lnTo>
                  <a:lnTo>
                    <a:pt x="183" y="1"/>
                  </a:lnTo>
                  <a:lnTo>
                    <a:pt x="184" y="0"/>
                  </a:lnTo>
                  <a:lnTo>
                    <a:pt x="185" y="0"/>
                  </a:lnTo>
                  <a:lnTo>
                    <a:pt x="186" y="0"/>
                  </a:lnTo>
                  <a:lnTo>
                    <a:pt x="189" y="0"/>
                  </a:lnTo>
                  <a:lnTo>
                    <a:pt x="190" y="2"/>
                  </a:lnTo>
                  <a:lnTo>
                    <a:pt x="192" y="3"/>
                  </a:lnTo>
                  <a:lnTo>
                    <a:pt x="193" y="4"/>
                  </a:lnTo>
                  <a:lnTo>
                    <a:pt x="194" y="4"/>
                  </a:lnTo>
                  <a:lnTo>
                    <a:pt x="195" y="4"/>
                  </a:lnTo>
                  <a:lnTo>
                    <a:pt x="195" y="5"/>
                  </a:lnTo>
                  <a:lnTo>
                    <a:pt x="196" y="5"/>
                  </a:lnTo>
                  <a:lnTo>
                    <a:pt x="197" y="6"/>
                  </a:lnTo>
                  <a:lnTo>
                    <a:pt x="200" y="8"/>
                  </a:lnTo>
                  <a:lnTo>
                    <a:pt x="202" y="8"/>
                  </a:lnTo>
                  <a:lnTo>
                    <a:pt x="202" y="9"/>
                  </a:lnTo>
                  <a:lnTo>
                    <a:pt x="202" y="10"/>
                  </a:lnTo>
                  <a:lnTo>
                    <a:pt x="203" y="10"/>
                  </a:lnTo>
                  <a:lnTo>
                    <a:pt x="205" y="10"/>
                  </a:lnTo>
                  <a:lnTo>
                    <a:pt x="206" y="10"/>
                  </a:lnTo>
                  <a:lnTo>
                    <a:pt x="209" y="9"/>
                  </a:lnTo>
                  <a:lnTo>
                    <a:pt x="210" y="9"/>
                  </a:lnTo>
                  <a:lnTo>
                    <a:pt x="211" y="10"/>
                  </a:lnTo>
                  <a:lnTo>
                    <a:pt x="212" y="11"/>
                  </a:lnTo>
                  <a:lnTo>
                    <a:pt x="213" y="12"/>
                  </a:lnTo>
                  <a:lnTo>
                    <a:pt x="214" y="12"/>
                  </a:lnTo>
                  <a:lnTo>
                    <a:pt x="215" y="13"/>
                  </a:lnTo>
                  <a:lnTo>
                    <a:pt x="218" y="13"/>
                  </a:lnTo>
                  <a:lnTo>
                    <a:pt x="219" y="14"/>
                  </a:lnTo>
                  <a:lnTo>
                    <a:pt x="221" y="14"/>
                  </a:lnTo>
                  <a:lnTo>
                    <a:pt x="223" y="13"/>
                  </a:lnTo>
                  <a:lnTo>
                    <a:pt x="226" y="13"/>
                  </a:lnTo>
                  <a:lnTo>
                    <a:pt x="228" y="14"/>
                  </a:lnTo>
                  <a:lnTo>
                    <a:pt x="230" y="16"/>
                  </a:lnTo>
                  <a:lnTo>
                    <a:pt x="232" y="17"/>
                  </a:lnTo>
                  <a:lnTo>
                    <a:pt x="233" y="17"/>
                  </a:lnTo>
                  <a:lnTo>
                    <a:pt x="235" y="17"/>
                  </a:lnTo>
                  <a:lnTo>
                    <a:pt x="237" y="18"/>
                  </a:lnTo>
                  <a:lnTo>
                    <a:pt x="237" y="20"/>
                  </a:lnTo>
                  <a:lnTo>
                    <a:pt x="238" y="22"/>
                  </a:lnTo>
                  <a:lnTo>
                    <a:pt x="240" y="25"/>
                  </a:lnTo>
                  <a:lnTo>
                    <a:pt x="244" y="24"/>
                  </a:lnTo>
                  <a:lnTo>
                    <a:pt x="245" y="22"/>
                  </a:lnTo>
                  <a:lnTo>
                    <a:pt x="247" y="22"/>
                  </a:lnTo>
                  <a:lnTo>
                    <a:pt x="247" y="21"/>
                  </a:lnTo>
                  <a:lnTo>
                    <a:pt x="248" y="21"/>
                  </a:lnTo>
                  <a:lnTo>
                    <a:pt x="248" y="20"/>
                  </a:lnTo>
                  <a:lnTo>
                    <a:pt x="250" y="19"/>
                  </a:lnTo>
                  <a:lnTo>
                    <a:pt x="252" y="18"/>
                  </a:lnTo>
                  <a:lnTo>
                    <a:pt x="254" y="17"/>
                  </a:lnTo>
                  <a:lnTo>
                    <a:pt x="255" y="17"/>
                  </a:lnTo>
                  <a:lnTo>
                    <a:pt x="255" y="16"/>
                  </a:lnTo>
                  <a:lnTo>
                    <a:pt x="256" y="16"/>
                  </a:lnTo>
                  <a:lnTo>
                    <a:pt x="256" y="14"/>
                  </a:lnTo>
                  <a:lnTo>
                    <a:pt x="258" y="14"/>
                  </a:lnTo>
                  <a:lnTo>
                    <a:pt x="259" y="13"/>
                  </a:lnTo>
                  <a:lnTo>
                    <a:pt x="261" y="13"/>
                  </a:lnTo>
                  <a:lnTo>
                    <a:pt x="262" y="14"/>
                  </a:lnTo>
                  <a:lnTo>
                    <a:pt x="264" y="14"/>
                  </a:lnTo>
                  <a:lnTo>
                    <a:pt x="265" y="16"/>
                  </a:lnTo>
                  <a:lnTo>
                    <a:pt x="267" y="16"/>
                  </a:lnTo>
                  <a:lnTo>
                    <a:pt x="270" y="14"/>
                  </a:lnTo>
                  <a:lnTo>
                    <a:pt x="271" y="14"/>
                  </a:lnTo>
                  <a:lnTo>
                    <a:pt x="272" y="14"/>
                  </a:lnTo>
                  <a:lnTo>
                    <a:pt x="273" y="14"/>
                  </a:lnTo>
                  <a:lnTo>
                    <a:pt x="274" y="14"/>
                  </a:lnTo>
                  <a:lnTo>
                    <a:pt x="275" y="14"/>
                  </a:lnTo>
                  <a:lnTo>
                    <a:pt x="278" y="14"/>
                  </a:lnTo>
                  <a:lnTo>
                    <a:pt x="281" y="12"/>
                  </a:lnTo>
                  <a:lnTo>
                    <a:pt x="282" y="11"/>
                  </a:lnTo>
                  <a:lnTo>
                    <a:pt x="283" y="10"/>
                  </a:lnTo>
                  <a:lnTo>
                    <a:pt x="284" y="9"/>
                  </a:lnTo>
                  <a:lnTo>
                    <a:pt x="285" y="9"/>
                  </a:lnTo>
                  <a:lnTo>
                    <a:pt x="288" y="6"/>
                  </a:lnTo>
                  <a:lnTo>
                    <a:pt x="289" y="6"/>
                  </a:lnTo>
                  <a:lnTo>
                    <a:pt x="289" y="5"/>
                  </a:lnTo>
                  <a:lnTo>
                    <a:pt x="291" y="4"/>
                  </a:lnTo>
                  <a:lnTo>
                    <a:pt x="292" y="3"/>
                  </a:lnTo>
                  <a:lnTo>
                    <a:pt x="293" y="1"/>
                  </a:lnTo>
                  <a:lnTo>
                    <a:pt x="295" y="2"/>
                  </a:lnTo>
                  <a:lnTo>
                    <a:pt x="296" y="2"/>
                  </a:lnTo>
                  <a:lnTo>
                    <a:pt x="299" y="3"/>
                  </a:lnTo>
                  <a:lnTo>
                    <a:pt x="301" y="3"/>
                  </a:lnTo>
                  <a:lnTo>
                    <a:pt x="304" y="4"/>
                  </a:lnTo>
                  <a:lnTo>
                    <a:pt x="305" y="4"/>
                  </a:lnTo>
                  <a:lnTo>
                    <a:pt x="306" y="5"/>
                  </a:lnTo>
                  <a:lnTo>
                    <a:pt x="310" y="8"/>
                  </a:lnTo>
                  <a:lnTo>
                    <a:pt x="313" y="10"/>
                  </a:lnTo>
                  <a:lnTo>
                    <a:pt x="316" y="11"/>
                  </a:lnTo>
                  <a:lnTo>
                    <a:pt x="318" y="12"/>
                  </a:lnTo>
                  <a:lnTo>
                    <a:pt x="319" y="14"/>
                  </a:lnTo>
                  <a:lnTo>
                    <a:pt x="321" y="17"/>
                  </a:lnTo>
                  <a:lnTo>
                    <a:pt x="323" y="19"/>
                  </a:lnTo>
                  <a:lnTo>
                    <a:pt x="324" y="20"/>
                  </a:lnTo>
                  <a:lnTo>
                    <a:pt x="325" y="21"/>
                  </a:lnTo>
                  <a:lnTo>
                    <a:pt x="326" y="21"/>
                  </a:lnTo>
                  <a:lnTo>
                    <a:pt x="328" y="22"/>
                  </a:lnTo>
                  <a:lnTo>
                    <a:pt x="330" y="22"/>
                  </a:lnTo>
                  <a:lnTo>
                    <a:pt x="332" y="21"/>
                  </a:lnTo>
                  <a:lnTo>
                    <a:pt x="333" y="22"/>
                  </a:lnTo>
                  <a:lnTo>
                    <a:pt x="336" y="22"/>
                  </a:lnTo>
                  <a:lnTo>
                    <a:pt x="338" y="22"/>
                  </a:lnTo>
                  <a:lnTo>
                    <a:pt x="339" y="22"/>
                  </a:lnTo>
                  <a:lnTo>
                    <a:pt x="340" y="21"/>
                  </a:lnTo>
                  <a:lnTo>
                    <a:pt x="342" y="21"/>
                  </a:lnTo>
                  <a:lnTo>
                    <a:pt x="344" y="21"/>
                  </a:lnTo>
                  <a:lnTo>
                    <a:pt x="348" y="21"/>
                  </a:lnTo>
                  <a:lnTo>
                    <a:pt x="350" y="20"/>
                  </a:lnTo>
                  <a:lnTo>
                    <a:pt x="351" y="20"/>
                  </a:lnTo>
                  <a:lnTo>
                    <a:pt x="355" y="19"/>
                  </a:lnTo>
                  <a:lnTo>
                    <a:pt x="356" y="19"/>
                  </a:lnTo>
                  <a:lnTo>
                    <a:pt x="357" y="18"/>
                  </a:lnTo>
                  <a:lnTo>
                    <a:pt x="359" y="18"/>
                  </a:lnTo>
                  <a:lnTo>
                    <a:pt x="360" y="17"/>
                  </a:lnTo>
                  <a:lnTo>
                    <a:pt x="361" y="17"/>
                  </a:lnTo>
                  <a:lnTo>
                    <a:pt x="362" y="17"/>
                  </a:lnTo>
                  <a:lnTo>
                    <a:pt x="366" y="16"/>
                  </a:lnTo>
                  <a:lnTo>
                    <a:pt x="367" y="16"/>
                  </a:lnTo>
                  <a:lnTo>
                    <a:pt x="367" y="17"/>
                  </a:lnTo>
                  <a:lnTo>
                    <a:pt x="367" y="18"/>
                  </a:lnTo>
                  <a:lnTo>
                    <a:pt x="368" y="18"/>
                  </a:lnTo>
                  <a:lnTo>
                    <a:pt x="368" y="19"/>
                  </a:lnTo>
                  <a:lnTo>
                    <a:pt x="369" y="19"/>
                  </a:lnTo>
                  <a:lnTo>
                    <a:pt x="368" y="20"/>
                  </a:lnTo>
                  <a:lnTo>
                    <a:pt x="369" y="20"/>
                  </a:lnTo>
                  <a:lnTo>
                    <a:pt x="366" y="21"/>
                  </a:lnTo>
                  <a:lnTo>
                    <a:pt x="365" y="22"/>
                  </a:lnTo>
                  <a:lnTo>
                    <a:pt x="362" y="22"/>
                  </a:lnTo>
                  <a:lnTo>
                    <a:pt x="361" y="24"/>
                  </a:lnTo>
                  <a:lnTo>
                    <a:pt x="360" y="24"/>
                  </a:lnTo>
                  <a:lnTo>
                    <a:pt x="359" y="24"/>
                  </a:lnTo>
                  <a:lnTo>
                    <a:pt x="357" y="24"/>
                  </a:lnTo>
                  <a:lnTo>
                    <a:pt x="357" y="25"/>
                  </a:lnTo>
                  <a:lnTo>
                    <a:pt x="357" y="26"/>
                  </a:lnTo>
                  <a:lnTo>
                    <a:pt x="357" y="28"/>
                  </a:lnTo>
                  <a:lnTo>
                    <a:pt x="356" y="29"/>
                  </a:lnTo>
                  <a:lnTo>
                    <a:pt x="355" y="31"/>
                  </a:lnTo>
                  <a:lnTo>
                    <a:pt x="352" y="34"/>
                  </a:lnTo>
                  <a:lnTo>
                    <a:pt x="352" y="36"/>
                  </a:lnTo>
                  <a:lnTo>
                    <a:pt x="351" y="37"/>
                  </a:lnTo>
                  <a:lnTo>
                    <a:pt x="350" y="41"/>
                  </a:lnTo>
                  <a:lnTo>
                    <a:pt x="349" y="44"/>
                  </a:lnTo>
                  <a:lnTo>
                    <a:pt x="348" y="46"/>
                  </a:lnTo>
                  <a:lnTo>
                    <a:pt x="348" y="47"/>
                  </a:lnTo>
                  <a:lnTo>
                    <a:pt x="347" y="47"/>
                  </a:lnTo>
                  <a:lnTo>
                    <a:pt x="347" y="48"/>
                  </a:lnTo>
                  <a:lnTo>
                    <a:pt x="347" y="50"/>
                  </a:lnTo>
                  <a:lnTo>
                    <a:pt x="344" y="53"/>
                  </a:lnTo>
                  <a:lnTo>
                    <a:pt x="343" y="54"/>
                  </a:lnTo>
                  <a:lnTo>
                    <a:pt x="343" y="55"/>
                  </a:lnTo>
                  <a:lnTo>
                    <a:pt x="343" y="56"/>
                  </a:lnTo>
                  <a:lnTo>
                    <a:pt x="343" y="55"/>
                  </a:lnTo>
                  <a:lnTo>
                    <a:pt x="344" y="55"/>
                  </a:lnTo>
                  <a:lnTo>
                    <a:pt x="344" y="56"/>
                  </a:lnTo>
                  <a:lnTo>
                    <a:pt x="344" y="58"/>
                  </a:lnTo>
                  <a:lnTo>
                    <a:pt x="344" y="59"/>
                  </a:lnTo>
                  <a:lnTo>
                    <a:pt x="344" y="60"/>
                  </a:lnTo>
                  <a:lnTo>
                    <a:pt x="344" y="61"/>
                  </a:lnTo>
                  <a:lnTo>
                    <a:pt x="344" y="62"/>
                  </a:lnTo>
                  <a:lnTo>
                    <a:pt x="344" y="63"/>
                  </a:lnTo>
                  <a:lnTo>
                    <a:pt x="344" y="64"/>
                  </a:lnTo>
                  <a:lnTo>
                    <a:pt x="344" y="66"/>
                  </a:lnTo>
                  <a:lnTo>
                    <a:pt x="344" y="67"/>
                  </a:lnTo>
                  <a:lnTo>
                    <a:pt x="343" y="67"/>
                  </a:lnTo>
                  <a:lnTo>
                    <a:pt x="343" y="68"/>
                  </a:lnTo>
                  <a:lnTo>
                    <a:pt x="343" y="69"/>
                  </a:lnTo>
                  <a:lnTo>
                    <a:pt x="344" y="69"/>
                  </a:lnTo>
                  <a:lnTo>
                    <a:pt x="343" y="69"/>
                  </a:lnTo>
                  <a:lnTo>
                    <a:pt x="344" y="70"/>
                  </a:lnTo>
                  <a:lnTo>
                    <a:pt x="343" y="70"/>
                  </a:lnTo>
                  <a:lnTo>
                    <a:pt x="343" y="71"/>
                  </a:lnTo>
                  <a:lnTo>
                    <a:pt x="342" y="73"/>
                  </a:lnTo>
                  <a:lnTo>
                    <a:pt x="342" y="76"/>
                  </a:lnTo>
                  <a:lnTo>
                    <a:pt x="341" y="78"/>
                  </a:lnTo>
                  <a:lnTo>
                    <a:pt x="341" y="79"/>
                  </a:lnTo>
                  <a:lnTo>
                    <a:pt x="340" y="81"/>
                  </a:lnTo>
                  <a:lnTo>
                    <a:pt x="339" y="84"/>
                  </a:lnTo>
                  <a:lnTo>
                    <a:pt x="339" y="85"/>
                  </a:lnTo>
                  <a:lnTo>
                    <a:pt x="339" y="86"/>
                  </a:lnTo>
                  <a:lnTo>
                    <a:pt x="338" y="88"/>
                  </a:lnTo>
                  <a:lnTo>
                    <a:pt x="336" y="89"/>
                  </a:lnTo>
                  <a:lnTo>
                    <a:pt x="336" y="91"/>
                  </a:lnTo>
                  <a:lnTo>
                    <a:pt x="335" y="91"/>
                  </a:lnTo>
                  <a:lnTo>
                    <a:pt x="335" y="92"/>
                  </a:lnTo>
                  <a:lnTo>
                    <a:pt x="338" y="92"/>
                  </a:lnTo>
                  <a:lnTo>
                    <a:pt x="340" y="92"/>
                  </a:lnTo>
                  <a:lnTo>
                    <a:pt x="341" y="92"/>
                  </a:lnTo>
                  <a:lnTo>
                    <a:pt x="343" y="93"/>
                  </a:lnTo>
                  <a:lnTo>
                    <a:pt x="345" y="94"/>
                  </a:lnTo>
                  <a:lnTo>
                    <a:pt x="347" y="94"/>
                  </a:lnTo>
                  <a:lnTo>
                    <a:pt x="349" y="95"/>
                  </a:lnTo>
                  <a:lnTo>
                    <a:pt x="350" y="95"/>
                  </a:lnTo>
                  <a:lnTo>
                    <a:pt x="353" y="96"/>
                  </a:lnTo>
                  <a:lnTo>
                    <a:pt x="357" y="97"/>
                  </a:lnTo>
                  <a:lnTo>
                    <a:pt x="358" y="98"/>
                  </a:lnTo>
                  <a:lnTo>
                    <a:pt x="359" y="98"/>
                  </a:lnTo>
                  <a:lnTo>
                    <a:pt x="360" y="100"/>
                  </a:lnTo>
                  <a:lnTo>
                    <a:pt x="361" y="101"/>
                  </a:lnTo>
                  <a:lnTo>
                    <a:pt x="361" y="102"/>
                  </a:lnTo>
                  <a:lnTo>
                    <a:pt x="361" y="103"/>
                  </a:lnTo>
                  <a:lnTo>
                    <a:pt x="362" y="103"/>
                  </a:lnTo>
                  <a:lnTo>
                    <a:pt x="364" y="103"/>
                  </a:lnTo>
                  <a:lnTo>
                    <a:pt x="364" y="104"/>
                  </a:lnTo>
                  <a:lnTo>
                    <a:pt x="366" y="104"/>
                  </a:lnTo>
                  <a:lnTo>
                    <a:pt x="371" y="103"/>
                  </a:lnTo>
                  <a:lnTo>
                    <a:pt x="371" y="104"/>
                  </a:lnTo>
                  <a:lnTo>
                    <a:pt x="373" y="104"/>
                  </a:lnTo>
                  <a:lnTo>
                    <a:pt x="374" y="104"/>
                  </a:lnTo>
                  <a:lnTo>
                    <a:pt x="374" y="103"/>
                  </a:lnTo>
                  <a:lnTo>
                    <a:pt x="375" y="103"/>
                  </a:lnTo>
                  <a:lnTo>
                    <a:pt x="376" y="103"/>
                  </a:lnTo>
                  <a:lnTo>
                    <a:pt x="377" y="103"/>
                  </a:lnTo>
                  <a:lnTo>
                    <a:pt x="377" y="102"/>
                  </a:lnTo>
                  <a:lnTo>
                    <a:pt x="378" y="102"/>
                  </a:lnTo>
                  <a:lnTo>
                    <a:pt x="379" y="101"/>
                  </a:lnTo>
                  <a:lnTo>
                    <a:pt x="381" y="101"/>
                  </a:lnTo>
                  <a:lnTo>
                    <a:pt x="382" y="101"/>
                  </a:lnTo>
                  <a:lnTo>
                    <a:pt x="383" y="101"/>
                  </a:lnTo>
                  <a:lnTo>
                    <a:pt x="383" y="100"/>
                  </a:lnTo>
                  <a:lnTo>
                    <a:pt x="384" y="100"/>
                  </a:lnTo>
                  <a:lnTo>
                    <a:pt x="385" y="100"/>
                  </a:lnTo>
                  <a:lnTo>
                    <a:pt x="385" y="98"/>
                  </a:lnTo>
                  <a:lnTo>
                    <a:pt x="386" y="98"/>
                  </a:lnTo>
                  <a:lnTo>
                    <a:pt x="387" y="98"/>
                  </a:lnTo>
                  <a:lnTo>
                    <a:pt x="388" y="97"/>
                  </a:lnTo>
                  <a:lnTo>
                    <a:pt x="390" y="97"/>
                  </a:lnTo>
                  <a:lnTo>
                    <a:pt x="392" y="96"/>
                  </a:lnTo>
                  <a:lnTo>
                    <a:pt x="393" y="96"/>
                  </a:lnTo>
                  <a:lnTo>
                    <a:pt x="395" y="97"/>
                  </a:lnTo>
                  <a:lnTo>
                    <a:pt x="398" y="98"/>
                  </a:lnTo>
                  <a:lnTo>
                    <a:pt x="400" y="98"/>
                  </a:lnTo>
                  <a:lnTo>
                    <a:pt x="402" y="101"/>
                  </a:lnTo>
                  <a:lnTo>
                    <a:pt x="403" y="103"/>
                  </a:lnTo>
                  <a:lnTo>
                    <a:pt x="404" y="104"/>
                  </a:lnTo>
                  <a:lnTo>
                    <a:pt x="405" y="106"/>
                  </a:lnTo>
                  <a:lnTo>
                    <a:pt x="404" y="109"/>
                  </a:lnTo>
                  <a:lnTo>
                    <a:pt x="404" y="110"/>
                  </a:lnTo>
                  <a:lnTo>
                    <a:pt x="403" y="111"/>
                  </a:lnTo>
                  <a:lnTo>
                    <a:pt x="405" y="114"/>
                  </a:lnTo>
                  <a:lnTo>
                    <a:pt x="409" y="114"/>
                  </a:lnTo>
                  <a:lnTo>
                    <a:pt x="410" y="114"/>
                  </a:lnTo>
                  <a:lnTo>
                    <a:pt x="411" y="116"/>
                  </a:lnTo>
                  <a:lnTo>
                    <a:pt x="411" y="117"/>
                  </a:lnTo>
                  <a:lnTo>
                    <a:pt x="412" y="117"/>
                  </a:lnTo>
                  <a:lnTo>
                    <a:pt x="411" y="120"/>
                  </a:lnTo>
                  <a:lnTo>
                    <a:pt x="412" y="120"/>
                  </a:lnTo>
                  <a:lnTo>
                    <a:pt x="412" y="121"/>
                  </a:lnTo>
                  <a:lnTo>
                    <a:pt x="412" y="122"/>
                  </a:lnTo>
                  <a:lnTo>
                    <a:pt x="412" y="123"/>
                  </a:lnTo>
                  <a:lnTo>
                    <a:pt x="412" y="125"/>
                  </a:lnTo>
                  <a:lnTo>
                    <a:pt x="411" y="125"/>
                  </a:lnTo>
                  <a:lnTo>
                    <a:pt x="412" y="126"/>
                  </a:lnTo>
                  <a:lnTo>
                    <a:pt x="413" y="126"/>
                  </a:lnTo>
                  <a:lnTo>
                    <a:pt x="414" y="126"/>
                  </a:lnTo>
                  <a:lnTo>
                    <a:pt x="416" y="125"/>
                  </a:lnTo>
                  <a:lnTo>
                    <a:pt x="417" y="123"/>
                  </a:lnTo>
                  <a:lnTo>
                    <a:pt x="417" y="122"/>
                  </a:lnTo>
                  <a:lnTo>
                    <a:pt x="418" y="121"/>
                  </a:lnTo>
                  <a:lnTo>
                    <a:pt x="419" y="121"/>
                  </a:lnTo>
                  <a:lnTo>
                    <a:pt x="420" y="121"/>
                  </a:lnTo>
                  <a:lnTo>
                    <a:pt x="420" y="120"/>
                  </a:lnTo>
                  <a:lnTo>
                    <a:pt x="421" y="120"/>
                  </a:lnTo>
                  <a:lnTo>
                    <a:pt x="422" y="120"/>
                  </a:lnTo>
                  <a:lnTo>
                    <a:pt x="424" y="119"/>
                  </a:lnTo>
                  <a:lnTo>
                    <a:pt x="425" y="119"/>
                  </a:lnTo>
                  <a:lnTo>
                    <a:pt x="426" y="119"/>
                  </a:lnTo>
                  <a:lnTo>
                    <a:pt x="427" y="119"/>
                  </a:lnTo>
                  <a:lnTo>
                    <a:pt x="427" y="118"/>
                  </a:lnTo>
                  <a:lnTo>
                    <a:pt x="428" y="118"/>
                  </a:lnTo>
                  <a:lnTo>
                    <a:pt x="429" y="118"/>
                  </a:lnTo>
                  <a:lnTo>
                    <a:pt x="430" y="118"/>
                  </a:lnTo>
                  <a:lnTo>
                    <a:pt x="431" y="117"/>
                  </a:lnTo>
                  <a:lnTo>
                    <a:pt x="433" y="117"/>
                  </a:lnTo>
                  <a:lnTo>
                    <a:pt x="434" y="117"/>
                  </a:lnTo>
                  <a:lnTo>
                    <a:pt x="435" y="117"/>
                  </a:lnTo>
                  <a:lnTo>
                    <a:pt x="436" y="117"/>
                  </a:lnTo>
                  <a:lnTo>
                    <a:pt x="436" y="116"/>
                  </a:lnTo>
                  <a:lnTo>
                    <a:pt x="437" y="116"/>
                  </a:lnTo>
                  <a:lnTo>
                    <a:pt x="438" y="116"/>
                  </a:lnTo>
                  <a:lnTo>
                    <a:pt x="438" y="114"/>
                  </a:lnTo>
                  <a:lnTo>
                    <a:pt x="438" y="113"/>
                  </a:lnTo>
                  <a:lnTo>
                    <a:pt x="439" y="113"/>
                  </a:lnTo>
                  <a:lnTo>
                    <a:pt x="439" y="112"/>
                  </a:lnTo>
                  <a:lnTo>
                    <a:pt x="440" y="112"/>
                  </a:lnTo>
                  <a:lnTo>
                    <a:pt x="440" y="111"/>
                  </a:lnTo>
                  <a:lnTo>
                    <a:pt x="442" y="111"/>
                  </a:lnTo>
                  <a:lnTo>
                    <a:pt x="442" y="110"/>
                  </a:lnTo>
                  <a:lnTo>
                    <a:pt x="443" y="110"/>
                  </a:lnTo>
                  <a:lnTo>
                    <a:pt x="444" y="110"/>
                  </a:lnTo>
                  <a:lnTo>
                    <a:pt x="444" y="109"/>
                  </a:lnTo>
                  <a:lnTo>
                    <a:pt x="444" y="108"/>
                  </a:lnTo>
                  <a:lnTo>
                    <a:pt x="445" y="108"/>
                  </a:lnTo>
                  <a:lnTo>
                    <a:pt x="446" y="108"/>
                  </a:lnTo>
                  <a:lnTo>
                    <a:pt x="447" y="106"/>
                  </a:lnTo>
                  <a:lnTo>
                    <a:pt x="447" y="105"/>
                  </a:lnTo>
                  <a:lnTo>
                    <a:pt x="448" y="104"/>
                  </a:lnTo>
                  <a:lnTo>
                    <a:pt x="450" y="104"/>
                  </a:lnTo>
                  <a:lnTo>
                    <a:pt x="451" y="104"/>
                  </a:lnTo>
                  <a:lnTo>
                    <a:pt x="452" y="104"/>
                  </a:lnTo>
                  <a:lnTo>
                    <a:pt x="453" y="104"/>
                  </a:lnTo>
                  <a:lnTo>
                    <a:pt x="454" y="104"/>
                  </a:lnTo>
                  <a:lnTo>
                    <a:pt x="455" y="104"/>
                  </a:lnTo>
                  <a:lnTo>
                    <a:pt x="455" y="105"/>
                  </a:lnTo>
                  <a:lnTo>
                    <a:pt x="456" y="105"/>
                  </a:lnTo>
                  <a:lnTo>
                    <a:pt x="457" y="106"/>
                  </a:lnTo>
                  <a:lnTo>
                    <a:pt x="459" y="106"/>
                  </a:lnTo>
                  <a:lnTo>
                    <a:pt x="460" y="106"/>
                  </a:lnTo>
                  <a:lnTo>
                    <a:pt x="461" y="106"/>
                  </a:lnTo>
                  <a:lnTo>
                    <a:pt x="461" y="105"/>
                  </a:lnTo>
                  <a:lnTo>
                    <a:pt x="462" y="105"/>
                  </a:lnTo>
                  <a:lnTo>
                    <a:pt x="462" y="104"/>
                  </a:lnTo>
                  <a:lnTo>
                    <a:pt x="462" y="103"/>
                  </a:lnTo>
                  <a:lnTo>
                    <a:pt x="463" y="103"/>
                  </a:lnTo>
                  <a:lnTo>
                    <a:pt x="464" y="103"/>
                  </a:lnTo>
                  <a:lnTo>
                    <a:pt x="465" y="103"/>
                  </a:lnTo>
                  <a:lnTo>
                    <a:pt x="467" y="103"/>
                  </a:lnTo>
                  <a:lnTo>
                    <a:pt x="467" y="102"/>
                  </a:lnTo>
                  <a:lnTo>
                    <a:pt x="468" y="102"/>
                  </a:lnTo>
                  <a:lnTo>
                    <a:pt x="468" y="101"/>
                  </a:lnTo>
                  <a:lnTo>
                    <a:pt x="468" y="100"/>
                  </a:lnTo>
                  <a:lnTo>
                    <a:pt x="469" y="100"/>
                  </a:lnTo>
                  <a:lnTo>
                    <a:pt x="469" y="98"/>
                  </a:lnTo>
                  <a:lnTo>
                    <a:pt x="470" y="98"/>
                  </a:lnTo>
                  <a:lnTo>
                    <a:pt x="471" y="98"/>
                  </a:lnTo>
                  <a:lnTo>
                    <a:pt x="472" y="98"/>
                  </a:lnTo>
                  <a:lnTo>
                    <a:pt x="473" y="98"/>
                  </a:lnTo>
                  <a:lnTo>
                    <a:pt x="474" y="98"/>
                  </a:lnTo>
                  <a:lnTo>
                    <a:pt x="476" y="98"/>
                  </a:lnTo>
                  <a:lnTo>
                    <a:pt x="476" y="100"/>
                  </a:lnTo>
                  <a:lnTo>
                    <a:pt x="477" y="100"/>
                  </a:lnTo>
                  <a:lnTo>
                    <a:pt x="478" y="100"/>
                  </a:lnTo>
                  <a:lnTo>
                    <a:pt x="479" y="100"/>
                  </a:lnTo>
                  <a:lnTo>
                    <a:pt x="480" y="100"/>
                  </a:lnTo>
                  <a:lnTo>
                    <a:pt x="481" y="100"/>
                  </a:lnTo>
                  <a:lnTo>
                    <a:pt x="481" y="98"/>
                  </a:lnTo>
                  <a:lnTo>
                    <a:pt x="482" y="98"/>
                  </a:lnTo>
                  <a:lnTo>
                    <a:pt x="483" y="98"/>
                  </a:lnTo>
                  <a:lnTo>
                    <a:pt x="485" y="98"/>
                  </a:lnTo>
                  <a:lnTo>
                    <a:pt x="486" y="98"/>
                  </a:lnTo>
                  <a:lnTo>
                    <a:pt x="487" y="98"/>
                  </a:lnTo>
                  <a:lnTo>
                    <a:pt x="487" y="100"/>
                  </a:lnTo>
                  <a:lnTo>
                    <a:pt x="488" y="100"/>
                  </a:lnTo>
                  <a:lnTo>
                    <a:pt x="488" y="98"/>
                  </a:lnTo>
                  <a:lnTo>
                    <a:pt x="489" y="98"/>
                  </a:lnTo>
                  <a:lnTo>
                    <a:pt x="490" y="98"/>
                  </a:lnTo>
                  <a:lnTo>
                    <a:pt x="491" y="98"/>
                  </a:lnTo>
                  <a:lnTo>
                    <a:pt x="491" y="97"/>
                  </a:lnTo>
                  <a:lnTo>
                    <a:pt x="493" y="97"/>
                  </a:lnTo>
                  <a:lnTo>
                    <a:pt x="494" y="97"/>
                  </a:lnTo>
                  <a:lnTo>
                    <a:pt x="495" y="97"/>
                  </a:lnTo>
                  <a:lnTo>
                    <a:pt x="495" y="98"/>
                  </a:lnTo>
                  <a:lnTo>
                    <a:pt x="495" y="100"/>
                  </a:lnTo>
                  <a:lnTo>
                    <a:pt x="495" y="101"/>
                  </a:lnTo>
                  <a:lnTo>
                    <a:pt x="495" y="102"/>
                  </a:lnTo>
                  <a:lnTo>
                    <a:pt x="494" y="102"/>
                  </a:lnTo>
                  <a:lnTo>
                    <a:pt x="494" y="103"/>
                  </a:lnTo>
                  <a:lnTo>
                    <a:pt x="493" y="103"/>
                  </a:lnTo>
                  <a:lnTo>
                    <a:pt x="493" y="104"/>
                  </a:lnTo>
                  <a:lnTo>
                    <a:pt x="491" y="104"/>
                  </a:lnTo>
                  <a:lnTo>
                    <a:pt x="491" y="105"/>
                  </a:lnTo>
                  <a:lnTo>
                    <a:pt x="493" y="105"/>
                  </a:lnTo>
                  <a:lnTo>
                    <a:pt x="493" y="106"/>
                  </a:lnTo>
                  <a:lnTo>
                    <a:pt x="493" y="108"/>
                  </a:lnTo>
                  <a:lnTo>
                    <a:pt x="493" y="109"/>
                  </a:lnTo>
                  <a:lnTo>
                    <a:pt x="494" y="109"/>
                  </a:lnTo>
                  <a:lnTo>
                    <a:pt x="496" y="110"/>
                  </a:lnTo>
                  <a:lnTo>
                    <a:pt x="497" y="110"/>
                  </a:lnTo>
                  <a:lnTo>
                    <a:pt x="497" y="111"/>
                  </a:lnTo>
                  <a:lnTo>
                    <a:pt x="499" y="111"/>
                  </a:lnTo>
                  <a:lnTo>
                    <a:pt x="500" y="111"/>
                  </a:lnTo>
                  <a:lnTo>
                    <a:pt x="502" y="112"/>
                  </a:lnTo>
                  <a:lnTo>
                    <a:pt x="504" y="112"/>
                  </a:lnTo>
                  <a:lnTo>
                    <a:pt x="505" y="112"/>
                  </a:lnTo>
                  <a:lnTo>
                    <a:pt x="506" y="112"/>
                  </a:lnTo>
                  <a:lnTo>
                    <a:pt x="507" y="112"/>
                  </a:lnTo>
                  <a:lnTo>
                    <a:pt x="507" y="113"/>
                  </a:lnTo>
                  <a:lnTo>
                    <a:pt x="508" y="113"/>
                  </a:lnTo>
                  <a:lnTo>
                    <a:pt x="507" y="113"/>
                  </a:lnTo>
                  <a:lnTo>
                    <a:pt x="507" y="114"/>
                  </a:lnTo>
                  <a:lnTo>
                    <a:pt x="508" y="114"/>
                  </a:lnTo>
                  <a:lnTo>
                    <a:pt x="508" y="116"/>
                  </a:lnTo>
                  <a:lnTo>
                    <a:pt x="508" y="117"/>
                  </a:lnTo>
                  <a:lnTo>
                    <a:pt x="510" y="118"/>
                  </a:lnTo>
                  <a:lnTo>
                    <a:pt x="511" y="118"/>
                  </a:lnTo>
                  <a:lnTo>
                    <a:pt x="511" y="119"/>
                  </a:lnTo>
                  <a:lnTo>
                    <a:pt x="511" y="120"/>
                  </a:lnTo>
                  <a:lnTo>
                    <a:pt x="512" y="121"/>
                  </a:lnTo>
                  <a:lnTo>
                    <a:pt x="513" y="121"/>
                  </a:lnTo>
                  <a:lnTo>
                    <a:pt x="514" y="122"/>
                  </a:lnTo>
                  <a:lnTo>
                    <a:pt x="515" y="122"/>
                  </a:lnTo>
                  <a:lnTo>
                    <a:pt x="516" y="123"/>
                  </a:lnTo>
                  <a:lnTo>
                    <a:pt x="516" y="125"/>
                  </a:lnTo>
                  <a:lnTo>
                    <a:pt x="517" y="125"/>
                  </a:lnTo>
                  <a:lnTo>
                    <a:pt x="517" y="126"/>
                  </a:lnTo>
                  <a:lnTo>
                    <a:pt x="519" y="126"/>
                  </a:lnTo>
                  <a:lnTo>
                    <a:pt x="520" y="127"/>
                  </a:lnTo>
                  <a:lnTo>
                    <a:pt x="521" y="127"/>
                  </a:lnTo>
                  <a:lnTo>
                    <a:pt x="521" y="128"/>
                  </a:lnTo>
                  <a:lnTo>
                    <a:pt x="522" y="129"/>
                  </a:lnTo>
                  <a:lnTo>
                    <a:pt x="523" y="129"/>
                  </a:lnTo>
                  <a:lnTo>
                    <a:pt x="524" y="129"/>
                  </a:lnTo>
                  <a:lnTo>
                    <a:pt x="525" y="129"/>
                  </a:lnTo>
                  <a:lnTo>
                    <a:pt x="525" y="131"/>
                  </a:lnTo>
                  <a:lnTo>
                    <a:pt x="524" y="134"/>
                  </a:lnTo>
                  <a:lnTo>
                    <a:pt x="525" y="135"/>
                  </a:lnTo>
                  <a:lnTo>
                    <a:pt x="525" y="134"/>
                  </a:lnTo>
                  <a:lnTo>
                    <a:pt x="530" y="135"/>
                  </a:lnTo>
                  <a:lnTo>
                    <a:pt x="532" y="135"/>
                  </a:lnTo>
                  <a:lnTo>
                    <a:pt x="533" y="135"/>
                  </a:lnTo>
                  <a:lnTo>
                    <a:pt x="534" y="136"/>
                  </a:lnTo>
                  <a:lnTo>
                    <a:pt x="536" y="136"/>
                  </a:lnTo>
                  <a:lnTo>
                    <a:pt x="537" y="136"/>
                  </a:lnTo>
                  <a:lnTo>
                    <a:pt x="539" y="136"/>
                  </a:lnTo>
                  <a:lnTo>
                    <a:pt x="540" y="136"/>
                  </a:lnTo>
                  <a:lnTo>
                    <a:pt x="541" y="136"/>
                  </a:lnTo>
                  <a:lnTo>
                    <a:pt x="542" y="136"/>
                  </a:lnTo>
                  <a:lnTo>
                    <a:pt x="543" y="136"/>
                  </a:lnTo>
                  <a:lnTo>
                    <a:pt x="545" y="137"/>
                  </a:lnTo>
                  <a:lnTo>
                    <a:pt x="546" y="137"/>
                  </a:lnTo>
                  <a:lnTo>
                    <a:pt x="547" y="137"/>
                  </a:lnTo>
                  <a:lnTo>
                    <a:pt x="548" y="138"/>
                  </a:lnTo>
                  <a:lnTo>
                    <a:pt x="549" y="138"/>
                  </a:lnTo>
                  <a:lnTo>
                    <a:pt x="551" y="138"/>
                  </a:lnTo>
                  <a:lnTo>
                    <a:pt x="551" y="139"/>
                  </a:lnTo>
                  <a:lnTo>
                    <a:pt x="551" y="142"/>
                  </a:lnTo>
                  <a:lnTo>
                    <a:pt x="552" y="143"/>
                  </a:lnTo>
                  <a:lnTo>
                    <a:pt x="554" y="146"/>
                  </a:lnTo>
                  <a:lnTo>
                    <a:pt x="555" y="150"/>
                  </a:lnTo>
                  <a:lnTo>
                    <a:pt x="555" y="151"/>
                  </a:lnTo>
                  <a:lnTo>
                    <a:pt x="556" y="151"/>
                  </a:lnTo>
                  <a:lnTo>
                    <a:pt x="556" y="152"/>
                  </a:lnTo>
                  <a:lnTo>
                    <a:pt x="559" y="152"/>
                  </a:lnTo>
                  <a:lnTo>
                    <a:pt x="560" y="152"/>
                  </a:lnTo>
                  <a:lnTo>
                    <a:pt x="562" y="152"/>
                  </a:lnTo>
                  <a:lnTo>
                    <a:pt x="563" y="152"/>
                  </a:lnTo>
                  <a:lnTo>
                    <a:pt x="564" y="152"/>
                  </a:lnTo>
                  <a:lnTo>
                    <a:pt x="564" y="154"/>
                  </a:lnTo>
                  <a:lnTo>
                    <a:pt x="565" y="156"/>
                  </a:lnTo>
                  <a:lnTo>
                    <a:pt x="565" y="158"/>
                  </a:lnTo>
                  <a:lnTo>
                    <a:pt x="566" y="161"/>
                  </a:lnTo>
                  <a:lnTo>
                    <a:pt x="567" y="161"/>
                  </a:lnTo>
                  <a:lnTo>
                    <a:pt x="568" y="161"/>
                  </a:lnTo>
                  <a:lnTo>
                    <a:pt x="569" y="162"/>
                  </a:lnTo>
                  <a:lnTo>
                    <a:pt x="571" y="162"/>
                  </a:lnTo>
                  <a:lnTo>
                    <a:pt x="572" y="163"/>
                  </a:lnTo>
                  <a:lnTo>
                    <a:pt x="573" y="163"/>
                  </a:lnTo>
                  <a:lnTo>
                    <a:pt x="573" y="164"/>
                  </a:lnTo>
                  <a:lnTo>
                    <a:pt x="574" y="164"/>
                  </a:lnTo>
                  <a:lnTo>
                    <a:pt x="575" y="164"/>
                  </a:lnTo>
                  <a:lnTo>
                    <a:pt x="576" y="164"/>
                  </a:lnTo>
                  <a:lnTo>
                    <a:pt x="577" y="164"/>
                  </a:lnTo>
                  <a:lnTo>
                    <a:pt x="579" y="164"/>
                  </a:lnTo>
                  <a:lnTo>
                    <a:pt x="580" y="164"/>
                  </a:lnTo>
                  <a:lnTo>
                    <a:pt x="581" y="164"/>
                  </a:lnTo>
                  <a:lnTo>
                    <a:pt x="582" y="164"/>
                  </a:lnTo>
                  <a:lnTo>
                    <a:pt x="582" y="165"/>
                  </a:lnTo>
                  <a:lnTo>
                    <a:pt x="581" y="167"/>
                  </a:lnTo>
                  <a:lnTo>
                    <a:pt x="581" y="168"/>
                  </a:lnTo>
                  <a:lnTo>
                    <a:pt x="581" y="169"/>
                  </a:lnTo>
                  <a:lnTo>
                    <a:pt x="581" y="172"/>
                  </a:lnTo>
                  <a:lnTo>
                    <a:pt x="581" y="173"/>
                  </a:lnTo>
                  <a:lnTo>
                    <a:pt x="582" y="176"/>
                  </a:lnTo>
                  <a:lnTo>
                    <a:pt x="583" y="178"/>
                  </a:lnTo>
                  <a:lnTo>
                    <a:pt x="584" y="179"/>
                  </a:lnTo>
                  <a:lnTo>
                    <a:pt x="583" y="180"/>
                  </a:lnTo>
                  <a:lnTo>
                    <a:pt x="582" y="181"/>
                  </a:lnTo>
                  <a:lnTo>
                    <a:pt x="581" y="183"/>
                  </a:lnTo>
                  <a:lnTo>
                    <a:pt x="579" y="186"/>
                  </a:lnTo>
                  <a:lnTo>
                    <a:pt x="582" y="186"/>
                  </a:lnTo>
                  <a:lnTo>
                    <a:pt x="584" y="186"/>
                  </a:lnTo>
                  <a:lnTo>
                    <a:pt x="585" y="186"/>
                  </a:lnTo>
                  <a:lnTo>
                    <a:pt x="588" y="187"/>
                  </a:lnTo>
                  <a:lnTo>
                    <a:pt x="590" y="187"/>
                  </a:lnTo>
                  <a:lnTo>
                    <a:pt x="591" y="187"/>
                  </a:lnTo>
                  <a:lnTo>
                    <a:pt x="592" y="187"/>
                  </a:lnTo>
                  <a:lnTo>
                    <a:pt x="594" y="187"/>
                  </a:lnTo>
                  <a:lnTo>
                    <a:pt x="595" y="187"/>
                  </a:lnTo>
                  <a:lnTo>
                    <a:pt x="599" y="187"/>
                  </a:lnTo>
                  <a:lnTo>
                    <a:pt x="601" y="187"/>
                  </a:lnTo>
                  <a:lnTo>
                    <a:pt x="605" y="186"/>
                  </a:lnTo>
                  <a:lnTo>
                    <a:pt x="605" y="185"/>
                  </a:lnTo>
                  <a:lnTo>
                    <a:pt x="603" y="189"/>
                  </a:lnTo>
                  <a:lnTo>
                    <a:pt x="608" y="186"/>
                  </a:lnTo>
                  <a:lnTo>
                    <a:pt x="609" y="187"/>
                  </a:lnTo>
                  <a:lnTo>
                    <a:pt x="611" y="188"/>
                  </a:lnTo>
                  <a:lnTo>
                    <a:pt x="612" y="189"/>
                  </a:lnTo>
                  <a:lnTo>
                    <a:pt x="615" y="192"/>
                  </a:lnTo>
                  <a:lnTo>
                    <a:pt x="616" y="193"/>
                  </a:lnTo>
                  <a:lnTo>
                    <a:pt x="619" y="194"/>
                  </a:lnTo>
                  <a:lnTo>
                    <a:pt x="620" y="195"/>
                  </a:lnTo>
                  <a:lnTo>
                    <a:pt x="622" y="196"/>
                  </a:lnTo>
                  <a:lnTo>
                    <a:pt x="622" y="197"/>
                  </a:lnTo>
                  <a:lnTo>
                    <a:pt x="623" y="198"/>
                  </a:lnTo>
                  <a:lnTo>
                    <a:pt x="624" y="198"/>
                  </a:lnTo>
                  <a:lnTo>
                    <a:pt x="625" y="200"/>
                  </a:lnTo>
                  <a:lnTo>
                    <a:pt x="626" y="200"/>
                  </a:lnTo>
                  <a:lnTo>
                    <a:pt x="627" y="200"/>
                  </a:lnTo>
                  <a:lnTo>
                    <a:pt x="628" y="200"/>
                  </a:lnTo>
                  <a:lnTo>
                    <a:pt x="629" y="201"/>
                  </a:lnTo>
                  <a:lnTo>
                    <a:pt x="631" y="201"/>
                  </a:lnTo>
                  <a:lnTo>
                    <a:pt x="632" y="201"/>
                  </a:lnTo>
                  <a:lnTo>
                    <a:pt x="633" y="201"/>
                  </a:lnTo>
                  <a:lnTo>
                    <a:pt x="634" y="201"/>
                  </a:lnTo>
                  <a:lnTo>
                    <a:pt x="635" y="201"/>
                  </a:lnTo>
                  <a:lnTo>
                    <a:pt x="636" y="201"/>
                  </a:lnTo>
                  <a:lnTo>
                    <a:pt x="637" y="201"/>
                  </a:lnTo>
                  <a:lnTo>
                    <a:pt x="638" y="201"/>
                  </a:lnTo>
                  <a:lnTo>
                    <a:pt x="640" y="201"/>
                  </a:lnTo>
                  <a:lnTo>
                    <a:pt x="641" y="201"/>
                  </a:lnTo>
                  <a:lnTo>
                    <a:pt x="642" y="201"/>
                  </a:lnTo>
                  <a:lnTo>
                    <a:pt x="643" y="201"/>
                  </a:lnTo>
                  <a:lnTo>
                    <a:pt x="643" y="200"/>
                  </a:lnTo>
                  <a:lnTo>
                    <a:pt x="644" y="200"/>
                  </a:lnTo>
                  <a:lnTo>
                    <a:pt x="645" y="200"/>
                  </a:lnTo>
                  <a:lnTo>
                    <a:pt x="646" y="200"/>
                  </a:lnTo>
                  <a:lnTo>
                    <a:pt x="648" y="200"/>
                  </a:lnTo>
                  <a:lnTo>
                    <a:pt x="649" y="200"/>
                  </a:lnTo>
                  <a:lnTo>
                    <a:pt x="650" y="201"/>
                  </a:lnTo>
                  <a:lnTo>
                    <a:pt x="651" y="201"/>
                  </a:lnTo>
                  <a:lnTo>
                    <a:pt x="652" y="201"/>
                  </a:lnTo>
                  <a:lnTo>
                    <a:pt x="653" y="201"/>
                  </a:lnTo>
                  <a:lnTo>
                    <a:pt x="653" y="202"/>
                  </a:lnTo>
                  <a:lnTo>
                    <a:pt x="654" y="202"/>
                  </a:lnTo>
                  <a:lnTo>
                    <a:pt x="655" y="202"/>
                  </a:lnTo>
                  <a:lnTo>
                    <a:pt x="662" y="201"/>
                  </a:lnTo>
                  <a:lnTo>
                    <a:pt x="663" y="201"/>
                  </a:lnTo>
                  <a:lnTo>
                    <a:pt x="665" y="200"/>
                  </a:lnTo>
                  <a:lnTo>
                    <a:pt x="666" y="200"/>
                  </a:lnTo>
                  <a:lnTo>
                    <a:pt x="667" y="200"/>
                  </a:lnTo>
                  <a:lnTo>
                    <a:pt x="667" y="198"/>
                  </a:lnTo>
                  <a:lnTo>
                    <a:pt x="668" y="198"/>
                  </a:lnTo>
                  <a:lnTo>
                    <a:pt x="669" y="198"/>
                  </a:lnTo>
                  <a:lnTo>
                    <a:pt x="670" y="198"/>
                  </a:lnTo>
                  <a:lnTo>
                    <a:pt x="671" y="198"/>
                  </a:lnTo>
                  <a:lnTo>
                    <a:pt x="672" y="198"/>
                  </a:lnTo>
                  <a:lnTo>
                    <a:pt x="674" y="198"/>
                  </a:lnTo>
                  <a:lnTo>
                    <a:pt x="675" y="198"/>
                  </a:lnTo>
                  <a:lnTo>
                    <a:pt x="676" y="198"/>
                  </a:lnTo>
                  <a:lnTo>
                    <a:pt x="677" y="198"/>
                  </a:lnTo>
                  <a:lnTo>
                    <a:pt x="678" y="198"/>
                  </a:lnTo>
                  <a:lnTo>
                    <a:pt x="679" y="198"/>
                  </a:lnTo>
                  <a:lnTo>
                    <a:pt x="680" y="198"/>
                  </a:lnTo>
                  <a:lnTo>
                    <a:pt x="681" y="198"/>
                  </a:lnTo>
                  <a:lnTo>
                    <a:pt x="683" y="198"/>
                  </a:lnTo>
                  <a:lnTo>
                    <a:pt x="684" y="198"/>
                  </a:lnTo>
                  <a:lnTo>
                    <a:pt x="685" y="198"/>
                  </a:lnTo>
                  <a:lnTo>
                    <a:pt x="686" y="198"/>
                  </a:lnTo>
                  <a:lnTo>
                    <a:pt x="687" y="198"/>
                  </a:lnTo>
                  <a:lnTo>
                    <a:pt x="688" y="198"/>
                  </a:lnTo>
                  <a:lnTo>
                    <a:pt x="689" y="198"/>
                  </a:lnTo>
                  <a:lnTo>
                    <a:pt x="691" y="198"/>
                  </a:lnTo>
                  <a:lnTo>
                    <a:pt x="692" y="198"/>
                  </a:lnTo>
                  <a:lnTo>
                    <a:pt x="693" y="198"/>
                  </a:lnTo>
                  <a:lnTo>
                    <a:pt x="693" y="200"/>
                  </a:lnTo>
                  <a:lnTo>
                    <a:pt x="693" y="201"/>
                  </a:lnTo>
                  <a:lnTo>
                    <a:pt x="693" y="202"/>
                  </a:lnTo>
                  <a:lnTo>
                    <a:pt x="693" y="203"/>
                  </a:lnTo>
                  <a:lnTo>
                    <a:pt x="692" y="203"/>
                  </a:lnTo>
                  <a:lnTo>
                    <a:pt x="692" y="205"/>
                  </a:lnTo>
                  <a:lnTo>
                    <a:pt x="691" y="205"/>
                  </a:lnTo>
                  <a:lnTo>
                    <a:pt x="691" y="206"/>
                  </a:lnTo>
                  <a:lnTo>
                    <a:pt x="691" y="208"/>
                  </a:lnTo>
                  <a:lnTo>
                    <a:pt x="691" y="209"/>
                  </a:lnTo>
                  <a:lnTo>
                    <a:pt x="691" y="210"/>
                  </a:lnTo>
                  <a:lnTo>
                    <a:pt x="692" y="210"/>
                  </a:lnTo>
                  <a:lnTo>
                    <a:pt x="693" y="210"/>
                  </a:lnTo>
                  <a:lnTo>
                    <a:pt x="693" y="211"/>
                  </a:lnTo>
                  <a:lnTo>
                    <a:pt x="694" y="211"/>
                  </a:lnTo>
                  <a:lnTo>
                    <a:pt x="695" y="211"/>
                  </a:lnTo>
                  <a:lnTo>
                    <a:pt x="695" y="212"/>
                  </a:lnTo>
                  <a:lnTo>
                    <a:pt x="696" y="212"/>
                  </a:lnTo>
                  <a:lnTo>
                    <a:pt x="697" y="212"/>
                  </a:lnTo>
                  <a:lnTo>
                    <a:pt x="698" y="212"/>
                  </a:lnTo>
                  <a:lnTo>
                    <a:pt x="700" y="212"/>
                  </a:lnTo>
                  <a:lnTo>
                    <a:pt x="700" y="213"/>
                  </a:lnTo>
                  <a:lnTo>
                    <a:pt x="701" y="213"/>
                  </a:lnTo>
                  <a:lnTo>
                    <a:pt x="701" y="212"/>
                  </a:lnTo>
                  <a:lnTo>
                    <a:pt x="701" y="213"/>
                  </a:lnTo>
                  <a:lnTo>
                    <a:pt x="702" y="213"/>
                  </a:lnTo>
                  <a:lnTo>
                    <a:pt x="702" y="214"/>
                  </a:lnTo>
                  <a:lnTo>
                    <a:pt x="702" y="215"/>
                  </a:lnTo>
                  <a:lnTo>
                    <a:pt x="702" y="217"/>
                  </a:lnTo>
                  <a:lnTo>
                    <a:pt x="703" y="217"/>
                  </a:lnTo>
                  <a:lnTo>
                    <a:pt x="704" y="217"/>
                  </a:lnTo>
                  <a:lnTo>
                    <a:pt x="705" y="217"/>
                  </a:lnTo>
                  <a:lnTo>
                    <a:pt x="706" y="217"/>
                  </a:lnTo>
                  <a:lnTo>
                    <a:pt x="707" y="217"/>
                  </a:lnTo>
                  <a:lnTo>
                    <a:pt x="709" y="217"/>
                  </a:lnTo>
                  <a:lnTo>
                    <a:pt x="709" y="218"/>
                  </a:lnTo>
                  <a:lnTo>
                    <a:pt x="709" y="219"/>
                  </a:lnTo>
                  <a:lnTo>
                    <a:pt x="709" y="220"/>
                  </a:lnTo>
                  <a:lnTo>
                    <a:pt x="710" y="221"/>
                  </a:lnTo>
                  <a:lnTo>
                    <a:pt x="710" y="222"/>
                  </a:lnTo>
                  <a:lnTo>
                    <a:pt x="710" y="223"/>
                  </a:lnTo>
                  <a:lnTo>
                    <a:pt x="709" y="225"/>
                  </a:lnTo>
                  <a:lnTo>
                    <a:pt x="709" y="226"/>
                  </a:lnTo>
                  <a:lnTo>
                    <a:pt x="707" y="227"/>
                  </a:lnTo>
                  <a:lnTo>
                    <a:pt x="706" y="228"/>
                  </a:lnTo>
                  <a:lnTo>
                    <a:pt x="706" y="229"/>
                  </a:lnTo>
                  <a:lnTo>
                    <a:pt x="706" y="230"/>
                  </a:lnTo>
                  <a:lnTo>
                    <a:pt x="705" y="231"/>
                  </a:lnTo>
                  <a:lnTo>
                    <a:pt x="706" y="231"/>
                  </a:lnTo>
                  <a:lnTo>
                    <a:pt x="706" y="232"/>
                  </a:lnTo>
                  <a:lnTo>
                    <a:pt x="707" y="235"/>
                  </a:lnTo>
                  <a:lnTo>
                    <a:pt x="709" y="235"/>
                  </a:lnTo>
                  <a:lnTo>
                    <a:pt x="710" y="235"/>
                  </a:lnTo>
                  <a:lnTo>
                    <a:pt x="711" y="235"/>
                  </a:lnTo>
                  <a:lnTo>
                    <a:pt x="712" y="235"/>
                  </a:lnTo>
                  <a:lnTo>
                    <a:pt x="713" y="235"/>
                  </a:lnTo>
                  <a:lnTo>
                    <a:pt x="714" y="235"/>
                  </a:lnTo>
                  <a:lnTo>
                    <a:pt x="714" y="236"/>
                  </a:lnTo>
                  <a:lnTo>
                    <a:pt x="715" y="236"/>
                  </a:lnTo>
                  <a:lnTo>
                    <a:pt x="717" y="236"/>
                  </a:lnTo>
                  <a:lnTo>
                    <a:pt x="718" y="237"/>
                  </a:lnTo>
                  <a:lnTo>
                    <a:pt x="719" y="237"/>
                  </a:lnTo>
                  <a:lnTo>
                    <a:pt x="720" y="238"/>
                  </a:lnTo>
                  <a:lnTo>
                    <a:pt x="721" y="23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97">
              <a:extLst>
                <a:ext uri="{FF2B5EF4-FFF2-40B4-BE49-F238E27FC236}">
                  <a16:creationId xmlns:a16="http://schemas.microsoft.com/office/drawing/2014/main" id="{540028AC-0389-3E99-2CE3-C50AC6AB8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9675" y="1435100"/>
              <a:ext cx="1096963" cy="1216025"/>
            </a:xfrm>
            <a:custGeom>
              <a:avLst/>
              <a:gdLst>
                <a:gd name="T0" fmla="*/ 178 w 691"/>
                <a:gd name="T1" fmla="*/ 752 h 766"/>
                <a:gd name="T2" fmla="*/ 140 w 691"/>
                <a:gd name="T3" fmla="*/ 753 h 766"/>
                <a:gd name="T4" fmla="*/ 81 w 691"/>
                <a:gd name="T5" fmla="*/ 693 h 766"/>
                <a:gd name="T6" fmla="*/ 24 w 691"/>
                <a:gd name="T7" fmla="*/ 612 h 766"/>
                <a:gd name="T8" fmla="*/ 48 w 691"/>
                <a:gd name="T9" fmla="*/ 582 h 766"/>
                <a:gd name="T10" fmla="*/ 38 w 691"/>
                <a:gd name="T11" fmla="*/ 550 h 766"/>
                <a:gd name="T12" fmla="*/ 76 w 691"/>
                <a:gd name="T13" fmla="*/ 532 h 766"/>
                <a:gd name="T14" fmla="*/ 100 w 691"/>
                <a:gd name="T15" fmla="*/ 498 h 766"/>
                <a:gd name="T16" fmla="*/ 117 w 691"/>
                <a:gd name="T17" fmla="*/ 460 h 766"/>
                <a:gd name="T18" fmla="*/ 117 w 691"/>
                <a:gd name="T19" fmla="*/ 423 h 766"/>
                <a:gd name="T20" fmla="*/ 75 w 691"/>
                <a:gd name="T21" fmla="*/ 420 h 766"/>
                <a:gd name="T22" fmla="*/ 57 w 691"/>
                <a:gd name="T23" fmla="*/ 385 h 766"/>
                <a:gd name="T24" fmla="*/ 33 w 691"/>
                <a:gd name="T25" fmla="*/ 357 h 766"/>
                <a:gd name="T26" fmla="*/ 43 w 691"/>
                <a:gd name="T27" fmla="*/ 320 h 766"/>
                <a:gd name="T28" fmla="*/ 40 w 691"/>
                <a:gd name="T29" fmla="*/ 284 h 766"/>
                <a:gd name="T30" fmla="*/ 42 w 691"/>
                <a:gd name="T31" fmla="*/ 244 h 766"/>
                <a:gd name="T32" fmla="*/ 46 w 691"/>
                <a:gd name="T33" fmla="*/ 208 h 766"/>
                <a:gd name="T34" fmla="*/ 48 w 691"/>
                <a:gd name="T35" fmla="*/ 172 h 766"/>
                <a:gd name="T36" fmla="*/ 29 w 691"/>
                <a:gd name="T37" fmla="*/ 148 h 766"/>
                <a:gd name="T38" fmla="*/ 15 w 691"/>
                <a:gd name="T39" fmla="*/ 120 h 766"/>
                <a:gd name="T40" fmla="*/ 2 w 691"/>
                <a:gd name="T41" fmla="*/ 92 h 766"/>
                <a:gd name="T42" fmla="*/ 76 w 691"/>
                <a:gd name="T43" fmla="*/ 67 h 766"/>
                <a:gd name="T44" fmla="*/ 116 w 691"/>
                <a:gd name="T45" fmla="*/ 63 h 766"/>
                <a:gd name="T46" fmla="*/ 115 w 691"/>
                <a:gd name="T47" fmla="*/ 27 h 766"/>
                <a:gd name="T48" fmla="*/ 179 w 691"/>
                <a:gd name="T49" fmla="*/ 38 h 766"/>
                <a:gd name="T50" fmla="*/ 193 w 691"/>
                <a:gd name="T51" fmla="*/ 70 h 766"/>
                <a:gd name="T52" fmla="*/ 246 w 691"/>
                <a:gd name="T53" fmla="*/ 44 h 766"/>
                <a:gd name="T54" fmla="*/ 280 w 691"/>
                <a:gd name="T55" fmla="*/ 65 h 766"/>
                <a:gd name="T56" fmla="*/ 318 w 691"/>
                <a:gd name="T57" fmla="*/ 59 h 766"/>
                <a:gd name="T58" fmla="*/ 349 w 691"/>
                <a:gd name="T59" fmla="*/ 57 h 766"/>
                <a:gd name="T60" fmla="*/ 327 w 691"/>
                <a:gd name="T61" fmla="*/ 75 h 766"/>
                <a:gd name="T62" fmla="*/ 348 w 691"/>
                <a:gd name="T63" fmla="*/ 98 h 766"/>
                <a:gd name="T64" fmla="*/ 373 w 691"/>
                <a:gd name="T65" fmla="*/ 80 h 766"/>
                <a:gd name="T66" fmla="*/ 410 w 691"/>
                <a:gd name="T67" fmla="*/ 16 h 766"/>
                <a:gd name="T68" fmla="*/ 444 w 691"/>
                <a:gd name="T69" fmla="*/ 8 h 766"/>
                <a:gd name="T70" fmla="*/ 465 w 691"/>
                <a:gd name="T71" fmla="*/ 36 h 766"/>
                <a:gd name="T72" fmla="*/ 485 w 691"/>
                <a:gd name="T73" fmla="*/ 76 h 766"/>
                <a:gd name="T74" fmla="*/ 499 w 691"/>
                <a:gd name="T75" fmla="*/ 123 h 766"/>
                <a:gd name="T76" fmla="*/ 511 w 691"/>
                <a:gd name="T77" fmla="*/ 162 h 766"/>
                <a:gd name="T78" fmla="*/ 532 w 691"/>
                <a:gd name="T79" fmla="*/ 199 h 766"/>
                <a:gd name="T80" fmla="*/ 570 w 691"/>
                <a:gd name="T81" fmla="*/ 219 h 766"/>
                <a:gd name="T82" fmla="*/ 601 w 691"/>
                <a:gd name="T83" fmla="*/ 241 h 766"/>
                <a:gd name="T84" fmla="*/ 629 w 691"/>
                <a:gd name="T85" fmla="*/ 257 h 766"/>
                <a:gd name="T86" fmla="*/ 636 w 691"/>
                <a:gd name="T87" fmla="*/ 259 h 766"/>
                <a:gd name="T88" fmla="*/ 609 w 691"/>
                <a:gd name="T89" fmla="*/ 268 h 766"/>
                <a:gd name="T90" fmla="*/ 583 w 691"/>
                <a:gd name="T91" fmla="*/ 303 h 766"/>
                <a:gd name="T92" fmla="*/ 572 w 691"/>
                <a:gd name="T93" fmla="*/ 336 h 766"/>
                <a:gd name="T94" fmla="*/ 654 w 691"/>
                <a:gd name="T95" fmla="*/ 365 h 766"/>
                <a:gd name="T96" fmla="*/ 691 w 691"/>
                <a:gd name="T97" fmla="*/ 396 h 766"/>
                <a:gd name="T98" fmla="*/ 668 w 691"/>
                <a:gd name="T99" fmla="*/ 426 h 766"/>
                <a:gd name="T100" fmla="*/ 583 w 691"/>
                <a:gd name="T101" fmla="*/ 426 h 766"/>
                <a:gd name="T102" fmla="*/ 481 w 691"/>
                <a:gd name="T103" fmla="*/ 431 h 766"/>
                <a:gd name="T104" fmla="*/ 436 w 691"/>
                <a:gd name="T105" fmla="*/ 432 h 766"/>
                <a:gd name="T106" fmla="*/ 391 w 691"/>
                <a:gd name="T107" fmla="*/ 456 h 766"/>
                <a:gd name="T108" fmla="*/ 351 w 691"/>
                <a:gd name="T109" fmla="*/ 476 h 766"/>
                <a:gd name="T110" fmla="*/ 336 w 691"/>
                <a:gd name="T111" fmla="*/ 517 h 766"/>
                <a:gd name="T112" fmla="*/ 301 w 691"/>
                <a:gd name="T113" fmla="*/ 552 h 766"/>
                <a:gd name="T114" fmla="*/ 279 w 691"/>
                <a:gd name="T115" fmla="*/ 584 h 766"/>
                <a:gd name="T116" fmla="*/ 245 w 691"/>
                <a:gd name="T117" fmla="*/ 583 h 766"/>
                <a:gd name="T118" fmla="*/ 238 w 691"/>
                <a:gd name="T119" fmla="*/ 637 h 766"/>
                <a:gd name="T120" fmla="*/ 215 w 691"/>
                <a:gd name="T121" fmla="*/ 676 h 766"/>
                <a:gd name="T122" fmla="*/ 237 w 691"/>
                <a:gd name="T123" fmla="*/ 717 h 7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91" h="766">
                  <a:moveTo>
                    <a:pt x="219" y="747"/>
                  </a:moveTo>
                  <a:lnTo>
                    <a:pt x="218" y="747"/>
                  </a:lnTo>
                  <a:lnTo>
                    <a:pt x="217" y="747"/>
                  </a:lnTo>
                  <a:lnTo>
                    <a:pt x="215" y="747"/>
                  </a:lnTo>
                  <a:lnTo>
                    <a:pt x="215" y="746"/>
                  </a:lnTo>
                  <a:lnTo>
                    <a:pt x="213" y="746"/>
                  </a:lnTo>
                  <a:lnTo>
                    <a:pt x="212" y="746"/>
                  </a:lnTo>
                  <a:lnTo>
                    <a:pt x="211" y="746"/>
                  </a:lnTo>
                  <a:lnTo>
                    <a:pt x="210" y="746"/>
                  </a:lnTo>
                  <a:lnTo>
                    <a:pt x="210" y="745"/>
                  </a:lnTo>
                  <a:lnTo>
                    <a:pt x="209" y="745"/>
                  </a:lnTo>
                  <a:lnTo>
                    <a:pt x="207" y="745"/>
                  </a:lnTo>
                  <a:lnTo>
                    <a:pt x="207" y="744"/>
                  </a:lnTo>
                  <a:lnTo>
                    <a:pt x="206" y="744"/>
                  </a:lnTo>
                  <a:lnTo>
                    <a:pt x="205" y="744"/>
                  </a:lnTo>
                  <a:lnTo>
                    <a:pt x="204" y="744"/>
                  </a:lnTo>
                  <a:lnTo>
                    <a:pt x="203" y="744"/>
                  </a:lnTo>
                  <a:lnTo>
                    <a:pt x="203" y="743"/>
                  </a:lnTo>
                  <a:lnTo>
                    <a:pt x="202" y="743"/>
                  </a:lnTo>
                  <a:lnTo>
                    <a:pt x="201" y="743"/>
                  </a:lnTo>
                  <a:lnTo>
                    <a:pt x="200" y="743"/>
                  </a:lnTo>
                  <a:lnTo>
                    <a:pt x="200" y="744"/>
                  </a:lnTo>
                  <a:lnTo>
                    <a:pt x="198" y="744"/>
                  </a:lnTo>
                  <a:lnTo>
                    <a:pt x="197" y="744"/>
                  </a:lnTo>
                  <a:lnTo>
                    <a:pt x="196" y="744"/>
                  </a:lnTo>
                  <a:lnTo>
                    <a:pt x="194" y="745"/>
                  </a:lnTo>
                  <a:lnTo>
                    <a:pt x="193" y="745"/>
                  </a:lnTo>
                  <a:lnTo>
                    <a:pt x="192" y="745"/>
                  </a:lnTo>
                  <a:lnTo>
                    <a:pt x="190" y="746"/>
                  </a:lnTo>
                  <a:lnTo>
                    <a:pt x="189" y="746"/>
                  </a:lnTo>
                  <a:lnTo>
                    <a:pt x="188" y="746"/>
                  </a:lnTo>
                  <a:lnTo>
                    <a:pt x="187" y="746"/>
                  </a:lnTo>
                  <a:lnTo>
                    <a:pt x="187" y="747"/>
                  </a:lnTo>
                  <a:lnTo>
                    <a:pt x="186" y="747"/>
                  </a:lnTo>
                  <a:lnTo>
                    <a:pt x="186" y="749"/>
                  </a:lnTo>
                  <a:lnTo>
                    <a:pt x="185" y="749"/>
                  </a:lnTo>
                  <a:lnTo>
                    <a:pt x="184" y="749"/>
                  </a:lnTo>
                  <a:lnTo>
                    <a:pt x="183" y="750"/>
                  </a:lnTo>
                  <a:lnTo>
                    <a:pt x="181" y="750"/>
                  </a:lnTo>
                  <a:lnTo>
                    <a:pt x="181" y="751"/>
                  </a:lnTo>
                  <a:lnTo>
                    <a:pt x="180" y="751"/>
                  </a:lnTo>
                  <a:lnTo>
                    <a:pt x="179" y="751"/>
                  </a:lnTo>
                  <a:lnTo>
                    <a:pt x="179" y="752"/>
                  </a:lnTo>
                  <a:lnTo>
                    <a:pt x="178" y="752"/>
                  </a:lnTo>
                  <a:lnTo>
                    <a:pt x="177" y="753"/>
                  </a:lnTo>
                  <a:lnTo>
                    <a:pt x="176" y="753"/>
                  </a:lnTo>
                  <a:lnTo>
                    <a:pt x="175" y="754"/>
                  </a:lnTo>
                  <a:lnTo>
                    <a:pt x="174" y="754"/>
                  </a:lnTo>
                  <a:lnTo>
                    <a:pt x="172" y="754"/>
                  </a:lnTo>
                  <a:lnTo>
                    <a:pt x="171" y="754"/>
                  </a:lnTo>
                  <a:lnTo>
                    <a:pt x="170" y="754"/>
                  </a:lnTo>
                  <a:lnTo>
                    <a:pt x="169" y="754"/>
                  </a:lnTo>
                  <a:lnTo>
                    <a:pt x="169" y="755"/>
                  </a:lnTo>
                  <a:lnTo>
                    <a:pt x="168" y="755"/>
                  </a:lnTo>
                  <a:lnTo>
                    <a:pt x="167" y="755"/>
                  </a:lnTo>
                  <a:lnTo>
                    <a:pt x="167" y="756"/>
                  </a:lnTo>
                  <a:lnTo>
                    <a:pt x="166" y="756"/>
                  </a:lnTo>
                  <a:lnTo>
                    <a:pt x="166" y="758"/>
                  </a:lnTo>
                  <a:lnTo>
                    <a:pt x="166" y="759"/>
                  </a:lnTo>
                  <a:lnTo>
                    <a:pt x="166" y="760"/>
                  </a:lnTo>
                  <a:lnTo>
                    <a:pt x="164" y="760"/>
                  </a:lnTo>
                  <a:lnTo>
                    <a:pt x="163" y="760"/>
                  </a:lnTo>
                  <a:lnTo>
                    <a:pt x="162" y="761"/>
                  </a:lnTo>
                  <a:lnTo>
                    <a:pt x="161" y="762"/>
                  </a:lnTo>
                  <a:lnTo>
                    <a:pt x="160" y="763"/>
                  </a:lnTo>
                  <a:lnTo>
                    <a:pt x="159" y="764"/>
                  </a:lnTo>
                  <a:lnTo>
                    <a:pt x="158" y="764"/>
                  </a:lnTo>
                  <a:lnTo>
                    <a:pt x="158" y="766"/>
                  </a:lnTo>
                  <a:lnTo>
                    <a:pt x="157" y="766"/>
                  </a:lnTo>
                  <a:lnTo>
                    <a:pt x="155" y="766"/>
                  </a:lnTo>
                  <a:lnTo>
                    <a:pt x="154" y="764"/>
                  </a:lnTo>
                  <a:lnTo>
                    <a:pt x="153" y="764"/>
                  </a:lnTo>
                  <a:lnTo>
                    <a:pt x="153" y="763"/>
                  </a:lnTo>
                  <a:lnTo>
                    <a:pt x="152" y="763"/>
                  </a:lnTo>
                  <a:lnTo>
                    <a:pt x="151" y="763"/>
                  </a:lnTo>
                  <a:lnTo>
                    <a:pt x="150" y="763"/>
                  </a:lnTo>
                  <a:lnTo>
                    <a:pt x="150" y="762"/>
                  </a:lnTo>
                  <a:lnTo>
                    <a:pt x="149" y="762"/>
                  </a:lnTo>
                  <a:lnTo>
                    <a:pt x="148" y="762"/>
                  </a:lnTo>
                  <a:lnTo>
                    <a:pt x="146" y="762"/>
                  </a:lnTo>
                  <a:lnTo>
                    <a:pt x="144" y="761"/>
                  </a:lnTo>
                  <a:lnTo>
                    <a:pt x="144" y="760"/>
                  </a:lnTo>
                  <a:lnTo>
                    <a:pt x="143" y="759"/>
                  </a:lnTo>
                  <a:lnTo>
                    <a:pt x="142" y="756"/>
                  </a:lnTo>
                  <a:lnTo>
                    <a:pt x="141" y="755"/>
                  </a:lnTo>
                  <a:lnTo>
                    <a:pt x="140" y="755"/>
                  </a:lnTo>
                  <a:lnTo>
                    <a:pt x="140" y="754"/>
                  </a:lnTo>
                  <a:lnTo>
                    <a:pt x="140" y="753"/>
                  </a:lnTo>
                  <a:lnTo>
                    <a:pt x="140" y="752"/>
                  </a:lnTo>
                  <a:lnTo>
                    <a:pt x="140" y="751"/>
                  </a:lnTo>
                  <a:lnTo>
                    <a:pt x="138" y="751"/>
                  </a:lnTo>
                  <a:lnTo>
                    <a:pt x="137" y="750"/>
                  </a:lnTo>
                  <a:lnTo>
                    <a:pt x="137" y="749"/>
                  </a:lnTo>
                  <a:lnTo>
                    <a:pt x="136" y="749"/>
                  </a:lnTo>
                  <a:lnTo>
                    <a:pt x="135" y="749"/>
                  </a:lnTo>
                  <a:lnTo>
                    <a:pt x="134" y="749"/>
                  </a:lnTo>
                  <a:lnTo>
                    <a:pt x="133" y="749"/>
                  </a:lnTo>
                  <a:lnTo>
                    <a:pt x="133" y="747"/>
                  </a:lnTo>
                  <a:lnTo>
                    <a:pt x="132" y="746"/>
                  </a:lnTo>
                  <a:lnTo>
                    <a:pt x="132" y="745"/>
                  </a:lnTo>
                  <a:lnTo>
                    <a:pt x="131" y="745"/>
                  </a:lnTo>
                  <a:lnTo>
                    <a:pt x="129" y="745"/>
                  </a:lnTo>
                  <a:lnTo>
                    <a:pt x="128" y="744"/>
                  </a:lnTo>
                  <a:lnTo>
                    <a:pt x="128" y="745"/>
                  </a:lnTo>
                  <a:lnTo>
                    <a:pt x="128" y="744"/>
                  </a:lnTo>
                  <a:lnTo>
                    <a:pt x="127" y="744"/>
                  </a:lnTo>
                  <a:lnTo>
                    <a:pt x="126" y="744"/>
                  </a:lnTo>
                  <a:lnTo>
                    <a:pt x="126" y="743"/>
                  </a:lnTo>
                  <a:lnTo>
                    <a:pt x="125" y="743"/>
                  </a:lnTo>
                  <a:lnTo>
                    <a:pt x="125" y="742"/>
                  </a:lnTo>
                  <a:lnTo>
                    <a:pt x="124" y="742"/>
                  </a:lnTo>
                  <a:lnTo>
                    <a:pt x="124" y="741"/>
                  </a:lnTo>
                  <a:lnTo>
                    <a:pt x="124" y="739"/>
                  </a:lnTo>
                  <a:lnTo>
                    <a:pt x="123" y="739"/>
                  </a:lnTo>
                  <a:lnTo>
                    <a:pt x="123" y="738"/>
                  </a:lnTo>
                  <a:lnTo>
                    <a:pt x="124" y="737"/>
                  </a:lnTo>
                  <a:lnTo>
                    <a:pt x="124" y="736"/>
                  </a:lnTo>
                  <a:lnTo>
                    <a:pt x="124" y="735"/>
                  </a:lnTo>
                  <a:lnTo>
                    <a:pt x="123" y="734"/>
                  </a:lnTo>
                  <a:lnTo>
                    <a:pt x="123" y="733"/>
                  </a:lnTo>
                  <a:lnTo>
                    <a:pt x="121" y="733"/>
                  </a:lnTo>
                  <a:lnTo>
                    <a:pt x="121" y="731"/>
                  </a:lnTo>
                  <a:lnTo>
                    <a:pt x="121" y="730"/>
                  </a:lnTo>
                  <a:lnTo>
                    <a:pt x="120" y="729"/>
                  </a:lnTo>
                  <a:lnTo>
                    <a:pt x="117" y="722"/>
                  </a:lnTo>
                  <a:lnTo>
                    <a:pt x="117" y="721"/>
                  </a:lnTo>
                  <a:lnTo>
                    <a:pt x="111" y="717"/>
                  </a:lnTo>
                  <a:lnTo>
                    <a:pt x="106" y="712"/>
                  </a:lnTo>
                  <a:lnTo>
                    <a:pt x="98" y="704"/>
                  </a:lnTo>
                  <a:lnTo>
                    <a:pt x="92" y="699"/>
                  </a:lnTo>
                  <a:lnTo>
                    <a:pt x="85" y="695"/>
                  </a:lnTo>
                  <a:lnTo>
                    <a:pt x="81" y="693"/>
                  </a:lnTo>
                  <a:lnTo>
                    <a:pt x="80" y="692"/>
                  </a:lnTo>
                  <a:lnTo>
                    <a:pt x="73" y="688"/>
                  </a:lnTo>
                  <a:lnTo>
                    <a:pt x="64" y="683"/>
                  </a:lnTo>
                  <a:lnTo>
                    <a:pt x="46" y="674"/>
                  </a:lnTo>
                  <a:lnTo>
                    <a:pt x="43" y="670"/>
                  </a:lnTo>
                  <a:lnTo>
                    <a:pt x="42" y="669"/>
                  </a:lnTo>
                  <a:lnTo>
                    <a:pt x="41" y="666"/>
                  </a:lnTo>
                  <a:lnTo>
                    <a:pt x="40" y="666"/>
                  </a:lnTo>
                  <a:lnTo>
                    <a:pt x="40" y="664"/>
                  </a:lnTo>
                  <a:lnTo>
                    <a:pt x="39" y="664"/>
                  </a:lnTo>
                  <a:lnTo>
                    <a:pt x="39" y="663"/>
                  </a:lnTo>
                  <a:lnTo>
                    <a:pt x="38" y="662"/>
                  </a:lnTo>
                  <a:lnTo>
                    <a:pt x="38" y="661"/>
                  </a:lnTo>
                  <a:lnTo>
                    <a:pt x="38" y="660"/>
                  </a:lnTo>
                  <a:lnTo>
                    <a:pt x="38" y="659"/>
                  </a:lnTo>
                  <a:lnTo>
                    <a:pt x="38" y="657"/>
                  </a:lnTo>
                  <a:lnTo>
                    <a:pt x="36" y="654"/>
                  </a:lnTo>
                  <a:lnTo>
                    <a:pt x="36" y="653"/>
                  </a:lnTo>
                  <a:lnTo>
                    <a:pt x="36" y="652"/>
                  </a:lnTo>
                  <a:lnTo>
                    <a:pt x="36" y="651"/>
                  </a:lnTo>
                  <a:lnTo>
                    <a:pt x="36" y="650"/>
                  </a:lnTo>
                  <a:lnTo>
                    <a:pt x="37" y="649"/>
                  </a:lnTo>
                  <a:lnTo>
                    <a:pt x="36" y="649"/>
                  </a:lnTo>
                  <a:lnTo>
                    <a:pt x="36" y="647"/>
                  </a:lnTo>
                  <a:lnTo>
                    <a:pt x="36" y="646"/>
                  </a:lnTo>
                  <a:lnTo>
                    <a:pt x="36" y="643"/>
                  </a:lnTo>
                  <a:lnTo>
                    <a:pt x="36" y="642"/>
                  </a:lnTo>
                  <a:lnTo>
                    <a:pt x="36" y="641"/>
                  </a:lnTo>
                  <a:lnTo>
                    <a:pt x="36" y="639"/>
                  </a:lnTo>
                  <a:lnTo>
                    <a:pt x="37" y="638"/>
                  </a:lnTo>
                  <a:lnTo>
                    <a:pt x="37" y="637"/>
                  </a:lnTo>
                  <a:lnTo>
                    <a:pt x="37" y="636"/>
                  </a:lnTo>
                  <a:lnTo>
                    <a:pt x="38" y="634"/>
                  </a:lnTo>
                  <a:lnTo>
                    <a:pt x="37" y="633"/>
                  </a:lnTo>
                  <a:lnTo>
                    <a:pt x="32" y="630"/>
                  </a:lnTo>
                  <a:lnTo>
                    <a:pt x="32" y="626"/>
                  </a:lnTo>
                  <a:lnTo>
                    <a:pt x="31" y="625"/>
                  </a:lnTo>
                  <a:lnTo>
                    <a:pt x="30" y="624"/>
                  </a:lnTo>
                  <a:lnTo>
                    <a:pt x="28" y="625"/>
                  </a:lnTo>
                  <a:lnTo>
                    <a:pt x="25" y="624"/>
                  </a:lnTo>
                  <a:lnTo>
                    <a:pt x="25" y="622"/>
                  </a:lnTo>
                  <a:lnTo>
                    <a:pt x="25" y="617"/>
                  </a:lnTo>
                  <a:lnTo>
                    <a:pt x="25" y="615"/>
                  </a:lnTo>
                  <a:lnTo>
                    <a:pt x="24" y="612"/>
                  </a:lnTo>
                  <a:lnTo>
                    <a:pt x="24" y="611"/>
                  </a:lnTo>
                  <a:lnTo>
                    <a:pt x="24" y="610"/>
                  </a:lnTo>
                  <a:lnTo>
                    <a:pt x="23" y="609"/>
                  </a:lnTo>
                  <a:lnTo>
                    <a:pt x="24" y="607"/>
                  </a:lnTo>
                  <a:lnTo>
                    <a:pt x="24" y="604"/>
                  </a:lnTo>
                  <a:lnTo>
                    <a:pt x="25" y="603"/>
                  </a:lnTo>
                  <a:lnTo>
                    <a:pt x="26" y="602"/>
                  </a:lnTo>
                  <a:lnTo>
                    <a:pt x="26" y="601"/>
                  </a:lnTo>
                  <a:lnTo>
                    <a:pt x="29" y="601"/>
                  </a:lnTo>
                  <a:lnTo>
                    <a:pt x="30" y="600"/>
                  </a:lnTo>
                  <a:lnTo>
                    <a:pt x="31" y="600"/>
                  </a:lnTo>
                  <a:lnTo>
                    <a:pt x="32" y="600"/>
                  </a:lnTo>
                  <a:lnTo>
                    <a:pt x="33" y="600"/>
                  </a:lnTo>
                  <a:lnTo>
                    <a:pt x="34" y="600"/>
                  </a:lnTo>
                  <a:lnTo>
                    <a:pt x="36" y="600"/>
                  </a:lnTo>
                  <a:lnTo>
                    <a:pt x="36" y="599"/>
                  </a:lnTo>
                  <a:lnTo>
                    <a:pt x="37" y="599"/>
                  </a:lnTo>
                  <a:lnTo>
                    <a:pt x="37" y="597"/>
                  </a:lnTo>
                  <a:lnTo>
                    <a:pt x="38" y="597"/>
                  </a:lnTo>
                  <a:lnTo>
                    <a:pt x="38" y="596"/>
                  </a:lnTo>
                  <a:lnTo>
                    <a:pt x="38" y="595"/>
                  </a:lnTo>
                  <a:lnTo>
                    <a:pt x="39" y="595"/>
                  </a:lnTo>
                  <a:lnTo>
                    <a:pt x="39" y="596"/>
                  </a:lnTo>
                  <a:lnTo>
                    <a:pt x="40" y="596"/>
                  </a:lnTo>
                  <a:lnTo>
                    <a:pt x="40" y="595"/>
                  </a:lnTo>
                  <a:lnTo>
                    <a:pt x="41" y="595"/>
                  </a:lnTo>
                  <a:lnTo>
                    <a:pt x="40" y="595"/>
                  </a:lnTo>
                  <a:lnTo>
                    <a:pt x="40" y="594"/>
                  </a:lnTo>
                  <a:lnTo>
                    <a:pt x="40" y="593"/>
                  </a:lnTo>
                  <a:lnTo>
                    <a:pt x="40" y="592"/>
                  </a:lnTo>
                  <a:lnTo>
                    <a:pt x="41" y="592"/>
                  </a:lnTo>
                  <a:lnTo>
                    <a:pt x="41" y="591"/>
                  </a:lnTo>
                  <a:lnTo>
                    <a:pt x="41" y="590"/>
                  </a:lnTo>
                  <a:lnTo>
                    <a:pt x="42" y="590"/>
                  </a:lnTo>
                  <a:lnTo>
                    <a:pt x="42" y="588"/>
                  </a:lnTo>
                  <a:lnTo>
                    <a:pt x="42" y="587"/>
                  </a:lnTo>
                  <a:lnTo>
                    <a:pt x="43" y="586"/>
                  </a:lnTo>
                  <a:lnTo>
                    <a:pt x="43" y="585"/>
                  </a:lnTo>
                  <a:lnTo>
                    <a:pt x="45" y="585"/>
                  </a:lnTo>
                  <a:lnTo>
                    <a:pt x="45" y="584"/>
                  </a:lnTo>
                  <a:lnTo>
                    <a:pt x="46" y="583"/>
                  </a:lnTo>
                  <a:lnTo>
                    <a:pt x="46" y="582"/>
                  </a:lnTo>
                  <a:lnTo>
                    <a:pt x="47" y="582"/>
                  </a:lnTo>
                  <a:lnTo>
                    <a:pt x="48" y="582"/>
                  </a:lnTo>
                  <a:lnTo>
                    <a:pt x="49" y="582"/>
                  </a:lnTo>
                  <a:lnTo>
                    <a:pt x="49" y="580"/>
                  </a:lnTo>
                  <a:lnTo>
                    <a:pt x="48" y="579"/>
                  </a:lnTo>
                  <a:lnTo>
                    <a:pt x="48" y="578"/>
                  </a:lnTo>
                  <a:lnTo>
                    <a:pt x="48" y="577"/>
                  </a:lnTo>
                  <a:lnTo>
                    <a:pt x="49" y="577"/>
                  </a:lnTo>
                  <a:lnTo>
                    <a:pt x="49" y="576"/>
                  </a:lnTo>
                  <a:lnTo>
                    <a:pt x="50" y="575"/>
                  </a:lnTo>
                  <a:lnTo>
                    <a:pt x="50" y="574"/>
                  </a:lnTo>
                  <a:lnTo>
                    <a:pt x="50" y="572"/>
                  </a:lnTo>
                  <a:lnTo>
                    <a:pt x="50" y="571"/>
                  </a:lnTo>
                  <a:lnTo>
                    <a:pt x="50" y="570"/>
                  </a:lnTo>
                  <a:lnTo>
                    <a:pt x="51" y="570"/>
                  </a:lnTo>
                  <a:lnTo>
                    <a:pt x="50" y="570"/>
                  </a:lnTo>
                  <a:lnTo>
                    <a:pt x="50" y="569"/>
                  </a:lnTo>
                  <a:lnTo>
                    <a:pt x="49" y="569"/>
                  </a:lnTo>
                  <a:lnTo>
                    <a:pt x="49" y="568"/>
                  </a:lnTo>
                  <a:lnTo>
                    <a:pt x="49" y="567"/>
                  </a:lnTo>
                  <a:lnTo>
                    <a:pt x="49" y="566"/>
                  </a:lnTo>
                  <a:lnTo>
                    <a:pt x="48" y="565"/>
                  </a:lnTo>
                  <a:lnTo>
                    <a:pt x="48" y="563"/>
                  </a:lnTo>
                  <a:lnTo>
                    <a:pt x="47" y="563"/>
                  </a:lnTo>
                  <a:lnTo>
                    <a:pt x="46" y="563"/>
                  </a:lnTo>
                  <a:lnTo>
                    <a:pt x="45" y="563"/>
                  </a:lnTo>
                  <a:lnTo>
                    <a:pt x="43" y="563"/>
                  </a:lnTo>
                  <a:lnTo>
                    <a:pt x="42" y="563"/>
                  </a:lnTo>
                  <a:lnTo>
                    <a:pt x="41" y="562"/>
                  </a:lnTo>
                  <a:lnTo>
                    <a:pt x="41" y="561"/>
                  </a:lnTo>
                  <a:lnTo>
                    <a:pt x="40" y="561"/>
                  </a:lnTo>
                  <a:lnTo>
                    <a:pt x="39" y="560"/>
                  </a:lnTo>
                  <a:lnTo>
                    <a:pt x="37" y="559"/>
                  </a:lnTo>
                  <a:lnTo>
                    <a:pt x="36" y="559"/>
                  </a:lnTo>
                  <a:lnTo>
                    <a:pt x="36" y="558"/>
                  </a:lnTo>
                  <a:lnTo>
                    <a:pt x="34" y="558"/>
                  </a:lnTo>
                  <a:lnTo>
                    <a:pt x="36" y="558"/>
                  </a:lnTo>
                  <a:lnTo>
                    <a:pt x="36" y="557"/>
                  </a:lnTo>
                  <a:lnTo>
                    <a:pt x="36" y="555"/>
                  </a:lnTo>
                  <a:lnTo>
                    <a:pt x="37" y="555"/>
                  </a:lnTo>
                  <a:lnTo>
                    <a:pt x="37" y="554"/>
                  </a:lnTo>
                  <a:lnTo>
                    <a:pt x="37" y="553"/>
                  </a:lnTo>
                  <a:lnTo>
                    <a:pt x="37" y="552"/>
                  </a:lnTo>
                  <a:lnTo>
                    <a:pt x="37" y="551"/>
                  </a:lnTo>
                  <a:lnTo>
                    <a:pt x="38" y="551"/>
                  </a:lnTo>
                  <a:lnTo>
                    <a:pt x="38" y="550"/>
                  </a:lnTo>
                  <a:lnTo>
                    <a:pt x="38" y="549"/>
                  </a:lnTo>
                  <a:lnTo>
                    <a:pt x="39" y="547"/>
                  </a:lnTo>
                  <a:lnTo>
                    <a:pt x="39" y="546"/>
                  </a:lnTo>
                  <a:lnTo>
                    <a:pt x="40" y="545"/>
                  </a:lnTo>
                  <a:lnTo>
                    <a:pt x="40" y="544"/>
                  </a:lnTo>
                  <a:lnTo>
                    <a:pt x="41" y="543"/>
                  </a:lnTo>
                  <a:lnTo>
                    <a:pt x="41" y="542"/>
                  </a:lnTo>
                  <a:lnTo>
                    <a:pt x="42" y="542"/>
                  </a:lnTo>
                  <a:lnTo>
                    <a:pt x="42" y="541"/>
                  </a:lnTo>
                  <a:lnTo>
                    <a:pt x="43" y="541"/>
                  </a:lnTo>
                  <a:lnTo>
                    <a:pt x="43" y="540"/>
                  </a:lnTo>
                  <a:lnTo>
                    <a:pt x="45" y="540"/>
                  </a:lnTo>
                  <a:lnTo>
                    <a:pt x="45" y="538"/>
                  </a:lnTo>
                  <a:lnTo>
                    <a:pt x="46" y="538"/>
                  </a:lnTo>
                  <a:lnTo>
                    <a:pt x="47" y="538"/>
                  </a:lnTo>
                  <a:lnTo>
                    <a:pt x="48" y="538"/>
                  </a:lnTo>
                  <a:lnTo>
                    <a:pt x="49" y="537"/>
                  </a:lnTo>
                  <a:lnTo>
                    <a:pt x="50" y="537"/>
                  </a:lnTo>
                  <a:lnTo>
                    <a:pt x="51" y="536"/>
                  </a:lnTo>
                  <a:lnTo>
                    <a:pt x="52" y="536"/>
                  </a:lnTo>
                  <a:lnTo>
                    <a:pt x="54" y="535"/>
                  </a:lnTo>
                  <a:lnTo>
                    <a:pt x="55" y="535"/>
                  </a:lnTo>
                  <a:lnTo>
                    <a:pt x="55" y="534"/>
                  </a:lnTo>
                  <a:lnTo>
                    <a:pt x="56" y="534"/>
                  </a:lnTo>
                  <a:lnTo>
                    <a:pt x="57" y="533"/>
                  </a:lnTo>
                  <a:lnTo>
                    <a:pt x="58" y="533"/>
                  </a:lnTo>
                  <a:lnTo>
                    <a:pt x="59" y="533"/>
                  </a:lnTo>
                  <a:lnTo>
                    <a:pt x="60" y="532"/>
                  </a:lnTo>
                  <a:lnTo>
                    <a:pt x="62" y="532"/>
                  </a:lnTo>
                  <a:lnTo>
                    <a:pt x="62" y="530"/>
                  </a:lnTo>
                  <a:lnTo>
                    <a:pt x="63" y="530"/>
                  </a:lnTo>
                  <a:lnTo>
                    <a:pt x="64" y="529"/>
                  </a:lnTo>
                  <a:lnTo>
                    <a:pt x="65" y="528"/>
                  </a:lnTo>
                  <a:lnTo>
                    <a:pt x="66" y="528"/>
                  </a:lnTo>
                  <a:lnTo>
                    <a:pt x="67" y="528"/>
                  </a:lnTo>
                  <a:lnTo>
                    <a:pt x="68" y="528"/>
                  </a:lnTo>
                  <a:lnTo>
                    <a:pt x="69" y="528"/>
                  </a:lnTo>
                  <a:lnTo>
                    <a:pt x="71" y="528"/>
                  </a:lnTo>
                  <a:lnTo>
                    <a:pt x="71" y="529"/>
                  </a:lnTo>
                  <a:lnTo>
                    <a:pt x="72" y="530"/>
                  </a:lnTo>
                  <a:lnTo>
                    <a:pt x="73" y="530"/>
                  </a:lnTo>
                  <a:lnTo>
                    <a:pt x="74" y="530"/>
                  </a:lnTo>
                  <a:lnTo>
                    <a:pt x="75" y="530"/>
                  </a:lnTo>
                  <a:lnTo>
                    <a:pt x="76" y="532"/>
                  </a:lnTo>
                  <a:lnTo>
                    <a:pt x="77" y="532"/>
                  </a:lnTo>
                  <a:lnTo>
                    <a:pt x="77" y="530"/>
                  </a:lnTo>
                  <a:lnTo>
                    <a:pt x="78" y="530"/>
                  </a:lnTo>
                  <a:lnTo>
                    <a:pt x="80" y="530"/>
                  </a:lnTo>
                  <a:lnTo>
                    <a:pt x="81" y="530"/>
                  </a:lnTo>
                  <a:lnTo>
                    <a:pt x="82" y="529"/>
                  </a:lnTo>
                  <a:lnTo>
                    <a:pt x="83" y="528"/>
                  </a:lnTo>
                  <a:lnTo>
                    <a:pt x="84" y="527"/>
                  </a:lnTo>
                  <a:lnTo>
                    <a:pt x="85" y="524"/>
                  </a:lnTo>
                  <a:lnTo>
                    <a:pt x="85" y="523"/>
                  </a:lnTo>
                  <a:lnTo>
                    <a:pt x="86" y="523"/>
                  </a:lnTo>
                  <a:lnTo>
                    <a:pt x="86" y="521"/>
                  </a:lnTo>
                  <a:lnTo>
                    <a:pt x="86" y="520"/>
                  </a:lnTo>
                  <a:lnTo>
                    <a:pt x="88" y="520"/>
                  </a:lnTo>
                  <a:lnTo>
                    <a:pt x="88" y="519"/>
                  </a:lnTo>
                  <a:lnTo>
                    <a:pt x="88" y="518"/>
                  </a:lnTo>
                  <a:lnTo>
                    <a:pt x="89" y="518"/>
                  </a:lnTo>
                  <a:lnTo>
                    <a:pt x="89" y="517"/>
                  </a:lnTo>
                  <a:lnTo>
                    <a:pt x="89" y="516"/>
                  </a:lnTo>
                  <a:lnTo>
                    <a:pt x="90" y="516"/>
                  </a:lnTo>
                  <a:lnTo>
                    <a:pt x="90" y="515"/>
                  </a:lnTo>
                  <a:lnTo>
                    <a:pt x="90" y="513"/>
                  </a:lnTo>
                  <a:lnTo>
                    <a:pt x="89" y="512"/>
                  </a:lnTo>
                  <a:lnTo>
                    <a:pt x="89" y="511"/>
                  </a:lnTo>
                  <a:lnTo>
                    <a:pt x="90" y="511"/>
                  </a:lnTo>
                  <a:lnTo>
                    <a:pt x="90" y="510"/>
                  </a:lnTo>
                  <a:lnTo>
                    <a:pt x="91" y="509"/>
                  </a:lnTo>
                  <a:lnTo>
                    <a:pt x="92" y="509"/>
                  </a:lnTo>
                  <a:lnTo>
                    <a:pt x="93" y="510"/>
                  </a:lnTo>
                  <a:lnTo>
                    <a:pt x="93" y="509"/>
                  </a:lnTo>
                  <a:lnTo>
                    <a:pt x="94" y="508"/>
                  </a:lnTo>
                  <a:lnTo>
                    <a:pt x="95" y="508"/>
                  </a:lnTo>
                  <a:lnTo>
                    <a:pt x="98" y="508"/>
                  </a:lnTo>
                  <a:lnTo>
                    <a:pt x="98" y="507"/>
                  </a:lnTo>
                  <a:lnTo>
                    <a:pt x="99" y="507"/>
                  </a:lnTo>
                  <a:lnTo>
                    <a:pt x="99" y="505"/>
                  </a:lnTo>
                  <a:lnTo>
                    <a:pt x="100" y="505"/>
                  </a:lnTo>
                  <a:lnTo>
                    <a:pt x="100" y="504"/>
                  </a:lnTo>
                  <a:lnTo>
                    <a:pt x="100" y="503"/>
                  </a:lnTo>
                  <a:lnTo>
                    <a:pt x="100" y="502"/>
                  </a:lnTo>
                  <a:lnTo>
                    <a:pt x="100" y="501"/>
                  </a:lnTo>
                  <a:lnTo>
                    <a:pt x="100" y="500"/>
                  </a:lnTo>
                  <a:lnTo>
                    <a:pt x="100" y="499"/>
                  </a:lnTo>
                  <a:lnTo>
                    <a:pt x="100" y="498"/>
                  </a:lnTo>
                  <a:lnTo>
                    <a:pt x="100" y="496"/>
                  </a:lnTo>
                  <a:lnTo>
                    <a:pt x="100" y="495"/>
                  </a:lnTo>
                  <a:lnTo>
                    <a:pt x="101" y="494"/>
                  </a:lnTo>
                  <a:lnTo>
                    <a:pt x="101" y="493"/>
                  </a:lnTo>
                  <a:lnTo>
                    <a:pt x="100" y="492"/>
                  </a:lnTo>
                  <a:lnTo>
                    <a:pt x="100" y="491"/>
                  </a:lnTo>
                  <a:lnTo>
                    <a:pt x="100" y="490"/>
                  </a:lnTo>
                  <a:lnTo>
                    <a:pt x="100" y="488"/>
                  </a:lnTo>
                  <a:lnTo>
                    <a:pt x="100" y="487"/>
                  </a:lnTo>
                  <a:lnTo>
                    <a:pt x="101" y="487"/>
                  </a:lnTo>
                  <a:lnTo>
                    <a:pt x="102" y="485"/>
                  </a:lnTo>
                  <a:lnTo>
                    <a:pt x="103" y="485"/>
                  </a:lnTo>
                  <a:lnTo>
                    <a:pt x="103" y="484"/>
                  </a:lnTo>
                  <a:lnTo>
                    <a:pt x="105" y="484"/>
                  </a:lnTo>
                  <a:lnTo>
                    <a:pt x="106" y="484"/>
                  </a:lnTo>
                  <a:lnTo>
                    <a:pt x="106" y="483"/>
                  </a:lnTo>
                  <a:lnTo>
                    <a:pt x="107" y="483"/>
                  </a:lnTo>
                  <a:lnTo>
                    <a:pt x="108" y="483"/>
                  </a:lnTo>
                  <a:lnTo>
                    <a:pt x="109" y="483"/>
                  </a:lnTo>
                  <a:lnTo>
                    <a:pt x="109" y="482"/>
                  </a:lnTo>
                  <a:lnTo>
                    <a:pt x="110" y="482"/>
                  </a:lnTo>
                  <a:lnTo>
                    <a:pt x="111" y="480"/>
                  </a:lnTo>
                  <a:lnTo>
                    <a:pt x="112" y="480"/>
                  </a:lnTo>
                  <a:lnTo>
                    <a:pt x="112" y="479"/>
                  </a:lnTo>
                  <a:lnTo>
                    <a:pt x="114" y="478"/>
                  </a:lnTo>
                  <a:lnTo>
                    <a:pt x="115" y="477"/>
                  </a:lnTo>
                  <a:lnTo>
                    <a:pt x="114" y="477"/>
                  </a:lnTo>
                  <a:lnTo>
                    <a:pt x="114" y="476"/>
                  </a:lnTo>
                  <a:lnTo>
                    <a:pt x="112" y="475"/>
                  </a:lnTo>
                  <a:lnTo>
                    <a:pt x="114" y="475"/>
                  </a:lnTo>
                  <a:lnTo>
                    <a:pt x="112" y="475"/>
                  </a:lnTo>
                  <a:lnTo>
                    <a:pt x="112" y="474"/>
                  </a:lnTo>
                  <a:lnTo>
                    <a:pt x="114" y="473"/>
                  </a:lnTo>
                  <a:lnTo>
                    <a:pt x="112" y="471"/>
                  </a:lnTo>
                  <a:lnTo>
                    <a:pt x="112" y="470"/>
                  </a:lnTo>
                  <a:lnTo>
                    <a:pt x="112" y="469"/>
                  </a:lnTo>
                  <a:lnTo>
                    <a:pt x="112" y="468"/>
                  </a:lnTo>
                  <a:lnTo>
                    <a:pt x="112" y="467"/>
                  </a:lnTo>
                  <a:lnTo>
                    <a:pt x="112" y="466"/>
                  </a:lnTo>
                  <a:lnTo>
                    <a:pt x="112" y="465"/>
                  </a:lnTo>
                  <a:lnTo>
                    <a:pt x="114" y="463"/>
                  </a:lnTo>
                  <a:lnTo>
                    <a:pt x="115" y="462"/>
                  </a:lnTo>
                  <a:lnTo>
                    <a:pt x="116" y="461"/>
                  </a:lnTo>
                  <a:lnTo>
                    <a:pt x="117" y="460"/>
                  </a:lnTo>
                  <a:lnTo>
                    <a:pt x="118" y="460"/>
                  </a:lnTo>
                  <a:lnTo>
                    <a:pt x="118" y="461"/>
                  </a:lnTo>
                  <a:lnTo>
                    <a:pt x="119" y="460"/>
                  </a:lnTo>
                  <a:lnTo>
                    <a:pt x="119" y="459"/>
                  </a:lnTo>
                  <a:lnTo>
                    <a:pt x="120" y="459"/>
                  </a:lnTo>
                  <a:lnTo>
                    <a:pt x="120" y="458"/>
                  </a:lnTo>
                  <a:lnTo>
                    <a:pt x="120" y="457"/>
                  </a:lnTo>
                  <a:lnTo>
                    <a:pt x="120" y="456"/>
                  </a:lnTo>
                  <a:lnTo>
                    <a:pt x="119" y="456"/>
                  </a:lnTo>
                  <a:lnTo>
                    <a:pt x="119" y="453"/>
                  </a:lnTo>
                  <a:lnTo>
                    <a:pt x="118" y="452"/>
                  </a:lnTo>
                  <a:lnTo>
                    <a:pt x="118" y="451"/>
                  </a:lnTo>
                  <a:lnTo>
                    <a:pt x="118" y="450"/>
                  </a:lnTo>
                  <a:lnTo>
                    <a:pt x="118" y="449"/>
                  </a:lnTo>
                  <a:lnTo>
                    <a:pt x="118" y="448"/>
                  </a:lnTo>
                  <a:lnTo>
                    <a:pt x="118" y="446"/>
                  </a:lnTo>
                  <a:lnTo>
                    <a:pt x="117" y="445"/>
                  </a:lnTo>
                  <a:lnTo>
                    <a:pt x="117" y="444"/>
                  </a:lnTo>
                  <a:lnTo>
                    <a:pt x="117" y="443"/>
                  </a:lnTo>
                  <a:lnTo>
                    <a:pt x="117" y="442"/>
                  </a:lnTo>
                  <a:lnTo>
                    <a:pt x="116" y="441"/>
                  </a:lnTo>
                  <a:lnTo>
                    <a:pt x="117" y="440"/>
                  </a:lnTo>
                  <a:lnTo>
                    <a:pt x="117" y="438"/>
                  </a:lnTo>
                  <a:lnTo>
                    <a:pt x="117" y="437"/>
                  </a:lnTo>
                  <a:lnTo>
                    <a:pt x="118" y="437"/>
                  </a:lnTo>
                  <a:lnTo>
                    <a:pt x="119" y="436"/>
                  </a:lnTo>
                  <a:lnTo>
                    <a:pt x="120" y="435"/>
                  </a:lnTo>
                  <a:lnTo>
                    <a:pt x="120" y="433"/>
                  </a:lnTo>
                  <a:lnTo>
                    <a:pt x="121" y="431"/>
                  </a:lnTo>
                  <a:lnTo>
                    <a:pt x="121" y="429"/>
                  </a:lnTo>
                  <a:lnTo>
                    <a:pt x="121" y="428"/>
                  </a:lnTo>
                  <a:lnTo>
                    <a:pt x="121" y="427"/>
                  </a:lnTo>
                  <a:lnTo>
                    <a:pt x="123" y="427"/>
                  </a:lnTo>
                  <a:lnTo>
                    <a:pt x="124" y="427"/>
                  </a:lnTo>
                  <a:lnTo>
                    <a:pt x="124" y="426"/>
                  </a:lnTo>
                  <a:lnTo>
                    <a:pt x="124" y="425"/>
                  </a:lnTo>
                  <a:lnTo>
                    <a:pt x="123" y="424"/>
                  </a:lnTo>
                  <a:lnTo>
                    <a:pt x="121" y="423"/>
                  </a:lnTo>
                  <a:lnTo>
                    <a:pt x="120" y="421"/>
                  </a:lnTo>
                  <a:lnTo>
                    <a:pt x="119" y="421"/>
                  </a:lnTo>
                  <a:lnTo>
                    <a:pt x="118" y="420"/>
                  </a:lnTo>
                  <a:lnTo>
                    <a:pt x="118" y="421"/>
                  </a:lnTo>
                  <a:lnTo>
                    <a:pt x="117" y="421"/>
                  </a:lnTo>
                  <a:lnTo>
                    <a:pt x="117" y="423"/>
                  </a:lnTo>
                  <a:lnTo>
                    <a:pt x="117" y="421"/>
                  </a:lnTo>
                  <a:lnTo>
                    <a:pt x="116" y="421"/>
                  </a:lnTo>
                  <a:lnTo>
                    <a:pt x="115" y="421"/>
                  </a:lnTo>
                  <a:lnTo>
                    <a:pt x="115" y="423"/>
                  </a:lnTo>
                  <a:lnTo>
                    <a:pt x="114" y="423"/>
                  </a:lnTo>
                  <a:lnTo>
                    <a:pt x="112" y="423"/>
                  </a:lnTo>
                  <a:lnTo>
                    <a:pt x="111" y="423"/>
                  </a:lnTo>
                  <a:lnTo>
                    <a:pt x="110" y="423"/>
                  </a:lnTo>
                  <a:lnTo>
                    <a:pt x="109" y="423"/>
                  </a:lnTo>
                  <a:lnTo>
                    <a:pt x="108" y="423"/>
                  </a:lnTo>
                  <a:lnTo>
                    <a:pt x="107" y="424"/>
                  </a:lnTo>
                  <a:lnTo>
                    <a:pt x="106" y="424"/>
                  </a:lnTo>
                  <a:lnTo>
                    <a:pt x="105" y="424"/>
                  </a:lnTo>
                  <a:lnTo>
                    <a:pt x="103" y="424"/>
                  </a:lnTo>
                  <a:lnTo>
                    <a:pt x="102" y="424"/>
                  </a:lnTo>
                  <a:lnTo>
                    <a:pt x="101" y="425"/>
                  </a:lnTo>
                  <a:lnTo>
                    <a:pt x="100" y="425"/>
                  </a:lnTo>
                  <a:lnTo>
                    <a:pt x="100" y="424"/>
                  </a:lnTo>
                  <a:lnTo>
                    <a:pt x="99" y="424"/>
                  </a:lnTo>
                  <a:lnTo>
                    <a:pt x="99" y="423"/>
                  </a:lnTo>
                  <a:lnTo>
                    <a:pt x="98" y="423"/>
                  </a:lnTo>
                  <a:lnTo>
                    <a:pt x="97" y="423"/>
                  </a:lnTo>
                  <a:lnTo>
                    <a:pt x="97" y="421"/>
                  </a:lnTo>
                  <a:lnTo>
                    <a:pt x="95" y="421"/>
                  </a:lnTo>
                  <a:lnTo>
                    <a:pt x="95" y="420"/>
                  </a:lnTo>
                  <a:lnTo>
                    <a:pt x="94" y="420"/>
                  </a:lnTo>
                  <a:lnTo>
                    <a:pt x="94" y="419"/>
                  </a:lnTo>
                  <a:lnTo>
                    <a:pt x="94" y="418"/>
                  </a:lnTo>
                  <a:lnTo>
                    <a:pt x="93" y="418"/>
                  </a:lnTo>
                  <a:lnTo>
                    <a:pt x="93" y="417"/>
                  </a:lnTo>
                  <a:lnTo>
                    <a:pt x="93" y="416"/>
                  </a:lnTo>
                  <a:lnTo>
                    <a:pt x="92" y="416"/>
                  </a:lnTo>
                  <a:lnTo>
                    <a:pt x="90" y="415"/>
                  </a:lnTo>
                  <a:lnTo>
                    <a:pt x="88" y="416"/>
                  </a:lnTo>
                  <a:lnTo>
                    <a:pt x="86" y="417"/>
                  </a:lnTo>
                  <a:lnTo>
                    <a:pt x="85" y="418"/>
                  </a:lnTo>
                  <a:lnTo>
                    <a:pt x="84" y="418"/>
                  </a:lnTo>
                  <a:lnTo>
                    <a:pt x="81" y="418"/>
                  </a:lnTo>
                  <a:lnTo>
                    <a:pt x="80" y="419"/>
                  </a:lnTo>
                  <a:lnTo>
                    <a:pt x="78" y="419"/>
                  </a:lnTo>
                  <a:lnTo>
                    <a:pt x="77" y="419"/>
                  </a:lnTo>
                  <a:lnTo>
                    <a:pt x="76" y="419"/>
                  </a:lnTo>
                  <a:lnTo>
                    <a:pt x="76" y="420"/>
                  </a:lnTo>
                  <a:lnTo>
                    <a:pt x="75" y="420"/>
                  </a:lnTo>
                  <a:lnTo>
                    <a:pt x="74" y="420"/>
                  </a:lnTo>
                  <a:lnTo>
                    <a:pt x="72" y="420"/>
                  </a:lnTo>
                  <a:lnTo>
                    <a:pt x="71" y="421"/>
                  </a:lnTo>
                  <a:lnTo>
                    <a:pt x="69" y="421"/>
                  </a:lnTo>
                  <a:lnTo>
                    <a:pt x="68" y="420"/>
                  </a:lnTo>
                  <a:lnTo>
                    <a:pt x="67" y="419"/>
                  </a:lnTo>
                  <a:lnTo>
                    <a:pt x="66" y="418"/>
                  </a:lnTo>
                  <a:lnTo>
                    <a:pt x="66" y="417"/>
                  </a:lnTo>
                  <a:lnTo>
                    <a:pt x="65" y="416"/>
                  </a:lnTo>
                  <a:lnTo>
                    <a:pt x="65" y="415"/>
                  </a:lnTo>
                  <a:lnTo>
                    <a:pt x="65" y="413"/>
                  </a:lnTo>
                  <a:lnTo>
                    <a:pt x="64" y="412"/>
                  </a:lnTo>
                  <a:lnTo>
                    <a:pt x="64" y="411"/>
                  </a:lnTo>
                  <a:lnTo>
                    <a:pt x="64" y="410"/>
                  </a:lnTo>
                  <a:lnTo>
                    <a:pt x="65" y="410"/>
                  </a:lnTo>
                  <a:lnTo>
                    <a:pt x="65" y="409"/>
                  </a:lnTo>
                  <a:lnTo>
                    <a:pt x="66" y="409"/>
                  </a:lnTo>
                  <a:lnTo>
                    <a:pt x="66" y="408"/>
                  </a:lnTo>
                  <a:lnTo>
                    <a:pt x="66" y="407"/>
                  </a:lnTo>
                  <a:lnTo>
                    <a:pt x="67" y="407"/>
                  </a:lnTo>
                  <a:lnTo>
                    <a:pt x="67" y="406"/>
                  </a:lnTo>
                  <a:lnTo>
                    <a:pt x="67" y="404"/>
                  </a:lnTo>
                  <a:lnTo>
                    <a:pt x="67" y="403"/>
                  </a:lnTo>
                  <a:lnTo>
                    <a:pt x="66" y="402"/>
                  </a:lnTo>
                  <a:lnTo>
                    <a:pt x="66" y="401"/>
                  </a:lnTo>
                  <a:lnTo>
                    <a:pt x="65" y="400"/>
                  </a:lnTo>
                  <a:lnTo>
                    <a:pt x="64" y="400"/>
                  </a:lnTo>
                  <a:lnTo>
                    <a:pt x="64" y="399"/>
                  </a:lnTo>
                  <a:lnTo>
                    <a:pt x="63" y="399"/>
                  </a:lnTo>
                  <a:lnTo>
                    <a:pt x="62" y="398"/>
                  </a:lnTo>
                  <a:lnTo>
                    <a:pt x="62" y="396"/>
                  </a:lnTo>
                  <a:lnTo>
                    <a:pt x="62" y="395"/>
                  </a:lnTo>
                  <a:lnTo>
                    <a:pt x="60" y="395"/>
                  </a:lnTo>
                  <a:lnTo>
                    <a:pt x="60" y="394"/>
                  </a:lnTo>
                  <a:lnTo>
                    <a:pt x="60" y="393"/>
                  </a:lnTo>
                  <a:lnTo>
                    <a:pt x="60" y="392"/>
                  </a:lnTo>
                  <a:lnTo>
                    <a:pt x="60" y="391"/>
                  </a:lnTo>
                  <a:lnTo>
                    <a:pt x="60" y="390"/>
                  </a:lnTo>
                  <a:lnTo>
                    <a:pt x="60" y="388"/>
                  </a:lnTo>
                  <a:lnTo>
                    <a:pt x="59" y="387"/>
                  </a:lnTo>
                  <a:lnTo>
                    <a:pt x="59" y="386"/>
                  </a:lnTo>
                  <a:lnTo>
                    <a:pt x="59" y="385"/>
                  </a:lnTo>
                  <a:lnTo>
                    <a:pt x="58" y="385"/>
                  </a:lnTo>
                  <a:lnTo>
                    <a:pt x="57" y="385"/>
                  </a:lnTo>
                  <a:lnTo>
                    <a:pt x="56" y="385"/>
                  </a:lnTo>
                  <a:lnTo>
                    <a:pt x="55" y="384"/>
                  </a:lnTo>
                  <a:lnTo>
                    <a:pt x="55" y="383"/>
                  </a:lnTo>
                  <a:lnTo>
                    <a:pt x="54" y="383"/>
                  </a:lnTo>
                  <a:lnTo>
                    <a:pt x="52" y="383"/>
                  </a:lnTo>
                  <a:lnTo>
                    <a:pt x="52" y="382"/>
                  </a:lnTo>
                  <a:lnTo>
                    <a:pt x="51" y="382"/>
                  </a:lnTo>
                  <a:lnTo>
                    <a:pt x="50" y="382"/>
                  </a:lnTo>
                  <a:lnTo>
                    <a:pt x="50" y="381"/>
                  </a:lnTo>
                  <a:lnTo>
                    <a:pt x="50" y="379"/>
                  </a:lnTo>
                  <a:lnTo>
                    <a:pt x="50" y="378"/>
                  </a:lnTo>
                  <a:lnTo>
                    <a:pt x="50" y="377"/>
                  </a:lnTo>
                  <a:lnTo>
                    <a:pt x="50" y="376"/>
                  </a:lnTo>
                  <a:lnTo>
                    <a:pt x="50" y="375"/>
                  </a:lnTo>
                  <a:lnTo>
                    <a:pt x="50" y="374"/>
                  </a:lnTo>
                  <a:lnTo>
                    <a:pt x="49" y="374"/>
                  </a:lnTo>
                  <a:lnTo>
                    <a:pt x="49" y="373"/>
                  </a:lnTo>
                  <a:lnTo>
                    <a:pt x="49" y="371"/>
                  </a:lnTo>
                  <a:lnTo>
                    <a:pt x="48" y="371"/>
                  </a:lnTo>
                  <a:lnTo>
                    <a:pt x="48" y="370"/>
                  </a:lnTo>
                  <a:lnTo>
                    <a:pt x="47" y="370"/>
                  </a:lnTo>
                  <a:lnTo>
                    <a:pt x="46" y="370"/>
                  </a:lnTo>
                  <a:lnTo>
                    <a:pt x="45" y="370"/>
                  </a:lnTo>
                  <a:lnTo>
                    <a:pt x="45" y="369"/>
                  </a:lnTo>
                  <a:lnTo>
                    <a:pt x="43" y="369"/>
                  </a:lnTo>
                  <a:lnTo>
                    <a:pt x="42" y="370"/>
                  </a:lnTo>
                  <a:lnTo>
                    <a:pt x="41" y="370"/>
                  </a:lnTo>
                  <a:lnTo>
                    <a:pt x="41" y="369"/>
                  </a:lnTo>
                  <a:lnTo>
                    <a:pt x="40" y="368"/>
                  </a:lnTo>
                  <a:lnTo>
                    <a:pt x="40" y="367"/>
                  </a:lnTo>
                  <a:lnTo>
                    <a:pt x="40" y="366"/>
                  </a:lnTo>
                  <a:lnTo>
                    <a:pt x="39" y="366"/>
                  </a:lnTo>
                  <a:lnTo>
                    <a:pt x="39" y="365"/>
                  </a:lnTo>
                  <a:lnTo>
                    <a:pt x="38" y="364"/>
                  </a:lnTo>
                  <a:lnTo>
                    <a:pt x="37" y="362"/>
                  </a:lnTo>
                  <a:lnTo>
                    <a:pt x="36" y="361"/>
                  </a:lnTo>
                  <a:lnTo>
                    <a:pt x="37" y="360"/>
                  </a:lnTo>
                  <a:lnTo>
                    <a:pt x="36" y="360"/>
                  </a:lnTo>
                  <a:lnTo>
                    <a:pt x="34" y="360"/>
                  </a:lnTo>
                  <a:lnTo>
                    <a:pt x="34" y="359"/>
                  </a:lnTo>
                  <a:lnTo>
                    <a:pt x="34" y="358"/>
                  </a:lnTo>
                  <a:lnTo>
                    <a:pt x="33" y="357"/>
                  </a:lnTo>
                  <a:lnTo>
                    <a:pt x="32" y="357"/>
                  </a:lnTo>
                  <a:lnTo>
                    <a:pt x="33" y="357"/>
                  </a:lnTo>
                  <a:lnTo>
                    <a:pt x="33" y="356"/>
                  </a:lnTo>
                  <a:lnTo>
                    <a:pt x="34" y="354"/>
                  </a:lnTo>
                  <a:lnTo>
                    <a:pt x="34" y="353"/>
                  </a:lnTo>
                  <a:lnTo>
                    <a:pt x="33" y="353"/>
                  </a:lnTo>
                  <a:lnTo>
                    <a:pt x="33" y="352"/>
                  </a:lnTo>
                  <a:lnTo>
                    <a:pt x="33" y="351"/>
                  </a:lnTo>
                  <a:lnTo>
                    <a:pt x="32" y="351"/>
                  </a:lnTo>
                  <a:lnTo>
                    <a:pt x="32" y="350"/>
                  </a:lnTo>
                  <a:lnTo>
                    <a:pt x="33" y="350"/>
                  </a:lnTo>
                  <a:lnTo>
                    <a:pt x="33" y="349"/>
                  </a:lnTo>
                  <a:lnTo>
                    <a:pt x="33" y="348"/>
                  </a:lnTo>
                  <a:lnTo>
                    <a:pt x="34" y="346"/>
                  </a:lnTo>
                  <a:lnTo>
                    <a:pt x="34" y="345"/>
                  </a:lnTo>
                  <a:lnTo>
                    <a:pt x="36" y="345"/>
                  </a:lnTo>
                  <a:lnTo>
                    <a:pt x="36" y="344"/>
                  </a:lnTo>
                  <a:lnTo>
                    <a:pt x="36" y="343"/>
                  </a:lnTo>
                  <a:lnTo>
                    <a:pt x="37" y="343"/>
                  </a:lnTo>
                  <a:lnTo>
                    <a:pt x="37" y="342"/>
                  </a:lnTo>
                  <a:lnTo>
                    <a:pt x="38" y="342"/>
                  </a:lnTo>
                  <a:lnTo>
                    <a:pt x="38" y="341"/>
                  </a:lnTo>
                  <a:lnTo>
                    <a:pt x="39" y="341"/>
                  </a:lnTo>
                  <a:lnTo>
                    <a:pt x="39" y="340"/>
                  </a:lnTo>
                  <a:lnTo>
                    <a:pt x="40" y="340"/>
                  </a:lnTo>
                  <a:lnTo>
                    <a:pt x="40" y="339"/>
                  </a:lnTo>
                  <a:lnTo>
                    <a:pt x="40" y="337"/>
                  </a:lnTo>
                  <a:lnTo>
                    <a:pt x="39" y="337"/>
                  </a:lnTo>
                  <a:lnTo>
                    <a:pt x="39" y="339"/>
                  </a:lnTo>
                  <a:lnTo>
                    <a:pt x="38" y="339"/>
                  </a:lnTo>
                  <a:lnTo>
                    <a:pt x="38" y="337"/>
                  </a:lnTo>
                  <a:lnTo>
                    <a:pt x="38" y="336"/>
                  </a:lnTo>
                  <a:lnTo>
                    <a:pt x="38" y="335"/>
                  </a:lnTo>
                  <a:lnTo>
                    <a:pt x="38" y="334"/>
                  </a:lnTo>
                  <a:lnTo>
                    <a:pt x="39" y="333"/>
                  </a:lnTo>
                  <a:lnTo>
                    <a:pt x="40" y="333"/>
                  </a:lnTo>
                  <a:lnTo>
                    <a:pt x="40" y="332"/>
                  </a:lnTo>
                  <a:lnTo>
                    <a:pt x="41" y="329"/>
                  </a:lnTo>
                  <a:lnTo>
                    <a:pt x="43" y="326"/>
                  </a:lnTo>
                  <a:lnTo>
                    <a:pt x="43" y="325"/>
                  </a:lnTo>
                  <a:lnTo>
                    <a:pt x="43" y="324"/>
                  </a:lnTo>
                  <a:lnTo>
                    <a:pt x="43" y="323"/>
                  </a:lnTo>
                  <a:lnTo>
                    <a:pt x="42" y="323"/>
                  </a:lnTo>
                  <a:lnTo>
                    <a:pt x="42" y="321"/>
                  </a:lnTo>
                  <a:lnTo>
                    <a:pt x="43" y="321"/>
                  </a:lnTo>
                  <a:lnTo>
                    <a:pt x="43" y="320"/>
                  </a:lnTo>
                  <a:lnTo>
                    <a:pt x="45" y="320"/>
                  </a:lnTo>
                  <a:lnTo>
                    <a:pt x="45" y="319"/>
                  </a:lnTo>
                  <a:lnTo>
                    <a:pt x="43" y="319"/>
                  </a:lnTo>
                  <a:lnTo>
                    <a:pt x="43" y="318"/>
                  </a:lnTo>
                  <a:lnTo>
                    <a:pt x="43" y="317"/>
                  </a:lnTo>
                  <a:lnTo>
                    <a:pt x="45" y="317"/>
                  </a:lnTo>
                  <a:lnTo>
                    <a:pt x="45" y="314"/>
                  </a:lnTo>
                  <a:lnTo>
                    <a:pt x="46" y="314"/>
                  </a:lnTo>
                  <a:lnTo>
                    <a:pt x="43" y="312"/>
                  </a:lnTo>
                  <a:lnTo>
                    <a:pt x="42" y="312"/>
                  </a:lnTo>
                  <a:lnTo>
                    <a:pt x="43" y="312"/>
                  </a:lnTo>
                  <a:lnTo>
                    <a:pt x="43" y="311"/>
                  </a:lnTo>
                  <a:lnTo>
                    <a:pt x="45" y="311"/>
                  </a:lnTo>
                  <a:lnTo>
                    <a:pt x="46" y="311"/>
                  </a:lnTo>
                  <a:lnTo>
                    <a:pt x="47" y="310"/>
                  </a:lnTo>
                  <a:lnTo>
                    <a:pt x="46" y="310"/>
                  </a:lnTo>
                  <a:lnTo>
                    <a:pt x="46" y="309"/>
                  </a:lnTo>
                  <a:lnTo>
                    <a:pt x="45" y="309"/>
                  </a:lnTo>
                  <a:lnTo>
                    <a:pt x="45" y="308"/>
                  </a:lnTo>
                  <a:lnTo>
                    <a:pt x="45" y="307"/>
                  </a:lnTo>
                  <a:lnTo>
                    <a:pt x="46" y="307"/>
                  </a:lnTo>
                  <a:lnTo>
                    <a:pt x="46" y="306"/>
                  </a:lnTo>
                  <a:lnTo>
                    <a:pt x="47" y="304"/>
                  </a:lnTo>
                  <a:lnTo>
                    <a:pt x="47" y="303"/>
                  </a:lnTo>
                  <a:lnTo>
                    <a:pt x="47" y="301"/>
                  </a:lnTo>
                  <a:lnTo>
                    <a:pt x="48" y="300"/>
                  </a:lnTo>
                  <a:lnTo>
                    <a:pt x="48" y="299"/>
                  </a:lnTo>
                  <a:lnTo>
                    <a:pt x="47" y="299"/>
                  </a:lnTo>
                  <a:lnTo>
                    <a:pt x="47" y="297"/>
                  </a:lnTo>
                  <a:lnTo>
                    <a:pt x="46" y="294"/>
                  </a:lnTo>
                  <a:lnTo>
                    <a:pt x="43" y="292"/>
                  </a:lnTo>
                  <a:lnTo>
                    <a:pt x="45" y="291"/>
                  </a:lnTo>
                  <a:lnTo>
                    <a:pt x="46" y="291"/>
                  </a:lnTo>
                  <a:lnTo>
                    <a:pt x="46" y="290"/>
                  </a:lnTo>
                  <a:lnTo>
                    <a:pt x="46" y="289"/>
                  </a:lnTo>
                  <a:lnTo>
                    <a:pt x="45" y="289"/>
                  </a:lnTo>
                  <a:lnTo>
                    <a:pt x="45" y="287"/>
                  </a:lnTo>
                  <a:lnTo>
                    <a:pt x="43" y="287"/>
                  </a:lnTo>
                  <a:lnTo>
                    <a:pt x="43" y="286"/>
                  </a:lnTo>
                  <a:lnTo>
                    <a:pt x="42" y="286"/>
                  </a:lnTo>
                  <a:lnTo>
                    <a:pt x="41" y="286"/>
                  </a:lnTo>
                  <a:lnTo>
                    <a:pt x="41" y="285"/>
                  </a:lnTo>
                  <a:lnTo>
                    <a:pt x="40" y="285"/>
                  </a:lnTo>
                  <a:lnTo>
                    <a:pt x="40" y="284"/>
                  </a:lnTo>
                  <a:lnTo>
                    <a:pt x="41" y="284"/>
                  </a:lnTo>
                  <a:lnTo>
                    <a:pt x="40" y="282"/>
                  </a:lnTo>
                  <a:lnTo>
                    <a:pt x="41" y="282"/>
                  </a:lnTo>
                  <a:lnTo>
                    <a:pt x="41" y="281"/>
                  </a:lnTo>
                  <a:lnTo>
                    <a:pt x="42" y="279"/>
                  </a:lnTo>
                  <a:lnTo>
                    <a:pt x="41" y="277"/>
                  </a:lnTo>
                  <a:lnTo>
                    <a:pt x="39" y="277"/>
                  </a:lnTo>
                  <a:lnTo>
                    <a:pt x="39" y="275"/>
                  </a:lnTo>
                  <a:lnTo>
                    <a:pt x="39" y="274"/>
                  </a:lnTo>
                  <a:lnTo>
                    <a:pt x="39" y="273"/>
                  </a:lnTo>
                  <a:lnTo>
                    <a:pt x="40" y="273"/>
                  </a:lnTo>
                  <a:lnTo>
                    <a:pt x="40" y="272"/>
                  </a:lnTo>
                  <a:lnTo>
                    <a:pt x="40" y="270"/>
                  </a:lnTo>
                  <a:lnTo>
                    <a:pt x="40" y="269"/>
                  </a:lnTo>
                  <a:lnTo>
                    <a:pt x="41" y="268"/>
                  </a:lnTo>
                  <a:lnTo>
                    <a:pt x="40" y="267"/>
                  </a:lnTo>
                  <a:lnTo>
                    <a:pt x="39" y="266"/>
                  </a:lnTo>
                  <a:lnTo>
                    <a:pt x="38" y="266"/>
                  </a:lnTo>
                  <a:lnTo>
                    <a:pt x="38" y="265"/>
                  </a:lnTo>
                  <a:lnTo>
                    <a:pt x="37" y="265"/>
                  </a:lnTo>
                  <a:lnTo>
                    <a:pt x="36" y="265"/>
                  </a:lnTo>
                  <a:lnTo>
                    <a:pt x="34" y="264"/>
                  </a:lnTo>
                  <a:lnTo>
                    <a:pt x="36" y="261"/>
                  </a:lnTo>
                  <a:lnTo>
                    <a:pt x="36" y="259"/>
                  </a:lnTo>
                  <a:lnTo>
                    <a:pt x="36" y="258"/>
                  </a:lnTo>
                  <a:lnTo>
                    <a:pt x="36" y="257"/>
                  </a:lnTo>
                  <a:lnTo>
                    <a:pt x="34" y="257"/>
                  </a:lnTo>
                  <a:lnTo>
                    <a:pt x="33" y="257"/>
                  </a:lnTo>
                  <a:lnTo>
                    <a:pt x="32" y="257"/>
                  </a:lnTo>
                  <a:lnTo>
                    <a:pt x="32" y="254"/>
                  </a:lnTo>
                  <a:lnTo>
                    <a:pt x="33" y="253"/>
                  </a:lnTo>
                  <a:lnTo>
                    <a:pt x="33" y="252"/>
                  </a:lnTo>
                  <a:lnTo>
                    <a:pt x="33" y="251"/>
                  </a:lnTo>
                  <a:lnTo>
                    <a:pt x="33" y="250"/>
                  </a:lnTo>
                  <a:lnTo>
                    <a:pt x="34" y="250"/>
                  </a:lnTo>
                  <a:lnTo>
                    <a:pt x="34" y="249"/>
                  </a:lnTo>
                  <a:lnTo>
                    <a:pt x="36" y="249"/>
                  </a:lnTo>
                  <a:lnTo>
                    <a:pt x="36" y="248"/>
                  </a:lnTo>
                  <a:lnTo>
                    <a:pt x="37" y="248"/>
                  </a:lnTo>
                  <a:lnTo>
                    <a:pt x="39" y="247"/>
                  </a:lnTo>
                  <a:lnTo>
                    <a:pt x="39" y="245"/>
                  </a:lnTo>
                  <a:lnTo>
                    <a:pt x="40" y="245"/>
                  </a:lnTo>
                  <a:lnTo>
                    <a:pt x="41" y="245"/>
                  </a:lnTo>
                  <a:lnTo>
                    <a:pt x="42" y="244"/>
                  </a:lnTo>
                  <a:lnTo>
                    <a:pt x="46" y="243"/>
                  </a:lnTo>
                  <a:lnTo>
                    <a:pt x="47" y="242"/>
                  </a:lnTo>
                  <a:lnTo>
                    <a:pt x="48" y="242"/>
                  </a:lnTo>
                  <a:lnTo>
                    <a:pt x="49" y="242"/>
                  </a:lnTo>
                  <a:lnTo>
                    <a:pt x="50" y="241"/>
                  </a:lnTo>
                  <a:lnTo>
                    <a:pt x="50" y="240"/>
                  </a:lnTo>
                  <a:lnTo>
                    <a:pt x="51" y="240"/>
                  </a:lnTo>
                  <a:lnTo>
                    <a:pt x="52" y="240"/>
                  </a:lnTo>
                  <a:lnTo>
                    <a:pt x="52" y="239"/>
                  </a:lnTo>
                  <a:lnTo>
                    <a:pt x="52" y="236"/>
                  </a:lnTo>
                  <a:lnTo>
                    <a:pt x="52" y="234"/>
                  </a:lnTo>
                  <a:lnTo>
                    <a:pt x="54" y="234"/>
                  </a:lnTo>
                  <a:lnTo>
                    <a:pt x="55" y="234"/>
                  </a:lnTo>
                  <a:lnTo>
                    <a:pt x="56" y="234"/>
                  </a:lnTo>
                  <a:lnTo>
                    <a:pt x="55" y="231"/>
                  </a:lnTo>
                  <a:lnTo>
                    <a:pt x="56" y="231"/>
                  </a:lnTo>
                  <a:lnTo>
                    <a:pt x="56" y="229"/>
                  </a:lnTo>
                  <a:lnTo>
                    <a:pt x="56" y="228"/>
                  </a:lnTo>
                  <a:lnTo>
                    <a:pt x="55" y="228"/>
                  </a:lnTo>
                  <a:lnTo>
                    <a:pt x="56" y="227"/>
                  </a:lnTo>
                  <a:lnTo>
                    <a:pt x="56" y="226"/>
                  </a:lnTo>
                  <a:lnTo>
                    <a:pt x="56" y="225"/>
                  </a:lnTo>
                  <a:lnTo>
                    <a:pt x="56" y="224"/>
                  </a:lnTo>
                  <a:lnTo>
                    <a:pt x="55" y="224"/>
                  </a:lnTo>
                  <a:lnTo>
                    <a:pt x="55" y="223"/>
                  </a:lnTo>
                  <a:lnTo>
                    <a:pt x="56" y="223"/>
                  </a:lnTo>
                  <a:lnTo>
                    <a:pt x="56" y="222"/>
                  </a:lnTo>
                  <a:lnTo>
                    <a:pt x="55" y="220"/>
                  </a:lnTo>
                  <a:lnTo>
                    <a:pt x="55" y="219"/>
                  </a:lnTo>
                  <a:lnTo>
                    <a:pt x="55" y="218"/>
                  </a:lnTo>
                  <a:lnTo>
                    <a:pt x="54" y="218"/>
                  </a:lnTo>
                  <a:lnTo>
                    <a:pt x="54" y="217"/>
                  </a:lnTo>
                  <a:lnTo>
                    <a:pt x="52" y="216"/>
                  </a:lnTo>
                  <a:lnTo>
                    <a:pt x="51" y="215"/>
                  </a:lnTo>
                  <a:lnTo>
                    <a:pt x="50" y="215"/>
                  </a:lnTo>
                  <a:lnTo>
                    <a:pt x="50" y="214"/>
                  </a:lnTo>
                  <a:lnTo>
                    <a:pt x="49" y="212"/>
                  </a:lnTo>
                  <a:lnTo>
                    <a:pt x="48" y="212"/>
                  </a:lnTo>
                  <a:lnTo>
                    <a:pt x="48" y="211"/>
                  </a:lnTo>
                  <a:lnTo>
                    <a:pt x="48" y="210"/>
                  </a:lnTo>
                  <a:lnTo>
                    <a:pt x="47" y="210"/>
                  </a:lnTo>
                  <a:lnTo>
                    <a:pt x="47" y="209"/>
                  </a:lnTo>
                  <a:lnTo>
                    <a:pt x="46" y="209"/>
                  </a:lnTo>
                  <a:lnTo>
                    <a:pt x="46" y="208"/>
                  </a:lnTo>
                  <a:lnTo>
                    <a:pt x="46" y="207"/>
                  </a:lnTo>
                  <a:lnTo>
                    <a:pt x="45" y="207"/>
                  </a:lnTo>
                  <a:lnTo>
                    <a:pt x="45" y="206"/>
                  </a:lnTo>
                  <a:lnTo>
                    <a:pt x="45" y="205"/>
                  </a:lnTo>
                  <a:lnTo>
                    <a:pt x="45" y="203"/>
                  </a:lnTo>
                  <a:lnTo>
                    <a:pt x="43" y="203"/>
                  </a:lnTo>
                  <a:lnTo>
                    <a:pt x="43" y="202"/>
                  </a:lnTo>
                  <a:lnTo>
                    <a:pt x="42" y="201"/>
                  </a:lnTo>
                  <a:lnTo>
                    <a:pt x="42" y="200"/>
                  </a:lnTo>
                  <a:lnTo>
                    <a:pt x="42" y="199"/>
                  </a:lnTo>
                  <a:lnTo>
                    <a:pt x="42" y="198"/>
                  </a:lnTo>
                  <a:lnTo>
                    <a:pt x="42" y="197"/>
                  </a:lnTo>
                  <a:lnTo>
                    <a:pt x="41" y="197"/>
                  </a:lnTo>
                  <a:lnTo>
                    <a:pt x="42" y="197"/>
                  </a:lnTo>
                  <a:lnTo>
                    <a:pt x="41" y="197"/>
                  </a:lnTo>
                  <a:lnTo>
                    <a:pt x="41" y="195"/>
                  </a:lnTo>
                  <a:lnTo>
                    <a:pt x="41" y="194"/>
                  </a:lnTo>
                  <a:lnTo>
                    <a:pt x="41" y="193"/>
                  </a:lnTo>
                  <a:lnTo>
                    <a:pt x="41" y="192"/>
                  </a:lnTo>
                  <a:lnTo>
                    <a:pt x="41" y="191"/>
                  </a:lnTo>
                  <a:lnTo>
                    <a:pt x="41" y="190"/>
                  </a:lnTo>
                  <a:lnTo>
                    <a:pt x="41" y="189"/>
                  </a:lnTo>
                  <a:lnTo>
                    <a:pt x="41" y="187"/>
                  </a:lnTo>
                  <a:lnTo>
                    <a:pt x="41" y="186"/>
                  </a:lnTo>
                  <a:lnTo>
                    <a:pt x="42" y="186"/>
                  </a:lnTo>
                  <a:lnTo>
                    <a:pt x="42" y="185"/>
                  </a:lnTo>
                  <a:lnTo>
                    <a:pt x="42" y="184"/>
                  </a:lnTo>
                  <a:lnTo>
                    <a:pt x="42" y="183"/>
                  </a:lnTo>
                  <a:lnTo>
                    <a:pt x="42" y="182"/>
                  </a:lnTo>
                  <a:lnTo>
                    <a:pt x="43" y="182"/>
                  </a:lnTo>
                  <a:lnTo>
                    <a:pt x="43" y="181"/>
                  </a:lnTo>
                  <a:lnTo>
                    <a:pt x="45" y="180"/>
                  </a:lnTo>
                  <a:lnTo>
                    <a:pt x="45" y="178"/>
                  </a:lnTo>
                  <a:lnTo>
                    <a:pt x="46" y="178"/>
                  </a:lnTo>
                  <a:lnTo>
                    <a:pt x="46" y="177"/>
                  </a:lnTo>
                  <a:lnTo>
                    <a:pt x="47" y="177"/>
                  </a:lnTo>
                  <a:lnTo>
                    <a:pt x="47" y="176"/>
                  </a:lnTo>
                  <a:lnTo>
                    <a:pt x="47" y="175"/>
                  </a:lnTo>
                  <a:lnTo>
                    <a:pt x="48" y="175"/>
                  </a:lnTo>
                  <a:lnTo>
                    <a:pt x="48" y="174"/>
                  </a:lnTo>
                  <a:lnTo>
                    <a:pt x="49" y="174"/>
                  </a:lnTo>
                  <a:lnTo>
                    <a:pt x="49" y="173"/>
                  </a:lnTo>
                  <a:lnTo>
                    <a:pt x="48" y="173"/>
                  </a:lnTo>
                  <a:lnTo>
                    <a:pt x="48" y="172"/>
                  </a:lnTo>
                  <a:lnTo>
                    <a:pt x="48" y="170"/>
                  </a:lnTo>
                  <a:lnTo>
                    <a:pt x="47" y="170"/>
                  </a:lnTo>
                  <a:lnTo>
                    <a:pt x="46" y="170"/>
                  </a:lnTo>
                  <a:lnTo>
                    <a:pt x="46" y="169"/>
                  </a:lnTo>
                  <a:lnTo>
                    <a:pt x="47" y="168"/>
                  </a:lnTo>
                  <a:lnTo>
                    <a:pt x="46" y="168"/>
                  </a:lnTo>
                  <a:lnTo>
                    <a:pt x="46" y="167"/>
                  </a:lnTo>
                  <a:lnTo>
                    <a:pt x="45" y="167"/>
                  </a:lnTo>
                  <a:lnTo>
                    <a:pt x="45" y="166"/>
                  </a:lnTo>
                  <a:lnTo>
                    <a:pt x="46" y="166"/>
                  </a:lnTo>
                  <a:lnTo>
                    <a:pt x="45" y="165"/>
                  </a:lnTo>
                  <a:lnTo>
                    <a:pt x="45" y="164"/>
                  </a:lnTo>
                  <a:lnTo>
                    <a:pt x="43" y="164"/>
                  </a:lnTo>
                  <a:lnTo>
                    <a:pt x="43" y="162"/>
                  </a:lnTo>
                  <a:lnTo>
                    <a:pt x="43" y="161"/>
                  </a:lnTo>
                  <a:lnTo>
                    <a:pt x="42" y="161"/>
                  </a:lnTo>
                  <a:lnTo>
                    <a:pt x="42" y="160"/>
                  </a:lnTo>
                  <a:lnTo>
                    <a:pt x="42" y="159"/>
                  </a:lnTo>
                  <a:lnTo>
                    <a:pt x="41" y="159"/>
                  </a:lnTo>
                  <a:lnTo>
                    <a:pt x="41" y="158"/>
                  </a:lnTo>
                  <a:lnTo>
                    <a:pt x="40" y="158"/>
                  </a:lnTo>
                  <a:lnTo>
                    <a:pt x="40" y="157"/>
                  </a:lnTo>
                  <a:lnTo>
                    <a:pt x="39" y="157"/>
                  </a:lnTo>
                  <a:lnTo>
                    <a:pt x="39" y="156"/>
                  </a:lnTo>
                  <a:lnTo>
                    <a:pt x="39" y="157"/>
                  </a:lnTo>
                  <a:lnTo>
                    <a:pt x="38" y="157"/>
                  </a:lnTo>
                  <a:lnTo>
                    <a:pt x="38" y="156"/>
                  </a:lnTo>
                  <a:lnTo>
                    <a:pt x="37" y="156"/>
                  </a:lnTo>
                  <a:lnTo>
                    <a:pt x="37" y="155"/>
                  </a:lnTo>
                  <a:lnTo>
                    <a:pt x="36" y="155"/>
                  </a:lnTo>
                  <a:lnTo>
                    <a:pt x="34" y="155"/>
                  </a:lnTo>
                  <a:lnTo>
                    <a:pt x="34" y="153"/>
                  </a:lnTo>
                  <a:lnTo>
                    <a:pt x="34" y="152"/>
                  </a:lnTo>
                  <a:lnTo>
                    <a:pt x="33" y="152"/>
                  </a:lnTo>
                  <a:lnTo>
                    <a:pt x="33" y="151"/>
                  </a:lnTo>
                  <a:lnTo>
                    <a:pt x="32" y="151"/>
                  </a:lnTo>
                  <a:lnTo>
                    <a:pt x="31" y="151"/>
                  </a:lnTo>
                  <a:lnTo>
                    <a:pt x="31" y="150"/>
                  </a:lnTo>
                  <a:lnTo>
                    <a:pt x="30" y="150"/>
                  </a:lnTo>
                  <a:lnTo>
                    <a:pt x="30" y="149"/>
                  </a:lnTo>
                  <a:lnTo>
                    <a:pt x="31" y="149"/>
                  </a:lnTo>
                  <a:lnTo>
                    <a:pt x="30" y="149"/>
                  </a:lnTo>
                  <a:lnTo>
                    <a:pt x="30" y="148"/>
                  </a:lnTo>
                  <a:lnTo>
                    <a:pt x="29" y="148"/>
                  </a:lnTo>
                  <a:lnTo>
                    <a:pt x="29" y="147"/>
                  </a:lnTo>
                  <a:lnTo>
                    <a:pt x="29" y="145"/>
                  </a:lnTo>
                  <a:lnTo>
                    <a:pt x="28" y="145"/>
                  </a:lnTo>
                  <a:lnTo>
                    <a:pt x="26" y="145"/>
                  </a:lnTo>
                  <a:lnTo>
                    <a:pt x="25" y="144"/>
                  </a:lnTo>
                  <a:lnTo>
                    <a:pt x="25" y="143"/>
                  </a:lnTo>
                  <a:lnTo>
                    <a:pt x="24" y="143"/>
                  </a:lnTo>
                  <a:lnTo>
                    <a:pt x="24" y="142"/>
                  </a:lnTo>
                  <a:lnTo>
                    <a:pt x="25" y="142"/>
                  </a:lnTo>
                  <a:lnTo>
                    <a:pt x="25" y="141"/>
                  </a:lnTo>
                  <a:lnTo>
                    <a:pt x="25" y="140"/>
                  </a:lnTo>
                  <a:lnTo>
                    <a:pt x="25" y="139"/>
                  </a:lnTo>
                  <a:lnTo>
                    <a:pt x="25" y="137"/>
                  </a:lnTo>
                  <a:lnTo>
                    <a:pt x="24" y="136"/>
                  </a:lnTo>
                  <a:lnTo>
                    <a:pt x="24" y="135"/>
                  </a:lnTo>
                  <a:lnTo>
                    <a:pt x="25" y="135"/>
                  </a:lnTo>
                  <a:lnTo>
                    <a:pt x="24" y="134"/>
                  </a:lnTo>
                  <a:lnTo>
                    <a:pt x="23" y="134"/>
                  </a:lnTo>
                  <a:lnTo>
                    <a:pt x="23" y="133"/>
                  </a:lnTo>
                  <a:lnTo>
                    <a:pt x="22" y="133"/>
                  </a:lnTo>
                  <a:lnTo>
                    <a:pt x="23" y="133"/>
                  </a:lnTo>
                  <a:lnTo>
                    <a:pt x="22" y="133"/>
                  </a:lnTo>
                  <a:lnTo>
                    <a:pt x="22" y="132"/>
                  </a:lnTo>
                  <a:lnTo>
                    <a:pt x="21" y="132"/>
                  </a:lnTo>
                  <a:lnTo>
                    <a:pt x="21" y="131"/>
                  </a:lnTo>
                  <a:lnTo>
                    <a:pt x="21" y="130"/>
                  </a:lnTo>
                  <a:lnTo>
                    <a:pt x="20" y="128"/>
                  </a:lnTo>
                  <a:lnTo>
                    <a:pt x="20" y="127"/>
                  </a:lnTo>
                  <a:lnTo>
                    <a:pt x="19" y="127"/>
                  </a:lnTo>
                  <a:lnTo>
                    <a:pt x="19" y="128"/>
                  </a:lnTo>
                  <a:lnTo>
                    <a:pt x="19" y="127"/>
                  </a:lnTo>
                  <a:lnTo>
                    <a:pt x="20" y="127"/>
                  </a:lnTo>
                  <a:lnTo>
                    <a:pt x="20" y="126"/>
                  </a:lnTo>
                  <a:lnTo>
                    <a:pt x="19" y="126"/>
                  </a:lnTo>
                  <a:lnTo>
                    <a:pt x="19" y="125"/>
                  </a:lnTo>
                  <a:lnTo>
                    <a:pt x="19" y="124"/>
                  </a:lnTo>
                  <a:lnTo>
                    <a:pt x="17" y="124"/>
                  </a:lnTo>
                  <a:lnTo>
                    <a:pt x="16" y="123"/>
                  </a:lnTo>
                  <a:lnTo>
                    <a:pt x="17" y="123"/>
                  </a:lnTo>
                  <a:lnTo>
                    <a:pt x="17" y="122"/>
                  </a:lnTo>
                  <a:lnTo>
                    <a:pt x="16" y="120"/>
                  </a:lnTo>
                  <a:lnTo>
                    <a:pt x="16" y="119"/>
                  </a:lnTo>
                  <a:lnTo>
                    <a:pt x="16" y="120"/>
                  </a:lnTo>
                  <a:lnTo>
                    <a:pt x="15" y="120"/>
                  </a:lnTo>
                  <a:lnTo>
                    <a:pt x="15" y="119"/>
                  </a:lnTo>
                  <a:lnTo>
                    <a:pt x="15" y="118"/>
                  </a:lnTo>
                  <a:lnTo>
                    <a:pt x="14" y="118"/>
                  </a:lnTo>
                  <a:lnTo>
                    <a:pt x="14" y="117"/>
                  </a:lnTo>
                  <a:lnTo>
                    <a:pt x="14" y="116"/>
                  </a:lnTo>
                  <a:lnTo>
                    <a:pt x="13" y="116"/>
                  </a:lnTo>
                  <a:lnTo>
                    <a:pt x="13" y="115"/>
                  </a:lnTo>
                  <a:lnTo>
                    <a:pt x="13" y="114"/>
                  </a:lnTo>
                  <a:lnTo>
                    <a:pt x="13" y="113"/>
                  </a:lnTo>
                  <a:lnTo>
                    <a:pt x="12" y="113"/>
                  </a:lnTo>
                  <a:lnTo>
                    <a:pt x="12" y="111"/>
                  </a:lnTo>
                  <a:lnTo>
                    <a:pt x="12" y="110"/>
                  </a:lnTo>
                  <a:lnTo>
                    <a:pt x="12" y="109"/>
                  </a:lnTo>
                  <a:lnTo>
                    <a:pt x="12" y="108"/>
                  </a:lnTo>
                  <a:lnTo>
                    <a:pt x="12" y="107"/>
                  </a:lnTo>
                  <a:lnTo>
                    <a:pt x="11" y="107"/>
                  </a:lnTo>
                  <a:lnTo>
                    <a:pt x="9" y="107"/>
                  </a:lnTo>
                  <a:lnTo>
                    <a:pt x="8" y="106"/>
                  </a:lnTo>
                  <a:lnTo>
                    <a:pt x="8" y="105"/>
                  </a:lnTo>
                  <a:lnTo>
                    <a:pt x="8" y="103"/>
                  </a:lnTo>
                  <a:lnTo>
                    <a:pt x="7" y="103"/>
                  </a:lnTo>
                  <a:lnTo>
                    <a:pt x="7" y="102"/>
                  </a:lnTo>
                  <a:lnTo>
                    <a:pt x="7" y="101"/>
                  </a:lnTo>
                  <a:lnTo>
                    <a:pt x="7" y="102"/>
                  </a:lnTo>
                  <a:lnTo>
                    <a:pt x="6" y="102"/>
                  </a:lnTo>
                  <a:lnTo>
                    <a:pt x="6" y="101"/>
                  </a:lnTo>
                  <a:lnTo>
                    <a:pt x="6" y="100"/>
                  </a:lnTo>
                  <a:lnTo>
                    <a:pt x="5" y="100"/>
                  </a:lnTo>
                  <a:lnTo>
                    <a:pt x="4" y="100"/>
                  </a:lnTo>
                  <a:lnTo>
                    <a:pt x="4" y="99"/>
                  </a:lnTo>
                  <a:lnTo>
                    <a:pt x="5" y="99"/>
                  </a:lnTo>
                  <a:lnTo>
                    <a:pt x="4" y="99"/>
                  </a:lnTo>
                  <a:lnTo>
                    <a:pt x="3" y="99"/>
                  </a:lnTo>
                  <a:lnTo>
                    <a:pt x="2" y="99"/>
                  </a:lnTo>
                  <a:lnTo>
                    <a:pt x="2" y="98"/>
                  </a:lnTo>
                  <a:lnTo>
                    <a:pt x="2" y="97"/>
                  </a:lnTo>
                  <a:lnTo>
                    <a:pt x="0" y="97"/>
                  </a:lnTo>
                  <a:lnTo>
                    <a:pt x="2" y="97"/>
                  </a:lnTo>
                  <a:lnTo>
                    <a:pt x="2" y="95"/>
                  </a:lnTo>
                  <a:lnTo>
                    <a:pt x="2" y="94"/>
                  </a:lnTo>
                  <a:lnTo>
                    <a:pt x="2" y="93"/>
                  </a:lnTo>
                  <a:lnTo>
                    <a:pt x="2" y="92"/>
                  </a:lnTo>
                  <a:lnTo>
                    <a:pt x="2" y="93"/>
                  </a:lnTo>
                  <a:lnTo>
                    <a:pt x="2" y="92"/>
                  </a:lnTo>
                  <a:lnTo>
                    <a:pt x="0" y="92"/>
                  </a:lnTo>
                  <a:lnTo>
                    <a:pt x="0" y="91"/>
                  </a:lnTo>
                  <a:lnTo>
                    <a:pt x="2" y="91"/>
                  </a:lnTo>
                  <a:lnTo>
                    <a:pt x="2" y="90"/>
                  </a:lnTo>
                  <a:lnTo>
                    <a:pt x="2" y="89"/>
                  </a:lnTo>
                  <a:lnTo>
                    <a:pt x="3" y="88"/>
                  </a:lnTo>
                  <a:lnTo>
                    <a:pt x="2" y="88"/>
                  </a:lnTo>
                  <a:lnTo>
                    <a:pt x="2" y="86"/>
                  </a:lnTo>
                  <a:lnTo>
                    <a:pt x="3" y="86"/>
                  </a:lnTo>
                  <a:lnTo>
                    <a:pt x="3" y="85"/>
                  </a:lnTo>
                  <a:lnTo>
                    <a:pt x="2" y="85"/>
                  </a:lnTo>
                  <a:lnTo>
                    <a:pt x="2" y="84"/>
                  </a:lnTo>
                  <a:lnTo>
                    <a:pt x="3" y="84"/>
                  </a:lnTo>
                  <a:lnTo>
                    <a:pt x="3" y="83"/>
                  </a:lnTo>
                  <a:lnTo>
                    <a:pt x="3" y="82"/>
                  </a:lnTo>
                  <a:lnTo>
                    <a:pt x="4" y="82"/>
                  </a:lnTo>
                  <a:lnTo>
                    <a:pt x="3" y="81"/>
                  </a:lnTo>
                  <a:lnTo>
                    <a:pt x="4" y="81"/>
                  </a:lnTo>
                  <a:lnTo>
                    <a:pt x="4" y="80"/>
                  </a:lnTo>
                  <a:lnTo>
                    <a:pt x="5" y="80"/>
                  </a:lnTo>
                  <a:lnTo>
                    <a:pt x="6" y="80"/>
                  </a:lnTo>
                  <a:lnTo>
                    <a:pt x="7" y="81"/>
                  </a:lnTo>
                  <a:lnTo>
                    <a:pt x="7" y="82"/>
                  </a:lnTo>
                  <a:lnTo>
                    <a:pt x="9" y="82"/>
                  </a:lnTo>
                  <a:lnTo>
                    <a:pt x="17" y="84"/>
                  </a:lnTo>
                  <a:lnTo>
                    <a:pt x="19" y="84"/>
                  </a:lnTo>
                  <a:lnTo>
                    <a:pt x="20" y="83"/>
                  </a:lnTo>
                  <a:lnTo>
                    <a:pt x="28" y="80"/>
                  </a:lnTo>
                  <a:lnTo>
                    <a:pt x="32" y="77"/>
                  </a:lnTo>
                  <a:lnTo>
                    <a:pt x="40" y="75"/>
                  </a:lnTo>
                  <a:lnTo>
                    <a:pt x="50" y="72"/>
                  </a:lnTo>
                  <a:lnTo>
                    <a:pt x="59" y="69"/>
                  </a:lnTo>
                  <a:lnTo>
                    <a:pt x="60" y="69"/>
                  </a:lnTo>
                  <a:lnTo>
                    <a:pt x="62" y="68"/>
                  </a:lnTo>
                  <a:lnTo>
                    <a:pt x="63" y="68"/>
                  </a:lnTo>
                  <a:lnTo>
                    <a:pt x="64" y="68"/>
                  </a:lnTo>
                  <a:lnTo>
                    <a:pt x="65" y="68"/>
                  </a:lnTo>
                  <a:lnTo>
                    <a:pt x="67" y="68"/>
                  </a:lnTo>
                  <a:lnTo>
                    <a:pt x="69" y="67"/>
                  </a:lnTo>
                  <a:lnTo>
                    <a:pt x="71" y="67"/>
                  </a:lnTo>
                  <a:lnTo>
                    <a:pt x="73" y="67"/>
                  </a:lnTo>
                  <a:lnTo>
                    <a:pt x="74" y="67"/>
                  </a:lnTo>
                  <a:lnTo>
                    <a:pt x="75" y="67"/>
                  </a:lnTo>
                  <a:lnTo>
                    <a:pt x="76" y="67"/>
                  </a:lnTo>
                  <a:lnTo>
                    <a:pt x="76" y="68"/>
                  </a:lnTo>
                  <a:lnTo>
                    <a:pt x="77" y="68"/>
                  </a:lnTo>
                  <a:lnTo>
                    <a:pt x="77" y="69"/>
                  </a:lnTo>
                  <a:lnTo>
                    <a:pt x="78" y="69"/>
                  </a:lnTo>
                  <a:lnTo>
                    <a:pt x="80" y="69"/>
                  </a:lnTo>
                  <a:lnTo>
                    <a:pt x="80" y="70"/>
                  </a:lnTo>
                  <a:lnTo>
                    <a:pt x="81" y="70"/>
                  </a:lnTo>
                  <a:lnTo>
                    <a:pt x="81" y="72"/>
                  </a:lnTo>
                  <a:lnTo>
                    <a:pt x="82" y="72"/>
                  </a:lnTo>
                  <a:lnTo>
                    <a:pt x="82" y="73"/>
                  </a:lnTo>
                  <a:lnTo>
                    <a:pt x="83" y="73"/>
                  </a:lnTo>
                  <a:lnTo>
                    <a:pt x="84" y="74"/>
                  </a:lnTo>
                  <a:lnTo>
                    <a:pt x="85" y="75"/>
                  </a:lnTo>
                  <a:lnTo>
                    <a:pt x="86" y="75"/>
                  </a:lnTo>
                  <a:lnTo>
                    <a:pt x="86" y="76"/>
                  </a:lnTo>
                  <a:lnTo>
                    <a:pt x="88" y="76"/>
                  </a:lnTo>
                  <a:lnTo>
                    <a:pt x="90" y="76"/>
                  </a:lnTo>
                  <a:lnTo>
                    <a:pt x="91" y="77"/>
                  </a:lnTo>
                  <a:lnTo>
                    <a:pt x="92" y="77"/>
                  </a:lnTo>
                  <a:lnTo>
                    <a:pt x="94" y="78"/>
                  </a:lnTo>
                  <a:lnTo>
                    <a:pt x="95" y="78"/>
                  </a:lnTo>
                  <a:lnTo>
                    <a:pt x="97" y="78"/>
                  </a:lnTo>
                  <a:lnTo>
                    <a:pt x="99" y="78"/>
                  </a:lnTo>
                  <a:lnTo>
                    <a:pt x="100" y="78"/>
                  </a:lnTo>
                  <a:lnTo>
                    <a:pt x="100" y="77"/>
                  </a:lnTo>
                  <a:lnTo>
                    <a:pt x="101" y="77"/>
                  </a:lnTo>
                  <a:lnTo>
                    <a:pt x="101" y="76"/>
                  </a:lnTo>
                  <a:lnTo>
                    <a:pt x="102" y="75"/>
                  </a:lnTo>
                  <a:lnTo>
                    <a:pt x="103" y="75"/>
                  </a:lnTo>
                  <a:lnTo>
                    <a:pt x="103" y="74"/>
                  </a:lnTo>
                  <a:lnTo>
                    <a:pt x="105" y="73"/>
                  </a:lnTo>
                  <a:lnTo>
                    <a:pt x="106" y="72"/>
                  </a:lnTo>
                  <a:lnTo>
                    <a:pt x="107" y="72"/>
                  </a:lnTo>
                  <a:lnTo>
                    <a:pt x="107" y="70"/>
                  </a:lnTo>
                  <a:lnTo>
                    <a:pt x="108" y="70"/>
                  </a:lnTo>
                  <a:lnTo>
                    <a:pt x="109" y="69"/>
                  </a:lnTo>
                  <a:lnTo>
                    <a:pt x="110" y="69"/>
                  </a:lnTo>
                  <a:lnTo>
                    <a:pt x="110" y="68"/>
                  </a:lnTo>
                  <a:lnTo>
                    <a:pt x="111" y="68"/>
                  </a:lnTo>
                  <a:lnTo>
                    <a:pt x="112" y="67"/>
                  </a:lnTo>
                  <a:lnTo>
                    <a:pt x="114" y="65"/>
                  </a:lnTo>
                  <a:lnTo>
                    <a:pt x="115" y="64"/>
                  </a:lnTo>
                  <a:lnTo>
                    <a:pt x="116" y="64"/>
                  </a:lnTo>
                  <a:lnTo>
                    <a:pt x="116" y="63"/>
                  </a:lnTo>
                  <a:lnTo>
                    <a:pt x="117" y="61"/>
                  </a:lnTo>
                  <a:lnTo>
                    <a:pt x="117" y="60"/>
                  </a:lnTo>
                  <a:lnTo>
                    <a:pt x="118" y="60"/>
                  </a:lnTo>
                  <a:lnTo>
                    <a:pt x="119" y="59"/>
                  </a:lnTo>
                  <a:lnTo>
                    <a:pt x="119" y="58"/>
                  </a:lnTo>
                  <a:lnTo>
                    <a:pt x="120" y="58"/>
                  </a:lnTo>
                  <a:lnTo>
                    <a:pt x="120" y="57"/>
                  </a:lnTo>
                  <a:lnTo>
                    <a:pt x="121" y="57"/>
                  </a:lnTo>
                  <a:lnTo>
                    <a:pt x="124" y="55"/>
                  </a:lnTo>
                  <a:lnTo>
                    <a:pt x="125" y="55"/>
                  </a:lnTo>
                  <a:lnTo>
                    <a:pt x="125" y="53"/>
                  </a:lnTo>
                  <a:lnTo>
                    <a:pt x="126" y="53"/>
                  </a:lnTo>
                  <a:lnTo>
                    <a:pt x="126" y="52"/>
                  </a:lnTo>
                  <a:lnTo>
                    <a:pt x="127" y="51"/>
                  </a:lnTo>
                  <a:lnTo>
                    <a:pt x="127" y="50"/>
                  </a:lnTo>
                  <a:lnTo>
                    <a:pt x="126" y="50"/>
                  </a:lnTo>
                  <a:lnTo>
                    <a:pt x="126" y="49"/>
                  </a:lnTo>
                  <a:lnTo>
                    <a:pt x="125" y="49"/>
                  </a:lnTo>
                  <a:lnTo>
                    <a:pt x="125" y="48"/>
                  </a:lnTo>
                  <a:lnTo>
                    <a:pt x="125" y="47"/>
                  </a:lnTo>
                  <a:lnTo>
                    <a:pt x="125" y="46"/>
                  </a:lnTo>
                  <a:lnTo>
                    <a:pt x="125" y="44"/>
                  </a:lnTo>
                  <a:lnTo>
                    <a:pt x="124" y="44"/>
                  </a:lnTo>
                  <a:lnTo>
                    <a:pt x="124" y="43"/>
                  </a:lnTo>
                  <a:lnTo>
                    <a:pt x="123" y="43"/>
                  </a:lnTo>
                  <a:lnTo>
                    <a:pt x="121" y="43"/>
                  </a:lnTo>
                  <a:lnTo>
                    <a:pt x="121" y="42"/>
                  </a:lnTo>
                  <a:lnTo>
                    <a:pt x="120" y="42"/>
                  </a:lnTo>
                  <a:lnTo>
                    <a:pt x="120" y="41"/>
                  </a:lnTo>
                  <a:lnTo>
                    <a:pt x="120" y="40"/>
                  </a:lnTo>
                  <a:lnTo>
                    <a:pt x="120" y="39"/>
                  </a:lnTo>
                  <a:lnTo>
                    <a:pt x="120" y="38"/>
                  </a:lnTo>
                  <a:lnTo>
                    <a:pt x="119" y="38"/>
                  </a:lnTo>
                  <a:lnTo>
                    <a:pt x="119" y="36"/>
                  </a:lnTo>
                  <a:lnTo>
                    <a:pt x="119" y="35"/>
                  </a:lnTo>
                  <a:lnTo>
                    <a:pt x="118" y="35"/>
                  </a:lnTo>
                  <a:lnTo>
                    <a:pt x="117" y="34"/>
                  </a:lnTo>
                  <a:lnTo>
                    <a:pt x="117" y="33"/>
                  </a:lnTo>
                  <a:lnTo>
                    <a:pt x="117" y="32"/>
                  </a:lnTo>
                  <a:lnTo>
                    <a:pt x="117" y="31"/>
                  </a:lnTo>
                  <a:lnTo>
                    <a:pt x="116" y="31"/>
                  </a:lnTo>
                  <a:lnTo>
                    <a:pt x="116" y="30"/>
                  </a:lnTo>
                  <a:lnTo>
                    <a:pt x="116" y="28"/>
                  </a:lnTo>
                  <a:lnTo>
                    <a:pt x="115" y="27"/>
                  </a:lnTo>
                  <a:lnTo>
                    <a:pt x="115" y="26"/>
                  </a:lnTo>
                  <a:lnTo>
                    <a:pt x="115" y="25"/>
                  </a:lnTo>
                  <a:lnTo>
                    <a:pt x="115" y="24"/>
                  </a:lnTo>
                  <a:lnTo>
                    <a:pt x="116" y="23"/>
                  </a:lnTo>
                  <a:lnTo>
                    <a:pt x="116" y="21"/>
                  </a:lnTo>
                  <a:lnTo>
                    <a:pt x="118" y="19"/>
                  </a:lnTo>
                  <a:lnTo>
                    <a:pt x="120" y="18"/>
                  </a:lnTo>
                  <a:lnTo>
                    <a:pt x="121" y="17"/>
                  </a:lnTo>
                  <a:lnTo>
                    <a:pt x="133" y="18"/>
                  </a:lnTo>
                  <a:lnTo>
                    <a:pt x="137" y="18"/>
                  </a:lnTo>
                  <a:lnTo>
                    <a:pt x="140" y="21"/>
                  </a:lnTo>
                  <a:lnTo>
                    <a:pt x="153" y="18"/>
                  </a:lnTo>
                  <a:lnTo>
                    <a:pt x="161" y="10"/>
                  </a:lnTo>
                  <a:lnTo>
                    <a:pt x="163" y="13"/>
                  </a:lnTo>
                  <a:lnTo>
                    <a:pt x="167" y="17"/>
                  </a:lnTo>
                  <a:lnTo>
                    <a:pt x="169" y="19"/>
                  </a:lnTo>
                  <a:lnTo>
                    <a:pt x="170" y="21"/>
                  </a:lnTo>
                  <a:lnTo>
                    <a:pt x="171" y="21"/>
                  </a:lnTo>
                  <a:lnTo>
                    <a:pt x="171" y="22"/>
                  </a:lnTo>
                  <a:lnTo>
                    <a:pt x="170" y="22"/>
                  </a:lnTo>
                  <a:lnTo>
                    <a:pt x="171" y="22"/>
                  </a:lnTo>
                  <a:lnTo>
                    <a:pt x="171" y="23"/>
                  </a:lnTo>
                  <a:lnTo>
                    <a:pt x="170" y="23"/>
                  </a:lnTo>
                  <a:lnTo>
                    <a:pt x="170" y="24"/>
                  </a:lnTo>
                  <a:lnTo>
                    <a:pt x="170" y="25"/>
                  </a:lnTo>
                  <a:lnTo>
                    <a:pt x="171" y="25"/>
                  </a:lnTo>
                  <a:lnTo>
                    <a:pt x="171" y="26"/>
                  </a:lnTo>
                  <a:lnTo>
                    <a:pt x="171" y="27"/>
                  </a:lnTo>
                  <a:lnTo>
                    <a:pt x="171" y="28"/>
                  </a:lnTo>
                  <a:lnTo>
                    <a:pt x="171" y="30"/>
                  </a:lnTo>
                  <a:lnTo>
                    <a:pt x="172" y="30"/>
                  </a:lnTo>
                  <a:lnTo>
                    <a:pt x="172" y="31"/>
                  </a:lnTo>
                  <a:lnTo>
                    <a:pt x="174" y="31"/>
                  </a:lnTo>
                  <a:lnTo>
                    <a:pt x="174" y="32"/>
                  </a:lnTo>
                  <a:lnTo>
                    <a:pt x="175" y="32"/>
                  </a:lnTo>
                  <a:lnTo>
                    <a:pt x="175" y="33"/>
                  </a:lnTo>
                  <a:lnTo>
                    <a:pt x="175" y="34"/>
                  </a:lnTo>
                  <a:lnTo>
                    <a:pt x="176" y="34"/>
                  </a:lnTo>
                  <a:lnTo>
                    <a:pt x="176" y="35"/>
                  </a:lnTo>
                  <a:lnTo>
                    <a:pt x="176" y="36"/>
                  </a:lnTo>
                  <a:lnTo>
                    <a:pt x="177" y="36"/>
                  </a:lnTo>
                  <a:lnTo>
                    <a:pt x="178" y="36"/>
                  </a:lnTo>
                  <a:lnTo>
                    <a:pt x="178" y="38"/>
                  </a:lnTo>
                  <a:lnTo>
                    <a:pt x="179" y="38"/>
                  </a:lnTo>
                  <a:lnTo>
                    <a:pt x="179" y="39"/>
                  </a:lnTo>
                  <a:lnTo>
                    <a:pt x="180" y="40"/>
                  </a:lnTo>
                  <a:lnTo>
                    <a:pt x="180" y="41"/>
                  </a:lnTo>
                  <a:lnTo>
                    <a:pt x="181" y="41"/>
                  </a:lnTo>
                  <a:lnTo>
                    <a:pt x="181" y="42"/>
                  </a:lnTo>
                  <a:lnTo>
                    <a:pt x="183" y="42"/>
                  </a:lnTo>
                  <a:lnTo>
                    <a:pt x="183" y="43"/>
                  </a:lnTo>
                  <a:lnTo>
                    <a:pt x="183" y="44"/>
                  </a:lnTo>
                  <a:lnTo>
                    <a:pt x="183" y="46"/>
                  </a:lnTo>
                  <a:lnTo>
                    <a:pt x="183" y="47"/>
                  </a:lnTo>
                  <a:lnTo>
                    <a:pt x="184" y="47"/>
                  </a:lnTo>
                  <a:lnTo>
                    <a:pt x="184" y="48"/>
                  </a:lnTo>
                  <a:lnTo>
                    <a:pt x="184" y="49"/>
                  </a:lnTo>
                  <a:lnTo>
                    <a:pt x="184" y="50"/>
                  </a:lnTo>
                  <a:lnTo>
                    <a:pt x="183" y="50"/>
                  </a:lnTo>
                  <a:lnTo>
                    <a:pt x="183" y="51"/>
                  </a:lnTo>
                  <a:lnTo>
                    <a:pt x="183" y="52"/>
                  </a:lnTo>
                  <a:lnTo>
                    <a:pt x="183" y="53"/>
                  </a:lnTo>
                  <a:lnTo>
                    <a:pt x="183" y="55"/>
                  </a:lnTo>
                  <a:lnTo>
                    <a:pt x="183" y="56"/>
                  </a:lnTo>
                  <a:lnTo>
                    <a:pt x="183" y="57"/>
                  </a:lnTo>
                  <a:lnTo>
                    <a:pt x="184" y="57"/>
                  </a:lnTo>
                  <a:lnTo>
                    <a:pt x="184" y="58"/>
                  </a:lnTo>
                  <a:lnTo>
                    <a:pt x="183" y="58"/>
                  </a:lnTo>
                  <a:lnTo>
                    <a:pt x="183" y="59"/>
                  </a:lnTo>
                  <a:lnTo>
                    <a:pt x="183" y="60"/>
                  </a:lnTo>
                  <a:lnTo>
                    <a:pt x="183" y="61"/>
                  </a:lnTo>
                  <a:lnTo>
                    <a:pt x="183" y="63"/>
                  </a:lnTo>
                  <a:lnTo>
                    <a:pt x="183" y="64"/>
                  </a:lnTo>
                  <a:lnTo>
                    <a:pt x="183" y="65"/>
                  </a:lnTo>
                  <a:lnTo>
                    <a:pt x="183" y="66"/>
                  </a:lnTo>
                  <a:lnTo>
                    <a:pt x="184" y="66"/>
                  </a:lnTo>
                  <a:lnTo>
                    <a:pt x="184" y="67"/>
                  </a:lnTo>
                  <a:lnTo>
                    <a:pt x="185" y="67"/>
                  </a:lnTo>
                  <a:lnTo>
                    <a:pt x="186" y="67"/>
                  </a:lnTo>
                  <a:lnTo>
                    <a:pt x="187" y="67"/>
                  </a:lnTo>
                  <a:lnTo>
                    <a:pt x="187" y="68"/>
                  </a:lnTo>
                  <a:lnTo>
                    <a:pt x="188" y="68"/>
                  </a:lnTo>
                  <a:lnTo>
                    <a:pt x="188" y="69"/>
                  </a:lnTo>
                  <a:lnTo>
                    <a:pt x="189" y="69"/>
                  </a:lnTo>
                  <a:lnTo>
                    <a:pt x="190" y="69"/>
                  </a:lnTo>
                  <a:lnTo>
                    <a:pt x="192" y="69"/>
                  </a:lnTo>
                  <a:lnTo>
                    <a:pt x="193" y="69"/>
                  </a:lnTo>
                  <a:lnTo>
                    <a:pt x="193" y="70"/>
                  </a:lnTo>
                  <a:lnTo>
                    <a:pt x="194" y="70"/>
                  </a:lnTo>
                  <a:lnTo>
                    <a:pt x="195" y="70"/>
                  </a:lnTo>
                  <a:lnTo>
                    <a:pt x="196" y="72"/>
                  </a:lnTo>
                  <a:lnTo>
                    <a:pt x="196" y="70"/>
                  </a:lnTo>
                  <a:lnTo>
                    <a:pt x="196" y="69"/>
                  </a:lnTo>
                  <a:lnTo>
                    <a:pt x="196" y="68"/>
                  </a:lnTo>
                  <a:lnTo>
                    <a:pt x="204" y="67"/>
                  </a:lnTo>
                  <a:lnTo>
                    <a:pt x="210" y="66"/>
                  </a:lnTo>
                  <a:lnTo>
                    <a:pt x="211" y="66"/>
                  </a:lnTo>
                  <a:lnTo>
                    <a:pt x="218" y="65"/>
                  </a:lnTo>
                  <a:lnTo>
                    <a:pt x="218" y="66"/>
                  </a:lnTo>
                  <a:lnTo>
                    <a:pt x="230" y="61"/>
                  </a:lnTo>
                  <a:lnTo>
                    <a:pt x="229" y="61"/>
                  </a:lnTo>
                  <a:lnTo>
                    <a:pt x="228" y="59"/>
                  </a:lnTo>
                  <a:lnTo>
                    <a:pt x="226" y="57"/>
                  </a:lnTo>
                  <a:lnTo>
                    <a:pt x="226" y="56"/>
                  </a:lnTo>
                  <a:lnTo>
                    <a:pt x="224" y="55"/>
                  </a:lnTo>
                  <a:lnTo>
                    <a:pt x="224" y="53"/>
                  </a:lnTo>
                  <a:lnTo>
                    <a:pt x="223" y="52"/>
                  </a:lnTo>
                  <a:lnTo>
                    <a:pt x="223" y="51"/>
                  </a:lnTo>
                  <a:lnTo>
                    <a:pt x="223" y="49"/>
                  </a:lnTo>
                  <a:lnTo>
                    <a:pt x="226" y="48"/>
                  </a:lnTo>
                  <a:lnTo>
                    <a:pt x="226" y="47"/>
                  </a:lnTo>
                  <a:lnTo>
                    <a:pt x="227" y="47"/>
                  </a:lnTo>
                  <a:lnTo>
                    <a:pt x="228" y="47"/>
                  </a:lnTo>
                  <a:lnTo>
                    <a:pt x="229" y="47"/>
                  </a:lnTo>
                  <a:lnTo>
                    <a:pt x="230" y="47"/>
                  </a:lnTo>
                  <a:lnTo>
                    <a:pt x="230" y="48"/>
                  </a:lnTo>
                  <a:lnTo>
                    <a:pt x="232" y="49"/>
                  </a:lnTo>
                  <a:lnTo>
                    <a:pt x="232" y="50"/>
                  </a:lnTo>
                  <a:lnTo>
                    <a:pt x="233" y="50"/>
                  </a:lnTo>
                  <a:lnTo>
                    <a:pt x="236" y="49"/>
                  </a:lnTo>
                  <a:lnTo>
                    <a:pt x="237" y="50"/>
                  </a:lnTo>
                  <a:lnTo>
                    <a:pt x="238" y="50"/>
                  </a:lnTo>
                  <a:lnTo>
                    <a:pt x="239" y="49"/>
                  </a:lnTo>
                  <a:lnTo>
                    <a:pt x="240" y="49"/>
                  </a:lnTo>
                  <a:lnTo>
                    <a:pt x="240" y="48"/>
                  </a:lnTo>
                  <a:lnTo>
                    <a:pt x="240" y="47"/>
                  </a:lnTo>
                  <a:lnTo>
                    <a:pt x="241" y="47"/>
                  </a:lnTo>
                  <a:lnTo>
                    <a:pt x="243" y="47"/>
                  </a:lnTo>
                  <a:lnTo>
                    <a:pt x="243" y="46"/>
                  </a:lnTo>
                  <a:lnTo>
                    <a:pt x="244" y="46"/>
                  </a:lnTo>
                  <a:lnTo>
                    <a:pt x="244" y="44"/>
                  </a:lnTo>
                  <a:lnTo>
                    <a:pt x="246" y="44"/>
                  </a:lnTo>
                  <a:lnTo>
                    <a:pt x="245" y="43"/>
                  </a:lnTo>
                  <a:lnTo>
                    <a:pt x="245" y="42"/>
                  </a:lnTo>
                  <a:lnTo>
                    <a:pt x="246" y="42"/>
                  </a:lnTo>
                  <a:lnTo>
                    <a:pt x="246" y="41"/>
                  </a:lnTo>
                  <a:lnTo>
                    <a:pt x="247" y="41"/>
                  </a:lnTo>
                  <a:lnTo>
                    <a:pt x="248" y="41"/>
                  </a:lnTo>
                  <a:lnTo>
                    <a:pt x="249" y="41"/>
                  </a:lnTo>
                  <a:lnTo>
                    <a:pt x="249" y="40"/>
                  </a:lnTo>
                  <a:lnTo>
                    <a:pt x="250" y="40"/>
                  </a:lnTo>
                  <a:lnTo>
                    <a:pt x="252" y="40"/>
                  </a:lnTo>
                  <a:lnTo>
                    <a:pt x="253" y="39"/>
                  </a:lnTo>
                  <a:lnTo>
                    <a:pt x="254" y="39"/>
                  </a:lnTo>
                  <a:lnTo>
                    <a:pt x="255" y="38"/>
                  </a:lnTo>
                  <a:lnTo>
                    <a:pt x="256" y="38"/>
                  </a:lnTo>
                  <a:lnTo>
                    <a:pt x="257" y="38"/>
                  </a:lnTo>
                  <a:lnTo>
                    <a:pt x="257" y="39"/>
                  </a:lnTo>
                  <a:lnTo>
                    <a:pt x="258" y="39"/>
                  </a:lnTo>
                  <a:lnTo>
                    <a:pt x="261" y="40"/>
                  </a:lnTo>
                  <a:lnTo>
                    <a:pt x="262" y="40"/>
                  </a:lnTo>
                  <a:lnTo>
                    <a:pt x="263" y="41"/>
                  </a:lnTo>
                  <a:lnTo>
                    <a:pt x="265" y="41"/>
                  </a:lnTo>
                  <a:lnTo>
                    <a:pt x="266" y="41"/>
                  </a:lnTo>
                  <a:lnTo>
                    <a:pt x="267" y="43"/>
                  </a:lnTo>
                  <a:lnTo>
                    <a:pt x="267" y="44"/>
                  </a:lnTo>
                  <a:lnTo>
                    <a:pt x="269" y="46"/>
                  </a:lnTo>
                  <a:lnTo>
                    <a:pt x="269" y="47"/>
                  </a:lnTo>
                  <a:lnTo>
                    <a:pt x="270" y="48"/>
                  </a:lnTo>
                  <a:lnTo>
                    <a:pt x="270" y="49"/>
                  </a:lnTo>
                  <a:lnTo>
                    <a:pt x="271" y="49"/>
                  </a:lnTo>
                  <a:lnTo>
                    <a:pt x="272" y="50"/>
                  </a:lnTo>
                  <a:lnTo>
                    <a:pt x="272" y="51"/>
                  </a:lnTo>
                  <a:lnTo>
                    <a:pt x="273" y="52"/>
                  </a:lnTo>
                  <a:lnTo>
                    <a:pt x="273" y="53"/>
                  </a:lnTo>
                  <a:lnTo>
                    <a:pt x="273" y="56"/>
                  </a:lnTo>
                  <a:lnTo>
                    <a:pt x="273" y="57"/>
                  </a:lnTo>
                  <a:lnTo>
                    <a:pt x="273" y="58"/>
                  </a:lnTo>
                  <a:lnTo>
                    <a:pt x="274" y="59"/>
                  </a:lnTo>
                  <a:lnTo>
                    <a:pt x="274" y="60"/>
                  </a:lnTo>
                  <a:lnTo>
                    <a:pt x="274" y="61"/>
                  </a:lnTo>
                  <a:lnTo>
                    <a:pt x="275" y="61"/>
                  </a:lnTo>
                  <a:lnTo>
                    <a:pt x="275" y="63"/>
                  </a:lnTo>
                  <a:lnTo>
                    <a:pt x="276" y="65"/>
                  </a:lnTo>
                  <a:lnTo>
                    <a:pt x="279" y="65"/>
                  </a:lnTo>
                  <a:lnTo>
                    <a:pt x="280" y="65"/>
                  </a:lnTo>
                  <a:lnTo>
                    <a:pt x="281" y="65"/>
                  </a:lnTo>
                  <a:lnTo>
                    <a:pt x="283" y="65"/>
                  </a:lnTo>
                  <a:lnTo>
                    <a:pt x="284" y="65"/>
                  </a:lnTo>
                  <a:lnTo>
                    <a:pt x="286" y="65"/>
                  </a:lnTo>
                  <a:lnTo>
                    <a:pt x="287" y="66"/>
                  </a:lnTo>
                  <a:lnTo>
                    <a:pt x="288" y="66"/>
                  </a:lnTo>
                  <a:lnTo>
                    <a:pt x="289" y="66"/>
                  </a:lnTo>
                  <a:lnTo>
                    <a:pt x="289" y="67"/>
                  </a:lnTo>
                  <a:lnTo>
                    <a:pt x="290" y="67"/>
                  </a:lnTo>
                  <a:lnTo>
                    <a:pt x="291" y="68"/>
                  </a:lnTo>
                  <a:lnTo>
                    <a:pt x="292" y="68"/>
                  </a:lnTo>
                  <a:lnTo>
                    <a:pt x="292" y="69"/>
                  </a:lnTo>
                  <a:lnTo>
                    <a:pt x="293" y="69"/>
                  </a:lnTo>
                  <a:lnTo>
                    <a:pt x="293" y="68"/>
                  </a:lnTo>
                  <a:lnTo>
                    <a:pt x="295" y="68"/>
                  </a:lnTo>
                  <a:lnTo>
                    <a:pt x="296" y="68"/>
                  </a:lnTo>
                  <a:lnTo>
                    <a:pt x="296" y="67"/>
                  </a:lnTo>
                  <a:lnTo>
                    <a:pt x="297" y="67"/>
                  </a:lnTo>
                  <a:lnTo>
                    <a:pt x="297" y="66"/>
                  </a:lnTo>
                  <a:lnTo>
                    <a:pt x="298" y="66"/>
                  </a:lnTo>
                  <a:lnTo>
                    <a:pt x="299" y="66"/>
                  </a:lnTo>
                  <a:lnTo>
                    <a:pt x="299" y="65"/>
                  </a:lnTo>
                  <a:lnTo>
                    <a:pt x="299" y="64"/>
                  </a:lnTo>
                  <a:lnTo>
                    <a:pt x="299" y="63"/>
                  </a:lnTo>
                  <a:lnTo>
                    <a:pt x="300" y="63"/>
                  </a:lnTo>
                  <a:lnTo>
                    <a:pt x="301" y="63"/>
                  </a:lnTo>
                  <a:lnTo>
                    <a:pt x="301" y="61"/>
                  </a:lnTo>
                  <a:lnTo>
                    <a:pt x="303" y="61"/>
                  </a:lnTo>
                  <a:lnTo>
                    <a:pt x="304" y="61"/>
                  </a:lnTo>
                  <a:lnTo>
                    <a:pt x="304" y="60"/>
                  </a:lnTo>
                  <a:lnTo>
                    <a:pt x="304" y="61"/>
                  </a:lnTo>
                  <a:lnTo>
                    <a:pt x="304" y="60"/>
                  </a:lnTo>
                  <a:lnTo>
                    <a:pt x="305" y="60"/>
                  </a:lnTo>
                  <a:lnTo>
                    <a:pt x="308" y="60"/>
                  </a:lnTo>
                  <a:lnTo>
                    <a:pt x="309" y="60"/>
                  </a:lnTo>
                  <a:lnTo>
                    <a:pt x="310" y="60"/>
                  </a:lnTo>
                  <a:lnTo>
                    <a:pt x="312" y="60"/>
                  </a:lnTo>
                  <a:lnTo>
                    <a:pt x="313" y="60"/>
                  </a:lnTo>
                  <a:lnTo>
                    <a:pt x="314" y="60"/>
                  </a:lnTo>
                  <a:lnTo>
                    <a:pt x="315" y="60"/>
                  </a:lnTo>
                  <a:lnTo>
                    <a:pt x="315" y="59"/>
                  </a:lnTo>
                  <a:lnTo>
                    <a:pt x="316" y="59"/>
                  </a:lnTo>
                  <a:lnTo>
                    <a:pt x="317" y="59"/>
                  </a:lnTo>
                  <a:lnTo>
                    <a:pt x="318" y="59"/>
                  </a:lnTo>
                  <a:lnTo>
                    <a:pt x="318" y="58"/>
                  </a:lnTo>
                  <a:lnTo>
                    <a:pt x="319" y="58"/>
                  </a:lnTo>
                  <a:lnTo>
                    <a:pt x="321" y="58"/>
                  </a:lnTo>
                  <a:lnTo>
                    <a:pt x="322" y="58"/>
                  </a:lnTo>
                  <a:lnTo>
                    <a:pt x="323" y="58"/>
                  </a:lnTo>
                  <a:lnTo>
                    <a:pt x="323" y="57"/>
                  </a:lnTo>
                  <a:lnTo>
                    <a:pt x="324" y="57"/>
                  </a:lnTo>
                  <a:lnTo>
                    <a:pt x="325" y="57"/>
                  </a:lnTo>
                  <a:lnTo>
                    <a:pt x="325" y="58"/>
                  </a:lnTo>
                  <a:lnTo>
                    <a:pt x="326" y="58"/>
                  </a:lnTo>
                  <a:lnTo>
                    <a:pt x="326" y="57"/>
                  </a:lnTo>
                  <a:lnTo>
                    <a:pt x="327" y="56"/>
                  </a:lnTo>
                  <a:lnTo>
                    <a:pt x="327" y="57"/>
                  </a:lnTo>
                  <a:lnTo>
                    <a:pt x="327" y="58"/>
                  </a:lnTo>
                  <a:lnTo>
                    <a:pt x="329" y="58"/>
                  </a:lnTo>
                  <a:lnTo>
                    <a:pt x="329" y="57"/>
                  </a:lnTo>
                  <a:lnTo>
                    <a:pt x="329" y="56"/>
                  </a:lnTo>
                  <a:lnTo>
                    <a:pt x="330" y="56"/>
                  </a:lnTo>
                  <a:lnTo>
                    <a:pt x="331" y="56"/>
                  </a:lnTo>
                  <a:lnTo>
                    <a:pt x="332" y="56"/>
                  </a:lnTo>
                  <a:lnTo>
                    <a:pt x="333" y="56"/>
                  </a:lnTo>
                  <a:lnTo>
                    <a:pt x="334" y="55"/>
                  </a:lnTo>
                  <a:lnTo>
                    <a:pt x="335" y="55"/>
                  </a:lnTo>
                  <a:lnTo>
                    <a:pt x="336" y="55"/>
                  </a:lnTo>
                  <a:lnTo>
                    <a:pt x="336" y="53"/>
                  </a:lnTo>
                  <a:lnTo>
                    <a:pt x="338" y="53"/>
                  </a:lnTo>
                  <a:lnTo>
                    <a:pt x="339" y="53"/>
                  </a:lnTo>
                  <a:lnTo>
                    <a:pt x="340" y="51"/>
                  </a:lnTo>
                  <a:lnTo>
                    <a:pt x="341" y="52"/>
                  </a:lnTo>
                  <a:lnTo>
                    <a:pt x="341" y="51"/>
                  </a:lnTo>
                  <a:lnTo>
                    <a:pt x="342" y="51"/>
                  </a:lnTo>
                  <a:lnTo>
                    <a:pt x="343" y="51"/>
                  </a:lnTo>
                  <a:lnTo>
                    <a:pt x="343" y="50"/>
                  </a:lnTo>
                  <a:lnTo>
                    <a:pt x="343" y="51"/>
                  </a:lnTo>
                  <a:lnTo>
                    <a:pt x="343" y="52"/>
                  </a:lnTo>
                  <a:lnTo>
                    <a:pt x="344" y="52"/>
                  </a:lnTo>
                  <a:lnTo>
                    <a:pt x="344" y="53"/>
                  </a:lnTo>
                  <a:lnTo>
                    <a:pt x="345" y="53"/>
                  </a:lnTo>
                  <a:lnTo>
                    <a:pt x="345" y="52"/>
                  </a:lnTo>
                  <a:lnTo>
                    <a:pt x="347" y="53"/>
                  </a:lnTo>
                  <a:lnTo>
                    <a:pt x="348" y="55"/>
                  </a:lnTo>
                  <a:lnTo>
                    <a:pt x="348" y="56"/>
                  </a:lnTo>
                  <a:lnTo>
                    <a:pt x="348" y="57"/>
                  </a:lnTo>
                  <a:lnTo>
                    <a:pt x="349" y="57"/>
                  </a:lnTo>
                  <a:lnTo>
                    <a:pt x="349" y="58"/>
                  </a:lnTo>
                  <a:lnTo>
                    <a:pt x="349" y="59"/>
                  </a:lnTo>
                  <a:lnTo>
                    <a:pt x="349" y="60"/>
                  </a:lnTo>
                  <a:lnTo>
                    <a:pt x="349" y="61"/>
                  </a:lnTo>
                  <a:lnTo>
                    <a:pt x="349" y="63"/>
                  </a:lnTo>
                  <a:lnTo>
                    <a:pt x="348" y="63"/>
                  </a:lnTo>
                  <a:lnTo>
                    <a:pt x="348" y="64"/>
                  </a:lnTo>
                  <a:lnTo>
                    <a:pt x="347" y="64"/>
                  </a:lnTo>
                  <a:lnTo>
                    <a:pt x="345" y="64"/>
                  </a:lnTo>
                  <a:lnTo>
                    <a:pt x="345" y="65"/>
                  </a:lnTo>
                  <a:lnTo>
                    <a:pt x="345" y="66"/>
                  </a:lnTo>
                  <a:lnTo>
                    <a:pt x="345" y="67"/>
                  </a:lnTo>
                  <a:lnTo>
                    <a:pt x="344" y="67"/>
                  </a:lnTo>
                  <a:lnTo>
                    <a:pt x="344" y="68"/>
                  </a:lnTo>
                  <a:lnTo>
                    <a:pt x="344" y="69"/>
                  </a:lnTo>
                  <a:lnTo>
                    <a:pt x="344" y="70"/>
                  </a:lnTo>
                  <a:lnTo>
                    <a:pt x="343" y="70"/>
                  </a:lnTo>
                  <a:lnTo>
                    <a:pt x="342" y="70"/>
                  </a:lnTo>
                  <a:lnTo>
                    <a:pt x="341" y="70"/>
                  </a:lnTo>
                  <a:lnTo>
                    <a:pt x="340" y="70"/>
                  </a:lnTo>
                  <a:lnTo>
                    <a:pt x="339" y="70"/>
                  </a:lnTo>
                  <a:lnTo>
                    <a:pt x="339" y="69"/>
                  </a:lnTo>
                  <a:lnTo>
                    <a:pt x="339" y="68"/>
                  </a:lnTo>
                  <a:lnTo>
                    <a:pt x="338" y="68"/>
                  </a:lnTo>
                  <a:lnTo>
                    <a:pt x="336" y="68"/>
                  </a:lnTo>
                  <a:lnTo>
                    <a:pt x="336" y="69"/>
                  </a:lnTo>
                  <a:lnTo>
                    <a:pt x="335" y="69"/>
                  </a:lnTo>
                  <a:lnTo>
                    <a:pt x="333" y="69"/>
                  </a:lnTo>
                  <a:lnTo>
                    <a:pt x="332" y="69"/>
                  </a:lnTo>
                  <a:lnTo>
                    <a:pt x="331" y="69"/>
                  </a:lnTo>
                  <a:lnTo>
                    <a:pt x="331" y="70"/>
                  </a:lnTo>
                  <a:lnTo>
                    <a:pt x="331" y="69"/>
                  </a:lnTo>
                  <a:lnTo>
                    <a:pt x="330" y="70"/>
                  </a:lnTo>
                  <a:lnTo>
                    <a:pt x="329" y="70"/>
                  </a:lnTo>
                  <a:lnTo>
                    <a:pt x="327" y="70"/>
                  </a:lnTo>
                  <a:lnTo>
                    <a:pt x="326" y="70"/>
                  </a:lnTo>
                  <a:lnTo>
                    <a:pt x="325" y="72"/>
                  </a:lnTo>
                  <a:lnTo>
                    <a:pt x="324" y="72"/>
                  </a:lnTo>
                  <a:lnTo>
                    <a:pt x="324" y="73"/>
                  </a:lnTo>
                  <a:lnTo>
                    <a:pt x="324" y="74"/>
                  </a:lnTo>
                  <a:lnTo>
                    <a:pt x="325" y="74"/>
                  </a:lnTo>
                  <a:lnTo>
                    <a:pt x="326" y="74"/>
                  </a:lnTo>
                  <a:lnTo>
                    <a:pt x="327" y="74"/>
                  </a:lnTo>
                  <a:lnTo>
                    <a:pt x="327" y="75"/>
                  </a:lnTo>
                  <a:lnTo>
                    <a:pt x="329" y="75"/>
                  </a:lnTo>
                  <a:lnTo>
                    <a:pt x="329" y="76"/>
                  </a:lnTo>
                  <a:lnTo>
                    <a:pt x="330" y="76"/>
                  </a:lnTo>
                  <a:lnTo>
                    <a:pt x="331" y="77"/>
                  </a:lnTo>
                  <a:lnTo>
                    <a:pt x="330" y="78"/>
                  </a:lnTo>
                  <a:lnTo>
                    <a:pt x="329" y="78"/>
                  </a:lnTo>
                  <a:lnTo>
                    <a:pt x="329" y="80"/>
                  </a:lnTo>
                  <a:lnTo>
                    <a:pt x="329" y="81"/>
                  </a:lnTo>
                  <a:lnTo>
                    <a:pt x="327" y="81"/>
                  </a:lnTo>
                  <a:lnTo>
                    <a:pt x="329" y="82"/>
                  </a:lnTo>
                  <a:lnTo>
                    <a:pt x="329" y="83"/>
                  </a:lnTo>
                  <a:lnTo>
                    <a:pt x="330" y="83"/>
                  </a:lnTo>
                  <a:lnTo>
                    <a:pt x="330" y="84"/>
                  </a:lnTo>
                  <a:lnTo>
                    <a:pt x="331" y="84"/>
                  </a:lnTo>
                  <a:lnTo>
                    <a:pt x="331" y="85"/>
                  </a:lnTo>
                  <a:lnTo>
                    <a:pt x="332" y="85"/>
                  </a:lnTo>
                  <a:lnTo>
                    <a:pt x="332" y="86"/>
                  </a:lnTo>
                  <a:lnTo>
                    <a:pt x="333" y="86"/>
                  </a:lnTo>
                  <a:lnTo>
                    <a:pt x="333" y="88"/>
                  </a:lnTo>
                  <a:lnTo>
                    <a:pt x="334" y="88"/>
                  </a:lnTo>
                  <a:lnTo>
                    <a:pt x="334" y="89"/>
                  </a:lnTo>
                  <a:lnTo>
                    <a:pt x="335" y="88"/>
                  </a:lnTo>
                  <a:lnTo>
                    <a:pt x="336" y="89"/>
                  </a:lnTo>
                  <a:lnTo>
                    <a:pt x="338" y="89"/>
                  </a:lnTo>
                  <a:lnTo>
                    <a:pt x="339" y="89"/>
                  </a:lnTo>
                  <a:lnTo>
                    <a:pt x="340" y="89"/>
                  </a:lnTo>
                  <a:lnTo>
                    <a:pt x="341" y="89"/>
                  </a:lnTo>
                  <a:lnTo>
                    <a:pt x="341" y="90"/>
                  </a:lnTo>
                  <a:lnTo>
                    <a:pt x="342" y="89"/>
                  </a:lnTo>
                  <a:lnTo>
                    <a:pt x="342" y="90"/>
                  </a:lnTo>
                  <a:lnTo>
                    <a:pt x="342" y="91"/>
                  </a:lnTo>
                  <a:lnTo>
                    <a:pt x="341" y="91"/>
                  </a:lnTo>
                  <a:lnTo>
                    <a:pt x="341" y="92"/>
                  </a:lnTo>
                  <a:lnTo>
                    <a:pt x="341" y="93"/>
                  </a:lnTo>
                  <a:lnTo>
                    <a:pt x="342" y="93"/>
                  </a:lnTo>
                  <a:lnTo>
                    <a:pt x="343" y="93"/>
                  </a:lnTo>
                  <a:lnTo>
                    <a:pt x="343" y="94"/>
                  </a:lnTo>
                  <a:lnTo>
                    <a:pt x="343" y="95"/>
                  </a:lnTo>
                  <a:lnTo>
                    <a:pt x="344" y="95"/>
                  </a:lnTo>
                  <a:lnTo>
                    <a:pt x="344" y="97"/>
                  </a:lnTo>
                  <a:lnTo>
                    <a:pt x="344" y="98"/>
                  </a:lnTo>
                  <a:lnTo>
                    <a:pt x="345" y="98"/>
                  </a:lnTo>
                  <a:lnTo>
                    <a:pt x="347" y="98"/>
                  </a:lnTo>
                  <a:lnTo>
                    <a:pt x="348" y="98"/>
                  </a:lnTo>
                  <a:lnTo>
                    <a:pt x="348" y="97"/>
                  </a:lnTo>
                  <a:lnTo>
                    <a:pt x="349" y="97"/>
                  </a:lnTo>
                  <a:lnTo>
                    <a:pt x="350" y="97"/>
                  </a:lnTo>
                  <a:lnTo>
                    <a:pt x="351" y="97"/>
                  </a:lnTo>
                  <a:lnTo>
                    <a:pt x="352" y="97"/>
                  </a:lnTo>
                  <a:lnTo>
                    <a:pt x="353" y="97"/>
                  </a:lnTo>
                  <a:lnTo>
                    <a:pt x="355" y="97"/>
                  </a:lnTo>
                  <a:lnTo>
                    <a:pt x="356" y="97"/>
                  </a:lnTo>
                  <a:lnTo>
                    <a:pt x="356" y="95"/>
                  </a:lnTo>
                  <a:lnTo>
                    <a:pt x="357" y="95"/>
                  </a:lnTo>
                  <a:lnTo>
                    <a:pt x="357" y="94"/>
                  </a:lnTo>
                  <a:lnTo>
                    <a:pt x="358" y="94"/>
                  </a:lnTo>
                  <a:lnTo>
                    <a:pt x="359" y="94"/>
                  </a:lnTo>
                  <a:lnTo>
                    <a:pt x="360" y="93"/>
                  </a:lnTo>
                  <a:lnTo>
                    <a:pt x="361" y="93"/>
                  </a:lnTo>
                  <a:lnTo>
                    <a:pt x="362" y="93"/>
                  </a:lnTo>
                  <a:lnTo>
                    <a:pt x="361" y="93"/>
                  </a:lnTo>
                  <a:lnTo>
                    <a:pt x="361" y="92"/>
                  </a:lnTo>
                  <a:lnTo>
                    <a:pt x="361" y="91"/>
                  </a:lnTo>
                  <a:lnTo>
                    <a:pt x="362" y="91"/>
                  </a:lnTo>
                  <a:lnTo>
                    <a:pt x="365" y="91"/>
                  </a:lnTo>
                  <a:lnTo>
                    <a:pt x="367" y="91"/>
                  </a:lnTo>
                  <a:lnTo>
                    <a:pt x="368" y="91"/>
                  </a:lnTo>
                  <a:lnTo>
                    <a:pt x="369" y="91"/>
                  </a:lnTo>
                  <a:lnTo>
                    <a:pt x="369" y="92"/>
                  </a:lnTo>
                  <a:lnTo>
                    <a:pt x="369" y="91"/>
                  </a:lnTo>
                  <a:lnTo>
                    <a:pt x="370" y="92"/>
                  </a:lnTo>
                  <a:lnTo>
                    <a:pt x="370" y="91"/>
                  </a:lnTo>
                  <a:lnTo>
                    <a:pt x="372" y="91"/>
                  </a:lnTo>
                  <a:lnTo>
                    <a:pt x="373" y="91"/>
                  </a:lnTo>
                  <a:lnTo>
                    <a:pt x="374" y="92"/>
                  </a:lnTo>
                  <a:lnTo>
                    <a:pt x="374" y="91"/>
                  </a:lnTo>
                  <a:lnTo>
                    <a:pt x="374" y="90"/>
                  </a:lnTo>
                  <a:lnTo>
                    <a:pt x="373" y="90"/>
                  </a:lnTo>
                  <a:lnTo>
                    <a:pt x="373" y="88"/>
                  </a:lnTo>
                  <a:lnTo>
                    <a:pt x="373" y="85"/>
                  </a:lnTo>
                  <a:lnTo>
                    <a:pt x="372" y="85"/>
                  </a:lnTo>
                  <a:lnTo>
                    <a:pt x="373" y="83"/>
                  </a:lnTo>
                  <a:lnTo>
                    <a:pt x="372" y="83"/>
                  </a:lnTo>
                  <a:lnTo>
                    <a:pt x="372" y="82"/>
                  </a:lnTo>
                  <a:lnTo>
                    <a:pt x="373" y="82"/>
                  </a:lnTo>
                  <a:lnTo>
                    <a:pt x="373" y="81"/>
                  </a:lnTo>
                  <a:lnTo>
                    <a:pt x="372" y="80"/>
                  </a:lnTo>
                  <a:lnTo>
                    <a:pt x="373" y="80"/>
                  </a:lnTo>
                  <a:lnTo>
                    <a:pt x="373" y="77"/>
                  </a:lnTo>
                  <a:lnTo>
                    <a:pt x="373" y="76"/>
                  </a:lnTo>
                  <a:lnTo>
                    <a:pt x="374" y="76"/>
                  </a:lnTo>
                  <a:lnTo>
                    <a:pt x="374" y="74"/>
                  </a:lnTo>
                  <a:lnTo>
                    <a:pt x="375" y="73"/>
                  </a:lnTo>
                  <a:lnTo>
                    <a:pt x="374" y="70"/>
                  </a:lnTo>
                  <a:lnTo>
                    <a:pt x="375" y="68"/>
                  </a:lnTo>
                  <a:lnTo>
                    <a:pt x="374" y="68"/>
                  </a:lnTo>
                  <a:lnTo>
                    <a:pt x="374" y="67"/>
                  </a:lnTo>
                  <a:lnTo>
                    <a:pt x="373" y="67"/>
                  </a:lnTo>
                  <a:lnTo>
                    <a:pt x="374" y="65"/>
                  </a:lnTo>
                  <a:lnTo>
                    <a:pt x="375" y="64"/>
                  </a:lnTo>
                  <a:lnTo>
                    <a:pt x="375" y="63"/>
                  </a:lnTo>
                  <a:lnTo>
                    <a:pt x="376" y="61"/>
                  </a:lnTo>
                  <a:lnTo>
                    <a:pt x="376" y="60"/>
                  </a:lnTo>
                  <a:lnTo>
                    <a:pt x="376" y="59"/>
                  </a:lnTo>
                  <a:lnTo>
                    <a:pt x="377" y="59"/>
                  </a:lnTo>
                  <a:lnTo>
                    <a:pt x="382" y="56"/>
                  </a:lnTo>
                  <a:lnTo>
                    <a:pt x="386" y="52"/>
                  </a:lnTo>
                  <a:lnTo>
                    <a:pt x="388" y="52"/>
                  </a:lnTo>
                  <a:lnTo>
                    <a:pt x="391" y="42"/>
                  </a:lnTo>
                  <a:lnTo>
                    <a:pt x="392" y="40"/>
                  </a:lnTo>
                  <a:lnTo>
                    <a:pt x="398" y="21"/>
                  </a:lnTo>
                  <a:lnTo>
                    <a:pt x="399" y="21"/>
                  </a:lnTo>
                  <a:lnTo>
                    <a:pt x="399" y="19"/>
                  </a:lnTo>
                  <a:lnTo>
                    <a:pt x="400" y="19"/>
                  </a:lnTo>
                  <a:lnTo>
                    <a:pt x="401" y="19"/>
                  </a:lnTo>
                  <a:lnTo>
                    <a:pt x="402" y="19"/>
                  </a:lnTo>
                  <a:lnTo>
                    <a:pt x="402" y="21"/>
                  </a:lnTo>
                  <a:lnTo>
                    <a:pt x="403" y="21"/>
                  </a:lnTo>
                  <a:lnTo>
                    <a:pt x="403" y="22"/>
                  </a:lnTo>
                  <a:lnTo>
                    <a:pt x="404" y="22"/>
                  </a:lnTo>
                  <a:lnTo>
                    <a:pt x="405" y="22"/>
                  </a:lnTo>
                  <a:lnTo>
                    <a:pt x="407" y="22"/>
                  </a:lnTo>
                  <a:lnTo>
                    <a:pt x="408" y="22"/>
                  </a:lnTo>
                  <a:lnTo>
                    <a:pt x="409" y="22"/>
                  </a:lnTo>
                  <a:lnTo>
                    <a:pt x="410" y="22"/>
                  </a:lnTo>
                  <a:lnTo>
                    <a:pt x="411" y="22"/>
                  </a:lnTo>
                  <a:lnTo>
                    <a:pt x="411" y="21"/>
                  </a:lnTo>
                  <a:lnTo>
                    <a:pt x="410" y="21"/>
                  </a:lnTo>
                  <a:lnTo>
                    <a:pt x="410" y="19"/>
                  </a:lnTo>
                  <a:lnTo>
                    <a:pt x="410" y="18"/>
                  </a:lnTo>
                  <a:lnTo>
                    <a:pt x="410" y="17"/>
                  </a:lnTo>
                  <a:lnTo>
                    <a:pt x="410" y="16"/>
                  </a:lnTo>
                  <a:lnTo>
                    <a:pt x="411" y="16"/>
                  </a:lnTo>
                  <a:lnTo>
                    <a:pt x="411" y="15"/>
                  </a:lnTo>
                  <a:lnTo>
                    <a:pt x="411" y="14"/>
                  </a:lnTo>
                  <a:lnTo>
                    <a:pt x="411" y="13"/>
                  </a:lnTo>
                  <a:lnTo>
                    <a:pt x="412" y="11"/>
                  </a:lnTo>
                  <a:lnTo>
                    <a:pt x="413" y="10"/>
                  </a:lnTo>
                  <a:lnTo>
                    <a:pt x="413" y="9"/>
                  </a:lnTo>
                  <a:lnTo>
                    <a:pt x="416" y="8"/>
                  </a:lnTo>
                  <a:lnTo>
                    <a:pt x="417" y="8"/>
                  </a:lnTo>
                  <a:lnTo>
                    <a:pt x="418" y="7"/>
                  </a:lnTo>
                  <a:lnTo>
                    <a:pt x="418" y="6"/>
                  </a:lnTo>
                  <a:lnTo>
                    <a:pt x="418" y="5"/>
                  </a:lnTo>
                  <a:lnTo>
                    <a:pt x="418" y="3"/>
                  </a:lnTo>
                  <a:lnTo>
                    <a:pt x="419" y="3"/>
                  </a:lnTo>
                  <a:lnTo>
                    <a:pt x="419" y="2"/>
                  </a:lnTo>
                  <a:lnTo>
                    <a:pt x="419" y="1"/>
                  </a:lnTo>
                  <a:lnTo>
                    <a:pt x="421" y="0"/>
                  </a:lnTo>
                  <a:lnTo>
                    <a:pt x="421" y="1"/>
                  </a:lnTo>
                  <a:lnTo>
                    <a:pt x="422" y="1"/>
                  </a:lnTo>
                  <a:lnTo>
                    <a:pt x="424" y="1"/>
                  </a:lnTo>
                  <a:lnTo>
                    <a:pt x="424" y="0"/>
                  </a:lnTo>
                  <a:lnTo>
                    <a:pt x="425" y="0"/>
                  </a:lnTo>
                  <a:lnTo>
                    <a:pt x="426" y="0"/>
                  </a:lnTo>
                  <a:lnTo>
                    <a:pt x="427" y="0"/>
                  </a:lnTo>
                  <a:lnTo>
                    <a:pt x="428" y="0"/>
                  </a:lnTo>
                  <a:lnTo>
                    <a:pt x="428" y="1"/>
                  </a:lnTo>
                  <a:lnTo>
                    <a:pt x="429" y="2"/>
                  </a:lnTo>
                  <a:lnTo>
                    <a:pt x="429" y="3"/>
                  </a:lnTo>
                  <a:lnTo>
                    <a:pt x="430" y="7"/>
                  </a:lnTo>
                  <a:lnTo>
                    <a:pt x="431" y="6"/>
                  </a:lnTo>
                  <a:lnTo>
                    <a:pt x="431" y="7"/>
                  </a:lnTo>
                  <a:lnTo>
                    <a:pt x="433" y="7"/>
                  </a:lnTo>
                  <a:lnTo>
                    <a:pt x="434" y="7"/>
                  </a:lnTo>
                  <a:lnTo>
                    <a:pt x="434" y="6"/>
                  </a:lnTo>
                  <a:lnTo>
                    <a:pt x="435" y="6"/>
                  </a:lnTo>
                  <a:lnTo>
                    <a:pt x="436" y="6"/>
                  </a:lnTo>
                  <a:lnTo>
                    <a:pt x="438" y="6"/>
                  </a:lnTo>
                  <a:lnTo>
                    <a:pt x="439" y="5"/>
                  </a:lnTo>
                  <a:lnTo>
                    <a:pt x="439" y="7"/>
                  </a:lnTo>
                  <a:lnTo>
                    <a:pt x="441" y="9"/>
                  </a:lnTo>
                  <a:lnTo>
                    <a:pt x="442" y="9"/>
                  </a:lnTo>
                  <a:lnTo>
                    <a:pt x="443" y="9"/>
                  </a:lnTo>
                  <a:lnTo>
                    <a:pt x="444" y="9"/>
                  </a:lnTo>
                  <a:lnTo>
                    <a:pt x="444" y="8"/>
                  </a:lnTo>
                  <a:lnTo>
                    <a:pt x="445" y="8"/>
                  </a:lnTo>
                  <a:lnTo>
                    <a:pt x="446" y="7"/>
                  </a:lnTo>
                  <a:lnTo>
                    <a:pt x="447" y="7"/>
                  </a:lnTo>
                  <a:lnTo>
                    <a:pt x="448" y="8"/>
                  </a:lnTo>
                  <a:lnTo>
                    <a:pt x="448" y="9"/>
                  </a:lnTo>
                  <a:lnTo>
                    <a:pt x="451" y="8"/>
                  </a:lnTo>
                  <a:lnTo>
                    <a:pt x="451" y="9"/>
                  </a:lnTo>
                  <a:lnTo>
                    <a:pt x="452" y="9"/>
                  </a:lnTo>
                  <a:lnTo>
                    <a:pt x="453" y="10"/>
                  </a:lnTo>
                  <a:lnTo>
                    <a:pt x="454" y="10"/>
                  </a:lnTo>
                  <a:lnTo>
                    <a:pt x="455" y="10"/>
                  </a:lnTo>
                  <a:lnTo>
                    <a:pt x="456" y="11"/>
                  </a:lnTo>
                  <a:lnTo>
                    <a:pt x="457" y="11"/>
                  </a:lnTo>
                  <a:lnTo>
                    <a:pt x="457" y="13"/>
                  </a:lnTo>
                  <a:lnTo>
                    <a:pt x="459" y="14"/>
                  </a:lnTo>
                  <a:lnTo>
                    <a:pt x="459" y="15"/>
                  </a:lnTo>
                  <a:lnTo>
                    <a:pt x="460" y="15"/>
                  </a:lnTo>
                  <a:lnTo>
                    <a:pt x="461" y="17"/>
                  </a:lnTo>
                  <a:lnTo>
                    <a:pt x="462" y="18"/>
                  </a:lnTo>
                  <a:lnTo>
                    <a:pt x="463" y="18"/>
                  </a:lnTo>
                  <a:lnTo>
                    <a:pt x="463" y="19"/>
                  </a:lnTo>
                  <a:lnTo>
                    <a:pt x="464" y="21"/>
                  </a:lnTo>
                  <a:lnTo>
                    <a:pt x="465" y="22"/>
                  </a:lnTo>
                  <a:lnTo>
                    <a:pt x="467" y="22"/>
                  </a:lnTo>
                  <a:lnTo>
                    <a:pt x="468" y="22"/>
                  </a:lnTo>
                  <a:lnTo>
                    <a:pt x="470" y="23"/>
                  </a:lnTo>
                  <a:lnTo>
                    <a:pt x="469" y="23"/>
                  </a:lnTo>
                  <a:lnTo>
                    <a:pt x="469" y="24"/>
                  </a:lnTo>
                  <a:lnTo>
                    <a:pt x="469" y="25"/>
                  </a:lnTo>
                  <a:lnTo>
                    <a:pt x="468" y="25"/>
                  </a:lnTo>
                  <a:lnTo>
                    <a:pt x="468" y="26"/>
                  </a:lnTo>
                  <a:lnTo>
                    <a:pt x="467" y="26"/>
                  </a:lnTo>
                  <a:lnTo>
                    <a:pt x="467" y="27"/>
                  </a:lnTo>
                  <a:lnTo>
                    <a:pt x="465" y="27"/>
                  </a:lnTo>
                  <a:lnTo>
                    <a:pt x="465" y="28"/>
                  </a:lnTo>
                  <a:lnTo>
                    <a:pt x="465" y="30"/>
                  </a:lnTo>
                  <a:lnTo>
                    <a:pt x="464" y="30"/>
                  </a:lnTo>
                  <a:lnTo>
                    <a:pt x="464" y="31"/>
                  </a:lnTo>
                  <a:lnTo>
                    <a:pt x="464" y="32"/>
                  </a:lnTo>
                  <a:lnTo>
                    <a:pt x="464" y="33"/>
                  </a:lnTo>
                  <a:lnTo>
                    <a:pt x="464" y="34"/>
                  </a:lnTo>
                  <a:lnTo>
                    <a:pt x="464" y="35"/>
                  </a:lnTo>
                  <a:lnTo>
                    <a:pt x="465" y="35"/>
                  </a:lnTo>
                  <a:lnTo>
                    <a:pt x="465" y="36"/>
                  </a:lnTo>
                  <a:lnTo>
                    <a:pt x="465" y="38"/>
                  </a:lnTo>
                  <a:lnTo>
                    <a:pt x="465" y="39"/>
                  </a:lnTo>
                  <a:lnTo>
                    <a:pt x="465" y="40"/>
                  </a:lnTo>
                  <a:lnTo>
                    <a:pt x="465" y="41"/>
                  </a:lnTo>
                  <a:lnTo>
                    <a:pt x="465" y="42"/>
                  </a:lnTo>
                  <a:lnTo>
                    <a:pt x="467" y="42"/>
                  </a:lnTo>
                  <a:lnTo>
                    <a:pt x="467" y="43"/>
                  </a:lnTo>
                  <a:lnTo>
                    <a:pt x="468" y="44"/>
                  </a:lnTo>
                  <a:lnTo>
                    <a:pt x="468" y="46"/>
                  </a:lnTo>
                  <a:lnTo>
                    <a:pt x="469" y="47"/>
                  </a:lnTo>
                  <a:lnTo>
                    <a:pt x="469" y="48"/>
                  </a:lnTo>
                  <a:lnTo>
                    <a:pt x="470" y="49"/>
                  </a:lnTo>
                  <a:lnTo>
                    <a:pt x="470" y="50"/>
                  </a:lnTo>
                  <a:lnTo>
                    <a:pt x="471" y="51"/>
                  </a:lnTo>
                  <a:lnTo>
                    <a:pt x="472" y="51"/>
                  </a:lnTo>
                  <a:lnTo>
                    <a:pt x="473" y="52"/>
                  </a:lnTo>
                  <a:lnTo>
                    <a:pt x="473" y="51"/>
                  </a:lnTo>
                  <a:lnTo>
                    <a:pt x="474" y="51"/>
                  </a:lnTo>
                  <a:lnTo>
                    <a:pt x="476" y="52"/>
                  </a:lnTo>
                  <a:lnTo>
                    <a:pt x="477" y="53"/>
                  </a:lnTo>
                  <a:lnTo>
                    <a:pt x="477" y="55"/>
                  </a:lnTo>
                  <a:lnTo>
                    <a:pt x="478" y="55"/>
                  </a:lnTo>
                  <a:lnTo>
                    <a:pt x="478" y="56"/>
                  </a:lnTo>
                  <a:lnTo>
                    <a:pt x="479" y="57"/>
                  </a:lnTo>
                  <a:lnTo>
                    <a:pt x="479" y="58"/>
                  </a:lnTo>
                  <a:lnTo>
                    <a:pt x="480" y="59"/>
                  </a:lnTo>
                  <a:lnTo>
                    <a:pt x="480" y="60"/>
                  </a:lnTo>
                  <a:lnTo>
                    <a:pt x="481" y="60"/>
                  </a:lnTo>
                  <a:lnTo>
                    <a:pt x="481" y="61"/>
                  </a:lnTo>
                  <a:lnTo>
                    <a:pt x="482" y="63"/>
                  </a:lnTo>
                  <a:lnTo>
                    <a:pt x="482" y="64"/>
                  </a:lnTo>
                  <a:lnTo>
                    <a:pt x="482" y="65"/>
                  </a:lnTo>
                  <a:lnTo>
                    <a:pt x="484" y="66"/>
                  </a:lnTo>
                  <a:lnTo>
                    <a:pt x="484" y="68"/>
                  </a:lnTo>
                  <a:lnTo>
                    <a:pt x="485" y="68"/>
                  </a:lnTo>
                  <a:lnTo>
                    <a:pt x="485" y="69"/>
                  </a:lnTo>
                  <a:lnTo>
                    <a:pt x="485" y="70"/>
                  </a:lnTo>
                  <a:lnTo>
                    <a:pt x="485" y="72"/>
                  </a:lnTo>
                  <a:lnTo>
                    <a:pt x="485" y="73"/>
                  </a:lnTo>
                  <a:lnTo>
                    <a:pt x="484" y="73"/>
                  </a:lnTo>
                  <a:lnTo>
                    <a:pt x="484" y="74"/>
                  </a:lnTo>
                  <a:lnTo>
                    <a:pt x="484" y="75"/>
                  </a:lnTo>
                  <a:lnTo>
                    <a:pt x="484" y="76"/>
                  </a:lnTo>
                  <a:lnTo>
                    <a:pt x="485" y="76"/>
                  </a:lnTo>
                  <a:lnTo>
                    <a:pt x="486" y="80"/>
                  </a:lnTo>
                  <a:lnTo>
                    <a:pt x="486" y="83"/>
                  </a:lnTo>
                  <a:lnTo>
                    <a:pt x="486" y="85"/>
                  </a:lnTo>
                  <a:lnTo>
                    <a:pt x="487" y="85"/>
                  </a:lnTo>
                  <a:lnTo>
                    <a:pt x="487" y="86"/>
                  </a:lnTo>
                  <a:lnTo>
                    <a:pt x="487" y="88"/>
                  </a:lnTo>
                  <a:lnTo>
                    <a:pt x="487" y="89"/>
                  </a:lnTo>
                  <a:lnTo>
                    <a:pt x="487" y="90"/>
                  </a:lnTo>
                  <a:lnTo>
                    <a:pt x="487" y="91"/>
                  </a:lnTo>
                  <a:lnTo>
                    <a:pt x="487" y="92"/>
                  </a:lnTo>
                  <a:lnTo>
                    <a:pt x="488" y="92"/>
                  </a:lnTo>
                  <a:lnTo>
                    <a:pt x="488" y="93"/>
                  </a:lnTo>
                  <a:lnTo>
                    <a:pt x="488" y="94"/>
                  </a:lnTo>
                  <a:lnTo>
                    <a:pt x="489" y="94"/>
                  </a:lnTo>
                  <a:lnTo>
                    <a:pt x="489" y="95"/>
                  </a:lnTo>
                  <a:lnTo>
                    <a:pt x="490" y="95"/>
                  </a:lnTo>
                  <a:lnTo>
                    <a:pt x="490" y="97"/>
                  </a:lnTo>
                  <a:lnTo>
                    <a:pt x="491" y="97"/>
                  </a:lnTo>
                  <a:lnTo>
                    <a:pt x="491" y="98"/>
                  </a:lnTo>
                  <a:lnTo>
                    <a:pt x="490" y="98"/>
                  </a:lnTo>
                  <a:lnTo>
                    <a:pt x="490" y="99"/>
                  </a:lnTo>
                  <a:lnTo>
                    <a:pt x="490" y="100"/>
                  </a:lnTo>
                  <a:lnTo>
                    <a:pt x="490" y="101"/>
                  </a:lnTo>
                  <a:lnTo>
                    <a:pt x="490" y="102"/>
                  </a:lnTo>
                  <a:lnTo>
                    <a:pt x="489" y="103"/>
                  </a:lnTo>
                  <a:lnTo>
                    <a:pt x="489" y="105"/>
                  </a:lnTo>
                  <a:lnTo>
                    <a:pt x="490" y="105"/>
                  </a:lnTo>
                  <a:lnTo>
                    <a:pt x="490" y="106"/>
                  </a:lnTo>
                  <a:lnTo>
                    <a:pt x="496" y="107"/>
                  </a:lnTo>
                  <a:lnTo>
                    <a:pt x="496" y="109"/>
                  </a:lnTo>
                  <a:lnTo>
                    <a:pt x="497" y="110"/>
                  </a:lnTo>
                  <a:lnTo>
                    <a:pt x="497" y="113"/>
                  </a:lnTo>
                  <a:lnTo>
                    <a:pt x="498" y="113"/>
                  </a:lnTo>
                  <a:lnTo>
                    <a:pt x="498" y="114"/>
                  </a:lnTo>
                  <a:lnTo>
                    <a:pt x="498" y="115"/>
                  </a:lnTo>
                  <a:lnTo>
                    <a:pt x="498" y="116"/>
                  </a:lnTo>
                  <a:lnTo>
                    <a:pt x="499" y="116"/>
                  </a:lnTo>
                  <a:lnTo>
                    <a:pt x="499" y="117"/>
                  </a:lnTo>
                  <a:lnTo>
                    <a:pt x="499" y="118"/>
                  </a:lnTo>
                  <a:lnTo>
                    <a:pt x="499" y="119"/>
                  </a:lnTo>
                  <a:lnTo>
                    <a:pt x="498" y="119"/>
                  </a:lnTo>
                  <a:lnTo>
                    <a:pt x="498" y="120"/>
                  </a:lnTo>
                  <a:lnTo>
                    <a:pt x="499" y="120"/>
                  </a:lnTo>
                  <a:lnTo>
                    <a:pt x="499" y="123"/>
                  </a:lnTo>
                  <a:lnTo>
                    <a:pt x="500" y="124"/>
                  </a:lnTo>
                  <a:lnTo>
                    <a:pt x="500" y="125"/>
                  </a:lnTo>
                  <a:lnTo>
                    <a:pt x="500" y="126"/>
                  </a:lnTo>
                  <a:lnTo>
                    <a:pt x="500" y="127"/>
                  </a:lnTo>
                  <a:lnTo>
                    <a:pt x="500" y="128"/>
                  </a:lnTo>
                  <a:lnTo>
                    <a:pt x="500" y="130"/>
                  </a:lnTo>
                  <a:lnTo>
                    <a:pt x="500" y="131"/>
                  </a:lnTo>
                  <a:lnTo>
                    <a:pt x="500" y="132"/>
                  </a:lnTo>
                  <a:lnTo>
                    <a:pt x="502" y="132"/>
                  </a:lnTo>
                  <a:lnTo>
                    <a:pt x="502" y="133"/>
                  </a:lnTo>
                  <a:lnTo>
                    <a:pt x="502" y="134"/>
                  </a:lnTo>
                  <a:lnTo>
                    <a:pt x="503" y="135"/>
                  </a:lnTo>
                  <a:lnTo>
                    <a:pt x="503" y="136"/>
                  </a:lnTo>
                  <a:lnTo>
                    <a:pt x="504" y="137"/>
                  </a:lnTo>
                  <a:lnTo>
                    <a:pt x="504" y="139"/>
                  </a:lnTo>
                  <a:lnTo>
                    <a:pt x="505" y="140"/>
                  </a:lnTo>
                  <a:lnTo>
                    <a:pt x="505" y="141"/>
                  </a:lnTo>
                  <a:lnTo>
                    <a:pt x="506" y="141"/>
                  </a:lnTo>
                  <a:lnTo>
                    <a:pt x="506" y="142"/>
                  </a:lnTo>
                  <a:lnTo>
                    <a:pt x="507" y="142"/>
                  </a:lnTo>
                  <a:lnTo>
                    <a:pt x="507" y="143"/>
                  </a:lnTo>
                  <a:lnTo>
                    <a:pt x="508" y="144"/>
                  </a:lnTo>
                  <a:lnTo>
                    <a:pt x="510" y="145"/>
                  </a:lnTo>
                  <a:lnTo>
                    <a:pt x="510" y="147"/>
                  </a:lnTo>
                  <a:lnTo>
                    <a:pt x="510" y="148"/>
                  </a:lnTo>
                  <a:lnTo>
                    <a:pt x="510" y="149"/>
                  </a:lnTo>
                  <a:lnTo>
                    <a:pt x="510" y="150"/>
                  </a:lnTo>
                  <a:lnTo>
                    <a:pt x="511" y="149"/>
                  </a:lnTo>
                  <a:lnTo>
                    <a:pt x="511" y="150"/>
                  </a:lnTo>
                  <a:lnTo>
                    <a:pt x="511" y="151"/>
                  </a:lnTo>
                  <a:lnTo>
                    <a:pt x="511" y="152"/>
                  </a:lnTo>
                  <a:lnTo>
                    <a:pt x="510" y="152"/>
                  </a:lnTo>
                  <a:lnTo>
                    <a:pt x="510" y="153"/>
                  </a:lnTo>
                  <a:lnTo>
                    <a:pt x="510" y="155"/>
                  </a:lnTo>
                  <a:lnTo>
                    <a:pt x="510" y="156"/>
                  </a:lnTo>
                  <a:lnTo>
                    <a:pt x="511" y="156"/>
                  </a:lnTo>
                  <a:lnTo>
                    <a:pt x="510" y="157"/>
                  </a:lnTo>
                  <a:lnTo>
                    <a:pt x="510" y="158"/>
                  </a:lnTo>
                  <a:lnTo>
                    <a:pt x="511" y="158"/>
                  </a:lnTo>
                  <a:lnTo>
                    <a:pt x="510" y="159"/>
                  </a:lnTo>
                  <a:lnTo>
                    <a:pt x="510" y="160"/>
                  </a:lnTo>
                  <a:lnTo>
                    <a:pt x="510" y="161"/>
                  </a:lnTo>
                  <a:lnTo>
                    <a:pt x="511" y="161"/>
                  </a:lnTo>
                  <a:lnTo>
                    <a:pt x="511" y="162"/>
                  </a:lnTo>
                  <a:lnTo>
                    <a:pt x="511" y="164"/>
                  </a:lnTo>
                  <a:lnTo>
                    <a:pt x="511" y="165"/>
                  </a:lnTo>
                  <a:lnTo>
                    <a:pt x="512" y="165"/>
                  </a:lnTo>
                  <a:lnTo>
                    <a:pt x="513" y="166"/>
                  </a:lnTo>
                  <a:lnTo>
                    <a:pt x="513" y="167"/>
                  </a:lnTo>
                  <a:lnTo>
                    <a:pt x="512" y="168"/>
                  </a:lnTo>
                  <a:lnTo>
                    <a:pt x="513" y="168"/>
                  </a:lnTo>
                  <a:lnTo>
                    <a:pt x="514" y="168"/>
                  </a:lnTo>
                  <a:lnTo>
                    <a:pt x="515" y="168"/>
                  </a:lnTo>
                  <a:lnTo>
                    <a:pt x="515" y="169"/>
                  </a:lnTo>
                  <a:lnTo>
                    <a:pt x="515" y="170"/>
                  </a:lnTo>
                  <a:lnTo>
                    <a:pt x="516" y="172"/>
                  </a:lnTo>
                  <a:lnTo>
                    <a:pt x="516" y="173"/>
                  </a:lnTo>
                  <a:lnTo>
                    <a:pt x="517" y="173"/>
                  </a:lnTo>
                  <a:lnTo>
                    <a:pt x="517" y="174"/>
                  </a:lnTo>
                  <a:lnTo>
                    <a:pt x="517" y="175"/>
                  </a:lnTo>
                  <a:lnTo>
                    <a:pt x="519" y="175"/>
                  </a:lnTo>
                  <a:lnTo>
                    <a:pt x="519" y="176"/>
                  </a:lnTo>
                  <a:lnTo>
                    <a:pt x="519" y="177"/>
                  </a:lnTo>
                  <a:lnTo>
                    <a:pt x="520" y="177"/>
                  </a:lnTo>
                  <a:lnTo>
                    <a:pt x="521" y="180"/>
                  </a:lnTo>
                  <a:lnTo>
                    <a:pt x="520" y="180"/>
                  </a:lnTo>
                  <a:lnTo>
                    <a:pt x="520" y="181"/>
                  </a:lnTo>
                  <a:lnTo>
                    <a:pt x="520" y="182"/>
                  </a:lnTo>
                  <a:lnTo>
                    <a:pt x="521" y="182"/>
                  </a:lnTo>
                  <a:lnTo>
                    <a:pt x="522" y="183"/>
                  </a:lnTo>
                  <a:lnTo>
                    <a:pt x="523" y="184"/>
                  </a:lnTo>
                  <a:lnTo>
                    <a:pt x="524" y="185"/>
                  </a:lnTo>
                  <a:lnTo>
                    <a:pt x="525" y="186"/>
                  </a:lnTo>
                  <a:lnTo>
                    <a:pt x="525" y="187"/>
                  </a:lnTo>
                  <a:lnTo>
                    <a:pt x="527" y="187"/>
                  </a:lnTo>
                  <a:lnTo>
                    <a:pt x="527" y="189"/>
                  </a:lnTo>
                  <a:lnTo>
                    <a:pt x="527" y="190"/>
                  </a:lnTo>
                  <a:lnTo>
                    <a:pt x="528" y="191"/>
                  </a:lnTo>
                  <a:lnTo>
                    <a:pt x="529" y="191"/>
                  </a:lnTo>
                  <a:lnTo>
                    <a:pt x="529" y="192"/>
                  </a:lnTo>
                  <a:lnTo>
                    <a:pt x="530" y="192"/>
                  </a:lnTo>
                  <a:lnTo>
                    <a:pt x="530" y="193"/>
                  </a:lnTo>
                  <a:lnTo>
                    <a:pt x="530" y="194"/>
                  </a:lnTo>
                  <a:lnTo>
                    <a:pt x="530" y="195"/>
                  </a:lnTo>
                  <a:lnTo>
                    <a:pt x="530" y="198"/>
                  </a:lnTo>
                  <a:lnTo>
                    <a:pt x="531" y="198"/>
                  </a:lnTo>
                  <a:lnTo>
                    <a:pt x="532" y="198"/>
                  </a:lnTo>
                  <a:lnTo>
                    <a:pt x="532" y="199"/>
                  </a:lnTo>
                  <a:lnTo>
                    <a:pt x="533" y="199"/>
                  </a:lnTo>
                  <a:lnTo>
                    <a:pt x="532" y="200"/>
                  </a:lnTo>
                  <a:lnTo>
                    <a:pt x="533" y="200"/>
                  </a:lnTo>
                  <a:lnTo>
                    <a:pt x="533" y="202"/>
                  </a:lnTo>
                  <a:lnTo>
                    <a:pt x="533" y="203"/>
                  </a:lnTo>
                  <a:lnTo>
                    <a:pt x="533" y="205"/>
                  </a:lnTo>
                  <a:lnTo>
                    <a:pt x="533" y="206"/>
                  </a:lnTo>
                  <a:lnTo>
                    <a:pt x="534" y="207"/>
                  </a:lnTo>
                  <a:lnTo>
                    <a:pt x="534" y="208"/>
                  </a:lnTo>
                  <a:lnTo>
                    <a:pt x="534" y="209"/>
                  </a:lnTo>
                  <a:lnTo>
                    <a:pt x="536" y="209"/>
                  </a:lnTo>
                  <a:lnTo>
                    <a:pt x="537" y="209"/>
                  </a:lnTo>
                  <a:lnTo>
                    <a:pt x="537" y="210"/>
                  </a:lnTo>
                  <a:lnTo>
                    <a:pt x="538" y="210"/>
                  </a:lnTo>
                  <a:lnTo>
                    <a:pt x="539" y="210"/>
                  </a:lnTo>
                  <a:lnTo>
                    <a:pt x="540" y="210"/>
                  </a:lnTo>
                  <a:lnTo>
                    <a:pt x="540" y="211"/>
                  </a:lnTo>
                  <a:lnTo>
                    <a:pt x="541" y="211"/>
                  </a:lnTo>
                  <a:lnTo>
                    <a:pt x="542" y="212"/>
                  </a:lnTo>
                  <a:lnTo>
                    <a:pt x="545" y="212"/>
                  </a:lnTo>
                  <a:lnTo>
                    <a:pt x="546" y="212"/>
                  </a:lnTo>
                  <a:lnTo>
                    <a:pt x="547" y="214"/>
                  </a:lnTo>
                  <a:lnTo>
                    <a:pt x="548" y="215"/>
                  </a:lnTo>
                  <a:lnTo>
                    <a:pt x="548" y="216"/>
                  </a:lnTo>
                  <a:lnTo>
                    <a:pt x="548" y="219"/>
                  </a:lnTo>
                  <a:lnTo>
                    <a:pt x="550" y="218"/>
                  </a:lnTo>
                  <a:lnTo>
                    <a:pt x="551" y="218"/>
                  </a:lnTo>
                  <a:lnTo>
                    <a:pt x="551" y="219"/>
                  </a:lnTo>
                  <a:lnTo>
                    <a:pt x="551" y="218"/>
                  </a:lnTo>
                  <a:lnTo>
                    <a:pt x="553" y="218"/>
                  </a:lnTo>
                  <a:lnTo>
                    <a:pt x="553" y="219"/>
                  </a:lnTo>
                  <a:lnTo>
                    <a:pt x="553" y="218"/>
                  </a:lnTo>
                  <a:lnTo>
                    <a:pt x="554" y="218"/>
                  </a:lnTo>
                  <a:lnTo>
                    <a:pt x="555" y="218"/>
                  </a:lnTo>
                  <a:lnTo>
                    <a:pt x="556" y="218"/>
                  </a:lnTo>
                  <a:lnTo>
                    <a:pt x="557" y="218"/>
                  </a:lnTo>
                  <a:lnTo>
                    <a:pt x="558" y="218"/>
                  </a:lnTo>
                  <a:lnTo>
                    <a:pt x="559" y="218"/>
                  </a:lnTo>
                  <a:lnTo>
                    <a:pt x="560" y="218"/>
                  </a:lnTo>
                  <a:lnTo>
                    <a:pt x="562" y="218"/>
                  </a:lnTo>
                  <a:lnTo>
                    <a:pt x="563" y="218"/>
                  </a:lnTo>
                  <a:lnTo>
                    <a:pt x="566" y="219"/>
                  </a:lnTo>
                  <a:lnTo>
                    <a:pt x="568" y="219"/>
                  </a:lnTo>
                  <a:lnTo>
                    <a:pt x="570" y="219"/>
                  </a:lnTo>
                  <a:lnTo>
                    <a:pt x="571" y="220"/>
                  </a:lnTo>
                  <a:lnTo>
                    <a:pt x="577" y="220"/>
                  </a:lnTo>
                  <a:lnTo>
                    <a:pt x="579" y="222"/>
                  </a:lnTo>
                  <a:lnTo>
                    <a:pt x="579" y="220"/>
                  </a:lnTo>
                  <a:lnTo>
                    <a:pt x="580" y="220"/>
                  </a:lnTo>
                  <a:lnTo>
                    <a:pt x="581" y="220"/>
                  </a:lnTo>
                  <a:lnTo>
                    <a:pt x="582" y="219"/>
                  </a:lnTo>
                  <a:lnTo>
                    <a:pt x="583" y="219"/>
                  </a:lnTo>
                  <a:lnTo>
                    <a:pt x="584" y="218"/>
                  </a:lnTo>
                  <a:lnTo>
                    <a:pt x="584" y="217"/>
                  </a:lnTo>
                  <a:lnTo>
                    <a:pt x="585" y="217"/>
                  </a:lnTo>
                  <a:lnTo>
                    <a:pt x="586" y="219"/>
                  </a:lnTo>
                  <a:lnTo>
                    <a:pt x="586" y="220"/>
                  </a:lnTo>
                  <a:lnTo>
                    <a:pt x="589" y="224"/>
                  </a:lnTo>
                  <a:lnTo>
                    <a:pt x="589" y="227"/>
                  </a:lnTo>
                  <a:lnTo>
                    <a:pt x="589" y="228"/>
                  </a:lnTo>
                  <a:lnTo>
                    <a:pt x="589" y="229"/>
                  </a:lnTo>
                  <a:lnTo>
                    <a:pt x="589" y="231"/>
                  </a:lnTo>
                  <a:lnTo>
                    <a:pt x="590" y="231"/>
                  </a:lnTo>
                  <a:lnTo>
                    <a:pt x="590" y="232"/>
                  </a:lnTo>
                  <a:lnTo>
                    <a:pt x="590" y="233"/>
                  </a:lnTo>
                  <a:lnTo>
                    <a:pt x="589" y="234"/>
                  </a:lnTo>
                  <a:lnTo>
                    <a:pt x="589" y="235"/>
                  </a:lnTo>
                  <a:lnTo>
                    <a:pt x="588" y="236"/>
                  </a:lnTo>
                  <a:lnTo>
                    <a:pt x="588" y="237"/>
                  </a:lnTo>
                  <a:lnTo>
                    <a:pt x="588" y="239"/>
                  </a:lnTo>
                  <a:lnTo>
                    <a:pt x="588" y="240"/>
                  </a:lnTo>
                  <a:lnTo>
                    <a:pt x="589" y="241"/>
                  </a:lnTo>
                  <a:lnTo>
                    <a:pt x="590" y="241"/>
                  </a:lnTo>
                  <a:lnTo>
                    <a:pt x="590" y="242"/>
                  </a:lnTo>
                  <a:lnTo>
                    <a:pt x="591" y="243"/>
                  </a:lnTo>
                  <a:lnTo>
                    <a:pt x="591" y="242"/>
                  </a:lnTo>
                  <a:lnTo>
                    <a:pt x="592" y="242"/>
                  </a:lnTo>
                  <a:lnTo>
                    <a:pt x="593" y="243"/>
                  </a:lnTo>
                  <a:lnTo>
                    <a:pt x="594" y="242"/>
                  </a:lnTo>
                  <a:lnTo>
                    <a:pt x="596" y="242"/>
                  </a:lnTo>
                  <a:lnTo>
                    <a:pt x="597" y="242"/>
                  </a:lnTo>
                  <a:lnTo>
                    <a:pt x="597" y="243"/>
                  </a:lnTo>
                  <a:lnTo>
                    <a:pt x="598" y="243"/>
                  </a:lnTo>
                  <a:lnTo>
                    <a:pt x="598" y="242"/>
                  </a:lnTo>
                  <a:lnTo>
                    <a:pt x="599" y="242"/>
                  </a:lnTo>
                  <a:lnTo>
                    <a:pt x="600" y="242"/>
                  </a:lnTo>
                  <a:lnTo>
                    <a:pt x="601" y="242"/>
                  </a:lnTo>
                  <a:lnTo>
                    <a:pt x="601" y="241"/>
                  </a:lnTo>
                  <a:lnTo>
                    <a:pt x="602" y="241"/>
                  </a:lnTo>
                  <a:lnTo>
                    <a:pt x="603" y="241"/>
                  </a:lnTo>
                  <a:lnTo>
                    <a:pt x="603" y="242"/>
                  </a:lnTo>
                  <a:lnTo>
                    <a:pt x="605" y="242"/>
                  </a:lnTo>
                  <a:lnTo>
                    <a:pt x="605" y="241"/>
                  </a:lnTo>
                  <a:lnTo>
                    <a:pt x="606" y="241"/>
                  </a:lnTo>
                  <a:lnTo>
                    <a:pt x="605" y="241"/>
                  </a:lnTo>
                  <a:lnTo>
                    <a:pt x="606" y="240"/>
                  </a:lnTo>
                  <a:lnTo>
                    <a:pt x="608" y="240"/>
                  </a:lnTo>
                  <a:lnTo>
                    <a:pt x="610" y="237"/>
                  </a:lnTo>
                  <a:lnTo>
                    <a:pt x="611" y="236"/>
                  </a:lnTo>
                  <a:lnTo>
                    <a:pt x="612" y="236"/>
                  </a:lnTo>
                  <a:lnTo>
                    <a:pt x="612" y="235"/>
                  </a:lnTo>
                  <a:lnTo>
                    <a:pt x="614" y="235"/>
                  </a:lnTo>
                  <a:lnTo>
                    <a:pt x="615" y="234"/>
                  </a:lnTo>
                  <a:lnTo>
                    <a:pt x="615" y="233"/>
                  </a:lnTo>
                  <a:lnTo>
                    <a:pt x="616" y="233"/>
                  </a:lnTo>
                  <a:lnTo>
                    <a:pt x="617" y="233"/>
                  </a:lnTo>
                  <a:lnTo>
                    <a:pt x="618" y="233"/>
                  </a:lnTo>
                  <a:lnTo>
                    <a:pt x="619" y="233"/>
                  </a:lnTo>
                  <a:lnTo>
                    <a:pt x="619" y="234"/>
                  </a:lnTo>
                  <a:lnTo>
                    <a:pt x="620" y="233"/>
                  </a:lnTo>
                  <a:lnTo>
                    <a:pt x="622" y="233"/>
                  </a:lnTo>
                  <a:lnTo>
                    <a:pt x="622" y="232"/>
                  </a:lnTo>
                  <a:lnTo>
                    <a:pt x="623" y="231"/>
                  </a:lnTo>
                  <a:lnTo>
                    <a:pt x="624" y="231"/>
                  </a:lnTo>
                  <a:lnTo>
                    <a:pt x="624" y="232"/>
                  </a:lnTo>
                  <a:lnTo>
                    <a:pt x="624" y="233"/>
                  </a:lnTo>
                  <a:lnTo>
                    <a:pt x="625" y="239"/>
                  </a:lnTo>
                  <a:lnTo>
                    <a:pt x="625" y="240"/>
                  </a:lnTo>
                  <a:lnTo>
                    <a:pt x="625" y="241"/>
                  </a:lnTo>
                  <a:lnTo>
                    <a:pt x="625" y="243"/>
                  </a:lnTo>
                  <a:lnTo>
                    <a:pt x="625" y="244"/>
                  </a:lnTo>
                  <a:lnTo>
                    <a:pt x="625" y="245"/>
                  </a:lnTo>
                  <a:lnTo>
                    <a:pt x="626" y="245"/>
                  </a:lnTo>
                  <a:lnTo>
                    <a:pt x="626" y="247"/>
                  </a:lnTo>
                  <a:lnTo>
                    <a:pt x="626" y="249"/>
                  </a:lnTo>
                  <a:lnTo>
                    <a:pt x="627" y="250"/>
                  </a:lnTo>
                  <a:lnTo>
                    <a:pt x="627" y="251"/>
                  </a:lnTo>
                  <a:lnTo>
                    <a:pt x="627" y="252"/>
                  </a:lnTo>
                  <a:lnTo>
                    <a:pt x="627" y="253"/>
                  </a:lnTo>
                  <a:lnTo>
                    <a:pt x="628" y="254"/>
                  </a:lnTo>
                  <a:lnTo>
                    <a:pt x="628" y="256"/>
                  </a:lnTo>
                  <a:lnTo>
                    <a:pt x="629" y="257"/>
                  </a:lnTo>
                  <a:lnTo>
                    <a:pt x="634" y="253"/>
                  </a:lnTo>
                  <a:lnTo>
                    <a:pt x="634" y="252"/>
                  </a:lnTo>
                  <a:lnTo>
                    <a:pt x="635" y="252"/>
                  </a:lnTo>
                  <a:lnTo>
                    <a:pt x="636" y="252"/>
                  </a:lnTo>
                  <a:lnTo>
                    <a:pt x="637" y="251"/>
                  </a:lnTo>
                  <a:lnTo>
                    <a:pt x="639" y="251"/>
                  </a:lnTo>
                  <a:lnTo>
                    <a:pt x="640" y="251"/>
                  </a:lnTo>
                  <a:lnTo>
                    <a:pt x="640" y="250"/>
                  </a:lnTo>
                  <a:lnTo>
                    <a:pt x="641" y="250"/>
                  </a:lnTo>
                  <a:lnTo>
                    <a:pt x="640" y="250"/>
                  </a:lnTo>
                  <a:lnTo>
                    <a:pt x="641" y="250"/>
                  </a:lnTo>
                  <a:lnTo>
                    <a:pt x="640" y="249"/>
                  </a:lnTo>
                  <a:lnTo>
                    <a:pt x="641" y="249"/>
                  </a:lnTo>
                  <a:lnTo>
                    <a:pt x="641" y="250"/>
                  </a:lnTo>
                  <a:lnTo>
                    <a:pt x="641" y="249"/>
                  </a:lnTo>
                  <a:lnTo>
                    <a:pt x="642" y="249"/>
                  </a:lnTo>
                  <a:lnTo>
                    <a:pt x="642" y="248"/>
                  </a:lnTo>
                  <a:lnTo>
                    <a:pt x="641" y="248"/>
                  </a:lnTo>
                  <a:lnTo>
                    <a:pt x="654" y="236"/>
                  </a:lnTo>
                  <a:lnTo>
                    <a:pt x="668" y="256"/>
                  </a:lnTo>
                  <a:lnTo>
                    <a:pt x="668" y="276"/>
                  </a:lnTo>
                  <a:lnTo>
                    <a:pt x="651" y="267"/>
                  </a:lnTo>
                  <a:lnTo>
                    <a:pt x="651" y="266"/>
                  </a:lnTo>
                  <a:lnTo>
                    <a:pt x="650" y="265"/>
                  </a:lnTo>
                  <a:lnTo>
                    <a:pt x="650" y="264"/>
                  </a:lnTo>
                  <a:lnTo>
                    <a:pt x="650" y="262"/>
                  </a:lnTo>
                  <a:lnTo>
                    <a:pt x="650" y="261"/>
                  </a:lnTo>
                  <a:lnTo>
                    <a:pt x="650" y="260"/>
                  </a:lnTo>
                  <a:lnTo>
                    <a:pt x="650" y="259"/>
                  </a:lnTo>
                  <a:lnTo>
                    <a:pt x="649" y="258"/>
                  </a:lnTo>
                  <a:lnTo>
                    <a:pt x="648" y="258"/>
                  </a:lnTo>
                  <a:lnTo>
                    <a:pt x="646" y="258"/>
                  </a:lnTo>
                  <a:lnTo>
                    <a:pt x="646" y="259"/>
                  </a:lnTo>
                  <a:lnTo>
                    <a:pt x="645" y="259"/>
                  </a:lnTo>
                  <a:lnTo>
                    <a:pt x="645" y="258"/>
                  </a:lnTo>
                  <a:lnTo>
                    <a:pt x="645" y="257"/>
                  </a:lnTo>
                  <a:lnTo>
                    <a:pt x="643" y="258"/>
                  </a:lnTo>
                  <a:lnTo>
                    <a:pt x="642" y="258"/>
                  </a:lnTo>
                  <a:lnTo>
                    <a:pt x="642" y="259"/>
                  </a:lnTo>
                  <a:lnTo>
                    <a:pt x="641" y="259"/>
                  </a:lnTo>
                  <a:lnTo>
                    <a:pt x="640" y="259"/>
                  </a:lnTo>
                  <a:lnTo>
                    <a:pt x="639" y="260"/>
                  </a:lnTo>
                  <a:lnTo>
                    <a:pt x="637" y="259"/>
                  </a:lnTo>
                  <a:lnTo>
                    <a:pt x="636" y="259"/>
                  </a:lnTo>
                  <a:lnTo>
                    <a:pt x="635" y="259"/>
                  </a:lnTo>
                  <a:lnTo>
                    <a:pt x="636" y="259"/>
                  </a:lnTo>
                  <a:lnTo>
                    <a:pt x="636" y="258"/>
                  </a:lnTo>
                  <a:lnTo>
                    <a:pt x="635" y="258"/>
                  </a:lnTo>
                  <a:lnTo>
                    <a:pt x="634" y="259"/>
                  </a:lnTo>
                  <a:lnTo>
                    <a:pt x="634" y="258"/>
                  </a:lnTo>
                  <a:lnTo>
                    <a:pt x="633" y="257"/>
                  </a:lnTo>
                  <a:lnTo>
                    <a:pt x="632" y="258"/>
                  </a:lnTo>
                  <a:lnTo>
                    <a:pt x="631" y="257"/>
                  </a:lnTo>
                  <a:lnTo>
                    <a:pt x="629" y="257"/>
                  </a:lnTo>
                  <a:lnTo>
                    <a:pt x="628" y="257"/>
                  </a:lnTo>
                  <a:lnTo>
                    <a:pt x="627" y="256"/>
                  </a:lnTo>
                  <a:lnTo>
                    <a:pt x="626" y="256"/>
                  </a:lnTo>
                  <a:lnTo>
                    <a:pt x="624" y="254"/>
                  </a:lnTo>
                  <a:lnTo>
                    <a:pt x="624" y="257"/>
                  </a:lnTo>
                  <a:lnTo>
                    <a:pt x="623" y="259"/>
                  </a:lnTo>
                  <a:lnTo>
                    <a:pt x="623" y="260"/>
                  </a:lnTo>
                  <a:lnTo>
                    <a:pt x="622" y="260"/>
                  </a:lnTo>
                  <a:lnTo>
                    <a:pt x="620" y="260"/>
                  </a:lnTo>
                  <a:lnTo>
                    <a:pt x="619" y="260"/>
                  </a:lnTo>
                  <a:lnTo>
                    <a:pt x="619" y="259"/>
                  </a:lnTo>
                  <a:lnTo>
                    <a:pt x="618" y="259"/>
                  </a:lnTo>
                  <a:lnTo>
                    <a:pt x="617" y="259"/>
                  </a:lnTo>
                  <a:lnTo>
                    <a:pt x="616" y="259"/>
                  </a:lnTo>
                  <a:lnTo>
                    <a:pt x="616" y="260"/>
                  </a:lnTo>
                  <a:lnTo>
                    <a:pt x="615" y="260"/>
                  </a:lnTo>
                  <a:lnTo>
                    <a:pt x="615" y="261"/>
                  </a:lnTo>
                  <a:lnTo>
                    <a:pt x="615" y="260"/>
                  </a:lnTo>
                  <a:lnTo>
                    <a:pt x="615" y="261"/>
                  </a:lnTo>
                  <a:lnTo>
                    <a:pt x="614" y="260"/>
                  </a:lnTo>
                  <a:lnTo>
                    <a:pt x="614" y="261"/>
                  </a:lnTo>
                  <a:lnTo>
                    <a:pt x="612" y="262"/>
                  </a:lnTo>
                  <a:lnTo>
                    <a:pt x="612" y="261"/>
                  </a:lnTo>
                  <a:lnTo>
                    <a:pt x="612" y="262"/>
                  </a:lnTo>
                  <a:lnTo>
                    <a:pt x="611" y="262"/>
                  </a:lnTo>
                  <a:lnTo>
                    <a:pt x="611" y="264"/>
                  </a:lnTo>
                  <a:lnTo>
                    <a:pt x="611" y="265"/>
                  </a:lnTo>
                  <a:lnTo>
                    <a:pt x="610" y="265"/>
                  </a:lnTo>
                  <a:lnTo>
                    <a:pt x="610" y="266"/>
                  </a:lnTo>
                  <a:lnTo>
                    <a:pt x="611" y="266"/>
                  </a:lnTo>
                  <a:lnTo>
                    <a:pt x="611" y="267"/>
                  </a:lnTo>
                  <a:lnTo>
                    <a:pt x="610" y="267"/>
                  </a:lnTo>
                  <a:lnTo>
                    <a:pt x="609" y="267"/>
                  </a:lnTo>
                  <a:lnTo>
                    <a:pt x="609" y="268"/>
                  </a:lnTo>
                  <a:lnTo>
                    <a:pt x="609" y="267"/>
                  </a:lnTo>
                  <a:lnTo>
                    <a:pt x="608" y="268"/>
                  </a:lnTo>
                  <a:lnTo>
                    <a:pt x="607" y="268"/>
                  </a:lnTo>
                  <a:lnTo>
                    <a:pt x="606" y="268"/>
                  </a:lnTo>
                  <a:lnTo>
                    <a:pt x="605" y="268"/>
                  </a:lnTo>
                  <a:lnTo>
                    <a:pt x="605" y="269"/>
                  </a:lnTo>
                  <a:lnTo>
                    <a:pt x="603" y="269"/>
                  </a:lnTo>
                  <a:lnTo>
                    <a:pt x="602" y="269"/>
                  </a:lnTo>
                  <a:lnTo>
                    <a:pt x="601" y="270"/>
                  </a:lnTo>
                  <a:lnTo>
                    <a:pt x="600" y="270"/>
                  </a:lnTo>
                  <a:lnTo>
                    <a:pt x="599" y="270"/>
                  </a:lnTo>
                  <a:lnTo>
                    <a:pt x="599" y="272"/>
                  </a:lnTo>
                  <a:lnTo>
                    <a:pt x="598" y="272"/>
                  </a:lnTo>
                  <a:lnTo>
                    <a:pt x="597" y="272"/>
                  </a:lnTo>
                  <a:lnTo>
                    <a:pt x="597" y="273"/>
                  </a:lnTo>
                  <a:lnTo>
                    <a:pt x="596" y="273"/>
                  </a:lnTo>
                  <a:lnTo>
                    <a:pt x="596" y="274"/>
                  </a:lnTo>
                  <a:lnTo>
                    <a:pt x="594" y="274"/>
                  </a:lnTo>
                  <a:lnTo>
                    <a:pt x="592" y="276"/>
                  </a:lnTo>
                  <a:lnTo>
                    <a:pt x="592" y="277"/>
                  </a:lnTo>
                  <a:lnTo>
                    <a:pt x="591" y="278"/>
                  </a:lnTo>
                  <a:lnTo>
                    <a:pt x="590" y="279"/>
                  </a:lnTo>
                  <a:lnTo>
                    <a:pt x="590" y="281"/>
                  </a:lnTo>
                  <a:lnTo>
                    <a:pt x="589" y="282"/>
                  </a:lnTo>
                  <a:lnTo>
                    <a:pt x="589" y="283"/>
                  </a:lnTo>
                  <a:lnTo>
                    <a:pt x="588" y="283"/>
                  </a:lnTo>
                  <a:lnTo>
                    <a:pt x="588" y="284"/>
                  </a:lnTo>
                  <a:lnTo>
                    <a:pt x="586" y="284"/>
                  </a:lnTo>
                  <a:lnTo>
                    <a:pt x="586" y="285"/>
                  </a:lnTo>
                  <a:lnTo>
                    <a:pt x="584" y="286"/>
                  </a:lnTo>
                  <a:lnTo>
                    <a:pt x="584" y="287"/>
                  </a:lnTo>
                  <a:lnTo>
                    <a:pt x="583" y="287"/>
                  </a:lnTo>
                  <a:lnTo>
                    <a:pt x="583" y="289"/>
                  </a:lnTo>
                  <a:lnTo>
                    <a:pt x="583" y="290"/>
                  </a:lnTo>
                  <a:lnTo>
                    <a:pt x="584" y="291"/>
                  </a:lnTo>
                  <a:lnTo>
                    <a:pt x="583" y="293"/>
                  </a:lnTo>
                  <a:lnTo>
                    <a:pt x="583" y="294"/>
                  </a:lnTo>
                  <a:lnTo>
                    <a:pt x="584" y="297"/>
                  </a:lnTo>
                  <a:lnTo>
                    <a:pt x="584" y="298"/>
                  </a:lnTo>
                  <a:lnTo>
                    <a:pt x="584" y="299"/>
                  </a:lnTo>
                  <a:lnTo>
                    <a:pt x="583" y="300"/>
                  </a:lnTo>
                  <a:lnTo>
                    <a:pt x="583" y="301"/>
                  </a:lnTo>
                  <a:lnTo>
                    <a:pt x="583" y="302"/>
                  </a:lnTo>
                  <a:lnTo>
                    <a:pt x="583" y="303"/>
                  </a:lnTo>
                  <a:lnTo>
                    <a:pt x="582" y="304"/>
                  </a:lnTo>
                  <a:lnTo>
                    <a:pt x="583" y="304"/>
                  </a:lnTo>
                  <a:lnTo>
                    <a:pt x="582" y="304"/>
                  </a:lnTo>
                  <a:lnTo>
                    <a:pt x="581" y="306"/>
                  </a:lnTo>
                  <a:lnTo>
                    <a:pt x="581" y="307"/>
                  </a:lnTo>
                  <a:lnTo>
                    <a:pt x="581" y="308"/>
                  </a:lnTo>
                  <a:lnTo>
                    <a:pt x="581" y="309"/>
                  </a:lnTo>
                  <a:lnTo>
                    <a:pt x="580" y="309"/>
                  </a:lnTo>
                  <a:lnTo>
                    <a:pt x="579" y="310"/>
                  </a:lnTo>
                  <a:lnTo>
                    <a:pt x="577" y="310"/>
                  </a:lnTo>
                  <a:lnTo>
                    <a:pt x="577" y="311"/>
                  </a:lnTo>
                  <a:lnTo>
                    <a:pt x="576" y="311"/>
                  </a:lnTo>
                  <a:lnTo>
                    <a:pt x="576" y="312"/>
                  </a:lnTo>
                  <a:lnTo>
                    <a:pt x="575" y="312"/>
                  </a:lnTo>
                  <a:lnTo>
                    <a:pt x="574" y="314"/>
                  </a:lnTo>
                  <a:lnTo>
                    <a:pt x="572" y="314"/>
                  </a:lnTo>
                  <a:lnTo>
                    <a:pt x="572" y="315"/>
                  </a:lnTo>
                  <a:lnTo>
                    <a:pt x="571" y="315"/>
                  </a:lnTo>
                  <a:lnTo>
                    <a:pt x="571" y="316"/>
                  </a:lnTo>
                  <a:lnTo>
                    <a:pt x="570" y="316"/>
                  </a:lnTo>
                  <a:lnTo>
                    <a:pt x="570" y="317"/>
                  </a:lnTo>
                  <a:lnTo>
                    <a:pt x="568" y="318"/>
                  </a:lnTo>
                  <a:lnTo>
                    <a:pt x="566" y="318"/>
                  </a:lnTo>
                  <a:lnTo>
                    <a:pt x="566" y="319"/>
                  </a:lnTo>
                  <a:lnTo>
                    <a:pt x="565" y="319"/>
                  </a:lnTo>
                  <a:lnTo>
                    <a:pt x="565" y="320"/>
                  </a:lnTo>
                  <a:lnTo>
                    <a:pt x="564" y="320"/>
                  </a:lnTo>
                  <a:lnTo>
                    <a:pt x="563" y="321"/>
                  </a:lnTo>
                  <a:lnTo>
                    <a:pt x="563" y="323"/>
                  </a:lnTo>
                  <a:lnTo>
                    <a:pt x="563" y="324"/>
                  </a:lnTo>
                  <a:lnTo>
                    <a:pt x="564" y="325"/>
                  </a:lnTo>
                  <a:lnTo>
                    <a:pt x="564" y="326"/>
                  </a:lnTo>
                  <a:lnTo>
                    <a:pt x="564" y="327"/>
                  </a:lnTo>
                  <a:lnTo>
                    <a:pt x="564" y="328"/>
                  </a:lnTo>
                  <a:lnTo>
                    <a:pt x="564" y="329"/>
                  </a:lnTo>
                  <a:lnTo>
                    <a:pt x="564" y="331"/>
                  </a:lnTo>
                  <a:lnTo>
                    <a:pt x="564" y="332"/>
                  </a:lnTo>
                  <a:lnTo>
                    <a:pt x="564" y="333"/>
                  </a:lnTo>
                  <a:lnTo>
                    <a:pt x="565" y="333"/>
                  </a:lnTo>
                  <a:lnTo>
                    <a:pt x="565" y="334"/>
                  </a:lnTo>
                  <a:lnTo>
                    <a:pt x="565" y="335"/>
                  </a:lnTo>
                  <a:lnTo>
                    <a:pt x="566" y="335"/>
                  </a:lnTo>
                  <a:lnTo>
                    <a:pt x="567" y="336"/>
                  </a:lnTo>
                  <a:lnTo>
                    <a:pt x="572" y="336"/>
                  </a:lnTo>
                  <a:lnTo>
                    <a:pt x="573" y="336"/>
                  </a:lnTo>
                  <a:lnTo>
                    <a:pt x="573" y="337"/>
                  </a:lnTo>
                  <a:lnTo>
                    <a:pt x="574" y="337"/>
                  </a:lnTo>
                  <a:lnTo>
                    <a:pt x="575" y="337"/>
                  </a:lnTo>
                  <a:lnTo>
                    <a:pt x="605" y="328"/>
                  </a:lnTo>
                  <a:lnTo>
                    <a:pt x="606" y="328"/>
                  </a:lnTo>
                  <a:lnTo>
                    <a:pt x="607" y="328"/>
                  </a:lnTo>
                  <a:lnTo>
                    <a:pt x="608" y="328"/>
                  </a:lnTo>
                  <a:lnTo>
                    <a:pt x="608" y="329"/>
                  </a:lnTo>
                  <a:lnTo>
                    <a:pt x="608" y="331"/>
                  </a:lnTo>
                  <a:lnTo>
                    <a:pt x="609" y="331"/>
                  </a:lnTo>
                  <a:lnTo>
                    <a:pt x="610" y="331"/>
                  </a:lnTo>
                  <a:lnTo>
                    <a:pt x="611" y="331"/>
                  </a:lnTo>
                  <a:lnTo>
                    <a:pt x="612" y="331"/>
                  </a:lnTo>
                  <a:lnTo>
                    <a:pt x="614" y="331"/>
                  </a:lnTo>
                  <a:lnTo>
                    <a:pt x="615" y="331"/>
                  </a:lnTo>
                  <a:lnTo>
                    <a:pt x="616" y="332"/>
                  </a:lnTo>
                  <a:lnTo>
                    <a:pt x="618" y="333"/>
                  </a:lnTo>
                  <a:lnTo>
                    <a:pt x="618" y="334"/>
                  </a:lnTo>
                  <a:lnTo>
                    <a:pt x="619" y="334"/>
                  </a:lnTo>
                  <a:lnTo>
                    <a:pt x="620" y="335"/>
                  </a:lnTo>
                  <a:lnTo>
                    <a:pt x="620" y="336"/>
                  </a:lnTo>
                  <a:lnTo>
                    <a:pt x="619" y="337"/>
                  </a:lnTo>
                  <a:lnTo>
                    <a:pt x="620" y="339"/>
                  </a:lnTo>
                  <a:lnTo>
                    <a:pt x="622" y="339"/>
                  </a:lnTo>
                  <a:lnTo>
                    <a:pt x="623" y="340"/>
                  </a:lnTo>
                  <a:lnTo>
                    <a:pt x="624" y="340"/>
                  </a:lnTo>
                  <a:lnTo>
                    <a:pt x="624" y="341"/>
                  </a:lnTo>
                  <a:lnTo>
                    <a:pt x="625" y="341"/>
                  </a:lnTo>
                  <a:lnTo>
                    <a:pt x="626" y="341"/>
                  </a:lnTo>
                  <a:lnTo>
                    <a:pt x="627" y="342"/>
                  </a:lnTo>
                  <a:lnTo>
                    <a:pt x="628" y="343"/>
                  </a:lnTo>
                  <a:lnTo>
                    <a:pt x="637" y="351"/>
                  </a:lnTo>
                  <a:lnTo>
                    <a:pt x="641" y="353"/>
                  </a:lnTo>
                  <a:lnTo>
                    <a:pt x="642" y="353"/>
                  </a:lnTo>
                  <a:lnTo>
                    <a:pt x="643" y="353"/>
                  </a:lnTo>
                  <a:lnTo>
                    <a:pt x="644" y="353"/>
                  </a:lnTo>
                  <a:lnTo>
                    <a:pt x="644" y="354"/>
                  </a:lnTo>
                  <a:lnTo>
                    <a:pt x="645" y="354"/>
                  </a:lnTo>
                  <a:lnTo>
                    <a:pt x="649" y="358"/>
                  </a:lnTo>
                  <a:lnTo>
                    <a:pt x="649" y="359"/>
                  </a:lnTo>
                  <a:lnTo>
                    <a:pt x="650" y="359"/>
                  </a:lnTo>
                  <a:lnTo>
                    <a:pt x="651" y="361"/>
                  </a:lnTo>
                  <a:lnTo>
                    <a:pt x="654" y="365"/>
                  </a:lnTo>
                  <a:lnTo>
                    <a:pt x="654" y="366"/>
                  </a:lnTo>
                  <a:lnTo>
                    <a:pt x="655" y="366"/>
                  </a:lnTo>
                  <a:lnTo>
                    <a:pt x="657" y="367"/>
                  </a:lnTo>
                  <a:lnTo>
                    <a:pt x="658" y="367"/>
                  </a:lnTo>
                  <a:lnTo>
                    <a:pt x="658" y="368"/>
                  </a:lnTo>
                  <a:lnTo>
                    <a:pt x="659" y="368"/>
                  </a:lnTo>
                  <a:lnTo>
                    <a:pt x="660" y="368"/>
                  </a:lnTo>
                  <a:lnTo>
                    <a:pt x="660" y="369"/>
                  </a:lnTo>
                  <a:lnTo>
                    <a:pt x="661" y="370"/>
                  </a:lnTo>
                  <a:lnTo>
                    <a:pt x="662" y="371"/>
                  </a:lnTo>
                  <a:lnTo>
                    <a:pt x="662" y="373"/>
                  </a:lnTo>
                  <a:lnTo>
                    <a:pt x="663" y="373"/>
                  </a:lnTo>
                  <a:lnTo>
                    <a:pt x="665" y="374"/>
                  </a:lnTo>
                  <a:lnTo>
                    <a:pt x="666" y="375"/>
                  </a:lnTo>
                  <a:lnTo>
                    <a:pt x="667" y="377"/>
                  </a:lnTo>
                  <a:lnTo>
                    <a:pt x="667" y="378"/>
                  </a:lnTo>
                  <a:lnTo>
                    <a:pt x="668" y="378"/>
                  </a:lnTo>
                  <a:lnTo>
                    <a:pt x="669" y="379"/>
                  </a:lnTo>
                  <a:lnTo>
                    <a:pt x="670" y="382"/>
                  </a:lnTo>
                  <a:lnTo>
                    <a:pt x="671" y="382"/>
                  </a:lnTo>
                  <a:lnTo>
                    <a:pt x="672" y="382"/>
                  </a:lnTo>
                  <a:lnTo>
                    <a:pt x="674" y="382"/>
                  </a:lnTo>
                  <a:lnTo>
                    <a:pt x="674" y="383"/>
                  </a:lnTo>
                  <a:lnTo>
                    <a:pt x="674" y="384"/>
                  </a:lnTo>
                  <a:lnTo>
                    <a:pt x="675" y="384"/>
                  </a:lnTo>
                  <a:lnTo>
                    <a:pt x="675" y="385"/>
                  </a:lnTo>
                  <a:lnTo>
                    <a:pt x="676" y="386"/>
                  </a:lnTo>
                  <a:lnTo>
                    <a:pt x="677" y="387"/>
                  </a:lnTo>
                  <a:lnTo>
                    <a:pt x="677" y="388"/>
                  </a:lnTo>
                  <a:lnTo>
                    <a:pt x="678" y="388"/>
                  </a:lnTo>
                  <a:lnTo>
                    <a:pt x="679" y="388"/>
                  </a:lnTo>
                  <a:lnTo>
                    <a:pt x="680" y="388"/>
                  </a:lnTo>
                  <a:lnTo>
                    <a:pt x="682" y="388"/>
                  </a:lnTo>
                  <a:lnTo>
                    <a:pt x="683" y="388"/>
                  </a:lnTo>
                  <a:lnTo>
                    <a:pt x="685" y="388"/>
                  </a:lnTo>
                  <a:lnTo>
                    <a:pt x="686" y="390"/>
                  </a:lnTo>
                  <a:lnTo>
                    <a:pt x="687" y="390"/>
                  </a:lnTo>
                  <a:lnTo>
                    <a:pt x="688" y="391"/>
                  </a:lnTo>
                  <a:lnTo>
                    <a:pt x="689" y="392"/>
                  </a:lnTo>
                  <a:lnTo>
                    <a:pt x="691" y="392"/>
                  </a:lnTo>
                  <a:lnTo>
                    <a:pt x="691" y="393"/>
                  </a:lnTo>
                  <a:lnTo>
                    <a:pt x="691" y="394"/>
                  </a:lnTo>
                  <a:lnTo>
                    <a:pt x="691" y="395"/>
                  </a:lnTo>
                  <a:lnTo>
                    <a:pt x="691" y="396"/>
                  </a:lnTo>
                  <a:lnTo>
                    <a:pt x="691" y="398"/>
                  </a:lnTo>
                  <a:lnTo>
                    <a:pt x="691" y="399"/>
                  </a:lnTo>
                  <a:lnTo>
                    <a:pt x="691" y="400"/>
                  </a:lnTo>
                  <a:lnTo>
                    <a:pt x="691" y="401"/>
                  </a:lnTo>
                  <a:lnTo>
                    <a:pt x="691" y="402"/>
                  </a:lnTo>
                  <a:lnTo>
                    <a:pt x="691" y="403"/>
                  </a:lnTo>
                  <a:lnTo>
                    <a:pt x="691" y="404"/>
                  </a:lnTo>
                  <a:lnTo>
                    <a:pt x="691" y="406"/>
                  </a:lnTo>
                  <a:lnTo>
                    <a:pt x="691" y="407"/>
                  </a:lnTo>
                  <a:lnTo>
                    <a:pt x="691" y="408"/>
                  </a:lnTo>
                  <a:lnTo>
                    <a:pt x="689" y="408"/>
                  </a:lnTo>
                  <a:lnTo>
                    <a:pt x="689" y="409"/>
                  </a:lnTo>
                  <a:lnTo>
                    <a:pt x="689" y="410"/>
                  </a:lnTo>
                  <a:lnTo>
                    <a:pt x="688" y="410"/>
                  </a:lnTo>
                  <a:lnTo>
                    <a:pt x="688" y="411"/>
                  </a:lnTo>
                  <a:lnTo>
                    <a:pt x="688" y="412"/>
                  </a:lnTo>
                  <a:lnTo>
                    <a:pt x="688" y="413"/>
                  </a:lnTo>
                  <a:lnTo>
                    <a:pt x="687" y="413"/>
                  </a:lnTo>
                  <a:lnTo>
                    <a:pt x="687" y="415"/>
                  </a:lnTo>
                  <a:lnTo>
                    <a:pt x="688" y="415"/>
                  </a:lnTo>
                  <a:lnTo>
                    <a:pt x="688" y="416"/>
                  </a:lnTo>
                  <a:lnTo>
                    <a:pt x="687" y="416"/>
                  </a:lnTo>
                  <a:lnTo>
                    <a:pt x="687" y="417"/>
                  </a:lnTo>
                  <a:lnTo>
                    <a:pt x="686" y="417"/>
                  </a:lnTo>
                  <a:lnTo>
                    <a:pt x="686" y="418"/>
                  </a:lnTo>
                  <a:lnTo>
                    <a:pt x="685" y="418"/>
                  </a:lnTo>
                  <a:lnTo>
                    <a:pt x="684" y="419"/>
                  </a:lnTo>
                  <a:lnTo>
                    <a:pt x="683" y="419"/>
                  </a:lnTo>
                  <a:lnTo>
                    <a:pt x="682" y="419"/>
                  </a:lnTo>
                  <a:lnTo>
                    <a:pt x="682" y="420"/>
                  </a:lnTo>
                  <a:lnTo>
                    <a:pt x="680" y="420"/>
                  </a:lnTo>
                  <a:lnTo>
                    <a:pt x="679" y="421"/>
                  </a:lnTo>
                  <a:lnTo>
                    <a:pt x="678" y="423"/>
                  </a:lnTo>
                  <a:lnTo>
                    <a:pt x="678" y="424"/>
                  </a:lnTo>
                  <a:lnTo>
                    <a:pt x="677" y="424"/>
                  </a:lnTo>
                  <a:lnTo>
                    <a:pt x="676" y="424"/>
                  </a:lnTo>
                  <a:lnTo>
                    <a:pt x="675" y="424"/>
                  </a:lnTo>
                  <a:lnTo>
                    <a:pt x="674" y="424"/>
                  </a:lnTo>
                  <a:lnTo>
                    <a:pt x="672" y="424"/>
                  </a:lnTo>
                  <a:lnTo>
                    <a:pt x="671" y="424"/>
                  </a:lnTo>
                  <a:lnTo>
                    <a:pt x="671" y="425"/>
                  </a:lnTo>
                  <a:lnTo>
                    <a:pt x="670" y="426"/>
                  </a:lnTo>
                  <a:lnTo>
                    <a:pt x="669" y="426"/>
                  </a:lnTo>
                  <a:lnTo>
                    <a:pt x="668" y="426"/>
                  </a:lnTo>
                  <a:lnTo>
                    <a:pt x="666" y="427"/>
                  </a:lnTo>
                  <a:lnTo>
                    <a:pt x="665" y="427"/>
                  </a:lnTo>
                  <a:lnTo>
                    <a:pt x="663" y="428"/>
                  </a:lnTo>
                  <a:lnTo>
                    <a:pt x="660" y="431"/>
                  </a:lnTo>
                  <a:lnTo>
                    <a:pt x="659" y="431"/>
                  </a:lnTo>
                  <a:lnTo>
                    <a:pt x="658" y="431"/>
                  </a:lnTo>
                  <a:lnTo>
                    <a:pt x="657" y="431"/>
                  </a:lnTo>
                  <a:lnTo>
                    <a:pt x="655" y="431"/>
                  </a:lnTo>
                  <a:lnTo>
                    <a:pt x="654" y="431"/>
                  </a:lnTo>
                  <a:lnTo>
                    <a:pt x="653" y="432"/>
                  </a:lnTo>
                  <a:lnTo>
                    <a:pt x="652" y="432"/>
                  </a:lnTo>
                  <a:lnTo>
                    <a:pt x="651" y="432"/>
                  </a:lnTo>
                  <a:lnTo>
                    <a:pt x="650" y="432"/>
                  </a:lnTo>
                  <a:lnTo>
                    <a:pt x="644" y="431"/>
                  </a:lnTo>
                  <a:lnTo>
                    <a:pt x="645" y="411"/>
                  </a:lnTo>
                  <a:lnTo>
                    <a:pt x="634" y="409"/>
                  </a:lnTo>
                  <a:lnTo>
                    <a:pt x="603" y="400"/>
                  </a:lnTo>
                  <a:lnTo>
                    <a:pt x="602" y="423"/>
                  </a:lnTo>
                  <a:lnTo>
                    <a:pt x="602" y="424"/>
                  </a:lnTo>
                  <a:lnTo>
                    <a:pt x="602" y="425"/>
                  </a:lnTo>
                  <a:lnTo>
                    <a:pt x="602" y="426"/>
                  </a:lnTo>
                  <a:lnTo>
                    <a:pt x="602" y="427"/>
                  </a:lnTo>
                  <a:lnTo>
                    <a:pt x="603" y="427"/>
                  </a:lnTo>
                  <a:lnTo>
                    <a:pt x="602" y="428"/>
                  </a:lnTo>
                  <a:lnTo>
                    <a:pt x="601" y="428"/>
                  </a:lnTo>
                  <a:lnTo>
                    <a:pt x="600" y="428"/>
                  </a:lnTo>
                  <a:lnTo>
                    <a:pt x="599" y="428"/>
                  </a:lnTo>
                  <a:lnTo>
                    <a:pt x="599" y="429"/>
                  </a:lnTo>
                  <a:lnTo>
                    <a:pt x="598" y="429"/>
                  </a:lnTo>
                  <a:lnTo>
                    <a:pt x="598" y="428"/>
                  </a:lnTo>
                  <a:lnTo>
                    <a:pt x="597" y="428"/>
                  </a:lnTo>
                  <a:lnTo>
                    <a:pt x="596" y="428"/>
                  </a:lnTo>
                  <a:lnTo>
                    <a:pt x="594" y="428"/>
                  </a:lnTo>
                  <a:lnTo>
                    <a:pt x="593" y="428"/>
                  </a:lnTo>
                  <a:lnTo>
                    <a:pt x="592" y="428"/>
                  </a:lnTo>
                  <a:lnTo>
                    <a:pt x="591" y="428"/>
                  </a:lnTo>
                  <a:lnTo>
                    <a:pt x="590" y="428"/>
                  </a:lnTo>
                  <a:lnTo>
                    <a:pt x="589" y="428"/>
                  </a:lnTo>
                  <a:lnTo>
                    <a:pt x="588" y="428"/>
                  </a:lnTo>
                  <a:lnTo>
                    <a:pt x="586" y="427"/>
                  </a:lnTo>
                  <a:lnTo>
                    <a:pt x="585" y="427"/>
                  </a:lnTo>
                  <a:lnTo>
                    <a:pt x="584" y="427"/>
                  </a:lnTo>
                  <a:lnTo>
                    <a:pt x="583" y="427"/>
                  </a:lnTo>
                  <a:lnTo>
                    <a:pt x="583" y="426"/>
                  </a:lnTo>
                  <a:lnTo>
                    <a:pt x="582" y="426"/>
                  </a:lnTo>
                  <a:lnTo>
                    <a:pt x="581" y="426"/>
                  </a:lnTo>
                  <a:lnTo>
                    <a:pt x="580" y="426"/>
                  </a:lnTo>
                  <a:lnTo>
                    <a:pt x="580" y="427"/>
                  </a:lnTo>
                  <a:lnTo>
                    <a:pt x="580" y="426"/>
                  </a:lnTo>
                  <a:lnTo>
                    <a:pt x="579" y="426"/>
                  </a:lnTo>
                  <a:lnTo>
                    <a:pt x="577" y="426"/>
                  </a:lnTo>
                  <a:lnTo>
                    <a:pt x="576" y="426"/>
                  </a:lnTo>
                  <a:lnTo>
                    <a:pt x="575" y="426"/>
                  </a:lnTo>
                  <a:lnTo>
                    <a:pt x="574" y="426"/>
                  </a:lnTo>
                  <a:lnTo>
                    <a:pt x="573" y="426"/>
                  </a:lnTo>
                  <a:lnTo>
                    <a:pt x="573" y="425"/>
                  </a:lnTo>
                  <a:lnTo>
                    <a:pt x="572" y="425"/>
                  </a:lnTo>
                  <a:lnTo>
                    <a:pt x="571" y="425"/>
                  </a:lnTo>
                  <a:lnTo>
                    <a:pt x="571" y="426"/>
                  </a:lnTo>
                  <a:lnTo>
                    <a:pt x="570" y="426"/>
                  </a:lnTo>
                  <a:lnTo>
                    <a:pt x="568" y="426"/>
                  </a:lnTo>
                  <a:lnTo>
                    <a:pt x="567" y="427"/>
                  </a:lnTo>
                  <a:lnTo>
                    <a:pt x="566" y="427"/>
                  </a:lnTo>
                  <a:lnTo>
                    <a:pt x="564" y="427"/>
                  </a:lnTo>
                  <a:lnTo>
                    <a:pt x="564" y="428"/>
                  </a:lnTo>
                  <a:lnTo>
                    <a:pt x="563" y="428"/>
                  </a:lnTo>
                  <a:lnTo>
                    <a:pt x="562" y="428"/>
                  </a:lnTo>
                  <a:lnTo>
                    <a:pt x="560" y="429"/>
                  </a:lnTo>
                  <a:lnTo>
                    <a:pt x="560" y="428"/>
                  </a:lnTo>
                  <a:lnTo>
                    <a:pt x="559" y="428"/>
                  </a:lnTo>
                  <a:lnTo>
                    <a:pt x="559" y="427"/>
                  </a:lnTo>
                  <a:lnTo>
                    <a:pt x="558" y="426"/>
                  </a:lnTo>
                  <a:lnTo>
                    <a:pt x="558" y="425"/>
                  </a:lnTo>
                  <a:lnTo>
                    <a:pt x="558" y="424"/>
                  </a:lnTo>
                  <a:lnTo>
                    <a:pt x="559" y="424"/>
                  </a:lnTo>
                  <a:lnTo>
                    <a:pt x="559" y="423"/>
                  </a:lnTo>
                  <a:lnTo>
                    <a:pt x="558" y="400"/>
                  </a:lnTo>
                  <a:lnTo>
                    <a:pt x="543" y="396"/>
                  </a:lnTo>
                  <a:lnTo>
                    <a:pt x="508" y="443"/>
                  </a:lnTo>
                  <a:lnTo>
                    <a:pt x="493" y="428"/>
                  </a:lnTo>
                  <a:lnTo>
                    <a:pt x="487" y="429"/>
                  </a:lnTo>
                  <a:lnTo>
                    <a:pt x="486" y="429"/>
                  </a:lnTo>
                  <a:lnTo>
                    <a:pt x="486" y="431"/>
                  </a:lnTo>
                  <a:lnTo>
                    <a:pt x="485" y="431"/>
                  </a:lnTo>
                  <a:lnTo>
                    <a:pt x="484" y="429"/>
                  </a:lnTo>
                  <a:lnTo>
                    <a:pt x="484" y="431"/>
                  </a:lnTo>
                  <a:lnTo>
                    <a:pt x="482" y="431"/>
                  </a:lnTo>
                  <a:lnTo>
                    <a:pt x="481" y="431"/>
                  </a:lnTo>
                  <a:lnTo>
                    <a:pt x="480" y="431"/>
                  </a:lnTo>
                  <a:lnTo>
                    <a:pt x="479" y="431"/>
                  </a:lnTo>
                  <a:lnTo>
                    <a:pt x="478" y="431"/>
                  </a:lnTo>
                  <a:lnTo>
                    <a:pt x="478" y="429"/>
                  </a:lnTo>
                  <a:lnTo>
                    <a:pt x="477" y="429"/>
                  </a:lnTo>
                  <a:lnTo>
                    <a:pt x="476" y="429"/>
                  </a:lnTo>
                  <a:lnTo>
                    <a:pt x="476" y="431"/>
                  </a:lnTo>
                  <a:lnTo>
                    <a:pt x="474" y="431"/>
                  </a:lnTo>
                  <a:lnTo>
                    <a:pt x="473" y="431"/>
                  </a:lnTo>
                  <a:lnTo>
                    <a:pt x="472" y="431"/>
                  </a:lnTo>
                  <a:lnTo>
                    <a:pt x="472" y="429"/>
                  </a:lnTo>
                  <a:lnTo>
                    <a:pt x="472" y="431"/>
                  </a:lnTo>
                  <a:lnTo>
                    <a:pt x="471" y="431"/>
                  </a:lnTo>
                  <a:lnTo>
                    <a:pt x="470" y="431"/>
                  </a:lnTo>
                  <a:lnTo>
                    <a:pt x="469" y="431"/>
                  </a:lnTo>
                  <a:lnTo>
                    <a:pt x="468" y="431"/>
                  </a:lnTo>
                  <a:lnTo>
                    <a:pt x="468" y="432"/>
                  </a:lnTo>
                  <a:lnTo>
                    <a:pt x="468" y="433"/>
                  </a:lnTo>
                  <a:lnTo>
                    <a:pt x="467" y="434"/>
                  </a:lnTo>
                  <a:lnTo>
                    <a:pt x="465" y="434"/>
                  </a:lnTo>
                  <a:lnTo>
                    <a:pt x="464" y="434"/>
                  </a:lnTo>
                  <a:lnTo>
                    <a:pt x="463" y="434"/>
                  </a:lnTo>
                  <a:lnTo>
                    <a:pt x="463" y="435"/>
                  </a:lnTo>
                  <a:lnTo>
                    <a:pt x="462" y="435"/>
                  </a:lnTo>
                  <a:lnTo>
                    <a:pt x="461" y="435"/>
                  </a:lnTo>
                  <a:lnTo>
                    <a:pt x="460" y="435"/>
                  </a:lnTo>
                  <a:lnTo>
                    <a:pt x="459" y="435"/>
                  </a:lnTo>
                  <a:lnTo>
                    <a:pt x="457" y="435"/>
                  </a:lnTo>
                  <a:lnTo>
                    <a:pt x="456" y="435"/>
                  </a:lnTo>
                  <a:lnTo>
                    <a:pt x="455" y="434"/>
                  </a:lnTo>
                  <a:lnTo>
                    <a:pt x="454" y="434"/>
                  </a:lnTo>
                  <a:lnTo>
                    <a:pt x="454" y="433"/>
                  </a:lnTo>
                  <a:lnTo>
                    <a:pt x="453" y="433"/>
                  </a:lnTo>
                  <a:lnTo>
                    <a:pt x="452" y="432"/>
                  </a:lnTo>
                  <a:lnTo>
                    <a:pt x="452" y="431"/>
                  </a:lnTo>
                  <a:lnTo>
                    <a:pt x="447" y="432"/>
                  </a:lnTo>
                  <a:lnTo>
                    <a:pt x="446" y="432"/>
                  </a:lnTo>
                  <a:lnTo>
                    <a:pt x="445" y="432"/>
                  </a:lnTo>
                  <a:lnTo>
                    <a:pt x="443" y="431"/>
                  </a:lnTo>
                  <a:lnTo>
                    <a:pt x="442" y="431"/>
                  </a:lnTo>
                  <a:lnTo>
                    <a:pt x="441" y="431"/>
                  </a:lnTo>
                  <a:lnTo>
                    <a:pt x="438" y="431"/>
                  </a:lnTo>
                  <a:lnTo>
                    <a:pt x="437" y="432"/>
                  </a:lnTo>
                  <a:lnTo>
                    <a:pt x="436" y="432"/>
                  </a:lnTo>
                  <a:lnTo>
                    <a:pt x="433" y="434"/>
                  </a:lnTo>
                  <a:lnTo>
                    <a:pt x="431" y="435"/>
                  </a:lnTo>
                  <a:lnTo>
                    <a:pt x="429" y="436"/>
                  </a:lnTo>
                  <a:lnTo>
                    <a:pt x="428" y="436"/>
                  </a:lnTo>
                  <a:lnTo>
                    <a:pt x="428" y="437"/>
                  </a:lnTo>
                  <a:lnTo>
                    <a:pt x="428" y="438"/>
                  </a:lnTo>
                  <a:lnTo>
                    <a:pt x="427" y="440"/>
                  </a:lnTo>
                  <a:lnTo>
                    <a:pt x="427" y="441"/>
                  </a:lnTo>
                  <a:lnTo>
                    <a:pt x="424" y="443"/>
                  </a:lnTo>
                  <a:lnTo>
                    <a:pt x="421" y="445"/>
                  </a:lnTo>
                  <a:lnTo>
                    <a:pt x="421" y="446"/>
                  </a:lnTo>
                  <a:lnTo>
                    <a:pt x="417" y="449"/>
                  </a:lnTo>
                  <a:lnTo>
                    <a:pt x="415" y="448"/>
                  </a:lnTo>
                  <a:lnTo>
                    <a:pt x="415" y="446"/>
                  </a:lnTo>
                  <a:lnTo>
                    <a:pt x="413" y="445"/>
                  </a:lnTo>
                  <a:lnTo>
                    <a:pt x="412" y="444"/>
                  </a:lnTo>
                  <a:lnTo>
                    <a:pt x="412" y="442"/>
                  </a:lnTo>
                  <a:lnTo>
                    <a:pt x="411" y="442"/>
                  </a:lnTo>
                  <a:lnTo>
                    <a:pt x="410" y="441"/>
                  </a:lnTo>
                  <a:lnTo>
                    <a:pt x="408" y="442"/>
                  </a:lnTo>
                  <a:lnTo>
                    <a:pt x="407" y="440"/>
                  </a:lnTo>
                  <a:lnTo>
                    <a:pt x="404" y="440"/>
                  </a:lnTo>
                  <a:lnTo>
                    <a:pt x="401" y="440"/>
                  </a:lnTo>
                  <a:lnTo>
                    <a:pt x="401" y="441"/>
                  </a:lnTo>
                  <a:lnTo>
                    <a:pt x="400" y="441"/>
                  </a:lnTo>
                  <a:lnTo>
                    <a:pt x="400" y="442"/>
                  </a:lnTo>
                  <a:lnTo>
                    <a:pt x="400" y="443"/>
                  </a:lnTo>
                  <a:lnTo>
                    <a:pt x="399" y="443"/>
                  </a:lnTo>
                  <a:lnTo>
                    <a:pt x="399" y="444"/>
                  </a:lnTo>
                  <a:lnTo>
                    <a:pt x="398" y="445"/>
                  </a:lnTo>
                  <a:lnTo>
                    <a:pt x="398" y="446"/>
                  </a:lnTo>
                  <a:lnTo>
                    <a:pt x="396" y="446"/>
                  </a:lnTo>
                  <a:lnTo>
                    <a:pt x="396" y="448"/>
                  </a:lnTo>
                  <a:lnTo>
                    <a:pt x="396" y="449"/>
                  </a:lnTo>
                  <a:lnTo>
                    <a:pt x="395" y="449"/>
                  </a:lnTo>
                  <a:lnTo>
                    <a:pt x="395" y="450"/>
                  </a:lnTo>
                  <a:lnTo>
                    <a:pt x="395" y="451"/>
                  </a:lnTo>
                  <a:lnTo>
                    <a:pt x="394" y="451"/>
                  </a:lnTo>
                  <a:lnTo>
                    <a:pt x="394" y="452"/>
                  </a:lnTo>
                  <a:lnTo>
                    <a:pt x="394" y="453"/>
                  </a:lnTo>
                  <a:lnTo>
                    <a:pt x="393" y="453"/>
                  </a:lnTo>
                  <a:lnTo>
                    <a:pt x="393" y="454"/>
                  </a:lnTo>
                  <a:lnTo>
                    <a:pt x="392" y="456"/>
                  </a:lnTo>
                  <a:lnTo>
                    <a:pt x="391" y="456"/>
                  </a:lnTo>
                  <a:lnTo>
                    <a:pt x="391" y="457"/>
                  </a:lnTo>
                  <a:lnTo>
                    <a:pt x="391" y="458"/>
                  </a:lnTo>
                  <a:lnTo>
                    <a:pt x="391" y="459"/>
                  </a:lnTo>
                  <a:lnTo>
                    <a:pt x="392" y="459"/>
                  </a:lnTo>
                  <a:lnTo>
                    <a:pt x="392" y="460"/>
                  </a:lnTo>
                  <a:lnTo>
                    <a:pt x="393" y="460"/>
                  </a:lnTo>
                  <a:lnTo>
                    <a:pt x="393" y="461"/>
                  </a:lnTo>
                  <a:lnTo>
                    <a:pt x="394" y="461"/>
                  </a:lnTo>
                  <a:lnTo>
                    <a:pt x="394" y="462"/>
                  </a:lnTo>
                  <a:lnTo>
                    <a:pt x="395" y="462"/>
                  </a:lnTo>
                  <a:lnTo>
                    <a:pt x="395" y="463"/>
                  </a:lnTo>
                  <a:lnTo>
                    <a:pt x="396" y="465"/>
                  </a:lnTo>
                  <a:lnTo>
                    <a:pt x="398" y="465"/>
                  </a:lnTo>
                  <a:lnTo>
                    <a:pt x="398" y="466"/>
                  </a:lnTo>
                  <a:lnTo>
                    <a:pt x="399" y="466"/>
                  </a:lnTo>
                  <a:lnTo>
                    <a:pt x="400" y="467"/>
                  </a:lnTo>
                  <a:lnTo>
                    <a:pt x="401" y="467"/>
                  </a:lnTo>
                  <a:lnTo>
                    <a:pt x="401" y="468"/>
                  </a:lnTo>
                  <a:lnTo>
                    <a:pt x="402" y="468"/>
                  </a:lnTo>
                  <a:lnTo>
                    <a:pt x="403" y="469"/>
                  </a:lnTo>
                  <a:lnTo>
                    <a:pt x="402" y="471"/>
                  </a:lnTo>
                  <a:lnTo>
                    <a:pt x="402" y="473"/>
                  </a:lnTo>
                  <a:lnTo>
                    <a:pt x="400" y="474"/>
                  </a:lnTo>
                  <a:lnTo>
                    <a:pt x="399" y="475"/>
                  </a:lnTo>
                  <a:lnTo>
                    <a:pt x="395" y="474"/>
                  </a:lnTo>
                  <a:lnTo>
                    <a:pt x="393" y="474"/>
                  </a:lnTo>
                  <a:lnTo>
                    <a:pt x="392" y="474"/>
                  </a:lnTo>
                  <a:lnTo>
                    <a:pt x="388" y="475"/>
                  </a:lnTo>
                  <a:lnTo>
                    <a:pt x="387" y="475"/>
                  </a:lnTo>
                  <a:lnTo>
                    <a:pt x="387" y="476"/>
                  </a:lnTo>
                  <a:lnTo>
                    <a:pt x="384" y="476"/>
                  </a:lnTo>
                  <a:lnTo>
                    <a:pt x="382" y="477"/>
                  </a:lnTo>
                  <a:lnTo>
                    <a:pt x="379" y="477"/>
                  </a:lnTo>
                  <a:lnTo>
                    <a:pt x="376" y="478"/>
                  </a:lnTo>
                  <a:lnTo>
                    <a:pt x="375" y="478"/>
                  </a:lnTo>
                  <a:lnTo>
                    <a:pt x="374" y="477"/>
                  </a:lnTo>
                  <a:lnTo>
                    <a:pt x="373" y="477"/>
                  </a:lnTo>
                  <a:lnTo>
                    <a:pt x="367" y="475"/>
                  </a:lnTo>
                  <a:lnTo>
                    <a:pt x="359" y="470"/>
                  </a:lnTo>
                  <a:lnTo>
                    <a:pt x="356" y="474"/>
                  </a:lnTo>
                  <a:lnTo>
                    <a:pt x="355" y="475"/>
                  </a:lnTo>
                  <a:lnTo>
                    <a:pt x="355" y="476"/>
                  </a:lnTo>
                  <a:lnTo>
                    <a:pt x="353" y="476"/>
                  </a:lnTo>
                  <a:lnTo>
                    <a:pt x="351" y="476"/>
                  </a:lnTo>
                  <a:lnTo>
                    <a:pt x="350" y="475"/>
                  </a:lnTo>
                  <a:lnTo>
                    <a:pt x="349" y="476"/>
                  </a:lnTo>
                  <a:lnTo>
                    <a:pt x="348" y="476"/>
                  </a:lnTo>
                  <a:lnTo>
                    <a:pt x="347" y="477"/>
                  </a:lnTo>
                  <a:lnTo>
                    <a:pt x="345" y="478"/>
                  </a:lnTo>
                  <a:lnTo>
                    <a:pt x="344" y="478"/>
                  </a:lnTo>
                  <a:lnTo>
                    <a:pt x="342" y="479"/>
                  </a:lnTo>
                  <a:lnTo>
                    <a:pt x="341" y="480"/>
                  </a:lnTo>
                  <a:lnTo>
                    <a:pt x="340" y="480"/>
                  </a:lnTo>
                  <a:lnTo>
                    <a:pt x="339" y="482"/>
                  </a:lnTo>
                  <a:lnTo>
                    <a:pt x="338" y="482"/>
                  </a:lnTo>
                  <a:lnTo>
                    <a:pt x="336" y="482"/>
                  </a:lnTo>
                  <a:lnTo>
                    <a:pt x="335" y="482"/>
                  </a:lnTo>
                  <a:lnTo>
                    <a:pt x="334" y="483"/>
                  </a:lnTo>
                  <a:lnTo>
                    <a:pt x="333" y="484"/>
                  </a:lnTo>
                  <a:lnTo>
                    <a:pt x="332" y="486"/>
                  </a:lnTo>
                  <a:lnTo>
                    <a:pt x="331" y="487"/>
                  </a:lnTo>
                  <a:lnTo>
                    <a:pt x="330" y="487"/>
                  </a:lnTo>
                  <a:lnTo>
                    <a:pt x="329" y="486"/>
                  </a:lnTo>
                  <a:lnTo>
                    <a:pt x="329" y="487"/>
                  </a:lnTo>
                  <a:lnTo>
                    <a:pt x="327" y="487"/>
                  </a:lnTo>
                  <a:lnTo>
                    <a:pt x="327" y="488"/>
                  </a:lnTo>
                  <a:lnTo>
                    <a:pt x="326" y="488"/>
                  </a:lnTo>
                  <a:lnTo>
                    <a:pt x="327" y="488"/>
                  </a:lnTo>
                  <a:lnTo>
                    <a:pt x="327" y="490"/>
                  </a:lnTo>
                  <a:lnTo>
                    <a:pt x="326" y="490"/>
                  </a:lnTo>
                  <a:lnTo>
                    <a:pt x="326" y="491"/>
                  </a:lnTo>
                  <a:lnTo>
                    <a:pt x="325" y="491"/>
                  </a:lnTo>
                  <a:lnTo>
                    <a:pt x="324" y="491"/>
                  </a:lnTo>
                  <a:lnTo>
                    <a:pt x="323" y="492"/>
                  </a:lnTo>
                  <a:lnTo>
                    <a:pt x="322" y="492"/>
                  </a:lnTo>
                  <a:lnTo>
                    <a:pt x="322" y="493"/>
                  </a:lnTo>
                  <a:lnTo>
                    <a:pt x="323" y="493"/>
                  </a:lnTo>
                  <a:lnTo>
                    <a:pt x="323" y="494"/>
                  </a:lnTo>
                  <a:lnTo>
                    <a:pt x="322" y="494"/>
                  </a:lnTo>
                  <a:lnTo>
                    <a:pt x="323" y="494"/>
                  </a:lnTo>
                  <a:lnTo>
                    <a:pt x="323" y="495"/>
                  </a:lnTo>
                  <a:lnTo>
                    <a:pt x="323" y="499"/>
                  </a:lnTo>
                  <a:lnTo>
                    <a:pt x="325" y="503"/>
                  </a:lnTo>
                  <a:lnTo>
                    <a:pt x="332" y="512"/>
                  </a:lnTo>
                  <a:lnTo>
                    <a:pt x="333" y="513"/>
                  </a:lnTo>
                  <a:lnTo>
                    <a:pt x="334" y="513"/>
                  </a:lnTo>
                  <a:lnTo>
                    <a:pt x="335" y="516"/>
                  </a:lnTo>
                  <a:lnTo>
                    <a:pt x="336" y="517"/>
                  </a:lnTo>
                  <a:lnTo>
                    <a:pt x="336" y="518"/>
                  </a:lnTo>
                  <a:lnTo>
                    <a:pt x="338" y="519"/>
                  </a:lnTo>
                  <a:lnTo>
                    <a:pt x="338" y="520"/>
                  </a:lnTo>
                  <a:lnTo>
                    <a:pt x="336" y="520"/>
                  </a:lnTo>
                  <a:lnTo>
                    <a:pt x="336" y="521"/>
                  </a:lnTo>
                  <a:lnTo>
                    <a:pt x="335" y="523"/>
                  </a:lnTo>
                  <a:lnTo>
                    <a:pt x="334" y="523"/>
                  </a:lnTo>
                  <a:lnTo>
                    <a:pt x="334" y="524"/>
                  </a:lnTo>
                  <a:lnTo>
                    <a:pt x="333" y="524"/>
                  </a:lnTo>
                  <a:lnTo>
                    <a:pt x="333" y="525"/>
                  </a:lnTo>
                  <a:lnTo>
                    <a:pt x="332" y="525"/>
                  </a:lnTo>
                  <a:lnTo>
                    <a:pt x="331" y="525"/>
                  </a:lnTo>
                  <a:lnTo>
                    <a:pt x="331" y="526"/>
                  </a:lnTo>
                  <a:lnTo>
                    <a:pt x="330" y="527"/>
                  </a:lnTo>
                  <a:lnTo>
                    <a:pt x="330" y="528"/>
                  </a:lnTo>
                  <a:lnTo>
                    <a:pt x="329" y="528"/>
                  </a:lnTo>
                  <a:lnTo>
                    <a:pt x="327" y="528"/>
                  </a:lnTo>
                  <a:lnTo>
                    <a:pt x="326" y="529"/>
                  </a:lnTo>
                  <a:lnTo>
                    <a:pt x="325" y="530"/>
                  </a:lnTo>
                  <a:lnTo>
                    <a:pt x="324" y="532"/>
                  </a:lnTo>
                  <a:lnTo>
                    <a:pt x="323" y="533"/>
                  </a:lnTo>
                  <a:lnTo>
                    <a:pt x="322" y="534"/>
                  </a:lnTo>
                  <a:lnTo>
                    <a:pt x="321" y="534"/>
                  </a:lnTo>
                  <a:lnTo>
                    <a:pt x="319" y="534"/>
                  </a:lnTo>
                  <a:lnTo>
                    <a:pt x="318" y="535"/>
                  </a:lnTo>
                  <a:lnTo>
                    <a:pt x="317" y="537"/>
                  </a:lnTo>
                  <a:lnTo>
                    <a:pt x="316" y="537"/>
                  </a:lnTo>
                  <a:lnTo>
                    <a:pt x="315" y="538"/>
                  </a:lnTo>
                  <a:lnTo>
                    <a:pt x="314" y="538"/>
                  </a:lnTo>
                  <a:lnTo>
                    <a:pt x="313" y="540"/>
                  </a:lnTo>
                  <a:lnTo>
                    <a:pt x="313" y="541"/>
                  </a:lnTo>
                  <a:lnTo>
                    <a:pt x="313" y="542"/>
                  </a:lnTo>
                  <a:lnTo>
                    <a:pt x="312" y="543"/>
                  </a:lnTo>
                  <a:lnTo>
                    <a:pt x="310" y="544"/>
                  </a:lnTo>
                  <a:lnTo>
                    <a:pt x="309" y="544"/>
                  </a:lnTo>
                  <a:lnTo>
                    <a:pt x="308" y="544"/>
                  </a:lnTo>
                  <a:lnTo>
                    <a:pt x="307" y="545"/>
                  </a:lnTo>
                  <a:lnTo>
                    <a:pt x="306" y="545"/>
                  </a:lnTo>
                  <a:lnTo>
                    <a:pt x="306" y="546"/>
                  </a:lnTo>
                  <a:lnTo>
                    <a:pt x="306" y="547"/>
                  </a:lnTo>
                  <a:lnTo>
                    <a:pt x="305" y="549"/>
                  </a:lnTo>
                  <a:lnTo>
                    <a:pt x="304" y="550"/>
                  </a:lnTo>
                  <a:lnTo>
                    <a:pt x="303" y="551"/>
                  </a:lnTo>
                  <a:lnTo>
                    <a:pt x="301" y="552"/>
                  </a:lnTo>
                  <a:lnTo>
                    <a:pt x="301" y="553"/>
                  </a:lnTo>
                  <a:lnTo>
                    <a:pt x="301" y="554"/>
                  </a:lnTo>
                  <a:lnTo>
                    <a:pt x="300" y="555"/>
                  </a:lnTo>
                  <a:lnTo>
                    <a:pt x="300" y="557"/>
                  </a:lnTo>
                  <a:lnTo>
                    <a:pt x="299" y="558"/>
                  </a:lnTo>
                  <a:lnTo>
                    <a:pt x="298" y="558"/>
                  </a:lnTo>
                  <a:lnTo>
                    <a:pt x="298" y="559"/>
                  </a:lnTo>
                  <a:lnTo>
                    <a:pt x="298" y="560"/>
                  </a:lnTo>
                  <a:lnTo>
                    <a:pt x="297" y="560"/>
                  </a:lnTo>
                  <a:lnTo>
                    <a:pt x="297" y="561"/>
                  </a:lnTo>
                  <a:lnTo>
                    <a:pt x="296" y="562"/>
                  </a:lnTo>
                  <a:lnTo>
                    <a:pt x="296" y="563"/>
                  </a:lnTo>
                  <a:lnTo>
                    <a:pt x="295" y="563"/>
                  </a:lnTo>
                  <a:lnTo>
                    <a:pt x="295" y="565"/>
                  </a:lnTo>
                  <a:lnTo>
                    <a:pt x="293" y="566"/>
                  </a:lnTo>
                  <a:lnTo>
                    <a:pt x="293" y="567"/>
                  </a:lnTo>
                  <a:lnTo>
                    <a:pt x="293" y="568"/>
                  </a:lnTo>
                  <a:lnTo>
                    <a:pt x="293" y="569"/>
                  </a:lnTo>
                  <a:lnTo>
                    <a:pt x="292" y="570"/>
                  </a:lnTo>
                  <a:lnTo>
                    <a:pt x="291" y="570"/>
                  </a:lnTo>
                  <a:lnTo>
                    <a:pt x="291" y="571"/>
                  </a:lnTo>
                  <a:lnTo>
                    <a:pt x="291" y="572"/>
                  </a:lnTo>
                  <a:lnTo>
                    <a:pt x="290" y="572"/>
                  </a:lnTo>
                  <a:lnTo>
                    <a:pt x="290" y="574"/>
                  </a:lnTo>
                  <a:lnTo>
                    <a:pt x="290" y="575"/>
                  </a:lnTo>
                  <a:lnTo>
                    <a:pt x="289" y="576"/>
                  </a:lnTo>
                  <a:lnTo>
                    <a:pt x="289" y="577"/>
                  </a:lnTo>
                  <a:lnTo>
                    <a:pt x="288" y="578"/>
                  </a:lnTo>
                  <a:lnTo>
                    <a:pt x="288" y="579"/>
                  </a:lnTo>
                  <a:lnTo>
                    <a:pt x="288" y="580"/>
                  </a:lnTo>
                  <a:lnTo>
                    <a:pt x="287" y="582"/>
                  </a:lnTo>
                  <a:lnTo>
                    <a:pt x="287" y="583"/>
                  </a:lnTo>
                  <a:lnTo>
                    <a:pt x="286" y="584"/>
                  </a:lnTo>
                  <a:lnTo>
                    <a:pt x="286" y="585"/>
                  </a:lnTo>
                  <a:lnTo>
                    <a:pt x="286" y="586"/>
                  </a:lnTo>
                  <a:lnTo>
                    <a:pt x="284" y="587"/>
                  </a:lnTo>
                  <a:lnTo>
                    <a:pt x="283" y="588"/>
                  </a:lnTo>
                  <a:lnTo>
                    <a:pt x="283" y="590"/>
                  </a:lnTo>
                  <a:lnTo>
                    <a:pt x="282" y="588"/>
                  </a:lnTo>
                  <a:lnTo>
                    <a:pt x="281" y="588"/>
                  </a:lnTo>
                  <a:lnTo>
                    <a:pt x="281" y="587"/>
                  </a:lnTo>
                  <a:lnTo>
                    <a:pt x="280" y="587"/>
                  </a:lnTo>
                  <a:lnTo>
                    <a:pt x="280" y="586"/>
                  </a:lnTo>
                  <a:lnTo>
                    <a:pt x="279" y="584"/>
                  </a:lnTo>
                  <a:lnTo>
                    <a:pt x="279" y="583"/>
                  </a:lnTo>
                  <a:lnTo>
                    <a:pt x="279" y="580"/>
                  </a:lnTo>
                  <a:lnTo>
                    <a:pt x="279" y="578"/>
                  </a:lnTo>
                  <a:lnTo>
                    <a:pt x="278" y="576"/>
                  </a:lnTo>
                  <a:lnTo>
                    <a:pt x="279" y="574"/>
                  </a:lnTo>
                  <a:lnTo>
                    <a:pt x="279" y="572"/>
                  </a:lnTo>
                  <a:lnTo>
                    <a:pt x="279" y="571"/>
                  </a:lnTo>
                  <a:lnTo>
                    <a:pt x="280" y="570"/>
                  </a:lnTo>
                  <a:lnTo>
                    <a:pt x="280" y="569"/>
                  </a:lnTo>
                  <a:lnTo>
                    <a:pt x="280" y="568"/>
                  </a:lnTo>
                  <a:lnTo>
                    <a:pt x="280" y="567"/>
                  </a:lnTo>
                  <a:lnTo>
                    <a:pt x="280" y="566"/>
                  </a:lnTo>
                  <a:lnTo>
                    <a:pt x="279" y="566"/>
                  </a:lnTo>
                  <a:lnTo>
                    <a:pt x="278" y="566"/>
                  </a:lnTo>
                  <a:lnTo>
                    <a:pt x="276" y="566"/>
                  </a:lnTo>
                  <a:lnTo>
                    <a:pt x="275" y="565"/>
                  </a:lnTo>
                  <a:lnTo>
                    <a:pt x="275" y="566"/>
                  </a:lnTo>
                  <a:lnTo>
                    <a:pt x="274" y="566"/>
                  </a:lnTo>
                  <a:lnTo>
                    <a:pt x="272" y="565"/>
                  </a:lnTo>
                  <a:lnTo>
                    <a:pt x="271" y="563"/>
                  </a:lnTo>
                  <a:lnTo>
                    <a:pt x="270" y="562"/>
                  </a:lnTo>
                  <a:lnTo>
                    <a:pt x="266" y="561"/>
                  </a:lnTo>
                  <a:lnTo>
                    <a:pt x="266" y="562"/>
                  </a:lnTo>
                  <a:lnTo>
                    <a:pt x="265" y="562"/>
                  </a:lnTo>
                  <a:lnTo>
                    <a:pt x="265" y="563"/>
                  </a:lnTo>
                  <a:lnTo>
                    <a:pt x="263" y="565"/>
                  </a:lnTo>
                  <a:lnTo>
                    <a:pt x="261" y="565"/>
                  </a:lnTo>
                  <a:lnTo>
                    <a:pt x="260" y="566"/>
                  </a:lnTo>
                  <a:lnTo>
                    <a:pt x="258" y="568"/>
                  </a:lnTo>
                  <a:lnTo>
                    <a:pt x="258" y="569"/>
                  </a:lnTo>
                  <a:lnTo>
                    <a:pt x="257" y="569"/>
                  </a:lnTo>
                  <a:lnTo>
                    <a:pt x="257" y="572"/>
                  </a:lnTo>
                  <a:lnTo>
                    <a:pt x="256" y="575"/>
                  </a:lnTo>
                  <a:lnTo>
                    <a:pt x="255" y="576"/>
                  </a:lnTo>
                  <a:lnTo>
                    <a:pt x="255" y="578"/>
                  </a:lnTo>
                  <a:lnTo>
                    <a:pt x="255" y="579"/>
                  </a:lnTo>
                  <a:lnTo>
                    <a:pt x="254" y="579"/>
                  </a:lnTo>
                  <a:lnTo>
                    <a:pt x="254" y="580"/>
                  </a:lnTo>
                  <a:lnTo>
                    <a:pt x="252" y="582"/>
                  </a:lnTo>
                  <a:lnTo>
                    <a:pt x="250" y="582"/>
                  </a:lnTo>
                  <a:lnTo>
                    <a:pt x="249" y="583"/>
                  </a:lnTo>
                  <a:lnTo>
                    <a:pt x="248" y="583"/>
                  </a:lnTo>
                  <a:lnTo>
                    <a:pt x="247" y="583"/>
                  </a:lnTo>
                  <a:lnTo>
                    <a:pt x="245" y="583"/>
                  </a:lnTo>
                  <a:lnTo>
                    <a:pt x="244" y="584"/>
                  </a:lnTo>
                  <a:lnTo>
                    <a:pt x="243" y="584"/>
                  </a:lnTo>
                  <a:lnTo>
                    <a:pt x="243" y="585"/>
                  </a:lnTo>
                  <a:lnTo>
                    <a:pt x="241" y="585"/>
                  </a:lnTo>
                  <a:lnTo>
                    <a:pt x="241" y="593"/>
                  </a:lnTo>
                  <a:lnTo>
                    <a:pt x="240" y="595"/>
                  </a:lnTo>
                  <a:lnTo>
                    <a:pt x="238" y="597"/>
                  </a:lnTo>
                  <a:lnTo>
                    <a:pt x="239" y="600"/>
                  </a:lnTo>
                  <a:lnTo>
                    <a:pt x="240" y="602"/>
                  </a:lnTo>
                  <a:lnTo>
                    <a:pt x="240" y="604"/>
                  </a:lnTo>
                  <a:lnTo>
                    <a:pt x="240" y="605"/>
                  </a:lnTo>
                  <a:lnTo>
                    <a:pt x="241" y="605"/>
                  </a:lnTo>
                  <a:lnTo>
                    <a:pt x="243" y="607"/>
                  </a:lnTo>
                  <a:lnTo>
                    <a:pt x="243" y="609"/>
                  </a:lnTo>
                  <a:lnTo>
                    <a:pt x="241" y="608"/>
                  </a:lnTo>
                  <a:lnTo>
                    <a:pt x="241" y="610"/>
                  </a:lnTo>
                  <a:lnTo>
                    <a:pt x="241" y="611"/>
                  </a:lnTo>
                  <a:lnTo>
                    <a:pt x="241" y="612"/>
                  </a:lnTo>
                  <a:lnTo>
                    <a:pt x="241" y="613"/>
                  </a:lnTo>
                  <a:lnTo>
                    <a:pt x="241" y="615"/>
                  </a:lnTo>
                  <a:lnTo>
                    <a:pt x="243" y="616"/>
                  </a:lnTo>
                  <a:lnTo>
                    <a:pt x="243" y="617"/>
                  </a:lnTo>
                  <a:lnTo>
                    <a:pt x="243" y="618"/>
                  </a:lnTo>
                  <a:lnTo>
                    <a:pt x="241" y="619"/>
                  </a:lnTo>
                  <a:lnTo>
                    <a:pt x="241" y="620"/>
                  </a:lnTo>
                  <a:lnTo>
                    <a:pt x="241" y="621"/>
                  </a:lnTo>
                  <a:lnTo>
                    <a:pt x="240" y="621"/>
                  </a:lnTo>
                  <a:lnTo>
                    <a:pt x="241" y="622"/>
                  </a:lnTo>
                  <a:lnTo>
                    <a:pt x="241" y="624"/>
                  </a:lnTo>
                  <a:lnTo>
                    <a:pt x="241" y="625"/>
                  </a:lnTo>
                  <a:lnTo>
                    <a:pt x="240" y="626"/>
                  </a:lnTo>
                  <a:lnTo>
                    <a:pt x="240" y="627"/>
                  </a:lnTo>
                  <a:lnTo>
                    <a:pt x="239" y="627"/>
                  </a:lnTo>
                  <a:lnTo>
                    <a:pt x="238" y="628"/>
                  </a:lnTo>
                  <a:lnTo>
                    <a:pt x="237" y="628"/>
                  </a:lnTo>
                  <a:lnTo>
                    <a:pt x="237" y="629"/>
                  </a:lnTo>
                  <a:lnTo>
                    <a:pt x="238" y="629"/>
                  </a:lnTo>
                  <a:lnTo>
                    <a:pt x="238" y="630"/>
                  </a:lnTo>
                  <a:lnTo>
                    <a:pt x="238" y="632"/>
                  </a:lnTo>
                  <a:lnTo>
                    <a:pt x="238" y="633"/>
                  </a:lnTo>
                  <a:lnTo>
                    <a:pt x="238" y="634"/>
                  </a:lnTo>
                  <a:lnTo>
                    <a:pt x="239" y="635"/>
                  </a:lnTo>
                  <a:lnTo>
                    <a:pt x="238" y="636"/>
                  </a:lnTo>
                  <a:lnTo>
                    <a:pt x="238" y="637"/>
                  </a:lnTo>
                  <a:lnTo>
                    <a:pt x="237" y="639"/>
                  </a:lnTo>
                  <a:lnTo>
                    <a:pt x="237" y="641"/>
                  </a:lnTo>
                  <a:lnTo>
                    <a:pt x="236" y="641"/>
                  </a:lnTo>
                  <a:lnTo>
                    <a:pt x="235" y="641"/>
                  </a:lnTo>
                  <a:lnTo>
                    <a:pt x="233" y="641"/>
                  </a:lnTo>
                  <a:lnTo>
                    <a:pt x="233" y="642"/>
                  </a:lnTo>
                  <a:lnTo>
                    <a:pt x="232" y="641"/>
                  </a:lnTo>
                  <a:lnTo>
                    <a:pt x="231" y="641"/>
                  </a:lnTo>
                  <a:lnTo>
                    <a:pt x="230" y="641"/>
                  </a:lnTo>
                  <a:lnTo>
                    <a:pt x="230" y="642"/>
                  </a:lnTo>
                  <a:lnTo>
                    <a:pt x="229" y="642"/>
                  </a:lnTo>
                  <a:lnTo>
                    <a:pt x="229" y="643"/>
                  </a:lnTo>
                  <a:lnTo>
                    <a:pt x="230" y="643"/>
                  </a:lnTo>
                  <a:lnTo>
                    <a:pt x="229" y="644"/>
                  </a:lnTo>
                  <a:lnTo>
                    <a:pt x="229" y="645"/>
                  </a:lnTo>
                  <a:lnTo>
                    <a:pt x="229" y="646"/>
                  </a:lnTo>
                  <a:lnTo>
                    <a:pt x="230" y="647"/>
                  </a:lnTo>
                  <a:lnTo>
                    <a:pt x="230" y="649"/>
                  </a:lnTo>
                  <a:lnTo>
                    <a:pt x="230" y="650"/>
                  </a:lnTo>
                  <a:lnTo>
                    <a:pt x="229" y="650"/>
                  </a:lnTo>
                  <a:lnTo>
                    <a:pt x="229" y="651"/>
                  </a:lnTo>
                  <a:lnTo>
                    <a:pt x="229" y="652"/>
                  </a:lnTo>
                  <a:lnTo>
                    <a:pt x="228" y="653"/>
                  </a:lnTo>
                  <a:lnTo>
                    <a:pt x="228" y="654"/>
                  </a:lnTo>
                  <a:lnTo>
                    <a:pt x="227" y="655"/>
                  </a:lnTo>
                  <a:lnTo>
                    <a:pt x="226" y="655"/>
                  </a:lnTo>
                  <a:lnTo>
                    <a:pt x="224" y="657"/>
                  </a:lnTo>
                  <a:lnTo>
                    <a:pt x="223" y="658"/>
                  </a:lnTo>
                  <a:lnTo>
                    <a:pt x="223" y="659"/>
                  </a:lnTo>
                  <a:lnTo>
                    <a:pt x="222" y="659"/>
                  </a:lnTo>
                  <a:lnTo>
                    <a:pt x="222" y="660"/>
                  </a:lnTo>
                  <a:lnTo>
                    <a:pt x="221" y="661"/>
                  </a:lnTo>
                  <a:lnTo>
                    <a:pt x="220" y="661"/>
                  </a:lnTo>
                  <a:lnTo>
                    <a:pt x="218" y="662"/>
                  </a:lnTo>
                  <a:lnTo>
                    <a:pt x="217" y="662"/>
                  </a:lnTo>
                  <a:lnTo>
                    <a:pt x="217" y="663"/>
                  </a:lnTo>
                  <a:lnTo>
                    <a:pt x="217" y="664"/>
                  </a:lnTo>
                  <a:lnTo>
                    <a:pt x="217" y="667"/>
                  </a:lnTo>
                  <a:lnTo>
                    <a:pt x="215" y="668"/>
                  </a:lnTo>
                  <a:lnTo>
                    <a:pt x="215" y="669"/>
                  </a:lnTo>
                  <a:lnTo>
                    <a:pt x="213" y="674"/>
                  </a:lnTo>
                  <a:lnTo>
                    <a:pt x="214" y="674"/>
                  </a:lnTo>
                  <a:lnTo>
                    <a:pt x="214" y="675"/>
                  </a:lnTo>
                  <a:lnTo>
                    <a:pt x="215" y="676"/>
                  </a:lnTo>
                  <a:lnTo>
                    <a:pt x="215" y="677"/>
                  </a:lnTo>
                  <a:lnTo>
                    <a:pt x="217" y="678"/>
                  </a:lnTo>
                  <a:lnTo>
                    <a:pt x="217" y="679"/>
                  </a:lnTo>
                  <a:lnTo>
                    <a:pt x="218" y="679"/>
                  </a:lnTo>
                  <a:lnTo>
                    <a:pt x="218" y="680"/>
                  </a:lnTo>
                  <a:lnTo>
                    <a:pt x="219" y="680"/>
                  </a:lnTo>
                  <a:lnTo>
                    <a:pt x="219" y="683"/>
                  </a:lnTo>
                  <a:lnTo>
                    <a:pt x="219" y="684"/>
                  </a:lnTo>
                  <a:lnTo>
                    <a:pt x="219" y="685"/>
                  </a:lnTo>
                  <a:lnTo>
                    <a:pt x="219" y="686"/>
                  </a:lnTo>
                  <a:lnTo>
                    <a:pt x="222" y="689"/>
                  </a:lnTo>
                  <a:lnTo>
                    <a:pt x="222" y="691"/>
                  </a:lnTo>
                  <a:lnTo>
                    <a:pt x="223" y="691"/>
                  </a:lnTo>
                  <a:lnTo>
                    <a:pt x="223" y="692"/>
                  </a:lnTo>
                  <a:lnTo>
                    <a:pt x="224" y="692"/>
                  </a:lnTo>
                  <a:lnTo>
                    <a:pt x="224" y="693"/>
                  </a:lnTo>
                  <a:lnTo>
                    <a:pt x="224" y="694"/>
                  </a:lnTo>
                  <a:lnTo>
                    <a:pt x="226" y="694"/>
                  </a:lnTo>
                  <a:lnTo>
                    <a:pt x="226" y="695"/>
                  </a:lnTo>
                  <a:lnTo>
                    <a:pt x="227" y="696"/>
                  </a:lnTo>
                  <a:lnTo>
                    <a:pt x="227" y="697"/>
                  </a:lnTo>
                  <a:lnTo>
                    <a:pt x="227" y="699"/>
                  </a:lnTo>
                  <a:lnTo>
                    <a:pt x="228" y="699"/>
                  </a:lnTo>
                  <a:lnTo>
                    <a:pt x="228" y="700"/>
                  </a:lnTo>
                  <a:lnTo>
                    <a:pt x="228" y="701"/>
                  </a:lnTo>
                  <a:lnTo>
                    <a:pt x="229" y="701"/>
                  </a:lnTo>
                  <a:lnTo>
                    <a:pt x="229" y="702"/>
                  </a:lnTo>
                  <a:lnTo>
                    <a:pt x="230" y="703"/>
                  </a:lnTo>
                  <a:lnTo>
                    <a:pt x="230" y="704"/>
                  </a:lnTo>
                  <a:lnTo>
                    <a:pt x="231" y="704"/>
                  </a:lnTo>
                  <a:lnTo>
                    <a:pt x="231" y="705"/>
                  </a:lnTo>
                  <a:lnTo>
                    <a:pt x="231" y="707"/>
                  </a:lnTo>
                  <a:lnTo>
                    <a:pt x="232" y="708"/>
                  </a:lnTo>
                  <a:lnTo>
                    <a:pt x="232" y="709"/>
                  </a:lnTo>
                  <a:lnTo>
                    <a:pt x="233" y="709"/>
                  </a:lnTo>
                  <a:lnTo>
                    <a:pt x="233" y="710"/>
                  </a:lnTo>
                  <a:lnTo>
                    <a:pt x="233" y="711"/>
                  </a:lnTo>
                  <a:lnTo>
                    <a:pt x="235" y="711"/>
                  </a:lnTo>
                  <a:lnTo>
                    <a:pt x="235" y="712"/>
                  </a:lnTo>
                  <a:lnTo>
                    <a:pt x="236" y="713"/>
                  </a:lnTo>
                  <a:lnTo>
                    <a:pt x="236" y="714"/>
                  </a:lnTo>
                  <a:lnTo>
                    <a:pt x="236" y="716"/>
                  </a:lnTo>
                  <a:lnTo>
                    <a:pt x="237" y="716"/>
                  </a:lnTo>
                  <a:lnTo>
                    <a:pt x="237" y="717"/>
                  </a:lnTo>
                  <a:lnTo>
                    <a:pt x="237" y="718"/>
                  </a:lnTo>
                  <a:lnTo>
                    <a:pt x="237" y="719"/>
                  </a:lnTo>
                  <a:lnTo>
                    <a:pt x="237" y="720"/>
                  </a:lnTo>
                  <a:lnTo>
                    <a:pt x="236" y="721"/>
                  </a:lnTo>
                  <a:lnTo>
                    <a:pt x="236" y="724"/>
                  </a:lnTo>
                  <a:lnTo>
                    <a:pt x="233" y="724"/>
                  </a:lnTo>
                  <a:lnTo>
                    <a:pt x="232" y="726"/>
                  </a:lnTo>
                  <a:lnTo>
                    <a:pt x="231" y="727"/>
                  </a:lnTo>
                  <a:lnTo>
                    <a:pt x="230" y="727"/>
                  </a:lnTo>
                  <a:lnTo>
                    <a:pt x="230" y="726"/>
                  </a:lnTo>
                  <a:lnTo>
                    <a:pt x="228" y="729"/>
                  </a:lnTo>
                  <a:lnTo>
                    <a:pt x="227" y="730"/>
                  </a:lnTo>
                  <a:lnTo>
                    <a:pt x="228" y="730"/>
                  </a:lnTo>
                  <a:lnTo>
                    <a:pt x="228" y="731"/>
                  </a:lnTo>
                  <a:lnTo>
                    <a:pt x="227" y="731"/>
                  </a:lnTo>
                  <a:lnTo>
                    <a:pt x="227" y="733"/>
                  </a:lnTo>
                  <a:lnTo>
                    <a:pt x="228" y="733"/>
                  </a:lnTo>
                  <a:lnTo>
                    <a:pt x="229" y="734"/>
                  </a:lnTo>
                  <a:lnTo>
                    <a:pt x="229" y="735"/>
                  </a:lnTo>
                  <a:lnTo>
                    <a:pt x="229" y="736"/>
                  </a:lnTo>
                  <a:lnTo>
                    <a:pt x="229" y="737"/>
                  </a:lnTo>
                  <a:lnTo>
                    <a:pt x="228" y="738"/>
                  </a:lnTo>
                  <a:lnTo>
                    <a:pt x="227" y="739"/>
                  </a:lnTo>
                  <a:lnTo>
                    <a:pt x="226" y="741"/>
                  </a:lnTo>
                  <a:lnTo>
                    <a:pt x="226" y="742"/>
                  </a:lnTo>
                  <a:lnTo>
                    <a:pt x="224" y="742"/>
                  </a:lnTo>
                  <a:lnTo>
                    <a:pt x="223" y="743"/>
                  </a:lnTo>
                  <a:lnTo>
                    <a:pt x="223" y="744"/>
                  </a:lnTo>
                  <a:lnTo>
                    <a:pt x="222" y="745"/>
                  </a:lnTo>
                  <a:lnTo>
                    <a:pt x="221" y="745"/>
                  </a:lnTo>
                  <a:lnTo>
                    <a:pt x="219" y="747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35230A3D-F924-4701-32D0-3C85B5C3C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3438" y="1576388"/>
              <a:ext cx="987425" cy="796925"/>
            </a:xfrm>
            <a:custGeom>
              <a:avLst/>
              <a:gdLst>
                <a:gd name="T0" fmla="*/ 539 w 622"/>
                <a:gd name="T1" fmla="*/ 461 h 502"/>
                <a:gd name="T2" fmla="*/ 521 w 622"/>
                <a:gd name="T3" fmla="*/ 471 h 502"/>
                <a:gd name="T4" fmla="*/ 486 w 622"/>
                <a:gd name="T5" fmla="*/ 487 h 502"/>
                <a:gd name="T6" fmla="*/ 470 w 622"/>
                <a:gd name="T7" fmla="*/ 490 h 502"/>
                <a:gd name="T8" fmla="*/ 468 w 622"/>
                <a:gd name="T9" fmla="*/ 462 h 502"/>
                <a:gd name="T10" fmla="*/ 448 w 622"/>
                <a:gd name="T11" fmla="*/ 430 h 502"/>
                <a:gd name="T12" fmla="*/ 413 w 622"/>
                <a:gd name="T13" fmla="*/ 435 h 502"/>
                <a:gd name="T14" fmla="*/ 378 w 622"/>
                <a:gd name="T15" fmla="*/ 426 h 502"/>
                <a:gd name="T16" fmla="*/ 356 w 622"/>
                <a:gd name="T17" fmla="*/ 436 h 502"/>
                <a:gd name="T18" fmla="*/ 340 w 622"/>
                <a:gd name="T19" fmla="*/ 452 h 502"/>
                <a:gd name="T20" fmla="*/ 322 w 622"/>
                <a:gd name="T21" fmla="*/ 451 h 502"/>
                <a:gd name="T22" fmla="*/ 313 w 622"/>
                <a:gd name="T23" fmla="*/ 418 h 502"/>
                <a:gd name="T24" fmla="*/ 293 w 622"/>
                <a:gd name="T25" fmla="*/ 415 h 502"/>
                <a:gd name="T26" fmla="*/ 270 w 622"/>
                <a:gd name="T27" fmla="*/ 413 h 502"/>
                <a:gd name="T28" fmla="*/ 246 w 622"/>
                <a:gd name="T29" fmla="*/ 409 h 502"/>
                <a:gd name="T30" fmla="*/ 90 w 622"/>
                <a:gd name="T31" fmla="*/ 343 h 502"/>
                <a:gd name="T32" fmla="*/ 120 w 622"/>
                <a:gd name="T33" fmla="*/ 330 h 502"/>
                <a:gd name="T34" fmla="*/ 128 w 622"/>
                <a:gd name="T35" fmla="*/ 310 h 502"/>
                <a:gd name="T36" fmla="*/ 108 w 622"/>
                <a:gd name="T37" fmla="*/ 293 h 502"/>
                <a:gd name="T38" fmla="*/ 81 w 622"/>
                <a:gd name="T39" fmla="*/ 265 h 502"/>
                <a:gd name="T40" fmla="*/ 47 w 622"/>
                <a:gd name="T41" fmla="*/ 242 h 502"/>
                <a:gd name="T42" fmla="*/ 0 w 622"/>
                <a:gd name="T43" fmla="*/ 235 h 502"/>
                <a:gd name="T44" fmla="*/ 18 w 622"/>
                <a:gd name="T45" fmla="*/ 217 h 502"/>
                <a:gd name="T46" fmla="*/ 27 w 622"/>
                <a:gd name="T47" fmla="*/ 190 h 502"/>
                <a:gd name="T48" fmla="*/ 48 w 622"/>
                <a:gd name="T49" fmla="*/ 177 h 502"/>
                <a:gd name="T50" fmla="*/ 61 w 622"/>
                <a:gd name="T51" fmla="*/ 165 h 502"/>
                <a:gd name="T52" fmla="*/ 83 w 622"/>
                <a:gd name="T53" fmla="*/ 169 h 502"/>
                <a:gd name="T54" fmla="*/ 146 w 622"/>
                <a:gd name="T55" fmla="*/ 198 h 502"/>
                <a:gd name="T56" fmla="*/ 169 w 622"/>
                <a:gd name="T57" fmla="*/ 195 h 502"/>
                <a:gd name="T58" fmla="*/ 181 w 622"/>
                <a:gd name="T59" fmla="*/ 214 h 502"/>
                <a:gd name="T60" fmla="*/ 209 w 622"/>
                <a:gd name="T61" fmla="*/ 198 h 502"/>
                <a:gd name="T62" fmla="*/ 271 w 622"/>
                <a:gd name="T63" fmla="*/ 171 h 502"/>
                <a:gd name="T64" fmla="*/ 285 w 622"/>
                <a:gd name="T65" fmla="*/ 160 h 502"/>
                <a:gd name="T66" fmla="*/ 289 w 622"/>
                <a:gd name="T67" fmla="*/ 151 h 502"/>
                <a:gd name="T68" fmla="*/ 300 w 622"/>
                <a:gd name="T69" fmla="*/ 137 h 502"/>
                <a:gd name="T70" fmla="*/ 298 w 622"/>
                <a:gd name="T71" fmla="*/ 121 h 502"/>
                <a:gd name="T72" fmla="*/ 314 w 622"/>
                <a:gd name="T73" fmla="*/ 106 h 502"/>
                <a:gd name="T74" fmla="*/ 305 w 622"/>
                <a:gd name="T75" fmla="*/ 85 h 502"/>
                <a:gd name="T76" fmla="*/ 295 w 622"/>
                <a:gd name="T77" fmla="*/ 58 h 502"/>
                <a:gd name="T78" fmla="*/ 321 w 622"/>
                <a:gd name="T79" fmla="*/ 33 h 502"/>
                <a:gd name="T80" fmla="*/ 433 w 622"/>
                <a:gd name="T81" fmla="*/ 13 h 502"/>
                <a:gd name="T82" fmla="*/ 462 w 622"/>
                <a:gd name="T83" fmla="*/ 19 h 502"/>
                <a:gd name="T84" fmla="*/ 573 w 622"/>
                <a:gd name="T85" fmla="*/ 31 h 502"/>
                <a:gd name="T86" fmla="*/ 600 w 622"/>
                <a:gd name="T87" fmla="*/ 55 h 502"/>
                <a:gd name="T88" fmla="*/ 613 w 622"/>
                <a:gd name="T89" fmla="*/ 80 h 502"/>
                <a:gd name="T90" fmla="*/ 587 w 622"/>
                <a:gd name="T91" fmla="*/ 134 h 502"/>
                <a:gd name="T92" fmla="*/ 589 w 622"/>
                <a:gd name="T93" fmla="*/ 160 h 502"/>
                <a:gd name="T94" fmla="*/ 578 w 622"/>
                <a:gd name="T95" fmla="*/ 180 h 502"/>
                <a:gd name="T96" fmla="*/ 586 w 622"/>
                <a:gd name="T97" fmla="*/ 197 h 502"/>
                <a:gd name="T98" fmla="*/ 581 w 622"/>
                <a:gd name="T99" fmla="*/ 214 h 502"/>
                <a:gd name="T100" fmla="*/ 572 w 622"/>
                <a:gd name="T101" fmla="*/ 235 h 502"/>
                <a:gd name="T102" fmla="*/ 564 w 622"/>
                <a:gd name="T103" fmla="*/ 256 h 502"/>
                <a:gd name="T104" fmla="*/ 543 w 622"/>
                <a:gd name="T105" fmla="*/ 271 h 502"/>
                <a:gd name="T106" fmla="*/ 520 w 622"/>
                <a:gd name="T107" fmla="*/ 279 h 502"/>
                <a:gd name="T108" fmla="*/ 517 w 622"/>
                <a:gd name="T109" fmla="*/ 298 h 502"/>
                <a:gd name="T110" fmla="*/ 535 w 622"/>
                <a:gd name="T111" fmla="*/ 318 h 502"/>
                <a:gd name="T112" fmla="*/ 550 w 622"/>
                <a:gd name="T113" fmla="*/ 334 h 502"/>
                <a:gd name="T114" fmla="*/ 563 w 622"/>
                <a:gd name="T115" fmla="*/ 348 h 502"/>
                <a:gd name="T116" fmla="*/ 574 w 622"/>
                <a:gd name="T117" fmla="*/ 379 h 502"/>
                <a:gd name="T118" fmla="*/ 591 w 622"/>
                <a:gd name="T119" fmla="*/ 390 h 502"/>
                <a:gd name="T120" fmla="*/ 581 w 622"/>
                <a:gd name="T121" fmla="*/ 412 h 502"/>
                <a:gd name="T122" fmla="*/ 587 w 622"/>
                <a:gd name="T123" fmla="*/ 438 h 502"/>
                <a:gd name="T124" fmla="*/ 567 w 622"/>
                <a:gd name="T125" fmla="*/ 445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22" h="502">
                  <a:moveTo>
                    <a:pt x="559" y="448"/>
                  </a:moveTo>
                  <a:lnTo>
                    <a:pt x="557" y="449"/>
                  </a:lnTo>
                  <a:lnTo>
                    <a:pt x="557" y="448"/>
                  </a:lnTo>
                  <a:lnTo>
                    <a:pt x="556" y="449"/>
                  </a:lnTo>
                  <a:lnTo>
                    <a:pt x="555" y="449"/>
                  </a:lnTo>
                  <a:lnTo>
                    <a:pt x="555" y="451"/>
                  </a:lnTo>
                  <a:lnTo>
                    <a:pt x="554" y="451"/>
                  </a:lnTo>
                  <a:lnTo>
                    <a:pt x="553" y="452"/>
                  </a:lnTo>
                  <a:lnTo>
                    <a:pt x="552" y="452"/>
                  </a:lnTo>
                  <a:lnTo>
                    <a:pt x="552" y="453"/>
                  </a:lnTo>
                  <a:lnTo>
                    <a:pt x="551" y="453"/>
                  </a:lnTo>
                  <a:lnTo>
                    <a:pt x="550" y="454"/>
                  </a:lnTo>
                  <a:lnTo>
                    <a:pt x="548" y="454"/>
                  </a:lnTo>
                  <a:lnTo>
                    <a:pt x="548" y="455"/>
                  </a:lnTo>
                  <a:lnTo>
                    <a:pt x="547" y="455"/>
                  </a:lnTo>
                  <a:lnTo>
                    <a:pt x="546" y="455"/>
                  </a:lnTo>
                  <a:lnTo>
                    <a:pt x="545" y="455"/>
                  </a:lnTo>
                  <a:lnTo>
                    <a:pt x="545" y="456"/>
                  </a:lnTo>
                  <a:lnTo>
                    <a:pt x="545" y="457"/>
                  </a:lnTo>
                  <a:lnTo>
                    <a:pt x="544" y="457"/>
                  </a:lnTo>
                  <a:lnTo>
                    <a:pt x="543" y="457"/>
                  </a:lnTo>
                  <a:lnTo>
                    <a:pt x="542" y="457"/>
                  </a:lnTo>
                  <a:lnTo>
                    <a:pt x="542" y="458"/>
                  </a:lnTo>
                  <a:lnTo>
                    <a:pt x="540" y="458"/>
                  </a:lnTo>
                  <a:lnTo>
                    <a:pt x="540" y="460"/>
                  </a:lnTo>
                  <a:lnTo>
                    <a:pt x="539" y="461"/>
                  </a:lnTo>
                  <a:lnTo>
                    <a:pt x="538" y="461"/>
                  </a:lnTo>
                  <a:lnTo>
                    <a:pt x="538" y="462"/>
                  </a:lnTo>
                  <a:lnTo>
                    <a:pt x="537" y="461"/>
                  </a:lnTo>
                  <a:lnTo>
                    <a:pt x="536" y="462"/>
                  </a:lnTo>
                  <a:lnTo>
                    <a:pt x="535" y="462"/>
                  </a:lnTo>
                  <a:lnTo>
                    <a:pt x="535" y="463"/>
                  </a:lnTo>
                  <a:lnTo>
                    <a:pt x="534" y="463"/>
                  </a:lnTo>
                  <a:lnTo>
                    <a:pt x="534" y="464"/>
                  </a:lnTo>
                  <a:lnTo>
                    <a:pt x="533" y="465"/>
                  </a:lnTo>
                  <a:lnTo>
                    <a:pt x="531" y="465"/>
                  </a:lnTo>
                  <a:lnTo>
                    <a:pt x="530" y="465"/>
                  </a:lnTo>
                  <a:lnTo>
                    <a:pt x="530" y="466"/>
                  </a:lnTo>
                  <a:lnTo>
                    <a:pt x="530" y="468"/>
                  </a:lnTo>
                  <a:lnTo>
                    <a:pt x="529" y="466"/>
                  </a:lnTo>
                  <a:lnTo>
                    <a:pt x="529" y="465"/>
                  </a:lnTo>
                  <a:lnTo>
                    <a:pt x="528" y="465"/>
                  </a:lnTo>
                  <a:lnTo>
                    <a:pt x="527" y="465"/>
                  </a:lnTo>
                  <a:lnTo>
                    <a:pt x="527" y="466"/>
                  </a:lnTo>
                  <a:lnTo>
                    <a:pt x="526" y="466"/>
                  </a:lnTo>
                  <a:lnTo>
                    <a:pt x="525" y="466"/>
                  </a:lnTo>
                  <a:lnTo>
                    <a:pt x="525" y="468"/>
                  </a:lnTo>
                  <a:lnTo>
                    <a:pt x="521" y="469"/>
                  </a:lnTo>
                  <a:lnTo>
                    <a:pt x="522" y="470"/>
                  </a:lnTo>
                  <a:lnTo>
                    <a:pt x="521" y="471"/>
                  </a:lnTo>
                  <a:lnTo>
                    <a:pt x="522" y="471"/>
                  </a:lnTo>
                  <a:lnTo>
                    <a:pt x="521" y="471"/>
                  </a:lnTo>
                  <a:lnTo>
                    <a:pt x="521" y="472"/>
                  </a:lnTo>
                  <a:lnTo>
                    <a:pt x="520" y="471"/>
                  </a:lnTo>
                  <a:lnTo>
                    <a:pt x="520" y="472"/>
                  </a:lnTo>
                  <a:lnTo>
                    <a:pt x="519" y="472"/>
                  </a:lnTo>
                  <a:lnTo>
                    <a:pt x="519" y="473"/>
                  </a:lnTo>
                  <a:lnTo>
                    <a:pt x="518" y="473"/>
                  </a:lnTo>
                  <a:lnTo>
                    <a:pt x="518" y="474"/>
                  </a:lnTo>
                  <a:lnTo>
                    <a:pt x="517" y="474"/>
                  </a:lnTo>
                  <a:lnTo>
                    <a:pt x="516" y="474"/>
                  </a:lnTo>
                  <a:lnTo>
                    <a:pt x="514" y="474"/>
                  </a:lnTo>
                  <a:lnTo>
                    <a:pt x="513" y="474"/>
                  </a:lnTo>
                  <a:lnTo>
                    <a:pt x="512" y="474"/>
                  </a:lnTo>
                  <a:lnTo>
                    <a:pt x="511" y="474"/>
                  </a:lnTo>
                  <a:lnTo>
                    <a:pt x="510" y="476"/>
                  </a:lnTo>
                  <a:lnTo>
                    <a:pt x="507" y="478"/>
                  </a:lnTo>
                  <a:lnTo>
                    <a:pt x="505" y="480"/>
                  </a:lnTo>
                  <a:lnTo>
                    <a:pt x="504" y="482"/>
                  </a:lnTo>
                  <a:lnTo>
                    <a:pt x="498" y="487"/>
                  </a:lnTo>
                  <a:lnTo>
                    <a:pt x="494" y="487"/>
                  </a:lnTo>
                  <a:lnTo>
                    <a:pt x="494" y="488"/>
                  </a:lnTo>
                  <a:lnTo>
                    <a:pt x="493" y="488"/>
                  </a:lnTo>
                  <a:lnTo>
                    <a:pt x="492" y="488"/>
                  </a:lnTo>
                  <a:lnTo>
                    <a:pt x="490" y="487"/>
                  </a:lnTo>
                  <a:lnTo>
                    <a:pt x="488" y="487"/>
                  </a:lnTo>
                  <a:lnTo>
                    <a:pt x="487" y="487"/>
                  </a:lnTo>
                  <a:lnTo>
                    <a:pt x="486" y="487"/>
                  </a:lnTo>
                  <a:lnTo>
                    <a:pt x="485" y="487"/>
                  </a:lnTo>
                  <a:lnTo>
                    <a:pt x="484" y="487"/>
                  </a:lnTo>
                  <a:lnTo>
                    <a:pt x="484" y="488"/>
                  </a:lnTo>
                  <a:lnTo>
                    <a:pt x="485" y="488"/>
                  </a:lnTo>
                  <a:lnTo>
                    <a:pt x="485" y="489"/>
                  </a:lnTo>
                  <a:lnTo>
                    <a:pt x="484" y="489"/>
                  </a:lnTo>
                  <a:lnTo>
                    <a:pt x="484" y="490"/>
                  </a:lnTo>
                  <a:lnTo>
                    <a:pt x="484" y="491"/>
                  </a:lnTo>
                  <a:lnTo>
                    <a:pt x="484" y="493"/>
                  </a:lnTo>
                  <a:lnTo>
                    <a:pt x="483" y="493"/>
                  </a:lnTo>
                  <a:lnTo>
                    <a:pt x="483" y="494"/>
                  </a:lnTo>
                  <a:lnTo>
                    <a:pt x="482" y="495"/>
                  </a:lnTo>
                  <a:lnTo>
                    <a:pt x="481" y="496"/>
                  </a:lnTo>
                  <a:lnTo>
                    <a:pt x="479" y="496"/>
                  </a:lnTo>
                  <a:lnTo>
                    <a:pt x="478" y="496"/>
                  </a:lnTo>
                  <a:lnTo>
                    <a:pt x="478" y="497"/>
                  </a:lnTo>
                  <a:lnTo>
                    <a:pt x="478" y="498"/>
                  </a:lnTo>
                  <a:lnTo>
                    <a:pt x="477" y="498"/>
                  </a:lnTo>
                  <a:lnTo>
                    <a:pt x="477" y="499"/>
                  </a:lnTo>
                  <a:lnTo>
                    <a:pt x="477" y="501"/>
                  </a:lnTo>
                  <a:lnTo>
                    <a:pt x="476" y="501"/>
                  </a:lnTo>
                  <a:lnTo>
                    <a:pt x="476" y="502"/>
                  </a:lnTo>
                  <a:lnTo>
                    <a:pt x="476" y="501"/>
                  </a:lnTo>
                  <a:lnTo>
                    <a:pt x="473" y="497"/>
                  </a:lnTo>
                  <a:lnTo>
                    <a:pt x="470" y="493"/>
                  </a:lnTo>
                  <a:lnTo>
                    <a:pt x="470" y="490"/>
                  </a:lnTo>
                  <a:lnTo>
                    <a:pt x="470" y="486"/>
                  </a:lnTo>
                  <a:lnTo>
                    <a:pt x="471" y="481"/>
                  </a:lnTo>
                  <a:lnTo>
                    <a:pt x="471" y="479"/>
                  </a:lnTo>
                  <a:lnTo>
                    <a:pt x="471" y="478"/>
                  </a:lnTo>
                  <a:lnTo>
                    <a:pt x="470" y="477"/>
                  </a:lnTo>
                  <a:lnTo>
                    <a:pt x="470" y="476"/>
                  </a:lnTo>
                  <a:lnTo>
                    <a:pt x="470" y="474"/>
                  </a:lnTo>
                  <a:lnTo>
                    <a:pt x="470" y="473"/>
                  </a:lnTo>
                  <a:lnTo>
                    <a:pt x="470" y="472"/>
                  </a:lnTo>
                  <a:lnTo>
                    <a:pt x="470" y="471"/>
                  </a:lnTo>
                  <a:lnTo>
                    <a:pt x="470" y="470"/>
                  </a:lnTo>
                  <a:lnTo>
                    <a:pt x="471" y="470"/>
                  </a:lnTo>
                  <a:lnTo>
                    <a:pt x="470" y="469"/>
                  </a:lnTo>
                  <a:lnTo>
                    <a:pt x="471" y="469"/>
                  </a:lnTo>
                  <a:lnTo>
                    <a:pt x="471" y="468"/>
                  </a:lnTo>
                  <a:lnTo>
                    <a:pt x="471" y="466"/>
                  </a:lnTo>
                  <a:lnTo>
                    <a:pt x="471" y="465"/>
                  </a:lnTo>
                  <a:lnTo>
                    <a:pt x="471" y="464"/>
                  </a:lnTo>
                  <a:lnTo>
                    <a:pt x="471" y="463"/>
                  </a:lnTo>
                  <a:lnTo>
                    <a:pt x="471" y="462"/>
                  </a:lnTo>
                  <a:lnTo>
                    <a:pt x="470" y="461"/>
                  </a:lnTo>
                  <a:lnTo>
                    <a:pt x="470" y="460"/>
                  </a:lnTo>
                  <a:lnTo>
                    <a:pt x="469" y="458"/>
                  </a:lnTo>
                  <a:lnTo>
                    <a:pt x="469" y="460"/>
                  </a:lnTo>
                  <a:lnTo>
                    <a:pt x="468" y="461"/>
                  </a:lnTo>
                  <a:lnTo>
                    <a:pt x="468" y="462"/>
                  </a:lnTo>
                  <a:lnTo>
                    <a:pt x="467" y="462"/>
                  </a:lnTo>
                  <a:lnTo>
                    <a:pt x="466" y="463"/>
                  </a:lnTo>
                  <a:lnTo>
                    <a:pt x="465" y="464"/>
                  </a:lnTo>
                  <a:lnTo>
                    <a:pt x="465" y="465"/>
                  </a:lnTo>
                  <a:lnTo>
                    <a:pt x="461" y="468"/>
                  </a:lnTo>
                  <a:lnTo>
                    <a:pt x="458" y="469"/>
                  </a:lnTo>
                  <a:lnTo>
                    <a:pt x="457" y="465"/>
                  </a:lnTo>
                  <a:lnTo>
                    <a:pt x="456" y="463"/>
                  </a:lnTo>
                  <a:lnTo>
                    <a:pt x="453" y="457"/>
                  </a:lnTo>
                  <a:lnTo>
                    <a:pt x="451" y="455"/>
                  </a:lnTo>
                  <a:lnTo>
                    <a:pt x="450" y="453"/>
                  </a:lnTo>
                  <a:lnTo>
                    <a:pt x="449" y="451"/>
                  </a:lnTo>
                  <a:lnTo>
                    <a:pt x="449" y="446"/>
                  </a:lnTo>
                  <a:lnTo>
                    <a:pt x="450" y="446"/>
                  </a:lnTo>
                  <a:lnTo>
                    <a:pt x="451" y="444"/>
                  </a:lnTo>
                  <a:lnTo>
                    <a:pt x="450" y="443"/>
                  </a:lnTo>
                  <a:lnTo>
                    <a:pt x="450" y="440"/>
                  </a:lnTo>
                  <a:lnTo>
                    <a:pt x="450" y="439"/>
                  </a:lnTo>
                  <a:lnTo>
                    <a:pt x="450" y="438"/>
                  </a:lnTo>
                  <a:lnTo>
                    <a:pt x="451" y="438"/>
                  </a:lnTo>
                  <a:lnTo>
                    <a:pt x="451" y="436"/>
                  </a:lnTo>
                  <a:lnTo>
                    <a:pt x="451" y="435"/>
                  </a:lnTo>
                  <a:lnTo>
                    <a:pt x="451" y="432"/>
                  </a:lnTo>
                  <a:lnTo>
                    <a:pt x="450" y="431"/>
                  </a:lnTo>
                  <a:lnTo>
                    <a:pt x="449" y="430"/>
                  </a:lnTo>
                  <a:lnTo>
                    <a:pt x="448" y="430"/>
                  </a:lnTo>
                  <a:lnTo>
                    <a:pt x="449" y="429"/>
                  </a:lnTo>
                  <a:lnTo>
                    <a:pt x="448" y="427"/>
                  </a:lnTo>
                  <a:lnTo>
                    <a:pt x="445" y="427"/>
                  </a:lnTo>
                  <a:lnTo>
                    <a:pt x="442" y="426"/>
                  </a:lnTo>
                  <a:lnTo>
                    <a:pt x="441" y="424"/>
                  </a:lnTo>
                  <a:lnTo>
                    <a:pt x="435" y="422"/>
                  </a:lnTo>
                  <a:lnTo>
                    <a:pt x="431" y="419"/>
                  </a:lnTo>
                  <a:lnTo>
                    <a:pt x="430" y="420"/>
                  </a:lnTo>
                  <a:lnTo>
                    <a:pt x="427" y="421"/>
                  </a:lnTo>
                  <a:lnTo>
                    <a:pt x="426" y="422"/>
                  </a:lnTo>
                  <a:lnTo>
                    <a:pt x="425" y="423"/>
                  </a:lnTo>
                  <a:lnTo>
                    <a:pt x="424" y="423"/>
                  </a:lnTo>
                  <a:lnTo>
                    <a:pt x="423" y="423"/>
                  </a:lnTo>
                  <a:lnTo>
                    <a:pt x="422" y="424"/>
                  </a:lnTo>
                  <a:lnTo>
                    <a:pt x="421" y="424"/>
                  </a:lnTo>
                  <a:lnTo>
                    <a:pt x="419" y="424"/>
                  </a:lnTo>
                  <a:lnTo>
                    <a:pt x="418" y="426"/>
                  </a:lnTo>
                  <a:lnTo>
                    <a:pt x="418" y="427"/>
                  </a:lnTo>
                  <a:lnTo>
                    <a:pt x="416" y="428"/>
                  </a:lnTo>
                  <a:lnTo>
                    <a:pt x="417" y="428"/>
                  </a:lnTo>
                  <a:lnTo>
                    <a:pt x="417" y="429"/>
                  </a:lnTo>
                  <a:lnTo>
                    <a:pt x="415" y="431"/>
                  </a:lnTo>
                  <a:lnTo>
                    <a:pt x="414" y="431"/>
                  </a:lnTo>
                  <a:lnTo>
                    <a:pt x="414" y="432"/>
                  </a:lnTo>
                  <a:lnTo>
                    <a:pt x="413" y="434"/>
                  </a:lnTo>
                  <a:lnTo>
                    <a:pt x="413" y="435"/>
                  </a:lnTo>
                  <a:lnTo>
                    <a:pt x="408" y="436"/>
                  </a:lnTo>
                  <a:lnTo>
                    <a:pt x="408" y="435"/>
                  </a:lnTo>
                  <a:lnTo>
                    <a:pt x="407" y="435"/>
                  </a:lnTo>
                  <a:lnTo>
                    <a:pt x="406" y="435"/>
                  </a:lnTo>
                  <a:lnTo>
                    <a:pt x="404" y="434"/>
                  </a:lnTo>
                  <a:lnTo>
                    <a:pt x="402" y="434"/>
                  </a:lnTo>
                  <a:lnTo>
                    <a:pt x="401" y="432"/>
                  </a:lnTo>
                  <a:lnTo>
                    <a:pt x="399" y="432"/>
                  </a:lnTo>
                  <a:lnTo>
                    <a:pt x="399" y="431"/>
                  </a:lnTo>
                  <a:lnTo>
                    <a:pt x="398" y="431"/>
                  </a:lnTo>
                  <a:lnTo>
                    <a:pt x="398" y="430"/>
                  </a:lnTo>
                  <a:lnTo>
                    <a:pt x="395" y="423"/>
                  </a:lnTo>
                  <a:lnTo>
                    <a:pt x="395" y="421"/>
                  </a:lnTo>
                  <a:lnTo>
                    <a:pt x="391" y="419"/>
                  </a:lnTo>
                  <a:lnTo>
                    <a:pt x="389" y="421"/>
                  </a:lnTo>
                  <a:lnTo>
                    <a:pt x="387" y="421"/>
                  </a:lnTo>
                  <a:lnTo>
                    <a:pt x="386" y="422"/>
                  </a:lnTo>
                  <a:lnTo>
                    <a:pt x="386" y="423"/>
                  </a:lnTo>
                  <a:lnTo>
                    <a:pt x="383" y="423"/>
                  </a:lnTo>
                  <a:lnTo>
                    <a:pt x="382" y="423"/>
                  </a:lnTo>
                  <a:lnTo>
                    <a:pt x="381" y="424"/>
                  </a:lnTo>
                  <a:lnTo>
                    <a:pt x="381" y="426"/>
                  </a:lnTo>
                  <a:lnTo>
                    <a:pt x="380" y="426"/>
                  </a:lnTo>
                  <a:lnTo>
                    <a:pt x="379" y="426"/>
                  </a:lnTo>
                  <a:lnTo>
                    <a:pt x="379" y="427"/>
                  </a:lnTo>
                  <a:lnTo>
                    <a:pt x="378" y="426"/>
                  </a:lnTo>
                  <a:lnTo>
                    <a:pt x="378" y="427"/>
                  </a:lnTo>
                  <a:lnTo>
                    <a:pt x="376" y="427"/>
                  </a:lnTo>
                  <a:lnTo>
                    <a:pt x="374" y="428"/>
                  </a:lnTo>
                  <a:lnTo>
                    <a:pt x="373" y="428"/>
                  </a:lnTo>
                  <a:lnTo>
                    <a:pt x="373" y="429"/>
                  </a:lnTo>
                  <a:lnTo>
                    <a:pt x="372" y="429"/>
                  </a:lnTo>
                  <a:lnTo>
                    <a:pt x="371" y="430"/>
                  </a:lnTo>
                  <a:lnTo>
                    <a:pt x="370" y="430"/>
                  </a:lnTo>
                  <a:lnTo>
                    <a:pt x="369" y="431"/>
                  </a:lnTo>
                  <a:lnTo>
                    <a:pt x="367" y="430"/>
                  </a:lnTo>
                  <a:lnTo>
                    <a:pt x="366" y="430"/>
                  </a:lnTo>
                  <a:lnTo>
                    <a:pt x="365" y="429"/>
                  </a:lnTo>
                  <a:lnTo>
                    <a:pt x="365" y="430"/>
                  </a:lnTo>
                  <a:lnTo>
                    <a:pt x="365" y="431"/>
                  </a:lnTo>
                  <a:lnTo>
                    <a:pt x="364" y="431"/>
                  </a:lnTo>
                  <a:lnTo>
                    <a:pt x="364" y="432"/>
                  </a:lnTo>
                  <a:lnTo>
                    <a:pt x="363" y="434"/>
                  </a:lnTo>
                  <a:lnTo>
                    <a:pt x="362" y="434"/>
                  </a:lnTo>
                  <a:lnTo>
                    <a:pt x="361" y="432"/>
                  </a:lnTo>
                  <a:lnTo>
                    <a:pt x="359" y="434"/>
                  </a:lnTo>
                  <a:lnTo>
                    <a:pt x="358" y="434"/>
                  </a:lnTo>
                  <a:lnTo>
                    <a:pt x="357" y="432"/>
                  </a:lnTo>
                  <a:lnTo>
                    <a:pt x="357" y="434"/>
                  </a:lnTo>
                  <a:lnTo>
                    <a:pt x="356" y="434"/>
                  </a:lnTo>
                  <a:lnTo>
                    <a:pt x="356" y="435"/>
                  </a:lnTo>
                  <a:lnTo>
                    <a:pt x="356" y="436"/>
                  </a:lnTo>
                  <a:lnTo>
                    <a:pt x="355" y="436"/>
                  </a:lnTo>
                  <a:lnTo>
                    <a:pt x="354" y="436"/>
                  </a:lnTo>
                  <a:lnTo>
                    <a:pt x="354" y="437"/>
                  </a:lnTo>
                  <a:lnTo>
                    <a:pt x="353" y="437"/>
                  </a:lnTo>
                  <a:lnTo>
                    <a:pt x="352" y="437"/>
                  </a:lnTo>
                  <a:lnTo>
                    <a:pt x="352" y="438"/>
                  </a:lnTo>
                  <a:lnTo>
                    <a:pt x="350" y="439"/>
                  </a:lnTo>
                  <a:lnTo>
                    <a:pt x="349" y="439"/>
                  </a:lnTo>
                  <a:lnTo>
                    <a:pt x="348" y="439"/>
                  </a:lnTo>
                  <a:lnTo>
                    <a:pt x="348" y="440"/>
                  </a:lnTo>
                  <a:lnTo>
                    <a:pt x="348" y="441"/>
                  </a:lnTo>
                  <a:lnTo>
                    <a:pt x="347" y="441"/>
                  </a:lnTo>
                  <a:lnTo>
                    <a:pt x="347" y="443"/>
                  </a:lnTo>
                  <a:lnTo>
                    <a:pt x="346" y="443"/>
                  </a:lnTo>
                  <a:lnTo>
                    <a:pt x="345" y="443"/>
                  </a:lnTo>
                  <a:lnTo>
                    <a:pt x="345" y="444"/>
                  </a:lnTo>
                  <a:lnTo>
                    <a:pt x="344" y="444"/>
                  </a:lnTo>
                  <a:lnTo>
                    <a:pt x="344" y="445"/>
                  </a:lnTo>
                  <a:lnTo>
                    <a:pt x="344" y="446"/>
                  </a:lnTo>
                  <a:lnTo>
                    <a:pt x="343" y="446"/>
                  </a:lnTo>
                  <a:lnTo>
                    <a:pt x="343" y="447"/>
                  </a:lnTo>
                  <a:lnTo>
                    <a:pt x="343" y="448"/>
                  </a:lnTo>
                  <a:lnTo>
                    <a:pt x="341" y="448"/>
                  </a:lnTo>
                  <a:lnTo>
                    <a:pt x="340" y="449"/>
                  </a:lnTo>
                  <a:lnTo>
                    <a:pt x="340" y="451"/>
                  </a:lnTo>
                  <a:lnTo>
                    <a:pt x="340" y="452"/>
                  </a:lnTo>
                  <a:lnTo>
                    <a:pt x="339" y="452"/>
                  </a:lnTo>
                  <a:lnTo>
                    <a:pt x="339" y="453"/>
                  </a:lnTo>
                  <a:lnTo>
                    <a:pt x="338" y="453"/>
                  </a:lnTo>
                  <a:lnTo>
                    <a:pt x="337" y="453"/>
                  </a:lnTo>
                  <a:lnTo>
                    <a:pt x="337" y="454"/>
                  </a:lnTo>
                  <a:lnTo>
                    <a:pt x="336" y="454"/>
                  </a:lnTo>
                  <a:lnTo>
                    <a:pt x="335" y="455"/>
                  </a:lnTo>
                  <a:lnTo>
                    <a:pt x="335" y="454"/>
                  </a:lnTo>
                  <a:lnTo>
                    <a:pt x="333" y="454"/>
                  </a:lnTo>
                  <a:lnTo>
                    <a:pt x="332" y="454"/>
                  </a:lnTo>
                  <a:lnTo>
                    <a:pt x="331" y="454"/>
                  </a:lnTo>
                  <a:lnTo>
                    <a:pt x="331" y="455"/>
                  </a:lnTo>
                  <a:lnTo>
                    <a:pt x="330" y="455"/>
                  </a:lnTo>
                  <a:lnTo>
                    <a:pt x="329" y="455"/>
                  </a:lnTo>
                  <a:lnTo>
                    <a:pt x="329" y="456"/>
                  </a:lnTo>
                  <a:lnTo>
                    <a:pt x="329" y="455"/>
                  </a:lnTo>
                  <a:lnTo>
                    <a:pt x="328" y="456"/>
                  </a:lnTo>
                  <a:lnTo>
                    <a:pt x="327" y="456"/>
                  </a:lnTo>
                  <a:lnTo>
                    <a:pt x="327" y="455"/>
                  </a:lnTo>
                  <a:lnTo>
                    <a:pt x="326" y="454"/>
                  </a:lnTo>
                  <a:lnTo>
                    <a:pt x="326" y="453"/>
                  </a:lnTo>
                  <a:lnTo>
                    <a:pt x="324" y="453"/>
                  </a:lnTo>
                  <a:lnTo>
                    <a:pt x="324" y="452"/>
                  </a:lnTo>
                  <a:lnTo>
                    <a:pt x="323" y="452"/>
                  </a:lnTo>
                  <a:lnTo>
                    <a:pt x="323" y="451"/>
                  </a:lnTo>
                  <a:lnTo>
                    <a:pt x="322" y="451"/>
                  </a:lnTo>
                  <a:lnTo>
                    <a:pt x="322" y="449"/>
                  </a:lnTo>
                  <a:lnTo>
                    <a:pt x="321" y="449"/>
                  </a:lnTo>
                  <a:lnTo>
                    <a:pt x="320" y="448"/>
                  </a:lnTo>
                  <a:lnTo>
                    <a:pt x="319" y="448"/>
                  </a:lnTo>
                  <a:lnTo>
                    <a:pt x="319" y="447"/>
                  </a:lnTo>
                  <a:lnTo>
                    <a:pt x="319" y="446"/>
                  </a:lnTo>
                  <a:lnTo>
                    <a:pt x="318" y="446"/>
                  </a:lnTo>
                  <a:lnTo>
                    <a:pt x="318" y="445"/>
                  </a:lnTo>
                  <a:lnTo>
                    <a:pt x="318" y="444"/>
                  </a:lnTo>
                  <a:lnTo>
                    <a:pt x="316" y="444"/>
                  </a:lnTo>
                  <a:lnTo>
                    <a:pt x="316" y="443"/>
                  </a:lnTo>
                  <a:lnTo>
                    <a:pt x="316" y="441"/>
                  </a:lnTo>
                  <a:lnTo>
                    <a:pt x="316" y="440"/>
                  </a:lnTo>
                  <a:lnTo>
                    <a:pt x="315" y="439"/>
                  </a:lnTo>
                  <a:lnTo>
                    <a:pt x="319" y="434"/>
                  </a:lnTo>
                  <a:lnTo>
                    <a:pt x="319" y="432"/>
                  </a:lnTo>
                  <a:lnTo>
                    <a:pt x="319" y="430"/>
                  </a:lnTo>
                  <a:lnTo>
                    <a:pt x="316" y="426"/>
                  </a:lnTo>
                  <a:lnTo>
                    <a:pt x="316" y="424"/>
                  </a:lnTo>
                  <a:lnTo>
                    <a:pt x="316" y="423"/>
                  </a:lnTo>
                  <a:lnTo>
                    <a:pt x="315" y="422"/>
                  </a:lnTo>
                  <a:lnTo>
                    <a:pt x="315" y="420"/>
                  </a:lnTo>
                  <a:lnTo>
                    <a:pt x="315" y="419"/>
                  </a:lnTo>
                  <a:lnTo>
                    <a:pt x="315" y="418"/>
                  </a:lnTo>
                  <a:lnTo>
                    <a:pt x="314" y="418"/>
                  </a:lnTo>
                  <a:lnTo>
                    <a:pt x="313" y="418"/>
                  </a:lnTo>
                  <a:lnTo>
                    <a:pt x="313" y="416"/>
                  </a:lnTo>
                  <a:lnTo>
                    <a:pt x="312" y="415"/>
                  </a:lnTo>
                  <a:lnTo>
                    <a:pt x="312" y="414"/>
                  </a:lnTo>
                  <a:lnTo>
                    <a:pt x="312" y="413"/>
                  </a:lnTo>
                  <a:lnTo>
                    <a:pt x="311" y="412"/>
                  </a:lnTo>
                  <a:lnTo>
                    <a:pt x="310" y="412"/>
                  </a:lnTo>
                  <a:lnTo>
                    <a:pt x="309" y="412"/>
                  </a:lnTo>
                  <a:lnTo>
                    <a:pt x="307" y="412"/>
                  </a:lnTo>
                  <a:lnTo>
                    <a:pt x="307" y="413"/>
                  </a:lnTo>
                  <a:lnTo>
                    <a:pt x="306" y="413"/>
                  </a:lnTo>
                  <a:lnTo>
                    <a:pt x="305" y="413"/>
                  </a:lnTo>
                  <a:lnTo>
                    <a:pt x="304" y="413"/>
                  </a:lnTo>
                  <a:lnTo>
                    <a:pt x="304" y="414"/>
                  </a:lnTo>
                  <a:lnTo>
                    <a:pt x="303" y="414"/>
                  </a:lnTo>
                  <a:lnTo>
                    <a:pt x="302" y="414"/>
                  </a:lnTo>
                  <a:lnTo>
                    <a:pt x="301" y="414"/>
                  </a:lnTo>
                  <a:lnTo>
                    <a:pt x="300" y="414"/>
                  </a:lnTo>
                  <a:lnTo>
                    <a:pt x="300" y="413"/>
                  </a:lnTo>
                  <a:lnTo>
                    <a:pt x="300" y="414"/>
                  </a:lnTo>
                  <a:lnTo>
                    <a:pt x="298" y="414"/>
                  </a:lnTo>
                  <a:lnTo>
                    <a:pt x="297" y="414"/>
                  </a:lnTo>
                  <a:lnTo>
                    <a:pt x="296" y="414"/>
                  </a:lnTo>
                  <a:lnTo>
                    <a:pt x="295" y="414"/>
                  </a:lnTo>
                  <a:lnTo>
                    <a:pt x="295" y="415"/>
                  </a:lnTo>
                  <a:lnTo>
                    <a:pt x="294" y="415"/>
                  </a:lnTo>
                  <a:lnTo>
                    <a:pt x="293" y="415"/>
                  </a:lnTo>
                  <a:lnTo>
                    <a:pt x="292" y="415"/>
                  </a:lnTo>
                  <a:lnTo>
                    <a:pt x="290" y="415"/>
                  </a:lnTo>
                  <a:lnTo>
                    <a:pt x="290" y="416"/>
                  </a:lnTo>
                  <a:lnTo>
                    <a:pt x="289" y="416"/>
                  </a:lnTo>
                  <a:lnTo>
                    <a:pt x="288" y="416"/>
                  </a:lnTo>
                  <a:lnTo>
                    <a:pt x="287" y="416"/>
                  </a:lnTo>
                  <a:lnTo>
                    <a:pt x="286" y="416"/>
                  </a:lnTo>
                  <a:lnTo>
                    <a:pt x="286" y="415"/>
                  </a:lnTo>
                  <a:lnTo>
                    <a:pt x="285" y="415"/>
                  </a:lnTo>
                  <a:lnTo>
                    <a:pt x="284" y="415"/>
                  </a:lnTo>
                  <a:lnTo>
                    <a:pt x="283" y="415"/>
                  </a:lnTo>
                  <a:lnTo>
                    <a:pt x="283" y="414"/>
                  </a:lnTo>
                  <a:lnTo>
                    <a:pt x="281" y="414"/>
                  </a:lnTo>
                  <a:lnTo>
                    <a:pt x="280" y="414"/>
                  </a:lnTo>
                  <a:lnTo>
                    <a:pt x="279" y="414"/>
                  </a:lnTo>
                  <a:lnTo>
                    <a:pt x="278" y="414"/>
                  </a:lnTo>
                  <a:lnTo>
                    <a:pt x="278" y="413"/>
                  </a:lnTo>
                  <a:lnTo>
                    <a:pt x="277" y="413"/>
                  </a:lnTo>
                  <a:lnTo>
                    <a:pt x="276" y="413"/>
                  </a:lnTo>
                  <a:lnTo>
                    <a:pt x="276" y="414"/>
                  </a:lnTo>
                  <a:lnTo>
                    <a:pt x="275" y="414"/>
                  </a:lnTo>
                  <a:lnTo>
                    <a:pt x="274" y="414"/>
                  </a:lnTo>
                  <a:lnTo>
                    <a:pt x="274" y="413"/>
                  </a:lnTo>
                  <a:lnTo>
                    <a:pt x="272" y="413"/>
                  </a:lnTo>
                  <a:lnTo>
                    <a:pt x="271" y="413"/>
                  </a:lnTo>
                  <a:lnTo>
                    <a:pt x="270" y="413"/>
                  </a:lnTo>
                  <a:lnTo>
                    <a:pt x="270" y="412"/>
                  </a:lnTo>
                  <a:lnTo>
                    <a:pt x="269" y="412"/>
                  </a:lnTo>
                  <a:lnTo>
                    <a:pt x="268" y="412"/>
                  </a:lnTo>
                  <a:lnTo>
                    <a:pt x="267" y="412"/>
                  </a:lnTo>
                  <a:lnTo>
                    <a:pt x="266" y="411"/>
                  </a:lnTo>
                  <a:lnTo>
                    <a:pt x="264" y="411"/>
                  </a:lnTo>
                  <a:lnTo>
                    <a:pt x="263" y="411"/>
                  </a:lnTo>
                  <a:lnTo>
                    <a:pt x="263" y="410"/>
                  </a:lnTo>
                  <a:lnTo>
                    <a:pt x="262" y="410"/>
                  </a:lnTo>
                  <a:lnTo>
                    <a:pt x="261" y="410"/>
                  </a:lnTo>
                  <a:lnTo>
                    <a:pt x="260" y="410"/>
                  </a:lnTo>
                  <a:lnTo>
                    <a:pt x="259" y="410"/>
                  </a:lnTo>
                  <a:lnTo>
                    <a:pt x="259" y="409"/>
                  </a:lnTo>
                  <a:lnTo>
                    <a:pt x="258" y="409"/>
                  </a:lnTo>
                  <a:lnTo>
                    <a:pt x="258" y="410"/>
                  </a:lnTo>
                  <a:lnTo>
                    <a:pt x="257" y="410"/>
                  </a:lnTo>
                  <a:lnTo>
                    <a:pt x="255" y="410"/>
                  </a:lnTo>
                  <a:lnTo>
                    <a:pt x="255" y="409"/>
                  </a:lnTo>
                  <a:lnTo>
                    <a:pt x="254" y="409"/>
                  </a:lnTo>
                  <a:lnTo>
                    <a:pt x="253" y="409"/>
                  </a:lnTo>
                  <a:lnTo>
                    <a:pt x="252" y="409"/>
                  </a:lnTo>
                  <a:lnTo>
                    <a:pt x="251" y="409"/>
                  </a:lnTo>
                  <a:lnTo>
                    <a:pt x="250" y="409"/>
                  </a:lnTo>
                  <a:lnTo>
                    <a:pt x="249" y="409"/>
                  </a:lnTo>
                  <a:lnTo>
                    <a:pt x="247" y="409"/>
                  </a:lnTo>
                  <a:lnTo>
                    <a:pt x="246" y="409"/>
                  </a:lnTo>
                  <a:lnTo>
                    <a:pt x="245" y="409"/>
                  </a:lnTo>
                  <a:lnTo>
                    <a:pt x="244" y="409"/>
                  </a:lnTo>
                  <a:lnTo>
                    <a:pt x="245" y="409"/>
                  </a:lnTo>
                  <a:lnTo>
                    <a:pt x="244" y="407"/>
                  </a:lnTo>
                  <a:lnTo>
                    <a:pt x="241" y="405"/>
                  </a:lnTo>
                  <a:lnTo>
                    <a:pt x="240" y="405"/>
                  </a:lnTo>
                  <a:lnTo>
                    <a:pt x="238" y="405"/>
                  </a:lnTo>
                  <a:lnTo>
                    <a:pt x="237" y="405"/>
                  </a:lnTo>
                  <a:lnTo>
                    <a:pt x="221" y="406"/>
                  </a:lnTo>
                  <a:lnTo>
                    <a:pt x="220" y="381"/>
                  </a:lnTo>
                  <a:lnTo>
                    <a:pt x="217" y="371"/>
                  </a:lnTo>
                  <a:lnTo>
                    <a:pt x="220" y="361"/>
                  </a:lnTo>
                  <a:lnTo>
                    <a:pt x="219" y="354"/>
                  </a:lnTo>
                  <a:lnTo>
                    <a:pt x="212" y="349"/>
                  </a:lnTo>
                  <a:lnTo>
                    <a:pt x="198" y="345"/>
                  </a:lnTo>
                  <a:lnTo>
                    <a:pt x="186" y="349"/>
                  </a:lnTo>
                  <a:lnTo>
                    <a:pt x="177" y="355"/>
                  </a:lnTo>
                  <a:lnTo>
                    <a:pt x="158" y="365"/>
                  </a:lnTo>
                  <a:lnTo>
                    <a:pt x="134" y="365"/>
                  </a:lnTo>
                  <a:lnTo>
                    <a:pt x="111" y="371"/>
                  </a:lnTo>
                  <a:lnTo>
                    <a:pt x="79" y="360"/>
                  </a:lnTo>
                  <a:lnTo>
                    <a:pt x="81" y="342"/>
                  </a:lnTo>
                  <a:lnTo>
                    <a:pt x="87" y="343"/>
                  </a:lnTo>
                  <a:lnTo>
                    <a:pt x="88" y="343"/>
                  </a:lnTo>
                  <a:lnTo>
                    <a:pt x="89" y="343"/>
                  </a:lnTo>
                  <a:lnTo>
                    <a:pt x="90" y="343"/>
                  </a:lnTo>
                  <a:lnTo>
                    <a:pt x="91" y="342"/>
                  </a:lnTo>
                  <a:lnTo>
                    <a:pt x="92" y="342"/>
                  </a:lnTo>
                  <a:lnTo>
                    <a:pt x="94" y="342"/>
                  </a:lnTo>
                  <a:lnTo>
                    <a:pt x="95" y="342"/>
                  </a:lnTo>
                  <a:lnTo>
                    <a:pt x="96" y="342"/>
                  </a:lnTo>
                  <a:lnTo>
                    <a:pt x="97" y="342"/>
                  </a:lnTo>
                  <a:lnTo>
                    <a:pt x="100" y="339"/>
                  </a:lnTo>
                  <a:lnTo>
                    <a:pt x="102" y="338"/>
                  </a:lnTo>
                  <a:lnTo>
                    <a:pt x="103" y="338"/>
                  </a:lnTo>
                  <a:lnTo>
                    <a:pt x="105" y="337"/>
                  </a:lnTo>
                  <a:lnTo>
                    <a:pt x="106" y="337"/>
                  </a:lnTo>
                  <a:lnTo>
                    <a:pt x="107" y="337"/>
                  </a:lnTo>
                  <a:lnTo>
                    <a:pt x="108" y="336"/>
                  </a:lnTo>
                  <a:lnTo>
                    <a:pt x="108" y="335"/>
                  </a:lnTo>
                  <a:lnTo>
                    <a:pt x="109" y="335"/>
                  </a:lnTo>
                  <a:lnTo>
                    <a:pt x="111" y="335"/>
                  </a:lnTo>
                  <a:lnTo>
                    <a:pt x="112" y="335"/>
                  </a:lnTo>
                  <a:lnTo>
                    <a:pt x="113" y="335"/>
                  </a:lnTo>
                  <a:lnTo>
                    <a:pt x="114" y="335"/>
                  </a:lnTo>
                  <a:lnTo>
                    <a:pt x="115" y="335"/>
                  </a:lnTo>
                  <a:lnTo>
                    <a:pt x="115" y="334"/>
                  </a:lnTo>
                  <a:lnTo>
                    <a:pt x="116" y="332"/>
                  </a:lnTo>
                  <a:lnTo>
                    <a:pt x="117" y="331"/>
                  </a:lnTo>
                  <a:lnTo>
                    <a:pt x="119" y="331"/>
                  </a:lnTo>
                  <a:lnTo>
                    <a:pt x="119" y="330"/>
                  </a:lnTo>
                  <a:lnTo>
                    <a:pt x="120" y="330"/>
                  </a:lnTo>
                  <a:lnTo>
                    <a:pt x="121" y="330"/>
                  </a:lnTo>
                  <a:lnTo>
                    <a:pt x="122" y="329"/>
                  </a:lnTo>
                  <a:lnTo>
                    <a:pt x="123" y="329"/>
                  </a:lnTo>
                  <a:lnTo>
                    <a:pt x="123" y="328"/>
                  </a:lnTo>
                  <a:lnTo>
                    <a:pt x="124" y="328"/>
                  </a:lnTo>
                  <a:lnTo>
                    <a:pt x="124" y="327"/>
                  </a:lnTo>
                  <a:lnTo>
                    <a:pt x="125" y="327"/>
                  </a:lnTo>
                  <a:lnTo>
                    <a:pt x="125" y="326"/>
                  </a:lnTo>
                  <a:lnTo>
                    <a:pt x="124" y="326"/>
                  </a:lnTo>
                  <a:lnTo>
                    <a:pt x="124" y="324"/>
                  </a:lnTo>
                  <a:lnTo>
                    <a:pt x="125" y="324"/>
                  </a:lnTo>
                  <a:lnTo>
                    <a:pt x="125" y="323"/>
                  </a:lnTo>
                  <a:lnTo>
                    <a:pt x="125" y="322"/>
                  </a:lnTo>
                  <a:lnTo>
                    <a:pt x="125" y="321"/>
                  </a:lnTo>
                  <a:lnTo>
                    <a:pt x="126" y="321"/>
                  </a:lnTo>
                  <a:lnTo>
                    <a:pt x="126" y="320"/>
                  </a:lnTo>
                  <a:lnTo>
                    <a:pt x="126" y="319"/>
                  </a:lnTo>
                  <a:lnTo>
                    <a:pt x="128" y="319"/>
                  </a:lnTo>
                  <a:lnTo>
                    <a:pt x="128" y="318"/>
                  </a:lnTo>
                  <a:lnTo>
                    <a:pt x="128" y="317"/>
                  </a:lnTo>
                  <a:lnTo>
                    <a:pt x="128" y="315"/>
                  </a:lnTo>
                  <a:lnTo>
                    <a:pt x="128" y="314"/>
                  </a:lnTo>
                  <a:lnTo>
                    <a:pt x="128" y="313"/>
                  </a:lnTo>
                  <a:lnTo>
                    <a:pt x="128" y="312"/>
                  </a:lnTo>
                  <a:lnTo>
                    <a:pt x="128" y="311"/>
                  </a:lnTo>
                  <a:lnTo>
                    <a:pt x="128" y="310"/>
                  </a:lnTo>
                  <a:lnTo>
                    <a:pt x="128" y="309"/>
                  </a:lnTo>
                  <a:lnTo>
                    <a:pt x="128" y="307"/>
                  </a:lnTo>
                  <a:lnTo>
                    <a:pt x="128" y="306"/>
                  </a:lnTo>
                  <a:lnTo>
                    <a:pt x="128" y="305"/>
                  </a:lnTo>
                  <a:lnTo>
                    <a:pt x="128" y="304"/>
                  </a:lnTo>
                  <a:lnTo>
                    <a:pt x="128" y="303"/>
                  </a:lnTo>
                  <a:lnTo>
                    <a:pt x="126" y="303"/>
                  </a:lnTo>
                  <a:lnTo>
                    <a:pt x="125" y="302"/>
                  </a:lnTo>
                  <a:lnTo>
                    <a:pt x="124" y="301"/>
                  </a:lnTo>
                  <a:lnTo>
                    <a:pt x="123" y="301"/>
                  </a:lnTo>
                  <a:lnTo>
                    <a:pt x="122" y="299"/>
                  </a:lnTo>
                  <a:lnTo>
                    <a:pt x="120" y="299"/>
                  </a:lnTo>
                  <a:lnTo>
                    <a:pt x="119" y="299"/>
                  </a:lnTo>
                  <a:lnTo>
                    <a:pt x="117" y="299"/>
                  </a:lnTo>
                  <a:lnTo>
                    <a:pt x="116" y="299"/>
                  </a:lnTo>
                  <a:lnTo>
                    <a:pt x="115" y="299"/>
                  </a:lnTo>
                  <a:lnTo>
                    <a:pt x="114" y="299"/>
                  </a:lnTo>
                  <a:lnTo>
                    <a:pt x="114" y="298"/>
                  </a:lnTo>
                  <a:lnTo>
                    <a:pt x="113" y="297"/>
                  </a:lnTo>
                  <a:lnTo>
                    <a:pt x="112" y="296"/>
                  </a:lnTo>
                  <a:lnTo>
                    <a:pt x="112" y="295"/>
                  </a:lnTo>
                  <a:lnTo>
                    <a:pt x="111" y="295"/>
                  </a:lnTo>
                  <a:lnTo>
                    <a:pt x="111" y="294"/>
                  </a:lnTo>
                  <a:lnTo>
                    <a:pt x="111" y="293"/>
                  </a:lnTo>
                  <a:lnTo>
                    <a:pt x="109" y="293"/>
                  </a:lnTo>
                  <a:lnTo>
                    <a:pt x="108" y="293"/>
                  </a:lnTo>
                  <a:lnTo>
                    <a:pt x="107" y="293"/>
                  </a:lnTo>
                  <a:lnTo>
                    <a:pt x="106" y="290"/>
                  </a:lnTo>
                  <a:lnTo>
                    <a:pt x="105" y="289"/>
                  </a:lnTo>
                  <a:lnTo>
                    <a:pt x="104" y="289"/>
                  </a:lnTo>
                  <a:lnTo>
                    <a:pt x="104" y="288"/>
                  </a:lnTo>
                  <a:lnTo>
                    <a:pt x="103" y="286"/>
                  </a:lnTo>
                  <a:lnTo>
                    <a:pt x="102" y="285"/>
                  </a:lnTo>
                  <a:lnTo>
                    <a:pt x="100" y="284"/>
                  </a:lnTo>
                  <a:lnTo>
                    <a:pt x="99" y="284"/>
                  </a:lnTo>
                  <a:lnTo>
                    <a:pt x="99" y="282"/>
                  </a:lnTo>
                  <a:lnTo>
                    <a:pt x="98" y="281"/>
                  </a:lnTo>
                  <a:lnTo>
                    <a:pt x="97" y="280"/>
                  </a:lnTo>
                  <a:lnTo>
                    <a:pt x="97" y="279"/>
                  </a:lnTo>
                  <a:lnTo>
                    <a:pt x="96" y="279"/>
                  </a:lnTo>
                  <a:lnTo>
                    <a:pt x="95" y="279"/>
                  </a:lnTo>
                  <a:lnTo>
                    <a:pt x="95" y="278"/>
                  </a:lnTo>
                  <a:lnTo>
                    <a:pt x="94" y="278"/>
                  </a:lnTo>
                  <a:lnTo>
                    <a:pt x="92" y="277"/>
                  </a:lnTo>
                  <a:lnTo>
                    <a:pt x="91" y="277"/>
                  </a:lnTo>
                  <a:lnTo>
                    <a:pt x="91" y="276"/>
                  </a:lnTo>
                  <a:lnTo>
                    <a:pt x="88" y="272"/>
                  </a:lnTo>
                  <a:lnTo>
                    <a:pt x="87" y="270"/>
                  </a:lnTo>
                  <a:lnTo>
                    <a:pt x="86" y="270"/>
                  </a:lnTo>
                  <a:lnTo>
                    <a:pt x="86" y="269"/>
                  </a:lnTo>
                  <a:lnTo>
                    <a:pt x="82" y="265"/>
                  </a:lnTo>
                  <a:lnTo>
                    <a:pt x="81" y="265"/>
                  </a:lnTo>
                  <a:lnTo>
                    <a:pt x="81" y="264"/>
                  </a:lnTo>
                  <a:lnTo>
                    <a:pt x="80" y="264"/>
                  </a:lnTo>
                  <a:lnTo>
                    <a:pt x="79" y="264"/>
                  </a:lnTo>
                  <a:lnTo>
                    <a:pt x="78" y="264"/>
                  </a:lnTo>
                  <a:lnTo>
                    <a:pt x="74" y="262"/>
                  </a:lnTo>
                  <a:lnTo>
                    <a:pt x="65" y="254"/>
                  </a:lnTo>
                  <a:lnTo>
                    <a:pt x="64" y="253"/>
                  </a:lnTo>
                  <a:lnTo>
                    <a:pt x="63" y="252"/>
                  </a:lnTo>
                  <a:lnTo>
                    <a:pt x="62" y="252"/>
                  </a:lnTo>
                  <a:lnTo>
                    <a:pt x="61" y="252"/>
                  </a:lnTo>
                  <a:lnTo>
                    <a:pt x="61" y="251"/>
                  </a:lnTo>
                  <a:lnTo>
                    <a:pt x="60" y="251"/>
                  </a:lnTo>
                  <a:lnTo>
                    <a:pt x="59" y="250"/>
                  </a:lnTo>
                  <a:lnTo>
                    <a:pt x="57" y="250"/>
                  </a:lnTo>
                  <a:lnTo>
                    <a:pt x="56" y="248"/>
                  </a:lnTo>
                  <a:lnTo>
                    <a:pt x="57" y="247"/>
                  </a:lnTo>
                  <a:lnTo>
                    <a:pt x="57" y="246"/>
                  </a:lnTo>
                  <a:lnTo>
                    <a:pt x="56" y="245"/>
                  </a:lnTo>
                  <a:lnTo>
                    <a:pt x="55" y="245"/>
                  </a:lnTo>
                  <a:lnTo>
                    <a:pt x="55" y="244"/>
                  </a:lnTo>
                  <a:lnTo>
                    <a:pt x="53" y="243"/>
                  </a:lnTo>
                  <a:lnTo>
                    <a:pt x="52" y="242"/>
                  </a:lnTo>
                  <a:lnTo>
                    <a:pt x="51" y="242"/>
                  </a:lnTo>
                  <a:lnTo>
                    <a:pt x="49" y="242"/>
                  </a:lnTo>
                  <a:lnTo>
                    <a:pt x="48" y="242"/>
                  </a:lnTo>
                  <a:lnTo>
                    <a:pt x="47" y="242"/>
                  </a:lnTo>
                  <a:lnTo>
                    <a:pt x="46" y="242"/>
                  </a:lnTo>
                  <a:lnTo>
                    <a:pt x="45" y="242"/>
                  </a:lnTo>
                  <a:lnTo>
                    <a:pt x="45" y="240"/>
                  </a:lnTo>
                  <a:lnTo>
                    <a:pt x="45" y="239"/>
                  </a:lnTo>
                  <a:lnTo>
                    <a:pt x="44" y="239"/>
                  </a:lnTo>
                  <a:lnTo>
                    <a:pt x="43" y="239"/>
                  </a:lnTo>
                  <a:lnTo>
                    <a:pt x="42" y="239"/>
                  </a:lnTo>
                  <a:lnTo>
                    <a:pt x="12" y="248"/>
                  </a:lnTo>
                  <a:lnTo>
                    <a:pt x="11" y="248"/>
                  </a:lnTo>
                  <a:lnTo>
                    <a:pt x="10" y="248"/>
                  </a:lnTo>
                  <a:lnTo>
                    <a:pt x="10" y="247"/>
                  </a:lnTo>
                  <a:lnTo>
                    <a:pt x="9" y="247"/>
                  </a:lnTo>
                  <a:lnTo>
                    <a:pt x="4" y="247"/>
                  </a:lnTo>
                  <a:lnTo>
                    <a:pt x="3" y="246"/>
                  </a:lnTo>
                  <a:lnTo>
                    <a:pt x="2" y="246"/>
                  </a:lnTo>
                  <a:lnTo>
                    <a:pt x="2" y="245"/>
                  </a:lnTo>
                  <a:lnTo>
                    <a:pt x="2" y="244"/>
                  </a:lnTo>
                  <a:lnTo>
                    <a:pt x="1" y="244"/>
                  </a:lnTo>
                  <a:lnTo>
                    <a:pt x="1" y="243"/>
                  </a:lnTo>
                  <a:lnTo>
                    <a:pt x="1" y="242"/>
                  </a:lnTo>
                  <a:lnTo>
                    <a:pt x="1" y="240"/>
                  </a:lnTo>
                  <a:lnTo>
                    <a:pt x="1" y="239"/>
                  </a:lnTo>
                  <a:lnTo>
                    <a:pt x="1" y="238"/>
                  </a:lnTo>
                  <a:lnTo>
                    <a:pt x="1" y="237"/>
                  </a:lnTo>
                  <a:lnTo>
                    <a:pt x="1" y="236"/>
                  </a:lnTo>
                  <a:lnTo>
                    <a:pt x="0" y="235"/>
                  </a:lnTo>
                  <a:lnTo>
                    <a:pt x="0" y="234"/>
                  </a:lnTo>
                  <a:lnTo>
                    <a:pt x="0" y="232"/>
                  </a:lnTo>
                  <a:lnTo>
                    <a:pt x="1" y="231"/>
                  </a:lnTo>
                  <a:lnTo>
                    <a:pt x="2" y="231"/>
                  </a:lnTo>
                  <a:lnTo>
                    <a:pt x="2" y="230"/>
                  </a:lnTo>
                  <a:lnTo>
                    <a:pt x="3" y="230"/>
                  </a:lnTo>
                  <a:lnTo>
                    <a:pt x="3" y="229"/>
                  </a:lnTo>
                  <a:lnTo>
                    <a:pt x="5" y="229"/>
                  </a:lnTo>
                  <a:lnTo>
                    <a:pt x="7" y="228"/>
                  </a:lnTo>
                  <a:lnTo>
                    <a:pt x="7" y="227"/>
                  </a:lnTo>
                  <a:lnTo>
                    <a:pt x="8" y="227"/>
                  </a:lnTo>
                  <a:lnTo>
                    <a:pt x="8" y="226"/>
                  </a:lnTo>
                  <a:lnTo>
                    <a:pt x="9" y="226"/>
                  </a:lnTo>
                  <a:lnTo>
                    <a:pt x="9" y="225"/>
                  </a:lnTo>
                  <a:lnTo>
                    <a:pt x="11" y="225"/>
                  </a:lnTo>
                  <a:lnTo>
                    <a:pt x="12" y="223"/>
                  </a:lnTo>
                  <a:lnTo>
                    <a:pt x="13" y="223"/>
                  </a:lnTo>
                  <a:lnTo>
                    <a:pt x="13" y="222"/>
                  </a:lnTo>
                  <a:lnTo>
                    <a:pt x="14" y="222"/>
                  </a:lnTo>
                  <a:lnTo>
                    <a:pt x="14" y="221"/>
                  </a:lnTo>
                  <a:lnTo>
                    <a:pt x="16" y="221"/>
                  </a:lnTo>
                  <a:lnTo>
                    <a:pt x="17" y="220"/>
                  </a:lnTo>
                  <a:lnTo>
                    <a:pt x="18" y="220"/>
                  </a:lnTo>
                  <a:lnTo>
                    <a:pt x="18" y="219"/>
                  </a:lnTo>
                  <a:lnTo>
                    <a:pt x="18" y="218"/>
                  </a:lnTo>
                  <a:lnTo>
                    <a:pt x="18" y="217"/>
                  </a:lnTo>
                  <a:lnTo>
                    <a:pt x="19" y="215"/>
                  </a:lnTo>
                  <a:lnTo>
                    <a:pt x="20" y="215"/>
                  </a:lnTo>
                  <a:lnTo>
                    <a:pt x="19" y="215"/>
                  </a:lnTo>
                  <a:lnTo>
                    <a:pt x="20" y="214"/>
                  </a:lnTo>
                  <a:lnTo>
                    <a:pt x="20" y="213"/>
                  </a:lnTo>
                  <a:lnTo>
                    <a:pt x="20" y="212"/>
                  </a:lnTo>
                  <a:lnTo>
                    <a:pt x="20" y="211"/>
                  </a:lnTo>
                  <a:lnTo>
                    <a:pt x="21" y="210"/>
                  </a:lnTo>
                  <a:lnTo>
                    <a:pt x="21" y="209"/>
                  </a:lnTo>
                  <a:lnTo>
                    <a:pt x="21" y="208"/>
                  </a:lnTo>
                  <a:lnTo>
                    <a:pt x="20" y="205"/>
                  </a:lnTo>
                  <a:lnTo>
                    <a:pt x="20" y="204"/>
                  </a:lnTo>
                  <a:lnTo>
                    <a:pt x="21" y="202"/>
                  </a:lnTo>
                  <a:lnTo>
                    <a:pt x="20" y="201"/>
                  </a:lnTo>
                  <a:lnTo>
                    <a:pt x="20" y="200"/>
                  </a:lnTo>
                  <a:lnTo>
                    <a:pt x="20" y="198"/>
                  </a:lnTo>
                  <a:lnTo>
                    <a:pt x="21" y="198"/>
                  </a:lnTo>
                  <a:lnTo>
                    <a:pt x="21" y="197"/>
                  </a:lnTo>
                  <a:lnTo>
                    <a:pt x="23" y="196"/>
                  </a:lnTo>
                  <a:lnTo>
                    <a:pt x="23" y="195"/>
                  </a:lnTo>
                  <a:lnTo>
                    <a:pt x="25" y="195"/>
                  </a:lnTo>
                  <a:lnTo>
                    <a:pt x="25" y="194"/>
                  </a:lnTo>
                  <a:lnTo>
                    <a:pt x="26" y="194"/>
                  </a:lnTo>
                  <a:lnTo>
                    <a:pt x="26" y="193"/>
                  </a:lnTo>
                  <a:lnTo>
                    <a:pt x="27" y="192"/>
                  </a:lnTo>
                  <a:lnTo>
                    <a:pt x="27" y="190"/>
                  </a:lnTo>
                  <a:lnTo>
                    <a:pt x="28" y="189"/>
                  </a:lnTo>
                  <a:lnTo>
                    <a:pt x="29" y="188"/>
                  </a:lnTo>
                  <a:lnTo>
                    <a:pt x="29" y="187"/>
                  </a:lnTo>
                  <a:lnTo>
                    <a:pt x="31" y="185"/>
                  </a:lnTo>
                  <a:lnTo>
                    <a:pt x="33" y="185"/>
                  </a:lnTo>
                  <a:lnTo>
                    <a:pt x="33" y="184"/>
                  </a:lnTo>
                  <a:lnTo>
                    <a:pt x="34" y="184"/>
                  </a:lnTo>
                  <a:lnTo>
                    <a:pt x="34" y="183"/>
                  </a:lnTo>
                  <a:lnTo>
                    <a:pt x="35" y="183"/>
                  </a:lnTo>
                  <a:lnTo>
                    <a:pt x="36" y="183"/>
                  </a:lnTo>
                  <a:lnTo>
                    <a:pt x="36" y="181"/>
                  </a:lnTo>
                  <a:lnTo>
                    <a:pt x="37" y="181"/>
                  </a:lnTo>
                  <a:lnTo>
                    <a:pt x="38" y="181"/>
                  </a:lnTo>
                  <a:lnTo>
                    <a:pt x="39" y="180"/>
                  </a:lnTo>
                  <a:lnTo>
                    <a:pt x="40" y="180"/>
                  </a:lnTo>
                  <a:lnTo>
                    <a:pt x="42" y="180"/>
                  </a:lnTo>
                  <a:lnTo>
                    <a:pt x="42" y="179"/>
                  </a:lnTo>
                  <a:lnTo>
                    <a:pt x="43" y="179"/>
                  </a:lnTo>
                  <a:lnTo>
                    <a:pt x="44" y="179"/>
                  </a:lnTo>
                  <a:lnTo>
                    <a:pt x="45" y="179"/>
                  </a:lnTo>
                  <a:lnTo>
                    <a:pt x="46" y="178"/>
                  </a:lnTo>
                  <a:lnTo>
                    <a:pt x="46" y="179"/>
                  </a:lnTo>
                  <a:lnTo>
                    <a:pt x="46" y="178"/>
                  </a:lnTo>
                  <a:lnTo>
                    <a:pt x="47" y="178"/>
                  </a:lnTo>
                  <a:lnTo>
                    <a:pt x="48" y="178"/>
                  </a:lnTo>
                  <a:lnTo>
                    <a:pt x="48" y="177"/>
                  </a:lnTo>
                  <a:lnTo>
                    <a:pt x="47" y="177"/>
                  </a:lnTo>
                  <a:lnTo>
                    <a:pt x="47" y="176"/>
                  </a:lnTo>
                  <a:lnTo>
                    <a:pt x="48" y="176"/>
                  </a:lnTo>
                  <a:lnTo>
                    <a:pt x="48" y="175"/>
                  </a:lnTo>
                  <a:lnTo>
                    <a:pt x="48" y="173"/>
                  </a:lnTo>
                  <a:lnTo>
                    <a:pt x="49" y="173"/>
                  </a:lnTo>
                  <a:lnTo>
                    <a:pt x="49" y="172"/>
                  </a:lnTo>
                  <a:lnTo>
                    <a:pt x="49" y="173"/>
                  </a:lnTo>
                  <a:lnTo>
                    <a:pt x="51" y="172"/>
                  </a:lnTo>
                  <a:lnTo>
                    <a:pt x="51" y="171"/>
                  </a:lnTo>
                  <a:lnTo>
                    <a:pt x="52" y="172"/>
                  </a:lnTo>
                  <a:lnTo>
                    <a:pt x="52" y="171"/>
                  </a:lnTo>
                  <a:lnTo>
                    <a:pt x="52" y="172"/>
                  </a:lnTo>
                  <a:lnTo>
                    <a:pt x="52" y="171"/>
                  </a:lnTo>
                  <a:lnTo>
                    <a:pt x="53" y="171"/>
                  </a:lnTo>
                  <a:lnTo>
                    <a:pt x="53" y="170"/>
                  </a:lnTo>
                  <a:lnTo>
                    <a:pt x="54" y="170"/>
                  </a:lnTo>
                  <a:lnTo>
                    <a:pt x="55" y="170"/>
                  </a:lnTo>
                  <a:lnTo>
                    <a:pt x="56" y="170"/>
                  </a:lnTo>
                  <a:lnTo>
                    <a:pt x="56" y="171"/>
                  </a:lnTo>
                  <a:lnTo>
                    <a:pt x="57" y="171"/>
                  </a:lnTo>
                  <a:lnTo>
                    <a:pt x="59" y="171"/>
                  </a:lnTo>
                  <a:lnTo>
                    <a:pt x="60" y="171"/>
                  </a:lnTo>
                  <a:lnTo>
                    <a:pt x="60" y="170"/>
                  </a:lnTo>
                  <a:lnTo>
                    <a:pt x="61" y="168"/>
                  </a:lnTo>
                  <a:lnTo>
                    <a:pt x="61" y="165"/>
                  </a:lnTo>
                  <a:lnTo>
                    <a:pt x="63" y="167"/>
                  </a:lnTo>
                  <a:lnTo>
                    <a:pt x="64" y="167"/>
                  </a:lnTo>
                  <a:lnTo>
                    <a:pt x="65" y="168"/>
                  </a:lnTo>
                  <a:lnTo>
                    <a:pt x="66" y="168"/>
                  </a:lnTo>
                  <a:lnTo>
                    <a:pt x="68" y="168"/>
                  </a:lnTo>
                  <a:lnTo>
                    <a:pt x="69" y="169"/>
                  </a:lnTo>
                  <a:lnTo>
                    <a:pt x="70" y="168"/>
                  </a:lnTo>
                  <a:lnTo>
                    <a:pt x="71" y="169"/>
                  </a:lnTo>
                  <a:lnTo>
                    <a:pt x="71" y="170"/>
                  </a:lnTo>
                  <a:lnTo>
                    <a:pt x="72" y="169"/>
                  </a:lnTo>
                  <a:lnTo>
                    <a:pt x="73" y="169"/>
                  </a:lnTo>
                  <a:lnTo>
                    <a:pt x="73" y="170"/>
                  </a:lnTo>
                  <a:lnTo>
                    <a:pt x="72" y="170"/>
                  </a:lnTo>
                  <a:lnTo>
                    <a:pt x="73" y="170"/>
                  </a:lnTo>
                  <a:lnTo>
                    <a:pt x="74" y="170"/>
                  </a:lnTo>
                  <a:lnTo>
                    <a:pt x="76" y="171"/>
                  </a:lnTo>
                  <a:lnTo>
                    <a:pt x="77" y="170"/>
                  </a:lnTo>
                  <a:lnTo>
                    <a:pt x="78" y="170"/>
                  </a:lnTo>
                  <a:lnTo>
                    <a:pt x="79" y="170"/>
                  </a:lnTo>
                  <a:lnTo>
                    <a:pt x="79" y="169"/>
                  </a:lnTo>
                  <a:lnTo>
                    <a:pt x="80" y="169"/>
                  </a:lnTo>
                  <a:lnTo>
                    <a:pt x="82" y="168"/>
                  </a:lnTo>
                  <a:lnTo>
                    <a:pt x="82" y="169"/>
                  </a:lnTo>
                  <a:lnTo>
                    <a:pt x="82" y="170"/>
                  </a:lnTo>
                  <a:lnTo>
                    <a:pt x="83" y="170"/>
                  </a:lnTo>
                  <a:lnTo>
                    <a:pt x="83" y="169"/>
                  </a:lnTo>
                  <a:lnTo>
                    <a:pt x="85" y="169"/>
                  </a:lnTo>
                  <a:lnTo>
                    <a:pt x="86" y="169"/>
                  </a:lnTo>
                  <a:lnTo>
                    <a:pt x="87" y="170"/>
                  </a:lnTo>
                  <a:lnTo>
                    <a:pt x="87" y="171"/>
                  </a:lnTo>
                  <a:lnTo>
                    <a:pt x="87" y="172"/>
                  </a:lnTo>
                  <a:lnTo>
                    <a:pt x="87" y="173"/>
                  </a:lnTo>
                  <a:lnTo>
                    <a:pt x="87" y="175"/>
                  </a:lnTo>
                  <a:lnTo>
                    <a:pt x="87" y="176"/>
                  </a:lnTo>
                  <a:lnTo>
                    <a:pt x="88" y="177"/>
                  </a:lnTo>
                  <a:lnTo>
                    <a:pt x="88" y="178"/>
                  </a:lnTo>
                  <a:lnTo>
                    <a:pt x="105" y="187"/>
                  </a:lnTo>
                  <a:lnTo>
                    <a:pt x="120" y="194"/>
                  </a:lnTo>
                  <a:lnTo>
                    <a:pt x="134" y="202"/>
                  </a:lnTo>
                  <a:lnTo>
                    <a:pt x="135" y="201"/>
                  </a:lnTo>
                  <a:lnTo>
                    <a:pt x="137" y="201"/>
                  </a:lnTo>
                  <a:lnTo>
                    <a:pt x="137" y="200"/>
                  </a:lnTo>
                  <a:lnTo>
                    <a:pt x="138" y="200"/>
                  </a:lnTo>
                  <a:lnTo>
                    <a:pt x="138" y="198"/>
                  </a:lnTo>
                  <a:lnTo>
                    <a:pt x="139" y="198"/>
                  </a:lnTo>
                  <a:lnTo>
                    <a:pt x="140" y="198"/>
                  </a:lnTo>
                  <a:lnTo>
                    <a:pt x="141" y="198"/>
                  </a:lnTo>
                  <a:lnTo>
                    <a:pt x="142" y="198"/>
                  </a:lnTo>
                  <a:lnTo>
                    <a:pt x="143" y="198"/>
                  </a:lnTo>
                  <a:lnTo>
                    <a:pt x="143" y="200"/>
                  </a:lnTo>
                  <a:lnTo>
                    <a:pt x="145" y="198"/>
                  </a:lnTo>
                  <a:lnTo>
                    <a:pt x="146" y="198"/>
                  </a:lnTo>
                  <a:lnTo>
                    <a:pt x="147" y="198"/>
                  </a:lnTo>
                  <a:lnTo>
                    <a:pt x="148" y="198"/>
                  </a:lnTo>
                  <a:lnTo>
                    <a:pt x="149" y="198"/>
                  </a:lnTo>
                  <a:lnTo>
                    <a:pt x="150" y="198"/>
                  </a:lnTo>
                  <a:lnTo>
                    <a:pt x="151" y="198"/>
                  </a:lnTo>
                  <a:lnTo>
                    <a:pt x="152" y="198"/>
                  </a:lnTo>
                  <a:lnTo>
                    <a:pt x="154" y="198"/>
                  </a:lnTo>
                  <a:lnTo>
                    <a:pt x="154" y="197"/>
                  </a:lnTo>
                  <a:lnTo>
                    <a:pt x="155" y="197"/>
                  </a:lnTo>
                  <a:lnTo>
                    <a:pt x="155" y="196"/>
                  </a:lnTo>
                  <a:lnTo>
                    <a:pt x="156" y="196"/>
                  </a:lnTo>
                  <a:lnTo>
                    <a:pt x="156" y="195"/>
                  </a:lnTo>
                  <a:lnTo>
                    <a:pt x="157" y="195"/>
                  </a:lnTo>
                  <a:lnTo>
                    <a:pt x="157" y="194"/>
                  </a:lnTo>
                  <a:lnTo>
                    <a:pt x="157" y="195"/>
                  </a:lnTo>
                  <a:lnTo>
                    <a:pt x="158" y="195"/>
                  </a:lnTo>
                  <a:lnTo>
                    <a:pt x="159" y="195"/>
                  </a:lnTo>
                  <a:lnTo>
                    <a:pt x="160" y="195"/>
                  </a:lnTo>
                  <a:lnTo>
                    <a:pt x="161" y="195"/>
                  </a:lnTo>
                  <a:lnTo>
                    <a:pt x="163" y="195"/>
                  </a:lnTo>
                  <a:lnTo>
                    <a:pt x="164" y="195"/>
                  </a:lnTo>
                  <a:lnTo>
                    <a:pt x="165" y="195"/>
                  </a:lnTo>
                  <a:lnTo>
                    <a:pt x="166" y="195"/>
                  </a:lnTo>
                  <a:lnTo>
                    <a:pt x="167" y="195"/>
                  </a:lnTo>
                  <a:lnTo>
                    <a:pt x="169" y="196"/>
                  </a:lnTo>
                  <a:lnTo>
                    <a:pt x="169" y="195"/>
                  </a:lnTo>
                  <a:lnTo>
                    <a:pt x="171" y="195"/>
                  </a:lnTo>
                  <a:lnTo>
                    <a:pt x="172" y="195"/>
                  </a:lnTo>
                  <a:lnTo>
                    <a:pt x="173" y="195"/>
                  </a:lnTo>
                  <a:lnTo>
                    <a:pt x="174" y="195"/>
                  </a:lnTo>
                  <a:lnTo>
                    <a:pt x="175" y="195"/>
                  </a:lnTo>
                  <a:lnTo>
                    <a:pt x="176" y="196"/>
                  </a:lnTo>
                  <a:lnTo>
                    <a:pt x="176" y="197"/>
                  </a:lnTo>
                  <a:lnTo>
                    <a:pt x="176" y="198"/>
                  </a:lnTo>
                  <a:lnTo>
                    <a:pt x="177" y="200"/>
                  </a:lnTo>
                  <a:lnTo>
                    <a:pt x="176" y="201"/>
                  </a:lnTo>
                  <a:lnTo>
                    <a:pt x="177" y="202"/>
                  </a:lnTo>
                  <a:lnTo>
                    <a:pt x="177" y="203"/>
                  </a:lnTo>
                  <a:lnTo>
                    <a:pt x="177" y="204"/>
                  </a:lnTo>
                  <a:lnTo>
                    <a:pt x="178" y="205"/>
                  </a:lnTo>
                  <a:lnTo>
                    <a:pt x="177" y="206"/>
                  </a:lnTo>
                  <a:lnTo>
                    <a:pt x="177" y="208"/>
                  </a:lnTo>
                  <a:lnTo>
                    <a:pt x="176" y="209"/>
                  </a:lnTo>
                  <a:lnTo>
                    <a:pt x="176" y="210"/>
                  </a:lnTo>
                  <a:lnTo>
                    <a:pt x="176" y="211"/>
                  </a:lnTo>
                  <a:lnTo>
                    <a:pt x="176" y="212"/>
                  </a:lnTo>
                  <a:lnTo>
                    <a:pt x="176" y="213"/>
                  </a:lnTo>
                  <a:lnTo>
                    <a:pt x="177" y="213"/>
                  </a:lnTo>
                  <a:lnTo>
                    <a:pt x="178" y="213"/>
                  </a:lnTo>
                  <a:lnTo>
                    <a:pt x="178" y="214"/>
                  </a:lnTo>
                  <a:lnTo>
                    <a:pt x="180" y="214"/>
                  </a:lnTo>
                  <a:lnTo>
                    <a:pt x="181" y="214"/>
                  </a:lnTo>
                  <a:lnTo>
                    <a:pt x="182" y="214"/>
                  </a:lnTo>
                  <a:lnTo>
                    <a:pt x="183" y="214"/>
                  </a:lnTo>
                  <a:lnTo>
                    <a:pt x="183" y="213"/>
                  </a:lnTo>
                  <a:lnTo>
                    <a:pt x="184" y="213"/>
                  </a:lnTo>
                  <a:lnTo>
                    <a:pt x="185" y="213"/>
                  </a:lnTo>
                  <a:lnTo>
                    <a:pt x="186" y="212"/>
                  </a:lnTo>
                  <a:lnTo>
                    <a:pt x="188" y="212"/>
                  </a:lnTo>
                  <a:lnTo>
                    <a:pt x="189" y="211"/>
                  </a:lnTo>
                  <a:lnTo>
                    <a:pt x="191" y="209"/>
                  </a:lnTo>
                  <a:lnTo>
                    <a:pt x="192" y="209"/>
                  </a:lnTo>
                  <a:lnTo>
                    <a:pt x="192" y="210"/>
                  </a:lnTo>
                  <a:lnTo>
                    <a:pt x="193" y="210"/>
                  </a:lnTo>
                  <a:lnTo>
                    <a:pt x="194" y="210"/>
                  </a:lnTo>
                  <a:lnTo>
                    <a:pt x="195" y="210"/>
                  </a:lnTo>
                  <a:lnTo>
                    <a:pt x="197" y="209"/>
                  </a:lnTo>
                  <a:lnTo>
                    <a:pt x="198" y="208"/>
                  </a:lnTo>
                  <a:lnTo>
                    <a:pt x="199" y="208"/>
                  </a:lnTo>
                  <a:lnTo>
                    <a:pt x="201" y="206"/>
                  </a:lnTo>
                  <a:lnTo>
                    <a:pt x="203" y="205"/>
                  </a:lnTo>
                  <a:lnTo>
                    <a:pt x="204" y="202"/>
                  </a:lnTo>
                  <a:lnTo>
                    <a:pt x="206" y="202"/>
                  </a:lnTo>
                  <a:lnTo>
                    <a:pt x="206" y="201"/>
                  </a:lnTo>
                  <a:lnTo>
                    <a:pt x="207" y="200"/>
                  </a:lnTo>
                  <a:lnTo>
                    <a:pt x="208" y="200"/>
                  </a:lnTo>
                  <a:lnTo>
                    <a:pt x="208" y="198"/>
                  </a:lnTo>
                  <a:lnTo>
                    <a:pt x="209" y="198"/>
                  </a:lnTo>
                  <a:lnTo>
                    <a:pt x="210" y="198"/>
                  </a:lnTo>
                  <a:lnTo>
                    <a:pt x="211" y="198"/>
                  </a:lnTo>
                  <a:lnTo>
                    <a:pt x="211" y="200"/>
                  </a:lnTo>
                  <a:lnTo>
                    <a:pt x="212" y="200"/>
                  </a:lnTo>
                  <a:lnTo>
                    <a:pt x="214" y="200"/>
                  </a:lnTo>
                  <a:lnTo>
                    <a:pt x="221" y="197"/>
                  </a:lnTo>
                  <a:lnTo>
                    <a:pt x="223" y="194"/>
                  </a:lnTo>
                  <a:lnTo>
                    <a:pt x="226" y="193"/>
                  </a:lnTo>
                  <a:lnTo>
                    <a:pt x="237" y="193"/>
                  </a:lnTo>
                  <a:lnTo>
                    <a:pt x="240" y="194"/>
                  </a:lnTo>
                  <a:lnTo>
                    <a:pt x="242" y="194"/>
                  </a:lnTo>
                  <a:lnTo>
                    <a:pt x="244" y="194"/>
                  </a:lnTo>
                  <a:lnTo>
                    <a:pt x="244" y="195"/>
                  </a:lnTo>
                  <a:lnTo>
                    <a:pt x="246" y="194"/>
                  </a:lnTo>
                  <a:lnTo>
                    <a:pt x="249" y="195"/>
                  </a:lnTo>
                  <a:lnTo>
                    <a:pt x="251" y="195"/>
                  </a:lnTo>
                  <a:lnTo>
                    <a:pt x="254" y="193"/>
                  </a:lnTo>
                  <a:lnTo>
                    <a:pt x="255" y="193"/>
                  </a:lnTo>
                  <a:lnTo>
                    <a:pt x="257" y="193"/>
                  </a:lnTo>
                  <a:lnTo>
                    <a:pt x="259" y="190"/>
                  </a:lnTo>
                  <a:lnTo>
                    <a:pt x="260" y="185"/>
                  </a:lnTo>
                  <a:lnTo>
                    <a:pt x="263" y="179"/>
                  </a:lnTo>
                  <a:lnTo>
                    <a:pt x="268" y="172"/>
                  </a:lnTo>
                  <a:lnTo>
                    <a:pt x="270" y="172"/>
                  </a:lnTo>
                  <a:lnTo>
                    <a:pt x="270" y="171"/>
                  </a:lnTo>
                  <a:lnTo>
                    <a:pt x="271" y="171"/>
                  </a:lnTo>
                  <a:lnTo>
                    <a:pt x="271" y="170"/>
                  </a:lnTo>
                  <a:lnTo>
                    <a:pt x="272" y="169"/>
                  </a:lnTo>
                  <a:lnTo>
                    <a:pt x="274" y="169"/>
                  </a:lnTo>
                  <a:lnTo>
                    <a:pt x="274" y="168"/>
                  </a:lnTo>
                  <a:lnTo>
                    <a:pt x="275" y="167"/>
                  </a:lnTo>
                  <a:lnTo>
                    <a:pt x="275" y="165"/>
                  </a:lnTo>
                  <a:lnTo>
                    <a:pt x="275" y="164"/>
                  </a:lnTo>
                  <a:lnTo>
                    <a:pt x="274" y="164"/>
                  </a:lnTo>
                  <a:lnTo>
                    <a:pt x="274" y="163"/>
                  </a:lnTo>
                  <a:lnTo>
                    <a:pt x="274" y="162"/>
                  </a:lnTo>
                  <a:lnTo>
                    <a:pt x="275" y="162"/>
                  </a:lnTo>
                  <a:lnTo>
                    <a:pt x="276" y="162"/>
                  </a:lnTo>
                  <a:lnTo>
                    <a:pt x="277" y="162"/>
                  </a:lnTo>
                  <a:lnTo>
                    <a:pt x="278" y="162"/>
                  </a:lnTo>
                  <a:lnTo>
                    <a:pt x="279" y="162"/>
                  </a:lnTo>
                  <a:lnTo>
                    <a:pt x="280" y="162"/>
                  </a:lnTo>
                  <a:lnTo>
                    <a:pt x="281" y="161"/>
                  </a:lnTo>
                  <a:lnTo>
                    <a:pt x="284" y="161"/>
                  </a:lnTo>
                  <a:lnTo>
                    <a:pt x="285" y="161"/>
                  </a:lnTo>
                  <a:lnTo>
                    <a:pt x="286" y="161"/>
                  </a:lnTo>
                  <a:lnTo>
                    <a:pt x="286" y="160"/>
                  </a:lnTo>
                  <a:lnTo>
                    <a:pt x="286" y="161"/>
                  </a:lnTo>
                  <a:lnTo>
                    <a:pt x="285" y="161"/>
                  </a:lnTo>
                  <a:lnTo>
                    <a:pt x="285" y="160"/>
                  </a:lnTo>
                  <a:lnTo>
                    <a:pt x="286" y="160"/>
                  </a:lnTo>
                  <a:lnTo>
                    <a:pt x="285" y="160"/>
                  </a:lnTo>
                  <a:lnTo>
                    <a:pt x="285" y="159"/>
                  </a:lnTo>
                  <a:lnTo>
                    <a:pt x="286" y="159"/>
                  </a:lnTo>
                  <a:lnTo>
                    <a:pt x="286" y="158"/>
                  </a:lnTo>
                  <a:lnTo>
                    <a:pt x="285" y="158"/>
                  </a:lnTo>
                  <a:lnTo>
                    <a:pt x="286" y="158"/>
                  </a:lnTo>
                  <a:lnTo>
                    <a:pt x="285" y="158"/>
                  </a:lnTo>
                  <a:lnTo>
                    <a:pt x="285" y="156"/>
                  </a:lnTo>
                  <a:lnTo>
                    <a:pt x="285" y="155"/>
                  </a:lnTo>
                  <a:lnTo>
                    <a:pt x="285" y="156"/>
                  </a:lnTo>
                  <a:lnTo>
                    <a:pt x="286" y="156"/>
                  </a:lnTo>
                  <a:lnTo>
                    <a:pt x="286" y="155"/>
                  </a:lnTo>
                  <a:lnTo>
                    <a:pt x="286" y="154"/>
                  </a:lnTo>
                  <a:lnTo>
                    <a:pt x="287" y="154"/>
                  </a:lnTo>
                  <a:lnTo>
                    <a:pt x="286" y="154"/>
                  </a:lnTo>
                  <a:lnTo>
                    <a:pt x="287" y="154"/>
                  </a:lnTo>
                  <a:lnTo>
                    <a:pt x="287" y="153"/>
                  </a:lnTo>
                  <a:lnTo>
                    <a:pt x="288" y="153"/>
                  </a:lnTo>
                  <a:lnTo>
                    <a:pt x="289" y="153"/>
                  </a:lnTo>
                  <a:lnTo>
                    <a:pt x="288" y="153"/>
                  </a:lnTo>
                  <a:lnTo>
                    <a:pt x="288" y="152"/>
                  </a:lnTo>
                  <a:lnTo>
                    <a:pt x="289" y="152"/>
                  </a:lnTo>
                  <a:lnTo>
                    <a:pt x="289" y="153"/>
                  </a:lnTo>
                  <a:lnTo>
                    <a:pt x="289" y="152"/>
                  </a:lnTo>
                  <a:lnTo>
                    <a:pt x="290" y="152"/>
                  </a:lnTo>
                  <a:lnTo>
                    <a:pt x="289" y="152"/>
                  </a:lnTo>
                  <a:lnTo>
                    <a:pt x="289" y="151"/>
                  </a:lnTo>
                  <a:lnTo>
                    <a:pt x="290" y="151"/>
                  </a:lnTo>
                  <a:lnTo>
                    <a:pt x="292" y="151"/>
                  </a:lnTo>
                  <a:lnTo>
                    <a:pt x="292" y="150"/>
                  </a:lnTo>
                  <a:lnTo>
                    <a:pt x="290" y="150"/>
                  </a:lnTo>
                  <a:lnTo>
                    <a:pt x="292" y="150"/>
                  </a:lnTo>
                  <a:lnTo>
                    <a:pt x="292" y="148"/>
                  </a:lnTo>
                  <a:lnTo>
                    <a:pt x="292" y="147"/>
                  </a:lnTo>
                  <a:lnTo>
                    <a:pt x="293" y="147"/>
                  </a:lnTo>
                  <a:lnTo>
                    <a:pt x="293" y="148"/>
                  </a:lnTo>
                  <a:lnTo>
                    <a:pt x="294" y="148"/>
                  </a:lnTo>
                  <a:lnTo>
                    <a:pt x="294" y="147"/>
                  </a:lnTo>
                  <a:lnTo>
                    <a:pt x="295" y="147"/>
                  </a:lnTo>
                  <a:lnTo>
                    <a:pt x="296" y="146"/>
                  </a:lnTo>
                  <a:lnTo>
                    <a:pt x="295" y="146"/>
                  </a:lnTo>
                  <a:lnTo>
                    <a:pt x="296" y="146"/>
                  </a:lnTo>
                  <a:lnTo>
                    <a:pt x="296" y="145"/>
                  </a:lnTo>
                  <a:lnTo>
                    <a:pt x="296" y="144"/>
                  </a:lnTo>
                  <a:lnTo>
                    <a:pt x="296" y="143"/>
                  </a:lnTo>
                  <a:lnTo>
                    <a:pt x="297" y="143"/>
                  </a:lnTo>
                  <a:lnTo>
                    <a:pt x="297" y="142"/>
                  </a:lnTo>
                  <a:lnTo>
                    <a:pt x="297" y="140"/>
                  </a:lnTo>
                  <a:lnTo>
                    <a:pt x="298" y="140"/>
                  </a:lnTo>
                  <a:lnTo>
                    <a:pt x="298" y="139"/>
                  </a:lnTo>
                  <a:lnTo>
                    <a:pt x="298" y="138"/>
                  </a:lnTo>
                  <a:lnTo>
                    <a:pt x="300" y="138"/>
                  </a:lnTo>
                  <a:lnTo>
                    <a:pt x="300" y="137"/>
                  </a:lnTo>
                  <a:lnTo>
                    <a:pt x="298" y="137"/>
                  </a:lnTo>
                  <a:lnTo>
                    <a:pt x="300" y="137"/>
                  </a:lnTo>
                  <a:lnTo>
                    <a:pt x="298" y="137"/>
                  </a:lnTo>
                  <a:lnTo>
                    <a:pt x="298" y="136"/>
                  </a:lnTo>
                  <a:lnTo>
                    <a:pt x="298" y="135"/>
                  </a:lnTo>
                  <a:lnTo>
                    <a:pt x="300" y="135"/>
                  </a:lnTo>
                  <a:lnTo>
                    <a:pt x="300" y="134"/>
                  </a:lnTo>
                  <a:lnTo>
                    <a:pt x="298" y="134"/>
                  </a:lnTo>
                  <a:lnTo>
                    <a:pt x="300" y="134"/>
                  </a:lnTo>
                  <a:lnTo>
                    <a:pt x="300" y="133"/>
                  </a:lnTo>
                  <a:lnTo>
                    <a:pt x="301" y="133"/>
                  </a:lnTo>
                  <a:lnTo>
                    <a:pt x="302" y="133"/>
                  </a:lnTo>
                  <a:lnTo>
                    <a:pt x="301" y="133"/>
                  </a:lnTo>
                  <a:lnTo>
                    <a:pt x="301" y="131"/>
                  </a:lnTo>
                  <a:lnTo>
                    <a:pt x="301" y="130"/>
                  </a:lnTo>
                  <a:lnTo>
                    <a:pt x="301" y="129"/>
                  </a:lnTo>
                  <a:lnTo>
                    <a:pt x="302" y="129"/>
                  </a:lnTo>
                  <a:lnTo>
                    <a:pt x="301" y="128"/>
                  </a:lnTo>
                  <a:lnTo>
                    <a:pt x="301" y="129"/>
                  </a:lnTo>
                  <a:lnTo>
                    <a:pt x="300" y="128"/>
                  </a:lnTo>
                  <a:lnTo>
                    <a:pt x="298" y="127"/>
                  </a:lnTo>
                  <a:lnTo>
                    <a:pt x="298" y="126"/>
                  </a:lnTo>
                  <a:lnTo>
                    <a:pt x="298" y="125"/>
                  </a:lnTo>
                  <a:lnTo>
                    <a:pt x="298" y="123"/>
                  </a:lnTo>
                  <a:lnTo>
                    <a:pt x="298" y="122"/>
                  </a:lnTo>
                  <a:lnTo>
                    <a:pt x="298" y="121"/>
                  </a:lnTo>
                  <a:lnTo>
                    <a:pt x="300" y="121"/>
                  </a:lnTo>
                  <a:lnTo>
                    <a:pt x="300" y="120"/>
                  </a:lnTo>
                  <a:lnTo>
                    <a:pt x="300" y="119"/>
                  </a:lnTo>
                  <a:lnTo>
                    <a:pt x="301" y="119"/>
                  </a:lnTo>
                  <a:lnTo>
                    <a:pt x="301" y="118"/>
                  </a:lnTo>
                  <a:lnTo>
                    <a:pt x="302" y="117"/>
                  </a:lnTo>
                  <a:lnTo>
                    <a:pt x="302" y="116"/>
                  </a:lnTo>
                  <a:lnTo>
                    <a:pt x="303" y="116"/>
                  </a:lnTo>
                  <a:lnTo>
                    <a:pt x="303" y="114"/>
                  </a:lnTo>
                  <a:lnTo>
                    <a:pt x="304" y="114"/>
                  </a:lnTo>
                  <a:lnTo>
                    <a:pt x="304" y="113"/>
                  </a:lnTo>
                  <a:lnTo>
                    <a:pt x="304" y="112"/>
                  </a:lnTo>
                  <a:lnTo>
                    <a:pt x="305" y="112"/>
                  </a:lnTo>
                  <a:lnTo>
                    <a:pt x="306" y="112"/>
                  </a:lnTo>
                  <a:lnTo>
                    <a:pt x="306" y="111"/>
                  </a:lnTo>
                  <a:lnTo>
                    <a:pt x="307" y="111"/>
                  </a:lnTo>
                  <a:lnTo>
                    <a:pt x="309" y="110"/>
                  </a:lnTo>
                  <a:lnTo>
                    <a:pt x="310" y="110"/>
                  </a:lnTo>
                  <a:lnTo>
                    <a:pt x="310" y="109"/>
                  </a:lnTo>
                  <a:lnTo>
                    <a:pt x="311" y="109"/>
                  </a:lnTo>
                  <a:lnTo>
                    <a:pt x="312" y="109"/>
                  </a:lnTo>
                  <a:lnTo>
                    <a:pt x="312" y="110"/>
                  </a:lnTo>
                  <a:lnTo>
                    <a:pt x="313" y="109"/>
                  </a:lnTo>
                  <a:lnTo>
                    <a:pt x="313" y="108"/>
                  </a:lnTo>
                  <a:lnTo>
                    <a:pt x="314" y="108"/>
                  </a:lnTo>
                  <a:lnTo>
                    <a:pt x="314" y="106"/>
                  </a:lnTo>
                  <a:lnTo>
                    <a:pt x="313" y="106"/>
                  </a:lnTo>
                  <a:lnTo>
                    <a:pt x="312" y="105"/>
                  </a:lnTo>
                  <a:lnTo>
                    <a:pt x="312" y="104"/>
                  </a:lnTo>
                  <a:lnTo>
                    <a:pt x="312" y="103"/>
                  </a:lnTo>
                  <a:lnTo>
                    <a:pt x="313" y="102"/>
                  </a:lnTo>
                  <a:lnTo>
                    <a:pt x="312" y="101"/>
                  </a:lnTo>
                  <a:lnTo>
                    <a:pt x="312" y="100"/>
                  </a:lnTo>
                  <a:lnTo>
                    <a:pt x="312" y="98"/>
                  </a:lnTo>
                  <a:lnTo>
                    <a:pt x="312" y="97"/>
                  </a:lnTo>
                  <a:lnTo>
                    <a:pt x="312" y="96"/>
                  </a:lnTo>
                  <a:lnTo>
                    <a:pt x="311" y="96"/>
                  </a:lnTo>
                  <a:lnTo>
                    <a:pt x="311" y="95"/>
                  </a:lnTo>
                  <a:lnTo>
                    <a:pt x="310" y="95"/>
                  </a:lnTo>
                  <a:lnTo>
                    <a:pt x="310" y="94"/>
                  </a:lnTo>
                  <a:lnTo>
                    <a:pt x="310" y="93"/>
                  </a:lnTo>
                  <a:lnTo>
                    <a:pt x="310" y="92"/>
                  </a:lnTo>
                  <a:lnTo>
                    <a:pt x="310" y="91"/>
                  </a:lnTo>
                  <a:lnTo>
                    <a:pt x="309" y="91"/>
                  </a:lnTo>
                  <a:lnTo>
                    <a:pt x="309" y="89"/>
                  </a:lnTo>
                  <a:lnTo>
                    <a:pt x="307" y="89"/>
                  </a:lnTo>
                  <a:lnTo>
                    <a:pt x="306" y="89"/>
                  </a:lnTo>
                  <a:lnTo>
                    <a:pt x="305" y="89"/>
                  </a:lnTo>
                  <a:lnTo>
                    <a:pt x="305" y="88"/>
                  </a:lnTo>
                  <a:lnTo>
                    <a:pt x="305" y="87"/>
                  </a:lnTo>
                  <a:lnTo>
                    <a:pt x="305" y="86"/>
                  </a:lnTo>
                  <a:lnTo>
                    <a:pt x="305" y="85"/>
                  </a:lnTo>
                  <a:lnTo>
                    <a:pt x="305" y="84"/>
                  </a:lnTo>
                  <a:lnTo>
                    <a:pt x="304" y="83"/>
                  </a:lnTo>
                  <a:lnTo>
                    <a:pt x="304" y="81"/>
                  </a:lnTo>
                  <a:lnTo>
                    <a:pt x="304" y="80"/>
                  </a:lnTo>
                  <a:lnTo>
                    <a:pt x="303" y="80"/>
                  </a:lnTo>
                  <a:lnTo>
                    <a:pt x="303" y="79"/>
                  </a:lnTo>
                  <a:lnTo>
                    <a:pt x="302" y="79"/>
                  </a:lnTo>
                  <a:lnTo>
                    <a:pt x="301" y="78"/>
                  </a:lnTo>
                  <a:lnTo>
                    <a:pt x="300" y="78"/>
                  </a:lnTo>
                  <a:lnTo>
                    <a:pt x="298" y="77"/>
                  </a:lnTo>
                  <a:lnTo>
                    <a:pt x="297" y="76"/>
                  </a:lnTo>
                  <a:lnTo>
                    <a:pt x="296" y="75"/>
                  </a:lnTo>
                  <a:lnTo>
                    <a:pt x="296" y="73"/>
                  </a:lnTo>
                  <a:lnTo>
                    <a:pt x="295" y="73"/>
                  </a:lnTo>
                  <a:lnTo>
                    <a:pt x="295" y="72"/>
                  </a:lnTo>
                  <a:lnTo>
                    <a:pt x="295" y="71"/>
                  </a:lnTo>
                  <a:lnTo>
                    <a:pt x="295" y="70"/>
                  </a:lnTo>
                  <a:lnTo>
                    <a:pt x="294" y="69"/>
                  </a:lnTo>
                  <a:lnTo>
                    <a:pt x="294" y="68"/>
                  </a:lnTo>
                  <a:lnTo>
                    <a:pt x="293" y="67"/>
                  </a:lnTo>
                  <a:lnTo>
                    <a:pt x="293" y="66"/>
                  </a:lnTo>
                  <a:lnTo>
                    <a:pt x="293" y="64"/>
                  </a:lnTo>
                  <a:lnTo>
                    <a:pt x="294" y="62"/>
                  </a:lnTo>
                  <a:lnTo>
                    <a:pt x="294" y="59"/>
                  </a:lnTo>
                  <a:lnTo>
                    <a:pt x="294" y="58"/>
                  </a:lnTo>
                  <a:lnTo>
                    <a:pt x="295" y="58"/>
                  </a:lnTo>
                  <a:lnTo>
                    <a:pt x="295" y="56"/>
                  </a:lnTo>
                  <a:lnTo>
                    <a:pt x="296" y="56"/>
                  </a:lnTo>
                  <a:lnTo>
                    <a:pt x="297" y="55"/>
                  </a:lnTo>
                  <a:lnTo>
                    <a:pt x="298" y="55"/>
                  </a:lnTo>
                  <a:lnTo>
                    <a:pt x="301" y="52"/>
                  </a:lnTo>
                  <a:lnTo>
                    <a:pt x="306" y="41"/>
                  </a:lnTo>
                  <a:lnTo>
                    <a:pt x="307" y="41"/>
                  </a:lnTo>
                  <a:lnTo>
                    <a:pt x="307" y="39"/>
                  </a:lnTo>
                  <a:lnTo>
                    <a:pt x="309" y="39"/>
                  </a:lnTo>
                  <a:lnTo>
                    <a:pt x="310" y="39"/>
                  </a:lnTo>
                  <a:lnTo>
                    <a:pt x="311" y="39"/>
                  </a:lnTo>
                  <a:lnTo>
                    <a:pt x="312" y="39"/>
                  </a:lnTo>
                  <a:lnTo>
                    <a:pt x="312" y="38"/>
                  </a:lnTo>
                  <a:lnTo>
                    <a:pt x="313" y="38"/>
                  </a:lnTo>
                  <a:lnTo>
                    <a:pt x="314" y="38"/>
                  </a:lnTo>
                  <a:lnTo>
                    <a:pt x="315" y="37"/>
                  </a:lnTo>
                  <a:lnTo>
                    <a:pt x="315" y="36"/>
                  </a:lnTo>
                  <a:lnTo>
                    <a:pt x="315" y="35"/>
                  </a:lnTo>
                  <a:lnTo>
                    <a:pt x="315" y="34"/>
                  </a:lnTo>
                  <a:lnTo>
                    <a:pt x="315" y="33"/>
                  </a:lnTo>
                  <a:lnTo>
                    <a:pt x="316" y="31"/>
                  </a:lnTo>
                  <a:lnTo>
                    <a:pt x="318" y="30"/>
                  </a:lnTo>
                  <a:lnTo>
                    <a:pt x="318" y="31"/>
                  </a:lnTo>
                  <a:lnTo>
                    <a:pt x="319" y="31"/>
                  </a:lnTo>
                  <a:lnTo>
                    <a:pt x="320" y="33"/>
                  </a:lnTo>
                  <a:lnTo>
                    <a:pt x="321" y="33"/>
                  </a:lnTo>
                  <a:lnTo>
                    <a:pt x="321" y="34"/>
                  </a:lnTo>
                  <a:lnTo>
                    <a:pt x="322" y="34"/>
                  </a:lnTo>
                  <a:lnTo>
                    <a:pt x="323" y="33"/>
                  </a:lnTo>
                  <a:lnTo>
                    <a:pt x="324" y="33"/>
                  </a:lnTo>
                  <a:lnTo>
                    <a:pt x="324" y="31"/>
                  </a:lnTo>
                  <a:lnTo>
                    <a:pt x="324" y="30"/>
                  </a:lnTo>
                  <a:lnTo>
                    <a:pt x="326" y="30"/>
                  </a:lnTo>
                  <a:lnTo>
                    <a:pt x="330" y="29"/>
                  </a:lnTo>
                  <a:lnTo>
                    <a:pt x="333" y="27"/>
                  </a:lnTo>
                  <a:lnTo>
                    <a:pt x="353" y="17"/>
                  </a:lnTo>
                  <a:lnTo>
                    <a:pt x="390" y="5"/>
                  </a:lnTo>
                  <a:lnTo>
                    <a:pt x="406" y="0"/>
                  </a:lnTo>
                  <a:lnTo>
                    <a:pt x="422" y="3"/>
                  </a:lnTo>
                  <a:lnTo>
                    <a:pt x="423" y="4"/>
                  </a:lnTo>
                  <a:lnTo>
                    <a:pt x="424" y="5"/>
                  </a:lnTo>
                  <a:lnTo>
                    <a:pt x="425" y="6"/>
                  </a:lnTo>
                  <a:lnTo>
                    <a:pt x="425" y="8"/>
                  </a:lnTo>
                  <a:lnTo>
                    <a:pt x="426" y="8"/>
                  </a:lnTo>
                  <a:lnTo>
                    <a:pt x="426" y="9"/>
                  </a:lnTo>
                  <a:lnTo>
                    <a:pt x="427" y="9"/>
                  </a:lnTo>
                  <a:lnTo>
                    <a:pt x="428" y="10"/>
                  </a:lnTo>
                  <a:lnTo>
                    <a:pt x="430" y="11"/>
                  </a:lnTo>
                  <a:lnTo>
                    <a:pt x="431" y="12"/>
                  </a:lnTo>
                  <a:lnTo>
                    <a:pt x="432" y="12"/>
                  </a:lnTo>
                  <a:lnTo>
                    <a:pt x="432" y="13"/>
                  </a:lnTo>
                  <a:lnTo>
                    <a:pt x="433" y="13"/>
                  </a:lnTo>
                  <a:lnTo>
                    <a:pt x="434" y="14"/>
                  </a:lnTo>
                  <a:lnTo>
                    <a:pt x="435" y="14"/>
                  </a:lnTo>
                  <a:lnTo>
                    <a:pt x="436" y="16"/>
                  </a:lnTo>
                  <a:lnTo>
                    <a:pt x="438" y="16"/>
                  </a:lnTo>
                  <a:lnTo>
                    <a:pt x="439" y="17"/>
                  </a:lnTo>
                  <a:lnTo>
                    <a:pt x="440" y="17"/>
                  </a:lnTo>
                  <a:lnTo>
                    <a:pt x="441" y="17"/>
                  </a:lnTo>
                  <a:lnTo>
                    <a:pt x="441" y="18"/>
                  </a:lnTo>
                  <a:lnTo>
                    <a:pt x="442" y="18"/>
                  </a:lnTo>
                  <a:lnTo>
                    <a:pt x="443" y="18"/>
                  </a:lnTo>
                  <a:lnTo>
                    <a:pt x="444" y="18"/>
                  </a:lnTo>
                  <a:lnTo>
                    <a:pt x="444" y="19"/>
                  </a:lnTo>
                  <a:lnTo>
                    <a:pt x="445" y="19"/>
                  </a:lnTo>
                  <a:lnTo>
                    <a:pt x="447" y="19"/>
                  </a:lnTo>
                  <a:lnTo>
                    <a:pt x="448" y="19"/>
                  </a:lnTo>
                  <a:lnTo>
                    <a:pt x="449" y="19"/>
                  </a:lnTo>
                  <a:lnTo>
                    <a:pt x="450" y="20"/>
                  </a:lnTo>
                  <a:lnTo>
                    <a:pt x="451" y="20"/>
                  </a:lnTo>
                  <a:lnTo>
                    <a:pt x="452" y="20"/>
                  </a:lnTo>
                  <a:lnTo>
                    <a:pt x="453" y="20"/>
                  </a:lnTo>
                  <a:lnTo>
                    <a:pt x="456" y="20"/>
                  </a:lnTo>
                  <a:lnTo>
                    <a:pt x="457" y="20"/>
                  </a:lnTo>
                  <a:lnTo>
                    <a:pt x="458" y="20"/>
                  </a:lnTo>
                  <a:lnTo>
                    <a:pt x="459" y="20"/>
                  </a:lnTo>
                  <a:lnTo>
                    <a:pt x="461" y="20"/>
                  </a:lnTo>
                  <a:lnTo>
                    <a:pt x="462" y="19"/>
                  </a:lnTo>
                  <a:lnTo>
                    <a:pt x="475" y="18"/>
                  </a:lnTo>
                  <a:lnTo>
                    <a:pt x="522" y="9"/>
                  </a:lnTo>
                  <a:lnTo>
                    <a:pt x="534" y="8"/>
                  </a:lnTo>
                  <a:lnTo>
                    <a:pt x="552" y="4"/>
                  </a:lnTo>
                  <a:lnTo>
                    <a:pt x="553" y="4"/>
                  </a:lnTo>
                  <a:lnTo>
                    <a:pt x="556" y="3"/>
                  </a:lnTo>
                  <a:lnTo>
                    <a:pt x="570" y="5"/>
                  </a:lnTo>
                  <a:lnTo>
                    <a:pt x="571" y="5"/>
                  </a:lnTo>
                  <a:lnTo>
                    <a:pt x="572" y="5"/>
                  </a:lnTo>
                  <a:lnTo>
                    <a:pt x="580" y="4"/>
                  </a:lnTo>
                  <a:lnTo>
                    <a:pt x="581" y="4"/>
                  </a:lnTo>
                  <a:lnTo>
                    <a:pt x="582" y="4"/>
                  </a:lnTo>
                  <a:lnTo>
                    <a:pt x="583" y="4"/>
                  </a:lnTo>
                  <a:lnTo>
                    <a:pt x="585" y="4"/>
                  </a:lnTo>
                  <a:lnTo>
                    <a:pt x="586" y="4"/>
                  </a:lnTo>
                  <a:lnTo>
                    <a:pt x="587" y="5"/>
                  </a:lnTo>
                  <a:lnTo>
                    <a:pt x="588" y="6"/>
                  </a:lnTo>
                  <a:lnTo>
                    <a:pt x="588" y="8"/>
                  </a:lnTo>
                  <a:lnTo>
                    <a:pt x="590" y="11"/>
                  </a:lnTo>
                  <a:lnTo>
                    <a:pt x="586" y="12"/>
                  </a:lnTo>
                  <a:lnTo>
                    <a:pt x="585" y="12"/>
                  </a:lnTo>
                  <a:lnTo>
                    <a:pt x="585" y="13"/>
                  </a:lnTo>
                  <a:lnTo>
                    <a:pt x="581" y="30"/>
                  </a:lnTo>
                  <a:lnTo>
                    <a:pt x="581" y="33"/>
                  </a:lnTo>
                  <a:lnTo>
                    <a:pt x="573" y="30"/>
                  </a:lnTo>
                  <a:lnTo>
                    <a:pt x="573" y="31"/>
                  </a:lnTo>
                  <a:lnTo>
                    <a:pt x="573" y="33"/>
                  </a:lnTo>
                  <a:lnTo>
                    <a:pt x="574" y="36"/>
                  </a:lnTo>
                  <a:lnTo>
                    <a:pt x="574" y="38"/>
                  </a:lnTo>
                  <a:lnTo>
                    <a:pt x="577" y="46"/>
                  </a:lnTo>
                  <a:lnTo>
                    <a:pt x="577" y="47"/>
                  </a:lnTo>
                  <a:lnTo>
                    <a:pt x="577" y="52"/>
                  </a:lnTo>
                  <a:lnTo>
                    <a:pt x="578" y="53"/>
                  </a:lnTo>
                  <a:lnTo>
                    <a:pt x="578" y="54"/>
                  </a:lnTo>
                  <a:lnTo>
                    <a:pt x="578" y="55"/>
                  </a:lnTo>
                  <a:lnTo>
                    <a:pt x="578" y="56"/>
                  </a:lnTo>
                  <a:lnTo>
                    <a:pt x="578" y="61"/>
                  </a:lnTo>
                  <a:lnTo>
                    <a:pt x="579" y="61"/>
                  </a:lnTo>
                  <a:lnTo>
                    <a:pt x="587" y="61"/>
                  </a:lnTo>
                  <a:lnTo>
                    <a:pt x="587" y="60"/>
                  </a:lnTo>
                  <a:lnTo>
                    <a:pt x="587" y="59"/>
                  </a:lnTo>
                  <a:lnTo>
                    <a:pt x="589" y="59"/>
                  </a:lnTo>
                  <a:lnTo>
                    <a:pt x="590" y="56"/>
                  </a:lnTo>
                  <a:lnTo>
                    <a:pt x="594" y="56"/>
                  </a:lnTo>
                  <a:lnTo>
                    <a:pt x="594" y="55"/>
                  </a:lnTo>
                  <a:lnTo>
                    <a:pt x="595" y="55"/>
                  </a:lnTo>
                  <a:lnTo>
                    <a:pt x="596" y="55"/>
                  </a:lnTo>
                  <a:lnTo>
                    <a:pt x="596" y="54"/>
                  </a:lnTo>
                  <a:lnTo>
                    <a:pt x="597" y="54"/>
                  </a:lnTo>
                  <a:lnTo>
                    <a:pt x="598" y="54"/>
                  </a:lnTo>
                  <a:lnTo>
                    <a:pt x="599" y="55"/>
                  </a:lnTo>
                  <a:lnTo>
                    <a:pt x="600" y="55"/>
                  </a:lnTo>
                  <a:lnTo>
                    <a:pt x="603" y="56"/>
                  </a:lnTo>
                  <a:lnTo>
                    <a:pt x="605" y="56"/>
                  </a:lnTo>
                  <a:lnTo>
                    <a:pt x="606" y="58"/>
                  </a:lnTo>
                  <a:lnTo>
                    <a:pt x="607" y="58"/>
                  </a:lnTo>
                  <a:lnTo>
                    <a:pt x="607" y="59"/>
                  </a:lnTo>
                  <a:lnTo>
                    <a:pt x="608" y="59"/>
                  </a:lnTo>
                  <a:lnTo>
                    <a:pt x="610" y="59"/>
                  </a:lnTo>
                  <a:lnTo>
                    <a:pt x="610" y="60"/>
                  </a:lnTo>
                  <a:lnTo>
                    <a:pt x="611" y="60"/>
                  </a:lnTo>
                  <a:lnTo>
                    <a:pt x="612" y="60"/>
                  </a:lnTo>
                  <a:lnTo>
                    <a:pt x="612" y="61"/>
                  </a:lnTo>
                  <a:lnTo>
                    <a:pt x="613" y="61"/>
                  </a:lnTo>
                  <a:lnTo>
                    <a:pt x="614" y="62"/>
                  </a:lnTo>
                  <a:lnTo>
                    <a:pt x="614" y="63"/>
                  </a:lnTo>
                  <a:lnTo>
                    <a:pt x="613" y="64"/>
                  </a:lnTo>
                  <a:lnTo>
                    <a:pt x="619" y="68"/>
                  </a:lnTo>
                  <a:lnTo>
                    <a:pt x="620" y="67"/>
                  </a:lnTo>
                  <a:lnTo>
                    <a:pt x="621" y="69"/>
                  </a:lnTo>
                  <a:lnTo>
                    <a:pt x="622" y="69"/>
                  </a:lnTo>
                  <a:lnTo>
                    <a:pt x="621" y="70"/>
                  </a:lnTo>
                  <a:lnTo>
                    <a:pt x="620" y="71"/>
                  </a:lnTo>
                  <a:lnTo>
                    <a:pt x="619" y="72"/>
                  </a:lnTo>
                  <a:lnTo>
                    <a:pt x="619" y="73"/>
                  </a:lnTo>
                  <a:lnTo>
                    <a:pt x="617" y="73"/>
                  </a:lnTo>
                  <a:lnTo>
                    <a:pt x="615" y="78"/>
                  </a:lnTo>
                  <a:lnTo>
                    <a:pt x="613" y="80"/>
                  </a:lnTo>
                  <a:lnTo>
                    <a:pt x="611" y="83"/>
                  </a:lnTo>
                  <a:lnTo>
                    <a:pt x="611" y="84"/>
                  </a:lnTo>
                  <a:lnTo>
                    <a:pt x="608" y="86"/>
                  </a:lnTo>
                  <a:lnTo>
                    <a:pt x="606" y="89"/>
                  </a:lnTo>
                  <a:lnTo>
                    <a:pt x="593" y="113"/>
                  </a:lnTo>
                  <a:lnTo>
                    <a:pt x="591" y="114"/>
                  </a:lnTo>
                  <a:lnTo>
                    <a:pt x="593" y="116"/>
                  </a:lnTo>
                  <a:lnTo>
                    <a:pt x="591" y="118"/>
                  </a:lnTo>
                  <a:lnTo>
                    <a:pt x="591" y="119"/>
                  </a:lnTo>
                  <a:lnTo>
                    <a:pt x="590" y="120"/>
                  </a:lnTo>
                  <a:lnTo>
                    <a:pt x="590" y="121"/>
                  </a:lnTo>
                  <a:lnTo>
                    <a:pt x="589" y="121"/>
                  </a:lnTo>
                  <a:lnTo>
                    <a:pt x="588" y="122"/>
                  </a:lnTo>
                  <a:lnTo>
                    <a:pt x="587" y="123"/>
                  </a:lnTo>
                  <a:lnTo>
                    <a:pt x="586" y="123"/>
                  </a:lnTo>
                  <a:lnTo>
                    <a:pt x="586" y="125"/>
                  </a:lnTo>
                  <a:lnTo>
                    <a:pt x="585" y="125"/>
                  </a:lnTo>
                  <a:lnTo>
                    <a:pt x="586" y="126"/>
                  </a:lnTo>
                  <a:lnTo>
                    <a:pt x="587" y="127"/>
                  </a:lnTo>
                  <a:lnTo>
                    <a:pt x="587" y="128"/>
                  </a:lnTo>
                  <a:lnTo>
                    <a:pt x="586" y="128"/>
                  </a:lnTo>
                  <a:lnTo>
                    <a:pt x="586" y="129"/>
                  </a:lnTo>
                  <a:lnTo>
                    <a:pt x="586" y="130"/>
                  </a:lnTo>
                  <a:lnTo>
                    <a:pt x="587" y="131"/>
                  </a:lnTo>
                  <a:lnTo>
                    <a:pt x="587" y="133"/>
                  </a:lnTo>
                  <a:lnTo>
                    <a:pt x="587" y="134"/>
                  </a:lnTo>
                  <a:lnTo>
                    <a:pt x="587" y="135"/>
                  </a:lnTo>
                  <a:lnTo>
                    <a:pt x="586" y="135"/>
                  </a:lnTo>
                  <a:lnTo>
                    <a:pt x="586" y="136"/>
                  </a:lnTo>
                  <a:lnTo>
                    <a:pt x="586" y="137"/>
                  </a:lnTo>
                  <a:lnTo>
                    <a:pt x="586" y="138"/>
                  </a:lnTo>
                  <a:lnTo>
                    <a:pt x="586" y="139"/>
                  </a:lnTo>
                  <a:lnTo>
                    <a:pt x="585" y="140"/>
                  </a:lnTo>
                  <a:lnTo>
                    <a:pt x="585" y="142"/>
                  </a:lnTo>
                  <a:lnTo>
                    <a:pt x="583" y="143"/>
                  </a:lnTo>
                  <a:lnTo>
                    <a:pt x="583" y="144"/>
                  </a:lnTo>
                  <a:lnTo>
                    <a:pt x="583" y="145"/>
                  </a:lnTo>
                  <a:lnTo>
                    <a:pt x="583" y="146"/>
                  </a:lnTo>
                  <a:lnTo>
                    <a:pt x="583" y="147"/>
                  </a:lnTo>
                  <a:lnTo>
                    <a:pt x="586" y="151"/>
                  </a:lnTo>
                  <a:lnTo>
                    <a:pt x="587" y="151"/>
                  </a:lnTo>
                  <a:lnTo>
                    <a:pt x="587" y="152"/>
                  </a:lnTo>
                  <a:lnTo>
                    <a:pt x="588" y="152"/>
                  </a:lnTo>
                  <a:lnTo>
                    <a:pt x="589" y="152"/>
                  </a:lnTo>
                  <a:lnTo>
                    <a:pt x="590" y="152"/>
                  </a:lnTo>
                  <a:lnTo>
                    <a:pt x="590" y="153"/>
                  </a:lnTo>
                  <a:lnTo>
                    <a:pt x="591" y="154"/>
                  </a:lnTo>
                  <a:lnTo>
                    <a:pt x="593" y="156"/>
                  </a:lnTo>
                  <a:lnTo>
                    <a:pt x="591" y="159"/>
                  </a:lnTo>
                  <a:lnTo>
                    <a:pt x="590" y="159"/>
                  </a:lnTo>
                  <a:lnTo>
                    <a:pt x="590" y="160"/>
                  </a:lnTo>
                  <a:lnTo>
                    <a:pt x="589" y="160"/>
                  </a:lnTo>
                  <a:lnTo>
                    <a:pt x="589" y="161"/>
                  </a:lnTo>
                  <a:lnTo>
                    <a:pt x="589" y="162"/>
                  </a:lnTo>
                  <a:lnTo>
                    <a:pt x="589" y="164"/>
                  </a:lnTo>
                  <a:lnTo>
                    <a:pt x="589" y="165"/>
                  </a:lnTo>
                  <a:lnTo>
                    <a:pt x="588" y="165"/>
                  </a:lnTo>
                  <a:lnTo>
                    <a:pt x="588" y="167"/>
                  </a:lnTo>
                  <a:lnTo>
                    <a:pt x="588" y="168"/>
                  </a:lnTo>
                  <a:lnTo>
                    <a:pt x="589" y="169"/>
                  </a:lnTo>
                  <a:lnTo>
                    <a:pt x="589" y="170"/>
                  </a:lnTo>
                  <a:lnTo>
                    <a:pt x="589" y="171"/>
                  </a:lnTo>
                  <a:lnTo>
                    <a:pt x="590" y="172"/>
                  </a:lnTo>
                  <a:lnTo>
                    <a:pt x="589" y="173"/>
                  </a:lnTo>
                  <a:lnTo>
                    <a:pt x="588" y="173"/>
                  </a:lnTo>
                  <a:lnTo>
                    <a:pt x="587" y="175"/>
                  </a:lnTo>
                  <a:lnTo>
                    <a:pt x="586" y="175"/>
                  </a:lnTo>
                  <a:lnTo>
                    <a:pt x="585" y="176"/>
                  </a:lnTo>
                  <a:lnTo>
                    <a:pt x="583" y="176"/>
                  </a:lnTo>
                  <a:lnTo>
                    <a:pt x="582" y="176"/>
                  </a:lnTo>
                  <a:lnTo>
                    <a:pt x="582" y="177"/>
                  </a:lnTo>
                  <a:lnTo>
                    <a:pt x="582" y="178"/>
                  </a:lnTo>
                  <a:lnTo>
                    <a:pt x="581" y="178"/>
                  </a:lnTo>
                  <a:lnTo>
                    <a:pt x="580" y="178"/>
                  </a:lnTo>
                  <a:lnTo>
                    <a:pt x="579" y="178"/>
                  </a:lnTo>
                  <a:lnTo>
                    <a:pt x="579" y="179"/>
                  </a:lnTo>
                  <a:lnTo>
                    <a:pt x="578" y="179"/>
                  </a:lnTo>
                  <a:lnTo>
                    <a:pt x="578" y="180"/>
                  </a:lnTo>
                  <a:lnTo>
                    <a:pt x="577" y="181"/>
                  </a:lnTo>
                  <a:lnTo>
                    <a:pt x="577" y="183"/>
                  </a:lnTo>
                  <a:lnTo>
                    <a:pt x="576" y="183"/>
                  </a:lnTo>
                  <a:lnTo>
                    <a:pt x="576" y="184"/>
                  </a:lnTo>
                  <a:lnTo>
                    <a:pt x="576" y="185"/>
                  </a:lnTo>
                  <a:lnTo>
                    <a:pt x="576" y="186"/>
                  </a:lnTo>
                  <a:lnTo>
                    <a:pt x="574" y="186"/>
                  </a:lnTo>
                  <a:lnTo>
                    <a:pt x="573" y="187"/>
                  </a:lnTo>
                  <a:lnTo>
                    <a:pt x="573" y="188"/>
                  </a:lnTo>
                  <a:lnTo>
                    <a:pt x="572" y="189"/>
                  </a:lnTo>
                  <a:lnTo>
                    <a:pt x="572" y="190"/>
                  </a:lnTo>
                  <a:lnTo>
                    <a:pt x="572" y="192"/>
                  </a:lnTo>
                  <a:lnTo>
                    <a:pt x="573" y="193"/>
                  </a:lnTo>
                  <a:lnTo>
                    <a:pt x="574" y="193"/>
                  </a:lnTo>
                  <a:lnTo>
                    <a:pt x="576" y="193"/>
                  </a:lnTo>
                  <a:lnTo>
                    <a:pt x="576" y="194"/>
                  </a:lnTo>
                  <a:lnTo>
                    <a:pt x="577" y="194"/>
                  </a:lnTo>
                  <a:lnTo>
                    <a:pt x="578" y="194"/>
                  </a:lnTo>
                  <a:lnTo>
                    <a:pt x="579" y="195"/>
                  </a:lnTo>
                  <a:lnTo>
                    <a:pt x="580" y="195"/>
                  </a:lnTo>
                  <a:lnTo>
                    <a:pt x="581" y="195"/>
                  </a:lnTo>
                  <a:lnTo>
                    <a:pt x="581" y="196"/>
                  </a:lnTo>
                  <a:lnTo>
                    <a:pt x="582" y="196"/>
                  </a:lnTo>
                  <a:lnTo>
                    <a:pt x="583" y="196"/>
                  </a:lnTo>
                  <a:lnTo>
                    <a:pt x="585" y="196"/>
                  </a:lnTo>
                  <a:lnTo>
                    <a:pt x="586" y="197"/>
                  </a:lnTo>
                  <a:lnTo>
                    <a:pt x="588" y="198"/>
                  </a:lnTo>
                  <a:lnTo>
                    <a:pt x="589" y="198"/>
                  </a:lnTo>
                  <a:lnTo>
                    <a:pt x="590" y="198"/>
                  </a:lnTo>
                  <a:lnTo>
                    <a:pt x="591" y="198"/>
                  </a:lnTo>
                  <a:lnTo>
                    <a:pt x="593" y="198"/>
                  </a:lnTo>
                  <a:lnTo>
                    <a:pt x="593" y="200"/>
                  </a:lnTo>
                  <a:lnTo>
                    <a:pt x="594" y="200"/>
                  </a:lnTo>
                  <a:lnTo>
                    <a:pt x="595" y="200"/>
                  </a:lnTo>
                  <a:lnTo>
                    <a:pt x="595" y="201"/>
                  </a:lnTo>
                  <a:lnTo>
                    <a:pt x="594" y="201"/>
                  </a:lnTo>
                  <a:lnTo>
                    <a:pt x="594" y="202"/>
                  </a:lnTo>
                  <a:lnTo>
                    <a:pt x="593" y="202"/>
                  </a:lnTo>
                  <a:lnTo>
                    <a:pt x="591" y="203"/>
                  </a:lnTo>
                  <a:lnTo>
                    <a:pt x="590" y="203"/>
                  </a:lnTo>
                  <a:lnTo>
                    <a:pt x="589" y="204"/>
                  </a:lnTo>
                  <a:lnTo>
                    <a:pt x="589" y="205"/>
                  </a:lnTo>
                  <a:lnTo>
                    <a:pt x="587" y="206"/>
                  </a:lnTo>
                  <a:lnTo>
                    <a:pt x="586" y="206"/>
                  </a:lnTo>
                  <a:lnTo>
                    <a:pt x="586" y="208"/>
                  </a:lnTo>
                  <a:lnTo>
                    <a:pt x="586" y="209"/>
                  </a:lnTo>
                  <a:lnTo>
                    <a:pt x="586" y="210"/>
                  </a:lnTo>
                  <a:lnTo>
                    <a:pt x="585" y="210"/>
                  </a:lnTo>
                  <a:lnTo>
                    <a:pt x="585" y="211"/>
                  </a:lnTo>
                  <a:lnTo>
                    <a:pt x="585" y="212"/>
                  </a:lnTo>
                  <a:lnTo>
                    <a:pt x="583" y="212"/>
                  </a:lnTo>
                  <a:lnTo>
                    <a:pt x="581" y="214"/>
                  </a:lnTo>
                  <a:lnTo>
                    <a:pt x="580" y="214"/>
                  </a:lnTo>
                  <a:lnTo>
                    <a:pt x="580" y="215"/>
                  </a:lnTo>
                  <a:lnTo>
                    <a:pt x="581" y="217"/>
                  </a:lnTo>
                  <a:lnTo>
                    <a:pt x="581" y="218"/>
                  </a:lnTo>
                  <a:lnTo>
                    <a:pt x="581" y="219"/>
                  </a:lnTo>
                  <a:lnTo>
                    <a:pt x="581" y="220"/>
                  </a:lnTo>
                  <a:lnTo>
                    <a:pt x="581" y="221"/>
                  </a:lnTo>
                  <a:lnTo>
                    <a:pt x="581" y="222"/>
                  </a:lnTo>
                  <a:lnTo>
                    <a:pt x="580" y="222"/>
                  </a:lnTo>
                  <a:lnTo>
                    <a:pt x="579" y="222"/>
                  </a:lnTo>
                  <a:lnTo>
                    <a:pt x="579" y="223"/>
                  </a:lnTo>
                  <a:lnTo>
                    <a:pt x="579" y="225"/>
                  </a:lnTo>
                  <a:lnTo>
                    <a:pt x="578" y="226"/>
                  </a:lnTo>
                  <a:lnTo>
                    <a:pt x="578" y="227"/>
                  </a:lnTo>
                  <a:lnTo>
                    <a:pt x="577" y="227"/>
                  </a:lnTo>
                  <a:lnTo>
                    <a:pt x="577" y="228"/>
                  </a:lnTo>
                  <a:lnTo>
                    <a:pt x="577" y="229"/>
                  </a:lnTo>
                  <a:lnTo>
                    <a:pt x="576" y="230"/>
                  </a:lnTo>
                  <a:lnTo>
                    <a:pt x="574" y="230"/>
                  </a:lnTo>
                  <a:lnTo>
                    <a:pt x="574" y="231"/>
                  </a:lnTo>
                  <a:lnTo>
                    <a:pt x="573" y="231"/>
                  </a:lnTo>
                  <a:lnTo>
                    <a:pt x="574" y="232"/>
                  </a:lnTo>
                  <a:lnTo>
                    <a:pt x="573" y="232"/>
                  </a:lnTo>
                  <a:lnTo>
                    <a:pt x="573" y="234"/>
                  </a:lnTo>
                  <a:lnTo>
                    <a:pt x="572" y="234"/>
                  </a:lnTo>
                  <a:lnTo>
                    <a:pt x="572" y="235"/>
                  </a:lnTo>
                  <a:lnTo>
                    <a:pt x="572" y="236"/>
                  </a:lnTo>
                  <a:lnTo>
                    <a:pt x="572" y="237"/>
                  </a:lnTo>
                  <a:lnTo>
                    <a:pt x="571" y="237"/>
                  </a:lnTo>
                  <a:lnTo>
                    <a:pt x="571" y="238"/>
                  </a:lnTo>
                  <a:lnTo>
                    <a:pt x="570" y="239"/>
                  </a:lnTo>
                  <a:lnTo>
                    <a:pt x="570" y="240"/>
                  </a:lnTo>
                  <a:lnTo>
                    <a:pt x="570" y="242"/>
                  </a:lnTo>
                  <a:lnTo>
                    <a:pt x="570" y="243"/>
                  </a:lnTo>
                  <a:lnTo>
                    <a:pt x="569" y="243"/>
                  </a:lnTo>
                  <a:lnTo>
                    <a:pt x="569" y="244"/>
                  </a:lnTo>
                  <a:lnTo>
                    <a:pt x="569" y="245"/>
                  </a:lnTo>
                  <a:lnTo>
                    <a:pt x="569" y="246"/>
                  </a:lnTo>
                  <a:lnTo>
                    <a:pt x="570" y="246"/>
                  </a:lnTo>
                  <a:lnTo>
                    <a:pt x="569" y="246"/>
                  </a:lnTo>
                  <a:lnTo>
                    <a:pt x="569" y="247"/>
                  </a:lnTo>
                  <a:lnTo>
                    <a:pt x="569" y="248"/>
                  </a:lnTo>
                  <a:lnTo>
                    <a:pt x="569" y="250"/>
                  </a:lnTo>
                  <a:lnTo>
                    <a:pt x="569" y="251"/>
                  </a:lnTo>
                  <a:lnTo>
                    <a:pt x="569" y="252"/>
                  </a:lnTo>
                  <a:lnTo>
                    <a:pt x="569" y="253"/>
                  </a:lnTo>
                  <a:lnTo>
                    <a:pt x="568" y="254"/>
                  </a:lnTo>
                  <a:lnTo>
                    <a:pt x="568" y="255"/>
                  </a:lnTo>
                  <a:lnTo>
                    <a:pt x="567" y="255"/>
                  </a:lnTo>
                  <a:lnTo>
                    <a:pt x="565" y="255"/>
                  </a:lnTo>
                  <a:lnTo>
                    <a:pt x="565" y="256"/>
                  </a:lnTo>
                  <a:lnTo>
                    <a:pt x="564" y="256"/>
                  </a:lnTo>
                  <a:lnTo>
                    <a:pt x="563" y="256"/>
                  </a:lnTo>
                  <a:lnTo>
                    <a:pt x="562" y="257"/>
                  </a:lnTo>
                  <a:lnTo>
                    <a:pt x="561" y="257"/>
                  </a:lnTo>
                  <a:lnTo>
                    <a:pt x="560" y="259"/>
                  </a:lnTo>
                  <a:lnTo>
                    <a:pt x="560" y="260"/>
                  </a:lnTo>
                  <a:lnTo>
                    <a:pt x="559" y="260"/>
                  </a:lnTo>
                  <a:lnTo>
                    <a:pt x="559" y="261"/>
                  </a:lnTo>
                  <a:lnTo>
                    <a:pt x="559" y="262"/>
                  </a:lnTo>
                  <a:lnTo>
                    <a:pt x="557" y="262"/>
                  </a:lnTo>
                  <a:lnTo>
                    <a:pt x="557" y="263"/>
                  </a:lnTo>
                  <a:lnTo>
                    <a:pt x="556" y="263"/>
                  </a:lnTo>
                  <a:lnTo>
                    <a:pt x="555" y="264"/>
                  </a:lnTo>
                  <a:lnTo>
                    <a:pt x="554" y="264"/>
                  </a:lnTo>
                  <a:lnTo>
                    <a:pt x="554" y="265"/>
                  </a:lnTo>
                  <a:lnTo>
                    <a:pt x="553" y="265"/>
                  </a:lnTo>
                  <a:lnTo>
                    <a:pt x="552" y="265"/>
                  </a:lnTo>
                  <a:lnTo>
                    <a:pt x="551" y="267"/>
                  </a:lnTo>
                  <a:lnTo>
                    <a:pt x="550" y="267"/>
                  </a:lnTo>
                  <a:lnTo>
                    <a:pt x="548" y="267"/>
                  </a:lnTo>
                  <a:lnTo>
                    <a:pt x="548" y="268"/>
                  </a:lnTo>
                  <a:lnTo>
                    <a:pt x="547" y="268"/>
                  </a:lnTo>
                  <a:lnTo>
                    <a:pt x="546" y="269"/>
                  </a:lnTo>
                  <a:lnTo>
                    <a:pt x="545" y="269"/>
                  </a:lnTo>
                  <a:lnTo>
                    <a:pt x="545" y="270"/>
                  </a:lnTo>
                  <a:lnTo>
                    <a:pt x="544" y="270"/>
                  </a:lnTo>
                  <a:lnTo>
                    <a:pt x="543" y="271"/>
                  </a:lnTo>
                  <a:lnTo>
                    <a:pt x="542" y="271"/>
                  </a:lnTo>
                  <a:lnTo>
                    <a:pt x="542" y="272"/>
                  </a:lnTo>
                  <a:lnTo>
                    <a:pt x="540" y="272"/>
                  </a:lnTo>
                  <a:lnTo>
                    <a:pt x="538" y="272"/>
                  </a:lnTo>
                  <a:lnTo>
                    <a:pt x="537" y="272"/>
                  </a:lnTo>
                  <a:lnTo>
                    <a:pt x="536" y="271"/>
                  </a:lnTo>
                  <a:lnTo>
                    <a:pt x="535" y="271"/>
                  </a:lnTo>
                  <a:lnTo>
                    <a:pt x="534" y="270"/>
                  </a:lnTo>
                  <a:lnTo>
                    <a:pt x="533" y="270"/>
                  </a:lnTo>
                  <a:lnTo>
                    <a:pt x="531" y="270"/>
                  </a:lnTo>
                  <a:lnTo>
                    <a:pt x="530" y="270"/>
                  </a:lnTo>
                  <a:lnTo>
                    <a:pt x="529" y="270"/>
                  </a:lnTo>
                  <a:lnTo>
                    <a:pt x="528" y="270"/>
                  </a:lnTo>
                  <a:lnTo>
                    <a:pt x="527" y="271"/>
                  </a:lnTo>
                  <a:lnTo>
                    <a:pt x="526" y="272"/>
                  </a:lnTo>
                  <a:lnTo>
                    <a:pt x="525" y="272"/>
                  </a:lnTo>
                  <a:lnTo>
                    <a:pt x="524" y="271"/>
                  </a:lnTo>
                  <a:lnTo>
                    <a:pt x="522" y="272"/>
                  </a:lnTo>
                  <a:lnTo>
                    <a:pt x="521" y="272"/>
                  </a:lnTo>
                  <a:lnTo>
                    <a:pt x="521" y="273"/>
                  </a:lnTo>
                  <a:lnTo>
                    <a:pt x="520" y="273"/>
                  </a:lnTo>
                  <a:lnTo>
                    <a:pt x="520" y="275"/>
                  </a:lnTo>
                  <a:lnTo>
                    <a:pt x="520" y="276"/>
                  </a:lnTo>
                  <a:lnTo>
                    <a:pt x="520" y="277"/>
                  </a:lnTo>
                  <a:lnTo>
                    <a:pt x="520" y="278"/>
                  </a:lnTo>
                  <a:lnTo>
                    <a:pt x="520" y="279"/>
                  </a:lnTo>
                  <a:lnTo>
                    <a:pt x="521" y="279"/>
                  </a:lnTo>
                  <a:lnTo>
                    <a:pt x="521" y="280"/>
                  </a:lnTo>
                  <a:lnTo>
                    <a:pt x="521" y="281"/>
                  </a:lnTo>
                  <a:lnTo>
                    <a:pt x="520" y="281"/>
                  </a:lnTo>
                  <a:lnTo>
                    <a:pt x="521" y="282"/>
                  </a:lnTo>
                  <a:lnTo>
                    <a:pt x="521" y="284"/>
                  </a:lnTo>
                  <a:lnTo>
                    <a:pt x="522" y="284"/>
                  </a:lnTo>
                  <a:lnTo>
                    <a:pt x="522" y="285"/>
                  </a:lnTo>
                  <a:lnTo>
                    <a:pt x="524" y="286"/>
                  </a:lnTo>
                  <a:lnTo>
                    <a:pt x="522" y="286"/>
                  </a:lnTo>
                  <a:lnTo>
                    <a:pt x="524" y="288"/>
                  </a:lnTo>
                  <a:lnTo>
                    <a:pt x="522" y="289"/>
                  </a:lnTo>
                  <a:lnTo>
                    <a:pt x="520" y="290"/>
                  </a:lnTo>
                  <a:lnTo>
                    <a:pt x="518" y="290"/>
                  </a:lnTo>
                  <a:lnTo>
                    <a:pt x="514" y="292"/>
                  </a:lnTo>
                  <a:lnTo>
                    <a:pt x="516" y="293"/>
                  </a:lnTo>
                  <a:lnTo>
                    <a:pt x="514" y="294"/>
                  </a:lnTo>
                  <a:lnTo>
                    <a:pt x="512" y="294"/>
                  </a:lnTo>
                  <a:lnTo>
                    <a:pt x="512" y="295"/>
                  </a:lnTo>
                  <a:lnTo>
                    <a:pt x="513" y="295"/>
                  </a:lnTo>
                  <a:lnTo>
                    <a:pt x="513" y="296"/>
                  </a:lnTo>
                  <a:lnTo>
                    <a:pt x="513" y="297"/>
                  </a:lnTo>
                  <a:lnTo>
                    <a:pt x="514" y="297"/>
                  </a:lnTo>
                  <a:lnTo>
                    <a:pt x="514" y="298"/>
                  </a:lnTo>
                  <a:lnTo>
                    <a:pt x="516" y="298"/>
                  </a:lnTo>
                  <a:lnTo>
                    <a:pt x="517" y="298"/>
                  </a:lnTo>
                  <a:lnTo>
                    <a:pt x="518" y="298"/>
                  </a:lnTo>
                  <a:lnTo>
                    <a:pt x="519" y="298"/>
                  </a:lnTo>
                  <a:lnTo>
                    <a:pt x="520" y="298"/>
                  </a:lnTo>
                  <a:lnTo>
                    <a:pt x="521" y="298"/>
                  </a:lnTo>
                  <a:lnTo>
                    <a:pt x="521" y="299"/>
                  </a:lnTo>
                  <a:lnTo>
                    <a:pt x="522" y="299"/>
                  </a:lnTo>
                  <a:lnTo>
                    <a:pt x="524" y="301"/>
                  </a:lnTo>
                  <a:lnTo>
                    <a:pt x="525" y="301"/>
                  </a:lnTo>
                  <a:lnTo>
                    <a:pt x="526" y="302"/>
                  </a:lnTo>
                  <a:lnTo>
                    <a:pt x="527" y="302"/>
                  </a:lnTo>
                  <a:lnTo>
                    <a:pt x="528" y="303"/>
                  </a:lnTo>
                  <a:lnTo>
                    <a:pt x="529" y="303"/>
                  </a:lnTo>
                  <a:lnTo>
                    <a:pt x="530" y="303"/>
                  </a:lnTo>
                  <a:lnTo>
                    <a:pt x="530" y="304"/>
                  </a:lnTo>
                  <a:lnTo>
                    <a:pt x="531" y="304"/>
                  </a:lnTo>
                  <a:lnTo>
                    <a:pt x="531" y="305"/>
                  </a:lnTo>
                  <a:lnTo>
                    <a:pt x="531" y="306"/>
                  </a:lnTo>
                  <a:lnTo>
                    <a:pt x="531" y="307"/>
                  </a:lnTo>
                  <a:lnTo>
                    <a:pt x="531" y="314"/>
                  </a:lnTo>
                  <a:lnTo>
                    <a:pt x="531" y="315"/>
                  </a:lnTo>
                  <a:lnTo>
                    <a:pt x="533" y="315"/>
                  </a:lnTo>
                  <a:lnTo>
                    <a:pt x="531" y="315"/>
                  </a:lnTo>
                  <a:lnTo>
                    <a:pt x="533" y="317"/>
                  </a:lnTo>
                  <a:lnTo>
                    <a:pt x="534" y="317"/>
                  </a:lnTo>
                  <a:lnTo>
                    <a:pt x="535" y="317"/>
                  </a:lnTo>
                  <a:lnTo>
                    <a:pt x="535" y="318"/>
                  </a:lnTo>
                  <a:lnTo>
                    <a:pt x="536" y="318"/>
                  </a:lnTo>
                  <a:lnTo>
                    <a:pt x="536" y="319"/>
                  </a:lnTo>
                  <a:lnTo>
                    <a:pt x="537" y="319"/>
                  </a:lnTo>
                  <a:lnTo>
                    <a:pt x="537" y="320"/>
                  </a:lnTo>
                  <a:lnTo>
                    <a:pt x="537" y="321"/>
                  </a:lnTo>
                  <a:lnTo>
                    <a:pt x="537" y="322"/>
                  </a:lnTo>
                  <a:lnTo>
                    <a:pt x="537" y="323"/>
                  </a:lnTo>
                  <a:lnTo>
                    <a:pt x="538" y="323"/>
                  </a:lnTo>
                  <a:lnTo>
                    <a:pt x="538" y="324"/>
                  </a:lnTo>
                  <a:lnTo>
                    <a:pt x="538" y="326"/>
                  </a:lnTo>
                  <a:lnTo>
                    <a:pt x="539" y="326"/>
                  </a:lnTo>
                  <a:lnTo>
                    <a:pt x="539" y="327"/>
                  </a:lnTo>
                  <a:lnTo>
                    <a:pt x="540" y="327"/>
                  </a:lnTo>
                  <a:lnTo>
                    <a:pt x="540" y="328"/>
                  </a:lnTo>
                  <a:lnTo>
                    <a:pt x="542" y="329"/>
                  </a:lnTo>
                  <a:lnTo>
                    <a:pt x="542" y="328"/>
                  </a:lnTo>
                  <a:lnTo>
                    <a:pt x="543" y="327"/>
                  </a:lnTo>
                  <a:lnTo>
                    <a:pt x="544" y="328"/>
                  </a:lnTo>
                  <a:lnTo>
                    <a:pt x="544" y="329"/>
                  </a:lnTo>
                  <a:lnTo>
                    <a:pt x="545" y="329"/>
                  </a:lnTo>
                  <a:lnTo>
                    <a:pt x="546" y="330"/>
                  </a:lnTo>
                  <a:lnTo>
                    <a:pt x="547" y="330"/>
                  </a:lnTo>
                  <a:lnTo>
                    <a:pt x="548" y="331"/>
                  </a:lnTo>
                  <a:lnTo>
                    <a:pt x="548" y="332"/>
                  </a:lnTo>
                  <a:lnTo>
                    <a:pt x="550" y="332"/>
                  </a:lnTo>
                  <a:lnTo>
                    <a:pt x="550" y="334"/>
                  </a:lnTo>
                  <a:lnTo>
                    <a:pt x="551" y="334"/>
                  </a:lnTo>
                  <a:lnTo>
                    <a:pt x="551" y="335"/>
                  </a:lnTo>
                  <a:lnTo>
                    <a:pt x="552" y="336"/>
                  </a:lnTo>
                  <a:lnTo>
                    <a:pt x="552" y="337"/>
                  </a:lnTo>
                  <a:lnTo>
                    <a:pt x="552" y="338"/>
                  </a:lnTo>
                  <a:lnTo>
                    <a:pt x="553" y="338"/>
                  </a:lnTo>
                  <a:lnTo>
                    <a:pt x="553" y="339"/>
                  </a:lnTo>
                  <a:lnTo>
                    <a:pt x="553" y="340"/>
                  </a:lnTo>
                  <a:lnTo>
                    <a:pt x="554" y="342"/>
                  </a:lnTo>
                  <a:lnTo>
                    <a:pt x="553" y="342"/>
                  </a:lnTo>
                  <a:lnTo>
                    <a:pt x="554" y="343"/>
                  </a:lnTo>
                  <a:lnTo>
                    <a:pt x="555" y="343"/>
                  </a:lnTo>
                  <a:lnTo>
                    <a:pt x="555" y="344"/>
                  </a:lnTo>
                  <a:lnTo>
                    <a:pt x="555" y="345"/>
                  </a:lnTo>
                  <a:lnTo>
                    <a:pt x="556" y="345"/>
                  </a:lnTo>
                  <a:lnTo>
                    <a:pt x="556" y="346"/>
                  </a:lnTo>
                  <a:lnTo>
                    <a:pt x="557" y="345"/>
                  </a:lnTo>
                  <a:lnTo>
                    <a:pt x="557" y="346"/>
                  </a:lnTo>
                  <a:lnTo>
                    <a:pt x="559" y="348"/>
                  </a:lnTo>
                  <a:lnTo>
                    <a:pt x="560" y="348"/>
                  </a:lnTo>
                  <a:lnTo>
                    <a:pt x="560" y="347"/>
                  </a:lnTo>
                  <a:lnTo>
                    <a:pt x="561" y="347"/>
                  </a:lnTo>
                  <a:lnTo>
                    <a:pt x="562" y="347"/>
                  </a:lnTo>
                  <a:lnTo>
                    <a:pt x="562" y="346"/>
                  </a:lnTo>
                  <a:lnTo>
                    <a:pt x="563" y="347"/>
                  </a:lnTo>
                  <a:lnTo>
                    <a:pt x="563" y="348"/>
                  </a:lnTo>
                  <a:lnTo>
                    <a:pt x="563" y="349"/>
                  </a:lnTo>
                  <a:lnTo>
                    <a:pt x="563" y="351"/>
                  </a:lnTo>
                  <a:lnTo>
                    <a:pt x="562" y="351"/>
                  </a:lnTo>
                  <a:lnTo>
                    <a:pt x="562" y="352"/>
                  </a:lnTo>
                  <a:lnTo>
                    <a:pt x="561" y="353"/>
                  </a:lnTo>
                  <a:lnTo>
                    <a:pt x="560" y="353"/>
                  </a:lnTo>
                  <a:lnTo>
                    <a:pt x="559" y="353"/>
                  </a:lnTo>
                  <a:lnTo>
                    <a:pt x="557" y="354"/>
                  </a:lnTo>
                  <a:lnTo>
                    <a:pt x="556" y="354"/>
                  </a:lnTo>
                  <a:lnTo>
                    <a:pt x="555" y="354"/>
                  </a:lnTo>
                  <a:lnTo>
                    <a:pt x="555" y="355"/>
                  </a:lnTo>
                  <a:lnTo>
                    <a:pt x="554" y="355"/>
                  </a:lnTo>
                  <a:lnTo>
                    <a:pt x="557" y="360"/>
                  </a:lnTo>
                  <a:lnTo>
                    <a:pt x="568" y="378"/>
                  </a:lnTo>
                  <a:lnTo>
                    <a:pt x="569" y="377"/>
                  </a:lnTo>
                  <a:lnTo>
                    <a:pt x="570" y="376"/>
                  </a:lnTo>
                  <a:lnTo>
                    <a:pt x="571" y="374"/>
                  </a:lnTo>
                  <a:lnTo>
                    <a:pt x="572" y="373"/>
                  </a:lnTo>
                  <a:lnTo>
                    <a:pt x="572" y="374"/>
                  </a:lnTo>
                  <a:lnTo>
                    <a:pt x="572" y="376"/>
                  </a:lnTo>
                  <a:lnTo>
                    <a:pt x="571" y="376"/>
                  </a:lnTo>
                  <a:lnTo>
                    <a:pt x="572" y="376"/>
                  </a:lnTo>
                  <a:lnTo>
                    <a:pt x="572" y="377"/>
                  </a:lnTo>
                  <a:lnTo>
                    <a:pt x="572" y="378"/>
                  </a:lnTo>
                  <a:lnTo>
                    <a:pt x="573" y="378"/>
                  </a:lnTo>
                  <a:lnTo>
                    <a:pt x="574" y="379"/>
                  </a:lnTo>
                  <a:lnTo>
                    <a:pt x="576" y="379"/>
                  </a:lnTo>
                  <a:lnTo>
                    <a:pt x="576" y="380"/>
                  </a:lnTo>
                  <a:lnTo>
                    <a:pt x="576" y="381"/>
                  </a:lnTo>
                  <a:lnTo>
                    <a:pt x="577" y="381"/>
                  </a:lnTo>
                  <a:lnTo>
                    <a:pt x="578" y="384"/>
                  </a:lnTo>
                  <a:lnTo>
                    <a:pt x="579" y="384"/>
                  </a:lnTo>
                  <a:lnTo>
                    <a:pt x="579" y="385"/>
                  </a:lnTo>
                  <a:lnTo>
                    <a:pt x="580" y="385"/>
                  </a:lnTo>
                  <a:lnTo>
                    <a:pt x="581" y="385"/>
                  </a:lnTo>
                  <a:lnTo>
                    <a:pt x="582" y="385"/>
                  </a:lnTo>
                  <a:lnTo>
                    <a:pt x="582" y="386"/>
                  </a:lnTo>
                  <a:lnTo>
                    <a:pt x="583" y="386"/>
                  </a:lnTo>
                  <a:lnTo>
                    <a:pt x="585" y="386"/>
                  </a:lnTo>
                  <a:lnTo>
                    <a:pt x="586" y="386"/>
                  </a:lnTo>
                  <a:lnTo>
                    <a:pt x="587" y="386"/>
                  </a:lnTo>
                  <a:lnTo>
                    <a:pt x="588" y="386"/>
                  </a:lnTo>
                  <a:lnTo>
                    <a:pt x="589" y="387"/>
                  </a:lnTo>
                  <a:lnTo>
                    <a:pt x="590" y="388"/>
                  </a:lnTo>
                  <a:lnTo>
                    <a:pt x="591" y="388"/>
                  </a:lnTo>
                  <a:lnTo>
                    <a:pt x="593" y="388"/>
                  </a:lnTo>
                  <a:lnTo>
                    <a:pt x="594" y="388"/>
                  </a:lnTo>
                  <a:lnTo>
                    <a:pt x="595" y="388"/>
                  </a:lnTo>
                  <a:lnTo>
                    <a:pt x="594" y="389"/>
                  </a:lnTo>
                  <a:lnTo>
                    <a:pt x="594" y="390"/>
                  </a:lnTo>
                  <a:lnTo>
                    <a:pt x="593" y="390"/>
                  </a:lnTo>
                  <a:lnTo>
                    <a:pt x="591" y="390"/>
                  </a:lnTo>
                  <a:lnTo>
                    <a:pt x="591" y="391"/>
                  </a:lnTo>
                  <a:lnTo>
                    <a:pt x="590" y="391"/>
                  </a:lnTo>
                  <a:lnTo>
                    <a:pt x="589" y="393"/>
                  </a:lnTo>
                  <a:lnTo>
                    <a:pt x="588" y="394"/>
                  </a:lnTo>
                  <a:lnTo>
                    <a:pt x="587" y="395"/>
                  </a:lnTo>
                  <a:lnTo>
                    <a:pt x="586" y="396"/>
                  </a:lnTo>
                  <a:lnTo>
                    <a:pt x="585" y="397"/>
                  </a:lnTo>
                  <a:lnTo>
                    <a:pt x="586" y="397"/>
                  </a:lnTo>
                  <a:lnTo>
                    <a:pt x="585" y="397"/>
                  </a:lnTo>
                  <a:lnTo>
                    <a:pt x="585" y="398"/>
                  </a:lnTo>
                  <a:lnTo>
                    <a:pt x="585" y="399"/>
                  </a:lnTo>
                  <a:lnTo>
                    <a:pt x="585" y="401"/>
                  </a:lnTo>
                  <a:lnTo>
                    <a:pt x="585" y="402"/>
                  </a:lnTo>
                  <a:lnTo>
                    <a:pt x="585" y="403"/>
                  </a:lnTo>
                  <a:lnTo>
                    <a:pt x="585" y="404"/>
                  </a:lnTo>
                  <a:lnTo>
                    <a:pt x="585" y="405"/>
                  </a:lnTo>
                  <a:lnTo>
                    <a:pt x="585" y="406"/>
                  </a:lnTo>
                  <a:lnTo>
                    <a:pt x="585" y="407"/>
                  </a:lnTo>
                  <a:lnTo>
                    <a:pt x="583" y="407"/>
                  </a:lnTo>
                  <a:lnTo>
                    <a:pt x="582" y="407"/>
                  </a:lnTo>
                  <a:lnTo>
                    <a:pt x="583" y="409"/>
                  </a:lnTo>
                  <a:lnTo>
                    <a:pt x="582" y="409"/>
                  </a:lnTo>
                  <a:lnTo>
                    <a:pt x="582" y="410"/>
                  </a:lnTo>
                  <a:lnTo>
                    <a:pt x="582" y="411"/>
                  </a:lnTo>
                  <a:lnTo>
                    <a:pt x="581" y="411"/>
                  </a:lnTo>
                  <a:lnTo>
                    <a:pt x="581" y="412"/>
                  </a:lnTo>
                  <a:lnTo>
                    <a:pt x="580" y="413"/>
                  </a:lnTo>
                  <a:lnTo>
                    <a:pt x="580" y="414"/>
                  </a:lnTo>
                  <a:lnTo>
                    <a:pt x="580" y="416"/>
                  </a:lnTo>
                  <a:lnTo>
                    <a:pt x="580" y="418"/>
                  </a:lnTo>
                  <a:lnTo>
                    <a:pt x="579" y="418"/>
                  </a:lnTo>
                  <a:lnTo>
                    <a:pt x="579" y="419"/>
                  </a:lnTo>
                  <a:lnTo>
                    <a:pt x="579" y="420"/>
                  </a:lnTo>
                  <a:lnTo>
                    <a:pt x="579" y="421"/>
                  </a:lnTo>
                  <a:lnTo>
                    <a:pt x="579" y="422"/>
                  </a:lnTo>
                  <a:lnTo>
                    <a:pt x="581" y="423"/>
                  </a:lnTo>
                  <a:lnTo>
                    <a:pt x="581" y="424"/>
                  </a:lnTo>
                  <a:lnTo>
                    <a:pt x="581" y="426"/>
                  </a:lnTo>
                  <a:lnTo>
                    <a:pt x="580" y="426"/>
                  </a:lnTo>
                  <a:lnTo>
                    <a:pt x="580" y="427"/>
                  </a:lnTo>
                  <a:lnTo>
                    <a:pt x="581" y="428"/>
                  </a:lnTo>
                  <a:lnTo>
                    <a:pt x="582" y="429"/>
                  </a:lnTo>
                  <a:lnTo>
                    <a:pt x="582" y="430"/>
                  </a:lnTo>
                  <a:lnTo>
                    <a:pt x="583" y="431"/>
                  </a:lnTo>
                  <a:lnTo>
                    <a:pt x="585" y="430"/>
                  </a:lnTo>
                  <a:lnTo>
                    <a:pt x="586" y="431"/>
                  </a:lnTo>
                  <a:lnTo>
                    <a:pt x="587" y="432"/>
                  </a:lnTo>
                  <a:lnTo>
                    <a:pt x="588" y="434"/>
                  </a:lnTo>
                  <a:lnTo>
                    <a:pt x="588" y="435"/>
                  </a:lnTo>
                  <a:lnTo>
                    <a:pt x="587" y="436"/>
                  </a:lnTo>
                  <a:lnTo>
                    <a:pt x="587" y="437"/>
                  </a:lnTo>
                  <a:lnTo>
                    <a:pt x="587" y="438"/>
                  </a:lnTo>
                  <a:lnTo>
                    <a:pt x="586" y="438"/>
                  </a:lnTo>
                  <a:lnTo>
                    <a:pt x="585" y="438"/>
                  </a:lnTo>
                  <a:lnTo>
                    <a:pt x="583" y="438"/>
                  </a:lnTo>
                  <a:lnTo>
                    <a:pt x="582" y="438"/>
                  </a:lnTo>
                  <a:lnTo>
                    <a:pt x="581" y="438"/>
                  </a:lnTo>
                  <a:lnTo>
                    <a:pt x="581" y="439"/>
                  </a:lnTo>
                  <a:lnTo>
                    <a:pt x="580" y="439"/>
                  </a:lnTo>
                  <a:lnTo>
                    <a:pt x="579" y="438"/>
                  </a:lnTo>
                  <a:lnTo>
                    <a:pt x="578" y="439"/>
                  </a:lnTo>
                  <a:lnTo>
                    <a:pt x="577" y="439"/>
                  </a:lnTo>
                  <a:lnTo>
                    <a:pt x="577" y="440"/>
                  </a:lnTo>
                  <a:lnTo>
                    <a:pt x="576" y="440"/>
                  </a:lnTo>
                  <a:lnTo>
                    <a:pt x="574" y="440"/>
                  </a:lnTo>
                  <a:lnTo>
                    <a:pt x="574" y="439"/>
                  </a:lnTo>
                  <a:lnTo>
                    <a:pt x="573" y="439"/>
                  </a:lnTo>
                  <a:lnTo>
                    <a:pt x="572" y="439"/>
                  </a:lnTo>
                  <a:lnTo>
                    <a:pt x="571" y="439"/>
                  </a:lnTo>
                  <a:lnTo>
                    <a:pt x="571" y="440"/>
                  </a:lnTo>
                  <a:lnTo>
                    <a:pt x="571" y="441"/>
                  </a:lnTo>
                  <a:lnTo>
                    <a:pt x="570" y="443"/>
                  </a:lnTo>
                  <a:lnTo>
                    <a:pt x="569" y="441"/>
                  </a:lnTo>
                  <a:lnTo>
                    <a:pt x="569" y="443"/>
                  </a:lnTo>
                  <a:lnTo>
                    <a:pt x="568" y="443"/>
                  </a:lnTo>
                  <a:lnTo>
                    <a:pt x="568" y="444"/>
                  </a:lnTo>
                  <a:lnTo>
                    <a:pt x="567" y="444"/>
                  </a:lnTo>
                  <a:lnTo>
                    <a:pt x="567" y="445"/>
                  </a:lnTo>
                  <a:lnTo>
                    <a:pt x="565" y="445"/>
                  </a:lnTo>
                  <a:lnTo>
                    <a:pt x="564" y="445"/>
                  </a:lnTo>
                  <a:lnTo>
                    <a:pt x="564" y="444"/>
                  </a:lnTo>
                  <a:lnTo>
                    <a:pt x="563" y="444"/>
                  </a:lnTo>
                  <a:lnTo>
                    <a:pt x="563" y="445"/>
                  </a:lnTo>
                  <a:lnTo>
                    <a:pt x="562" y="445"/>
                  </a:lnTo>
                  <a:lnTo>
                    <a:pt x="562" y="446"/>
                  </a:lnTo>
                  <a:lnTo>
                    <a:pt x="561" y="446"/>
                  </a:lnTo>
                  <a:lnTo>
                    <a:pt x="561" y="447"/>
                  </a:lnTo>
                  <a:lnTo>
                    <a:pt x="560" y="447"/>
                  </a:lnTo>
                  <a:lnTo>
                    <a:pt x="560" y="448"/>
                  </a:lnTo>
                  <a:lnTo>
                    <a:pt x="560" y="447"/>
                  </a:lnTo>
                  <a:lnTo>
                    <a:pt x="559" y="44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57">
              <a:extLst>
                <a:ext uri="{FF2B5EF4-FFF2-40B4-BE49-F238E27FC236}">
                  <a16:creationId xmlns:a16="http://schemas.microsoft.com/office/drawing/2014/main" id="{F577B445-95F7-EA79-ED3D-9898EDC23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0388" y="2063750"/>
              <a:ext cx="576263" cy="588963"/>
            </a:xfrm>
            <a:custGeom>
              <a:avLst/>
              <a:gdLst>
                <a:gd name="T0" fmla="*/ 355 w 363"/>
                <a:gd name="T1" fmla="*/ 66 h 371"/>
                <a:gd name="T2" fmla="*/ 344 w 363"/>
                <a:gd name="T3" fmla="*/ 82 h 371"/>
                <a:gd name="T4" fmla="*/ 344 w 363"/>
                <a:gd name="T5" fmla="*/ 111 h 371"/>
                <a:gd name="T6" fmla="*/ 332 w 363"/>
                <a:gd name="T7" fmla="*/ 119 h 371"/>
                <a:gd name="T8" fmla="*/ 331 w 363"/>
                <a:gd name="T9" fmla="*/ 136 h 371"/>
                <a:gd name="T10" fmla="*/ 315 w 363"/>
                <a:gd name="T11" fmla="*/ 142 h 371"/>
                <a:gd name="T12" fmla="*/ 302 w 363"/>
                <a:gd name="T13" fmla="*/ 151 h 371"/>
                <a:gd name="T14" fmla="*/ 284 w 363"/>
                <a:gd name="T15" fmla="*/ 151 h 371"/>
                <a:gd name="T16" fmla="*/ 269 w 363"/>
                <a:gd name="T17" fmla="*/ 165 h 371"/>
                <a:gd name="T18" fmla="*/ 251 w 363"/>
                <a:gd name="T19" fmla="*/ 173 h 371"/>
                <a:gd name="T20" fmla="*/ 254 w 363"/>
                <a:gd name="T21" fmla="*/ 182 h 371"/>
                <a:gd name="T22" fmla="*/ 263 w 363"/>
                <a:gd name="T23" fmla="*/ 195 h 371"/>
                <a:gd name="T24" fmla="*/ 255 w 363"/>
                <a:gd name="T25" fmla="*/ 214 h 371"/>
                <a:gd name="T26" fmla="*/ 258 w 363"/>
                <a:gd name="T27" fmla="*/ 231 h 371"/>
                <a:gd name="T28" fmla="*/ 254 w 363"/>
                <a:gd name="T29" fmla="*/ 245 h 371"/>
                <a:gd name="T30" fmla="*/ 232 w 363"/>
                <a:gd name="T31" fmla="*/ 249 h 371"/>
                <a:gd name="T32" fmla="*/ 211 w 363"/>
                <a:gd name="T33" fmla="*/ 251 h 371"/>
                <a:gd name="T34" fmla="*/ 206 w 363"/>
                <a:gd name="T35" fmla="*/ 238 h 371"/>
                <a:gd name="T36" fmla="*/ 193 w 363"/>
                <a:gd name="T37" fmla="*/ 230 h 371"/>
                <a:gd name="T38" fmla="*/ 174 w 363"/>
                <a:gd name="T39" fmla="*/ 243 h 371"/>
                <a:gd name="T40" fmla="*/ 163 w 363"/>
                <a:gd name="T41" fmla="*/ 241 h 371"/>
                <a:gd name="T42" fmla="*/ 168 w 363"/>
                <a:gd name="T43" fmla="*/ 225 h 371"/>
                <a:gd name="T44" fmla="*/ 159 w 363"/>
                <a:gd name="T45" fmla="*/ 219 h 371"/>
                <a:gd name="T46" fmla="*/ 149 w 363"/>
                <a:gd name="T47" fmla="*/ 232 h 371"/>
                <a:gd name="T48" fmla="*/ 157 w 363"/>
                <a:gd name="T49" fmla="*/ 245 h 371"/>
                <a:gd name="T50" fmla="*/ 157 w 363"/>
                <a:gd name="T51" fmla="*/ 270 h 371"/>
                <a:gd name="T52" fmla="*/ 163 w 363"/>
                <a:gd name="T53" fmla="*/ 288 h 371"/>
                <a:gd name="T54" fmla="*/ 162 w 363"/>
                <a:gd name="T55" fmla="*/ 304 h 371"/>
                <a:gd name="T56" fmla="*/ 175 w 363"/>
                <a:gd name="T57" fmla="*/ 311 h 371"/>
                <a:gd name="T58" fmla="*/ 184 w 363"/>
                <a:gd name="T59" fmla="*/ 335 h 371"/>
                <a:gd name="T60" fmla="*/ 206 w 363"/>
                <a:gd name="T61" fmla="*/ 345 h 371"/>
                <a:gd name="T62" fmla="*/ 206 w 363"/>
                <a:gd name="T63" fmla="*/ 360 h 371"/>
                <a:gd name="T64" fmla="*/ 166 w 363"/>
                <a:gd name="T65" fmla="*/ 350 h 371"/>
                <a:gd name="T66" fmla="*/ 149 w 363"/>
                <a:gd name="T67" fmla="*/ 339 h 371"/>
                <a:gd name="T68" fmla="*/ 131 w 363"/>
                <a:gd name="T69" fmla="*/ 329 h 371"/>
                <a:gd name="T70" fmla="*/ 119 w 363"/>
                <a:gd name="T71" fmla="*/ 311 h 371"/>
                <a:gd name="T72" fmla="*/ 109 w 363"/>
                <a:gd name="T73" fmla="*/ 297 h 371"/>
                <a:gd name="T74" fmla="*/ 121 w 363"/>
                <a:gd name="T75" fmla="*/ 283 h 371"/>
                <a:gd name="T76" fmla="*/ 115 w 363"/>
                <a:gd name="T77" fmla="*/ 256 h 371"/>
                <a:gd name="T78" fmla="*/ 120 w 363"/>
                <a:gd name="T79" fmla="*/ 228 h 371"/>
                <a:gd name="T80" fmla="*/ 117 w 363"/>
                <a:gd name="T81" fmla="*/ 205 h 371"/>
                <a:gd name="T82" fmla="*/ 123 w 363"/>
                <a:gd name="T83" fmla="*/ 187 h 371"/>
                <a:gd name="T84" fmla="*/ 126 w 363"/>
                <a:gd name="T85" fmla="*/ 167 h 371"/>
                <a:gd name="T86" fmla="*/ 124 w 363"/>
                <a:gd name="T87" fmla="*/ 146 h 371"/>
                <a:gd name="T88" fmla="*/ 103 w 363"/>
                <a:gd name="T89" fmla="*/ 144 h 371"/>
                <a:gd name="T90" fmla="*/ 86 w 363"/>
                <a:gd name="T91" fmla="*/ 138 h 371"/>
                <a:gd name="T92" fmla="*/ 73 w 363"/>
                <a:gd name="T93" fmla="*/ 125 h 371"/>
                <a:gd name="T94" fmla="*/ 83 w 363"/>
                <a:gd name="T95" fmla="*/ 111 h 371"/>
                <a:gd name="T96" fmla="*/ 90 w 363"/>
                <a:gd name="T97" fmla="*/ 97 h 371"/>
                <a:gd name="T98" fmla="*/ 83 w 363"/>
                <a:gd name="T99" fmla="*/ 65 h 371"/>
                <a:gd name="T100" fmla="*/ 66 w 363"/>
                <a:gd name="T101" fmla="*/ 67 h 371"/>
                <a:gd name="T102" fmla="*/ 45 w 363"/>
                <a:gd name="T103" fmla="*/ 64 h 371"/>
                <a:gd name="T104" fmla="*/ 28 w 363"/>
                <a:gd name="T105" fmla="*/ 69 h 371"/>
                <a:gd name="T106" fmla="*/ 12 w 363"/>
                <a:gd name="T107" fmla="*/ 71 h 371"/>
                <a:gd name="T108" fmla="*/ 0 w 363"/>
                <a:gd name="T109" fmla="*/ 61 h 371"/>
                <a:gd name="T110" fmla="*/ 9 w 363"/>
                <a:gd name="T111" fmla="*/ 46 h 371"/>
                <a:gd name="T112" fmla="*/ 36 w 363"/>
                <a:gd name="T113" fmla="*/ 44 h 371"/>
                <a:gd name="T114" fmla="*/ 63 w 363"/>
                <a:gd name="T115" fmla="*/ 37 h 371"/>
                <a:gd name="T116" fmla="*/ 80 w 363"/>
                <a:gd name="T117" fmla="*/ 35 h 371"/>
                <a:gd name="T118" fmla="*/ 95 w 363"/>
                <a:gd name="T119" fmla="*/ 33 h 371"/>
                <a:gd name="T120" fmla="*/ 175 w 363"/>
                <a:gd name="T121" fmla="*/ 31 h 371"/>
                <a:gd name="T122" fmla="*/ 192 w 363"/>
                <a:gd name="T123" fmla="*/ 30 h 371"/>
                <a:gd name="T124" fmla="*/ 210 w 363"/>
                <a:gd name="T125" fmla="*/ 32 h 3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63" h="371">
                  <a:moveTo>
                    <a:pt x="358" y="42"/>
                  </a:moveTo>
                  <a:lnTo>
                    <a:pt x="362" y="52"/>
                  </a:lnTo>
                  <a:lnTo>
                    <a:pt x="362" y="53"/>
                  </a:lnTo>
                  <a:lnTo>
                    <a:pt x="363" y="53"/>
                  </a:lnTo>
                  <a:lnTo>
                    <a:pt x="362" y="54"/>
                  </a:lnTo>
                  <a:lnTo>
                    <a:pt x="362" y="55"/>
                  </a:lnTo>
                  <a:lnTo>
                    <a:pt x="362" y="56"/>
                  </a:lnTo>
                  <a:lnTo>
                    <a:pt x="361" y="56"/>
                  </a:lnTo>
                  <a:lnTo>
                    <a:pt x="361" y="57"/>
                  </a:lnTo>
                  <a:lnTo>
                    <a:pt x="360" y="58"/>
                  </a:lnTo>
                  <a:lnTo>
                    <a:pt x="358" y="60"/>
                  </a:lnTo>
                  <a:lnTo>
                    <a:pt x="358" y="61"/>
                  </a:lnTo>
                  <a:lnTo>
                    <a:pt x="357" y="61"/>
                  </a:lnTo>
                  <a:lnTo>
                    <a:pt x="357" y="62"/>
                  </a:lnTo>
                  <a:lnTo>
                    <a:pt x="357" y="63"/>
                  </a:lnTo>
                  <a:lnTo>
                    <a:pt x="356" y="63"/>
                  </a:lnTo>
                  <a:lnTo>
                    <a:pt x="356" y="64"/>
                  </a:lnTo>
                  <a:lnTo>
                    <a:pt x="355" y="65"/>
                  </a:lnTo>
                  <a:lnTo>
                    <a:pt x="355" y="66"/>
                  </a:lnTo>
                  <a:lnTo>
                    <a:pt x="354" y="66"/>
                  </a:lnTo>
                  <a:lnTo>
                    <a:pt x="350" y="67"/>
                  </a:lnTo>
                  <a:lnTo>
                    <a:pt x="349" y="69"/>
                  </a:lnTo>
                  <a:lnTo>
                    <a:pt x="350" y="69"/>
                  </a:lnTo>
                  <a:lnTo>
                    <a:pt x="350" y="70"/>
                  </a:lnTo>
                  <a:lnTo>
                    <a:pt x="350" y="72"/>
                  </a:lnTo>
                  <a:lnTo>
                    <a:pt x="350" y="73"/>
                  </a:lnTo>
                  <a:lnTo>
                    <a:pt x="350" y="74"/>
                  </a:lnTo>
                  <a:lnTo>
                    <a:pt x="349" y="74"/>
                  </a:lnTo>
                  <a:lnTo>
                    <a:pt x="349" y="75"/>
                  </a:lnTo>
                  <a:lnTo>
                    <a:pt x="349" y="77"/>
                  </a:lnTo>
                  <a:lnTo>
                    <a:pt x="348" y="77"/>
                  </a:lnTo>
                  <a:lnTo>
                    <a:pt x="348" y="78"/>
                  </a:lnTo>
                  <a:lnTo>
                    <a:pt x="348" y="79"/>
                  </a:lnTo>
                  <a:lnTo>
                    <a:pt x="347" y="80"/>
                  </a:lnTo>
                  <a:lnTo>
                    <a:pt x="346" y="81"/>
                  </a:lnTo>
                  <a:lnTo>
                    <a:pt x="346" y="82"/>
                  </a:lnTo>
                  <a:lnTo>
                    <a:pt x="345" y="82"/>
                  </a:lnTo>
                  <a:lnTo>
                    <a:pt x="344" y="82"/>
                  </a:lnTo>
                  <a:lnTo>
                    <a:pt x="344" y="83"/>
                  </a:lnTo>
                  <a:lnTo>
                    <a:pt x="343" y="83"/>
                  </a:lnTo>
                  <a:lnTo>
                    <a:pt x="343" y="84"/>
                  </a:lnTo>
                  <a:lnTo>
                    <a:pt x="343" y="86"/>
                  </a:lnTo>
                  <a:lnTo>
                    <a:pt x="344" y="87"/>
                  </a:lnTo>
                  <a:lnTo>
                    <a:pt x="344" y="88"/>
                  </a:lnTo>
                  <a:lnTo>
                    <a:pt x="344" y="89"/>
                  </a:lnTo>
                  <a:lnTo>
                    <a:pt x="344" y="92"/>
                  </a:lnTo>
                  <a:lnTo>
                    <a:pt x="344" y="95"/>
                  </a:lnTo>
                  <a:lnTo>
                    <a:pt x="344" y="96"/>
                  </a:lnTo>
                  <a:lnTo>
                    <a:pt x="344" y="97"/>
                  </a:lnTo>
                  <a:lnTo>
                    <a:pt x="344" y="99"/>
                  </a:lnTo>
                  <a:lnTo>
                    <a:pt x="344" y="100"/>
                  </a:lnTo>
                  <a:lnTo>
                    <a:pt x="345" y="105"/>
                  </a:lnTo>
                  <a:lnTo>
                    <a:pt x="345" y="106"/>
                  </a:lnTo>
                  <a:lnTo>
                    <a:pt x="344" y="109"/>
                  </a:lnTo>
                  <a:lnTo>
                    <a:pt x="345" y="109"/>
                  </a:lnTo>
                  <a:lnTo>
                    <a:pt x="345" y="111"/>
                  </a:lnTo>
                  <a:lnTo>
                    <a:pt x="344" y="111"/>
                  </a:lnTo>
                  <a:lnTo>
                    <a:pt x="345" y="112"/>
                  </a:lnTo>
                  <a:lnTo>
                    <a:pt x="345" y="113"/>
                  </a:lnTo>
                  <a:lnTo>
                    <a:pt x="344" y="114"/>
                  </a:lnTo>
                  <a:lnTo>
                    <a:pt x="344" y="115"/>
                  </a:lnTo>
                  <a:lnTo>
                    <a:pt x="344" y="116"/>
                  </a:lnTo>
                  <a:lnTo>
                    <a:pt x="346" y="116"/>
                  </a:lnTo>
                  <a:lnTo>
                    <a:pt x="347" y="116"/>
                  </a:lnTo>
                  <a:lnTo>
                    <a:pt x="347" y="117"/>
                  </a:lnTo>
                  <a:lnTo>
                    <a:pt x="346" y="117"/>
                  </a:lnTo>
                  <a:lnTo>
                    <a:pt x="346" y="119"/>
                  </a:lnTo>
                  <a:lnTo>
                    <a:pt x="345" y="119"/>
                  </a:lnTo>
                  <a:lnTo>
                    <a:pt x="344" y="119"/>
                  </a:lnTo>
                  <a:lnTo>
                    <a:pt x="344" y="117"/>
                  </a:lnTo>
                  <a:lnTo>
                    <a:pt x="343" y="119"/>
                  </a:lnTo>
                  <a:lnTo>
                    <a:pt x="340" y="119"/>
                  </a:lnTo>
                  <a:lnTo>
                    <a:pt x="338" y="119"/>
                  </a:lnTo>
                  <a:lnTo>
                    <a:pt x="337" y="120"/>
                  </a:lnTo>
                  <a:lnTo>
                    <a:pt x="336" y="120"/>
                  </a:lnTo>
                  <a:lnTo>
                    <a:pt x="332" y="119"/>
                  </a:lnTo>
                  <a:lnTo>
                    <a:pt x="331" y="119"/>
                  </a:lnTo>
                  <a:lnTo>
                    <a:pt x="332" y="120"/>
                  </a:lnTo>
                  <a:lnTo>
                    <a:pt x="333" y="122"/>
                  </a:lnTo>
                  <a:lnTo>
                    <a:pt x="333" y="123"/>
                  </a:lnTo>
                  <a:lnTo>
                    <a:pt x="335" y="124"/>
                  </a:lnTo>
                  <a:lnTo>
                    <a:pt x="336" y="124"/>
                  </a:lnTo>
                  <a:lnTo>
                    <a:pt x="336" y="125"/>
                  </a:lnTo>
                  <a:lnTo>
                    <a:pt x="336" y="127"/>
                  </a:lnTo>
                  <a:lnTo>
                    <a:pt x="335" y="128"/>
                  </a:lnTo>
                  <a:lnTo>
                    <a:pt x="335" y="129"/>
                  </a:lnTo>
                  <a:lnTo>
                    <a:pt x="336" y="129"/>
                  </a:lnTo>
                  <a:lnTo>
                    <a:pt x="335" y="130"/>
                  </a:lnTo>
                  <a:lnTo>
                    <a:pt x="335" y="131"/>
                  </a:lnTo>
                  <a:lnTo>
                    <a:pt x="333" y="131"/>
                  </a:lnTo>
                  <a:lnTo>
                    <a:pt x="333" y="132"/>
                  </a:lnTo>
                  <a:lnTo>
                    <a:pt x="332" y="133"/>
                  </a:lnTo>
                  <a:lnTo>
                    <a:pt x="332" y="134"/>
                  </a:lnTo>
                  <a:lnTo>
                    <a:pt x="332" y="136"/>
                  </a:lnTo>
                  <a:lnTo>
                    <a:pt x="331" y="136"/>
                  </a:lnTo>
                  <a:lnTo>
                    <a:pt x="331" y="137"/>
                  </a:lnTo>
                  <a:lnTo>
                    <a:pt x="330" y="137"/>
                  </a:lnTo>
                  <a:lnTo>
                    <a:pt x="330" y="138"/>
                  </a:lnTo>
                  <a:lnTo>
                    <a:pt x="329" y="138"/>
                  </a:lnTo>
                  <a:lnTo>
                    <a:pt x="328" y="138"/>
                  </a:lnTo>
                  <a:lnTo>
                    <a:pt x="328" y="139"/>
                  </a:lnTo>
                  <a:lnTo>
                    <a:pt x="327" y="139"/>
                  </a:lnTo>
                  <a:lnTo>
                    <a:pt x="326" y="139"/>
                  </a:lnTo>
                  <a:lnTo>
                    <a:pt x="324" y="140"/>
                  </a:lnTo>
                  <a:lnTo>
                    <a:pt x="323" y="140"/>
                  </a:lnTo>
                  <a:lnTo>
                    <a:pt x="322" y="140"/>
                  </a:lnTo>
                  <a:lnTo>
                    <a:pt x="322" y="141"/>
                  </a:lnTo>
                  <a:lnTo>
                    <a:pt x="321" y="141"/>
                  </a:lnTo>
                  <a:lnTo>
                    <a:pt x="321" y="142"/>
                  </a:lnTo>
                  <a:lnTo>
                    <a:pt x="320" y="142"/>
                  </a:lnTo>
                  <a:lnTo>
                    <a:pt x="319" y="142"/>
                  </a:lnTo>
                  <a:lnTo>
                    <a:pt x="318" y="142"/>
                  </a:lnTo>
                  <a:lnTo>
                    <a:pt x="317" y="142"/>
                  </a:lnTo>
                  <a:lnTo>
                    <a:pt x="315" y="142"/>
                  </a:lnTo>
                  <a:lnTo>
                    <a:pt x="315" y="144"/>
                  </a:lnTo>
                  <a:lnTo>
                    <a:pt x="314" y="142"/>
                  </a:lnTo>
                  <a:lnTo>
                    <a:pt x="314" y="144"/>
                  </a:lnTo>
                  <a:lnTo>
                    <a:pt x="313" y="144"/>
                  </a:lnTo>
                  <a:lnTo>
                    <a:pt x="312" y="144"/>
                  </a:lnTo>
                  <a:lnTo>
                    <a:pt x="311" y="144"/>
                  </a:lnTo>
                  <a:lnTo>
                    <a:pt x="310" y="144"/>
                  </a:lnTo>
                  <a:lnTo>
                    <a:pt x="309" y="144"/>
                  </a:lnTo>
                  <a:lnTo>
                    <a:pt x="307" y="144"/>
                  </a:lnTo>
                  <a:lnTo>
                    <a:pt x="307" y="145"/>
                  </a:lnTo>
                  <a:lnTo>
                    <a:pt x="307" y="146"/>
                  </a:lnTo>
                  <a:lnTo>
                    <a:pt x="307" y="147"/>
                  </a:lnTo>
                  <a:lnTo>
                    <a:pt x="306" y="148"/>
                  </a:lnTo>
                  <a:lnTo>
                    <a:pt x="305" y="149"/>
                  </a:lnTo>
                  <a:lnTo>
                    <a:pt x="304" y="149"/>
                  </a:lnTo>
                  <a:lnTo>
                    <a:pt x="304" y="150"/>
                  </a:lnTo>
                  <a:lnTo>
                    <a:pt x="303" y="150"/>
                  </a:lnTo>
                  <a:lnTo>
                    <a:pt x="303" y="151"/>
                  </a:lnTo>
                  <a:lnTo>
                    <a:pt x="302" y="151"/>
                  </a:lnTo>
                  <a:lnTo>
                    <a:pt x="301" y="151"/>
                  </a:lnTo>
                  <a:lnTo>
                    <a:pt x="301" y="153"/>
                  </a:lnTo>
                  <a:lnTo>
                    <a:pt x="300" y="153"/>
                  </a:lnTo>
                  <a:lnTo>
                    <a:pt x="298" y="153"/>
                  </a:lnTo>
                  <a:lnTo>
                    <a:pt x="298" y="154"/>
                  </a:lnTo>
                  <a:lnTo>
                    <a:pt x="297" y="154"/>
                  </a:lnTo>
                  <a:lnTo>
                    <a:pt x="297" y="155"/>
                  </a:lnTo>
                  <a:lnTo>
                    <a:pt x="295" y="155"/>
                  </a:lnTo>
                  <a:lnTo>
                    <a:pt x="294" y="155"/>
                  </a:lnTo>
                  <a:lnTo>
                    <a:pt x="293" y="156"/>
                  </a:lnTo>
                  <a:lnTo>
                    <a:pt x="292" y="156"/>
                  </a:lnTo>
                  <a:lnTo>
                    <a:pt x="291" y="156"/>
                  </a:lnTo>
                  <a:lnTo>
                    <a:pt x="289" y="156"/>
                  </a:lnTo>
                  <a:lnTo>
                    <a:pt x="289" y="155"/>
                  </a:lnTo>
                  <a:lnTo>
                    <a:pt x="288" y="154"/>
                  </a:lnTo>
                  <a:lnTo>
                    <a:pt x="287" y="154"/>
                  </a:lnTo>
                  <a:lnTo>
                    <a:pt x="286" y="150"/>
                  </a:lnTo>
                  <a:lnTo>
                    <a:pt x="285" y="150"/>
                  </a:lnTo>
                  <a:lnTo>
                    <a:pt x="284" y="151"/>
                  </a:lnTo>
                  <a:lnTo>
                    <a:pt x="283" y="151"/>
                  </a:lnTo>
                  <a:lnTo>
                    <a:pt x="281" y="151"/>
                  </a:lnTo>
                  <a:lnTo>
                    <a:pt x="281" y="150"/>
                  </a:lnTo>
                  <a:lnTo>
                    <a:pt x="280" y="150"/>
                  </a:lnTo>
                  <a:lnTo>
                    <a:pt x="279" y="150"/>
                  </a:lnTo>
                  <a:lnTo>
                    <a:pt x="278" y="150"/>
                  </a:lnTo>
                  <a:lnTo>
                    <a:pt x="277" y="150"/>
                  </a:lnTo>
                  <a:lnTo>
                    <a:pt x="275" y="150"/>
                  </a:lnTo>
                  <a:lnTo>
                    <a:pt x="274" y="150"/>
                  </a:lnTo>
                  <a:lnTo>
                    <a:pt x="272" y="153"/>
                  </a:lnTo>
                  <a:lnTo>
                    <a:pt x="272" y="158"/>
                  </a:lnTo>
                  <a:lnTo>
                    <a:pt x="271" y="159"/>
                  </a:lnTo>
                  <a:lnTo>
                    <a:pt x="271" y="161"/>
                  </a:lnTo>
                  <a:lnTo>
                    <a:pt x="271" y="162"/>
                  </a:lnTo>
                  <a:lnTo>
                    <a:pt x="270" y="162"/>
                  </a:lnTo>
                  <a:lnTo>
                    <a:pt x="270" y="163"/>
                  </a:lnTo>
                  <a:lnTo>
                    <a:pt x="269" y="163"/>
                  </a:lnTo>
                  <a:lnTo>
                    <a:pt x="269" y="164"/>
                  </a:lnTo>
                  <a:lnTo>
                    <a:pt x="269" y="165"/>
                  </a:lnTo>
                  <a:lnTo>
                    <a:pt x="268" y="165"/>
                  </a:lnTo>
                  <a:lnTo>
                    <a:pt x="268" y="166"/>
                  </a:lnTo>
                  <a:lnTo>
                    <a:pt x="267" y="166"/>
                  </a:lnTo>
                  <a:lnTo>
                    <a:pt x="266" y="166"/>
                  </a:lnTo>
                  <a:lnTo>
                    <a:pt x="264" y="167"/>
                  </a:lnTo>
                  <a:lnTo>
                    <a:pt x="263" y="167"/>
                  </a:lnTo>
                  <a:lnTo>
                    <a:pt x="262" y="167"/>
                  </a:lnTo>
                  <a:lnTo>
                    <a:pt x="262" y="169"/>
                  </a:lnTo>
                  <a:lnTo>
                    <a:pt x="261" y="169"/>
                  </a:lnTo>
                  <a:lnTo>
                    <a:pt x="260" y="169"/>
                  </a:lnTo>
                  <a:lnTo>
                    <a:pt x="259" y="170"/>
                  </a:lnTo>
                  <a:lnTo>
                    <a:pt x="258" y="170"/>
                  </a:lnTo>
                  <a:lnTo>
                    <a:pt x="257" y="171"/>
                  </a:lnTo>
                  <a:lnTo>
                    <a:pt x="255" y="171"/>
                  </a:lnTo>
                  <a:lnTo>
                    <a:pt x="254" y="171"/>
                  </a:lnTo>
                  <a:lnTo>
                    <a:pt x="253" y="171"/>
                  </a:lnTo>
                  <a:lnTo>
                    <a:pt x="252" y="171"/>
                  </a:lnTo>
                  <a:lnTo>
                    <a:pt x="252" y="172"/>
                  </a:lnTo>
                  <a:lnTo>
                    <a:pt x="251" y="173"/>
                  </a:lnTo>
                  <a:lnTo>
                    <a:pt x="251" y="174"/>
                  </a:lnTo>
                  <a:lnTo>
                    <a:pt x="249" y="175"/>
                  </a:lnTo>
                  <a:lnTo>
                    <a:pt x="250" y="176"/>
                  </a:lnTo>
                  <a:lnTo>
                    <a:pt x="249" y="176"/>
                  </a:lnTo>
                  <a:lnTo>
                    <a:pt x="248" y="178"/>
                  </a:lnTo>
                  <a:lnTo>
                    <a:pt x="248" y="179"/>
                  </a:lnTo>
                  <a:lnTo>
                    <a:pt x="246" y="179"/>
                  </a:lnTo>
                  <a:lnTo>
                    <a:pt x="246" y="180"/>
                  </a:lnTo>
                  <a:lnTo>
                    <a:pt x="245" y="180"/>
                  </a:lnTo>
                  <a:lnTo>
                    <a:pt x="245" y="181"/>
                  </a:lnTo>
                  <a:lnTo>
                    <a:pt x="246" y="181"/>
                  </a:lnTo>
                  <a:lnTo>
                    <a:pt x="246" y="182"/>
                  </a:lnTo>
                  <a:lnTo>
                    <a:pt x="248" y="182"/>
                  </a:lnTo>
                  <a:lnTo>
                    <a:pt x="249" y="182"/>
                  </a:lnTo>
                  <a:lnTo>
                    <a:pt x="250" y="182"/>
                  </a:lnTo>
                  <a:lnTo>
                    <a:pt x="251" y="182"/>
                  </a:lnTo>
                  <a:lnTo>
                    <a:pt x="252" y="182"/>
                  </a:lnTo>
                  <a:lnTo>
                    <a:pt x="253" y="182"/>
                  </a:lnTo>
                  <a:lnTo>
                    <a:pt x="254" y="182"/>
                  </a:lnTo>
                  <a:lnTo>
                    <a:pt x="255" y="182"/>
                  </a:lnTo>
                  <a:lnTo>
                    <a:pt x="255" y="183"/>
                  </a:lnTo>
                  <a:lnTo>
                    <a:pt x="257" y="183"/>
                  </a:lnTo>
                  <a:lnTo>
                    <a:pt x="257" y="184"/>
                  </a:lnTo>
                  <a:lnTo>
                    <a:pt x="258" y="184"/>
                  </a:lnTo>
                  <a:lnTo>
                    <a:pt x="258" y="186"/>
                  </a:lnTo>
                  <a:lnTo>
                    <a:pt x="258" y="187"/>
                  </a:lnTo>
                  <a:lnTo>
                    <a:pt x="259" y="187"/>
                  </a:lnTo>
                  <a:lnTo>
                    <a:pt x="260" y="188"/>
                  </a:lnTo>
                  <a:lnTo>
                    <a:pt x="261" y="188"/>
                  </a:lnTo>
                  <a:lnTo>
                    <a:pt x="262" y="188"/>
                  </a:lnTo>
                  <a:lnTo>
                    <a:pt x="261" y="189"/>
                  </a:lnTo>
                  <a:lnTo>
                    <a:pt x="261" y="190"/>
                  </a:lnTo>
                  <a:lnTo>
                    <a:pt x="261" y="191"/>
                  </a:lnTo>
                  <a:lnTo>
                    <a:pt x="261" y="192"/>
                  </a:lnTo>
                  <a:lnTo>
                    <a:pt x="262" y="192"/>
                  </a:lnTo>
                  <a:lnTo>
                    <a:pt x="262" y="194"/>
                  </a:lnTo>
                  <a:lnTo>
                    <a:pt x="262" y="195"/>
                  </a:lnTo>
                  <a:lnTo>
                    <a:pt x="263" y="195"/>
                  </a:lnTo>
                  <a:lnTo>
                    <a:pt x="263" y="196"/>
                  </a:lnTo>
                  <a:lnTo>
                    <a:pt x="264" y="196"/>
                  </a:lnTo>
                  <a:lnTo>
                    <a:pt x="264" y="197"/>
                  </a:lnTo>
                  <a:lnTo>
                    <a:pt x="264" y="198"/>
                  </a:lnTo>
                  <a:lnTo>
                    <a:pt x="264" y="199"/>
                  </a:lnTo>
                  <a:lnTo>
                    <a:pt x="267" y="205"/>
                  </a:lnTo>
                  <a:lnTo>
                    <a:pt x="266" y="205"/>
                  </a:lnTo>
                  <a:lnTo>
                    <a:pt x="266" y="206"/>
                  </a:lnTo>
                  <a:lnTo>
                    <a:pt x="264" y="206"/>
                  </a:lnTo>
                  <a:lnTo>
                    <a:pt x="264" y="207"/>
                  </a:lnTo>
                  <a:lnTo>
                    <a:pt x="263" y="207"/>
                  </a:lnTo>
                  <a:lnTo>
                    <a:pt x="262" y="208"/>
                  </a:lnTo>
                  <a:lnTo>
                    <a:pt x="262" y="209"/>
                  </a:lnTo>
                  <a:lnTo>
                    <a:pt x="261" y="209"/>
                  </a:lnTo>
                  <a:lnTo>
                    <a:pt x="261" y="211"/>
                  </a:lnTo>
                  <a:lnTo>
                    <a:pt x="260" y="211"/>
                  </a:lnTo>
                  <a:lnTo>
                    <a:pt x="260" y="212"/>
                  </a:lnTo>
                  <a:lnTo>
                    <a:pt x="255" y="213"/>
                  </a:lnTo>
                  <a:lnTo>
                    <a:pt x="255" y="214"/>
                  </a:lnTo>
                  <a:lnTo>
                    <a:pt x="255" y="215"/>
                  </a:lnTo>
                  <a:lnTo>
                    <a:pt x="255" y="216"/>
                  </a:lnTo>
                  <a:lnTo>
                    <a:pt x="255" y="217"/>
                  </a:lnTo>
                  <a:lnTo>
                    <a:pt x="255" y="219"/>
                  </a:lnTo>
                  <a:lnTo>
                    <a:pt x="257" y="219"/>
                  </a:lnTo>
                  <a:lnTo>
                    <a:pt x="257" y="220"/>
                  </a:lnTo>
                  <a:lnTo>
                    <a:pt x="258" y="221"/>
                  </a:lnTo>
                  <a:lnTo>
                    <a:pt x="258" y="222"/>
                  </a:lnTo>
                  <a:lnTo>
                    <a:pt x="258" y="223"/>
                  </a:lnTo>
                  <a:lnTo>
                    <a:pt x="258" y="224"/>
                  </a:lnTo>
                  <a:lnTo>
                    <a:pt x="259" y="224"/>
                  </a:lnTo>
                  <a:lnTo>
                    <a:pt x="259" y="225"/>
                  </a:lnTo>
                  <a:lnTo>
                    <a:pt x="260" y="226"/>
                  </a:lnTo>
                  <a:lnTo>
                    <a:pt x="259" y="226"/>
                  </a:lnTo>
                  <a:lnTo>
                    <a:pt x="259" y="228"/>
                  </a:lnTo>
                  <a:lnTo>
                    <a:pt x="259" y="229"/>
                  </a:lnTo>
                  <a:lnTo>
                    <a:pt x="259" y="230"/>
                  </a:lnTo>
                  <a:lnTo>
                    <a:pt x="258" y="230"/>
                  </a:lnTo>
                  <a:lnTo>
                    <a:pt x="258" y="231"/>
                  </a:lnTo>
                  <a:lnTo>
                    <a:pt x="258" y="232"/>
                  </a:lnTo>
                  <a:lnTo>
                    <a:pt x="258" y="233"/>
                  </a:lnTo>
                  <a:lnTo>
                    <a:pt x="258" y="234"/>
                  </a:lnTo>
                  <a:lnTo>
                    <a:pt x="258" y="236"/>
                  </a:lnTo>
                  <a:lnTo>
                    <a:pt x="257" y="236"/>
                  </a:lnTo>
                  <a:lnTo>
                    <a:pt x="257" y="237"/>
                  </a:lnTo>
                  <a:lnTo>
                    <a:pt x="257" y="238"/>
                  </a:lnTo>
                  <a:lnTo>
                    <a:pt x="257" y="239"/>
                  </a:lnTo>
                  <a:lnTo>
                    <a:pt x="258" y="239"/>
                  </a:lnTo>
                  <a:lnTo>
                    <a:pt x="258" y="240"/>
                  </a:lnTo>
                  <a:lnTo>
                    <a:pt x="258" y="241"/>
                  </a:lnTo>
                  <a:lnTo>
                    <a:pt x="259" y="242"/>
                  </a:lnTo>
                  <a:lnTo>
                    <a:pt x="259" y="243"/>
                  </a:lnTo>
                  <a:lnTo>
                    <a:pt x="259" y="245"/>
                  </a:lnTo>
                  <a:lnTo>
                    <a:pt x="259" y="246"/>
                  </a:lnTo>
                  <a:lnTo>
                    <a:pt x="258" y="246"/>
                  </a:lnTo>
                  <a:lnTo>
                    <a:pt x="257" y="246"/>
                  </a:lnTo>
                  <a:lnTo>
                    <a:pt x="255" y="245"/>
                  </a:lnTo>
                  <a:lnTo>
                    <a:pt x="254" y="245"/>
                  </a:lnTo>
                  <a:lnTo>
                    <a:pt x="254" y="246"/>
                  </a:lnTo>
                  <a:lnTo>
                    <a:pt x="253" y="245"/>
                  </a:lnTo>
                  <a:lnTo>
                    <a:pt x="252" y="246"/>
                  </a:lnTo>
                  <a:lnTo>
                    <a:pt x="251" y="245"/>
                  </a:lnTo>
                  <a:lnTo>
                    <a:pt x="250" y="246"/>
                  </a:lnTo>
                  <a:lnTo>
                    <a:pt x="249" y="246"/>
                  </a:lnTo>
                  <a:lnTo>
                    <a:pt x="248" y="246"/>
                  </a:lnTo>
                  <a:lnTo>
                    <a:pt x="245" y="246"/>
                  </a:lnTo>
                  <a:lnTo>
                    <a:pt x="244" y="247"/>
                  </a:lnTo>
                  <a:lnTo>
                    <a:pt x="242" y="248"/>
                  </a:lnTo>
                  <a:lnTo>
                    <a:pt x="241" y="247"/>
                  </a:lnTo>
                  <a:lnTo>
                    <a:pt x="240" y="247"/>
                  </a:lnTo>
                  <a:lnTo>
                    <a:pt x="237" y="247"/>
                  </a:lnTo>
                  <a:lnTo>
                    <a:pt x="236" y="247"/>
                  </a:lnTo>
                  <a:lnTo>
                    <a:pt x="235" y="248"/>
                  </a:lnTo>
                  <a:lnTo>
                    <a:pt x="234" y="248"/>
                  </a:lnTo>
                  <a:lnTo>
                    <a:pt x="233" y="248"/>
                  </a:lnTo>
                  <a:lnTo>
                    <a:pt x="232" y="248"/>
                  </a:lnTo>
                  <a:lnTo>
                    <a:pt x="232" y="249"/>
                  </a:lnTo>
                  <a:lnTo>
                    <a:pt x="231" y="249"/>
                  </a:lnTo>
                  <a:lnTo>
                    <a:pt x="229" y="249"/>
                  </a:lnTo>
                  <a:lnTo>
                    <a:pt x="228" y="249"/>
                  </a:lnTo>
                  <a:lnTo>
                    <a:pt x="228" y="248"/>
                  </a:lnTo>
                  <a:lnTo>
                    <a:pt x="227" y="248"/>
                  </a:lnTo>
                  <a:lnTo>
                    <a:pt x="226" y="248"/>
                  </a:lnTo>
                  <a:lnTo>
                    <a:pt x="225" y="249"/>
                  </a:lnTo>
                  <a:lnTo>
                    <a:pt x="224" y="250"/>
                  </a:lnTo>
                  <a:lnTo>
                    <a:pt x="223" y="250"/>
                  </a:lnTo>
                  <a:lnTo>
                    <a:pt x="221" y="251"/>
                  </a:lnTo>
                  <a:lnTo>
                    <a:pt x="220" y="251"/>
                  </a:lnTo>
                  <a:lnTo>
                    <a:pt x="220" y="253"/>
                  </a:lnTo>
                  <a:lnTo>
                    <a:pt x="219" y="253"/>
                  </a:lnTo>
                  <a:lnTo>
                    <a:pt x="218" y="253"/>
                  </a:lnTo>
                  <a:lnTo>
                    <a:pt x="218" y="254"/>
                  </a:lnTo>
                  <a:lnTo>
                    <a:pt x="215" y="253"/>
                  </a:lnTo>
                  <a:lnTo>
                    <a:pt x="214" y="251"/>
                  </a:lnTo>
                  <a:lnTo>
                    <a:pt x="212" y="251"/>
                  </a:lnTo>
                  <a:lnTo>
                    <a:pt x="211" y="251"/>
                  </a:lnTo>
                  <a:lnTo>
                    <a:pt x="210" y="251"/>
                  </a:lnTo>
                  <a:lnTo>
                    <a:pt x="209" y="251"/>
                  </a:lnTo>
                  <a:lnTo>
                    <a:pt x="209" y="250"/>
                  </a:lnTo>
                  <a:lnTo>
                    <a:pt x="208" y="250"/>
                  </a:lnTo>
                  <a:lnTo>
                    <a:pt x="207" y="250"/>
                  </a:lnTo>
                  <a:lnTo>
                    <a:pt x="207" y="249"/>
                  </a:lnTo>
                  <a:lnTo>
                    <a:pt x="206" y="249"/>
                  </a:lnTo>
                  <a:lnTo>
                    <a:pt x="206" y="248"/>
                  </a:lnTo>
                  <a:lnTo>
                    <a:pt x="206" y="247"/>
                  </a:lnTo>
                  <a:lnTo>
                    <a:pt x="207" y="247"/>
                  </a:lnTo>
                  <a:lnTo>
                    <a:pt x="207" y="246"/>
                  </a:lnTo>
                  <a:lnTo>
                    <a:pt x="208" y="245"/>
                  </a:lnTo>
                  <a:lnTo>
                    <a:pt x="207" y="243"/>
                  </a:lnTo>
                  <a:lnTo>
                    <a:pt x="207" y="242"/>
                  </a:lnTo>
                  <a:lnTo>
                    <a:pt x="207" y="241"/>
                  </a:lnTo>
                  <a:lnTo>
                    <a:pt x="207" y="240"/>
                  </a:lnTo>
                  <a:lnTo>
                    <a:pt x="207" y="239"/>
                  </a:lnTo>
                  <a:lnTo>
                    <a:pt x="206" y="239"/>
                  </a:lnTo>
                  <a:lnTo>
                    <a:pt x="206" y="238"/>
                  </a:lnTo>
                  <a:lnTo>
                    <a:pt x="206" y="237"/>
                  </a:lnTo>
                  <a:lnTo>
                    <a:pt x="206" y="236"/>
                  </a:lnTo>
                  <a:lnTo>
                    <a:pt x="206" y="234"/>
                  </a:lnTo>
                  <a:lnTo>
                    <a:pt x="206" y="233"/>
                  </a:lnTo>
                  <a:lnTo>
                    <a:pt x="205" y="233"/>
                  </a:lnTo>
                  <a:lnTo>
                    <a:pt x="205" y="232"/>
                  </a:lnTo>
                  <a:lnTo>
                    <a:pt x="202" y="231"/>
                  </a:lnTo>
                  <a:lnTo>
                    <a:pt x="202" y="230"/>
                  </a:lnTo>
                  <a:lnTo>
                    <a:pt x="201" y="230"/>
                  </a:lnTo>
                  <a:lnTo>
                    <a:pt x="201" y="229"/>
                  </a:lnTo>
                  <a:lnTo>
                    <a:pt x="201" y="228"/>
                  </a:lnTo>
                  <a:lnTo>
                    <a:pt x="201" y="226"/>
                  </a:lnTo>
                  <a:lnTo>
                    <a:pt x="200" y="225"/>
                  </a:lnTo>
                  <a:lnTo>
                    <a:pt x="200" y="224"/>
                  </a:lnTo>
                  <a:lnTo>
                    <a:pt x="199" y="226"/>
                  </a:lnTo>
                  <a:lnTo>
                    <a:pt x="198" y="226"/>
                  </a:lnTo>
                  <a:lnTo>
                    <a:pt x="197" y="226"/>
                  </a:lnTo>
                  <a:lnTo>
                    <a:pt x="194" y="229"/>
                  </a:lnTo>
                  <a:lnTo>
                    <a:pt x="193" y="230"/>
                  </a:lnTo>
                  <a:lnTo>
                    <a:pt x="193" y="231"/>
                  </a:lnTo>
                  <a:lnTo>
                    <a:pt x="191" y="232"/>
                  </a:lnTo>
                  <a:lnTo>
                    <a:pt x="189" y="233"/>
                  </a:lnTo>
                  <a:lnTo>
                    <a:pt x="186" y="232"/>
                  </a:lnTo>
                  <a:lnTo>
                    <a:pt x="185" y="232"/>
                  </a:lnTo>
                  <a:lnTo>
                    <a:pt x="184" y="233"/>
                  </a:lnTo>
                  <a:lnTo>
                    <a:pt x="184" y="234"/>
                  </a:lnTo>
                  <a:lnTo>
                    <a:pt x="183" y="234"/>
                  </a:lnTo>
                  <a:lnTo>
                    <a:pt x="182" y="236"/>
                  </a:lnTo>
                  <a:lnTo>
                    <a:pt x="182" y="237"/>
                  </a:lnTo>
                  <a:lnTo>
                    <a:pt x="181" y="237"/>
                  </a:lnTo>
                  <a:lnTo>
                    <a:pt x="181" y="238"/>
                  </a:lnTo>
                  <a:lnTo>
                    <a:pt x="180" y="239"/>
                  </a:lnTo>
                  <a:lnTo>
                    <a:pt x="180" y="240"/>
                  </a:lnTo>
                  <a:lnTo>
                    <a:pt x="179" y="241"/>
                  </a:lnTo>
                  <a:lnTo>
                    <a:pt x="177" y="242"/>
                  </a:lnTo>
                  <a:lnTo>
                    <a:pt x="176" y="242"/>
                  </a:lnTo>
                  <a:lnTo>
                    <a:pt x="175" y="242"/>
                  </a:lnTo>
                  <a:lnTo>
                    <a:pt x="174" y="243"/>
                  </a:lnTo>
                  <a:lnTo>
                    <a:pt x="173" y="245"/>
                  </a:lnTo>
                  <a:lnTo>
                    <a:pt x="173" y="246"/>
                  </a:lnTo>
                  <a:lnTo>
                    <a:pt x="172" y="246"/>
                  </a:lnTo>
                  <a:lnTo>
                    <a:pt x="172" y="247"/>
                  </a:lnTo>
                  <a:lnTo>
                    <a:pt x="171" y="248"/>
                  </a:lnTo>
                  <a:lnTo>
                    <a:pt x="168" y="245"/>
                  </a:lnTo>
                  <a:lnTo>
                    <a:pt x="165" y="249"/>
                  </a:lnTo>
                  <a:lnTo>
                    <a:pt x="162" y="257"/>
                  </a:lnTo>
                  <a:lnTo>
                    <a:pt x="160" y="256"/>
                  </a:lnTo>
                  <a:lnTo>
                    <a:pt x="160" y="255"/>
                  </a:lnTo>
                  <a:lnTo>
                    <a:pt x="160" y="254"/>
                  </a:lnTo>
                  <a:lnTo>
                    <a:pt x="162" y="251"/>
                  </a:lnTo>
                  <a:lnTo>
                    <a:pt x="162" y="250"/>
                  </a:lnTo>
                  <a:lnTo>
                    <a:pt x="162" y="249"/>
                  </a:lnTo>
                  <a:lnTo>
                    <a:pt x="162" y="248"/>
                  </a:lnTo>
                  <a:lnTo>
                    <a:pt x="162" y="246"/>
                  </a:lnTo>
                  <a:lnTo>
                    <a:pt x="162" y="245"/>
                  </a:lnTo>
                  <a:lnTo>
                    <a:pt x="162" y="242"/>
                  </a:lnTo>
                  <a:lnTo>
                    <a:pt x="163" y="241"/>
                  </a:lnTo>
                  <a:lnTo>
                    <a:pt x="163" y="240"/>
                  </a:lnTo>
                  <a:lnTo>
                    <a:pt x="164" y="239"/>
                  </a:lnTo>
                  <a:lnTo>
                    <a:pt x="164" y="238"/>
                  </a:lnTo>
                  <a:lnTo>
                    <a:pt x="164" y="237"/>
                  </a:lnTo>
                  <a:lnTo>
                    <a:pt x="165" y="237"/>
                  </a:lnTo>
                  <a:lnTo>
                    <a:pt x="165" y="236"/>
                  </a:lnTo>
                  <a:lnTo>
                    <a:pt x="166" y="234"/>
                  </a:lnTo>
                  <a:lnTo>
                    <a:pt x="166" y="233"/>
                  </a:lnTo>
                  <a:lnTo>
                    <a:pt x="167" y="233"/>
                  </a:lnTo>
                  <a:lnTo>
                    <a:pt x="168" y="233"/>
                  </a:lnTo>
                  <a:lnTo>
                    <a:pt x="169" y="232"/>
                  </a:lnTo>
                  <a:lnTo>
                    <a:pt x="171" y="231"/>
                  </a:lnTo>
                  <a:lnTo>
                    <a:pt x="171" y="230"/>
                  </a:lnTo>
                  <a:lnTo>
                    <a:pt x="172" y="230"/>
                  </a:lnTo>
                  <a:lnTo>
                    <a:pt x="171" y="230"/>
                  </a:lnTo>
                  <a:lnTo>
                    <a:pt x="169" y="229"/>
                  </a:lnTo>
                  <a:lnTo>
                    <a:pt x="168" y="228"/>
                  </a:lnTo>
                  <a:lnTo>
                    <a:pt x="168" y="226"/>
                  </a:lnTo>
                  <a:lnTo>
                    <a:pt x="168" y="225"/>
                  </a:lnTo>
                  <a:lnTo>
                    <a:pt x="167" y="225"/>
                  </a:lnTo>
                  <a:lnTo>
                    <a:pt x="167" y="224"/>
                  </a:lnTo>
                  <a:lnTo>
                    <a:pt x="166" y="224"/>
                  </a:lnTo>
                  <a:lnTo>
                    <a:pt x="166" y="223"/>
                  </a:lnTo>
                  <a:lnTo>
                    <a:pt x="167" y="223"/>
                  </a:lnTo>
                  <a:lnTo>
                    <a:pt x="167" y="222"/>
                  </a:lnTo>
                  <a:lnTo>
                    <a:pt x="168" y="222"/>
                  </a:lnTo>
                  <a:lnTo>
                    <a:pt x="168" y="221"/>
                  </a:lnTo>
                  <a:lnTo>
                    <a:pt x="167" y="221"/>
                  </a:lnTo>
                  <a:lnTo>
                    <a:pt x="167" y="220"/>
                  </a:lnTo>
                  <a:lnTo>
                    <a:pt x="167" y="219"/>
                  </a:lnTo>
                  <a:lnTo>
                    <a:pt x="166" y="219"/>
                  </a:lnTo>
                  <a:lnTo>
                    <a:pt x="165" y="219"/>
                  </a:lnTo>
                  <a:lnTo>
                    <a:pt x="164" y="219"/>
                  </a:lnTo>
                  <a:lnTo>
                    <a:pt x="163" y="217"/>
                  </a:lnTo>
                  <a:lnTo>
                    <a:pt x="162" y="217"/>
                  </a:lnTo>
                  <a:lnTo>
                    <a:pt x="160" y="217"/>
                  </a:lnTo>
                  <a:lnTo>
                    <a:pt x="159" y="217"/>
                  </a:lnTo>
                  <a:lnTo>
                    <a:pt x="159" y="219"/>
                  </a:lnTo>
                  <a:lnTo>
                    <a:pt x="158" y="219"/>
                  </a:lnTo>
                  <a:lnTo>
                    <a:pt x="157" y="220"/>
                  </a:lnTo>
                  <a:lnTo>
                    <a:pt x="157" y="221"/>
                  </a:lnTo>
                  <a:lnTo>
                    <a:pt x="157" y="222"/>
                  </a:lnTo>
                  <a:lnTo>
                    <a:pt x="156" y="222"/>
                  </a:lnTo>
                  <a:lnTo>
                    <a:pt x="156" y="223"/>
                  </a:lnTo>
                  <a:lnTo>
                    <a:pt x="156" y="224"/>
                  </a:lnTo>
                  <a:lnTo>
                    <a:pt x="156" y="225"/>
                  </a:lnTo>
                  <a:lnTo>
                    <a:pt x="156" y="226"/>
                  </a:lnTo>
                  <a:lnTo>
                    <a:pt x="156" y="228"/>
                  </a:lnTo>
                  <a:lnTo>
                    <a:pt x="155" y="229"/>
                  </a:lnTo>
                  <a:lnTo>
                    <a:pt x="154" y="229"/>
                  </a:lnTo>
                  <a:lnTo>
                    <a:pt x="152" y="229"/>
                  </a:lnTo>
                  <a:lnTo>
                    <a:pt x="151" y="229"/>
                  </a:lnTo>
                  <a:lnTo>
                    <a:pt x="150" y="229"/>
                  </a:lnTo>
                  <a:lnTo>
                    <a:pt x="150" y="230"/>
                  </a:lnTo>
                  <a:lnTo>
                    <a:pt x="150" y="231"/>
                  </a:lnTo>
                  <a:lnTo>
                    <a:pt x="150" y="232"/>
                  </a:lnTo>
                  <a:lnTo>
                    <a:pt x="149" y="232"/>
                  </a:lnTo>
                  <a:lnTo>
                    <a:pt x="149" y="233"/>
                  </a:lnTo>
                  <a:lnTo>
                    <a:pt x="149" y="234"/>
                  </a:lnTo>
                  <a:lnTo>
                    <a:pt x="148" y="234"/>
                  </a:lnTo>
                  <a:lnTo>
                    <a:pt x="148" y="236"/>
                  </a:lnTo>
                  <a:lnTo>
                    <a:pt x="148" y="237"/>
                  </a:lnTo>
                  <a:lnTo>
                    <a:pt x="148" y="238"/>
                  </a:lnTo>
                  <a:lnTo>
                    <a:pt x="149" y="238"/>
                  </a:lnTo>
                  <a:lnTo>
                    <a:pt x="149" y="239"/>
                  </a:lnTo>
                  <a:lnTo>
                    <a:pt x="150" y="240"/>
                  </a:lnTo>
                  <a:lnTo>
                    <a:pt x="151" y="240"/>
                  </a:lnTo>
                  <a:lnTo>
                    <a:pt x="152" y="240"/>
                  </a:lnTo>
                  <a:lnTo>
                    <a:pt x="154" y="240"/>
                  </a:lnTo>
                  <a:lnTo>
                    <a:pt x="155" y="240"/>
                  </a:lnTo>
                  <a:lnTo>
                    <a:pt x="156" y="240"/>
                  </a:lnTo>
                  <a:lnTo>
                    <a:pt x="157" y="240"/>
                  </a:lnTo>
                  <a:lnTo>
                    <a:pt x="157" y="241"/>
                  </a:lnTo>
                  <a:lnTo>
                    <a:pt x="157" y="242"/>
                  </a:lnTo>
                  <a:lnTo>
                    <a:pt x="157" y="243"/>
                  </a:lnTo>
                  <a:lnTo>
                    <a:pt x="157" y="245"/>
                  </a:lnTo>
                  <a:lnTo>
                    <a:pt x="157" y="247"/>
                  </a:lnTo>
                  <a:lnTo>
                    <a:pt x="157" y="250"/>
                  </a:lnTo>
                  <a:lnTo>
                    <a:pt x="157" y="251"/>
                  </a:lnTo>
                  <a:lnTo>
                    <a:pt x="157" y="253"/>
                  </a:lnTo>
                  <a:lnTo>
                    <a:pt x="156" y="254"/>
                  </a:lnTo>
                  <a:lnTo>
                    <a:pt x="155" y="254"/>
                  </a:lnTo>
                  <a:lnTo>
                    <a:pt x="155" y="255"/>
                  </a:lnTo>
                  <a:lnTo>
                    <a:pt x="155" y="256"/>
                  </a:lnTo>
                  <a:lnTo>
                    <a:pt x="156" y="257"/>
                  </a:lnTo>
                  <a:lnTo>
                    <a:pt x="156" y="258"/>
                  </a:lnTo>
                  <a:lnTo>
                    <a:pt x="156" y="259"/>
                  </a:lnTo>
                  <a:lnTo>
                    <a:pt x="156" y="261"/>
                  </a:lnTo>
                  <a:lnTo>
                    <a:pt x="157" y="261"/>
                  </a:lnTo>
                  <a:lnTo>
                    <a:pt x="157" y="262"/>
                  </a:lnTo>
                  <a:lnTo>
                    <a:pt x="157" y="265"/>
                  </a:lnTo>
                  <a:lnTo>
                    <a:pt x="157" y="266"/>
                  </a:lnTo>
                  <a:lnTo>
                    <a:pt x="157" y="267"/>
                  </a:lnTo>
                  <a:lnTo>
                    <a:pt x="157" y="268"/>
                  </a:lnTo>
                  <a:lnTo>
                    <a:pt x="157" y="270"/>
                  </a:lnTo>
                  <a:lnTo>
                    <a:pt x="157" y="271"/>
                  </a:lnTo>
                  <a:lnTo>
                    <a:pt x="158" y="271"/>
                  </a:lnTo>
                  <a:lnTo>
                    <a:pt x="158" y="272"/>
                  </a:lnTo>
                  <a:lnTo>
                    <a:pt x="158" y="274"/>
                  </a:lnTo>
                  <a:lnTo>
                    <a:pt x="157" y="275"/>
                  </a:lnTo>
                  <a:lnTo>
                    <a:pt x="158" y="276"/>
                  </a:lnTo>
                  <a:lnTo>
                    <a:pt x="158" y="278"/>
                  </a:lnTo>
                  <a:lnTo>
                    <a:pt x="158" y="279"/>
                  </a:lnTo>
                  <a:lnTo>
                    <a:pt x="159" y="280"/>
                  </a:lnTo>
                  <a:lnTo>
                    <a:pt x="159" y="281"/>
                  </a:lnTo>
                  <a:lnTo>
                    <a:pt x="160" y="281"/>
                  </a:lnTo>
                  <a:lnTo>
                    <a:pt x="160" y="282"/>
                  </a:lnTo>
                  <a:lnTo>
                    <a:pt x="162" y="282"/>
                  </a:lnTo>
                  <a:lnTo>
                    <a:pt x="162" y="283"/>
                  </a:lnTo>
                  <a:lnTo>
                    <a:pt x="162" y="284"/>
                  </a:lnTo>
                  <a:lnTo>
                    <a:pt x="162" y="286"/>
                  </a:lnTo>
                  <a:lnTo>
                    <a:pt x="163" y="286"/>
                  </a:lnTo>
                  <a:lnTo>
                    <a:pt x="163" y="287"/>
                  </a:lnTo>
                  <a:lnTo>
                    <a:pt x="163" y="288"/>
                  </a:lnTo>
                  <a:lnTo>
                    <a:pt x="164" y="288"/>
                  </a:lnTo>
                  <a:lnTo>
                    <a:pt x="164" y="289"/>
                  </a:lnTo>
                  <a:lnTo>
                    <a:pt x="164" y="290"/>
                  </a:lnTo>
                  <a:lnTo>
                    <a:pt x="164" y="291"/>
                  </a:lnTo>
                  <a:lnTo>
                    <a:pt x="164" y="292"/>
                  </a:lnTo>
                  <a:lnTo>
                    <a:pt x="164" y="293"/>
                  </a:lnTo>
                  <a:lnTo>
                    <a:pt x="165" y="293"/>
                  </a:lnTo>
                  <a:lnTo>
                    <a:pt x="165" y="295"/>
                  </a:lnTo>
                  <a:lnTo>
                    <a:pt x="164" y="295"/>
                  </a:lnTo>
                  <a:lnTo>
                    <a:pt x="164" y="296"/>
                  </a:lnTo>
                  <a:lnTo>
                    <a:pt x="165" y="296"/>
                  </a:lnTo>
                  <a:lnTo>
                    <a:pt x="164" y="297"/>
                  </a:lnTo>
                  <a:lnTo>
                    <a:pt x="163" y="298"/>
                  </a:lnTo>
                  <a:lnTo>
                    <a:pt x="163" y="299"/>
                  </a:lnTo>
                  <a:lnTo>
                    <a:pt x="163" y="300"/>
                  </a:lnTo>
                  <a:lnTo>
                    <a:pt x="163" y="301"/>
                  </a:lnTo>
                  <a:lnTo>
                    <a:pt x="163" y="303"/>
                  </a:lnTo>
                  <a:lnTo>
                    <a:pt x="162" y="303"/>
                  </a:lnTo>
                  <a:lnTo>
                    <a:pt x="162" y="304"/>
                  </a:lnTo>
                  <a:lnTo>
                    <a:pt x="162" y="305"/>
                  </a:lnTo>
                  <a:lnTo>
                    <a:pt x="163" y="305"/>
                  </a:lnTo>
                  <a:lnTo>
                    <a:pt x="163" y="304"/>
                  </a:lnTo>
                  <a:lnTo>
                    <a:pt x="164" y="304"/>
                  </a:lnTo>
                  <a:lnTo>
                    <a:pt x="165" y="305"/>
                  </a:lnTo>
                  <a:lnTo>
                    <a:pt x="166" y="305"/>
                  </a:lnTo>
                  <a:lnTo>
                    <a:pt x="166" y="306"/>
                  </a:lnTo>
                  <a:lnTo>
                    <a:pt x="167" y="306"/>
                  </a:lnTo>
                  <a:lnTo>
                    <a:pt x="167" y="307"/>
                  </a:lnTo>
                  <a:lnTo>
                    <a:pt x="168" y="307"/>
                  </a:lnTo>
                  <a:lnTo>
                    <a:pt x="169" y="307"/>
                  </a:lnTo>
                  <a:lnTo>
                    <a:pt x="169" y="308"/>
                  </a:lnTo>
                  <a:lnTo>
                    <a:pt x="171" y="308"/>
                  </a:lnTo>
                  <a:lnTo>
                    <a:pt x="172" y="308"/>
                  </a:lnTo>
                  <a:lnTo>
                    <a:pt x="173" y="308"/>
                  </a:lnTo>
                  <a:lnTo>
                    <a:pt x="173" y="309"/>
                  </a:lnTo>
                  <a:lnTo>
                    <a:pt x="174" y="309"/>
                  </a:lnTo>
                  <a:lnTo>
                    <a:pt x="175" y="309"/>
                  </a:lnTo>
                  <a:lnTo>
                    <a:pt x="175" y="311"/>
                  </a:lnTo>
                  <a:lnTo>
                    <a:pt x="176" y="312"/>
                  </a:lnTo>
                  <a:lnTo>
                    <a:pt x="176" y="313"/>
                  </a:lnTo>
                  <a:lnTo>
                    <a:pt x="176" y="314"/>
                  </a:lnTo>
                  <a:lnTo>
                    <a:pt x="176" y="315"/>
                  </a:lnTo>
                  <a:lnTo>
                    <a:pt x="176" y="316"/>
                  </a:lnTo>
                  <a:lnTo>
                    <a:pt x="175" y="316"/>
                  </a:lnTo>
                  <a:lnTo>
                    <a:pt x="175" y="317"/>
                  </a:lnTo>
                  <a:lnTo>
                    <a:pt x="175" y="318"/>
                  </a:lnTo>
                  <a:lnTo>
                    <a:pt x="174" y="321"/>
                  </a:lnTo>
                  <a:lnTo>
                    <a:pt x="173" y="322"/>
                  </a:lnTo>
                  <a:lnTo>
                    <a:pt x="173" y="323"/>
                  </a:lnTo>
                  <a:lnTo>
                    <a:pt x="174" y="323"/>
                  </a:lnTo>
                  <a:lnTo>
                    <a:pt x="174" y="324"/>
                  </a:lnTo>
                  <a:lnTo>
                    <a:pt x="175" y="324"/>
                  </a:lnTo>
                  <a:lnTo>
                    <a:pt x="176" y="325"/>
                  </a:lnTo>
                  <a:lnTo>
                    <a:pt x="177" y="325"/>
                  </a:lnTo>
                  <a:lnTo>
                    <a:pt x="177" y="326"/>
                  </a:lnTo>
                  <a:lnTo>
                    <a:pt x="179" y="328"/>
                  </a:lnTo>
                  <a:lnTo>
                    <a:pt x="184" y="335"/>
                  </a:lnTo>
                  <a:lnTo>
                    <a:pt x="186" y="335"/>
                  </a:lnTo>
                  <a:lnTo>
                    <a:pt x="188" y="335"/>
                  </a:lnTo>
                  <a:lnTo>
                    <a:pt x="190" y="335"/>
                  </a:lnTo>
                  <a:lnTo>
                    <a:pt x="191" y="335"/>
                  </a:lnTo>
                  <a:lnTo>
                    <a:pt x="192" y="337"/>
                  </a:lnTo>
                  <a:lnTo>
                    <a:pt x="192" y="338"/>
                  </a:lnTo>
                  <a:lnTo>
                    <a:pt x="193" y="338"/>
                  </a:lnTo>
                  <a:lnTo>
                    <a:pt x="193" y="339"/>
                  </a:lnTo>
                  <a:lnTo>
                    <a:pt x="194" y="339"/>
                  </a:lnTo>
                  <a:lnTo>
                    <a:pt x="194" y="340"/>
                  </a:lnTo>
                  <a:lnTo>
                    <a:pt x="194" y="341"/>
                  </a:lnTo>
                  <a:lnTo>
                    <a:pt x="195" y="341"/>
                  </a:lnTo>
                  <a:lnTo>
                    <a:pt x="197" y="342"/>
                  </a:lnTo>
                  <a:lnTo>
                    <a:pt x="198" y="342"/>
                  </a:lnTo>
                  <a:lnTo>
                    <a:pt x="198" y="343"/>
                  </a:lnTo>
                  <a:lnTo>
                    <a:pt x="200" y="343"/>
                  </a:lnTo>
                  <a:lnTo>
                    <a:pt x="203" y="343"/>
                  </a:lnTo>
                  <a:lnTo>
                    <a:pt x="205" y="343"/>
                  </a:lnTo>
                  <a:lnTo>
                    <a:pt x="206" y="345"/>
                  </a:lnTo>
                  <a:lnTo>
                    <a:pt x="207" y="345"/>
                  </a:lnTo>
                  <a:lnTo>
                    <a:pt x="208" y="345"/>
                  </a:lnTo>
                  <a:lnTo>
                    <a:pt x="208" y="346"/>
                  </a:lnTo>
                  <a:lnTo>
                    <a:pt x="208" y="347"/>
                  </a:lnTo>
                  <a:lnTo>
                    <a:pt x="208" y="348"/>
                  </a:lnTo>
                  <a:lnTo>
                    <a:pt x="209" y="349"/>
                  </a:lnTo>
                  <a:lnTo>
                    <a:pt x="209" y="350"/>
                  </a:lnTo>
                  <a:lnTo>
                    <a:pt x="210" y="350"/>
                  </a:lnTo>
                  <a:lnTo>
                    <a:pt x="210" y="351"/>
                  </a:lnTo>
                  <a:lnTo>
                    <a:pt x="211" y="353"/>
                  </a:lnTo>
                  <a:lnTo>
                    <a:pt x="212" y="355"/>
                  </a:lnTo>
                  <a:lnTo>
                    <a:pt x="212" y="356"/>
                  </a:lnTo>
                  <a:lnTo>
                    <a:pt x="214" y="356"/>
                  </a:lnTo>
                  <a:lnTo>
                    <a:pt x="214" y="357"/>
                  </a:lnTo>
                  <a:lnTo>
                    <a:pt x="215" y="360"/>
                  </a:lnTo>
                  <a:lnTo>
                    <a:pt x="215" y="362"/>
                  </a:lnTo>
                  <a:lnTo>
                    <a:pt x="216" y="363"/>
                  </a:lnTo>
                  <a:lnTo>
                    <a:pt x="216" y="366"/>
                  </a:lnTo>
                  <a:lnTo>
                    <a:pt x="206" y="360"/>
                  </a:lnTo>
                  <a:lnTo>
                    <a:pt x="184" y="371"/>
                  </a:lnTo>
                  <a:lnTo>
                    <a:pt x="180" y="362"/>
                  </a:lnTo>
                  <a:lnTo>
                    <a:pt x="179" y="362"/>
                  </a:lnTo>
                  <a:lnTo>
                    <a:pt x="176" y="362"/>
                  </a:lnTo>
                  <a:lnTo>
                    <a:pt x="176" y="360"/>
                  </a:lnTo>
                  <a:lnTo>
                    <a:pt x="175" y="360"/>
                  </a:lnTo>
                  <a:lnTo>
                    <a:pt x="174" y="360"/>
                  </a:lnTo>
                  <a:lnTo>
                    <a:pt x="173" y="359"/>
                  </a:lnTo>
                  <a:lnTo>
                    <a:pt x="171" y="358"/>
                  </a:lnTo>
                  <a:lnTo>
                    <a:pt x="169" y="357"/>
                  </a:lnTo>
                  <a:lnTo>
                    <a:pt x="169" y="356"/>
                  </a:lnTo>
                  <a:lnTo>
                    <a:pt x="168" y="355"/>
                  </a:lnTo>
                  <a:lnTo>
                    <a:pt x="168" y="354"/>
                  </a:lnTo>
                  <a:lnTo>
                    <a:pt x="167" y="354"/>
                  </a:lnTo>
                  <a:lnTo>
                    <a:pt x="166" y="353"/>
                  </a:lnTo>
                  <a:lnTo>
                    <a:pt x="167" y="353"/>
                  </a:lnTo>
                  <a:lnTo>
                    <a:pt x="167" y="351"/>
                  </a:lnTo>
                  <a:lnTo>
                    <a:pt x="166" y="351"/>
                  </a:lnTo>
                  <a:lnTo>
                    <a:pt x="166" y="350"/>
                  </a:lnTo>
                  <a:lnTo>
                    <a:pt x="165" y="350"/>
                  </a:lnTo>
                  <a:lnTo>
                    <a:pt x="164" y="350"/>
                  </a:lnTo>
                  <a:lnTo>
                    <a:pt x="164" y="349"/>
                  </a:lnTo>
                  <a:lnTo>
                    <a:pt x="163" y="349"/>
                  </a:lnTo>
                  <a:lnTo>
                    <a:pt x="162" y="348"/>
                  </a:lnTo>
                  <a:lnTo>
                    <a:pt x="160" y="348"/>
                  </a:lnTo>
                  <a:lnTo>
                    <a:pt x="159" y="347"/>
                  </a:lnTo>
                  <a:lnTo>
                    <a:pt x="158" y="347"/>
                  </a:lnTo>
                  <a:lnTo>
                    <a:pt x="157" y="347"/>
                  </a:lnTo>
                  <a:lnTo>
                    <a:pt x="157" y="346"/>
                  </a:lnTo>
                  <a:lnTo>
                    <a:pt x="157" y="345"/>
                  </a:lnTo>
                  <a:lnTo>
                    <a:pt x="156" y="345"/>
                  </a:lnTo>
                  <a:lnTo>
                    <a:pt x="155" y="343"/>
                  </a:lnTo>
                  <a:lnTo>
                    <a:pt x="154" y="342"/>
                  </a:lnTo>
                  <a:lnTo>
                    <a:pt x="152" y="342"/>
                  </a:lnTo>
                  <a:lnTo>
                    <a:pt x="152" y="341"/>
                  </a:lnTo>
                  <a:lnTo>
                    <a:pt x="151" y="341"/>
                  </a:lnTo>
                  <a:lnTo>
                    <a:pt x="150" y="340"/>
                  </a:lnTo>
                  <a:lnTo>
                    <a:pt x="149" y="339"/>
                  </a:lnTo>
                  <a:lnTo>
                    <a:pt x="148" y="339"/>
                  </a:lnTo>
                  <a:lnTo>
                    <a:pt x="147" y="338"/>
                  </a:lnTo>
                  <a:lnTo>
                    <a:pt x="146" y="338"/>
                  </a:lnTo>
                  <a:lnTo>
                    <a:pt x="145" y="337"/>
                  </a:lnTo>
                  <a:lnTo>
                    <a:pt x="143" y="337"/>
                  </a:lnTo>
                  <a:lnTo>
                    <a:pt x="142" y="337"/>
                  </a:lnTo>
                  <a:lnTo>
                    <a:pt x="141" y="337"/>
                  </a:lnTo>
                  <a:lnTo>
                    <a:pt x="141" y="335"/>
                  </a:lnTo>
                  <a:lnTo>
                    <a:pt x="140" y="335"/>
                  </a:lnTo>
                  <a:lnTo>
                    <a:pt x="139" y="334"/>
                  </a:lnTo>
                  <a:lnTo>
                    <a:pt x="138" y="334"/>
                  </a:lnTo>
                  <a:lnTo>
                    <a:pt x="137" y="333"/>
                  </a:lnTo>
                  <a:lnTo>
                    <a:pt x="136" y="333"/>
                  </a:lnTo>
                  <a:lnTo>
                    <a:pt x="134" y="331"/>
                  </a:lnTo>
                  <a:lnTo>
                    <a:pt x="134" y="330"/>
                  </a:lnTo>
                  <a:lnTo>
                    <a:pt x="132" y="330"/>
                  </a:lnTo>
                  <a:lnTo>
                    <a:pt x="132" y="329"/>
                  </a:lnTo>
                  <a:lnTo>
                    <a:pt x="131" y="330"/>
                  </a:lnTo>
                  <a:lnTo>
                    <a:pt x="131" y="329"/>
                  </a:lnTo>
                  <a:lnTo>
                    <a:pt x="130" y="328"/>
                  </a:lnTo>
                  <a:lnTo>
                    <a:pt x="130" y="326"/>
                  </a:lnTo>
                  <a:lnTo>
                    <a:pt x="130" y="325"/>
                  </a:lnTo>
                  <a:lnTo>
                    <a:pt x="131" y="324"/>
                  </a:lnTo>
                  <a:lnTo>
                    <a:pt x="130" y="324"/>
                  </a:lnTo>
                  <a:lnTo>
                    <a:pt x="130" y="322"/>
                  </a:lnTo>
                  <a:lnTo>
                    <a:pt x="128" y="322"/>
                  </a:lnTo>
                  <a:lnTo>
                    <a:pt x="125" y="321"/>
                  </a:lnTo>
                  <a:lnTo>
                    <a:pt x="125" y="320"/>
                  </a:lnTo>
                  <a:lnTo>
                    <a:pt x="124" y="318"/>
                  </a:lnTo>
                  <a:lnTo>
                    <a:pt x="123" y="317"/>
                  </a:lnTo>
                  <a:lnTo>
                    <a:pt x="123" y="316"/>
                  </a:lnTo>
                  <a:lnTo>
                    <a:pt x="122" y="316"/>
                  </a:lnTo>
                  <a:lnTo>
                    <a:pt x="121" y="315"/>
                  </a:lnTo>
                  <a:lnTo>
                    <a:pt x="120" y="314"/>
                  </a:lnTo>
                  <a:lnTo>
                    <a:pt x="120" y="313"/>
                  </a:lnTo>
                  <a:lnTo>
                    <a:pt x="119" y="313"/>
                  </a:lnTo>
                  <a:lnTo>
                    <a:pt x="119" y="312"/>
                  </a:lnTo>
                  <a:lnTo>
                    <a:pt x="119" y="311"/>
                  </a:lnTo>
                  <a:lnTo>
                    <a:pt x="117" y="311"/>
                  </a:lnTo>
                  <a:lnTo>
                    <a:pt x="116" y="309"/>
                  </a:lnTo>
                  <a:lnTo>
                    <a:pt x="115" y="308"/>
                  </a:lnTo>
                  <a:lnTo>
                    <a:pt x="114" y="308"/>
                  </a:lnTo>
                  <a:lnTo>
                    <a:pt x="113" y="307"/>
                  </a:lnTo>
                  <a:lnTo>
                    <a:pt x="113" y="306"/>
                  </a:lnTo>
                  <a:lnTo>
                    <a:pt x="112" y="306"/>
                  </a:lnTo>
                  <a:lnTo>
                    <a:pt x="112" y="305"/>
                  </a:lnTo>
                  <a:lnTo>
                    <a:pt x="111" y="305"/>
                  </a:lnTo>
                  <a:lnTo>
                    <a:pt x="111" y="304"/>
                  </a:lnTo>
                  <a:lnTo>
                    <a:pt x="109" y="304"/>
                  </a:lnTo>
                  <a:lnTo>
                    <a:pt x="109" y="303"/>
                  </a:lnTo>
                  <a:lnTo>
                    <a:pt x="109" y="301"/>
                  </a:lnTo>
                  <a:lnTo>
                    <a:pt x="109" y="300"/>
                  </a:lnTo>
                  <a:lnTo>
                    <a:pt x="108" y="299"/>
                  </a:lnTo>
                  <a:lnTo>
                    <a:pt x="108" y="298"/>
                  </a:lnTo>
                  <a:lnTo>
                    <a:pt x="109" y="297"/>
                  </a:lnTo>
                  <a:lnTo>
                    <a:pt x="108" y="297"/>
                  </a:lnTo>
                  <a:lnTo>
                    <a:pt x="109" y="297"/>
                  </a:lnTo>
                  <a:lnTo>
                    <a:pt x="109" y="296"/>
                  </a:lnTo>
                  <a:lnTo>
                    <a:pt x="111" y="296"/>
                  </a:lnTo>
                  <a:lnTo>
                    <a:pt x="111" y="295"/>
                  </a:lnTo>
                  <a:lnTo>
                    <a:pt x="112" y="293"/>
                  </a:lnTo>
                  <a:lnTo>
                    <a:pt x="113" y="293"/>
                  </a:lnTo>
                  <a:lnTo>
                    <a:pt x="114" y="292"/>
                  </a:lnTo>
                  <a:lnTo>
                    <a:pt x="115" y="292"/>
                  </a:lnTo>
                  <a:lnTo>
                    <a:pt x="115" y="291"/>
                  </a:lnTo>
                  <a:lnTo>
                    <a:pt x="116" y="291"/>
                  </a:lnTo>
                  <a:lnTo>
                    <a:pt x="117" y="291"/>
                  </a:lnTo>
                  <a:lnTo>
                    <a:pt x="119" y="290"/>
                  </a:lnTo>
                  <a:lnTo>
                    <a:pt x="120" y="290"/>
                  </a:lnTo>
                  <a:lnTo>
                    <a:pt x="120" y="289"/>
                  </a:lnTo>
                  <a:lnTo>
                    <a:pt x="121" y="289"/>
                  </a:lnTo>
                  <a:lnTo>
                    <a:pt x="121" y="288"/>
                  </a:lnTo>
                  <a:lnTo>
                    <a:pt x="122" y="287"/>
                  </a:lnTo>
                  <a:lnTo>
                    <a:pt x="122" y="284"/>
                  </a:lnTo>
                  <a:lnTo>
                    <a:pt x="121" y="284"/>
                  </a:lnTo>
                  <a:lnTo>
                    <a:pt x="121" y="283"/>
                  </a:lnTo>
                  <a:lnTo>
                    <a:pt x="121" y="282"/>
                  </a:lnTo>
                  <a:lnTo>
                    <a:pt x="122" y="282"/>
                  </a:lnTo>
                  <a:lnTo>
                    <a:pt x="122" y="281"/>
                  </a:lnTo>
                  <a:lnTo>
                    <a:pt x="122" y="280"/>
                  </a:lnTo>
                  <a:lnTo>
                    <a:pt x="121" y="279"/>
                  </a:lnTo>
                  <a:lnTo>
                    <a:pt x="119" y="279"/>
                  </a:lnTo>
                  <a:lnTo>
                    <a:pt x="119" y="273"/>
                  </a:lnTo>
                  <a:lnTo>
                    <a:pt x="117" y="270"/>
                  </a:lnTo>
                  <a:lnTo>
                    <a:pt x="117" y="267"/>
                  </a:lnTo>
                  <a:lnTo>
                    <a:pt x="116" y="267"/>
                  </a:lnTo>
                  <a:lnTo>
                    <a:pt x="115" y="266"/>
                  </a:lnTo>
                  <a:lnTo>
                    <a:pt x="115" y="265"/>
                  </a:lnTo>
                  <a:lnTo>
                    <a:pt x="115" y="264"/>
                  </a:lnTo>
                  <a:lnTo>
                    <a:pt x="114" y="263"/>
                  </a:lnTo>
                  <a:lnTo>
                    <a:pt x="114" y="262"/>
                  </a:lnTo>
                  <a:lnTo>
                    <a:pt x="114" y="261"/>
                  </a:lnTo>
                  <a:lnTo>
                    <a:pt x="114" y="259"/>
                  </a:lnTo>
                  <a:lnTo>
                    <a:pt x="114" y="257"/>
                  </a:lnTo>
                  <a:lnTo>
                    <a:pt x="115" y="256"/>
                  </a:lnTo>
                  <a:lnTo>
                    <a:pt x="116" y="254"/>
                  </a:lnTo>
                  <a:lnTo>
                    <a:pt x="116" y="253"/>
                  </a:lnTo>
                  <a:lnTo>
                    <a:pt x="116" y="251"/>
                  </a:lnTo>
                  <a:lnTo>
                    <a:pt x="116" y="250"/>
                  </a:lnTo>
                  <a:lnTo>
                    <a:pt x="116" y="249"/>
                  </a:lnTo>
                  <a:lnTo>
                    <a:pt x="115" y="249"/>
                  </a:lnTo>
                  <a:lnTo>
                    <a:pt x="116" y="249"/>
                  </a:lnTo>
                  <a:lnTo>
                    <a:pt x="116" y="245"/>
                  </a:lnTo>
                  <a:lnTo>
                    <a:pt x="120" y="239"/>
                  </a:lnTo>
                  <a:lnTo>
                    <a:pt x="120" y="238"/>
                  </a:lnTo>
                  <a:lnTo>
                    <a:pt x="120" y="237"/>
                  </a:lnTo>
                  <a:lnTo>
                    <a:pt x="120" y="236"/>
                  </a:lnTo>
                  <a:lnTo>
                    <a:pt x="120" y="234"/>
                  </a:lnTo>
                  <a:lnTo>
                    <a:pt x="120" y="233"/>
                  </a:lnTo>
                  <a:lnTo>
                    <a:pt x="120" y="232"/>
                  </a:lnTo>
                  <a:lnTo>
                    <a:pt x="120" y="231"/>
                  </a:lnTo>
                  <a:lnTo>
                    <a:pt x="120" y="230"/>
                  </a:lnTo>
                  <a:lnTo>
                    <a:pt x="120" y="229"/>
                  </a:lnTo>
                  <a:lnTo>
                    <a:pt x="120" y="228"/>
                  </a:lnTo>
                  <a:lnTo>
                    <a:pt x="119" y="228"/>
                  </a:lnTo>
                  <a:lnTo>
                    <a:pt x="117" y="228"/>
                  </a:lnTo>
                  <a:lnTo>
                    <a:pt x="117" y="226"/>
                  </a:lnTo>
                  <a:lnTo>
                    <a:pt x="117" y="225"/>
                  </a:lnTo>
                  <a:lnTo>
                    <a:pt x="116" y="225"/>
                  </a:lnTo>
                  <a:lnTo>
                    <a:pt x="115" y="224"/>
                  </a:lnTo>
                  <a:lnTo>
                    <a:pt x="115" y="223"/>
                  </a:lnTo>
                  <a:lnTo>
                    <a:pt x="115" y="222"/>
                  </a:lnTo>
                  <a:lnTo>
                    <a:pt x="115" y="221"/>
                  </a:lnTo>
                  <a:lnTo>
                    <a:pt x="115" y="219"/>
                  </a:lnTo>
                  <a:lnTo>
                    <a:pt x="114" y="216"/>
                  </a:lnTo>
                  <a:lnTo>
                    <a:pt x="114" y="213"/>
                  </a:lnTo>
                  <a:lnTo>
                    <a:pt x="115" y="212"/>
                  </a:lnTo>
                  <a:lnTo>
                    <a:pt x="115" y="211"/>
                  </a:lnTo>
                  <a:lnTo>
                    <a:pt x="116" y="209"/>
                  </a:lnTo>
                  <a:lnTo>
                    <a:pt x="117" y="208"/>
                  </a:lnTo>
                  <a:lnTo>
                    <a:pt x="119" y="207"/>
                  </a:lnTo>
                  <a:lnTo>
                    <a:pt x="117" y="206"/>
                  </a:lnTo>
                  <a:lnTo>
                    <a:pt x="117" y="205"/>
                  </a:lnTo>
                  <a:lnTo>
                    <a:pt x="117" y="204"/>
                  </a:lnTo>
                  <a:lnTo>
                    <a:pt x="119" y="204"/>
                  </a:lnTo>
                  <a:lnTo>
                    <a:pt x="119" y="203"/>
                  </a:lnTo>
                  <a:lnTo>
                    <a:pt x="119" y="201"/>
                  </a:lnTo>
                  <a:lnTo>
                    <a:pt x="119" y="200"/>
                  </a:lnTo>
                  <a:lnTo>
                    <a:pt x="120" y="199"/>
                  </a:lnTo>
                  <a:lnTo>
                    <a:pt x="120" y="198"/>
                  </a:lnTo>
                  <a:lnTo>
                    <a:pt x="121" y="198"/>
                  </a:lnTo>
                  <a:lnTo>
                    <a:pt x="121" y="197"/>
                  </a:lnTo>
                  <a:lnTo>
                    <a:pt x="122" y="197"/>
                  </a:lnTo>
                  <a:lnTo>
                    <a:pt x="122" y="196"/>
                  </a:lnTo>
                  <a:lnTo>
                    <a:pt x="123" y="196"/>
                  </a:lnTo>
                  <a:lnTo>
                    <a:pt x="123" y="195"/>
                  </a:lnTo>
                  <a:lnTo>
                    <a:pt x="123" y="194"/>
                  </a:lnTo>
                  <a:lnTo>
                    <a:pt x="123" y="192"/>
                  </a:lnTo>
                  <a:lnTo>
                    <a:pt x="123" y="190"/>
                  </a:lnTo>
                  <a:lnTo>
                    <a:pt x="123" y="189"/>
                  </a:lnTo>
                  <a:lnTo>
                    <a:pt x="123" y="188"/>
                  </a:lnTo>
                  <a:lnTo>
                    <a:pt x="123" y="187"/>
                  </a:lnTo>
                  <a:lnTo>
                    <a:pt x="123" y="186"/>
                  </a:lnTo>
                  <a:lnTo>
                    <a:pt x="123" y="184"/>
                  </a:lnTo>
                  <a:lnTo>
                    <a:pt x="123" y="183"/>
                  </a:lnTo>
                  <a:lnTo>
                    <a:pt x="123" y="182"/>
                  </a:lnTo>
                  <a:lnTo>
                    <a:pt x="123" y="181"/>
                  </a:lnTo>
                  <a:lnTo>
                    <a:pt x="123" y="180"/>
                  </a:lnTo>
                  <a:lnTo>
                    <a:pt x="122" y="179"/>
                  </a:lnTo>
                  <a:lnTo>
                    <a:pt x="122" y="178"/>
                  </a:lnTo>
                  <a:lnTo>
                    <a:pt x="122" y="176"/>
                  </a:lnTo>
                  <a:lnTo>
                    <a:pt x="121" y="175"/>
                  </a:lnTo>
                  <a:lnTo>
                    <a:pt x="122" y="175"/>
                  </a:lnTo>
                  <a:lnTo>
                    <a:pt x="122" y="174"/>
                  </a:lnTo>
                  <a:lnTo>
                    <a:pt x="122" y="173"/>
                  </a:lnTo>
                  <a:lnTo>
                    <a:pt x="122" y="172"/>
                  </a:lnTo>
                  <a:lnTo>
                    <a:pt x="122" y="171"/>
                  </a:lnTo>
                  <a:lnTo>
                    <a:pt x="123" y="170"/>
                  </a:lnTo>
                  <a:lnTo>
                    <a:pt x="125" y="169"/>
                  </a:lnTo>
                  <a:lnTo>
                    <a:pt x="125" y="167"/>
                  </a:lnTo>
                  <a:lnTo>
                    <a:pt x="126" y="167"/>
                  </a:lnTo>
                  <a:lnTo>
                    <a:pt x="126" y="165"/>
                  </a:lnTo>
                  <a:lnTo>
                    <a:pt x="128" y="163"/>
                  </a:lnTo>
                  <a:lnTo>
                    <a:pt x="128" y="162"/>
                  </a:lnTo>
                  <a:lnTo>
                    <a:pt x="128" y="161"/>
                  </a:lnTo>
                  <a:lnTo>
                    <a:pt x="129" y="158"/>
                  </a:lnTo>
                  <a:lnTo>
                    <a:pt x="126" y="154"/>
                  </a:lnTo>
                  <a:lnTo>
                    <a:pt x="125" y="154"/>
                  </a:lnTo>
                  <a:lnTo>
                    <a:pt x="125" y="153"/>
                  </a:lnTo>
                  <a:lnTo>
                    <a:pt x="124" y="153"/>
                  </a:lnTo>
                  <a:lnTo>
                    <a:pt x="123" y="153"/>
                  </a:lnTo>
                  <a:lnTo>
                    <a:pt x="123" y="151"/>
                  </a:lnTo>
                  <a:lnTo>
                    <a:pt x="124" y="151"/>
                  </a:lnTo>
                  <a:lnTo>
                    <a:pt x="124" y="150"/>
                  </a:lnTo>
                  <a:lnTo>
                    <a:pt x="124" y="149"/>
                  </a:lnTo>
                  <a:lnTo>
                    <a:pt x="125" y="149"/>
                  </a:lnTo>
                  <a:lnTo>
                    <a:pt x="125" y="148"/>
                  </a:lnTo>
                  <a:lnTo>
                    <a:pt x="125" y="147"/>
                  </a:lnTo>
                  <a:lnTo>
                    <a:pt x="125" y="146"/>
                  </a:lnTo>
                  <a:lnTo>
                    <a:pt x="124" y="146"/>
                  </a:lnTo>
                  <a:lnTo>
                    <a:pt x="125" y="145"/>
                  </a:lnTo>
                  <a:lnTo>
                    <a:pt x="125" y="144"/>
                  </a:lnTo>
                  <a:lnTo>
                    <a:pt x="125" y="142"/>
                  </a:lnTo>
                  <a:lnTo>
                    <a:pt x="125" y="141"/>
                  </a:lnTo>
                  <a:lnTo>
                    <a:pt x="125" y="140"/>
                  </a:lnTo>
                  <a:lnTo>
                    <a:pt x="125" y="139"/>
                  </a:lnTo>
                  <a:lnTo>
                    <a:pt x="125" y="138"/>
                  </a:lnTo>
                  <a:lnTo>
                    <a:pt x="124" y="138"/>
                  </a:lnTo>
                  <a:lnTo>
                    <a:pt x="123" y="137"/>
                  </a:lnTo>
                  <a:lnTo>
                    <a:pt x="119" y="138"/>
                  </a:lnTo>
                  <a:lnTo>
                    <a:pt x="113" y="140"/>
                  </a:lnTo>
                  <a:lnTo>
                    <a:pt x="111" y="141"/>
                  </a:lnTo>
                  <a:lnTo>
                    <a:pt x="109" y="141"/>
                  </a:lnTo>
                  <a:lnTo>
                    <a:pt x="108" y="141"/>
                  </a:lnTo>
                  <a:lnTo>
                    <a:pt x="108" y="142"/>
                  </a:lnTo>
                  <a:lnTo>
                    <a:pt x="107" y="142"/>
                  </a:lnTo>
                  <a:lnTo>
                    <a:pt x="106" y="142"/>
                  </a:lnTo>
                  <a:lnTo>
                    <a:pt x="105" y="142"/>
                  </a:lnTo>
                  <a:lnTo>
                    <a:pt x="103" y="144"/>
                  </a:lnTo>
                  <a:lnTo>
                    <a:pt x="102" y="144"/>
                  </a:lnTo>
                  <a:lnTo>
                    <a:pt x="100" y="144"/>
                  </a:lnTo>
                  <a:lnTo>
                    <a:pt x="99" y="144"/>
                  </a:lnTo>
                  <a:lnTo>
                    <a:pt x="98" y="142"/>
                  </a:lnTo>
                  <a:lnTo>
                    <a:pt x="97" y="142"/>
                  </a:lnTo>
                  <a:lnTo>
                    <a:pt x="96" y="142"/>
                  </a:lnTo>
                  <a:lnTo>
                    <a:pt x="95" y="144"/>
                  </a:lnTo>
                  <a:lnTo>
                    <a:pt x="94" y="145"/>
                  </a:lnTo>
                  <a:lnTo>
                    <a:pt x="94" y="144"/>
                  </a:lnTo>
                  <a:lnTo>
                    <a:pt x="93" y="144"/>
                  </a:lnTo>
                  <a:lnTo>
                    <a:pt x="93" y="142"/>
                  </a:lnTo>
                  <a:lnTo>
                    <a:pt x="91" y="142"/>
                  </a:lnTo>
                  <a:lnTo>
                    <a:pt x="90" y="141"/>
                  </a:lnTo>
                  <a:lnTo>
                    <a:pt x="89" y="141"/>
                  </a:lnTo>
                  <a:lnTo>
                    <a:pt x="89" y="140"/>
                  </a:lnTo>
                  <a:lnTo>
                    <a:pt x="88" y="140"/>
                  </a:lnTo>
                  <a:lnTo>
                    <a:pt x="87" y="139"/>
                  </a:lnTo>
                  <a:lnTo>
                    <a:pt x="86" y="139"/>
                  </a:lnTo>
                  <a:lnTo>
                    <a:pt x="86" y="138"/>
                  </a:lnTo>
                  <a:lnTo>
                    <a:pt x="85" y="138"/>
                  </a:lnTo>
                  <a:lnTo>
                    <a:pt x="85" y="137"/>
                  </a:lnTo>
                  <a:lnTo>
                    <a:pt x="85" y="136"/>
                  </a:lnTo>
                  <a:lnTo>
                    <a:pt x="83" y="136"/>
                  </a:lnTo>
                  <a:lnTo>
                    <a:pt x="82" y="134"/>
                  </a:lnTo>
                  <a:lnTo>
                    <a:pt x="81" y="134"/>
                  </a:lnTo>
                  <a:lnTo>
                    <a:pt x="80" y="133"/>
                  </a:lnTo>
                  <a:lnTo>
                    <a:pt x="78" y="133"/>
                  </a:lnTo>
                  <a:lnTo>
                    <a:pt x="77" y="132"/>
                  </a:lnTo>
                  <a:lnTo>
                    <a:pt x="76" y="132"/>
                  </a:lnTo>
                  <a:lnTo>
                    <a:pt x="74" y="132"/>
                  </a:lnTo>
                  <a:lnTo>
                    <a:pt x="74" y="131"/>
                  </a:lnTo>
                  <a:lnTo>
                    <a:pt x="73" y="131"/>
                  </a:lnTo>
                  <a:lnTo>
                    <a:pt x="72" y="130"/>
                  </a:lnTo>
                  <a:lnTo>
                    <a:pt x="72" y="129"/>
                  </a:lnTo>
                  <a:lnTo>
                    <a:pt x="72" y="128"/>
                  </a:lnTo>
                  <a:lnTo>
                    <a:pt x="73" y="128"/>
                  </a:lnTo>
                  <a:lnTo>
                    <a:pt x="73" y="127"/>
                  </a:lnTo>
                  <a:lnTo>
                    <a:pt x="73" y="125"/>
                  </a:lnTo>
                  <a:lnTo>
                    <a:pt x="74" y="125"/>
                  </a:lnTo>
                  <a:lnTo>
                    <a:pt x="74" y="124"/>
                  </a:lnTo>
                  <a:lnTo>
                    <a:pt x="74" y="123"/>
                  </a:lnTo>
                  <a:lnTo>
                    <a:pt x="76" y="122"/>
                  </a:lnTo>
                  <a:lnTo>
                    <a:pt x="76" y="121"/>
                  </a:lnTo>
                  <a:lnTo>
                    <a:pt x="77" y="120"/>
                  </a:lnTo>
                  <a:lnTo>
                    <a:pt x="78" y="120"/>
                  </a:lnTo>
                  <a:lnTo>
                    <a:pt x="78" y="119"/>
                  </a:lnTo>
                  <a:lnTo>
                    <a:pt x="79" y="119"/>
                  </a:lnTo>
                  <a:lnTo>
                    <a:pt x="79" y="117"/>
                  </a:lnTo>
                  <a:lnTo>
                    <a:pt x="79" y="116"/>
                  </a:lnTo>
                  <a:lnTo>
                    <a:pt x="80" y="116"/>
                  </a:lnTo>
                  <a:lnTo>
                    <a:pt x="80" y="115"/>
                  </a:lnTo>
                  <a:lnTo>
                    <a:pt x="81" y="115"/>
                  </a:lnTo>
                  <a:lnTo>
                    <a:pt x="81" y="113"/>
                  </a:lnTo>
                  <a:lnTo>
                    <a:pt x="81" y="112"/>
                  </a:lnTo>
                  <a:lnTo>
                    <a:pt x="82" y="112"/>
                  </a:lnTo>
                  <a:lnTo>
                    <a:pt x="82" y="111"/>
                  </a:lnTo>
                  <a:lnTo>
                    <a:pt x="83" y="111"/>
                  </a:lnTo>
                  <a:lnTo>
                    <a:pt x="83" y="109"/>
                  </a:lnTo>
                  <a:lnTo>
                    <a:pt x="85" y="109"/>
                  </a:lnTo>
                  <a:lnTo>
                    <a:pt x="86" y="109"/>
                  </a:lnTo>
                  <a:lnTo>
                    <a:pt x="86" y="108"/>
                  </a:lnTo>
                  <a:lnTo>
                    <a:pt x="87" y="108"/>
                  </a:lnTo>
                  <a:lnTo>
                    <a:pt x="87" y="107"/>
                  </a:lnTo>
                  <a:lnTo>
                    <a:pt x="88" y="107"/>
                  </a:lnTo>
                  <a:lnTo>
                    <a:pt x="88" y="106"/>
                  </a:lnTo>
                  <a:lnTo>
                    <a:pt x="89" y="106"/>
                  </a:lnTo>
                  <a:lnTo>
                    <a:pt x="90" y="105"/>
                  </a:lnTo>
                  <a:lnTo>
                    <a:pt x="91" y="104"/>
                  </a:lnTo>
                  <a:lnTo>
                    <a:pt x="93" y="104"/>
                  </a:lnTo>
                  <a:lnTo>
                    <a:pt x="93" y="103"/>
                  </a:lnTo>
                  <a:lnTo>
                    <a:pt x="94" y="103"/>
                  </a:lnTo>
                  <a:lnTo>
                    <a:pt x="94" y="102"/>
                  </a:lnTo>
                  <a:lnTo>
                    <a:pt x="93" y="102"/>
                  </a:lnTo>
                  <a:lnTo>
                    <a:pt x="91" y="100"/>
                  </a:lnTo>
                  <a:lnTo>
                    <a:pt x="90" y="98"/>
                  </a:lnTo>
                  <a:lnTo>
                    <a:pt x="90" y="97"/>
                  </a:lnTo>
                  <a:lnTo>
                    <a:pt x="93" y="86"/>
                  </a:lnTo>
                  <a:lnTo>
                    <a:pt x="95" y="78"/>
                  </a:lnTo>
                  <a:lnTo>
                    <a:pt x="94" y="75"/>
                  </a:lnTo>
                  <a:lnTo>
                    <a:pt x="93" y="74"/>
                  </a:lnTo>
                  <a:lnTo>
                    <a:pt x="93" y="73"/>
                  </a:lnTo>
                  <a:lnTo>
                    <a:pt x="93" y="72"/>
                  </a:lnTo>
                  <a:lnTo>
                    <a:pt x="91" y="72"/>
                  </a:lnTo>
                  <a:lnTo>
                    <a:pt x="91" y="71"/>
                  </a:lnTo>
                  <a:lnTo>
                    <a:pt x="90" y="71"/>
                  </a:lnTo>
                  <a:lnTo>
                    <a:pt x="90" y="70"/>
                  </a:lnTo>
                  <a:lnTo>
                    <a:pt x="90" y="67"/>
                  </a:lnTo>
                  <a:lnTo>
                    <a:pt x="89" y="67"/>
                  </a:lnTo>
                  <a:lnTo>
                    <a:pt x="89" y="66"/>
                  </a:lnTo>
                  <a:lnTo>
                    <a:pt x="88" y="66"/>
                  </a:lnTo>
                  <a:lnTo>
                    <a:pt x="87" y="66"/>
                  </a:lnTo>
                  <a:lnTo>
                    <a:pt x="87" y="65"/>
                  </a:lnTo>
                  <a:lnTo>
                    <a:pt x="86" y="65"/>
                  </a:lnTo>
                  <a:lnTo>
                    <a:pt x="85" y="65"/>
                  </a:lnTo>
                  <a:lnTo>
                    <a:pt x="83" y="65"/>
                  </a:lnTo>
                  <a:lnTo>
                    <a:pt x="82" y="65"/>
                  </a:lnTo>
                  <a:lnTo>
                    <a:pt x="81" y="65"/>
                  </a:lnTo>
                  <a:lnTo>
                    <a:pt x="80" y="65"/>
                  </a:lnTo>
                  <a:lnTo>
                    <a:pt x="79" y="65"/>
                  </a:lnTo>
                  <a:lnTo>
                    <a:pt x="78" y="65"/>
                  </a:lnTo>
                  <a:lnTo>
                    <a:pt x="78" y="66"/>
                  </a:lnTo>
                  <a:lnTo>
                    <a:pt x="78" y="65"/>
                  </a:lnTo>
                  <a:lnTo>
                    <a:pt x="77" y="65"/>
                  </a:lnTo>
                  <a:lnTo>
                    <a:pt x="76" y="65"/>
                  </a:lnTo>
                  <a:lnTo>
                    <a:pt x="76" y="66"/>
                  </a:lnTo>
                  <a:lnTo>
                    <a:pt x="74" y="66"/>
                  </a:lnTo>
                  <a:lnTo>
                    <a:pt x="73" y="66"/>
                  </a:lnTo>
                  <a:lnTo>
                    <a:pt x="73" y="67"/>
                  </a:lnTo>
                  <a:lnTo>
                    <a:pt x="72" y="67"/>
                  </a:lnTo>
                  <a:lnTo>
                    <a:pt x="71" y="67"/>
                  </a:lnTo>
                  <a:lnTo>
                    <a:pt x="70" y="67"/>
                  </a:lnTo>
                  <a:lnTo>
                    <a:pt x="69" y="67"/>
                  </a:lnTo>
                  <a:lnTo>
                    <a:pt x="68" y="67"/>
                  </a:lnTo>
                  <a:lnTo>
                    <a:pt x="66" y="67"/>
                  </a:lnTo>
                  <a:lnTo>
                    <a:pt x="65" y="67"/>
                  </a:lnTo>
                  <a:lnTo>
                    <a:pt x="64" y="67"/>
                  </a:lnTo>
                  <a:lnTo>
                    <a:pt x="64" y="66"/>
                  </a:lnTo>
                  <a:lnTo>
                    <a:pt x="63" y="66"/>
                  </a:lnTo>
                  <a:lnTo>
                    <a:pt x="62" y="66"/>
                  </a:lnTo>
                  <a:lnTo>
                    <a:pt x="61" y="66"/>
                  </a:lnTo>
                  <a:lnTo>
                    <a:pt x="60" y="66"/>
                  </a:lnTo>
                  <a:lnTo>
                    <a:pt x="59" y="65"/>
                  </a:lnTo>
                  <a:lnTo>
                    <a:pt x="57" y="65"/>
                  </a:lnTo>
                  <a:lnTo>
                    <a:pt x="57" y="64"/>
                  </a:lnTo>
                  <a:lnTo>
                    <a:pt x="56" y="64"/>
                  </a:lnTo>
                  <a:lnTo>
                    <a:pt x="55" y="64"/>
                  </a:lnTo>
                  <a:lnTo>
                    <a:pt x="52" y="63"/>
                  </a:lnTo>
                  <a:lnTo>
                    <a:pt x="51" y="64"/>
                  </a:lnTo>
                  <a:lnTo>
                    <a:pt x="50" y="64"/>
                  </a:lnTo>
                  <a:lnTo>
                    <a:pt x="48" y="64"/>
                  </a:lnTo>
                  <a:lnTo>
                    <a:pt x="47" y="64"/>
                  </a:lnTo>
                  <a:lnTo>
                    <a:pt x="46" y="64"/>
                  </a:lnTo>
                  <a:lnTo>
                    <a:pt x="45" y="64"/>
                  </a:lnTo>
                  <a:lnTo>
                    <a:pt x="44" y="64"/>
                  </a:lnTo>
                  <a:lnTo>
                    <a:pt x="44" y="63"/>
                  </a:lnTo>
                  <a:lnTo>
                    <a:pt x="44" y="62"/>
                  </a:lnTo>
                  <a:lnTo>
                    <a:pt x="44" y="61"/>
                  </a:lnTo>
                  <a:lnTo>
                    <a:pt x="43" y="61"/>
                  </a:lnTo>
                  <a:lnTo>
                    <a:pt x="43" y="62"/>
                  </a:lnTo>
                  <a:lnTo>
                    <a:pt x="42" y="62"/>
                  </a:lnTo>
                  <a:lnTo>
                    <a:pt x="38" y="63"/>
                  </a:lnTo>
                  <a:lnTo>
                    <a:pt x="38" y="62"/>
                  </a:lnTo>
                  <a:lnTo>
                    <a:pt x="37" y="62"/>
                  </a:lnTo>
                  <a:lnTo>
                    <a:pt x="36" y="62"/>
                  </a:lnTo>
                  <a:lnTo>
                    <a:pt x="35" y="63"/>
                  </a:lnTo>
                  <a:lnTo>
                    <a:pt x="34" y="64"/>
                  </a:lnTo>
                  <a:lnTo>
                    <a:pt x="34" y="65"/>
                  </a:lnTo>
                  <a:lnTo>
                    <a:pt x="33" y="65"/>
                  </a:lnTo>
                  <a:lnTo>
                    <a:pt x="30" y="67"/>
                  </a:lnTo>
                  <a:lnTo>
                    <a:pt x="29" y="67"/>
                  </a:lnTo>
                  <a:lnTo>
                    <a:pt x="29" y="69"/>
                  </a:lnTo>
                  <a:lnTo>
                    <a:pt x="28" y="69"/>
                  </a:lnTo>
                  <a:lnTo>
                    <a:pt x="27" y="70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6" y="71"/>
                  </a:lnTo>
                  <a:lnTo>
                    <a:pt x="25" y="71"/>
                  </a:lnTo>
                  <a:lnTo>
                    <a:pt x="24" y="71"/>
                  </a:lnTo>
                  <a:lnTo>
                    <a:pt x="22" y="71"/>
                  </a:lnTo>
                  <a:lnTo>
                    <a:pt x="22" y="72"/>
                  </a:lnTo>
                  <a:lnTo>
                    <a:pt x="22" y="71"/>
                  </a:lnTo>
                  <a:lnTo>
                    <a:pt x="21" y="71"/>
                  </a:lnTo>
                  <a:lnTo>
                    <a:pt x="20" y="71"/>
                  </a:lnTo>
                  <a:lnTo>
                    <a:pt x="19" y="71"/>
                  </a:lnTo>
                  <a:lnTo>
                    <a:pt x="18" y="70"/>
                  </a:lnTo>
                  <a:lnTo>
                    <a:pt x="16" y="71"/>
                  </a:lnTo>
                  <a:lnTo>
                    <a:pt x="14" y="71"/>
                  </a:lnTo>
                  <a:lnTo>
                    <a:pt x="14" y="72"/>
                  </a:lnTo>
                  <a:lnTo>
                    <a:pt x="13" y="72"/>
                  </a:lnTo>
                  <a:lnTo>
                    <a:pt x="12" y="72"/>
                  </a:lnTo>
                  <a:lnTo>
                    <a:pt x="12" y="71"/>
                  </a:lnTo>
                  <a:lnTo>
                    <a:pt x="11" y="72"/>
                  </a:lnTo>
                  <a:lnTo>
                    <a:pt x="10" y="72"/>
                  </a:lnTo>
                  <a:lnTo>
                    <a:pt x="10" y="71"/>
                  </a:lnTo>
                  <a:lnTo>
                    <a:pt x="9" y="71"/>
                  </a:lnTo>
                  <a:lnTo>
                    <a:pt x="8" y="70"/>
                  </a:lnTo>
                  <a:lnTo>
                    <a:pt x="7" y="70"/>
                  </a:lnTo>
                  <a:lnTo>
                    <a:pt x="7" y="69"/>
                  </a:lnTo>
                  <a:lnTo>
                    <a:pt x="5" y="69"/>
                  </a:lnTo>
                  <a:lnTo>
                    <a:pt x="4" y="67"/>
                  </a:lnTo>
                  <a:lnTo>
                    <a:pt x="4" y="66"/>
                  </a:lnTo>
                  <a:lnTo>
                    <a:pt x="3" y="66"/>
                  </a:lnTo>
                  <a:lnTo>
                    <a:pt x="3" y="65"/>
                  </a:lnTo>
                  <a:lnTo>
                    <a:pt x="2" y="65"/>
                  </a:lnTo>
                  <a:lnTo>
                    <a:pt x="2" y="64"/>
                  </a:lnTo>
                  <a:lnTo>
                    <a:pt x="1" y="64"/>
                  </a:lnTo>
                  <a:lnTo>
                    <a:pt x="1" y="63"/>
                  </a:lnTo>
                  <a:lnTo>
                    <a:pt x="0" y="63"/>
                  </a:lnTo>
                  <a:lnTo>
                    <a:pt x="0" y="62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1" y="60"/>
                  </a:lnTo>
                  <a:lnTo>
                    <a:pt x="2" y="58"/>
                  </a:lnTo>
                  <a:lnTo>
                    <a:pt x="2" y="57"/>
                  </a:lnTo>
                  <a:lnTo>
                    <a:pt x="3" y="57"/>
                  </a:lnTo>
                  <a:lnTo>
                    <a:pt x="3" y="56"/>
                  </a:lnTo>
                  <a:lnTo>
                    <a:pt x="3" y="55"/>
                  </a:lnTo>
                  <a:lnTo>
                    <a:pt x="4" y="55"/>
                  </a:lnTo>
                  <a:lnTo>
                    <a:pt x="4" y="54"/>
                  </a:lnTo>
                  <a:lnTo>
                    <a:pt x="4" y="53"/>
                  </a:lnTo>
                  <a:lnTo>
                    <a:pt x="5" y="53"/>
                  </a:lnTo>
                  <a:lnTo>
                    <a:pt x="5" y="52"/>
                  </a:lnTo>
                  <a:lnTo>
                    <a:pt x="5" y="50"/>
                  </a:lnTo>
                  <a:lnTo>
                    <a:pt x="7" y="50"/>
                  </a:lnTo>
                  <a:lnTo>
                    <a:pt x="7" y="49"/>
                  </a:lnTo>
                  <a:lnTo>
                    <a:pt x="8" y="48"/>
                  </a:lnTo>
                  <a:lnTo>
                    <a:pt x="8" y="47"/>
                  </a:lnTo>
                  <a:lnTo>
                    <a:pt x="9" y="47"/>
                  </a:lnTo>
                  <a:lnTo>
                    <a:pt x="9" y="46"/>
                  </a:lnTo>
                  <a:lnTo>
                    <a:pt x="9" y="45"/>
                  </a:lnTo>
                  <a:lnTo>
                    <a:pt x="10" y="45"/>
                  </a:lnTo>
                  <a:lnTo>
                    <a:pt x="10" y="44"/>
                  </a:lnTo>
                  <a:lnTo>
                    <a:pt x="13" y="44"/>
                  </a:lnTo>
                  <a:lnTo>
                    <a:pt x="16" y="44"/>
                  </a:lnTo>
                  <a:lnTo>
                    <a:pt x="17" y="46"/>
                  </a:lnTo>
                  <a:lnTo>
                    <a:pt x="19" y="45"/>
                  </a:lnTo>
                  <a:lnTo>
                    <a:pt x="20" y="46"/>
                  </a:lnTo>
                  <a:lnTo>
                    <a:pt x="21" y="46"/>
                  </a:lnTo>
                  <a:lnTo>
                    <a:pt x="21" y="48"/>
                  </a:lnTo>
                  <a:lnTo>
                    <a:pt x="22" y="49"/>
                  </a:lnTo>
                  <a:lnTo>
                    <a:pt x="24" y="50"/>
                  </a:lnTo>
                  <a:lnTo>
                    <a:pt x="24" y="52"/>
                  </a:lnTo>
                  <a:lnTo>
                    <a:pt x="26" y="53"/>
                  </a:lnTo>
                  <a:lnTo>
                    <a:pt x="30" y="50"/>
                  </a:lnTo>
                  <a:lnTo>
                    <a:pt x="30" y="49"/>
                  </a:lnTo>
                  <a:lnTo>
                    <a:pt x="33" y="47"/>
                  </a:lnTo>
                  <a:lnTo>
                    <a:pt x="36" y="45"/>
                  </a:lnTo>
                  <a:lnTo>
                    <a:pt x="36" y="44"/>
                  </a:lnTo>
                  <a:lnTo>
                    <a:pt x="37" y="42"/>
                  </a:lnTo>
                  <a:lnTo>
                    <a:pt x="37" y="41"/>
                  </a:lnTo>
                  <a:lnTo>
                    <a:pt x="37" y="40"/>
                  </a:lnTo>
                  <a:lnTo>
                    <a:pt x="38" y="40"/>
                  </a:lnTo>
                  <a:lnTo>
                    <a:pt x="40" y="39"/>
                  </a:lnTo>
                  <a:lnTo>
                    <a:pt x="42" y="38"/>
                  </a:lnTo>
                  <a:lnTo>
                    <a:pt x="45" y="36"/>
                  </a:lnTo>
                  <a:lnTo>
                    <a:pt x="46" y="36"/>
                  </a:lnTo>
                  <a:lnTo>
                    <a:pt x="47" y="35"/>
                  </a:lnTo>
                  <a:lnTo>
                    <a:pt x="50" y="35"/>
                  </a:lnTo>
                  <a:lnTo>
                    <a:pt x="51" y="35"/>
                  </a:lnTo>
                  <a:lnTo>
                    <a:pt x="52" y="35"/>
                  </a:lnTo>
                  <a:lnTo>
                    <a:pt x="54" y="36"/>
                  </a:lnTo>
                  <a:lnTo>
                    <a:pt x="55" y="36"/>
                  </a:lnTo>
                  <a:lnTo>
                    <a:pt x="56" y="36"/>
                  </a:lnTo>
                  <a:lnTo>
                    <a:pt x="61" y="35"/>
                  </a:lnTo>
                  <a:lnTo>
                    <a:pt x="61" y="36"/>
                  </a:lnTo>
                  <a:lnTo>
                    <a:pt x="62" y="37"/>
                  </a:lnTo>
                  <a:lnTo>
                    <a:pt x="63" y="37"/>
                  </a:lnTo>
                  <a:lnTo>
                    <a:pt x="63" y="38"/>
                  </a:lnTo>
                  <a:lnTo>
                    <a:pt x="64" y="38"/>
                  </a:lnTo>
                  <a:lnTo>
                    <a:pt x="65" y="39"/>
                  </a:lnTo>
                  <a:lnTo>
                    <a:pt x="66" y="39"/>
                  </a:lnTo>
                  <a:lnTo>
                    <a:pt x="68" y="39"/>
                  </a:lnTo>
                  <a:lnTo>
                    <a:pt x="69" y="39"/>
                  </a:lnTo>
                  <a:lnTo>
                    <a:pt x="70" y="39"/>
                  </a:lnTo>
                  <a:lnTo>
                    <a:pt x="71" y="39"/>
                  </a:lnTo>
                  <a:lnTo>
                    <a:pt x="72" y="39"/>
                  </a:lnTo>
                  <a:lnTo>
                    <a:pt x="72" y="38"/>
                  </a:lnTo>
                  <a:lnTo>
                    <a:pt x="73" y="38"/>
                  </a:lnTo>
                  <a:lnTo>
                    <a:pt x="74" y="38"/>
                  </a:lnTo>
                  <a:lnTo>
                    <a:pt x="76" y="38"/>
                  </a:lnTo>
                  <a:lnTo>
                    <a:pt x="77" y="37"/>
                  </a:lnTo>
                  <a:lnTo>
                    <a:pt x="77" y="36"/>
                  </a:lnTo>
                  <a:lnTo>
                    <a:pt x="77" y="35"/>
                  </a:lnTo>
                  <a:lnTo>
                    <a:pt x="78" y="35"/>
                  </a:lnTo>
                  <a:lnTo>
                    <a:pt x="79" y="35"/>
                  </a:lnTo>
                  <a:lnTo>
                    <a:pt x="80" y="35"/>
                  </a:lnTo>
                  <a:lnTo>
                    <a:pt x="81" y="35"/>
                  </a:lnTo>
                  <a:lnTo>
                    <a:pt x="81" y="33"/>
                  </a:lnTo>
                  <a:lnTo>
                    <a:pt x="81" y="35"/>
                  </a:lnTo>
                  <a:lnTo>
                    <a:pt x="82" y="35"/>
                  </a:lnTo>
                  <a:lnTo>
                    <a:pt x="83" y="35"/>
                  </a:lnTo>
                  <a:lnTo>
                    <a:pt x="85" y="35"/>
                  </a:lnTo>
                  <a:lnTo>
                    <a:pt x="85" y="33"/>
                  </a:lnTo>
                  <a:lnTo>
                    <a:pt x="86" y="33"/>
                  </a:lnTo>
                  <a:lnTo>
                    <a:pt x="87" y="33"/>
                  </a:lnTo>
                  <a:lnTo>
                    <a:pt x="87" y="35"/>
                  </a:lnTo>
                  <a:lnTo>
                    <a:pt x="88" y="35"/>
                  </a:lnTo>
                  <a:lnTo>
                    <a:pt x="89" y="35"/>
                  </a:lnTo>
                  <a:lnTo>
                    <a:pt x="90" y="35"/>
                  </a:lnTo>
                  <a:lnTo>
                    <a:pt x="91" y="35"/>
                  </a:lnTo>
                  <a:lnTo>
                    <a:pt x="93" y="35"/>
                  </a:lnTo>
                  <a:lnTo>
                    <a:pt x="93" y="33"/>
                  </a:lnTo>
                  <a:lnTo>
                    <a:pt x="94" y="35"/>
                  </a:lnTo>
                  <a:lnTo>
                    <a:pt x="95" y="35"/>
                  </a:lnTo>
                  <a:lnTo>
                    <a:pt x="95" y="33"/>
                  </a:lnTo>
                  <a:lnTo>
                    <a:pt x="96" y="33"/>
                  </a:lnTo>
                  <a:lnTo>
                    <a:pt x="102" y="32"/>
                  </a:lnTo>
                  <a:lnTo>
                    <a:pt x="117" y="47"/>
                  </a:lnTo>
                  <a:lnTo>
                    <a:pt x="152" y="0"/>
                  </a:lnTo>
                  <a:lnTo>
                    <a:pt x="167" y="4"/>
                  </a:lnTo>
                  <a:lnTo>
                    <a:pt x="168" y="27"/>
                  </a:lnTo>
                  <a:lnTo>
                    <a:pt x="168" y="28"/>
                  </a:lnTo>
                  <a:lnTo>
                    <a:pt x="167" y="28"/>
                  </a:lnTo>
                  <a:lnTo>
                    <a:pt x="167" y="29"/>
                  </a:lnTo>
                  <a:lnTo>
                    <a:pt x="167" y="30"/>
                  </a:lnTo>
                  <a:lnTo>
                    <a:pt x="168" y="31"/>
                  </a:lnTo>
                  <a:lnTo>
                    <a:pt x="168" y="32"/>
                  </a:lnTo>
                  <a:lnTo>
                    <a:pt x="169" y="32"/>
                  </a:lnTo>
                  <a:lnTo>
                    <a:pt x="169" y="33"/>
                  </a:lnTo>
                  <a:lnTo>
                    <a:pt x="171" y="32"/>
                  </a:lnTo>
                  <a:lnTo>
                    <a:pt x="172" y="32"/>
                  </a:lnTo>
                  <a:lnTo>
                    <a:pt x="173" y="32"/>
                  </a:lnTo>
                  <a:lnTo>
                    <a:pt x="173" y="31"/>
                  </a:lnTo>
                  <a:lnTo>
                    <a:pt x="175" y="31"/>
                  </a:lnTo>
                  <a:lnTo>
                    <a:pt x="176" y="31"/>
                  </a:lnTo>
                  <a:lnTo>
                    <a:pt x="177" y="30"/>
                  </a:lnTo>
                  <a:lnTo>
                    <a:pt x="179" y="30"/>
                  </a:lnTo>
                  <a:lnTo>
                    <a:pt x="180" y="30"/>
                  </a:lnTo>
                  <a:lnTo>
                    <a:pt x="180" y="29"/>
                  </a:lnTo>
                  <a:lnTo>
                    <a:pt x="181" y="29"/>
                  </a:lnTo>
                  <a:lnTo>
                    <a:pt x="182" y="29"/>
                  </a:lnTo>
                  <a:lnTo>
                    <a:pt x="182" y="30"/>
                  </a:lnTo>
                  <a:lnTo>
                    <a:pt x="183" y="30"/>
                  </a:lnTo>
                  <a:lnTo>
                    <a:pt x="184" y="30"/>
                  </a:lnTo>
                  <a:lnTo>
                    <a:pt x="185" y="30"/>
                  </a:lnTo>
                  <a:lnTo>
                    <a:pt x="186" y="30"/>
                  </a:lnTo>
                  <a:lnTo>
                    <a:pt x="188" y="30"/>
                  </a:lnTo>
                  <a:lnTo>
                    <a:pt x="189" y="30"/>
                  </a:lnTo>
                  <a:lnTo>
                    <a:pt x="189" y="31"/>
                  </a:lnTo>
                  <a:lnTo>
                    <a:pt x="189" y="30"/>
                  </a:lnTo>
                  <a:lnTo>
                    <a:pt x="190" y="30"/>
                  </a:lnTo>
                  <a:lnTo>
                    <a:pt x="191" y="30"/>
                  </a:lnTo>
                  <a:lnTo>
                    <a:pt x="192" y="30"/>
                  </a:lnTo>
                  <a:lnTo>
                    <a:pt x="192" y="31"/>
                  </a:lnTo>
                  <a:lnTo>
                    <a:pt x="193" y="31"/>
                  </a:lnTo>
                  <a:lnTo>
                    <a:pt x="194" y="31"/>
                  </a:lnTo>
                  <a:lnTo>
                    <a:pt x="195" y="31"/>
                  </a:lnTo>
                  <a:lnTo>
                    <a:pt x="197" y="32"/>
                  </a:lnTo>
                  <a:lnTo>
                    <a:pt x="198" y="32"/>
                  </a:lnTo>
                  <a:lnTo>
                    <a:pt x="199" y="32"/>
                  </a:lnTo>
                  <a:lnTo>
                    <a:pt x="200" y="32"/>
                  </a:lnTo>
                  <a:lnTo>
                    <a:pt x="201" y="32"/>
                  </a:lnTo>
                  <a:lnTo>
                    <a:pt x="202" y="32"/>
                  </a:lnTo>
                  <a:lnTo>
                    <a:pt x="203" y="32"/>
                  </a:lnTo>
                  <a:lnTo>
                    <a:pt x="205" y="32"/>
                  </a:lnTo>
                  <a:lnTo>
                    <a:pt x="206" y="32"/>
                  </a:lnTo>
                  <a:lnTo>
                    <a:pt x="207" y="32"/>
                  </a:lnTo>
                  <a:lnTo>
                    <a:pt x="207" y="33"/>
                  </a:lnTo>
                  <a:lnTo>
                    <a:pt x="208" y="33"/>
                  </a:lnTo>
                  <a:lnTo>
                    <a:pt x="208" y="32"/>
                  </a:lnTo>
                  <a:lnTo>
                    <a:pt x="209" y="32"/>
                  </a:lnTo>
                  <a:lnTo>
                    <a:pt x="210" y="32"/>
                  </a:lnTo>
                  <a:lnTo>
                    <a:pt x="211" y="32"/>
                  </a:lnTo>
                  <a:lnTo>
                    <a:pt x="212" y="31"/>
                  </a:lnTo>
                  <a:lnTo>
                    <a:pt x="211" y="31"/>
                  </a:lnTo>
                  <a:lnTo>
                    <a:pt x="211" y="30"/>
                  </a:lnTo>
                  <a:lnTo>
                    <a:pt x="211" y="29"/>
                  </a:lnTo>
                  <a:lnTo>
                    <a:pt x="211" y="28"/>
                  </a:lnTo>
                  <a:lnTo>
                    <a:pt x="211" y="27"/>
                  </a:lnTo>
                  <a:lnTo>
                    <a:pt x="212" y="4"/>
                  </a:lnTo>
                  <a:lnTo>
                    <a:pt x="243" y="13"/>
                  </a:lnTo>
                  <a:lnTo>
                    <a:pt x="254" y="15"/>
                  </a:lnTo>
                  <a:lnTo>
                    <a:pt x="253" y="35"/>
                  </a:lnTo>
                  <a:lnTo>
                    <a:pt x="251" y="53"/>
                  </a:lnTo>
                  <a:lnTo>
                    <a:pt x="283" y="64"/>
                  </a:lnTo>
                  <a:lnTo>
                    <a:pt x="306" y="58"/>
                  </a:lnTo>
                  <a:lnTo>
                    <a:pt x="330" y="58"/>
                  </a:lnTo>
                  <a:lnTo>
                    <a:pt x="349" y="48"/>
                  </a:lnTo>
                  <a:lnTo>
                    <a:pt x="358" y="42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60">
              <a:extLst>
                <a:ext uri="{FF2B5EF4-FFF2-40B4-BE49-F238E27FC236}">
                  <a16:creationId xmlns:a16="http://schemas.microsoft.com/office/drawing/2014/main" id="{DDAA4CFC-4216-52AB-E478-ACAF53F997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4338" y="930275"/>
              <a:ext cx="1106488" cy="1014413"/>
            </a:xfrm>
            <a:custGeom>
              <a:avLst/>
              <a:gdLst>
                <a:gd name="T0" fmla="*/ 204 w 697"/>
                <a:gd name="T1" fmla="*/ 232 h 639"/>
                <a:gd name="T2" fmla="*/ 186 w 697"/>
                <a:gd name="T3" fmla="*/ 199 h 639"/>
                <a:gd name="T4" fmla="*/ 129 w 697"/>
                <a:gd name="T5" fmla="*/ 198 h 639"/>
                <a:gd name="T6" fmla="*/ 102 w 697"/>
                <a:gd name="T7" fmla="*/ 158 h 639"/>
                <a:gd name="T8" fmla="*/ 131 w 697"/>
                <a:gd name="T9" fmla="*/ 153 h 639"/>
                <a:gd name="T10" fmla="*/ 163 w 697"/>
                <a:gd name="T11" fmla="*/ 176 h 639"/>
                <a:gd name="T12" fmla="*/ 241 w 697"/>
                <a:gd name="T13" fmla="*/ 132 h 639"/>
                <a:gd name="T14" fmla="*/ 238 w 697"/>
                <a:gd name="T15" fmla="*/ 99 h 639"/>
                <a:gd name="T16" fmla="*/ 286 w 697"/>
                <a:gd name="T17" fmla="*/ 61 h 639"/>
                <a:gd name="T18" fmla="*/ 279 w 697"/>
                <a:gd name="T19" fmla="*/ 21 h 639"/>
                <a:gd name="T20" fmla="*/ 316 w 697"/>
                <a:gd name="T21" fmla="*/ 10 h 639"/>
                <a:gd name="T22" fmla="*/ 368 w 697"/>
                <a:gd name="T23" fmla="*/ 55 h 639"/>
                <a:gd name="T24" fmla="*/ 346 w 697"/>
                <a:gd name="T25" fmla="*/ 113 h 639"/>
                <a:gd name="T26" fmla="*/ 306 w 697"/>
                <a:gd name="T27" fmla="*/ 198 h 639"/>
                <a:gd name="T28" fmla="*/ 402 w 697"/>
                <a:gd name="T29" fmla="*/ 223 h 639"/>
                <a:gd name="T30" fmla="*/ 472 w 697"/>
                <a:gd name="T31" fmla="*/ 209 h 639"/>
                <a:gd name="T32" fmla="*/ 514 w 697"/>
                <a:gd name="T33" fmla="*/ 185 h 639"/>
                <a:gd name="T34" fmla="*/ 548 w 697"/>
                <a:gd name="T35" fmla="*/ 147 h 639"/>
                <a:gd name="T36" fmla="*/ 601 w 697"/>
                <a:gd name="T37" fmla="*/ 139 h 639"/>
                <a:gd name="T38" fmla="*/ 615 w 697"/>
                <a:gd name="T39" fmla="*/ 105 h 639"/>
                <a:gd name="T40" fmla="*/ 627 w 697"/>
                <a:gd name="T41" fmla="*/ 64 h 639"/>
                <a:gd name="T42" fmla="*/ 649 w 697"/>
                <a:gd name="T43" fmla="*/ 97 h 639"/>
                <a:gd name="T44" fmla="*/ 636 w 697"/>
                <a:gd name="T45" fmla="*/ 123 h 639"/>
                <a:gd name="T46" fmla="*/ 673 w 697"/>
                <a:gd name="T47" fmla="*/ 143 h 639"/>
                <a:gd name="T48" fmla="*/ 691 w 697"/>
                <a:gd name="T49" fmla="*/ 199 h 639"/>
                <a:gd name="T50" fmla="*/ 655 w 697"/>
                <a:gd name="T51" fmla="*/ 254 h 639"/>
                <a:gd name="T52" fmla="*/ 584 w 697"/>
                <a:gd name="T53" fmla="*/ 250 h 639"/>
                <a:gd name="T54" fmla="*/ 559 w 697"/>
                <a:gd name="T55" fmla="*/ 276 h 639"/>
                <a:gd name="T56" fmla="*/ 517 w 697"/>
                <a:gd name="T57" fmla="*/ 316 h 639"/>
                <a:gd name="T58" fmla="*/ 471 w 697"/>
                <a:gd name="T59" fmla="*/ 356 h 639"/>
                <a:gd name="T60" fmla="*/ 395 w 697"/>
                <a:gd name="T61" fmla="*/ 361 h 639"/>
                <a:gd name="T62" fmla="*/ 367 w 697"/>
                <a:gd name="T63" fmla="*/ 328 h 639"/>
                <a:gd name="T64" fmla="*/ 320 w 697"/>
                <a:gd name="T65" fmla="*/ 325 h 639"/>
                <a:gd name="T66" fmla="*/ 249 w 697"/>
                <a:gd name="T67" fmla="*/ 348 h 639"/>
                <a:gd name="T68" fmla="*/ 277 w 697"/>
                <a:gd name="T69" fmla="*/ 401 h 639"/>
                <a:gd name="T70" fmla="*/ 318 w 697"/>
                <a:gd name="T71" fmla="*/ 450 h 639"/>
                <a:gd name="T72" fmla="*/ 326 w 697"/>
                <a:gd name="T73" fmla="*/ 499 h 639"/>
                <a:gd name="T74" fmla="*/ 253 w 697"/>
                <a:gd name="T75" fmla="*/ 524 h 639"/>
                <a:gd name="T76" fmla="*/ 206 w 697"/>
                <a:gd name="T77" fmla="*/ 511 h 639"/>
                <a:gd name="T78" fmla="*/ 161 w 697"/>
                <a:gd name="T79" fmla="*/ 569 h 639"/>
                <a:gd name="T80" fmla="*/ 122 w 697"/>
                <a:gd name="T81" fmla="*/ 633 h 639"/>
                <a:gd name="T82" fmla="*/ 98 w 697"/>
                <a:gd name="T83" fmla="*/ 607 h 639"/>
                <a:gd name="T84" fmla="*/ 38 w 697"/>
                <a:gd name="T85" fmla="*/ 591 h 639"/>
                <a:gd name="T86" fmla="*/ 75 w 697"/>
                <a:gd name="T87" fmla="*/ 569 h 639"/>
                <a:gd name="T88" fmla="*/ 101 w 697"/>
                <a:gd name="T89" fmla="*/ 527 h 639"/>
                <a:gd name="T90" fmla="*/ 158 w 697"/>
                <a:gd name="T91" fmla="*/ 494 h 639"/>
                <a:gd name="T92" fmla="*/ 110 w 697"/>
                <a:gd name="T93" fmla="*/ 468 h 639"/>
                <a:gd name="T94" fmla="*/ 47 w 697"/>
                <a:gd name="T95" fmla="*/ 512 h 639"/>
                <a:gd name="T96" fmla="*/ 5 w 697"/>
                <a:gd name="T97" fmla="*/ 441 h 639"/>
                <a:gd name="T98" fmla="*/ 59 w 697"/>
                <a:gd name="T99" fmla="*/ 401 h 639"/>
                <a:gd name="T100" fmla="*/ 99 w 697"/>
                <a:gd name="T101" fmla="*/ 360 h 639"/>
                <a:gd name="T102" fmla="*/ 142 w 697"/>
                <a:gd name="T103" fmla="*/ 332 h 639"/>
                <a:gd name="T104" fmla="*/ 198 w 697"/>
                <a:gd name="T105" fmla="*/ 308 h 639"/>
                <a:gd name="T106" fmla="*/ 194 w 697"/>
                <a:gd name="T107" fmla="*/ 15 h 639"/>
                <a:gd name="T108" fmla="*/ 160 w 697"/>
                <a:gd name="T109" fmla="*/ 65 h 639"/>
                <a:gd name="T110" fmla="*/ 109 w 697"/>
                <a:gd name="T111" fmla="*/ 57 h 639"/>
                <a:gd name="T112" fmla="*/ 91 w 697"/>
                <a:gd name="T113" fmla="*/ 13 h 639"/>
                <a:gd name="T114" fmla="*/ 154 w 697"/>
                <a:gd name="T115" fmla="*/ 24 h 639"/>
                <a:gd name="T116" fmla="*/ 49 w 697"/>
                <a:gd name="T117" fmla="*/ 105 h 639"/>
                <a:gd name="T118" fmla="*/ 112 w 697"/>
                <a:gd name="T119" fmla="*/ 103 h 639"/>
                <a:gd name="T120" fmla="*/ 81 w 697"/>
                <a:gd name="T121" fmla="*/ 137 h 639"/>
                <a:gd name="T122" fmla="*/ 358 w 697"/>
                <a:gd name="T123" fmla="*/ 513 h 639"/>
                <a:gd name="T124" fmla="*/ 352 w 697"/>
                <a:gd name="T125" fmla="*/ 503 h 6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97" h="639">
                  <a:moveTo>
                    <a:pt x="220" y="269"/>
                  </a:moveTo>
                  <a:lnTo>
                    <a:pt x="223" y="270"/>
                  </a:lnTo>
                  <a:lnTo>
                    <a:pt x="224" y="270"/>
                  </a:lnTo>
                  <a:lnTo>
                    <a:pt x="225" y="269"/>
                  </a:lnTo>
                  <a:lnTo>
                    <a:pt x="228" y="268"/>
                  </a:lnTo>
                  <a:lnTo>
                    <a:pt x="229" y="268"/>
                  </a:lnTo>
                  <a:lnTo>
                    <a:pt x="230" y="267"/>
                  </a:lnTo>
                  <a:lnTo>
                    <a:pt x="231" y="266"/>
                  </a:lnTo>
                  <a:lnTo>
                    <a:pt x="231" y="265"/>
                  </a:lnTo>
                  <a:lnTo>
                    <a:pt x="232" y="265"/>
                  </a:lnTo>
                  <a:lnTo>
                    <a:pt x="233" y="264"/>
                  </a:lnTo>
                  <a:lnTo>
                    <a:pt x="233" y="262"/>
                  </a:lnTo>
                  <a:lnTo>
                    <a:pt x="233" y="261"/>
                  </a:lnTo>
                  <a:lnTo>
                    <a:pt x="234" y="261"/>
                  </a:lnTo>
                  <a:lnTo>
                    <a:pt x="234" y="260"/>
                  </a:lnTo>
                  <a:lnTo>
                    <a:pt x="234" y="259"/>
                  </a:lnTo>
                  <a:lnTo>
                    <a:pt x="233" y="258"/>
                  </a:lnTo>
                  <a:lnTo>
                    <a:pt x="232" y="256"/>
                  </a:lnTo>
                  <a:lnTo>
                    <a:pt x="230" y="253"/>
                  </a:lnTo>
                  <a:lnTo>
                    <a:pt x="230" y="252"/>
                  </a:lnTo>
                  <a:lnTo>
                    <a:pt x="229" y="251"/>
                  </a:lnTo>
                  <a:lnTo>
                    <a:pt x="228" y="250"/>
                  </a:lnTo>
                  <a:lnTo>
                    <a:pt x="228" y="249"/>
                  </a:lnTo>
                  <a:lnTo>
                    <a:pt x="227" y="248"/>
                  </a:lnTo>
                  <a:lnTo>
                    <a:pt x="227" y="247"/>
                  </a:lnTo>
                  <a:lnTo>
                    <a:pt x="225" y="245"/>
                  </a:lnTo>
                  <a:lnTo>
                    <a:pt x="224" y="244"/>
                  </a:lnTo>
                  <a:lnTo>
                    <a:pt x="225" y="243"/>
                  </a:lnTo>
                  <a:lnTo>
                    <a:pt x="224" y="242"/>
                  </a:lnTo>
                  <a:lnTo>
                    <a:pt x="223" y="241"/>
                  </a:lnTo>
                  <a:lnTo>
                    <a:pt x="222" y="241"/>
                  </a:lnTo>
                  <a:lnTo>
                    <a:pt x="222" y="240"/>
                  </a:lnTo>
                  <a:lnTo>
                    <a:pt x="222" y="239"/>
                  </a:lnTo>
                  <a:lnTo>
                    <a:pt x="221" y="240"/>
                  </a:lnTo>
                  <a:lnTo>
                    <a:pt x="220" y="240"/>
                  </a:lnTo>
                  <a:lnTo>
                    <a:pt x="219" y="240"/>
                  </a:lnTo>
                  <a:lnTo>
                    <a:pt x="219" y="239"/>
                  </a:lnTo>
                  <a:lnTo>
                    <a:pt x="219" y="237"/>
                  </a:lnTo>
                  <a:lnTo>
                    <a:pt x="216" y="236"/>
                  </a:lnTo>
                  <a:lnTo>
                    <a:pt x="215" y="235"/>
                  </a:lnTo>
                  <a:lnTo>
                    <a:pt x="214" y="235"/>
                  </a:lnTo>
                  <a:lnTo>
                    <a:pt x="213" y="235"/>
                  </a:lnTo>
                  <a:lnTo>
                    <a:pt x="212" y="234"/>
                  </a:lnTo>
                  <a:lnTo>
                    <a:pt x="211" y="234"/>
                  </a:lnTo>
                  <a:lnTo>
                    <a:pt x="210" y="233"/>
                  </a:lnTo>
                  <a:lnTo>
                    <a:pt x="208" y="233"/>
                  </a:lnTo>
                  <a:lnTo>
                    <a:pt x="207" y="233"/>
                  </a:lnTo>
                  <a:lnTo>
                    <a:pt x="207" y="232"/>
                  </a:lnTo>
                  <a:lnTo>
                    <a:pt x="206" y="232"/>
                  </a:lnTo>
                  <a:lnTo>
                    <a:pt x="205" y="232"/>
                  </a:lnTo>
                  <a:lnTo>
                    <a:pt x="204" y="232"/>
                  </a:lnTo>
                  <a:lnTo>
                    <a:pt x="203" y="232"/>
                  </a:lnTo>
                  <a:lnTo>
                    <a:pt x="202" y="232"/>
                  </a:lnTo>
                  <a:lnTo>
                    <a:pt x="200" y="232"/>
                  </a:lnTo>
                  <a:lnTo>
                    <a:pt x="199" y="229"/>
                  </a:lnTo>
                  <a:lnTo>
                    <a:pt x="199" y="228"/>
                  </a:lnTo>
                  <a:lnTo>
                    <a:pt x="198" y="228"/>
                  </a:lnTo>
                  <a:lnTo>
                    <a:pt x="199" y="227"/>
                  </a:lnTo>
                  <a:lnTo>
                    <a:pt x="199" y="226"/>
                  </a:lnTo>
                  <a:lnTo>
                    <a:pt x="199" y="225"/>
                  </a:lnTo>
                  <a:lnTo>
                    <a:pt x="200" y="224"/>
                  </a:lnTo>
                  <a:lnTo>
                    <a:pt x="202" y="223"/>
                  </a:lnTo>
                  <a:lnTo>
                    <a:pt x="202" y="222"/>
                  </a:lnTo>
                  <a:lnTo>
                    <a:pt x="203" y="220"/>
                  </a:lnTo>
                  <a:lnTo>
                    <a:pt x="203" y="219"/>
                  </a:lnTo>
                  <a:lnTo>
                    <a:pt x="203" y="218"/>
                  </a:lnTo>
                  <a:lnTo>
                    <a:pt x="202" y="217"/>
                  </a:lnTo>
                  <a:lnTo>
                    <a:pt x="202" y="216"/>
                  </a:lnTo>
                  <a:lnTo>
                    <a:pt x="202" y="215"/>
                  </a:lnTo>
                  <a:lnTo>
                    <a:pt x="202" y="214"/>
                  </a:lnTo>
                  <a:lnTo>
                    <a:pt x="200" y="214"/>
                  </a:lnTo>
                  <a:lnTo>
                    <a:pt x="199" y="214"/>
                  </a:lnTo>
                  <a:lnTo>
                    <a:pt x="198" y="214"/>
                  </a:lnTo>
                  <a:lnTo>
                    <a:pt x="197" y="214"/>
                  </a:lnTo>
                  <a:lnTo>
                    <a:pt x="196" y="214"/>
                  </a:lnTo>
                  <a:lnTo>
                    <a:pt x="195" y="214"/>
                  </a:lnTo>
                  <a:lnTo>
                    <a:pt x="195" y="212"/>
                  </a:lnTo>
                  <a:lnTo>
                    <a:pt x="195" y="211"/>
                  </a:lnTo>
                  <a:lnTo>
                    <a:pt x="195" y="210"/>
                  </a:lnTo>
                  <a:lnTo>
                    <a:pt x="194" y="210"/>
                  </a:lnTo>
                  <a:lnTo>
                    <a:pt x="194" y="209"/>
                  </a:lnTo>
                  <a:lnTo>
                    <a:pt x="194" y="210"/>
                  </a:lnTo>
                  <a:lnTo>
                    <a:pt x="193" y="210"/>
                  </a:lnTo>
                  <a:lnTo>
                    <a:pt x="193" y="209"/>
                  </a:lnTo>
                  <a:lnTo>
                    <a:pt x="191" y="209"/>
                  </a:lnTo>
                  <a:lnTo>
                    <a:pt x="190" y="209"/>
                  </a:lnTo>
                  <a:lnTo>
                    <a:pt x="189" y="209"/>
                  </a:lnTo>
                  <a:lnTo>
                    <a:pt x="188" y="209"/>
                  </a:lnTo>
                  <a:lnTo>
                    <a:pt x="188" y="208"/>
                  </a:lnTo>
                  <a:lnTo>
                    <a:pt x="187" y="208"/>
                  </a:lnTo>
                  <a:lnTo>
                    <a:pt x="186" y="208"/>
                  </a:lnTo>
                  <a:lnTo>
                    <a:pt x="186" y="207"/>
                  </a:lnTo>
                  <a:lnTo>
                    <a:pt x="185" y="207"/>
                  </a:lnTo>
                  <a:lnTo>
                    <a:pt x="184" y="207"/>
                  </a:lnTo>
                  <a:lnTo>
                    <a:pt x="184" y="206"/>
                  </a:lnTo>
                  <a:lnTo>
                    <a:pt x="184" y="205"/>
                  </a:lnTo>
                  <a:lnTo>
                    <a:pt x="184" y="203"/>
                  </a:lnTo>
                  <a:lnTo>
                    <a:pt x="184" y="202"/>
                  </a:lnTo>
                  <a:lnTo>
                    <a:pt x="185" y="202"/>
                  </a:lnTo>
                  <a:lnTo>
                    <a:pt x="185" y="200"/>
                  </a:lnTo>
                  <a:lnTo>
                    <a:pt x="186" y="200"/>
                  </a:lnTo>
                  <a:lnTo>
                    <a:pt x="186" y="199"/>
                  </a:lnTo>
                  <a:lnTo>
                    <a:pt x="186" y="198"/>
                  </a:lnTo>
                  <a:lnTo>
                    <a:pt x="186" y="197"/>
                  </a:lnTo>
                  <a:lnTo>
                    <a:pt x="186" y="195"/>
                  </a:lnTo>
                  <a:lnTo>
                    <a:pt x="185" y="195"/>
                  </a:lnTo>
                  <a:lnTo>
                    <a:pt x="184" y="195"/>
                  </a:lnTo>
                  <a:lnTo>
                    <a:pt x="182" y="195"/>
                  </a:lnTo>
                  <a:lnTo>
                    <a:pt x="181" y="195"/>
                  </a:lnTo>
                  <a:lnTo>
                    <a:pt x="180" y="195"/>
                  </a:lnTo>
                  <a:lnTo>
                    <a:pt x="179" y="195"/>
                  </a:lnTo>
                  <a:lnTo>
                    <a:pt x="178" y="195"/>
                  </a:lnTo>
                  <a:lnTo>
                    <a:pt x="177" y="195"/>
                  </a:lnTo>
                  <a:lnTo>
                    <a:pt x="176" y="195"/>
                  </a:lnTo>
                  <a:lnTo>
                    <a:pt x="174" y="195"/>
                  </a:lnTo>
                  <a:lnTo>
                    <a:pt x="173" y="195"/>
                  </a:lnTo>
                  <a:lnTo>
                    <a:pt x="172" y="195"/>
                  </a:lnTo>
                  <a:lnTo>
                    <a:pt x="171" y="195"/>
                  </a:lnTo>
                  <a:lnTo>
                    <a:pt x="170" y="195"/>
                  </a:lnTo>
                  <a:lnTo>
                    <a:pt x="169" y="195"/>
                  </a:lnTo>
                  <a:lnTo>
                    <a:pt x="168" y="195"/>
                  </a:lnTo>
                  <a:lnTo>
                    <a:pt x="167" y="195"/>
                  </a:lnTo>
                  <a:lnTo>
                    <a:pt x="165" y="195"/>
                  </a:lnTo>
                  <a:lnTo>
                    <a:pt x="164" y="195"/>
                  </a:lnTo>
                  <a:lnTo>
                    <a:pt x="163" y="195"/>
                  </a:lnTo>
                  <a:lnTo>
                    <a:pt x="162" y="195"/>
                  </a:lnTo>
                  <a:lnTo>
                    <a:pt x="161" y="195"/>
                  </a:lnTo>
                  <a:lnTo>
                    <a:pt x="160" y="195"/>
                  </a:lnTo>
                  <a:lnTo>
                    <a:pt x="160" y="197"/>
                  </a:lnTo>
                  <a:lnTo>
                    <a:pt x="159" y="197"/>
                  </a:lnTo>
                  <a:lnTo>
                    <a:pt x="158" y="197"/>
                  </a:lnTo>
                  <a:lnTo>
                    <a:pt x="156" y="198"/>
                  </a:lnTo>
                  <a:lnTo>
                    <a:pt x="155" y="198"/>
                  </a:lnTo>
                  <a:lnTo>
                    <a:pt x="148" y="199"/>
                  </a:lnTo>
                  <a:lnTo>
                    <a:pt x="147" y="199"/>
                  </a:lnTo>
                  <a:lnTo>
                    <a:pt x="146" y="199"/>
                  </a:lnTo>
                  <a:lnTo>
                    <a:pt x="146" y="198"/>
                  </a:lnTo>
                  <a:lnTo>
                    <a:pt x="145" y="198"/>
                  </a:lnTo>
                  <a:lnTo>
                    <a:pt x="144" y="198"/>
                  </a:lnTo>
                  <a:lnTo>
                    <a:pt x="143" y="198"/>
                  </a:lnTo>
                  <a:lnTo>
                    <a:pt x="142" y="197"/>
                  </a:lnTo>
                  <a:lnTo>
                    <a:pt x="141" y="197"/>
                  </a:lnTo>
                  <a:lnTo>
                    <a:pt x="139" y="197"/>
                  </a:lnTo>
                  <a:lnTo>
                    <a:pt x="138" y="197"/>
                  </a:lnTo>
                  <a:lnTo>
                    <a:pt x="137" y="197"/>
                  </a:lnTo>
                  <a:lnTo>
                    <a:pt x="136" y="197"/>
                  </a:lnTo>
                  <a:lnTo>
                    <a:pt x="136" y="198"/>
                  </a:lnTo>
                  <a:lnTo>
                    <a:pt x="135" y="198"/>
                  </a:lnTo>
                  <a:lnTo>
                    <a:pt x="134" y="198"/>
                  </a:lnTo>
                  <a:lnTo>
                    <a:pt x="133" y="198"/>
                  </a:lnTo>
                  <a:lnTo>
                    <a:pt x="131" y="198"/>
                  </a:lnTo>
                  <a:lnTo>
                    <a:pt x="130" y="198"/>
                  </a:lnTo>
                  <a:lnTo>
                    <a:pt x="129" y="198"/>
                  </a:lnTo>
                  <a:lnTo>
                    <a:pt x="128" y="198"/>
                  </a:lnTo>
                  <a:lnTo>
                    <a:pt x="127" y="198"/>
                  </a:lnTo>
                  <a:lnTo>
                    <a:pt x="126" y="198"/>
                  </a:lnTo>
                  <a:lnTo>
                    <a:pt x="125" y="198"/>
                  </a:lnTo>
                  <a:lnTo>
                    <a:pt x="124" y="198"/>
                  </a:lnTo>
                  <a:lnTo>
                    <a:pt x="122" y="198"/>
                  </a:lnTo>
                  <a:lnTo>
                    <a:pt x="121" y="197"/>
                  </a:lnTo>
                  <a:lnTo>
                    <a:pt x="120" y="197"/>
                  </a:lnTo>
                  <a:lnTo>
                    <a:pt x="119" y="197"/>
                  </a:lnTo>
                  <a:lnTo>
                    <a:pt x="118" y="197"/>
                  </a:lnTo>
                  <a:lnTo>
                    <a:pt x="117" y="195"/>
                  </a:lnTo>
                  <a:lnTo>
                    <a:pt x="116" y="195"/>
                  </a:lnTo>
                  <a:lnTo>
                    <a:pt x="115" y="194"/>
                  </a:lnTo>
                  <a:lnTo>
                    <a:pt x="115" y="193"/>
                  </a:lnTo>
                  <a:lnTo>
                    <a:pt x="113" y="192"/>
                  </a:lnTo>
                  <a:lnTo>
                    <a:pt x="112" y="191"/>
                  </a:lnTo>
                  <a:lnTo>
                    <a:pt x="109" y="190"/>
                  </a:lnTo>
                  <a:lnTo>
                    <a:pt x="108" y="189"/>
                  </a:lnTo>
                  <a:lnTo>
                    <a:pt x="105" y="186"/>
                  </a:lnTo>
                  <a:lnTo>
                    <a:pt x="104" y="185"/>
                  </a:lnTo>
                  <a:lnTo>
                    <a:pt x="102" y="184"/>
                  </a:lnTo>
                  <a:lnTo>
                    <a:pt x="101" y="183"/>
                  </a:lnTo>
                  <a:lnTo>
                    <a:pt x="96" y="186"/>
                  </a:lnTo>
                  <a:lnTo>
                    <a:pt x="98" y="182"/>
                  </a:lnTo>
                  <a:lnTo>
                    <a:pt x="99" y="181"/>
                  </a:lnTo>
                  <a:lnTo>
                    <a:pt x="99" y="180"/>
                  </a:lnTo>
                  <a:lnTo>
                    <a:pt x="99" y="178"/>
                  </a:lnTo>
                  <a:lnTo>
                    <a:pt x="99" y="177"/>
                  </a:lnTo>
                  <a:lnTo>
                    <a:pt x="100" y="176"/>
                  </a:lnTo>
                  <a:lnTo>
                    <a:pt x="100" y="175"/>
                  </a:lnTo>
                  <a:lnTo>
                    <a:pt x="103" y="170"/>
                  </a:lnTo>
                  <a:lnTo>
                    <a:pt x="104" y="170"/>
                  </a:lnTo>
                  <a:lnTo>
                    <a:pt x="104" y="169"/>
                  </a:lnTo>
                  <a:lnTo>
                    <a:pt x="104" y="168"/>
                  </a:lnTo>
                  <a:lnTo>
                    <a:pt x="103" y="168"/>
                  </a:lnTo>
                  <a:lnTo>
                    <a:pt x="104" y="168"/>
                  </a:lnTo>
                  <a:lnTo>
                    <a:pt x="104" y="167"/>
                  </a:lnTo>
                  <a:lnTo>
                    <a:pt x="104" y="166"/>
                  </a:lnTo>
                  <a:lnTo>
                    <a:pt x="103" y="166"/>
                  </a:lnTo>
                  <a:lnTo>
                    <a:pt x="104" y="166"/>
                  </a:lnTo>
                  <a:lnTo>
                    <a:pt x="103" y="166"/>
                  </a:lnTo>
                  <a:lnTo>
                    <a:pt x="103" y="165"/>
                  </a:lnTo>
                  <a:lnTo>
                    <a:pt x="103" y="164"/>
                  </a:lnTo>
                  <a:lnTo>
                    <a:pt x="103" y="162"/>
                  </a:lnTo>
                  <a:lnTo>
                    <a:pt x="103" y="161"/>
                  </a:lnTo>
                  <a:lnTo>
                    <a:pt x="103" y="160"/>
                  </a:lnTo>
                  <a:lnTo>
                    <a:pt x="104" y="160"/>
                  </a:lnTo>
                  <a:lnTo>
                    <a:pt x="104" y="159"/>
                  </a:lnTo>
                  <a:lnTo>
                    <a:pt x="103" y="159"/>
                  </a:lnTo>
                  <a:lnTo>
                    <a:pt x="103" y="158"/>
                  </a:lnTo>
                  <a:lnTo>
                    <a:pt x="102" y="158"/>
                  </a:lnTo>
                  <a:lnTo>
                    <a:pt x="102" y="157"/>
                  </a:lnTo>
                  <a:lnTo>
                    <a:pt x="102" y="156"/>
                  </a:lnTo>
                  <a:lnTo>
                    <a:pt x="102" y="155"/>
                  </a:lnTo>
                  <a:lnTo>
                    <a:pt x="103" y="155"/>
                  </a:lnTo>
                  <a:lnTo>
                    <a:pt x="102" y="155"/>
                  </a:lnTo>
                  <a:lnTo>
                    <a:pt x="102" y="153"/>
                  </a:lnTo>
                  <a:lnTo>
                    <a:pt x="102" y="152"/>
                  </a:lnTo>
                  <a:lnTo>
                    <a:pt x="103" y="152"/>
                  </a:lnTo>
                  <a:lnTo>
                    <a:pt x="103" y="151"/>
                  </a:lnTo>
                  <a:lnTo>
                    <a:pt x="104" y="150"/>
                  </a:lnTo>
                  <a:lnTo>
                    <a:pt x="105" y="151"/>
                  </a:lnTo>
                  <a:lnTo>
                    <a:pt x="105" y="152"/>
                  </a:lnTo>
                  <a:lnTo>
                    <a:pt x="105" y="153"/>
                  </a:lnTo>
                  <a:lnTo>
                    <a:pt x="107" y="153"/>
                  </a:lnTo>
                  <a:lnTo>
                    <a:pt x="108" y="153"/>
                  </a:lnTo>
                  <a:lnTo>
                    <a:pt x="108" y="155"/>
                  </a:lnTo>
                  <a:lnTo>
                    <a:pt x="109" y="155"/>
                  </a:lnTo>
                  <a:lnTo>
                    <a:pt x="110" y="155"/>
                  </a:lnTo>
                  <a:lnTo>
                    <a:pt x="110" y="153"/>
                  </a:lnTo>
                  <a:lnTo>
                    <a:pt x="111" y="153"/>
                  </a:lnTo>
                  <a:lnTo>
                    <a:pt x="111" y="152"/>
                  </a:lnTo>
                  <a:lnTo>
                    <a:pt x="111" y="151"/>
                  </a:lnTo>
                  <a:lnTo>
                    <a:pt x="110" y="150"/>
                  </a:lnTo>
                  <a:lnTo>
                    <a:pt x="110" y="149"/>
                  </a:lnTo>
                  <a:lnTo>
                    <a:pt x="110" y="148"/>
                  </a:lnTo>
                  <a:lnTo>
                    <a:pt x="111" y="148"/>
                  </a:lnTo>
                  <a:lnTo>
                    <a:pt x="112" y="148"/>
                  </a:lnTo>
                  <a:lnTo>
                    <a:pt x="113" y="148"/>
                  </a:lnTo>
                  <a:lnTo>
                    <a:pt x="115" y="148"/>
                  </a:lnTo>
                  <a:lnTo>
                    <a:pt x="116" y="148"/>
                  </a:lnTo>
                  <a:lnTo>
                    <a:pt x="117" y="148"/>
                  </a:lnTo>
                  <a:lnTo>
                    <a:pt x="117" y="149"/>
                  </a:lnTo>
                  <a:lnTo>
                    <a:pt x="118" y="150"/>
                  </a:lnTo>
                  <a:lnTo>
                    <a:pt x="118" y="151"/>
                  </a:lnTo>
                  <a:lnTo>
                    <a:pt x="118" y="152"/>
                  </a:lnTo>
                  <a:lnTo>
                    <a:pt x="119" y="152"/>
                  </a:lnTo>
                  <a:lnTo>
                    <a:pt x="120" y="152"/>
                  </a:lnTo>
                  <a:lnTo>
                    <a:pt x="121" y="152"/>
                  </a:lnTo>
                  <a:lnTo>
                    <a:pt x="122" y="152"/>
                  </a:lnTo>
                  <a:lnTo>
                    <a:pt x="124" y="152"/>
                  </a:lnTo>
                  <a:lnTo>
                    <a:pt x="124" y="151"/>
                  </a:lnTo>
                  <a:lnTo>
                    <a:pt x="125" y="151"/>
                  </a:lnTo>
                  <a:lnTo>
                    <a:pt x="125" y="150"/>
                  </a:lnTo>
                  <a:lnTo>
                    <a:pt x="126" y="150"/>
                  </a:lnTo>
                  <a:lnTo>
                    <a:pt x="127" y="151"/>
                  </a:lnTo>
                  <a:lnTo>
                    <a:pt x="128" y="151"/>
                  </a:lnTo>
                  <a:lnTo>
                    <a:pt x="129" y="151"/>
                  </a:lnTo>
                  <a:lnTo>
                    <a:pt x="129" y="152"/>
                  </a:lnTo>
                  <a:lnTo>
                    <a:pt x="130" y="152"/>
                  </a:lnTo>
                  <a:lnTo>
                    <a:pt x="131" y="152"/>
                  </a:lnTo>
                  <a:lnTo>
                    <a:pt x="131" y="153"/>
                  </a:lnTo>
                  <a:lnTo>
                    <a:pt x="133" y="153"/>
                  </a:lnTo>
                  <a:lnTo>
                    <a:pt x="134" y="153"/>
                  </a:lnTo>
                  <a:lnTo>
                    <a:pt x="135" y="153"/>
                  </a:lnTo>
                  <a:lnTo>
                    <a:pt x="136" y="153"/>
                  </a:lnTo>
                  <a:lnTo>
                    <a:pt x="136" y="152"/>
                  </a:lnTo>
                  <a:lnTo>
                    <a:pt x="137" y="152"/>
                  </a:lnTo>
                  <a:lnTo>
                    <a:pt x="138" y="152"/>
                  </a:lnTo>
                  <a:lnTo>
                    <a:pt x="138" y="153"/>
                  </a:lnTo>
                  <a:lnTo>
                    <a:pt x="138" y="155"/>
                  </a:lnTo>
                  <a:lnTo>
                    <a:pt x="138" y="156"/>
                  </a:lnTo>
                  <a:lnTo>
                    <a:pt x="138" y="157"/>
                  </a:lnTo>
                  <a:lnTo>
                    <a:pt x="138" y="158"/>
                  </a:lnTo>
                  <a:lnTo>
                    <a:pt x="138" y="159"/>
                  </a:lnTo>
                  <a:lnTo>
                    <a:pt x="138" y="160"/>
                  </a:lnTo>
                  <a:lnTo>
                    <a:pt x="138" y="161"/>
                  </a:lnTo>
                  <a:lnTo>
                    <a:pt x="138" y="162"/>
                  </a:lnTo>
                  <a:lnTo>
                    <a:pt x="138" y="164"/>
                  </a:lnTo>
                  <a:lnTo>
                    <a:pt x="138" y="165"/>
                  </a:lnTo>
                  <a:lnTo>
                    <a:pt x="138" y="166"/>
                  </a:lnTo>
                  <a:lnTo>
                    <a:pt x="139" y="166"/>
                  </a:lnTo>
                  <a:lnTo>
                    <a:pt x="139" y="167"/>
                  </a:lnTo>
                  <a:lnTo>
                    <a:pt x="139" y="168"/>
                  </a:lnTo>
                  <a:lnTo>
                    <a:pt x="141" y="169"/>
                  </a:lnTo>
                  <a:lnTo>
                    <a:pt x="142" y="169"/>
                  </a:lnTo>
                  <a:lnTo>
                    <a:pt x="142" y="170"/>
                  </a:lnTo>
                  <a:lnTo>
                    <a:pt x="143" y="170"/>
                  </a:lnTo>
                  <a:lnTo>
                    <a:pt x="144" y="170"/>
                  </a:lnTo>
                  <a:lnTo>
                    <a:pt x="144" y="169"/>
                  </a:lnTo>
                  <a:lnTo>
                    <a:pt x="145" y="169"/>
                  </a:lnTo>
                  <a:lnTo>
                    <a:pt x="145" y="170"/>
                  </a:lnTo>
                  <a:lnTo>
                    <a:pt x="146" y="170"/>
                  </a:lnTo>
                  <a:lnTo>
                    <a:pt x="146" y="172"/>
                  </a:lnTo>
                  <a:lnTo>
                    <a:pt x="146" y="173"/>
                  </a:lnTo>
                  <a:lnTo>
                    <a:pt x="147" y="173"/>
                  </a:lnTo>
                  <a:lnTo>
                    <a:pt x="148" y="174"/>
                  </a:lnTo>
                  <a:lnTo>
                    <a:pt x="150" y="174"/>
                  </a:lnTo>
                  <a:lnTo>
                    <a:pt x="151" y="175"/>
                  </a:lnTo>
                  <a:lnTo>
                    <a:pt x="152" y="175"/>
                  </a:lnTo>
                  <a:lnTo>
                    <a:pt x="153" y="175"/>
                  </a:lnTo>
                  <a:lnTo>
                    <a:pt x="153" y="176"/>
                  </a:lnTo>
                  <a:lnTo>
                    <a:pt x="154" y="176"/>
                  </a:lnTo>
                  <a:lnTo>
                    <a:pt x="155" y="176"/>
                  </a:lnTo>
                  <a:lnTo>
                    <a:pt x="156" y="176"/>
                  </a:lnTo>
                  <a:lnTo>
                    <a:pt x="158" y="176"/>
                  </a:lnTo>
                  <a:lnTo>
                    <a:pt x="159" y="176"/>
                  </a:lnTo>
                  <a:lnTo>
                    <a:pt x="159" y="177"/>
                  </a:lnTo>
                  <a:lnTo>
                    <a:pt x="160" y="177"/>
                  </a:lnTo>
                  <a:lnTo>
                    <a:pt x="161" y="177"/>
                  </a:lnTo>
                  <a:lnTo>
                    <a:pt x="161" y="176"/>
                  </a:lnTo>
                  <a:lnTo>
                    <a:pt x="162" y="176"/>
                  </a:lnTo>
                  <a:lnTo>
                    <a:pt x="163" y="176"/>
                  </a:lnTo>
                  <a:lnTo>
                    <a:pt x="164" y="176"/>
                  </a:lnTo>
                  <a:lnTo>
                    <a:pt x="165" y="175"/>
                  </a:lnTo>
                  <a:lnTo>
                    <a:pt x="167" y="174"/>
                  </a:lnTo>
                  <a:lnTo>
                    <a:pt x="168" y="173"/>
                  </a:lnTo>
                  <a:lnTo>
                    <a:pt x="169" y="173"/>
                  </a:lnTo>
                  <a:lnTo>
                    <a:pt x="171" y="170"/>
                  </a:lnTo>
                  <a:lnTo>
                    <a:pt x="172" y="169"/>
                  </a:lnTo>
                  <a:lnTo>
                    <a:pt x="173" y="169"/>
                  </a:lnTo>
                  <a:lnTo>
                    <a:pt x="174" y="169"/>
                  </a:lnTo>
                  <a:lnTo>
                    <a:pt x="176" y="169"/>
                  </a:lnTo>
                  <a:lnTo>
                    <a:pt x="177" y="170"/>
                  </a:lnTo>
                  <a:lnTo>
                    <a:pt x="178" y="170"/>
                  </a:lnTo>
                  <a:lnTo>
                    <a:pt x="179" y="170"/>
                  </a:lnTo>
                  <a:lnTo>
                    <a:pt x="180" y="172"/>
                  </a:lnTo>
                  <a:lnTo>
                    <a:pt x="180" y="170"/>
                  </a:lnTo>
                  <a:lnTo>
                    <a:pt x="181" y="169"/>
                  </a:lnTo>
                  <a:lnTo>
                    <a:pt x="181" y="168"/>
                  </a:lnTo>
                  <a:lnTo>
                    <a:pt x="182" y="167"/>
                  </a:lnTo>
                  <a:lnTo>
                    <a:pt x="188" y="156"/>
                  </a:lnTo>
                  <a:lnTo>
                    <a:pt x="190" y="152"/>
                  </a:lnTo>
                  <a:lnTo>
                    <a:pt x="191" y="151"/>
                  </a:lnTo>
                  <a:lnTo>
                    <a:pt x="191" y="150"/>
                  </a:lnTo>
                  <a:lnTo>
                    <a:pt x="193" y="150"/>
                  </a:lnTo>
                  <a:lnTo>
                    <a:pt x="193" y="149"/>
                  </a:lnTo>
                  <a:lnTo>
                    <a:pt x="193" y="148"/>
                  </a:lnTo>
                  <a:lnTo>
                    <a:pt x="193" y="147"/>
                  </a:lnTo>
                  <a:lnTo>
                    <a:pt x="193" y="145"/>
                  </a:lnTo>
                  <a:lnTo>
                    <a:pt x="191" y="144"/>
                  </a:lnTo>
                  <a:lnTo>
                    <a:pt x="190" y="142"/>
                  </a:lnTo>
                  <a:lnTo>
                    <a:pt x="189" y="142"/>
                  </a:lnTo>
                  <a:lnTo>
                    <a:pt x="189" y="141"/>
                  </a:lnTo>
                  <a:lnTo>
                    <a:pt x="189" y="140"/>
                  </a:lnTo>
                  <a:lnTo>
                    <a:pt x="188" y="139"/>
                  </a:lnTo>
                  <a:lnTo>
                    <a:pt x="187" y="136"/>
                  </a:lnTo>
                  <a:lnTo>
                    <a:pt x="188" y="136"/>
                  </a:lnTo>
                  <a:lnTo>
                    <a:pt x="193" y="134"/>
                  </a:lnTo>
                  <a:lnTo>
                    <a:pt x="196" y="134"/>
                  </a:lnTo>
                  <a:lnTo>
                    <a:pt x="205" y="133"/>
                  </a:lnTo>
                  <a:lnTo>
                    <a:pt x="208" y="133"/>
                  </a:lnTo>
                  <a:lnTo>
                    <a:pt x="211" y="132"/>
                  </a:lnTo>
                  <a:lnTo>
                    <a:pt x="213" y="132"/>
                  </a:lnTo>
                  <a:lnTo>
                    <a:pt x="217" y="132"/>
                  </a:lnTo>
                  <a:lnTo>
                    <a:pt x="221" y="133"/>
                  </a:lnTo>
                  <a:lnTo>
                    <a:pt x="224" y="133"/>
                  </a:lnTo>
                  <a:lnTo>
                    <a:pt x="228" y="134"/>
                  </a:lnTo>
                  <a:lnTo>
                    <a:pt x="229" y="133"/>
                  </a:lnTo>
                  <a:lnTo>
                    <a:pt x="232" y="133"/>
                  </a:lnTo>
                  <a:lnTo>
                    <a:pt x="236" y="133"/>
                  </a:lnTo>
                  <a:lnTo>
                    <a:pt x="239" y="133"/>
                  </a:lnTo>
                  <a:lnTo>
                    <a:pt x="240" y="132"/>
                  </a:lnTo>
                  <a:lnTo>
                    <a:pt x="241" y="132"/>
                  </a:lnTo>
                  <a:lnTo>
                    <a:pt x="242" y="132"/>
                  </a:lnTo>
                  <a:lnTo>
                    <a:pt x="242" y="131"/>
                  </a:lnTo>
                  <a:lnTo>
                    <a:pt x="241" y="131"/>
                  </a:lnTo>
                  <a:lnTo>
                    <a:pt x="241" y="130"/>
                  </a:lnTo>
                  <a:lnTo>
                    <a:pt x="241" y="128"/>
                  </a:lnTo>
                  <a:lnTo>
                    <a:pt x="241" y="127"/>
                  </a:lnTo>
                  <a:lnTo>
                    <a:pt x="240" y="127"/>
                  </a:lnTo>
                  <a:lnTo>
                    <a:pt x="239" y="127"/>
                  </a:lnTo>
                  <a:lnTo>
                    <a:pt x="239" y="126"/>
                  </a:lnTo>
                  <a:lnTo>
                    <a:pt x="238" y="126"/>
                  </a:lnTo>
                  <a:lnTo>
                    <a:pt x="238" y="125"/>
                  </a:lnTo>
                  <a:lnTo>
                    <a:pt x="237" y="125"/>
                  </a:lnTo>
                  <a:lnTo>
                    <a:pt x="236" y="125"/>
                  </a:lnTo>
                  <a:lnTo>
                    <a:pt x="234" y="125"/>
                  </a:lnTo>
                  <a:lnTo>
                    <a:pt x="233" y="125"/>
                  </a:lnTo>
                  <a:lnTo>
                    <a:pt x="233" y="124"/>
                  </a:lnTo>
                  <a:lnTo>
                    <a:pt x="232" y="124"/>
                  </a:lnTo>
                  <a:lnTo>
                    <a:pt x="232" y="123"/>
                  </a:lnTo>
                  <a:lnTo>
                    <a:pt x="231" y="123"/>
                  </a:lnTo>
                  <a:lnTo>
                    <a:pt x="231" y="122"/>
                  </a:lnTo>
                  <a:lnTo>
                    <a:pt x="231" y="120"/>
                  </a:lnTo>
                  <a:lnTo>
                    <a:pt x="230" y="120"/>
                  </a:lnTo>
                  <a:lnTo>
                    <a:pt x="230" y="119"/>
                  </a:lnTo>
                  <a:lnTo>
                    <a:pt x="230" y="118"/>
                  </a:lnTo>
                  <a:lnTo>
                    <a:pt x="230" y="117"/>
                  </a:lnTo>
                  <a:lnTo>
                    <a:pt x="230" y="116"/>
                  </a:lnTo>
                  <a:lnTo>
                    <a:pt x="229" y="115"/>
                  </a:lnTo>
                  <a:lnTo>
                    <a:pt x="230" y="114"/>
                  </a:lnTo>
                  <a:lnTo>
                    <a:pt x="230" y="113"/>
                  </a:lnTo>
                  <a:lnTo>
                    <a:pt x="230" y="111"/>
                  </a:lnTo>
                  <a:lnTo>
                    <a:pt x="230" y="110"/>
                  </a:lnTo>
                  <a:lnTo>
                    <a:pt x="231" y="110"/>
                  </a:lnTo>
                  <a:lnTo>
                    <a:pt x="231" y="109"/>
                  </a:lnTo>
                  <a:lnTo>
                    <a:pt x="231" y="108"/>
                  </a:lnTo>
                  <a:lnTo>
                    <a:pt x="231" y="107"/>
                  </a:lnTo>
                  <a:lnTo>
                    <a:pt x="231" y="106"/>
                  </a:lnTo>
                  <a:lnTo>
                    <a:pt x="230" y="106"/>
                  </a:lnTo>
                  <a:lnTo>
                    <a:pt x="231" y="105"/>
                  </a:lnTo>
                  <a:lnTo>
                    <a:pt x="231" y="103"/>
                  </a:lnTo>
                  <a:lnTo>
                    <a:pt x="231" y="102"/>
                  </a:lnTo>
                  <a:lnTo>
                    <a:pt x="231" y="101"/>
                  </a:lnTo>
                  <a:lnTo>
                    <a:pt x="231" y="100"/>
                  </a:lnTo>
                  <a:lnTo>
                    <a:pt x="230" y="100"/>
                  </a:lnTo>
                  <a:lnTo>
                    <a:pt x="230" y="99"/>
                  </a:lnTo>
                  <a:lnTo>
                    <a:pt x="231" y="99"/>
                  </a:lnTo>
                  <a:lnTo>
                    <a:pt x="232" y="99"/>
                  </a:lnTo>
                  <a:lnTo>
                    <a:pt x="233" y="99"/>
                  </a:lnTo>
                  <a:lnTo>
                    <a:pt x="234" y="99"/>
                  </a:lnTo>
                  <a:lnTo>
                    <a:pt x="236" y="99"/>
                  </a:lnTo>
                  <a:lnTo>
                    <a:pt x="237" y="99"/>
                  </a:lnTo>
                  <a:lnTo>
                    <a:pt x="238" y="99"/>
                  </a:lnTo>
                  <a:lnTo>
                    <a:pt x="238" y="100"/>
                  </a:lnTo>
                  <a:lnTo>
                    <a:pt x="239" y="100"/>
                  </a:lnTo>
                  <a:lnTo>
                    <a:pt x="239" y="101"/>
                  </a:lnTo>
                  <a:lnTo>
                    <a:pt x="240" y="101"/>
                  </a:lnTo>
                  <a:lnTo>
                    <a:pt x="240" y="102"/>
                  </a:lnTo>
                  <a:lnTo>
                    <a:pt x="240" y="103"/>
                  </a:lnTo>
                  <a:lnTo>
                    <a:pt x="240" y="105"/>
                  </a:lnTo>
                  <a:lnTo>
                    <a:pt x="239" y="106"/>
                  </a:lnTo>
                  <a:lnTo>
                    <a:pt x="241" y="106"/>
                  </a:lnTo>
                  <a:lnTo>
                    <a:pt x="242" y="106"/>
                  </a:lnTo>
                  <a:lnTo>
                    <a:pt x="242" y="107"/>
                  </a:lnTo>
                  <a:lnTo>
                    <a:pt x="241" y="107"/>
                  </a:lnTo>
                  <a:lnTo>
                    <a:pt x="241" y="108"/>
                  </a:lnTo>
                  <a:lnTo>
                    <a:pt x="243" y="110"/>
                  </a:lnTo>
                  <a:lnTo>
                    <a:pt x="247" y="111"/>
                  </a:lnTo>
                  <a:lnTo>
                    <a:pt x="251" y="107"/>
                  </a:lnTo>
                  <a:lnTo>
                    <a:pt x="254" y="105"/>
                  </a:lnTo>
                  <a:lnTo>
                    <a:pt x="256" y="106"/>
                  </a:lnTo>
                  <a:lnTo>
                    <a:pt x="258" y="106"/>
                  </a:lnTo>
                  <a:lnTo>
                    <a:pt x="260" y="106"/>
                  </a:lnTo>
                  <a:lnTo>
                    <a:pt x="264" y="107"/>
                  </a:lnTo>
                  <a:lnTo>
                    <a:pt x="270" y="105"/>
                  </a:lnTo>
                  <a:lnTo>
                    <a:pt x="271" y="105"/>
                  </a:lnTo>
                  <a:lnTo>
                    <a:pt x="273" y="105"/>
                  </a:lnTo>
                  <a:lnTo>
                    <a:pt x="276" y="103"/>
                  </a:lnTo>
                  <a:lnTo>
                    <a:pt x="277" y="105"/>
                  </a:lnTo>
                  <a:lnTo>
                    <a:pt x="277" y="103"/>
                  </a:lnTo>
                  <a:lnTo>
                    <a:pt x="277" y="102"/>
                  </a:lnTo>
                  <a:lnTo>
                    <a:pt x="279" y="102"/>
                  </a:lnTo>
                  <a:lnTo>
                    <a:pt x="279" y="101"/>
                  </a:lnTo>
                  <a:lnTo>
                    <a:pt x="279" y="99"/>
                  </a:lnTo>
                  <a:lnTo>
                    <a:pt x="279" y="98"/>
                  </a:lnTo>
                  <a:lnTo>
                    <a:pt x="277" y="94"/>
                  </a:lnTo>
                  <a:lnTo>
                    <a:pt x="279" y="91"/>
                  </a:lnTo>
                  <a:lnTo>
                    <a:pt x="279" y="89"/>
                  </a:lnTo>
                  <a:lnTo>
                    <a:pt x="279" y="88"/>
                  </a:lnTo>
                  <a:lnTo>
                    <a:pt x="279" y="86"/>
                  </a:lnTo>
                  <a:lnTo>
                    <a:pt x="280" y="84"/>
                  </a:lnTo>
                  <a:lnTo>
                    <a:pt x="281" y="82"/>
                  </a:lnTo>
                  <a:lnTo>
                    <a:pt x="281" y="81"/>
                  </a:lnTo>
                  <a:lnTo>
                    <a:pt x="282" y="80"/>
                  </a:lnTo>
                  <a:lnTo>
                    <a:pt x="282" y="78"/>
                  </a:lnTo>
                  <a:lnTo>
                    <a:pt x="282" y="77"/>
                  </a:lnTo>
                  <a:lnTo>
                    <a:pt x="282" y="75"/>
                  </a:lnTo>
                  <a:lnTo>
                    <a:pt x="283" y="75"/>
                  </a:lnTo>
                  <a:lnTo>
                    <a:pt x="283" y="73"/>
                  </a:lnTo>
                  <a:lnTo>
                    <a:pt x="284" y="70"/>
                  </a:lnTo>
                  <a:lnTo>
                    <a:pt x="284" y="68"/>
                  </a:lnTo>
                  <a:lnTo>
                    <a:pt x="284" y="65"/>
                  </a:lnTo>
                  <a:lnTo>
                    <a:pt x="284" y="61"/>
                  </a:lnTo>
                  <a:lnTo>
                    <a:pt x="286" y="61"/>
                  </a:lnTo>
                  <a:lnTo>
                    <a:pt x="288" y="59"/>
                  </a:lnTo>
                  <a:lnTo>
                    <a:pt x="286" y="59"/>
                  </a:lnTo>
                  <a:lnTo>
                    <a:pt x="286" y="58"/>
                  </a:lnTo>
                  <a:lnTo>
                    <a:pt x="284" y="56"/>
                  </a:lnTo>
                  <a:lnTo>
                    <a:pt x="283" y="55"/>
                  </a:lnTo>
                  <a:lnTo>
                    <a:pt x="282" y="55"/>
                  </a:lnTo>
                  <a:lnTo>
                    <a:pt x="282" y="53"/>
                  </a:lnTo>
                  <a:lnTo>
                    <a:pt x="281" y="52"/>
                  </a:lnTo>
                  <a:lnTo>
                    <a:pt x="279" y="52"/>
                  </a:lnTo>
                  <a:lnTo>
                    <a:pt x="276" y="51"/>
                  </a:lnTo>
                  <a:lnTo>
                    <a:pt x="275" y="51"/>
                  </a:lnTo>
                  <a:lnTo>
                    <a:pt x="274" y="50"/>
                  </a:lnTo>
                  <a:lnTo>
                    <a:pt x="273" y="49"/>
                  </a:lnTo>
                  <a:lnTo>
                    <a:pt x="271" y="49"/>
                  </a:lnTo>
                  <a:lnTo>
                    <a:pt x="270" y="49"/>
                  </a:lnTo>
                  <a:lnTo>
                    <a:pt x="267" y="49"/>
                  </a:lnTo>
                  <a:lnTo>
                    <a:pt x="266" y="49"/>
                  </a:lnTo>
                  <a:lnTo>
                    <a:pt x="266" y="48"/>
                  </a:lnTo>
                  <a:lnTo>
                    <a:pt x="268" y="44"/>
                  </a:lnTo>
                  <a:lnTo>
                    <a:pt x="270" y="44"/>
                  </a:lnTo>
                  <a:lnTo>
                    <a:pt x="270" y="43"/>
                  </a:lnTo>
                  <a:lnTo>
                    <a:pt x="270" y="42"/>
                  </a:lnTo>
                  <a:lnTo>
                    <a:pt x="270" y="41"/>
                  </a:lnTo>
                  <a:lnTo>
                    <a:pt x="268" y="41"/>
                  </a:lnTo>
                  <a:lnTo>
                    <a:pt x="268" y="40"/>
                  </a:lnTo>
                  <a:lnTo>
                    <a:pt x="268" y="39"/>
                  </a:lnTo>
                  <a:lnTo>
                    <a:pt x="267" y="36"/>
                  </a:lnTo>
                  <a:lnTo>
                    <a:pt x="267" y="35"/>
                  </a:lnTo>
                  <a:lnTo>
                    <a:pt x="267" y="34"/>
                  </a:lnTo>
                  <a:lnTo>
                    <a:pt x="267" y="33"/>
                  </a:lnTo>
                  <a:lnTo>
                    <a:pt x="268" y="33"/>
                  </a:lnTo>
                  <a:lnTo>
                    <a:pt x="268" y="32"/>
                  </a:lnTo>
                  <a:lnTo>
                    <a:pt x="270" y="32"/>
                  </a:lnTo>
                  <a:lnTo>
                    <a:pt x="271" y="31"/>
                  </a:lnTo>
                  <a:lnTo>
                    <a:pt x="271" y="30"/>
                  </a:lnTo>
                  <a:lnTo>
                    <a:pt x="271" y="28"/>
                  </a:lnTo>
                  <a:lnTo>
                    <a:pt x="271" y="27"/>
                  </a:lnTo>
                  <a:lnTo>
                    <a:pt x="271" y="26"/>
                  </a:lnTo>
                  <a:lnTo>
                    <a:pt x="270" y="26"/>
                  </a:lnTo>
                  <a:lnTo>
                    <a:pt x="270" y="22"/>
                  </a:lnTo>
                  <a:lnTo>
                    <a:pt x="270" y="21"/>
                  </a:lnTo>
                  <a:lnTo>
                    <a:pt x="271" y="21"/>
                  </a:lnTo>
                  <a:lnTo>
                    <a:pt x="272" y="21"/>
                  </a:lnTo>
                  <a:lnTo>
                    <a:pt x="273" y="21"/>
                  </a:lnTo>
                  <a:lnTo>
                    <a:pt x="274" y="21"/>
                  </a:lnTo>
                  <a:lnTo>
                    <a:pt x="274" y="22"/>
                  </a:lnTo>
                  <a:lnTo>
                    <a:pt x="275" y="22"/>
                  </a:lnTo>
                  <a:lnTo>
                    <a:pt x="275" y="21"/>
                  </a:lnTo>
                  <a:lnTo>
                    <a:pt x="276" y="21"/>
                  </a:lnTo>
                  <a:lnTo>
                    <a:pt x="277" y="21"/>
                  </a:lnTo>
                  <a:lnTo>
                    <a:pt x="279" y="21"/>
                  </a:lnTo>
                  <a:lnTo>
                    <a:pt x="280" y="22"/>
                  </a:lnTo>
                  <a:lnTo>
                    <a:pt x="281" y="22"/>
                  </a:lnTo>
                  <a:lnTo>
                    <a:pt x="281" y="23"/>
                  </a:lnTo>
                  <a:lnTo>
                    <a:pt x="282" y="23"/>
                  </a:lnTo>
                  <a:lnTo>
                    <a:pt x="284" y="23"/>
                  </a:lnTo>
                  <a:lnTo>
                    <a:pt x="286" y="24"/>
                  </a:lnTo>
                  <a:lnTo>
                    <a:pt x="288" y="25"/>
                  </a:lnTo>
                  <a:lnTo>
                    <a:pt x="288" y="26"/>
                  </a:lnTo>
                  <a:lnTo>
                    <a:pt x="289" y="27"/>
                  </a:lnTo>
                  <a:lnTo>
                    <a:pt x="290" y="27"/>
                  </a:lnTo>
                  <a:lnTo>
                    <a:pt x="292" y="27"/>
                  </a:lnTo>
                  <a:lnTo>
                    <a:pt x="294" y="27"/>
                  </a:lnTo>
                  <a:lnTo>
                    <a:pt x="296" y="27"/>
                  </a:lnTo>
                  <a:lnTo>
                    <a:pt x="298" y="28"/>
                  </a:lnTo>
                  <a:lnTo>
                    <a:pt x="299" y="28"/>
                  </a:lnTo>
                  <a:lnTo>
                    <a:pt x="300" y="28"/>
                  </a:lnTo>
                  <a:lnTo>
                    <a:pt x="302" y="30"/>
                  </a:lnTo>
                  <a:lnTo>
                    <a:pt x="303" y="30"/>
                  </a:lnTo>
                  <a:lnTo>
                    <a:pt x="305" y="30"/>
                  </a:lnTo>
                  <a:lnTo>
                    <a:pt x="306" y="27"/>
                  </a:lnTo>
                  <a:lnTo>
                    <a:pt x="307" y="26"/>
                  </a:lnTo>
                  <a:lnTo>
                    <a:pt x="308" y="26"/>
                  </a:lnTo>
                  <a:lnTo>
                    <a:pt x="309" y="27"/>
                  </a:lnTo>
                  <a:lnTo>
                    <a:pt x="311" y="26"/>
                  </a:lnTo>
                  <a:lnTo>
                    <a:pt x="312" y="26"/>
                  </a:lnTo>
                  <a:lnTo>
                    <a:pt x="314" y="25"/>
                  </a:lnTo>
                  <a:lnTo>
                    <a:pt x="315" y="25"/>
                  </a:lnTo>
                  <a:lnTo>
                    <a:pt x="316" y="25"/>
                  </a:lnTo>
                  <a:lnTo>
                    <a:pt x="317" y="24"/>
                  </a:lnTo>
                  <a:lnTo>
                    <a:pt x="318" y="23"/>
                  </a:lnTo>
                  <a:lnTo>
                    <a:pt x="317" y="23"/>
                  </a:lnTo>
                  <a:lnTo>
                    <a:pt x="316" y="22"/>
                  </a:lnTo>
                  <a:lnTo>
                    <a:pt x="312" y="22"/>
                  </a:lnTo>
                  <a:lnTo>
                    <a:pt x="315" y="21"/>
                  </a:lnTo>
                  <a:lnTo>
                    <a:pt x="316" y="21"/>
                  </a:lnTo>
                  <a:lnTo>
                    <a:pt x="316" y="19"/>
                  </a:lnTo>
                  <a:lnTo>
                    <a:pt x="317" y="19"/>
                  </a:lnTo>
                  <a:lnTo>
                    <a:pt x="317" y="18"/>
                  </a:lnTo>
                  <a:lnTo>
                    <a:pt x="316" y="18"/>
                  </a:lnTo>
                  <a:lnTo>
                    <a:pt x="316" y="17"/>
                  </a:lnTo>
                  <a:lnTo>
                    <a:pt x="316" y="18"/>
                  </a:lnTo>
                  <a:lnTo>
                    <a:pt x="315" y="18"/>
                  </a:lnTo>
                  <a:lnTo>
                    <a:pt x="314" y="18"/>
                  </a:lnTo>
                  <a:lnTo>
                    <a:pt x="312" y="17"/>
                  </a:lnTo>
                  <a:lnTo>
                    <a:pt x="312" y="16"/>
                  </a:lnTo>
                  <a:lnTo>
                    <a:pt x="310" y="16"/>
                  </a:lnTo>
                  <a:lnTo>
                    <a:pt x="311" y="15"/>
                  </a:lnTo>
                  <a:lnTo>
                    <a:pt x="312" y="13"/>
                  </a:lnTo>
                  <a:lnTo>
                    <a:pt x="314" y="11"/>
                  </a:lnTo>
                  <a:lnTo>
                    <a:pt x="315" y="10"/>
                  </a:lnTo>
                  <a:lnTo>
                    <a:pt x="316" y="10"/>
                  </a:lnTo>
                  <a:lnTo>
                    <a:pt x="317" y="10"/>
                  </a:lnTo>
                  <a:lnTo>
                    <a:pt x="318" y="10"/>
                  </a:lnTo>
                  <a:lnTo>
                    <a:pt x="320" y="11"/>
                  </a:lnTo>
                  <a:lnTo>
                    <a:pt x="322" y="11"/>
                  </a:lnTo>
                  <a:lnTo>
                    <a:pt x="323" y="10"/>
                  </a:lnTo>
                  <a:lnTo>
                    <a:pt x="324" y="9"/>
                  </a:lnTo>
                  <a:lnTo>
                    <a:pt x="325" y="10"/>
                  </a:lnTo>
                  <a:lnTo>
                    <a:pt x="328" y="9"/>
                  </a:lnTo>
                  <a:lnTo>
                    <a:pt x="328" y="10"/>
                  </a:lnTo>
                  <a:lnTo>
                    <a:pt x="328" y="11"/>
                  </a:lnTo>
                  <a:lnTo>
                    <a:pt x="328" y="14"/>
                  </a:lnTo>
                  <a:lnTo>
                    <a:pt x="327" y="17"/>
                  </a:lnTo>
                  <a:lnTo>
                    <a:pt x="329" y="22"/>
                  </a:lnTo>
                  <a:lnTo>
                    <a:pt x="329" y="23"/>
                  </a:lnTo>
                  <a:lnTo>
                    <a:pt x="331" y="25"/>
                  </a:lnTo>
                  <a:lnTo>
                    <a:pt x="332" y="26"/>
                  </a:lnTo>
                  <a:lnTo>
                    <a:pt x="334" y="27"/>
                  </a:lnTo>
                  <a:lnTo>
                    <a:pt x="336" y="27"/>
                  </a:lnTo>
                  <a:lnTo>
                    <a:pt x="340" y="26"/>
                  </a:lnTo>
                  <a:lnTo>
                    <a:pt x="341" y="27"/>
                  </a:lnTo>
                  <a:lnTo>
                    <a:pt x="342" y="27"/>
                  </a:lnTo>
                  <a:lnTo>
                    <a:pt x="344" y="28"/>
                  </a:lnTo>
                  <a:lnTo>
                    <a:pt x="345" y="28"/>
                  </a:lnTo>
                  <a:lnTo>
                    <a:pt x="346" y="30"/>
                  </a:lnTo>
                  <a:lnTo>
                    <a:pt x="353" y="32"/>
                  </a:lnTo>
                  <a:lnTo>
                    <a:pt x="357" y="32"/>
                  </a:lnTo>
                  <a:lnTo>
                    <a:pt x="358" y="32"/>
                  </a:lnTo>
                  <a:lnTo>
                    <a:pt x="359" y="31"/>
                  </a:lnTo>
                  <a:lnTo>
                    <a:pt x="362" y="33"/>
                  </a:lnTo>
                  <a:lnTo>
                    <a:pt x="362" y="34"/>
                  </a:lnTo>
                  <a:lnTo>
                    <a:pt x="363" y="34"/>
                  </a:lnTo>
                  <a:lnTo>
                    <a:pt x="365" y="38"/>
                  </a:lnTo>
                  <a:lnTo>
                    <a:pt x="367" y="39"/>
                  </a:lnTo>
                  <a:lnTo>
                    <a:pt x="368" y="40"/>
                  </a:lnTo>
                  <a:lnTo>
                    <a:pt x="368" y="41"/>
                  </a:lnTo>
                  <a:lnTo>
                    <a:pt x="369" y="42"/>
                  </a:lnTo>
                  <a:lnTo>
                    <a:pt x="370" y="44"/>
                  </a:lnTo>
                  <a:lnTo>
                    <a:pt x="372" y="50"/>
                  </a:lnTo>
                  <a:lnTo>
                    <a:pt x="372" y="49"/>
                  </a:lnTo>
                  <a:lnTo>
                    <a:pt x="371" y="50"/>
                  </a:lnTo>
                  <a:lnTo>
                    <a:pt x="371" y="49"/>
                  </a:lnTo>
                  <a:lnTo>
                    <a:pt x="371" y="50"/>
                  </a:lnTo>
                  <a:lnTo>
                    <a:pt x="370" y="50"/>
                  </a:lnTo>
                  <a:lnTo>
                    <a:pt x="370" y="51"/>
                  </a:lnTo>
                  <a:lnTo>
                    <a:pt x="370" y="50"/>
                  </a:lnTo>
                  <a:lnTo>
                    <a:pt x="370" y="51"/>
                  </a:lnTo>
                  <a:lnTo>
                    <a:pt x="369" y="51"/>
                  </a:lnTo>
                  <a:lnTo>
                    <a:pt x="369" y="52"/>
                  </a:lnTo>
                  <a:lnTo>
                    <a:pt x="368" y="52"/>
                  </a:lnTo>
                  <a:lnTo>
                    <a:pt x="368" y="53"/>
                  </a:lnTo>
                  <a:lnTo>
                    <a:pt x="368" y="55"/>
                  </a:lnTo>
                  <a:lnTo>
                    <a:pt x="367" y="55"/>
                  </a:lnTo>
                  <a:lnTo>
                    <a:pt x="367" y="56"/>
                  </a:lnTo>
                  <a:lnTo>
                    <a:pt x="366" y="57"/>
                  </a:lnTo>
                  <a:lnTo>
                    <a:pt x="366" y="58"/>
                  </a:lnTo>
                  <a:lnTo>
                    <a:pt x="365" y="58"/>
                  </a:lnTo>
                  <a:lnTo>
                    <a:pt x="365" y="59"/>
                  </a:lnTo>
                  <a:lnTo>
                    <a:pt x="362" y="60"/>
                  </a:lnTo>
                  <a:lnTo>
                    <a:pt x="362" y="61"/>
                  </a:lnTo>
                  <a:lnTo>
                    <a:pt x="362" y="63"/>
                  </a:lnTo>
                  <a:lnTo>
                    <a:pt x="362" y="64"/>
                  </a:lnTo>
                  <a:lnTo>
                    <a:pt x="361" y="64"/>
                  </a:lnTo>
                  <a:lnTo>
                    <a:pt x="361" y="65"/>
                  </a:lnTo>
                  <a:lnTo>
                    <a:pt x="361" y="66"/>
                  </a:lnTo>
                  <a:lnTo>
                    <a:pt x="361" y="67"/>
                  </a:lnTo>
                  <a:lnTo>
                    <a:pt x="362" y="67"/>
                  </a:lnTo>
                  <a:lnTo>
                    <a:pt x="362" y="68"/>
                  </a:lnTo>
                  <a:lnTo>
                    <a:pt x="362" y="69"/>
                  </a:lnTo>
                  <a:lnTo>
                    <a:pt x="361" y="69"/>
                  </a:lnTo>
                  <a:lnTo>
                    <a:pt x="361" y="70"/>
                  </a:lnTo>
                  <a:lnTo>
                    <a:pt x="360" y="70"/>
                  </a:lnTo>
                  <a:lnTo>
                    <a:pt x="359" y="70"/>
                  </a:lnTo>
                  <a:lnTo>
                    <a:pt x="359" y="72"/>
                  </a:lnTo>
                  <a:lnTo>
                    <a:pt x="358" y="72"/>
                  </a:lnTo>
                  <a:lnTo>
                    <a:pt x="357" y="72"/>
                  </a:lnTo>
                  <a:lnTo>
                    <a:pt x="355" y="72"/>
                  </a:lnTo>
                  <a:lnTo>
                    <a:pt x="355" y="73"/>
                  </a:lnTo>
                  <a:lnTo>
                    <a:pt x="354" y="73"/>
                  </a:lnTo>
                  <a:lnTo>
                    <a:pt x="354" y="74"/>
                  </a:lnTo>
                  <a:lnTo>
                    <a:pt x="353" y="75"/>
                  </a:lnTo>
                  <a:lnTo>
                    <a:pt x="353" y="76"/>
                  </a:lnTo>
                  <a:lnTo>
                    <a:pt x="352" y="76"/>
                  </a:lnTo>
                  <a:lnTo>
                    <a:pt x="351" y="77"/>
                  </a:lnTo>
                  <a:lnTo>
                    <a:pt x="350" y="78"/>
                  </a:lnTo>
                  <a:lnTo>
                    <a:pt x="349" y="80"/>
                  </a:lnTo>
                  <a:lnTo>
                    <a:pt x="349" y="81"/>
                  </a:lnTo>
                  <a:lnTo>
                    <a:pt x="348" y="82"/>
                  </a:lnTo>
                  <a:lnTo>
                    <a:pt x="348" y="84"/>
                  </a:lnTo>
                  <a:lnTo>
                    <a:pt x="348" y="85"/>
                  </a:lnTo>
                  <a:lnTo>
                    <a:pt x="346" y="90"/>
                  </a:lnTo>
                  <a:lnTo>
                    <a:pt x="346" y="91"/>
                  </a:lnTo>
                  <a:lnTo>
                    <a:pt x="346" y="92"/>
                  </a:lnTo>
                  <a:lnTo>
                    <a:pt x="346" y="93"/>
                  </a:lnTo>
                  <a:lnTo>
                    <a:pt x="345" y="94"/>
                  </a:lnTo>
                  <a:lnTo>
                    <a:pt x="345" y="95"/>
                  </a:lnTo>
                  <a:lnTo>
                    <a:pt x="349" y="99"/>
                  </a:lnTo>
                  <a:lnTo>
                    <a:pt x="349" y="103"/>
                  </a:lnTo>
                  <a:lnTo>
                    <a:pt x="349" y="105"/>
                  </a:lnTo>
                  <a:lnTo>
                    <a:pt x="348" y="107"/>
                  </a:lnTo>
                  <a:lnTo>
                    <a:pt x="348" y="108"/>
                  </a:lnTo>
                  <a:lnTo>
                    <a:pt x="348" y="110"/>
                  </a:lnTo>
                  <a:lnTo>
                    <a:pt x="346" y="113"/>
                  </a:lnTo>
                  <a:lnTo>
                    <a:pt x="345" y="116"/>
                  </a:lnTo>
                  <a:lnTo>
                    <a:pt x="345" y="119"/>
                  </a:lnTo>
                  <a:lnTo>
                    <a:pt x="343" y="124"/>
                  </a:lnTo>
                  <a:lnTo>
                    <a:pt x="343" y="127"/>
                  </a:lnTo>
                  <a:lnTo>
                    <a:pt x="336" y="131"/>
                  </a:lnTo>
                  <a:lnTo>
                    <a:pt x="332" y="134"/>
                  </a:lnTo>
                  <a:lnTo>
                    <a:pt x="329" y="136"/>
                  </a:lnTo>
                  <a:lnTo>
                    <a:pt x="326" y="139"/>
                  </a:lnTo>
                  <a:lnTo>
                    <a:pt x="324" y="139"/>
                  </a:lnTo>
                  <a:lnTo>
                    <a:pt x="320" y="140"/>
                  </a:lnTo>
                  <a:lnTo>
                    <a:pt x="311" y="139"/>
                  </a:lnTo>
                  <a:lnTo>
                    <a:pt x="302" y="139"/>
                  </a:lnTo>
                  <a:lnTo>
                    <a:pt x="296" y="139"/>
                  </a:lnTo>
                  <a:lnTo>
                    <a:pt x="296" y="143"/>
                  </a:lnTo>
                  <a:lnTo>
                    <a:pt x="297" y="144"/>
                  </a:lnTo>
                  <a:lnTo>
                    <a:pt x="297" y="147"/>
                  </a:lnTo>
                  <a:lnTo>
                    <a:pt x="297" y="149"/>
                  </a:lnTo>
                  <a:lnTo>
                    <a:pt x="298" y="153"/>
                  </a:lnTo>
                  <a:lnTo>
                    <a:pt x="298" y="157"/>
                  </a:lnTo>
                  <a:lnTo>
                    <a:pt x="298" y="160"/>
                  </a:lnTo>
                  <a:lnTo>
                    <a:pt x="299" y="168"/>
                  </a:lnTo>
                  <a:lnTo>
                    <a:pt x="299" y="172"/>
                  </a:lnTo>
                  <a:lnTo>
                    <a:pt x="300" y="174"/>
                  </a:lnTo>
                  <a:lnTo>
                    <a:pt x="299" y="175"/>
                  </a:lnTo>
                  <a:lnTo>
                    <a:pt x="298" y="175"/>
                  </a:lnTo>
                  <a:lnTo>
                    <a:pt x="296" y="175"/>
                  </a:lnTo>
                  <a:lnTo>
                    <a:pt x="296" y="176"/>
                  </a:lnTo>
                  <a:lnTo>
                    <a:pt x="296" y="178"/>
                  </a:lnTo>
                  <a:lnTo>
                    <a:pt x="297" y="181"/>
                  </a:lnTo>
                  <a:lnTo>
                    <a:pt x="298" y="182"/>
                  </a:lnTo>
                  <a:lnTo>
                    <a:pt x="299" y="182"/>
                  </a:lnTo>
                  <a:lnTo>
                    <a:pt x="300" y="182"/>
                  </a:lnTo>
                  <a:lnTo>
                    <a:pt x="301" y="182"/>
                  </a:lnTo>
                  <a:lnTo>
                    <a:pt x="302" y="182"/>
                  </a:lnTo>
                  <a:lnTo>
                    <a:pt x="303" y="183"/>
                  </a:lnTo>
                  <a:lnTo>
                    <a:pt x="305" y="183"/>
                  </a:lnTo>
                  <a:lnTo>
                    <a:pt x="305" y="184"/>
                  </a:lnTo>
                  <a:lnTo>
                    <a:pt x="303" y="185"/>
                  </a:lnTo>
                  <a:lnTo>
                    <a:pt x="303" y="186"/>
                  </a:lnTo>
                  <a:lnTo>
                    <a:pt x="305" y="186"/>
                  </a:lnTo>
                  <a:lnTo>
                    <a:pt x="305" y="187"/>
                  </a:lnTo>
                  <a:lnTo>
                    <a:pt x="305" y="189"/>
                  </a:lnTo>
                  <a:lnTo>
                    <a:pt x="306" y="189"/>
                  </a:lnTo>
                  <a:lnTo>
                    <a:pt x="306" y="190"/>
                  </a:lnTo>
                  <a:lnTo>
                    <a:pt x="306" y="191"/>
                  </a:lnTo>
                  <a:lnTo>
                    <a:pt x="306" y="192"/>
                  </a:lnTo>
                  <a:lnTo>
                    <a:pt x="306" y="193"/>
                  </a:lnTo>
                  <a:lnTo>
                    <a:pt x="306" y="194"/>
                  </a:lnTo>
                  <a:lnTo>
                    <a:pt x="306" y="195"/>
                  </a:lnTo>
                  <a:lnTo>
                    <a:pt x="306" y="197"/>
                  </a:lnTo>
                  <a:lnTo>
                    <a:pt x="306" y="198"/>
                  </a:lnTo>
                  <a:lnTo>
                    <a:pt x="306" y="199"/>
                  </a:lnTo>
                  <a:lnTo>
                    <a:pt x="307" y="202"/>
                  </a:lnTo>
                  <a:lnTo>
                    <a:pt x="309" y="202"/>
                  </a:lnTo>
                  <a:lnTo>
                    <a:pt x="310" y="202"/>
                  </a:lnTo>
                  <a:lnTo>
                    <a:pt x="311" y="202"/>
                  </a:lnTo>
                  <a:lnTo>
                    <a:pt x="312" y="201"/>
                  </a:lnTo>
                  <a:lnTo>
                    <a:pt x="315" y="201"/>
                  </a:lnTo>
                  <a:lnTo>
                    <a:pt x="316" y="201"/>
                  </a:lnTo>
                  <a:lnTo>
                    <a:pt x="318" y="201"/>
                  </a:lnTo>
                  <a:lnTo>
                    <a:pt x="322" y="201"/>
                  </a:lnTo>
                  <a:lnTo>
                    <a:pt x="327" y="200"/>
                  </a:lnTo>
                  <a:lnTo>
                    <a:pt x="329" y="200"/>
                  </a:lnTo>
                  <a:lnTo>
                    <a:pt x="331" y="199"/>
                  </a:lnTo>
                  <a:lnTo>
                    <a:pt x="332" y="199"/>
                  </a:lnTo>
                  <a:lnTo>
                    <a:pt x="337" y="198"/>
                  </a:lnTo>
                  <a:lnTo>
                    <a:pt x="342" y="198"/>
                  </a:lnTo>
                  <a:lnTo>
                    <a:pt x="343" y="198"/>
                  </a:lnTo>
                  <a:lnTo>
                    <a:pt x="344" y="197"/>
                  </a:lnTo>
                  <a:lnTo>
                    <a:pt x="345" y="197"/>
                  </a:lnTo>
                  <a:lnTo>
                    <a:pt x="348" y="197"/>
                  </a:lnTo>
                  <a:lnTo>
                    <a:pt x="350" y="197"/>
                  </a:lnTo>
                  <a:lnTo>
                    <a:pt x="351" y="197"/>
                  </a:lnTo>
                  <a:lnTo>
                    <a:pt x="363" y="194"/>
                  </a:lnTo>
                  <a:lnTo>
                    <a:pt x="365" y="194"/>
                  </a:lnTo>
                  <a:lnTo>
                    <a:pt x="366" y="194"/>
                  </a:lnTo>
                  <a:lnTo>
                    <a:pt x="367" y="194"/>
                  </a:lnTo>
                  <a:lnTo>
                    <a:pt x="368" y="195"/>
                  </a:lnTo>
                  <a:lnTo>
                    <a:pt x="369" y="195"/>
                  </a:lnTo>
                  <a:lnTo>
                    <a:pt x="370" y="195"/>
                  </a:lnTo>
                  <a:lnTo>
                    <a:pt x="371" y="195"/>
                  </a:lnTo>
                  <a:lnTo>
                    <a:pt x="372" y="195"/>
                  </a:lnTo>
                  <a:lnTo>
                    <a:pt x="374" y="195"/>
                  </a:lnTo>
                  <a:lnTo>
                    <a:pt x="375" y="197"/>
                  </a:lnTo>
                  <a:lnTo>
                    <a:pt x="376" y="197"/>
                  </a:lnTo>
                  <a:lnTo>
                    <a:pt x="377" y="197"/>
                  </a:lnTo>
                  <a:lnTo>
                    <a:pt x="378" y="197"/>
                  </a:lnTo>
                  <a:lnTo>
                    <a:pt x="379" y="197"/>
                  </a:lnTo>
                  <a:lnTo>
                    <a:pt x="379" y="198"/>
                  </a:lnTo>
                  <a:lnTo>
                    <a:pt x="380" y="198"/>
                  </a:lnTo>
                  <a:lnTo>
                    <a:pt x="382" y="198"/>
                  </a:lnTo>
                  <a:lnTo>
                    <a:pt x="391" y="200"/>
                  </a:lnTo>
                  <a:lnTo>
                    <a:pt x="392" y="200"/>
                  </a:lnTo>
                  <a:lnTo>
                    <a:pt x="392" y="201"/>
                  </a:lnTo>
                  <a:lnTo>
                    <a:pt x="392" y="202"/>
                  </a:lnTo>
                  <a:lnTo>
                    <a:pt x="393" y="202"/>
                  </a:lnTo>
                  <a:lnTo>
                    <a:pt x="394" y="206"/>
                  </a:lnTo>
                  <a:lnTo>
                    <a:pt x="394" y="207"/>
                  </a:lnTo>
                  <a:lnTo>
                    <a:pt x="395" y="208"/>
                  </a:lnTo>
                  <a:lnTo>
                    <a:pt x="397" y="216"/>
                  </a:lnTo>
                  <a:lnTo>
                    <a:pt x="401" y="222"/>
                  </a:lnTo>
                  <a:lnTo>
                    <a:pt x="402" y="223"/>
                  </a:lnTo>
                  <a:lnTo>
                    <a:pt x="404" y="225"/>
                  </a:lnTo>
                  <a:lnTo>
                    <a:pt x="406" y="228"/>
                  </a:lnTo>
                  <a:lnTo>
                    <a:pt x="409" y="231"/>
                  </a:lnTo>
                  <a:lnTo>
                    <a:pt x="410" y="232"/>
                  </a:lnTo>
                  <a:lnTo>
                    <a:pt x="412" y="233"/>
                  </a:lnTo>
                  <a:lnTo>
                    <a:pt x="414" y="235"/>
                  </a:lnTo>
                  <a:lnTo>
                    <a:pt x="415" y="236"/>
                  </a:lnTo>
                  <a:lnTo>
                    <a:pt x="418" y="237"/>
                  </a:lnTo>
                  <a:lnTo>
                    <a:pt x="428" y="239"/>
                  </a:lnTo>
                  <a:lnTo>
                    <a:pt x="430" y="239"/>
                  </a:lnTo>
                  <a:lnTo>
                    <a:pt x="431" y="239"/>
                  </a:lnTo>
                  <a:lnTo>
                    <a:pt x="434" y="240"/>
                  </a:lnTo>
                  <a:lnTo>
                    <a:pt x="432" y="244"/>
                  </a:lnTo>
                  <a:lnTo>
                    <a:pt x="434" y="244"/>
                  </a:lnTo>
                  <a:lnTo>
                    <a:pt x="435" y="244"/>
                  </a:lnTo>
                  <a:lnTo>
                    <a:pt x="436" y="244"/>
                  </a:lnTo>
                  <a:lnTo>
                    <a:pt x="436" y="243"/>
                  </a:lnTo>
                  <a:lnTo>
                    <a:pt x="437" y="243"/>
                  </a:lnTo>
                  <a:lnTo>
                    <a:pt x="438" y="243"/>
                  </a:lnTo>
                  <a:lnTo>
                    <a:pt x="439" y="243"/>
                  </a:lnTo>
                  <a:lnTo>
                    <a:pt x="440" y="243"/>
                  </a:lnTo>
                  <a:lnTo>
                    <a:pt x="441" y="243"/>
                  </a:lnTo>
                  <a:lnTo>
                    <a:pt x="443" y="243"/>
                  </a:lnTo>
                  <a:lnTo>
                    <a:pt x="444" y="243"/>
                  </a:lnTo>
                  <a:lnTo>
                    <a:pt x="445" y="243"/>
                  </a:lnTo>
                  <a:lnTo>
                    <a:pt x="446" y="243"/>
                  </a:lnTo>
                  <a:lnTo>
                    <a:pt x="447" y="243"/>
                  </a:lnTo>
                  <a:lnTo>
                    <a:pt x="448" y="243"/>
                  </a:lnTo>
                  <a:lnTo>
                    <a:pt x="449" y="244"/>
                  </a:lnTo>
                  <a:lnTo>
                    <a:pt x="449" y="245"/>
                  </a:lnTo>
                  <a:lnTo>
                    <a:pt x="452" y="245"/>
                  </a:lnTo>
                  <a:lnTo>
                    <a:pt x="454" y="244"/>
                  </a:lnTo>
                  <a:lnTo>
                    <a:pt x="455" y="244"/>
                  </a:lnTo>
                  <a:lnTo>
                    <a:pt x="457" y="244"/>
                  </a:lnTo>
                  <a:lnTo>
                    <a:pt x="457" y="243"/>
                  </a:lnTo>
                  <a:lnTo>
                    <a:pt x="458" y="242"/>
                  </a:lnTo>
                  <a:lnTo>
                    <a:pt x="458" y="240"/>
                  </a:lnTo>
                  <a:lnTo>
                    <a:pt x="458" y="237"/>
                  </a:lnTo>
                  <a:lnTo>
                    <a:pt x="460" y="233"/>
                  </a:lnTo>
                  <a:lnTo>
                    <a:pt x="460" y="231"/>
                  </a:lnTo>
                  <a:lnTo>
                    <a:pt x="460" y="227"/>
                  </a:lnTo>
                  <a:lnTo>
                    <a:pt x="460" y="225"/>
                  </a:lnTo>
                  <a:lnTo>
                    <a:pt x="461" y="223"/>
                  </a:lnTo>
                  <a:lnTo>
                    <a:pt x="462" y="219"/>
                  </a:lnTo>
                  <a:lnTo>
                    <a:pt x="463" y="217"/>
                  </a:lnTo>
                  <a:lnTo>
                    <a:pt x="464" y="215"/>
                  </a:lnTo>
                  <a:lnTo>
                    <a:pt x="464" y="214"/>
                  </a:lnTo>
                  <a:lnTo>
                    <a:pt x="466" y="211"/>
                  </a:lnTo>
                  <a:lnTo>
                    <a:pt x="470" y="209"/>
                  </a:lnTo>
                  <a:lnTo>
                    <a:pt x="471" y="209"/>
                  </a:lnTo>
                  <a:lnTo>
                    <a:pt x="472" y="209"/>
                  </a:lnTo>
                  <a:lnTo>
                    <a:pt x="473" y="209"/>
                  </a:lnTo>
                  <a:lnTo>
                    <a:pt x="474" y="208"/>
                  </a:lnTo>
                  <a:lnTo>
                    <a:pt x="475" y="208"/>
                  </a:lnTo>
                  <a:lnTo>
                    <a:pt x="477" y="208"/>
                  </a:lnTo>
                  <a:lnTo>
                    <a:pt x="478" y="208"/>
                  </a:lnTo>
                  <a:lnTo>
                    <a:pt x="479" y="208"/>
                  </a:lnTo>
                  <a:lnTo>
                    <a:pt x="480" y="208"/>
                  </a:lnTo>
                  <a:lnTo>
                    <a:pt x="481" y="208"/>
                  </a:lnTo>
                  <a:lnTo>
                    <a:pt x="482" y="208"/>
                  </a:lnTo>
                  <a:lnTo>
                    <a:pt x="483" y="208"/>
                  </a:lnTo>
                  <a:lnTo>
                    <a:pt x="484" y="208"/>
                  </a:lnTo>
                  <a:lnTo>
                    <a:pt x="486" y="208"/>
                  </a:lnTo>
                  <a:lnTo>
                    <a:pt x="487" y="208"/>
                  </a:lnTo>
                  <a:lnTo>
                    <a:pt x="487" y="207"/>
                  </a:lnTo>
                  <a:lnTo>
                    <a:pt x="488" y="207"/>
                  </a:lnTo>
                  <a:lnTo>
                    <a:pt x="489" y="207"/>
                  </a:lnTo>
                  <a:lnTo>
                    <a:pt x="490" y="207"/>
                  </a:lnTo>
                  <a:lnTo>
                    <a:pt x="490" y="206"/>
                  </a:lnTo>
                  <a:lnTo>
                    <a:pt x="491" y="206"/>
                  </a:lnTo>
                  <a:lnTo>
                    <a:pt x="492" y="206"/>
                  </a:lnTo>
                  <a:lnTo>
                    <a:pt x="494" y="206"/>
                  </a:lnTo>
                  <a:lnTo>
                    <a:pt x="494" y="205"/>
                  </a:lnTo>
                  <a:lnTo>
                    <a:pt x="495" y="205"/>
                  </a:lnTo>
                  <a:lnTo>
                    <a:pt x="496" y="205"/>
                  </a:lnTo>
                  <a:lnTo>
                    <a:pt x="496" y="203"/>
                  </a:lnTo>
                  <a:lnTo>
                    <a:pt x="497" y="203"/>
                  </a:lnTo>
                  <a:lnTo>
                    <a:pt x="497" y="202"/>
                  </a:lnTo>
                  <a:lnTo>
                    <a:pt x="498" y="201"/>
                  </a:lnTo>
                  <a:lnTo>
                    <a:pt x="499" y="198"/>
                  </a:lnTo>
                  <a:lnTo>
                    <a:pt x="500" y="195"/>
                  </a:lnTo>
                  <a:lnTo>
                    <a:pt x="501" y="195"/>
                  </a:lnTo>
                  <a:lnTo>
                    <a:pt x="501" y="194"/>
                  </a:lnTo>
                  <a:lnTo>
                    <a:pt x="500" y="194"/>
                  </a:lnTo>
                  <a:lnTo>
                    <a:pt x="501" y="194"/>
                  </a:lnTo>
                  <a:lnTo>
                    <a:pt x="501" y="193"/>
                  </a:lnTo>
                  <a:lnTo>
                    <a:pt x="503" y="193"/>
                  </a:lnTo>
                  <a:lnTo>
                    <a:pt x="503" y="192"/>
                  </a:lnTo>
                  <a:lnTo>
                    <a:pt x="504" y="192"/>
                  </a:lnTo>
                  <a:lnTo>
                    <a:pt x="504" y="191"/>
                  </a:lnTo>
                  <a:lnTo>
                    <a:pt x="505" y="190"/>
                  </a:lnTo>
                  <a:lnTo>
                    <a:pt x="506" y="190"/>
                  </a:lnTo>
                  <a:lnTo>
                    <a:pt x="507" y="189"/>
                  </a:lnTo>
                  <a:lnTo>
                    <a:pt x="508" y="189"/>
                  </a:lnTo>
                  <a:lnTo>
                    <a:pt x="509" y="189"/>
                  </a:lnTo>
                  <a:lnTo>
                    <a:pt x="509" y="187"/>
                  </a:lnTo>
                  <a:lnTo>
                    <a:pt x="510" y="187"/>
                  </a:lnTo>
                  <a:lnTo>
                    <a:pt x="512" y="187"/>
                  </a:lnTo>
                  <a:lnTo>
                    <a:pt x="513" y="187"/>
                  </a:lnTo>
                  <a:lnTo>
                    <a:pt x="513" y="186"/>
                  </a:lnTo>
                  <a:lnTo>
                    <a:pt x="514" y="186"/>
                  </a:lnTo>
                  <a:lnTo>
                    <a:pt x="514" y="185"/>
                  </a:lnTo>
                  <a:lnTo>
                    <a:pt x="523" y="183"/>
                  </a:lnTo>
                  <a:lnTo>
                    <a:pt x="524" y="182"/>
                  </a:lnTo>
                  <a:lnTo>
                    <a:pt x="524" y="181"/>
                  </a:lnTo>
                  <a:lnTo>
                    <a:pt x="526" y="180"/>
                  </a:lnTo>
                  <a:lnTo>
                    <a:pt x="527" y="180"/>
                  </a:lnTo>
                  <a:lnTo>
                    <a:pt x="529" y="180"/>
                  </a:lnTo>
                  <a:lnTo>
                    <a:pt x="530" y="180"/>
                  </a:lnTo>
                  <a:lnTo>
                    <a:pt x="531" y="180"/>
                  </a:lnTo>
                  <a:lnTo>
                    <a:pt x="532" y="180"/>
                  </a:lnTo>
                  <a:lnTo>
                    <a:pt x="533" y="181"/>
                  </a:lnTo>
                  <a:lnTo>
                    <a:pt x="534" y="180"/>
                  </a:lnTo>
                  <a:lnTo>
                    <a:pt x="535" y="178"/>
                  </a:lnTo>
                  <a:lnTo>
                    <a:pt x="537" y="178"/>
                  </a:lnTo>
                  <a:lnTo>
                    <a:pt x="538" y="177"/>
                  </a:lnTo>
                  <a:lnTo>
                    <a:pt x="539" y="176"/>
                  </a:lnTo>
                  <a:lnTo>
                    <a:pt x="540" y="176"/>
                  </a:lnTo>
                  <a:lnTo>
                    <a:pt x="541" y="176"/>
                  </a:lnTo>
                  <a:lnTo>
                    <a:pt x="543" y="177"/>
                  </a:lnTo>
                  <a:lnTo>
                    <a:pt x="544" y="175"/>
                  </a:lnTo>
                  <a:lnTo>
                    <a:pt x="543" y="175"/>
                  </a:lnTo>
                  <a:lnTo>
                    <a:pt x="543" y="174"/>
                  </a:lnTo>
                  <a:lnTo>
                    <a:pt x="543" y="173"/>
                  </a:lnTo>
                  <a:lnTo>
                    <a:pt x="544" y="173"/>
                  </a:lnTo>
                  <a:lnTo>
                    <a:pt x="544" y="172"/>
                  </a:lnTo>
                  <a:lnTo>
                    <a:pt x="544" y="170"/>
                  </a:lnTo>
                  <a:lnTo>
                    <a:pt x="543" y="170"/>
                  </a:lnTo>
                  <a:lnTo>
                    <a:pt x="543" y="169"/>
                  </a:lnTo>
                  <a:lnTo>
                    <a:pt x="542" y="169"/>
                  </a:lnTo>
                  <a:lnTo>
                    <a:pt x="542" y="168"/>
                  </a:lnTo>
                  <a:lnTo>
                    <a:pt x="542" y="167"/>
                  </a:lnTo>
                  <a:lnTo>
                    <a:pt x="541" y="167"/>
                  </a:lnTo>
                  <a:lnTo>
                    <a:pt x="540" y="167"/>
                  </a:lnTo>
                  <a:lnTo>
                    <a:pt x="539" y="167"/>
                  </a:lnTo>
                  <a:lnTo>
                    <a:pt x="538" y="167"/>
                  </a:lnTo>
                  <a:lnTo>
                    <a:pt x="538" y="166"/>
                  </a:lnTo>
                  <a:lnTo>
                    <a:pt x="537" y="166"/>
                  </a:lnTo>
                  <a:lnTo>
                    <a:pt x="537" y="165"/>
                  </a:lnTo>
                  <a:lnTo>
                    <a:pt x="535" y="162"/>
                  </a:lnTo>
                  <a:lnTo>
                    <a:pt x="533" y="159"/>
                  </a:lnTo>
                  <a:lnTo>
                    <a:pt x="537" y="157"/>
                  </a:lnTo>
                  <a:lnTo>
                    <a:pt x="540" y="156"/>
                  </a:lnTo>
                  <a:lnTo>
                    <a:pt x="542" y="150"/>
                  </a:lnTo>
                  <a:lnTo>
                    <a:pt x="544" y="150"/>
                  </a:lnTo>
                  <a:lnTo>
                    <a:pt x="546" y="151"/>
                  </a:lnTo>
                  <a:lnTo>
                    <a:pt x="547" y="151"/>
                  </a:lnTo>
                  <a:lnTo>
                    <a:pt x="548" y="151"/>
                  </a:lnTo>
                  <a:lnTo>
                    <a:pt x="548" y="150"/>
                  </a:lnTo>
                  <a:lnTo>
                    <a:pt x="548" y="149"/>
                  </a:lnTo>
                  <a:lnTo>
                    <a:pt x="548" y="148"/>
                  </a:lnTo>
                  <a:lnTo>
                    <a:pt x="549" y="148"/>
                  </a:lnTo>
                  <a:lnTo>
                    <a:pt x="548" y="147"/>
                  </a:lnTo>
                  <a:lnTo>
                    <a:pt x="549" y="145"/>
                  </a:lnTo>
                  <a:lnTo>
                    <a:pt x="548" y="144"/>
                  </a:lnTo>
                  <a:lnTo>
                    <a:pt x="548" y="143"/>
                  </a:lnTo>
                  <a:lnTo>
                    <a:pt x="550" y="143"/>
                  </a:lnTo>
                  <a:lnTo>
                    <a:pt x="552" y="142"/>
                  </a:lnTo>
                  <a:lnTo>
                    <a:pt x="553" y="142"/>
                  </a:lnTo>
                  <a:lnTo>
                    <a:pt x="555" y="142"/>
                  </a:lnTo>
                  <a:lnTo>
                    <a:pt x="559" y="145"/>
                  </a:lnTo>
                  <a:lnTo>
                    <a:pt x="560" y="147"/>
                  </a:lnTo>
                  <a:lnTo>
                    <a:pt x="563" y="149"/>
                  </a:lnTo>
                  <a:lnTo>
                    <a:pt x="564" y="150"/>
                  </a:lnTo>
                  <a:lnTo>
                    <a:pt x="565" y="150"/>
                  </a:lnTo>
                  <a:lnTo>
                    <a:pt x="565" y="151"/>
                  </a:lnTo>
                  <a:lnTo>
                    <a:pt x="566" y="151"/>
                  </a:lnTo>
                  <a:lnTo>
                    <a:pt x="567" y="149"/>
                  </a:lnTo>
                  <a:lnTo>
                    <a:pt x="568" y="149"/>
                  </a:lnTo>
                  <a:lnTo>
                    <a:pt x="570" y="151"/>
                  </a:lnTo>
                  <a:lnTo>
                    <a:pt x="572" y="152"/>
                  </a:lnTo>
                  <a:lnTo>
                    <a:pt x="574" y="153"/>
                  </a:lnTo>
                  <a:lnTo>
                    <a:pt x="575" y="155"/>
                  </a:lnTo>
                  <a:lnTo>
                    <a:pt x="575" y="153"/>
                  </a:lnTo>
                  <a:lnTo>
                    <a:pt x="576" y="153"/>
                  </a:lnTo>
                  <a:lnTo>
                    <a:pt x="576" y="152"/>
                  </a:lnTo>
                  <a:lnTo>
                    <a:pt x="577" y="152"/>
                  </a:lnTo>
                  <a:lnTo>
                    <a:pt x="578" y="152"/>
                  </a:lnTo>
                  <a:lnTo>
                    <a:pt x="578" y="151"/>
                  </a:lnTo>
                  <a:lnTo>
                    <a:pt x="579" y="151"/>
                  </a:lnTo>
                  <a:lnTo>
                    <a:pt x="581" y="151"/>
                  </a:lnTo>
                  <a:lnTo>
                    <a:pt x="582" y="150"/>
                  </a:lnTo>
                  <a:lnTo>
                    <a:pt x="583" y="150"/>
                  </a:lnTo>
                  <a:lnTo>
                    <a:pt x="584" y="150"/>
                  </a:lnTo>
                  <a:lnTo>
                    <a:pt x="585" y="149"/>
                  </a:lnTo>
                  <a:lnTo>
                    <a:pt x="586" y="149"/>
                  </a:lnTo>
                  <a:lnTo>
                    <a:pt x="587" y="149"/>
                  </a:lnTo>
                  <a:lnTo>
                    <a:pt x="589" y="149"/>
                  </a:lnTo>
                  <a:lnTo>
                    <a:pt x="590" y="149"/>
                  </a:lnTo>
                  <a:lnTo>
                    <a:pt x="590" y="148"/>
                  </a:lnTo>
                  <a:lnTo>
                    <a:pt x="591" y="148"/>
                  </a:lnTo>
                  <a:lnTo>
                    <a:pt x="592" y="147"/>
                  </a:lnTo>
                  <a:lnTo>
                    <a:pt x="593" y="147"/>
                  </a:lnTo>
                  <a:lnTo>
                    <a:pt x="594" y="145"/>
                  </a:lnTo>
                  <a:lnTo>
                    <a:pt x="595" y="145"/>
                  </a:lnTo>
                  <a:lnTo>
                    <a:pt x="595" y="144"/>
                  </a:lnTo>
                  <a:lnTo>
                    <a:pt x="596" y="144"/>
                  </a:lnTo>
                  <a:lnTo>
                    <a:pt x="598" y="144"/>
                  </a:lnTo>
                  <a:lnTo>
                    <a:pt x="598" y="143"/>
                  </a:lnTo>
                  <a:lnTo>
                    <a:pt x="599" y="143"/>
                  </a:lnTo>
                  <a:lnTo>
                    <a:pt x="600" y="142"/>
                  </a:lnTo>
                  <a:lnTo>
                    <a:pt x="600" y="141"/>
                  </a:lnTo>
                  <a:lnTo>
                    <a:pt x="602" y="140"/>
                  </a:lnTo>
                  <a:lnTo>
                    <a:pt x="601" y="139"/>
                  </a:lnTo>
                  <a:lnTo>
                    <a:pt x="601" y="136"/>
                  </a:lnTo>
                  <a:lnTo>
                    <a:pt x="600" y="135"/>
                  </a:lnTo>
                  <a:lnTo>
                    <a:pt x="600" y="134"/>
                  </a:lnTo>
                  <a:lnTo>
                    <a:pt x="601" y="134"/>
                  </a:lnTo>
                  <a:lnTo>
                    <a:pt x="601" y="133"/>
                  </a:lnTo>
                  <a:lnTo>
                    <a:pt x="602" y="133"/>
                  </a:lnTo>
                  <a:lnTo>
                    <a:pt x="603" y="132"/>
                  </a:lnTo>
                  <a:lnTo>
                    <a:pt x="604" y="132"/>
                  </a:lnTo>
                  <a:lnTo>
                    <a:pt x="606" y="131"/>
                  </a:lnTo>
                  <a:lnTo>
                    <a:pt x="607" y="131"/>
                  </a:lnTo>
                  <a:lnTo>
                    <a:pt x="608" y="131"/>
                  </a:lnTo>
                  <a:lnTo>
                    <a:pt x="609" y="131"/>
                  </a:lnTo>
                  <a:lnTo>
                    <a:pt x="610" y="131"/>
                  </a:lnTo>
                  <a:lnTo>
                    <a:pt x="610" y="130"/>
                  </a:lnTo>
                  <a:lnTo>
                    <a:pt x="610" y="128"/>
                  </a:lnTo>
                  <a:lnTo>
                    <a:pt x="611" y="128"/>
                  </a:lnTo>
                  <a:lnTo>
                    <a:pt x="613" y="127"/>
                  </a:lnTo>
                  <a:lnTo>
                    <a:pt x="615" y="127"/>
                  </a:lnTo>
                  <a:lnTo>
                    <a:pt x="616" y="127"/>
                  </a:lnTo>
                  <a:lnTo>
                    <a:pt x="617" y="127"/>
                  </a:lnTo>
                  <a:lnTo>
                    <a:pt x="618" y="128"/>
                  </a:lnTo>
                  <a:lnTo>
                    <a:pt x="619" y="128"/>
                  </a:lnTo>
                  <a:lnTo>
                    <a:pt x="620" y="128"/>
                  </a:lnTo>
                  <a:lnTo>
                    <a:pt x="621" y="127"/>
                  </a:lnTo>
                  <a:lnTo>
                    <a:pt x="620" y="127"/>
                  </a:lnTo>
                  <a:lnTo>
                    <a:pt x="620" y="126"/>
                  </a:lnTo>
                  <a:lnTo>
                    <a:pt x="619" y="126"/>
                  </a:lnTo>
                  <a:lnTo>
                    <a:pt x="620" y="126"/>
                  </a:lnTo>
                  <a:lnTo>
                    <a:pt x="621" y="124"/>
                  </a:lnTo>
                  <a:lnTo>
                    <a:pt x="621" y="123"/>
                  </a:lnTo>
                  <a:lnTo>
                    <a:pt x="622" y="122"/>
                  </a:lnTo>
                  <a:lnTo>
                    <a:pt x="624" y="122"/>
                  </a:lnTo>
                  <a:lnTo>
                    <a:pt x="625" y="120"/>
                  </a:lnTo>
                  <a:lnTo>
                    <a:pt x="626" y="120"/>
                  </a:lnTo>
                  <a:lnTo>
                    <a:pt x="626" y="119"/>
                  </a:lnTo>
                  <a:lnTo>
                    <a:pt x="627" y="119"/>
                  </a:lnTo>
                  <a:lnTo>
                    <a:pt x="626" y="117"/>
                  </a:lnTo>
                  <a:lnTo>
                    <a:pt x="624" y="116"/>
                  </a:lnTo>
                  <a:lnTo>
                    <a:pt x="624" y="115"/>
                  </a:lnTo>
                  <a:lnTo>
                    <a:pt x="622" y="114"/>
                  </a:lnTo>
                  <a:lnTo>
                    <a:pt x="621" y="114"/>
                  </a:lnTo>
                  <a:lnTo>
                    <a:pt x="621" y="113"/>
                  </a:lnTo>
                  <a:lnTo>
                    <a:pt x="620" y="113"/>
                  </a:lnTo>
                  <a:lnTo>
                    <a:pt x="620" y="111"/>
                  </a:lnTo>
                  <a:lnTo>
                    <a:pt x="619" y="111"/>
                  </a:lnTo>
                  <a:lnTo>
                    <a:pt x="619" y="110"/>
                  </a:lnTo>
                  <a:lnTo>
                    <a:pt x="618" y="109"/>
                  </a:lnTo>
                  <a:lnTo>
                    <a:pt x="618" y="108"/>
                  </a:lnTo>
                  <a:lnTo>
                    <a:pt x="617" y="108"/>
                  </a:lnTo>
                  <a:lnTo>
                    <a:pt x="616" y="106"/>
                  </a:lnTo>
                  <a:lnTo>
                    <a:pt x="615" y="105"/>
                  </a:lnTo>
                  <a:lnTo>
                    <a:pt x="616" y="105"/>
                  </a:lnTo>
                  <a:lnTo>
                    <a:pt x="616" y="103"/>
                  </a:lnTo>
                  <a:lnTo>
                    <a:pt x="617" y="103"/>
                  </a:lnTo>
                  <a:lnTo>
                    <a:pt x="617" y="102"/>
                  </a:lnTo>
                  <a:lnTo>
                    <a:pt x="616" y="101"/>
                  </a:lnTo>
                  <a:lnTo>
                    <a:pt x="616" y="100"/>
                  </a:lnTo>
                  <a:lnTo>
                    <a:pt x="616" y="99"/>
                  </a:lnTo>
                  <a:lnTo>
                    <a:pt x="615" y="98"/>
                  </a:lnTo>
                  <a:lnTo>
                    <a:pt x="615" y="97"/>
                  </a:lnTo>
                  <a:lnTo>
                    <a:pt x="613" y="95"/>
                  </a:lnTo>
                  <a:lnTo>
                    <a:pt x="613" y="93"/>
                  </a:lnTo>
                  <a:lnTo>
                    <a:pt x="612" y="92"/>
                  </a:lnTo>
                  <a:lnTo>
                    <a:pt x="611" y="89"/>
                  </a:lnTo>
                  <a:lnTo>
                    <a:pt x="611" y="88"/>
                  </a:lnTo>
                  <a:lnTo>
                    <a:pt x="612" y="86"/>
                  </a:lnTo>
                  <a:lnTo>
                    <a:pt x="612" y="84"/>
                  </a:lnTo>
                  <a:lnTo>
                    <a:pt x="613" y="84"/>
                  </a:lnTo>
                  <a:lnTo>
                    <a:pt x="615" y="84"/>
                  </a:lnTo>
                  <a:lnTo>
                    <a:pt x="615" y="83"/>
                  </a:lnTo>
                  <a:lnTo>
                    <a:pt x="616" y="82"/>
                  </a:lnTo>
                  <a:lnTo>
                    <a:pt x="616" y="81"/>
                  </a:lnTo>
                  <a:lnTo>
                    <a:pt x="617" y="81"/>
                  </a:lnTo>
                  <a:lnTo>
                    <a:pt x="617" y="80"/>
                  </a:lnTo>
                  <a:lnTo>
                    <a:pt x="618" y="80"/>
                  </a:lnTo>
                  <a:lnTo>
                    <a:pt x="618" y="78"/>
                  </a:lnTo>
                  <a:lnTo>
                    <a:pt x="619" y="78"/>
                  </a:lnTo>
                  <a:lnTo>
                    <a:pt x="620" y="77"/>
                  </a:lnTo>
                  <a:lnTo>
                    <a:pt x="620" y="76"/>
                  </a:lnTo>
                  <a:lnTo>
                    <a:pt x="621" y="76"/>
                  </a:lnTo>
                  <a:lnTo>
                    <a:pt x="621" y="75"/>
                  </a:lnTo>
                  <a:lnTo>
                    <a:pt x="622" y="75"/>
                  </a:lnTo>
                  <a:lnTo>
                    <a:pt x="621" y="74"/>
                  </a:lnTo>
                  <a:lnTo>
                    <a:pt x="622" y="74"/>
                  </a:lnTo>
                  <a:lnTo>
                    <a:pt x="624" y="73"/>
                  </a:lnTo>
                  <a:lnTo>
                    <a:pt x="622" y="72"/>
                  </a:lnTo>
                  <a:lnTo>
                    <a:pt x="622" y="70"/>
                  </a:lnTo>
                  <a:lnTo>
                    <a:pt x="621" y="70"/>
                  </a:lnTo>
                  <a:lnTo>
                    <a:pt x="621" y="69"/>
                  </a:lnTo>
                  <a:lnTo>
                    <a:pt x="622" y="69"/>
                  </a:lnTo>
                  <a:lnTo>
                    <a:pt x="624" y="69"/>
                  </a:lnTo>
                  <a:lnTo>
                    <a:pt x="624" y="70"/>
                  </a:lnTo>
                  <a:lnTo>
                    <a:pt x="625" y="70"/>
                  </a:lnTo>
                  <a:lnTo>
                    <a:pt x="625" y="69"/>
                  </a:lnTo>
                  <a:lnTo>
                    <a:pt x="626" y="69"/>
                  </a:lnTo>
                  <a:lnTo>
                    <a:pt x="626" y="68"/>
                  </a:lnTo>
                  <a:lnTo>
                    <a:pt x="625" y="68"/>
                  </a:lnTo>
                  <a:lnTo>
                    <a:pt x="625" y="67"/>
                  </a:lnTo>
                  <a:lnTo>
                    <a:pt x="625" y="66"/>
                  </a:lnTo>
                  <a:lnTo>
                    <a:pt x="626" y="66"/>
                  </a:lnTo>
                  <a:lnTo>
                    <a:pt x="626" y="65"/>
                  </a:lnTo>
                  <a:lnTo>
                    <a:pt x="627" y="64"/>
                  </a:lnTo>
                  <a:lnTo>
                    <a:pt x="627" y="63"/>
                  </a:lnTo>
                  <a:lnTo>
                    <a:pt x="628" y="63"/>
                  </a:lnTo>
                  <a:lnTo>
                    <a:pt x="629" y="63"/>
                  </a:lnTo>
                  <a:lnTo>
                    <a:pt x="630" y="63"/>
                  </a:lnTo>
                  <a:lnTo>
                    <a:pt x="630" y="61"/>
                  </a:lnTo>
                  <a:lnTo>
                    <a:pt x="630" y="60"/>
                  </a:lnTo>
                  <a:lnTo>
                    <a:pt x="632" y="60"/>
                  </a:lnTo>
                  <a:lnTo>
                    <a:pt x="632" y="59"/>
                  </a:lnTo>
                  <a:lnTo>
                    <a:pt x="633" y="59"/>
                  </a:lnTo>
                  <a:lnTo>
                    <a:pt x="633" y="58"/>
                  </a:lnTo>
                  <a:lnTo>
                    <a:pt x="633" y="59"/>
                  </a:lnTo>
                  <a:lnTo>
                    <a:pt x="634" y="59"/>
                  </a:lnTo>
                  <a:lnTo>
                    <a:pt x="635" y="60"/>
                  </a:lnTo>
                  <a:lnTo>
                    <a:pt x="636" y="60"/>
                  </a:lnTo>
                  <a:lnTo>
                    <a:pt x="636" y="61"/>
                  </a:lnTo>
                  <a:lnTo>
                    <a:pt x="637" y="63"/>
                  </a:lnTo>
                  <a:lnTo>
                    <a:pt x="638" y="63"/>
                  </a:lnTo>
                  <a:lnTo>
                    <a:pt x="639" y="63"/>
                  </a:lnTo>
                  <a:lnTo>
                    <a:pt x="639" y="64"/>
                  </a:lnTo>
                  <a:lnTo>
                    <a:pt x="639" y="65"/>
                  </a:lnTo>
                  <a:lnTo>
                    <a:pt x="641" y="65"/>
                  </a:lnTo>
                  <a:lnTo>
                    <a:pt x="641" y="66"/>
                  </a:lnTo>
                  <a:lnTo>
                    <a:pt x="641" y="67"/>
                  </a:lnTo>
                  <a:lnTo>
                    <a:pt x="641" y="69"/>
                  </a:lnTo>
                  <a:lnTo>
                    <a:pt x="642" y="70"/>
                  </a:lnTo>
                  <a:lnTo>
                    <a:pt x="642" y="72"/>
                  </a:lnTo>
                  <a:lnTo>
                    <a:pt x="641" y="73"/>
                  </a:lnTo>
                  <a:lnTo>
                    <a:pt x="639" y="74"/>
                  </a:lnTo>
                  <a:lnTo>
                    <a:pt x="641" y="75"/>
                  </a:lnTo>
                  <a:lnTo>
                    <a:pt x="642" y="75"/>
                  </a:lnTo>
                  <a:lnTo>
                    <a:pt x="642" y="76"/>
                  </a:lnTo>
                  <a:lnTo>
                    <a:pt x="643" y="76"/>
                  </a:lnTo>
                  <a:lnTo>
                    <a:pt x="643" y="77"/>
                  </a:lnTo>
                  <a:lnTo>
                    <a:pt x="644" y="77"/>
                  </a:lnTo>
                  <a:lnTo>
                    <a:pt x="644" y="78"/>
                  </a:lnTo>
                  <a:lnTo>
                    <a:pt x="645" y="78"/>
                  </a:lnTo>
                  <a:lnTo>
                    <a:pt x="646" y="80"/>
                  </a:lnTo>
                  <a:lnTo>
                    <a:pt x="646" y="81"/>
                  </a:lnTo>
                  <a:lnTo>
                    <a:pt x="646" y="82"/>
                  </a:lnTo>
                  <a:lnTo>
                    <a:pt x="647" y="83"/>
                  </a:lnTo>
                  <a:lnTo>
                    <a:pt x="647" y="84"/>
                  </a:lnTo>
                  <a:lnTo>
                    <a:pt x="647" y="85"/>
                  </a:lnTo>
                  <a:lnTo>
                    <a:pt x="649" y="86"/>
                  </a:lnTo>
                  <a:lnTo>
                    <a:pt x="649" y="88"/>
                  </a:lnTo>
                  <a:lnTo>
                    <a:pt x="650" y="90"/>
                  </a:lnTo>
                  <a:lnTo>
                    <a:pt x="650" y="91"/>
                  </a:lnTo>
                  <a:lnTo>
                    <a:pt x="650" y="92"/>
                  </a:lnTo>
                  <a:lnTo>
                    <a:pt x="649" y="93"/>
                  </a:lnTo>
                  <a:lnTo>
                    <a:pt x="649" y="94"/>
                  </a:lnTo>
                  <a:lnTo>
                    <a:pt x="649" y="95"/>
                  </a:lnTo>
                  <a:lnTo>
                    <a:pt x="649" y="97"/>
                  </a:lnTo>
                  <a:lnTo>
                    <a:pt x="650" y="97"/>
                  </a:lnTo>
                  <a:lnTo>
                    <a:pt x="650" y="98"/>
                  </a:lnTo>
                  <a:lnTo>
                    <a:pt x="650" y="99"/>
                  </a:lnTo>
                  <a:lnTo>
                    <a:pt x="650" y="100"/>
                  </a:lnTo>
                  <a:lnTo>
                    <a:pt x="650" y="101"/>
                  </a:lnTo>
                  <a:lnTo>
                    <a:pt x="651" y="101"/>
                  </a:lnTo>
                  <a:lnTo>
                    <a:pt x="651" y="102"/>
                  </a:lnTo>
                  <a:lnTo>
                    <a:pt x="652" y="102"/>
                  </a:lnTo>
                  <a:lnTo>
                    <a:pt x="652" y="103"/>
                  </a:lnTo>
                  <a:lnTo>
                    <a:pt x="651" y="103"/>
                  </a:lnTo>
                  <a:lnTo>
                    <a:pt x="651" y="105"/>
                  </a:lnTo>
                  <a:lnTo>
                    <a:pt x="651" y="106"/>
                  </a:lnTo>
                  <a:lnTo>
                    <a:pt x="652" y="106"/>
                  </a:lnTo>
                  <a:lnTo>
                    <a:pt x="652" y="107"/>
                  </a:lnTo>
                  <a:lnTo>
                    <a:pt x="652" y="108"/>
                  </a:lnTo>
                  <a:lnTo>
                    <a:pt x="652" y="109"/>
                  </a:lnTo>
                  <a:lnTo>
                    <a:pt x="652" y="110"/>
                  </a:lnTo>
                  <a:lnTo>
                    <a:pt x="652" y="113"/>
                  </a:lnTo>
                  <a:lnTo>
                    <a:pt x="652" y="114"/>
                  </a:lnTo>
                  <a:lnTo>
                    <a:pt x="652" y="115"/>
                  </a:lnTo>
                  <a:lnTo>
                    <a:pt x="651" y="116"/>
                  </a:lnTo>
                  <a:lnTo>
                    <a:pt x="651" y="117"/>
                  </a:lnTo>
                  <a:lnTo>
                    <a:pt x="651" y="118"/>
                  </a:lnTo>
                  <a:lnTo>
                    <a:pt x="650" y="117"/>
                  </a:lnTo>
                  <a:lnTo>
                    <a:pt x="650" y="116"/>
                  </a:lnTo>
                  <a:lnTo>
                    <a:pt x="650" y="115"/>
                  </a:lnTo>
                  <a:lnTo>
                    <a:pt x="650" y="114"/>
                  </a:lnTo>
                  <a:lnTo>
                    <a:pt x="649" y="110"/>
                  </a:lnTo>
                  <a:lnTo>
                    <a:pt x="649" y="109"/>
                  </a:lnTo>
                  <a:lnTo>
                    <a:pt x="647" y="109"/>
                  </a:lnTo>
                  <a:lnTo>
                    <a:pt x="646" y="110"/>
                  </a:lnTo>
                  <a:lnTo>
                    <a:pt x="645" y="110"/>
                  </a:lnTo>
                  <a:lnTo>
                    <a:pt x="644" y="111"/>
                  </a:lnTo>
                  <a:lnTo>
                    <a:pt x="643" y="113"/>
                  </a:lnTo>
                  <a:lnTo>
                    <a:pt x="641" y="113"/>
                  </a:lnTo>
                  <a:lnTo>
                    <a:pt x="641" y="114"/>
                  </a:lnTo>
                  <a:lnTo>
                    <a:pt x="639" y="114"/>
                  </a:lnTo>
                  <a:lnTo>
                    <a:pt x="638" y="114"/>
                  </a:lnTo>
                  <a:lnTo>
                    <a:pt x="637" y="115"/>
                  </a:lnTo>
                  <a:lnTo>
                    <a:pt x="636" y="115"/>
                  </a:lnTo>
                  <a:lnTo>
                    <a:pt x="635" y="116"/>
                  </a:lnTo>
                  <a:lnTo>
                    <a:pt x="634" y="116"/>
                  </a:lnTo>
                  <a:lnTo>
                    <a:pt x="633" y="117"/>
                  </a:lnTo>
                  <a:lnTo>
                    <a:pt x="632" y="117"/>
                  </a:lnTo>
                  <a:lnTo>
                    <a:pt x="630" y="117"/>
                  </a:lnTo>
                  <a:lnTo>
                    <a:pt x="629" y="118"/>
                  </a:lnTo>
                  <a:lnTo>
                    <a:pt x="628" y="118"/>
                  </a:lnTo>
                  <a:lnTo>
                    <a:pt x="630" y="119"/>
                  </a:lnTo>
                  <a:lnTo>
                    <a:pt x="633" y="120"/>
                  </a:lnTo>
                  <a:lnTo>
                    <a:pt x="635" y="122"/>
                  </a:lnTo>
                  <a:lnTo>
                    <a:pt x="636" y="123"/>
                  </a:lnTo>
                  <a:lnTo>
                    <a:pt x="637" y="123"/>
                  </a:lnTo>
                  <a:lnTo>
                    <a:pt x="637" y="124"/>
                  </a:lnTo>
                  <a:lnTo>
                    <a:pt x="638" y="123"/>
                  </a:lnTo>
                  <a:lnTo>
                    <a:pt x="639" y="123"/>
                  </a:lnTo>
                  <a:lnTo>
                    <a:pt x="639" y="124"/>
                  </a:lnTo>
                  <a:lnTo>
                    <a:pt x="641" y="124"/>
                  </a:lnTo>
                  <a:lnTo>
                    <a:pt x="641" y="125"/>
                  </a:lnTo>
                  <a:lnTo>
                    <a:pt x="642" y="126"/>
                  </a:lnTo>
                  <a:lnTo>
                    <a:pt x="642" y="127"/>
                  </a:lnTo>
                  <a:lnTo>
                    <a:pt x="643" y="127"/>
                  </a:lnTo>
                  <a:lnTo>
                    <a:pt x="643" y="128"/>
                  </a:lnTo>
                  <a:lnTo>
                    <a:pt x="644" y="128"/>
                  </a:lnTo>
                  <a:lnTo>
                    <a:pt x="645" y="130"/>
                  </a:lnTo>
                  <a:lnTo>
                    <a:pt x="646" y="131"/>
                  </a:lnTo>
                  <a:lnTo>
                    <a:pt x="647" y="131"/>
                  </a:lnTo>
                  <a:lnTo>
                    <a:pt x="647" y="132"/>
                  </a:lnTo>
                  <a:lnTo>
                    <a:pt x="649" y="132"/>
                  </a:lnTo>
                  <a:lnTo>
                    <a:pt x="649" y="131"/>
                  </a:lnTo>
                  <a:lnTo>
                    <a:pt x="650" y="131"/>
                  </a:lnTo>
                  <a:lnTo>
                    <a:pt x="651" y="131"/>
                  </a:lnTo>
                  <a:lnTo>
                    <a:pt x="652" y="131"/>
                  </a:lnTo>
                  <a:lnTo>
                    <a:pt x="652" y="132"/>
                  </a:lnTo>
                  <a:lnTo>
                    <a:pt x="653" y="132"/>
                  </a:lnTo>
                  <a:lnTo>
                    <a:pt x="654" y="132"/>
                  </a:lnTo>
                  <a:lnTo>
                    <a:pt x="654" y="131"/>
                  </a:lnTo>
                  <a:lnTo>
                    <a:pt x="655" y="131"/>
                  </a:lnTo>
                  <a:lnTo>
                    <a:pt x="655" y="132"/>
                  </a:lnTo>
                  <a:lnTo>
                    <a:pt x="655" y="133"/>
                  </a:lnTo>
                  <a:lnTo>
                    <a:pt x="655" y="134"/>
                  </a:lnTo>
                  <a:lnTo>
                    <a:pt x="656" y="134"/>
                  </a:lnTo>
                  <a:lnTo>
                    <a:pt x="656" y="135"/>
                  </a:lnTo>
                  <a:lnTo>
                    <a:pt x="658" y="135"/>
                  </a:lnTo>
                  <a:lnTo>
                    <a:pt x="659" y="135"/>
                  </a:lnTo>
                  <a:lnTo>
                    <a:pt x="660" y="135"/>
                  </a:lnTo>
                  <a:lnTo>
                    <a:pt x="661" y="136"/>
                  </a:lnTo>
                  <a:lnTo>
                    <a:pt x="662" y="136"/>
                  </a:lnTo>
                  <a:lnTo>
                    <a:pt x="663" y="136"/>
                  </a:lnTo>
                  <a:lnTo>
                    <a:pt x="664" y="136"/>
                  </a:lnTo>
                  <a:lnTo>
                    <a:pt x="664" y="137"/>
                  </a:lnTo>
                  <a:lnTo>
                    <a:pt x="665" y="137"/>
                  </a:lnTo>
                  <a:lnTo>
                    <a:pt x="667" y="137"/>
                  </a:lnTo>
                  <a:lnTo>
                    <a:pt x="668" y="137"/>
                  </a:lnTo>
                  <a:lnTo>
                    <a:pt x="669" y="139"/>
                  </a:lnTo>
                  <a:lnTo>
                    <a:pt x="670" y="139"/>
                  </a:lnTo>
                  <a:lnTo>
                    <a:pt x="670" y="140"/>
                  </a:lnTo>
                  <a:lnTo>
                    <a:pt x="670" y="141"/>
                  </a:lnTo>
                  <a:lnTo>
                    <a:pt x="671" y="141"/>
                  </a:lnTo>
                  <a:lnTo>
                    <a:pt x="672" y="141"/>
                  </a:lnTo>
                  <a:lnTo>
                    <a:pt x="672" y="142"/>
                  </a:lnTo>
                  <a:lnTo>
                    <a:pt x="673" y="142"/>
                  </a:lnTo>
                  <a:lnTo>
                    <a:pt x="673" y="143"/>
                  </a:lnTo>
                  <a:lnTo>
                    <a:pt x="673" y="144"/>
                  </a:lnTo>
                  <a:lnTo>
                    <a:pt x="673" y="145"/>
                  </a:lnTo>
                  <a:lnTo>
                    <a:pt x="673" y="147"/>
                  </a:lnTo>
                  <a:lnTo>
                    <a:pt x="675" y="147"/>
                  </a:lnTo>
                  <a:lnTo>
                    <a:pt x="675" y="148"/>
                  </a:lnTo>
                  <a:lnTo>
                    <a:pt x="675" y="149"/>
                  </a:lnTo>
                  <a:lnTo>
                    <a:pt x="676" y="149"/>
                  </a:lnTo>
                  <a:lnTo>
                    <a:pt x="676" y="150"/>
                  </a:lnTo>
                  <a:lnTo>
                    <a:pt x="676" y="151"/>
                  </a:lnTo>
                  <a:lnTo>
                    <a:pt x="676" y="152"/>
                  </a:lnTo>
                  <a:lnTo>
                    <a:pt x="676" y="153"/>
                  </a:lnTo>
                  <a:lnTo>
                    <a:pt x="676" y="155"/>
                  </a:lnTo>
                  <a:lnTo>
                    <a:pt x="676" y="156"/>
                  </a:lnTo>
                  <a:lnTo>
                    <a:pt x="676" y="157"/>
                  </a:lnTo>
                  <a:lnTo>
                    <a:pt x="676" y="156"/>
                  </a:lnTo>
                  <a:lnTo>
                    <a:pt x="676" y="157"/>
                  </a:lnTo>
                  <a:lnTo>
                    <a:pt x="676" y="158"/>
                  </a:lnTo>
                  <a:lnTo>
                    <a:pt x="676" y="159"/>
                  </a:lnTo>
                  <a:lnTo>
                    <a:pt x="677" y="159"/>
                  </a:lnTo>
                  <a:lnTo>
                    <a:pt x="678" y="159"/>
                  </a:lnTo>
                  <a:lnTo>
                    <a:pt x="679" y="160"/>
                  </a:lnTo>
                  <a:lnTo>
                    <a:pt x="680" y="160"/>
                  </a:lnTo>
                  <a:lnTo>
                    <a:pt x="680" y="159"/>
                  </a:lnTo>
                  <a:lnTo>
                    <a:pt x="681" y="159"/>
                  </a:lnTo>
                  <a:lnTo>
                    <a:pt x="682" y="159"/>
                  </a:lnTo>
                  <a:lnTo>
                    <a:pt x="684" y="159"/>
                  </a:lnTo>
                  <a:lnTo>
                    <a:pt x="685" y="159"/>
                  </a:lnTo>
                  <a:lnTo>
                    <a:pt x="685" y="160"/>
                  </a:lnTo>
                  <a:lnTo>
                    <a:pt x="686" y="160"/>
                  </a:lnTo>
                  <a:lnTo>
                    <a:pt x="686" y="158"/>
                  </a:lnTo>
                  <a:lnTo>
                    <a:pt x="693" y="158"/>
                  </a:lnTo>
                  <a:lnTo>
                    <a:pt x="694" y="161"/>
                  </a:lnTo>
                  <a:lnTo>
                    <a:pt x="696" y="172"/>
                  </a:lnTo>
                  <a:lnTo>
                    <a:pt x="697" y="175"/>
                  </a:lnTo>
                  <a:lnTo>
                    <a:pt x="697" y="176"/>
                  </a:lnTo>
                  <a:lnTo>
                    <a:pt x="697" y="177"/>
                  </a:lnTo>
                  <a:lnTo>
                    <a:pt x="697" y="180"/>
                  </a:lnTo>
                  <a:lnTo>
                    <a:pt x="696" y="182"/>
                  </a:lnTo>
                  <a:lnTo>
                    <a:pt x="696" y="184"/>
                  </a:lnTo>
                  <a:lnTo>
                    <a:pt x="695" y="186"/>
                  </a:lnTo>
                  <a:lnTo>
                    <a:pt x="695" y="187"/>
                  </a:lnTo>
                  <a:lnTo>
                    <a:pt x="694" y="190"/>
                  </a:lnTo>
                  <a:lnTo>
                    <a:pt x="695" y="191"/>
                  </a:lnTo>
                  <a:lnTo>
                    <a:pt x="694" y="192"/>
                  </a:lnTo>
                  <a:lnTo>
                    <a:pt x="694" y="194"/>
                  </a:lnTo>
                  <a:lnTo>
                    <a:pt x="694" y="195"/>
                  </a:lnTo>
                  <a:lnTo>
                    <a:pt x="694" y="197"/>
                  </a:lnTo>
                  <a:lnTo>
                    <a:pt x="693" y="197"/>
                  </a:lnTo>
                  <a:lnTo>
                    <a:pt x="693" y="198"/>
                  </a:lnTo>
                  <a:lnTo>
                    <a:pt x="693" y="199"/>
                  </a:lnTo>
                  <a:lnTo>
                    <a:pt x="691" y="199"/>
                  </a:lnTo>
                  <a:lnTo>
                    <a:pt x="691" y="200"/>
                  </a:lnTo>
                  <a:lnTo>
                    <a:pt x="691" y="201"/>
                  </a:lnTo>
                  <a:lnTo>
                    <a:pt x="690" y="201"/>
                  </a:lnTo>
                  <a:lnTo>
                    <a:pt x="690" y="202"/>
                  </a:lnTo>
                  <a:lnTo>
                    <a:pt x="690" y="203"/>
                  </a:lnTo>
                  <a:lnTo>
                    <a:pt x="689" y="203"/>
                  </a:lnTo>
                  <a:lnTo>
                    <a:pt x="688" y="205"/>
                  </a:lnTo>
                  <a:lnTo>
                    <a:pt x="687" y="205"/>
                  </a:lnTo>
                  <a:lnTo>
                    <a:pt x="686" y="206"/>
                  </a:lnTo>
                  <a:lnTo>
                    <a:pt x="685" y="206"/>
                  </a:lnTo>
                  <a:lnTo>
                    <a:pt x="685" y="207"/>
                  </a:lnTo>
                  <a:lnTo>
                    <a:pt x="684" y="207"/>
                  </a:lnTo>
                  <a:lnTo>
                    <a:pt x="684" y="208"/>
                  </a:lnTo>
                  <a:lnTo>
                    <a:pt x="684" y="209"/>
                  </a:lnTo>
                  <a:lnTo>
                    <a:pt x="682" y="209"/>
                  </a:lnTo>
                  <a:lnTo>
                    <a:pt x="682" y="210"/>
                  </a:lnTo>
                  <a:lnTo>
                    <a:pt x="682" y="211"/>
                  </a:lnTo>
                  <a:lnTo>
                    <a:pt x="681" y="211"/>
                  </a:lnTo>
                  <a:lnTo>
                    <a:pt x="680" y="211"/>
                  </a:lnTo>
                  <a:lnTo>
                    <a:pt x="680" y="212"/>
                  </a:lnTo>
                  <a:lnTo>
                    <a:pt x="679" y="212"/>
                  </a:lnTo>
                  <a:lnTo>
                    <a:pt x="679" y="214"/>
                  </a:lnTo>
                  <a:lnTo>
                    <a:pt x="678" y="215"/>
                  </a:lnTo>
                  <a:lnTo>
                    <a:pt x="677" y="216"/>
                  </a:lnTo>
                  <a:lnTo>
                    <a:pt x="679" y="219"/>
                  </a:lnTo>
                  <a:lnTo>
                    <a:pt x="679" y="222"/>
                  </a:lnTo>
                  <a:lnTo>
                    <a:pt x="679" y="223"/>
                  </a:lnTo>
                  <a:lnTo>
                    <a:pt x="678" y="226"/>
                  </a:lnTo>
                  <a:lnTo>
                    <a:pt x="677" y="228"/>
                  </a:lnTo>
                  <a:lnTo>
                    <a:pt x="673" y="231"/>
                  </a:lnTo>
                  <a:lnTo>
                    <a:pt x="670" y="233"/>
                  </a:lnTo>
                  <a:lnTo>
                    <a:pt x="670" y="234"/>
                  </a:lnTo>
                  <a:lnTo>
                    <a:pt x="670" y="236"/>
                  </a:lnTo>
                  <a:lnTo>
                    <a:pt x="671" y="237"/>
                  </a:lnTo>
                  <a:lnTo>
                    <a:pt x="672" y="240"/>
                  </a:lnTo>
                  <a:lnTo>
                    <a:pt x="673" y="241"/>
                  </a:lnTo>
                  <a:lnTo>
                    <a:pt x="673" y="242"/>
                  </a:lnTo>
                  <a:lnTo>
                    <a:pt x="673" y="243"/>
                  </a:lnTo>
                  <a:lnTo>
                    <a:pt x="671" y="245"/>
                  </a:lnTo>
                  <a:lnTo>
                    <a:pt x="669" y="248"/>
                  </a:lnTo>
                  <a:lnTo>
                    <a:pt x="668" y="249"/>
                  </a:lnTo>
                  <a:lnTo>
                    <a:pt x="667" y="249"/>
                  </a:lnTo>
                  <a:lnTo>
                    <a:pt x="665" y="249"/>
                  </a:lnTo>
                  <a:lnTo>
                    <a:pt x="664" y="250"/>
                  </a:lnTo>
                  <a:lnTo>
                    <a:pt x="663" y="250"/>
                  </a:lnTo>
                  <a:lnTo>
                    <a:pt x="662" y="251"/>
                  </a:lnTo>
                  <a:lnTo>
                    <a:pt x="661" y="251"/>
                  </a:lnTo>
                  <a:lnTo>
                    <a:pt x="658" y="252"/>
                  </a:lnTo>
                  <a:lnTo>
                    <a:pt x="656" y="253"/>
                  </a:lnTo>
                  <a:lnTo>
                    <a:pt x="656" y="254"/>
                  </a:lnTo>
                  <a:lnTo>
                    <a:pt x="655" y="254"/>
                  </a:lnTo>
                  <a:lnTo>
                    <a:pt x="655" y="256"/>
                  </a:lnTo>
                  <a:lnTo>
                    <a:pt x="653" y="257"/>
                  </a:lnTo>
                  <a:lnTo>
                    <a:pt x="654" y="258"/>
                  </a:lnTo>
                  <a:lnTo>
                    <a:pt x="652" y="260"/>
                  </a:lnTo>
                  <a:lnTo>
                    <a:pt x="651" y="259"/>
                  </a:lnTo>
                  <a:lnTo>
                    <a:pt x="651" y="258"/>
                  </a:lnTo>
                  <a:lnTo>
                    <a:pt x="649" y="260"/>
                  </a:lnTo>
                  <a:lnTo>
                    <a:pt x="644" y="262"/>
                  </a:lnTo>
                  <a:lnTo>
                    <a:pt x="642" y="264"/>
                  </a:lnTo>
                  <a:lnTo>
                    <a:pt x="643" y="266"/>
                  </a:lnTo>
                  <a:lnTo>
                    <a:pt x="641" y="266"/>
                  </a:lnTo>
                  <a:lnTo>
                    <a:pt x="639" y="267"/>
                  </a:lnTo>
                  <a:lnTo>
                    <a:pt x="638" y="267"/>
                  </a:lnTo>
                  <a:lnTo>
                    <a:pt x="636" y="267"/>
                  </a:lnTo>
                  <a:lnTo>
                    <a:pt x="636" y="268"/>
                  </a:lnTo>
                  <a:lnTo>
                    <a:pt x="630" y="269"/>
                  </a:lnTo>
                  <a:lnTo>
                    <a:pt x="629" y="269"/>
                  </a:lnTo>
                  <a:lnTo>
                    <a:pt x="628" y="269"/>
                  </a:lnTo>
                  <a:lnTo>
                    <a:pt x="627" y="270"/>
                  </a:lnTo>
                  <a:lnTo>
                    <a:pt x="626" y="270"/>
                  </a:lnTo>
                  <a:lnTo>
                    <a:pt x="625" y="270"/>
                  </a:lnTo>
                  <a:lnTo>
                    <a:pt x="624" y="272"/>
                  </a:lnTo>
                  <a:lnTo>
                    <a:pt x="621" y="272"/>
                  </a:lnTo>
                  <a:lnTo>
                    <a:pt x="620" y="273"/>
                  </a:lnTo>
                  <a:lnTo>
                    <a:pt x="619" y="273"/>
                  </a:lnTo>
                  <a:lnTo>
                    <a:pt x="618" y="274"/>
                  </a:lnTo>
                  <a:lnTo>
                    <a:pt x="617" y="274"/>
                  </a:lnTo>
                  <a:lnTo>
                    <a:pt x="615" y="275"/>
                  </a:lnTo>
                  <a:lnTo>
                    <a:pt x="613" y="276"/>
                  </a:lnTo>
                  <a:lnTo>
                    <a:pt x="613" y="275"/>
                  </a:lnTo>
                  <a:lnTo>
                    <a:pt x="615" y="275"/>
                  </a:lnTo>
                  <a:lnTo>
                    <a:pt x="615" y="274"/>
                  </a:lnTo>
                  <a:lnTo>
                    <a:pt x="613" y="272"/>
                  </a:lnTo>
                  <a:lnTo>
                    <a:pt x="613" y="270"/>
                  </a:lnTo>
                  <a:lnTo>
                    <a:pt x="613" y="269"/>
                  </a:lnTo>
                  <a:lnTo>
                    <a:pt x="613" y="268"/>
                  </a:lnTo>
                  <a:lnTo>
                    <a:pt x="613" y="264"/>
                  </a:lnTo>
                  <a:lnTo>
                    <a:pt x="613" y="261"/>
                  </a:lnTo>
                  <a:lnTo>
                    <a:pt x="615" y="259"/>
                  </a:lnTo>
                  <a:lnTo>
                    <a:pt x="615" y="257"/>
                  </a:lnTo>
                  <a:lnTo>
                    <a:pt x="613" y="252"/>
                  </a:lnTo>
                  <a:lnTo>
                    <a:pt x="613" y="253"/>
                  </a:lnTo>
                  <a:lnTo>
                    <a:pt x="608" y="253"/>
                  </a:lnTo>
                  <a:lnTo>
                    <a:pt x="606" y="253"/>
                  </a:lnTo>
                  <a:lnTo>
                    <a:pt x="603" y="252"/>
                  </a:lnTo>
                  <a:lnTo>
                    <a:pt x="600" y="252"/>
                  </a:lnTo>
                  <a:lnTo>
                    <a:pt x="596" y="252"/>
                  </a:lnTo>
                  <a:lnTo>
                    <a:pt x="592" y="251"/>
                  </a:lnTo>
                  <a:lnTo>
                    <a:pt x="589" y="251"/>
                  </a:lnTo>
                  <a:lnTo>
                    <a:pt x="585" y="251"/>
                  </a:lnTo>
                  <a:lnTo>
                    <a:pt x="584" y="250"/>
                  </a:lnTo>
                  <a:lnTo>
                    <a:pt x="584" y="249"/>
                  </a:lnTo>
                  <a:lnTo>
                    <a:pt x="582" y="247"/>
                  </a:lnTo>
                  <a:lnTo>
                    <a:pt x="578" y="244"/>
                  </a:lnTo>
                  <a:lnTo>
                    <a:pt x="577" y="243"/>
                  </a:lnTo>
                  <a:lnTo>
                    <a:pt x="576" y="243"/>
                  </a:lnTo>
                  <a:lnTo>
                    <a:pt x="576" y="242"/>
                  </a:lnTo>
                  <a:lnTo>
                    <a:pt x="575" y="241"/>
                  </a:lnTo>
                  <a:lnTo>
                    <a:pt x="575" y="240"/>
                  </a:lnTo>
                  <a:lnTo>
                    <a:pt x="574" y="239"/>
                  </a:lnTo>
                  <a:lnTo>
                    <a:pt x="573" y="240"/>
                  </a:lnTo>
                  <a:lnTo>
                    <a:pt x="574" y="240"/>
                  </a:lnTo>
                  <a:lnTo>
                    <a:pt x="574" y="241"/>
                  </a:lnTo>
                  <a:lnTo>
                    <a:pt x="574" y="242"/>
                  </a:lnTo>
                  <a:lnTo>
                    <a:pt x="573" y="242"/>
                  </a:lnTo>
                  <a:lnTo>
                    <a:pt x="573" y="243"/>
                  </a:lnTo>
                  <a:lnTo>
                    <a:pt x="573" y="244"/>
                  </a:lnTo>
                  <a:lnTo>
                    <a:pt x="572" y="244"/>
                  </a:lnTo>
                  <a:lnTo>
                    <a:pt x="570" y="245"/>
                  </a:lnTo>
                  <a:lnTo>
                    <a:pt x="569" y="247"/>
                  </a:lnTo>
                  <a:lnTo>
                    <a:pt x="569" y="248"/>
                  </a:lnTo>
                  <a:lnTo>
                    <a:pt x="568" y="248"/>
                  </a:lnTo>
                  <a:lnTo>
                    <a:pt x="568" y="249"/>
                  </a:lnTo>
                  <a:lnTo>
                    <a:pt x="567" y="250"/>
                  </a:lnTo>
                  <a:lnTo>
                    <a:pt x="567" y="251"/>
                  </a:lnTo>
                  <a:lnTo>
                    <a:pt x="566" y="252"/>
                  </a:lnTo>
                  <a:lnTo>
                    <a:pt x="566" y="253"/>
                  </a:lnTo>
                  <a:lnTo>
                    <a:pt x="565" y="253"/>
                  </a:lnTo>
                  <a:lnTo>
                    <a:pt x="565" y="254"/>
                  </a:lnTo>
                  <a:lnTo>
                    <a:pt x="565" y="256"/>
                  </a:lnTo>
                  <a:lnTo>
                    <a:pt x="564" y="256"/>
                  </a:lnTo>
                  <a:lnTo>
                    <a:pt x="564" y="257"/>
                  </a:lnTo>
                  <a:lnTo>
                    <a:pt x="564" y="258"/>
                  </a:lnTo>
                  <a:lnTo>
                    <a:pt x="563" y="259"/>
                  </a:lnTo>
                  <a:lnTo>
                    <a:pt x="563" y="260"/>
                  </a:lnTo>
                  <a:lnTo>
                    <a:pt x="561" y="261"/>
                  </a:lnTo>
                  <a:lnTo>
                    <a:pt x="561" y="262"/>
                  </a:lnTo>
                  <a:lnTo>
                    <a:pt x="561" y="264"/>
                  </a:lnTo>
                  <a:lnTo>
                    <a:pt x="561" y="265"/>
                  </a:lnTo>
                  <a:lnTo>
                    <a:pt x="561" y="266"/>
                  </a:lnTo>
                  <a:lnTo>
                    <a:pt x="561" y="267"/>
                  </a:lnTo>
                  <a:lnTo>
                    <a:pt x="561" y="268"/>
                  </a:lnTo>
                  <a:lnTo>
                    <a:pt x="561" y="269"/>
                  </a:lnTo>
                  <a:lnTo>
                    <a:pt x="563" y="269"/>
                  </a:lnTo>
                  <a:lnTo>
                    <a:pt x="564" y="270"/>
                  </a:lnTo>
                  <a:lnTo>
                    <a:pt x="564" y="272"/>
                  </a:lnTo>
                  <a:lnTo>
                    <a:pt x="564" y="273"/>
                  </a:lnTo>
                  <a:lnTo>
                    <a:pt x="563" y="273"/>
                  </a:lnTo>
                  <a:lnTo>
                    <a:pt x="561" y="274"/>
                  </a:lnTo>
                  <a:lnTo>
                    <a:pt x="560" y="274"/>
                  </a:lnTo>
                  <a:lnTo>
                    <a:pt x="560" y="275"/>
                  </a:lnTo>
                  <a:lnTo>
                    <a:pt x="559" y="276"/>
                  </a:lnTo>
                  <a:lnTo>
                    <a:pt x="558" y="277"/>
                  </a:lnTo>
                  <a:lnTo>
                    <a:pt x="557" y="278"/>
                  </a:lnTo>
                  <a:lnTo>
                    <a:pt x="556" y="279"/>
                  </a:lnTo>
                  <a:lnTo>
                    <a:pt x="556" y="281"/>
                  </a:lnTo>
                  <a:lnTo>
                    <a:pt x="556" y="283"/>
                  </a:lnTo>
                  <a:lnTo>
                    <a:pt x="555" y="284"/>
                  </a:lnTo>
                  <a:lnTo>
                    <a:pt x="553" y="285"/>
                  </a:lnTo>
                  <a:lnTo>
                    <a:pt x="551" y="285"/>
                  </a:lnTo>
                  <a:lnTo>
                    <a:pt x="549" y="285"/>
                  </a:lnTo>
                  <a:lnTo>
                    <a:pt x="548" y="285"/>
                  </a:lnTo>
                  <a:lnTo>
                    <a:pt x="546" y="284"/>
                  </a:lnTo>
                  <a:lnTo>
                    <a:pt x="544" y="284"/>
                  </a:lnTo>
                  <a:lnTo>
                    <a:pt x="543" y="284"/>
                  </a:lnTo>
                  <a:lnTo>
                    <a:pt x="542" y="284"/>
                  </a:lnTo>
                  <a:lnTo>
                    <a:pt x="541" y="284"/>
                  </a:lnTo>
                  <a:lnTo>
                    <a:pt x="540" y="284"/>
                  </a:lnTo>
                  <a:lnTo>
                    <a:pt x="539" y="284"/>
                  </a:lnTo>
                  <a:lnTo>
                    <a:pt x="538" y="284"/>
                  </a:lnTo>
                  <a:lnTo>
                    <a:pt x="538" y="285"/>
                  </a:lnTo>
                  <a:lnTo>
                    <a:pt x="537" y="286"/>
                  </a:lnTo>
                  <a:lnTo>
                    <a:pt x="534" y="287"/>
                  </a:lnTo>
                  <a:lnTo>
                    <a:pt x="533" y="289"/>
                  </a:lnTo>
                  <a:lnTo>
                    <a:pt x="532" y="289"/>
                  </a:lnTo>
                  <a:lnTo>
                    <a:pt x="532" y="290"/>
                  </a:lnTo>
                  <a:lnTo>
                    <a:pt x="531" y="290"/>
                  </a:lnTo>
                  <a:lnTo>
                    <a:pt x="530" y="290"/>
                  </a:lnTo>
                  <a:lnTo>
                    <a:pt x="529" y="290"/>
                  </a:lnTo>
                  <a:lnTo>
                    <a:pt x="529" y="291"/>
                  </a:lnTo>
                  <a:lnTo>
                    <a:pt x="527" y="291"/>
                  </a:lnTo>
                  <a:lnTo>
                    <a:pt x="527" y="292"/>
                  </a:lnTo>
                  <a:lnTo>
                    <a:pt x="526" y="292"/>
                  </a:lnTo>
                  <a:lnTo>
                    <a:pt x="526" y="293"/>
                  </a:lnTo>
                  <a:lnTo>
                    <a:pt x="525" y="293"/>
                  </a:lnTo>
                  <a:lnTo>
                    <a:pt x="525" y="294"/>
                  </a:lnTo>
                  <a:lnTo>
                    <a:pt x="525" y="295"/>
                  </a:lnTo>
                  <a:lnTo>
                    <a:pt x="524" y="295"/>
                  </a:lnTo>
                  <a:lnTo>
                    <a:pt x="524" y="298"/>
                  </a:lnTo>
                  <a:lnTo>
                    <a:pt x="524" y="299"/>
                  </a:lnTo>
                  <a:lnTo>
                    <a:pt x="524" y="300"/>
                  </a:lnTo>
                  <a:lnTo>
                    <a:pt x="523" y="301"/>
                  </a:lnTo>
                  <a:lnTo>
                    <a:pt x="523" y="302"/>
                  </a:lnTo>
                  <a:lnTo>
                    <a:pt x="522" y="303"/>
                  </a:lnTo>
                  <a:lnTo>
                    <a:pt x="522" y="304"/>
                  </a:lnTo>
                  <a:lnTo>
                    <a:pt x="521" y="306"/>
                  </a:lnTo>
                  <a:lnTo>
                    <a:pt x="521" y="307"/>
                  </a:lnTo>
                  <a:lnTo>
                    <a:pt x="520" y="308"/>
                  </a:lnTo>
                  <a:lnTo>
                    <a:pt x="520" y="309"/>
                  </a:lnTo>
                  <a:lnTo>
                    <a:pt x="520" y="311"/>
                  </a:lnTo>
                  <a:lnTo>
                    <a:pt x="518" y="312"/>
                  </a:lnTo>
                  <a:lnTo>
                    <a:pt x="518" y="315"/>
                  </a:lnTo>
                  <a:lnTo>
                    <a:pt x="517" y="316"/>
                  </a:lnTo>
                  <a:lnTo>
                    <a:pt x="516" y="317"/>
                  </a:lnTo>
                  <a:lnTo>
                    <a:pt x="515" y="319"/>
                  </a:lnTo>
                  <a:lnTo>
                    <a:pt x="514" y="320"/>
                  </a:lnTo>
                  <a:lnTo>
                    <a:pt x="514" y="321"/>
                  </a:lnTo>
                  <a:lnTo>
                    <a:pt x="513" y="321"/>
                  </a:lnTo>
                  <a:lnTo>
                    <a:pt x="513" y="323"/>
                  </a:lnTo>
                  <a:lnTo>
                    <a:pt x="513" y="324"/>
                  </a:lnTo>
                  <a:lnTo>
                    <a:pt x="512" y="325"/>
                  </a:lnTo>
                  <a:lnTo>
                    <a:pt x="512" y="326"/>
                  </a:lnTo>
                  <a:lnTo>
                    <a:pt x="510" y="327"/>
                  </a:lnTo>
                  <a:lnTo>
                    <a:pt x="509" y="328"/>
                  </a:lnTo>
                  <a:lnTo>
                    <a:pt x="509" y="329"/>
                  </a:lnTo>
                  <a:lnTo>
                    <a:pt x="509" y="331"/>
                  </a:lnTo>
                  <a:lnTo>
                    <a:pt x="509" y="332"/>
                  </a:lnTo>
                  <a:lnTo>
                    <a:pt x="509" y="333"/>
                  </a:lnTo>
                  <a:lnTo>
                    <a:pt x="509" y="334"/>
                  </a:lnTo>
                  <a:lnTo>
                    <a:pt x="509" y="335"/>
                  </a:lnTo>
                  <a:lnTo>
                    <a:pt x="509" y="336"/>
                  </a:lnTo>
                  <a:lnTo>
                    <a:pt x="508" y="336"/>
                  </a:lnTo>
                  <a:lnTo>
                    <a:pt x="508" y="337"/>
                  </a:lnTo>
                  <a:lnTo>
                    <a:pt x="507" y="339"/>
                  </a:lnTo>
                  <a:lnTo>
                    <a:pt x="507" y="340"/>
                  </a:lnTo>
                  <a:lnTo>
                    <a:pt x="506" y="341"/>
                  </a:lnTo>
                  <a:lnTo>
                    <a:pt x="506" y="342"/>
                  </a:lnTo>
                  <a:lnTo>
                    <a:pt x="505" y="342"/>
                  </a:lnTo>
                  <a:lnTo>
                    <a:pt x="504" y="343"/>
                  </a:lnTo>
                  <a:lnTo>
                    <a:pt x="504" y="344"/>
                  </a:lnTo>
                  <a:lnTo>
                    <a:pt x="503" y="344"/>
                  </a:lnTo>
                  <a:lnTo>
                    <a:pt x="501" y="345"/>
                  </a:lnTo>
                  <a:lnTo>
                    <a:pt x="501" y="346"/>
                  </a:lnTo>
                  <a:lnTo>
                    <a:pt x="500" y="346"/>
                  </a:lnTo>
                  <a:lnTo>
                    <a:pt x="500" y="348"/>
                  </a:lnTo>
                  <a:lnTo>
                    <a:pt x="499" y="349"/>
                  </a:lnTo>
                  <a:lnTo>
                    <a:pt x="498" y="350"/>
                  </a:lnTo>
                  <a:lnTo>
                    <a:pt x="497" y="351"/>
                  </a:lnTo>
                  <a:lnTo>
                    <a:pt x="496" y="351"/>
                  </a:lnTo>
                  <a:lnTo>
                    <a:pt x="495" y="351"/>
                  </a:lnTo>
                  <a:lnTo>
                    <a:pt x="495" y="352"/>
                  </a:lnTo>
                  <a:lnTo>
                    <a:pt x="494" y="352"/>
                  </a:lnTo>
                  <a:lnTo>
                    <a:pt x="492" y="352"/>
                  </a:lnTo>
                  <a:lnTo>
                    <a:pt x="491" y="352"/>
                  </a:lnTo>
                  <a:lnTo>
                    <a:pt x="490" y="353"/>
                  </a:lnTo>
                  <a:lnTo>
                    <a:pt x="489" y="354"/>
                  </a:lnTo>
                  <a:lnTo>
                    <a:pt x="484" y="357"/>
                  </a:lnTo>
                  <a:lnTo>
                    <a:pt x="484" y="358"/>
                  </a:lnTo>
                  <a:lnTo>
                    <a:pt x="483" y="358"/>
                  </a:lnTo>
                  <a:lnTo>
                    <a:pt x="481" y="359"/>
                  </a:lnTo>
                  <a:lnTo>
                    <a:pt x="480" y="360"/>
                  </a:lnTo>
                  <a:lnTo>
                    <a:pt x="473" y="357"/>
                  </a:lnTo>
                  <a:lnTo>
                    <a:pt x="472" y="357"/>
                  </a:lnTo>
                  <a:lnTo>
                    <a:pt x="471" y="356"/>
                  </a:lnTo>
                  <a:lnTo>
                    <a:pt x="470" y="354"/>
                  </a:lnTo>
                  <a:lnTo>
                    <a:pt x="470" y="353"/>
                  </a:lnTo>
                  <a:lnTo>
                    <a:pt x="470" y="350"/>
                  </a:lnTo>
                  <a:lnTo>
                    <a:pt x="470" y="349"/>
                  </a:lnTo>
                  <a:lnTo>
                    <a:pt x="469" y="349"/>
                  </a:lnTo>
                  <a:lnTo>
                    <a:pt x="467" y="349"/>
                  </a:lnTo>
                  <a:lnTo>
                    <a:pt x="466" y="349"/>
                  </a:lnTo>
                  <a:lnTo>
                    <a:pt x="465" y="350"/>
                  </a:lnTo>
                  <a:lnTo>
                    <a:pt x="464" y="351"/>
                  </a:lnTo>
                  <a:lnTo>
                    <a:pt x="463" y="352"/>
                  </a:lnTo>
                  <a:lnTo>
                    <a:pt x="462" y="354"/>
                  </a:lnTo>
                  <a:lnTo>
                    <a:pt x="458" y="359"/>
                  </a:lnTo>
                  <a:lnTo>
                    <a:pt x="457" y="360"/>
                  </a:lnTo>
                  <a:lnTo>
                    <a:pt x="455" y="362"/>
                  </a:lnTo>
                  <a:lnTo>
                    <a:pt x="453" y="365"/>
                  </a:lnTo>
                  <a:lnTo>
                    <a:pt x="451" y="368"/>
                  </a:lnTo>
                  <a:lnTo>
                    <a:pt x="449" y="366"/>
                  </a:lnTo>
                  <a:lnTo>
                    <a:pt x="446" y="364"/>
                  </a:lnTo>
                  <a:lnTo>
                    <a:pt x="440" y="360"/>
                  </a:lnTo>
                  <a:lnTo>
                    <a:pt x="440" y="356"/>
                  </a:lnTo>
                  <a:lnTo>
                    <a:pt x="439" y="353"/>
                  </a:lnTo>
                  <a:lnTo>
                    <a:pt x="439" y="350"/>
                  </a:lnTo>
                  <a:lnTo>
                    <a:pt x="438" y="350"/>
                  </a:lnTo>
                  <a:lnTo>
                    <a:pt x="435" y="351"/>
                  </a:lnTo>
                  <a:lnTo>
                    <a:pt x="434" y="351"/>
                  </a:lnTo>
                  <a:lnTo>
                    <a:pt x="429" y="352"/>
                  </a:lnTo>
                  <a:lnTo>
                    <a:pt x="424" y="358"/>
                  </a:lnTo>
                  <a:lnTo>
                    <a:pt x="423" y="360"/>
                  </a:lnTo>
                  <a:lnTo>
                    <a:pt x="423" y="362"/>
                  </a:lnTo>
                  <a:lnTo>
                    <a:pt x="423" y="364"/>
                  </a:lnTo>
                  <a:lnTo>
                    <a:pt x="421" y="365"/>
                  </a:lnTo>
                  <a:lnTo>
                    <a:pt x="420" y="365"/>
                  </a:lnTo>
                  <a:lnTo>
                    <a:pt x="418" y="364"/>
                  </a:lnTo>
                  <a:lnTo>
                    <a:pt x="417" y="364"/>
                  </a:lnTo>
                  <a:lnTo>
                    <a:pt x="415" y="364"/>
                  </a:lnTo>
                  <a:lnTo>
                    <a:pt x="414" y="364"/>
                  </a:lnTo>
                  <a:lnTo>
                    <a:pt x="413" y="364"/>
                  </a:lnTo>
                  <a:lnTo>
                    <a:pt x="412" y="365"/>
                  </a:lnTo>
                  <a:lnTo>
                    <a:pt x="411" y="365"/>
                  </a:lnTo>
                  <a:lnTo>
                    <a:pt x="410" y="366"/>
                  </a:lnTo>
                  <a:lnTo>
                    <a:pt x="409" y="366"/>
                  </a:lnTo>
                  <a:lnTo>
                    <a:pt x="408" y="366"/>
                  </a:lnTo>
                  <a:lnTo>
                    <a:pt x="405" y="365"/>
                  </a:lnTo>
                  <a:lnTo>
                    <a:pt x="402" y="362"/>
                  </a:lnTo>
                  <a:lnTo>
                    <a:pt x="401" y="362"/>
                  </a:lnTo>
                  <a:lnTo>
                    <a:pt x="400" y="362"/>
                  </a:lnTo>
                  <a:lnTo>
                    <a:pt x="398" y="362"/>
                  </a:lnTo>
                  <a:lnTo>
                    <a:pt x="397" y="364"/>
                  </a:lnTo>
                  <a:lnTo>
                    <a:pt x="396" y="364"/>
                  </a:lnTo>
                  <a:lnTo>
                    <a:pt x="396" y="362"/>
                  </a:lnTo>
                  <a:lnTo>
                    <a:pt x="395" y="361"/>
                  </a:lnTo>
                  <a:lnTo>
                    <a:pt x="395" y="360"/>
                  </a:lnTo>
                  <a:lnTo>
                    <a:pt x="394" y="360"/>
                  </a:lnTo>
                  <a:lnTo>
                    <a:pt x="394" y="359"/>
                  </a:lnTo>
                  <a:lnTo>
                    <a:pt x="393" y="359"/>
                  </a:lnTo>
                  <a:lnTo>
                    <a:pt x="393" y="358"/>
                  </a:lnTo>
                  <a:lnTo>
                    <a:pt x="393" y="357"/>
                  </a:lnTo>
                  <a:lnTo>
                    <a:pt x="392" y="357"/>
                  </a:lnTo>
                  <a:lnTo>
                    <a:pt x="392" y="356"/>
                  </a:lnTo>
                  <a:lnTo>
                    <a:pt x="391" y="354"/>
                  </a:lnTo>
                  <a:lnTo>
                    <a:pt x="389" y="354"/>
                  </a:lnTo>
                  <a:lnTo>
                    <a:pt x="389" y="353"/>
                  </a:lnTo>
                  <a:lnTo>
                    <a:pt x="388" y="352"/>
                  </a:lnTo>
                  <a:lnTo>
                    <a:pt x="388" y="351"/>
                  </a:lnTo>
                  <a:lnTo>
                    <a:pt x="388" y="350"/>
                  </a:lnTo>
                  <a:lnTo>
                    <a:pt x="388" y="349"/>
                  </a:lnTo>
                  <a:lnTo>
                    <a:pt x="389" y="349"/>
                  </a:lnTo>
                  <a:lnTo>
                    <a:pt x="389" y="348"/>
                  </a:lnTo>
                  <a:lnTo>
                    <a:pt x="387" y="346"/>
                  </a:lnTo>
                  <a:lnTo>
                    <a:pt x="387" y="345"/>
                  </a:lnTo>
                  <a:lnTo>
                    <a:pt x="386" y="344"/>
                  </a:lnTo>
                  <a:lnTo>
                    <a:pt x="385" y="344"/>
                  </a:lnTo>
                  <a:lnTo>
                    <a:pt x="385" y="343"/>
                  </a:lnTo>
                  <a:lnTo>
                    <a:pt x="384" y="342"/>
                  </a:lnTo>
                  <a:lnTo>
                    <a:pt x="383" y="341"/>
                  </a:lnTo>
                  <a:lnTo>
                    <a:pt x="382" y="340"/>
                  </a:lnTo>
                  <a:lnTo>
                    <a:pt x="380" y="340"/>
                  </a:lnTo>
                  <a:lnTo>
                    <a:pt x="379" y="337"/>
                  </a:lnTo>
                  <a:lnTo>
                    <a:pt x="378" y="339"/>
                  </a:lnTo>
                  <a:lnTo>
                    <a:pt x="378" y="340"/>
                  </a:lnTo>
                  <a:lnTo>
                    <a:pt x="377" y="341"/>
                  </a:lnTo>
                  <a:lnTo>
                    <a:pt x="376" y="341"/>
                  </a:lnTo>
                  <a:lnTo>
                    <a:pt x="376" y="342"/>
                  </a:lnTo>
                  <a:lnTo>
                    <a:pt x="375" y="341"/>
                  </a:lnTo>
                  <a:lnTo>
                    <a:pt x="375" y="340"/>
                  </a:lnTo>
                  <a:lnTo>
                    <a:pt x="374" y="339"/>
                  </a:lnTo>
                  <a:lnTo>
                    <a:pt x="374" y="337"/>
                  </a:lnTo>
                  <a:lnTo>
                    <a:pt x="372" y="336"/>
                  </a:lnTo>
                  <a:lnTo>
                    <a:pt x="374" y="336"/>
                  </a:lnTo>
                  <a:lnTo>
                    <a:pt x="374" y="335"/>
                  </a:lnTo>
                  <a:lnTo>
                    <a:pt x="372" y="334"/>
                  </a:lnTo>
                  <a:lnTo>
                    <a:pt x="372" y="333"/>
                  </a:lnTo>
                  <a:lnTo>
                    <a:pt x="372" y="332"/>
                  </a:lnTo>
                  <a:lnTo>
                    <a:pt x="371" y="332"/>
                  </a:lnTo>
                  <a:lnTo>
                    <a:pt x="371" y="331"/>
                  </a:lnTo>
                  <a:lnTo>
                    <a:pt x="370" y="331"/>
                  </a:lnTo>
                  <a:lnTo>
                    <a:pt x="369" y="331"/>
                  </a:lnTo>
                  <a:lnTo>
                    <a:pt x="369" y="332"/>
                  </a:lnTo>
                  <a:lnTo>
                    <a:pt x="369" y="331"/>
                  </a:lnTo>
                  <a:lnTo>
                    <a:pt x="368" y="331"/>
                  </a:lnTo>
                  <a:lnTo>
                    <a:pt x="368" y="329"/>
                  </a:lnTo>
                  <a:lnTo>
                    <a:pt x="367" y="328"/>
                  </a:lnTo>
                  <a:lnTo>
                    <a:pt x="367" y="327"/>
                  </a:lnTo>
                  <a:lnTo>
                    <a:pt x="368" y="327"/>
                  </a:lnTo>
                  <a:lnTo>
                    <a:pt x="368" y="326"/>
                  </a:lnTo>
                  <a:lnTo>
                    <a:pt x="367" y="326"/>
                  </a:lnTo>
                  <a:lnTo>
                    <a:pt x="367" y="325"/>
                  </a:lnTo>
                  <a:lnTo>
                    <a:pt x="366" y="325"/>
                  </a:lnTo>
                  <a:lnTo>
                    <a:pt x="366" y="324"/>
                  </a:lnTo>
                  <a:lnTo>
                    <a:pt x="365" y="323"/>
                  </a:lnTo>
                  <a:lnTo>
                    <a:pt x="363" y="323"/>
                  </a:lnTo>
                  <a:lnTo>
                    <a:pt x="361" y="321"/>
                  </a:lnTo>
                  <a:lnTo>
                    <a:pt x="360" y="321"/>
                  </a:lnTo>
                  <a:lnTo>
                    <a:pt x="359" y="320"/>
                  </a:lnTo>
                  <a:lnTo>
                    <a:pt x="358" y="320"/>
                  </a:lnTo>
                  <a:lnTo>
                    <a:pt x="357" y="319"/>
                  </a:lnTo>
                  <a:lnTo>
                    <a:pt x="355" y="318"/>
                  </a:lnTo>
                  <a:lnTo>
                    <a:pt x="353" y="317"/>
                  </a:lnTo>
                  <a:lnTo>
                    <a:pt x="352" y="317"/>
                  </a:lnTo>
                  <a:lnTo>
                    <a:pt x="352" y="316"/>
                  </a:lnTo>
                  <a:lnTo>
                    <a:pt x="351" y="316"/>
                  </a:lnTo>
                  <a:lnTo>
                    <a:pt x="350" y="315"/>
                  </a:lnTo>
                  <a:lnTo>
                    <a:pt x="349" y="314"/>
                  </a:lnTo>
                  <a:lnTo>
                    <a:pt x="349" y="312"/>
                  </a:lnTo>
                  <a:lnTo>
                    <a:pt x="348" y="311"/>
                  </a:lnTo>
                  <a:lnTo>
                    <a:pt x="348" y="312"/>
                  </a:lnTo>
                  <a:lnTo>
                    <a:pt x="346" y="312"/>
                  </a:lnTo>
                  <a:lnTo>
                    <a:pt x="345" y="314"/>
                  </a:lnTo>
                  <a:lnTo>
                    <a:pt x="345" y="315"/>
                  </a:lnTo>
                  <a:lnTo>
                    <a:pt x="344" y="316"/>
                  </a:lnTo>
                  <a:lnTo>
                    <a:pt x="343" y="317"/>
                  </a:lnTo>
                  <a:lnTo>
                    <a:pt x="342" y="318"/>
                  </a:lnTo>
                  <a:lnTo>
                    <a:pt x="341" y="318"/>
                  </a:lnTo>
                  <a:lnTo>
                    <a:pt x="341" y="319"/>
                  </a:lnTo>
                  <a:lnTo>
                    <a:pt x="340" y="319"/>
                  </a:lnTo>
                  <a:lnTo>
                    <a:pt x="339" y="319"/>
                  </a:lnTo>
                  <a:lnTo>
                    <a:pt x="337" y="320"/>
                  </a:lnTo>
                  <a:lnTo>
                    <a:pt x="336" y="320"/>
                  </a:lnTo>
                  <a:lnTo>
                    <a:pt x="335" y="320"/>
                  </a:lnTo>
                  <a:lnTo>
                    <a:pt x="334" y="321"/>
                  </a:lnTo>
                  <a:lnTo>
                    <a:pt x="333" y="320"/>
                  </a:lnTo>
                  <a:lnTo>
                    <a:pt x="333" y="319"/>
                  </a:lnTo>
                  <a:lnTo>
                    <a:pt x="332" y="319"/>
                  </a:lnTo>
                  <a:lnTo>
                    <a:pt x="331" y="320"/>
                  </a:lnTo>
                  <a:lnTo>
                    <a:pt x="329" y="320"/>
                  </a:lnTo>
                  <a:lnTo>
                    <a:pt x="327" y="321"/>
                  </a:lnTo>
                  <a:lnTo>
                    <a:pt x="326" y="321"/>
                  </a:lnTo>
                  <a:lnTo>
                    <a:pt x="324" y="323"/>
                  </a:lnTo>
                  <a:lnTo>
                    <a:pt x="323" y="323"/>
                  </a:lnTo>
                  <a:lnTo>
                    <a:pt x="323" y="324"/>
                  </a:lnTo>
                  <a:lnTo>
                    <a:pt x="322" y="324"/>
                  </a:lnTo>
                  <a:lnTo>
                    <a:pt x="322" y="325"/>
                  </a:lnTo>
                  <a:lnTo>
                    <a:pt x="320" y="325"/>
                  </a:lnTo>
                  <a:lnTo>
                    <a:pt x="319" y="325"/>
                  </a:lnTo>
                  <a:lnTo>
                    <a:pt x="319" y="326"/>
                  </a:lnTo>
                  <a:lnTo>
                    <a:pt x="318" y="326"/>
                  </a:lnTo>
                  <a:lnTo>
                    <a:pt x="317" y="327"/>
                  </a:lnTo>
                  <a:lnTo>
                    <a:pt x="316" y="327"/>
                  </a:lnTo>
                  <a:lnTo>
                    <a:pt x="315" y="327"/>
                  </a:lnTo>
                  <a:lnTo>
                    <a:pt x="315" y="328"/>
                  </a:lnTo>
                  <a:lnTo>
                    <a:pt x="314" y="328"/>
                  </a:lnTo>
                  <a:lnTo>
                    <a:pt x="312" y="329"/>
                  </a:lnTo>
                  <a:lnTo>
                    <a:pt x="311" y="329"/>
                  </a:lnTo>
                  <a:lnTo>
                    <a:pt x="310" y="329"/>
                  </a:lnTo>
                  <a:lnTo>
                    <a:pt x="309" y="329"/>
                  </a:lnTo>
                  <a:lnTo>
                    <a:pt x="308" y="329"/>
                  </a:lnTo>
                  <a:lnTo>
                    <a:pt x="307" y="329"/>
                  </a:lnTo>
                  <a:lnTo>
                    <a:pt x="306" y="329"/>
                  </a:lnTo>
                  <a:lnTo>
                    <a:pt x="305" y="329"/>
                  </a:lnTo>
                  <a:lnTo>
                    <a:pt x="303" y="329"/>
                  </a:lnTo>
                  <a:lnTo>
                    <a:pt x="302" y="329"/>
                  </a:lnTo>
                  <a:lnTo>
                    <a:pt x="301" y="329"/>
                  </a:lnTo>
                  <a:lnTo>
                    <a:pt x="300" y="329"/>
                  </a:lnTo>
                  <a:lnTo>
                    <a:pt x="299" y="329"/>
                  </a:lnTo>
                  <a:lnTo>
                    <a:pt x="298" y="329"/>
                  </a:lnTo>
                  <a:lnTo>
                    <a:pt x="297" y="329"/>
                  </a:lnTo>
                  <a:lnTo>
                    <a:pt x="296" y="329"/>
                  </a:lnTo>
                  <a:lnTo>
                    <a:pt x="294" y="331"/>
                  </a:lnTo>
                  <a:lnTo>
                    <a:pt x="293" y="331"/>
                  </a:lnTo>
                  <a:lnTo>
                    <a:pt x="292" y="331"/>
                  </a:lnTo>
                  <a:lnTo>
                    <a:pt x="291" y="329"/>
                  </a:lnTo>
                  <a:lnTo>
                    <a:pt x="290" y="331"/>
                  </a:lnTo>
                  <a:lnTo>
                    <a:pt x="290" y="329"/>
                  </a:lnTo>
                  <a:lnTo>
                    <a:pt x="289" y="331"/>
                  </a:lnTo>
                  <a:lnTo>
                    <a:pt x="288" y="329"/>
                  </a:lnTo>
                  <a:lnTo>
                    <a:pt x="286" y="331"/>
                  </a:lnTo>
                  <a:lnTo>
                    <a:pt x="285" y="331"/>
                  </a:lnTo>
                  <a:lnTo>
                    <a:pt x="284" y="331"/>
                  </a:lnTo>
                  <a:lnTo>
                    <a:pt x="283" y="331"/>
                  </a:lnTo>
                  <a:lnTo>
                    <a:pt x="282" y="331"/>
                  </a:lnTo>
                  <a:lnTo>
                    <a:pt x="281" y="331"/>
                  </a:lnTo>
                  <a:lnTo>
                    <a:pt x="279" y="331"/>
                  </a:lnTo>
                  <a:lnTo>
                    <a:pt x="276" y="331"/>
                  </a:lnTo>
                  <a:lnTo>
                    <a:pt x="275" y="331"/>
                  </a:lnTo>
                  <a:lnTo>
                    <a:pt x="271" y="332"/>
                  </a:lnTo>
                  <a:lnTo>
                    <a:pt x="270" y="332"/>
                  </a:lnTo>
                  <a:lnTo>
                    <a:pt x="263" y="334"/>
                  </a:lnTo>
                  <a:lnTo>
                    <a:pt x="257" y="335"/>
                  </a:lnTo>
                  <a:lnTo>
                    <a:pt x="251" y="336"/>
                  </a:lnTo>
                  <a:lnTo>
                    <a:pt x="247" y="337"/>
                  </a:lnTo>
                  <a:lnTo>
                    <a:pt x="242" y="337"/>
                  </a:lnTo>
                  <a:lnTo>
                    <a:pt x="245" y="341"/>
                  </a:lnTo>
                  <a:lnTo>
                    <a:pt x="247" y="344"/>
                  </a:lnTo>
                  <a:lnTo>
                    <a:pt x="249" y="348"/>
                  </a:lnTo>
                  <a:lnTo>
                    <a:pt x="250" y="349"/>
                  </a:lnTo>
                  <a:lnTo>
                    <a:pt x="256" y="353"/>
                  </a:lnTo>
                  <a:lnTo>
                    <a:pt x="257" y="356"/>
                  </a:lnTo>
                  <a:lnTo>
                    <a:pt x="257" y="357"/>
                  </a:lnTo>
                  <a:lnTo>
                    <a:pt x="258" y="359"/>
                  </a:lnTo>
                  <a:lnTo>
                    <a:pt x="258" y="360"/>
                  </a:lnTo>
                  <a:lnTo>
                    <a:pt x="258" y="361"/>
                  </a:lnTo>
                  <a:lnTo>
                    <a:pt x="258" y="362"/>
                  </a:lnTo>
                  <a:lnTo>
                    <a:pt x="259" y="364"/>
                  </a:lnTo>
                  <a:lnTo>
                    <a:pt x="259" y="365"/>
                  </a:lnTo>
                  <a:lnTo>
                    <a:pt x="259" y="366"/>
                  </a:lnTo>
                  <a:lnTo>
                    <a:pt x="259" y="368"/>
                  </a:lnTo>
                  <a:lnTo>
                    <a:pt x="260" y="370"/>
                  </a:lnTo>
                  <a:lnTo>
                    <a:pt x="260" y="371"/>
                  </a:lnTo>
                  <a:lnTo>
                    <a:pt x="259" y="374"/>
                  </a:lnTo>
                  <a:lnTo>
                    <a:pt x="259" y="376"/>
                  </a:lnTo>
                  <a:lnTo>
                    <a:pt x="259" y="377"/>
                  </a:lnTo>
                  <a:lnTo>
                    <a:pt x="258" y="384"/>
                  </a:lnTo>
                  <a:lnTo>
                    <a:pt x="259" y="384"/>
                  </a:lnTo>
                  <a:lnTo>
                    <a:pt x="259" y="385"/>
                  </a:lnTo>
                  <a:lnTo>
                    <a:pt x="260" y="385"/>
                  </a:lnTo>
                  <a:lnTo>
                    <a:pt x="260" y="384"/>
                  </a:lnTo>
                  <a:lnTo>
                    <a:pt x="262" y="384"/>
                  </a:lnTo>
                  <a:lnTo>
                    <a:pt x="262" y="385"/>
                  </a:lnTo>
                  <a:lnTo>
                    <a:pt x="263" y="385"/>
                  </a:lnTo>
                  <a:lnTo>
                    <a:pt x="262" y="385"/>
                  </a:lnTo>
                  <a:lnTo>
                    <a:pt x="263" y="386"/>
                  </a:lnTo>
                  <a:lnTo>
                    <a:pt x="264" y="387"/>
                  </a:lnTo>
                  <a:lnTo>
                    <a:pt x="264" y="388"/>
                  </a:lnTo>
                  <a:lnTo>
                    <a:pt x="265" y="388"/>
                  </a:lnTo>
                  <a:lnTo>
                    <a:pt x="266" y="388"/>
                  </a:lnTo>
                  <a:lnTo>
                    <a:pt x="267" y="388"/>
                  </a:lnTo>
                  <a:lnTo>
                    <a:pt x="267" y="390"/>
                  </a:lnTo>
                  <a:lnTo>
                    <a:pt x="268" y="390"/>
                  </a:lnTo>
                  <a:lnTo>
                    <a:pt x="268" y="391"/>
                  </a:lnTo>
                  <a:lnTo>
                    <a:pt x="267" y="391"/>
                  </a:lnTo>
                  <a:lnTo>
                    <a:pt x="267" y="392"/>
                  </a:lnTo>
                  <a:lnTo>
                    <a:pt x="268" y="392"/>
                  </a:lnTo>
                  <a:lnTo>
                    <a:pt x="268" y="393"/>
                  </a:lnTo>
                  <a:lnTo>
                    <a:pt x="270" y="393"/>
                  </a:lnTo>
                  <a:lnTo>
                    <a:pt x="271" y="393"/>
                  </a:lnTo>
                  <a:lnTo>
                    <a:pt x="272" y="393"/>
                  </a:lnTo>
                  <a:lnTo>
                    <a:pt x="272" y="394"/>
                  </a:lnTo>
                  <a:lnTo>
                    <a:pt x="272" y="395"/>
                  </a:lnTo>
                  <a:lnTo>
                    <a:pt x="273" y="395"/>
                  </a:lnTo>
                  <a:lnTo>
                    <a:pt x="274" y="394"/>
                  </a:lnTo>
                  <a:lnTo>
                    <a:pt x="275" y="396"/>
                  </a:lnTo>
                  <a:lnTo>
                    <a:pt x="276" y="398"/>
                  </a:lnTo>
                  <a:lnTo>
                    <a:pt x="277" y="399"/>
                  </a:lnTo>
                  <a:lnTo>
                    <a:pt x="277" y="400"/>
                  </a:lnTo>
                  <a:lnTo>
                    <a:pt x="277" y="401"/>
                  </a:lnTo>
                  <a:lnTo>
                    <a:pt x="279" y="401"/>
                  </a:lnTo>
                  <a:lnTo>
                    <a:pt x="280" y="401"/>
                  </a:lnTo>
                  <a:lnTo>
                    <a:pt x="280" y="402"/>
                  </a:lnTo>
                  <a:lnTo>
                    <a:pt x="280" y="403"/>
                  </a:lnTo>
                  <a:lnTo>
                    <a:pt x="281" y="404"/>
                  </a:lnTo>
                  <a:lnTo>
                    <a:pt x="282" y="409"/>
                  </a:lnTo>
                  <a:lnTo>
                    <a:pt x="283" y="409"/>
                  </a:lnTo>
                  <a:lnTo>
                    <a:pt x="284" y="409"/>
                  </a:lnTo>
                  <a:lnTo>
                    <a:pt x="285" y="409"/>
                  </a:lnTo>
                  <a:lnTo>
                    <a:pt x="286" y="408"/>
                  </a:lnTo>
                  <a:lnTo>
                    <a:pt x="288" y="409"/>
                  </a:lnTo>
                  <a:lnTo>
                    <a:pt x="288" y="410"/>
                  </a:lnTo>
                  <a:lnTo>
                    <a:pt x="289" y="412"/>
                  </a:lnTo>
                  <a:lnTo>
                    <a:pt x="292" y="410"/>
                  </a:lnTo>
                  <a:lnTo>
                    <a:pt x="294" y="412"/>
                  </a:lnTo>
                  <a:lnTo>
                    <a:pt x="297" y="409"/>
                  </a:lnTo>
                  <a:lnTo>
                    <a:pt x="298" y="411"/>
                  </a:lnTo>
                  <a:lnTo>
                    <a:pt x="299" y="410"/>
                  </a:lnTo>
                  <a:lnTo>
                    <a:pt x="300" y="410"/>
                  </a:lnTo>
                  <a:lnTo>
                    <a:pt x="302" y="409"/>
                  </a:lnTo>
                  <a:lnTo>
                    <a:pt x="303" y="407"/>
                  </a:lnTo>
                  <a:lnTo>
                    <a:pt x="307" y="413"/>
                  </a:lnTo>
                  <a:lnTo>
                    <a:pt x="302" y="417"/>
                  </a:lnTo>
                  <a:lnTo>
                    <a:pt x="303" y="418"/>
                  </a:lnTo>
                  <a:lnTo>
                    <a:pt x="303" y="419"/>
                  </a:lnTo>
                  <a:lnTo>
                    <a:pt x="303" y="420"/>
                  </a:lnTo>
                  <a:lnTo>
                    <a:pt x="305" y="420"/>
                  </a:lnTo>
                  <a:lnTo>
                    <a:pt x="306" y="420"/>
                  </a:lnTo>
                  <a:lnTo>
                    <a:pt x="307" y="421"/>
                  </a:lnTo>
                  <a:lnTo>
                    <a:pt x="308" y="421"/>
                  </a:lnTo>
                  <a:lnTo>
                    <a:pt x="309" y="421"/>
                  </a:lnTo>
                  <a:lnTo>
                    <a:pt x="309" y="423"/>
                  </a:lnTo>
                  <a:lnTo>
                    <a:pt x="310" y="423"/>
                  </a:lnTo>
                  <a:lnTo>
                    <a:pt x="311" y="423"/>
                  </a:lnTo>
                  <a:lnTo>
                    <a:pt x="311" y="424"/>
                  </a:lnTo>
                  <a:lnTo>
                    <a:pt x="310" y="425"/>
                  </a:lnTo>
                  <a:lnTo>
                    <a:pt x="310" y="426"/>
                  </a:lnTo>
                  <a:lnTo>
                    <a:pt x="309" y="427"/>
                  </a:lnTo>
                  <a:lnTo>
                    <a:pt x="309" y="428"/>
                  </a:lnTo>
                  <a:lnTo>
                    <a:pt x="309" y="429"/>
                  </a:lnTo>
                  <a:lnTo>
                    <a:pt x="310" y="431"/>
                  </a:lnTo>
                  <a:lnTo>
                    <a:pt x="310" y="432"/>
                  </a:lnTo>
                  <a:lnTo>
                    <a:pt x="311" y="433"/>
                  </a:lnTo>
                  <a:lnTo>
                    <a:pt x="311" y="434"/>
                  </a:lnTo>
                  <a:lnTo>
                    <a:pt x="311" y="435"/>
                  </a:lnTo>
                  <a:lnTo>
                    <a:pt x="312" y="437"/>
                  </a:lnTo>
                  <a:lnTo>
                    <a:pt x="314" y="441"/>
                  </a:lnTo>
                  <a:lnTo>
                    <a:pt x="315" y="442"/>
                  </a:lnTo>
                  <a:lnTo>
                    <a:pt x="312" y="445"/>
                  </a:lnTo>
                  <a:lnTo>
                    <a:pt x="310" y="449"/>
                  </a:lnTo>
                  <a:lnTo>
                    <a:pt x="318" y="450"/>
                  </a:lnTo>
                  <a:lnTo>
                    <a:pt x="319" y="450"/>
                  </a:lnTo>
                  <a:lnTo>
                    <a:pt x="322" y="451"/>
                  </a:lnTo>
                  <a:lnTo>
                    <a:pt x="324" y="450"/>
                  </a:lnTo>
                  <a:lnTo>
                    <a:pt x="326" y="450"/>
                  </a:lnTo>
                  <a:lnTo>
                    <a:pt x="326" y="452"/>
                  </a:lnTo>
                  <a:lnTo>
                    <a:pt x="326" y="453"/>
                  </a:lnTo>
                  <a:lnTo>
                    <a:pt x="327" y="455"/>
                  </a:lnTo>
                  <a:lnTo>
                    <a:pt x="328" y="455"/>
                  </a:lnTo>
                  <a:lnTo>
                    <a:pt x="329" y="454"/>
                  </a:lnTo>
                  <a:lnTo>
                    <a:pt x="331" y="458"/>
                  </a:lnTo>
                  <a:lnTo>
                    <a:pt x="332" y="458"/>
                  </a:lnTo>
                  <a:lnTo>
                    <a:pt x="333" y="460"/>
                  </a:lnTo>
                  <a:lnTo>
                    <a:pt x="334" y="460"/>
                  </a:lnTo>
                  <a:lnTo>
                    <a:pt x="335" y="459"/>
                  </a:lnTo>
                  <a:lnTo>
                    <a:pt x="335" y="460"/>
                  </a:lnTo>
                  <a:lnTo>
                    <a:pt x="335" y="462"/>
                  </a:lnTo>
                  <a:lnTo>
                    <a:pt x="336" y="463"/>
                  </a:lnTo>
                  <a:lnTo>
                    <a:pt x="337" y="463"/>
                  </a:lnTo>
                  <a:lnTo>
                    <a:pt x="339" y="465"/>
                  </a:lnTo>
                  <a:lnTo>
                    <a:pt x="339" y="466"/>
                  </a:lnTo>
                  <a:lnTo>
                    <a:pt x="339" y="467"/>
                  </a:lnTo>
                  <a:lnTo>
                    <a:pt x="337" y="468"/>
                  </a:lnTo>
                  <a:lnTo>
                    <a:pt x="337" y="469"/>
                  </a:lnTo>
                  <a:lnTo>
                    <a:pt x="336" y="471"/>
                  </a:lnTo>
                  <a:lnTo>
                    <a:pt x="335" y="471"/>
                  </a:lnTo>
                  <a:lnTo>
                    <a:pt x="335" y="473"/>
                  </a:lnTo>
                  <a:lnTo>
                    <a:pt x="335" y="474"/>
                  </a:lnTo>
                  <a:lnTo>
                    <a:pt x="335" y="475"/>
                  </a:lnTo>
                  <a:lnTo>
                    <a:pt x="336" y="476"/>
                  </a:lnTo>
                  <a:lnTo>
                    <a:pt x="336" y="475"/>
                  </a:lnTo>
                  <a:lnTo>
                    <a:pt x="337" y="475"/>
                  </a:lnTo>
                  <a:lnTo>
                    <a:pt x="339" y="475"/>
                  </a:lnTo>
                  <a:lnTo>
                    <a:pt x="339" y="476"/>
                  </a:lnTo>
                  <a:lnTo>
                    <a:pt x="340" y="476"/>
                  </a:lnTo>
                  <a:lnTo>
                    <a:pt x="339" y="477"/>
                  </a:lnTo>
                  <a:lnTo>
                    <a:pt x="342" y="477"/>
                  </a:lnTo>
                  <a:lnTo>
                    <a:pt x="341" y="478"/>
                  </a:lnTo>
                  <a:lnTo>
                    <a:pt x="342" y="478"/>
                  </a:lnTo>
                  <a:lnTo>
                    <a:pt x="341" y="478"/>
                  </a:lnTo>
                  <a:lnTo>
                    <a:pt x="341" y="485"/>
                  </a:lnTo>
                  <a:lnTo>
                    <a:pt x="341" y="486"/>
                  </a:lnTo>
                  <a:lnTo>
                    <a:pt x="340" y="487"/>
                  </a:lnTo>
                  <a:lnTo>
                    <a:pt x="340" y="488"/>
                  </a:lnTo>
                  <a:lnTo>
                    <a:pt x="339" y="488"/>
                  </a:lnTo>
                  <a:lnTo>
                    <a:pt x="337" y="490"/>
                  </a:lnTo>
                  <a:lnTo>
                    <a:pt x="337" y="493"/>
                  </a:lnTo>
                  <a:lnTo>
                    <a:pt x="336" y="499"/>
                  </a:lnTo>
                  <a:lnTo>
                    <a:pt x="329" y="499"/>
                  </a:lnTo>
                  <a:lnTo>
                    <a:pt x="329" y="498"/>
                  </a:lnTo>
                  <a:lnTo>
                    <a:pt x="327" y="499"/>
                  </a:lnTo>
                  <a:lnTo>
                    <a:pt x="326" y="499"/>
                  </a:lnTo>
                  <a:lnTo>
                    <a:pt x="325" y="500"/>
                  </a:lnTo>
                  <a:lnTo>
                    <a:pt x="324" y="499"/>
                  </a:lnTo>
                  <a:lnTo>
                    <a:pt x="320" y="503"/>
                  </a:lnTo>
                  <a:lnTo>
                    <a:pt x="318" y="507"/>
                  </a:lnTo>
                  <a:lnTo>
                    <a:pt x="316" y="508"/>
                  </a:lnTo>
                  <a:lnTo>
                    <a:pt x="315" y="509"/>
                  </a:lnTo>
                  <a:lnTo>
                    <a:pt x="317" y="510"/>
                  </a:lnTo>
                  <a:lnTo>
                    <a:pt x="315" y="515"/>
                  </a:lnTo>
                  <a:lnTo>
                    <a:pt x="315" y="516"/>
                  </a:lnTo>
                  <a:lnTo>
                    <a:pt x="315" y="517"/>
                  </a:lnTo>
                  <a:lnTo>
                    <a:pt x="316" y="517"/>
                  </a:lnTo>
                  <a:lnTo>
                    <a:pt x="316" y="520"/>
                  </a:lnTo>
                  <a:lnTo>
                    <a:pt x="316" y="523"/>
                  </a:lnTo>
                  <a:lnTo>
                    <a:pt x="317" y="523"/>
                  </a:lnTo>
                  <a:lnTo>
                    <a:pt x="316" y="524"/>
                  </a:lnTo>
                  <a:lnTo>
                    <a:pt x="316" y="525"/>
                  </a:lnTo>
                  <a:lnTo>
                    <a:pt x="315" y="526"/>
                  </a:lnTo>
                  <a:lnTo>
                    <a:pt x="314" y="527"/>
                  </a:lnTo>
                  <a:lnTo>
                    <a:pt x="311" y="527"/>
                  </a:lnTo>
                  <a:lnTo>
                    <a:pt x="310" y="527"/>
                  </a:lnTo>
                  <a:lnTo>
                    <a:pt x="309" y="527"/>
                  </a:lnTo>
                  <a:lnTo>
                    <a:pt x="309" y="528"/>
                  </a:lnTo>
                  <a:lnTo>
                    <a:pt x="308" y="528"/>
                  </a:lnTo>
                  <a:lnTo>
                    <a:pt x="307" y="526"/>
                  </a:lnTo>
                  <a:lnTo>
                    <a:pt x="305" y="524"/>
                  </a:lnTo>
                  <a:lnTo>
                    <a:pt x="305" y="523"/>
                  </a:lnTo>
                  <a:lnTo>
                    <a:pt x="303" y="521"/>
                  </a:lnTo>
                  <a:lnTo>
                    <a:pt x="302" y="521"/>
                  </a:lnTo>
                  <a:lnTo>
                    <a:pt x="299" y="524"/>
                  </a:lnTo>
                  <a:lnTo>
                    <a:pt x="298" y="521"/>
                  </a:lnTo>
                  <a:lnTo>
                    <a:pt x="296" y="521"/>
                  </a:lnTo>
                  <a:lnTo>
                    <a:pt x="294" y="520"/>
                  </a:lnTo>
                  <a:lnTo>
                    <a:pt x="292" y="523"/>
                  </a:lnTo>
                  <a:lnTo>
                    <a:pt x="291" y="521"/>
                  </a:lnTo>
                  <a:lnTo>
                    <a:pt x="288" y="523"/>
                  </a:lnTo>
                  <a:lnTo>
                    <a:pt x="285" y="521"/>
                  </a:lnTo>
                  <a:lnTo>
                    <a:pt x="283" y="520"/>
                  </a:lnTo>
                  <a:lnTo>
                    <a:pt x="282" y="519"/>
                  </a:lnTo>
                  <a:lnTo>
                    <a:pt x="281" y="518"/>
                  </a:lnTo>
                  <a:lnTo>
                    <a:pt x="279" y="517"/>
                  </a:lnTo>
                  <a:lnTo>
                    <a:pt x="277" y="518"/>
                  </a:lnTo>
                  <a:lnTo>
                    <a:pt x="277" y="519"/>
                  </a:lnTo>
                  <a:lnTo>
                    <a:pt x="277" y="520"/>
                  </a:lnTo>
                  <a:lnTo>
                    <a:pt x="275" y="520"/>
                  </a:lnTo>
                  <a:lnTo>
                    <a:pt x="274" y="520"/>
                  </a:lnTo>
                  <a:lnTo>
                    <a:pt x="271" y="523"/>
                  </a:lnTo>
                  <a:lnTo>
                    <a:pt x="267" y="523"/>
                  </a:lnTo>
                  <a:lnTo>
                    <a:pt x="260" y="524"/>
                  </a:lnTo>
                  <a:lnTo>
                    <a:pt x="255" y="523"/>
                  </a:lnTo>
                  <a:lnTo>
                    <a:pt x="254" y="523"/>
                  </a:lnTo>
                  <a:lnTo>
                    <a:pt x="253" y="524"/>
                  </a:lnTo>
                  <a:lnTo>
                    <a:pt x="251" y="525"/>
                  </a:lnTo>
                  <a:lnTo>
                    <a:pt x="249" y="530"/>
                  </a:lnTo>
                  <a:lnTo>
                    <a:pt x="248" y="526"/>
                  </a:lnTo>
                  <a:lnTo>
                    <a:pt x="247" y="521"/>
                  </a:lnTo>
                  <a:lnTo>
                    <a:pt x="246" y="519"/>
                  </a:lnTo>
                  <a:lnTo>
                    <a:pt x="246" y="518"/>
                  </a:lnTo>
                  <a:lnTo>
                    <a:pt x="243" y="518"/>
                  </a:lnTo>
                  <a:lnTo>
                    <a:pt x="245" y="515"/>
                  </a:lnTo>
                  <a:lnTo>
                    <a:pt x="245" y="513"/>
                  </a:lnTo>
                  <a:lnTo>
                    <a:pt x="245" y="515"/>
                  </a:lnTo>
                  <a:lnTo>
                    <a:pt x="245" y="513"/>
                  </a:lnTo>
                  <a:lnTo>
                    <a:pt x="243" y="511"/>
                  </a:lnTo>
                  <a:lnTo>
                    <a:pt x="242" y="511"/>
                  </a:lnTo>
                  <a:lnTo>
                    <a:pt x="240" y="509"/>
                  </a:lnTo>
                  <a:lnTo>
                    <a:pt x="238" y="504"/>
                  </a:lnTo>
                  <a:lnTo>
                    <a:pt x="232" y="507"/>
                  </a:lnTo>
                  <a:lnTo>
                    <a:pt x="232" y="508"/>
                  </a:lnTo>
                  <a:lnTo>
                    <a:pt x="231" y="508"/>
                  </a:lnTo>
                  <a:lnTo>
                    <a:pt x="231" y="507"/>
                  </a:lnTo>
                  <a:lnTo>
                    <a:pt x="230" y="507"/>
                  </a:lnTo>
                  <a:lnTo>
                    <a:pt x="229" y="507"/>
                  </a:lnTo>
                  <a:lnTo>
                    <a:pt x="229" y="505"/>
                  </a:lnTo>
                  <a:lnTo>
                    <a:pt x="228" y="505"/>
                  </a:lnTo>
                  <a:lnTo>
                    <a:pt x="228" y="504"/>
                  </a:lnTo>
                  <a:lnTo>
                    <a:pt x="229" y="504"/>
                  </a:lnTo>
                  <a:lnTo>
                    <a:pt x="229" y="503"/>
                  </a:lnTo>
                  <a:lnTo>
                    <a:pt x="227" y="503"/>
                  </a:lnTo>
                  <a:lnTo>
                    <a:pt x="227" y="502"/>
                  </a:lnTo>
                  <a:lnTo>
                    <a:pt x="225" y="499"/>
                  </a:lnTo>
                  <a:lnTo>
                    <a:pt x="221" y="500"/>
                  </a:lnTo>
                  <a:lnTo>
                    <a:pt x="220" y="500"/>
                  </a:lnTo>
                  <a:lnTo>
                    <a:pt x="220" y="501"/>
                  </a:lnTo>
                  <a:lnTo>
                    <a:pt x="219" y="501"/>
                  </a:lnTo>
                  <a:lnTo>
                    <a:pt x="219" y="502"/>
                  </a:lnTo>
                  <a:lnTo>
                    <a:pt x="217" y="502"/>
                  </a:lnTo>
                  <a:lnTo>
                    <a:pt x="217" y="503"/>
                  </a:lnTo>
                  <a:lnTo>
                    <a:pt x="216" y="503"/>
                  </a:lnTo>
                  <a:lnTo>
                    <a:pt x="216" y="504"/>
                  </a:lnTo>
                  <a:lnTo>
                    <a:pt x="215" y="504"/>
                  </a:lnTo>
                  <a:lnTo>
                    <a:pt x="214" y="504"/>
                  </a:lnTo>
                  <a:lnTo>
                    <a:pt x="214" y="505"/>
                  </a:lnTo>
                  <a:lnTo>
                    <a:pt x="213" y="505"/>
                  </a:lnTo>
                  <a:lnTo>
                    <a:pt x="212" y="507"/>
                  </a:lnTo>
                  <a:lnTo>
                    <a:pt x="212" y="508"/>
                  </a:lnTo>
                  <a:lnTo>
                    <a:pt x="211" y="508"/>
                  </a:lnTo>
                  <a:lnTo>
                    <a:pt x="211" y="509"/>
                  </a:lnTo>
                  <a:lnTo>
                    <a:pt x="210" y="509"/>
                  </a:lnTo>
                  <a:lnTo>
                    <a:pt x="210" y="510"/>
                  </a:lnTo>
                  <a:lnTo>
                    <a:pt x="208" y="510"/>
                  </a:lnTo>
                  <a:lnTo>
                    <a:pt x="207" y="511"/>
                  </a:lnTo>
                  <a:lnTo>
                    <a:pt x="206" y="511"/>
                  </a:lnTo>
                  <a:lnTo>
                    <a:pt x="206" y="510"/>
                  </a:lnTo>
                  <a:lnTo>
                    <a:pt x="205" y="510"/>
                  </a:lnTo>
                  <a:lnTo>
                    <a:pt x="205" y="509"/>
                  </a:lnTo>
                  <a:lnTo>
                    <a:pt x="204" y="508"/>
                  </a:lnTo>
                  <a:lnTo>
                    <a:pt x="203" y="507"/>
                  </a:lnTo>
                  <a:lnTo>
                    <a:pt x="200" y="507"/>
                  </a:lnTo>
                  <a:lnTo>
                    <a:pt x="198" y="508"/>
                  </a:lnTo>
                  <a:lnTo>
                    <a:pt x="197" y="508"/>
                  </a:lnTo>
                  <a:lnTo>
                    <a:pt x="196" y="505"/>
                  </a:lnTo>
                  <a:lnTo>
                    <a:pt x="195" y="505"/>
                  </a:lnTo>
                  <a:lnTo>
                    <a:pt x="194" y="507"/>
                  </a:lnTo>
                  <a:lnTo>
                    <a:pt x="189" y="508"/>
                  </a:lnTo>
                  <a:lnTo>
                    <a:pt x="188" y="508"/>
                  </a:lnTo>
                  <a:lnTo>
                    <a:pt x="188" y="509"/>
                  </a:lnTo>
                  <a:lnTo>
                    <a:pt x="188" y="510"/>
                  </a:lnTo>
                  <a:lnTo>
                    <a:pt x="185" y="510"/>
                  </a:lnTo>
                  <a:lnTo>
                    <a:pt x="185" y="511"/>
                  </a:lnTo>
                  <a:lnTo>
                    <a:pt x="182" y="512"/>
                  </a:lnTo>
                  <a:lnTo>
                    <a:pt x="182" y="513"/>
                  </a:lnTo>
                  <a:lnTo>
                    <a:pt x="184" y="513"/>
                  </a:lnTo>
                  <a:lnTo>
                    <a:pt x="185" y="516"/>
                  </a:lnTo>
                  <a:lnTo>
                    <a:pt x="185" y="517"/>
                  </a:lnTo>
                  <a:lnTo>
                    <a:pt x="185" y="518"/>
                  </a:lnTo>
                  <a:lnTo>
                    <a:pt x="186" y="520"/>
                  </a:lnTo>
                  <a:lnTo>
                    <a:pt x="186" y="521"/>
                  </a:lnTo>
                  <a:lnTo>
                    <a:pt x="188" y="521"/>
                  </a:lnTo>
                  <a:lnTo>
                    <a:pt x="189" y="523"/>
                  </a:lnTo>
                  <a:lnTo>
                    <a:pt x="190" y="524"/>
                  </a:lnTo>
                  <a:lnTo>
                    <a:pt x="190" y="525"/>
                  </a:lnTo>
                  <a:lnTo>
                    <a:pt x="191" y="525"/>
                  </a:lnTo>
                  <a:lnTo>
                    <a:pt x="191" y="526"/>
                  </a:lnTo>
                  <a:lnTo>
                    <a:pt x="191" y="527"/>
                  </a:lnTo>
                  <a:lnTo>
                    <a:pt x="191" y="528"/>
                  </a:lnTo>
                  <a:lnTo>
                    <a:pt x="187" y="530"/>
                  </a:lnTo>
                  <a:lnTo>
                    <a:pt x="186" y="533"/>
                  </a:lnTo>
                  <a:lnTo>
                    <a:pt x="185" y="533"/>
                  </a:lnTo>
                  <a:lnTo>
                    <a:pt x="185" y="537"/>
                  </a:lnTo>
                  <a:lnTo>
                    <a:pt x="185" y="538"/>
                  </a:lnTo>
                  <a:lnTo>
                    <a:pt x="181" y="541"/>
                  </a:lnTo>
                  <a:lnTo>
                    <a:pt x="179" y="543"/>
                  </a:lnTo>
                  <a:lnTo>
                    <a:pt x="178" y="545"/>
                  </a:lnTo>
                  <a:lnTo>
                    <a:pt x="178" y="546"/>
                  </a:lnTo>
                  <a:lnTo>
                    <a:pt x="177" y="549"/>
                  </a:lnTo>
                  <a:lnTo>
                    <a:pt x="176" y="551"/>
                  </a:lnTo>
                  <a:lnTo>
                    <a:pt x="176" y="552"/>
                  </a:lnTo>
                  <a:lnTo>
                    <a:pt x="176" y="555"/>
                  </a:lnTo>
                  <a:lnTo>
                    <a:pt x="176" y="557"/>
                  </a:lnTo>
                  <a:lnTo>
                    <a:pt x="171" y="562"/>
                  </a:lnTo>
                  <a:lnTo>
                    <a:pt x="171" y="563"/>
                  </a:lnTo>
                  <a:lnTo>
                    <a:pt x="167" y="567"/>
                  </a:lnTo>
                  <a:lnTo>
                    <a:pt x="161" y="569"/>
                  </a:lnTo>
                  <a:lnTo>
                    <a:pt x="160" y="569"/>
                  </a:lnTo>
                  <a:lnTo>
                    <a:pt x="154" y="576"/>
                  </a:lnTo>
                  <a:lnTo>
                    <a:pt x="153" y="576"/>
                  </a:lnTo>
                  <a:lnTo>
                    <a:pt x="146" y="579"/>
                  </a:lnTo>
                  <a:lnTo>
                    <a:pt x="141" y="582"/>
                  </a:lnTo>
                  <a:lnTo>
                    <a:pt x="136" y="583"/>
                  </a:lnTo>
                  <a:lnTo>
                    <a:pt x="122" y="588"/>
                  </a:lnTo>
                  <a:lnTo>
                    <a:pt x="124" y="592"/>
                  </a:lnTo>
                  <a:lnTo>
                    <a:pt x="122" y="592"/>
                  </a:lnTo>
                  <a:lnTo>
                    <a:pt x="124" y="595"/>
                  </a:lnTo>
                  <a:lnTo>
                    <a:pt x="122" y="596"/>
                  </a:lnTo>
                  <a:lnTo>
                    <a:pt x="126" y="602"/>
                  </a:lnTo>
                  <a:lnTo>
                    <a:pt x="125" y="602"/>
                  </a:lnTo>
                  <a:lnTo>
                    <a:pt x="127" y="605"/>
                  </a:lnTo>
                  <a:lnTo>
                    <a:pt x="128" y="608"/>
                  </a:lnTo>
                  <a:lnTo>
                    <a:pt x="129" y="610"/>
                  </a:lnTo>
                  <a:lnTo>
                    <a:pt x="129" y="611"/>
                  </a:lnTo>
                  <a:lnTo>
                    <a:pt x="130" y="612"/>
                  </a:lnTo>
                  <a:lnTo>
                    <a:pt x="130" y="613"/>
                  </a:lnTo>
                  <a:lnTo>
                    <a:pt x="131" y="615"/>
                  </a:lnTo>
                  <a:lnTo>
                    <a:pt x="131" y="616"/>
                  </a:lnTo>
                  <a:lnTo>
                    <a:pt x="133" y="616"/>
                  </a:lnTo>
                  <a:lnTo>
                    <a:pt x="135" y="617"/>
                  </a:lnTo>
                  <a:lnTo>
                    <a:pt x="135" y="618"/>
                  </a:lnTo>
                  <a:lnTo>
                    <a:pt x="136" y="618"/>
                  </a:lnTo>
                  <a:lnTo>
                    <a:pt x="136" y="619"/>
                  </a:lnTo>
                  <a:lnTo>
                    <a:pt x="136" y="620"/>
                  </a:lnTo>
                  <a:lnTo>
                    <a:pt x="136" y="621"/>
                  </a:lnTo>
                  <a:lnTo>
                    <a:pt x="136" y="622"/>
                  </a:lnTo>
                  <a:lnTo>
                    <a:pt x="135" y="622"/>
                  </a:lnTo>
                  <a:lnTo>
                    <a:pt x="135" y="624"/>
                  </a:lnTo>
                  <a:lnTo>
                    <a:pt x="134" y="624"/>
                  </a:lnTo>
                  <a:lnTo>
                    <a:pt x="134" y="625"/>
                  </a:lnTo>
                  <a:lnTo>
                    <a:pt x="133" y="625"/>
                  </a:lnTo>
                  <a:lnTo>
                    <a:pt x="131" y="626"/>
                  </a:lnTo>
                  <a:lnTo>
                    <a:pt x="131" y="627"/>
                  </a:lnTo>
                  <a:lnTo>
                    <a:pt x="130" y="628"/>
                  </a:lnTo>
                  <a:lnTo>
                    <a:pt x="130" y="629"/>
                  </a:lnTo>
                  <a:lnTo>
                    <a:pt x="129" y="632"/>
                  </a:lnTo>
                  <a:lnTo>
                    <a:pt x="128" y="633"/>
                  </a:lnTo>
                  <a:lnTo>
                    <a:pt x="127" y="633"/>
                  </a:lnTo>
                  <a:lnTo>
                    <a:pt x="126" y="633"/>
                  </a:lnTo>
                  <a:lnTo>
                    <a:pt x="125" y="633"/>
                  </a:lnTo>
                  <a:lnTo>
                    <a:pt x="124" y="633"/>
                  </a:lnTo>
                  <a:lnTo>
                    <a:pt x="124" y="634"/>
                  </a:lnTo>
                  <a:lnTo>
                    <a:pt x="124" y="633"/>
                  </a:lnTo>
                  <a:lnTo>
                    <a:pt x="124" y="634"/>
                  </a:lnTo>
                  <a:lnTo>
                    <a:pt x="124" y="633"/>
                  </a:lnTo>
                  <a:lnTo>
                    <a:pt x="122" y="633"/>
                  </a:lnTo>
                  <a:lnTo>
                    <a:pt x="122" y="634"/>
                  </a:lnTo>
                  <a:lnTo>
                    <a:pt x="122" y="633"/>
                  </a:lnTo>
                  <a:lnTo>
                    <a:pt x="121" y="634"/>
                  </a:lnTo>
                  <a:lnTo>
                    <a:pt x="120" y="634"/>
                  </a:lnTo>
                  <a:lnTo>
                    <a:pt x="119" y="634"/>
                  </a:lnTo>
                  <a:lnTo>
                    <a:pt x="119" y="635"/>
                  </a:lnTo>
                  <a:lnTo>
                    <a:pt x="117" y="637"/>
                  </a:lnTo>
                  <a:lnTo>
                    <a:pt x="117" y="638"/>
                  </a:lnTo>
                  <a:lnTo>
                    <a:pt x="116" y="638"/>
                  </a:lnTo>
                  <a:lnTo>
                    <a:pt x="115" y="637"/>
                  </a:lnTo>
                  <a:lnTo>
                    <a:pt x="113" y="637"/>
                  </a:lnTo>
                  <a:lnTo>
                    <a:pt x="112" y="638"/>
                  </a:lnTo>
                  <a:lnTo>
                    <a:pt x="110" y="638"/>
                  </a:lnTo>
                  <a:lnTo>
                    <a:pt x="109" y="638"/>
                  </a:lnTo>
                  <a:lnTo>
                    <a:pt x="107" y="639"/>
                  </a:lnTo>
                  <a:lnTo>
                    <a:pt x="105" y="639"/>
                  </a:lnTo>
                  <a:lnTo>
                    <a:pt x="104" y="639"/>
                  </a:lnTo>
                  <a:lnTo>
                    <a:pt x="101" y="639"/>
                  </a:lnTo>
                  <a:lnTo>
                    <a:pt x="101" y="638"/>
                  </a:lnTo>
                  <a:lnTo>
                    <a:pt x="101" y="637"/>
                  </a:lnTo>
                  <a:lnTo>
                    <a:pt x="101" y="636"/>
                  </a:lnTo>
                  <a:lnTo>
                    <a:pt x="100" y="636"/>
                  </a:lnTo>
                  <a:lnTo>
                    <a:pt x="99" y="635"/>
                  </a:lnTo>
                  <a:lnTo>
                    <a:pt x="98" y="634"/>
                  </a:lnTo>
                  <a:lnTo>
                    <a:pt x="98" y="633"/>
                  </a:lnTo>
                  <a:lnTo>
                    <a:pt x="96" y="632"/>
                  </a:lnTo>
                  <a:lnTo>
                    <a:pt x="96" y="630"/>
                  </a:lnTo>
                  <a:lnTo>
                    <a:pt x="95" y="629"/>
                  </a:lnTo>
                  <a:lnTo>
                    <a:pt x="95" y="628"/>
                  </a:lnTo>
                  <a:lnTo>
                    <a:pt x="96" y="628"/>
                  </a:lnTo>
                  <a:lnTo>
                    <a:pt x="95" y="628"/>
                  </a:lnTo>
                  <a:lnTo>
                    <a:pt x="96" y="628"/>
                  </a:lnTo>
                  <a:lnTo>
                    <a:pt x="95" y="628"/>
                  </a:lnTo>
                  <a:lnTo>
                    <a:pt x="95" y="627"/>
                  </a:lnTo>
                  <a:lnTo>
                    <a:pt x="95" y="626"/>
                  </a:lnTo>
                  <a:lnTo>
                    <a:pt x="95" y="625"/>
                  </a:lnTo>
                  <a:lnTo>
                    <a:pt x="95" y="624"/>
                  </a:lnTo>
                  <a:lnTo>
                    <a:pt x="95" y="622"/>
                  </a:lnTo>
                  <a:lnTo>
                    <a:pt x="95" y="621"/>
                  </a:lnTo>
                  <a:lnTo>
                    <a:pt x="94" y="621"/>
                  </a:lnTo>
                  <a:lnTo>
                    <a:pt x="94" y="620"/>
                  </a:lnTo>
                  <a:lnTo>
                    <a:pt x="93" y="620"/>
                  </a:lnTo>
                  <a:lnTo>
                    <a:pt x="93" y="619"/>
                  </a:lnTo>
                  <a:lnTo>
                    <a:pt x="94" y="618"/>
                  </a:lnTo>
                  <a:lnTo>
                    <a:pt x="94" y="617"/>
                  </a:lnTo>
                  <a:lnTo>
                    <a:pt x="95" y="617"/>
                  </a:lnTo>
                  <a:lnTo>
                    <a:pt x="94" y="615"/>
                  </a:lnTo>
                  <a:lnTo>
                    <a:pt x="96" y="613"/>
                  </a:lnTo>
                  <a:lnTo>
                    <a:pt x="95" y="611"/>
                  </a:lnTo>
                  <a:lnTo>
                    <a:pt x="98" y="610"/>
                  </a:lnTo>
                  <a:lnTo>
                    <a:pt x="98" y="609"/>
                  </a:lnTo>
                  <a:lnTo>
                    <a:pt x="98" y="608"/>
                  </a:lnTo>
                  <a:lnTo>
                    <a:pt x="98" y="607"/>
                  </a:lnTo>
                  <a:lnTo>
                    <a:pt x="96" y="605"/>
                  </a:lnTo>
                  <a:lnTo>
                    <a:pt x="96" y="604"/>
                  </a:lnTo>
                  <a:lnTo>
                    <a:pt x="95" y="603"/>
                  </a:lnTo>
                  <a:lnTo>
                    <a:pt x="95" y="602"/>
                  </a:lnTo>
                  <a:lnTo>
                    <a:pt x="95" y="601"/>
                  </a:lnTo>
                  <a:lnTo>
                    <a:pt x="94" y="601"/>
                  </a:lnTo>
                  <a:lnTo>
                    <a:pt x="84" y="605"/>
                  </a:lnTo>
                  <a:lnTo>
                    <a:pt x="83" y="603"/>
                  </a:lnTo>
                  <a:lnTo>
                    <a:pt x="82" y="603"/>
                  </a:lnTo>
                  <a:lnTo>
                    <a:pt x="81" y="602"/>
                  </a:lnTo>
                  <a:lnTo>
                    <a:pt x="79" y="602"/>
                  </a:lnTo>
                  <a:lnTo>
                    <a:pt x="77" y="604"/>
                  </a:lnTo>
                  <a:lnTo>
                    <a:pt x="75" y="605"/>
                  </a:lnTo>
                  <a:lnTo>
                    <a:pt x="73" y="608"/>
                  </a:lnTo>
                  <a:lnTo>
                    <a:pt x="72" y="608"/>
                  </a:lnTo>
                  <a:lnTo>
                    <a:pt x="69" y="609"/>
                  </a:lnTo>
                  <a:lnTo>
                    <a:pt x="66" y="609"/>
                  </a:lnTo>
                  <a:lnTo>
                    <a:pt x="65" y="610"/>
                  </a:lnTo>
                  <a:lnTo>
                    <a:pt x="62" y="610"/>
                  </a:lnTo>
                  <a:lnTo>
                    <a:pt x="61" y="610"/>
                  </a:lnTo>
                  <a:lnTo>
                    <a:pt x="60" y="611"/>
                  </a:lnTo>
                  <a:lnTo>
                    <a:pt x="60" y="610"/>
                  </a:lnTo>
                  <a:lnTo>
                    <a:pt x="59" y="610"/>
                  </a:lnTo>
                  <a:lnTo>
                    <a:pt x="58" y="611"/>
                  </a:lnTo>
                  <a:lnTo>
                    <a:pt x="57" y="611"/>
                  </a:lnTo>
                  <a:lnTo>
                    <a:pt x="56" y="611"/>
                  </a:lnTo>
                  <a:lnTo>
                    <a:pt x="55" y="612"/>
                  </a:lnTo>
                  <a:lnTo>
                    <a:pt x="53" y="612"/>
                  </a:lnTo>
                  <a:lnTo>
                    <a:pt x="52" y="612"/>
                  </a:lnTo>
                  <a:lnTo>
                    <a:pt x="51" y="612"/>
                  </a:lnTo>
                  <a:lnTo>
                    <a:pt x="50" y="612"/>
                  </a:lnTo>
                  <a:lnTo>
                    <a:pt x="49" y="609"/>
                  </a:lnTo>
                  <a:lnTo>
                    <a:pt x="48" y="608"/>
                  </a:lnTo>
                  <a:lnTo>
                    <a:pt x="47" y="607"/>
                  </a:lnTo>
                  <a:lnTo>
                    <a:pt x="44" y="607"/>
                  </a:lnTo>
                  <a:lnTo>
                    <a:pt x="44" y="608"/>
                  </a:lnTo>
                  <a:lnTo>
                    <a:pt x="43" y="608"/>
                  </a:lnTo>
                  <a:lnTo>
                    <a:pt x="42" y="608"/>
                  </a:lnTo>
                  <a:lnTo>
                    <a:pt x="42" y="605"/>
                  </a:lnTo>
                  <a:lnTo>
                    <a:pt x="42" y="604"/>
                  </a:lnTo>
                  <a:lnTo>
                    <a:pt x="42" y="603"/>
                  </a:lnTo>
                  <a:lnTo>
                    <a:pt x="42" y="602"/>
                  </a:lnTo>
                  <a:lnTo>
                    <a:pt x="42" y="601"/>
                  </a:lnTo>
                  <a:lnTo>
                    <a:pt x="41" y="600"/>
                  </a:lnTo>
                  <a:lnTo>
                    <a:pt x="40" y="596"/>
                  </a:lnTo>
                  <a:lnTo>
                    <a:pt x="39" y="595"/>
                  </a:lnTo>
                  <a:lnTo>
                    <a:pt x="39" y="594"/>
                  </a:lnTo>
                  <a:lnTo>
                    <a:pt x="39" y="593"/>
                  </a:lnTo>
                  <a:lnTo>
                    <a:pt x="39" y="592"/>
                  </a:lnTo>
                  <a:lnTo>
                    <a:pt x="39" y="591"/>
                  </a:lnTo>
                  <a:lnTo>
                    <a:pt x="38" y="591"/>
                  </a:lnTo>
                  <a:lnTo>
                    <a:pt x="36" y="588"/>
                  </a:lnTo>
                  <a:lnTo>
                    <a:pt x="35" y="588"/>
                  </a:lnTo>
                  <a:lnTo>
                    <a:pt x="35" y="587"/>
                  </a:lnTo>
                  <a:lnTo>
                    <a:pt x="34" y="584"/>
                  </a:lnTo>
                  <a:lnTo>
                    <a:pt x="33" y="582"/>
                  </a:lnTo>
                  <a:lnTo>
                    <a:pt x="32" y="582"/>
                  </a:lnTo>
                  <a:lnTo>
                    <a:pt x="31" y="580"/>
                  </a:lnTo>
                  <a:lnTo>
                    <a:pt x="31" y="579"/>
                  </a:lnTo>
                  <a:lnTo>
                    <a:pt x="30" y="578"/>
                  </a:lnTo>
                  <a:lnTo>
                    <a:pt x="30" y="577"/>
                  </a:lnTo>
                  <a:lnTo>
                    <a:pt x="31" y="577"/>
                  </a:lnTo>
                  <a:lnTo>
                    <a:pt x="31" y="576"/>
                  </a:lnTo>
                  <a:lnTo>
                    <a:pt x="32" y="576"/>
                  </a:lnTo>
                  <a:lnTo>
                    <a:pt x="32" y="575"/>
                  </a:lnTo>
                  <a:lnTo>
                    <a:pt x="31" y="571"/>
                  </a:lnTo>
                  <a:lnTo>
                    <a:pt x="30" y="570"/>
                  </a:lnTo>
                  <a:lnTo>
                    <a:pt x="31" y="568"/>
                  </a:lnTo>
                  <a:lnTo>
                    <a:pt x="34" y="568"/>
                  </a:lnTo>
                  <a:lnTo>
                    <a:pt x="35" y="568"/>
                  </a:lnTo>
                  <a:lnTo>
                    <a:pt x="35" y="567"/>
                  </a:lnTo>
                  <a:lnTo>
                    <a:pt x="36" y="566"/>
                  </a:lnTo>
                  <a:lnTo>
                    <a:pt x="39" y="566"/>
                  </a:lnTo>
                  <a:lnTo>
                    <a:pt x="40" y="566"/>
                  </a:lnTo>
                  <a:lnTo>
                    <a:pt x="40" y="567"/>
                  </a:lnTo>
                  <a:lnTo>
                    <a:pt x="41" y="567"/>
                  </a:lnTo>
                  <a:lnTo>
                    <a:pt x="42" y="567"/>
                  </a:lnTo>
                  <a:lnTo>
                    <a:pt x="43" y="567"/>
                  </a:lnTo>
                  <a:lnTo>
                    <a:pt x="44" y="565"/>
                  </a:lnTo>
                  <a:lnTo>
                    <a:pt x="45" y="563"/>
                  </a:lnTo>
                  <a:lnTo>
                    <a:pt x="47" y="562"/>
                  </a:lnTo>
                  <a:lnTo>
                    <a:pt x="48" y="563"/>
                  </a:lnTo>
                  <a:lnTo>
                    <a:pt x="48" y="565"/>
                  </a:lnTo>
                  <a:lnTo>
                    <a:pt x="49" y="566"/>
                  </a:lnTo>
                  <a:lnTo>
                    <a:pt x="49" y="567"/>
                  </a:lnTo>
                  <a:lnTo>
                    <a:pt x="49" y="568"/>
                  </a:lnTo>
                  <a:lnTo>
                    <a:pt x="49" y="569"/>
                  </a:lnTo>
                  <a:lnTo>
                    <a:pt x="50" y="572"/>
                  </a:lnTo>
                  <a:lnTo>
                    <a:pt x="51" y="571"/>
                  </a:lnTo>
                  <a:lnTo>
                    <a:pt x="55" y="569"/>
                  </a:lnTo>
                  <a:lnTo>
                    <a:pt x="59" y="571"/>
                  </a:lnTo>
                  <a:lnTo>
                    <a:pt x="64" y="575"/>
                  </a:lnTo>
                  <a:lnTo>
                    <a:pt x="65" y="575"/>
                  </a:lnTo>
                  <a:lnTo>
                    <a:pt x="65" y="574"/>
                  </a:lnTo>
                  <a:lnTo>
                    <a:pt x="66" y="574"/>
                  </a:lnTo>
                  <a:lnTo>
                    <a:pt x="67" y="574"/>
                  </a:lnTo>
                  <a:lnTo>
                    <a:pt x="68" y="572"/>
                  </a:lnTo>
                  <a:lnTo>
                    <a:pt x="69" y="571"/>
                  </a:lnTo>
                  <a:lnTo>
                    <a:pt x="70" y="571"/>
                  </a:lnTo>
                  <a:lnTo>
                    <a:pt x="73" y="570"/>
                  </a:lnTo>
                  <a:lnTo>
                    <a:pt x="75" y="570"/>
                  </a:lnTo>
                  <a:lnTo>
                    <a:pt x="75" y="569"/>
                  </a:lnTo>
                  <a:lnTo>
                    <a:pt x="78" y="569"/>
                  </a:lnTo>
                  <a:lnTo>
                    <a:pt x="77" y="569"/>
                  </a:lnTo>
                  <a:lnTo>
                    <a:pt x="81" y="569"/>
                  </a:lnTo>
                  <a:lnTo>
                    <a:pt x="85" y="568"/>
                  </a:lnTo>
                  <a:lnTo>
                    <a:pt x="87" y="567"/>
                  </a:lnTo>
                  <a:lnTo>
                    <a:pt x="88" y="566"/>
                  </a:lnTo>
                  <a:lnTo>
                    <a:pt x="90" y="565"/>
                  </a:lnTo>
                  <a:lnTo>
                    <a:pt x="91" y="565"/>
                  </a:lnTo>
                  <a:lnTo>
                    <a:pt x="92" y="565"/>
                  </a:lnTo>
                  <a:lnTo>
                    <a:pt x="95" y="566"/>
                  </a:lnTo>
                  <a:lnTo>
                    <a:pt x="98" y="567"/>
                  </a:lnTo>
                  <a:lnTo>
                    <a:pt x="101" y="566"/>
                  </a:lnTo>
                  <a:lnTo>
                    <a:pt x="100" y="565"/>
                  </a:lnTo>
                  <a:lnTo>
                    <a:pt x="94" y="562"/>
                  </a:lnTo>
                  <a:lnTo>
                    <a:pt x="93" y="560"/>
                  </a:lnTo>
                  <a:lnTo>
                    <a:pt x="94" y="560"/>
                  </a:lnTo>
                  <a:lnTo>
                    <a:pt x="95" y="560"/>
                  </a:lnTo>
                  <a:lnTo>
                    <a:pt x="96" y="560"/>
                  </a:lnTo>
                  <a:lnTo>
                    <a:pt x="96" y="559"/>
                  </a:lnTo>
                  <a:lnTo>
                    <a:pt x="96" y="558"/>
                  </a:lnTo>
                  <a:lnTo>
                    <a:pt x="96" y="557"/>
                  </a:lnTo>
                  <a:lnTo>
                    <a:pt x="96" y="554"/>
                  </a:lnTo>
                  <a:lnTo>
                    <a:pt x="93" y="557"/>
                  </a:lnTo>
                  <a:lnTo>
                    <a:pt x="92" y="558"/>
                  </a:lnTo>
                  <a:lnTo>
                    <a:pt x="91" y="558"/>
                  </a:lnTo>
                  <a:lnTo>
                    <a:pt x="91" y="557"/>
                  </a:lnTo>
                  <a:lnTo>
                    <a:pt x="92" y="555"/>
                  </a:lnTo>
                  <a:lnTo>
                    <a:pt x="91" y="554"/>
                  </a:lnTo>
                  <a:lnTo>
                    <a:pt x="90" y="554"/>
                  </a:lnTo>
                  <a:lnTo>
                    <a:pt x="87" y="554"/>
                  </a:lnTo>
                  <a:lnTo>
                    <a:pt x="85" y="552"/>
                  </a:lnTo>
                  <a:lnTo>
                    <a:pt x="85" y="550"/>
                  </a:lnTo>
                  <a:lnTo>
                    <a:pt x="84" y="549"/>
                  </a:lnTo>
                  <a:lnTo>
                    <a:pt x="82" y="547"/>
                  </a:lnTo>
                  <a:lnTo>
                    <a:pt x="84" y="546"/>
                  </a:lnTo>
                  <a:lnTo>
                    <a:pt x="85" y="545"/>
                  </a:lnTo>
                  <a:lnTo>
                    <a:pt x="87" y="544"/>
                  </a:lnTo>
                  <a:lnTo>
                    <a:pt x="86" y="542"/>
                  </a:lnTo>
                  <a:lnTo>
                    <a:pt x="87" y="540"/>
                  </a:lnTo>
                  <a:lnTo>
                    <a:pt x="88" y="538"/>
                  </a:lnTo>
                  <a:lnTo>
                    <a:pt x="91" y="537"/>
                  </a:lnTo>
                  <a:lnTo>
                    <a:pt x="93" y="536"/>
                  </a:lnTo>
                  <a:lnTo>
                    <a:pt x="95" y="536"/>
                  </a:lnTo>
                  <a:lnTo>
                    <a:pt x="98" y="536"/>
                  </a:lnTo>
                  <a:lnTo>
                    <a:pt x="100" y="535"/>
                  </a:lnTo>
                  <a:lnTo>
                    <a:pt x="102" y="533"/>
                  </a:lnTo>
                  <a:lnTo>
                    <a:pt x="102" y="532"/>
                  </a:lnTo>
                  <a:lnTo>
                    <a:pt x="101" y="530"/>
                  </a:lnTo>
                  <a:lnTo>
                    <a:pt x="101" y="529"/>
                  </a:lnTo>
                  <a:lnTo>
                    <a:pt x="101" y="528"/>
                  </a:lnTo>
                  <a:lnTo>
                    <a:pt x="101" y="527"/>
                  </a:lnTo>
                  <a:lnTo>
                    <a:pt x="101" y="526"/>
                  </a:lnTo>
                  <a:lnTo>
                    <a:pt x="102" y="525"/>
                  </a:lnTo>
                  <a:lnTo>
                    <a:pt x="109" y="519"/>
                  </a:lnTo>
                  <a:lnTo>
                    <a:pt x="110" y="519"/>
                  </a:lnTo>
                  <a:lnTo>
                    <a:pt x="111" y="518"/>
                  </a:lnTo>
                  <a:lnTo>
                    <a:pt x="113" y="518"/>
                  </a:lnTo>
                  <a:lnTo>
                    <a:pt x="116" y="517"/>
                  </a:lnTo>
                  <a:lnTo>
                    <a:pt x="120" y="519"/>
                  </a:lnTo>
                  <a:lnTo>
                    <a:pt x="121" y="521"/>
                  </a:lnTo>
                  <a:lnTo>
                    <a:pt x="124" y="521"/>
                  </a:lnTo>
                  <a:lnTo>
                    <a:pt x="124" y="523"/>
                  </a:lnTo>
                  <a:lnTo>
                    <a:pt x="125" y="523"/>
                  </a:lnTo>
                  <a:lnTo>
                    <a:pt x="126" y="523"/>
                  </a:lnTo>
                  <a:lnTo>
                    <a:pt x="127" y="523"/>
                  </a:lnTo>
                  <a:lnTo>
                    <a:pt x="127" y="524"/>
                  </a:lnTo>
                  <a:lnTo>
                    <a:pt x="128" y="524"/>
                  </a:lnTo>
                  <a:lnTo>
                    <a:pt x="129" y="525"/>
                  </a:lnTo>
                  <a:lnTo>
                    <a:pt x="130" y="524"/>
                  </a:lnTo>
                  <a:lnTo>
                    <a:pt x="131" y="524"/>
                  </a:lnTo>
                  <a:lnTo>
                    <a:pt x="133" y="524"/>
                  </a:lnTo>
                  <a:lnTo>
                    <a:pt x="133" y="523"/>
                  </a:lnTo>
                  <a:lnTo>
                    <a:pt x="134" y="523"/>
                  </a:lnTo>
                  <a:lnTo>
                    <a:pt x="135" y="521"/>
                  </a:lnTo>
                  <a:lnTo>
                    <a:pt x="136" y="521"/>
                  </a:lnTo>
                  <a:lnTo>
                    <a:pt x="137" y="521"/>
                  </a:lnTo>
                  <a:lnTo>
                    <a:pt x="138" y="520"/>
                  </a:lnTo>
                  <a:lnTo>
                    <a:pt x="139" y="520"/>
                  </a:lnTo>
                  <a:lnTo>
                    <a:pt x="141" y="519"/>
                  </a:lnTo>
                  <a:lnTo>
                    <a:pt x="142" y="518"/>
                  </a:lnTo>
                  <a:lnTo>
                    <a:pt x="142" y="517"/>
                  </a:lnTo>
                  <a:lnTo>
                    <a:pt x="143" y="516"/>
                  </a:lnTo>
                  <a:lnTo>
                    <a:pt x="143" y="515"/>
                  </a:lnTo>
                  <a:lnTo>
                    <a:pt x="145" y="513"/>
                  </a:lnTo>
                  <a:lnTo>
                    <a:pt x="146" y="512"/>
                  </a:lnTo>
                  <a:lnTo>
                    <a:pt x="147" y="511"/>
                  </a:lnTo>
                  <a:lnTo>
                    <a:pt x="148" y="511"/>
                  </a:lnTo>
                  <a:lnTo>
                    <a:pt x="150" y="510"/>
                  </a:lnTo>
                  <a:lnTo>
                    <a:pt x="151" y="510"/>
                  </a:lnTo>
                  <a:lnTo>
                    <a:pt x="152" y="509"/>
                  </a:lnTo>
                  <a:lnTo>
                    <a:pt x="153" y="508"/>
                  </a:lnTo>
                  <a:lnTo>
                    <a:pt x="154" y="507"/>
                  </a:lnTo>
                  <a:lnTo>
                    <a:pt x="154" y="505"/>
                  </a:lnTo>
                  <a:lnTo>
                    <a:pt x="152" y="504"/>
                  </a:lnTo>
                  <a:lnTo>
                    <a:pt x="152" y="503"/>
                  </a:lnTo>
                  <a:lnTo>
                    <a:pt x="152" y="502"/>
                  </a:lnTo>
                  <a:lnTo>
                    <a:pt x="153" y="502"/>
                  </a:lnTo>
                  <a:lnTo>
                    <a:pt x="154" y="501"/>
                  </a:lnTo>
                  <a:lnTo>
                    <a:pt x="155" y="500"/>
                  </a:lnTo>
                  <a:lnTo>
                    <a:pt x="158" y="498"/>
                  </a:lnTo>
                  <a:lnTo>
                    <a:pt x="159" y="496"/>
                  </a:lnTo>
                  <a:lnTo>
                    <a:pt x="158" y="494"/>
                  </a:lnTo>
                  <a:lnTo>
                    <a:pt x="154" y="495"/>
                  </a:lnTo>
                  <a:lnTo>
                    <a:pt x="153" y="494"/>
                  </a:lnTo>
                  <a:lnTo>
                    <a:pt x="151" y="493"/>
                  </a:lnTo>
                  <a:lnTo>
                    <a:pt x="148" y="492"/>
                  </a:lnTo>
                  <a:lnTo>
                    <a:pt x="147" y="492"/>
                  </a:lnTo>
                  <a:lnTo>
                    <a:pt x="146" y="492"/>
                  </a:lnTo>
                  <a:lnTo>
                    <a:pt x="145" y="492"/>
                  </a:lnTo>
                  <a:lnTo>
                    <a:pt x="145" y="493"/>
                  </a:lnTo>
                  <a:lnTo>
                    <a:pt x="144" y="493"/>
                  </a:lnTo>
                  <a:lnTo>
                    <a:pt x="143" y="494"/>
                  </a:lnTo>
                  <a:lnTo>
                    <a:pt x="142" y="494"/>
                  </a:lnTo>
                  <a:lnTo>
                    <a:pt x="141" y="490"/>
                  </a:lnTo>
                  <a:lnTo>
                    <a:pt x="139" y="488"/>
                  </a:lnTo>
                  <a:lnTo>
                    <a:pt x="139" y="487"/>
                  </a:lnTo>
                  <a:lnTo>
                    <a:pt x="139" y="486"/>
                  </a:lnTo>
                  <a:lnTo>
                    <a:pt x="139" y="485"/>
                  </a:lnTo>
                  <a:lnTo>
                    <a:pt x="138" y="486"/>
                  </a:lnTo>
                  <a:lnTo>
                    <a:pt x="138" y="487"/>
                  </a:lnTo>
                  <a:lnTo>
                    <a:pt x="137" y="486"/>
                  </a:lnTo>
                  <a:lnTo>
                    <a:pt x="138" y="486"/>
                  </a:lnTo>
                  <a:lnTo>
                    <a:pt x="138" y="485"/>
                  </a:lnTo>
                  <a:lnTo>
                    <a:pt x="137" y="484"/>
                  </a:lnTo>
                  <a:lnTo>
                    <a:pt x="137" y="483"/>
                  </a:lnTo>
                  <a:lnTo>
                    <a:pt x="136" y="483"/>
                  </a:lnTo>
                  <a:lnTo>
                    <a:pt x="136" y="482"/>
                  </a:lnTo>
                  <a:lnTo>
                    <a:pt x="135" y="482"/>
                  </a:lnTo>
                  <a:lnTo>
                    <a:pt x="131" y="479"/>
                  </a:lnTo>
                  <a:lnTo>
                    <a:pt x="136" y="477"/>
                  </a:lnTo>
                  <a:lnTo>
                    <a:pt x="136" y="475"/>
                  </a:lnTo>
                  <a:lnTo>
                    <a:pt x="135" y="475"/>
                  </a:lnTo>
                  <a:lnTo>
                    <a:pt x="134" y="475"/>
                  </a:lnTo>
                  <a:lnTo>
                    <a:pt x="134" y="474"/>
                  </a:lnTo>
                  <a:lnTo>
                    <a:pt x="135" y="474"/>
                  </a:lnTo>
                  <a:lnTo>
                    <a:pt x="135" y="473"/>
                  </a:lnTo>
                  <a:lnTo>
                    <a:pt x="137" y="471"/>
                  </a:lnTo>
                  <a:lnTo>
                    <a:pt x="136" y="471"/>
                  </a:lnTo>
                  <a:lnTo>
                    <a:pt x="137" y="470"/>
                  </a:lnTo>
                  <a:lnTo>
                    <a:pt x="138" y="469"/>
                  </a:lnTo>
                  <a:lnTo>
                    <a:pt x="137" y="469"/>
                  </a:lnTo>
                  <a:lnTo>
                    <a:pt x="137" y="468"/>
                  </a:lnTo>
                  <a:lnTo>
                    <a:pt x="137" y="467"/>
                  </a:lnTo>
                  <a:lnTo>
                    <a:pt x="137" y="466"/>
                  </a:lnTo>
                  <a:lnTo>
                    <a:pt x="135" y="466"/>
                  </a:lnTo>
                  <a:lnTo>
                    <a:pt x="130" y="467"/>
                  </a:lnTo>
                  <a:lnTo>
                    <a:pt x="128" y="467"/>
                  </a:lnTo>
                  <a:lnTo>
                    <a:pt x="125" y="467"/>
                  </a:lnTo>
                  <a:lnTo>
                    <a:pt x="120" y="468"/>
                  </a:lnTo>
                  <a:lnTo>
                    <a:pt x="117" y="469"/>
                  </a:lnTo>
                  <a:lnTo>
                    <a:pt x="115" y="468"/>
                  </a:lnTo>
                  <a:lnTo>
                    <a:pt x="112" y="468"/>
                  </a:lnTo>
                  <a:lnTo>
                    <a:pt x="110" y="468"/>
                  </a:lnTo>
                  <a:lnTo>
                    <a:pt x="109" y="469"/>
                  </a:lnTo>
                  <a:lnTo>
                    <a:pt x="109" y="470"/>
                  </a:lnTo>
                  <a:lnTo>
                    <a:pt x="110" y="473"/>
                  </a:lnTo>
                  <a:lnTo>
                    <a:pt x="110" y="474"/>
                  </a:lnTo>
                  <a:lnTo>
                    <a:pt x="111" y="476"/>
                  </a:lnTo>
                  <a:lnTo>
                    <a:pt x="110" y="477"/>
                  </a:lnTo>
                  <a:lnTo>
                    <a:pt x="110" y="479"/>
                  </a:lnTo>
                  <a:lnTo>
                    <a:pt x="109" y="480"/>
                  </a:lnTo>
                  <a:lnTo>
                    <a:pt x="107" y="482"/>
                  </a:lnTo>
                  <a:lnTo>
                    <a:pt x="104" y="483"/>
                  </a:lnTo>
                  <a:lnTo>
                    <a:pt x="102" y="483"/>
                  </a:lnTo>
                  <a:lnTo>
                    <a:pt x="101" y="482"/>
                  </a:lnTo>
                  <a:lnTo>
                    <a:pt x="101" y="480"/>
                  </a:lnTo>
                  <a:lnTo>
                    <a:pt x="99" y="475"/>
                  </a:lnTo>
                  <a:lnTo>
                    <a:pt x="98" y="475"/>
                  </a:lnTo>
                  <a:lnTo>
                    <a:pt x="96" y="474"/>
                  </a:lnTo>
                  <a:lnTo>
                    <a:pt x="95" y="474"/>
                  </a:lnTo>
                  <a:lnTo>
                    <a:pt x="94" y="475"/>
                  </a:lnTo>
                  <a:lnTo>
                    <a:pt x="92" y="476"/>
                  </a:lnTo>
                  <a:lnTo>
                    <a:pt x="92" y="478"/>
                  </a:lnTo>
                  <a:lnTo>
                    <a:pt x="92" y="480"/>
                  </a:lnTo>
                  <a:lnTo>
                    <a:pt x="92" y="484"/>
                  </a:lnTo>
                  <a:lnTo>
                    <a:pt x="92" y="487"/>
                  </a:lnTo>
                  <a:lnTo>
                    <a:pt x="91" y="490"/>
                  </a:lnTo>
                  <a:lnTo>
                    <a:pt x="88" y="492"/>
                  </a:lnTo>
                  <a:lnTo>
                    <a:pt x="86" y="492"/>
                  </a:lnTo>
                  <a:lnTo>
                    <a:pt x="82" y="493"/>
                  </a:lnTo>
                  <a:lnTo>
                    <a:pt x="78" y="495"/>
                  </a:lnTo>
                  <a:lnTo>
                    <a:pt x="77" y="496"/>
                  </a:lnTo>
                  <a:lnTo>
                    <a:pt x="77" y="498"/>
                  </a:lnTo>
                  <a:lnTo>
                    <a:pt x="77" y="501"/>
                  </a:lnTo>
                  <a:lnTo>
                    <a:pt x="76" y="503"/>
                  </a:lnTo>
                  <a:lnTo>
                    <a:pt x="74" y="507"/>
                  </a:lnTo>
                  <a:lnTo>
                    <a:pt x="73" y="508"/>
                  </a:lnTo>
                  <a:lnTo>
                    <a:pt x="70" y="509"/>
                  </a:lnTo>
                  <a:lnTo>
                    <a:pt x="69" y="509"/>
                  </a:lnTo>
                  <a:lnTo>
                    <a:pt x="64" y="508"/>
                  </a:lnTo>
                  <a:lnTo>
                    <a:pt x="61" y="508"/>
                  </a:lnTo>
                  <a:lnTo>
                    <a:pt x="59" y="508"/>
                  </a:lnTo>
                  <a:lnTo>
                    <a:pt x="57" y="509"/>
                  </a:lnTo>
                  <a:lnTo>
                    <a:pt x="53" y="511"/>
                  </a:lnTo>
                  <a:lnTo>
                    <a:pt x="52" y="510"/>
                  </a:lnTo>
                  <a:lnTo>
                    <a:pt x="51" y="510"/>
                  </a:lnTo>
                  <a:lnTo>
                    <a:pt x="50" y="510"/>
                  </a:lnTo>
                  <a:lnTo>
                    <a:pt x="50" y="511"/>
                  </a:lnTo>
                  <a:lnTo>
                    <a:pt x="49" y="511"/>
                  </a:lnTo>
                  <a:lnTo>
                    <a:pt x="48" y="511"/>
                  </a:lnTo>
                  <a:lnTo>
                    <a:pt x="47" y="511"/>
                  </a:lnTo>
                  <a:lnTo>
                    <a:pt x="47" y="512"/>
                  </a:lnTo>
                  <a:lnTo>
                    <a:pt x="48" y="512"/>
                  </a:lnTo>
                  <a:lnTo>
                    <a:pt x="47" y="512"/>
                  </a:lnTo>
                  <a:lnTo>
                    <a:pt x="45" y="512"/>
                  </a:lnTo>
                  <a:lnTo>
                    <a:pt x="45" y="511"/>
                  </a:lnTo>
                  <a:lnTo>
                    <a:pt x="44" y="511"/>
                  </a:lnTo>
                  <a:lnTo>
                    <a:pt x="43" y="511"/>
                  </a:lnTo>
                  <a:lnTo>
                    <a:pt x="43" y="510"/>
                  </a:lnTo>
                  <a:lnTo>
                    <a:pt x="42" y="510"/>
                  </a:lnTo>
                  <a:lnTo>
                    <a:pt x="42" y="509"/>
                  </a:lnTo>
                  <a:lnTo>
                    <a:pt x="42" y="508"/>
                  </a:lnTo>
                  <a:lnTo>
                    <a:pt x="42" y="507"/>
                  </a:lnTo>
                  <a:lnTo>
                    <a:pt x="42" y="505"/>
                  </a:lnTo>
                  <a:lnTo>
                    <a:pt x="42" y="504"/>
                  </a:lnTo>
                  <a:lnTo>
                    <a:pt x="44" y="502"/>
                  </a:lnTo>
                  <a:lnTo>
                    <a:pt x="47" y="503"/>
                  </a:lnTo>
                  <a:lnTo>
                    <a:pt x="48" y="503"/>
                  </a:lnTo>
                  <a:lnTo>
                    <a:pt x="49" y="503"/>
                  </a:lnTo>
                  <a:lnTo>
                    <a:pt x="51" y="503"/>
                  </a:lnTo>
                  <a:lnTo>
                    <a:pt x="51" y="502"/>
                  </a:lnTo>
                  <a:lnTo>
                    <a:pt x="52" y="502"/>
                  </a:lnTo>
                  <a:lnTo>
                    <a:pt x="50" y="496"/>
                  </a:lnTo>
                  <a:lnTo>
                    <a:pt x="47" y="488"/>
                  </a:lnTo>
                  <a:lnTo>
                    <a:pt x="44" y="485"/>
                  </a:lnTo>
                  <a:lnTo>
                    <a:pt x="43" y="482"/>
                  </a:lnTo>
                  <a:lnTo>
                    <a:pt x="41" y="476"/>
                  </a:lnTo>
                  <a:lnTo>
                    <a:pt x="40" y="474"/>
                  </a:lnTo>
                  <a:lnTo>
                    <a:pt x="39" y="474"/>
                  </a:lnTo>
                  <a:lnTo>
                    <a:pt x="38" y="473"/>
                  </a:lnTo>
                  <a:lnTo>
                    <a:pt x="38" y="471"/>
                  </a:lnTo>
                  <a:lnTo>
                    <a:pt x="35" y="469"/>
                  </a:lnTo>
                  <a:lnTo>
                    <a:pt x="33" y="468"/>
                  </a:lnTo>
                  <a:lnTo>
                    <a:pt x="32" y="467"/>
                  </a:lnTo>
                  <a:lnTo>
                    <a:pt x="31" y="467"/>
                  </a:lnTo>
                  <a:lnTo>
                    <a:pt x="30" y="467"/>
                  </a:lnTo>
                  <a:lnTo>
                    <a:pt x="30" y="466"/>
                  </a:lnTo>
                  <a:lnTo>
                    <a:pt x="29" y="466"/>
                  </a:lnTo>
                  <a:lnTo>
                    <a:pt x="27" y="466"/>
                  </a:lnTo>
                  <a:lnTo>
                    <a:pt x="27" y="465"/>
                  </a:lnTo>
                  <a:lnTo>
                    <a:pt x="26" y="465"/>
                  </a:lnTo>
                  <a:lnTo>
                    <a:pt x="26" y="463"/>
                  </a:lnTo>
                  <a:lnTo>
                    <a:pt x="26" y="462"/>
                  </a:lnTo>
                  <a:lnTo>
                    <a:pt x="26" y="461"/>
                  </a:lnTo>
                  <a:lnTo>
                    <a:pt x="25" y="461"/>
                  </a:lnTo>
                  <a:lnTo>
                    <a:pt x="25" y="460"/>
                  </a:lnTo>
                  <a:lnTo>
                    <a:pt x="23" y="461"/>
                  </a:lnTo>
                  <a:lnTo>
                    <a:pt x="17" y="463"/>
                  </a:lnTo>
                  <a:lnTo>
                    <a:pt x="14" y="465"/>
                  </a:lnTo>
                  <a:lnTo>
                    <a:pt x="12" y="457"/>
                  </a:lnTo>
                  <a:lnTo>
                    <a:pt x="10" y="452"/>
                  </a:lnTo>
                  <a:lnTo>
                    <a:pt x="9" y="450"/>
                  </a:lnTo>
                  <a:lnTo>
                    <a:pt x="8" y="446"/>
                  </a:lnTo>
                  <a:lnTo>
                    <a:pt x="6" y="441"/>
                  </a:lnTo>
                  <a:lnTo>
                    <a:pt x="5" y="441"/>
                  </a:lnTo>
                  <a:lnTo>
                    <a:pt x="3" y="436"/>
                  </a:lnTo>
                  <a:lnTo>
                    <a:pt x="1" y="434"/>
                  </a:lnTo>
                  <a:lnTo>
                    <a:pt x="1" y="431"/>
                  </a:lnTo>
                  <a:lnTo>
                    <a:pt x="0" y="426"/>
                  </a:lnTo>
                  <a:lnTo>
                    <a:pt x="3" y="425"/>
                  </a:lnTo>
                  <a:lnTo>
                    <a:pt x="5" y="424"/>
                  </a:lnTo>
                  <a:lnTo>
                    <a:pt x="6" y="424"/>
                  </a:lnTo>
                  <a:lnTo>
                    <a:pt x="7" y="424"/>
                  </a:lnTo>
                  <a:lnTo>
                    <a:pt x="8" y="423"/>
                  </a:lnTo>
                  <a:lnTo>
                    <a:pt x="9" y="423"/>
                  </a:lnTo>
                  <a:lnTo>
                    <a:pt x="12" y="423"/>
                  </a:lnTo>
                  <a:lnTo>
                    <a:pt x="13" y="421"/>
                  </a:lnTo>
                  <a:lnTo>
                    <a:pt x="15" y="420"/>
                  </a:lnTo>
                  <a:lnTo>
                    <a:pt x="17" y="420"/>
                  </a:lnTo>
                  <a:lnTo>
                    <a:pt x="17" y="421"/>
                  </a:lnTo>
                  <a:lnTo>
                    <a:pt x="19" y="423"/>
                  </a:lnTo>
                  <a:lnTo>
                    <a:pt x="21" y="423"/>
                  </a:lnTo>
                  <a:lnTo>
                    <a:pt x="22" y="423"/>
                  </a:lnTo>
                  <a:lnTo>
                    <a:pt x="24" y="421"/>
                  </a:lnTo>
                  <a:lnTo>
                    <a:pt x="25" y="420"/>
                  </a:lnTo>
                  <a:lnTo>
                    <a:pt x="27" y="419"/>
                  </a:lnTo>
                  <a:lnTo>
                    <a:pt x="29" y="417"/>
                  </a:lnTo>
                  <a:lnTo>
                    <a:pt x="31" y="416"/>
                  </a:lnTo>
                  <a:lnTo>
                    <a:pt x="32" y="413"/>
                  </a:lnTo>
                  <a:lnTo>
                    <a:pt x="33" y="413"/>
                  </a:lnTo>
                  <a:lnTo>
                    <a:pt x="34" y="412"/>
                  </a:lnTo>
                  <a:lnTo>
                    <a:pt x="35" y="411"/>
                  </a:lnTo>
                  <a:lnTo>
                    <a:pt x="36" y="411"/>
                  </a:lnTo>
                  <a:lnTo>
                    <a:pt x="38" y="411"/>
                  </a:lnTo>
                  <a:lnTo>
                    <a:pt x="39" y="410"/>
                  </a:lnTo>
                  <a:lnTo>
                    <a:pt x="40" y="410"/>
                  </a:lnTo>
                  <a:lnTo>
                    <a:pt x="40" y="409"/>
                  </a:lnTo>
                  <a:lnTo>
                    <a:pt x="41" y="409"/>
                  </a:lnTo>
                  <a:lnTo>
                    <a:pt x="42" y="408"/>
                  </a:lnTo>
                  <a:lnTo>
                    <a:pt x="43" y="408"/>
                  </a:lnTo>
                  <a:lnTo>
                    <a:pt x="44" y="408"/>
                  </a:lnTo>
                  <a:lnTo>
                    <a:pt x="45" y="408"/>
                  </a:lnTo>
                  <a:lnTo>
                    <a:pt x="45" y="407"/>
                  </a:lnTo>
                  <a:lnTo>
                    <a:pt x="47" y="407"/>
                  </a:lnTo>
                  <a:lnTo>
                    <a:pt x="48" y="407"/>
                  </a:lnTo>
                  <a:lnTo>
                    <a:pt x="48" y="406"/>
                  </a:lnTo>
                  <a:lnTo>
                    <a:pt x="49" y="406"/>
                  </a:lnTo>
                  <a:lnTo>
                    <a:pt x="50" y="406"/>
                  </a:lnTo>
                  <a:lnTo>
                    <a:pt x="51" y="406"/>
                  </a:lnTo>
                  <a:lnTo>
                    <a:pt x="52" y="404"/>
                  </a:lnTo>
                  <a:lnTo>
                    <a:pt x="55" y="403"/>
                  </a:lnTo>
                  <a:lnTo>
                    <a:pt x="56" y="403"/>
                  </a:lnTo>
                  <a:lnTo>
                    <a:pt x="57" y="402"/>
                  </a:lnTo>
                  <a:lnTo>
                    <a:pt x="58" y="402"/>
                  </a:lnTo>
                  <a:lnTo>
                    <a:pt x="59" y="402"/>
                  </a:lnTo>
                  <a:lnTo>
                    <a:pt x="59" y="401"/>
                  </a:lnTo>
                  <a:lnTo>
                    <a:pt x="61" y="400"/>
                  </a:lnTo>
                  <a:lnTo>
                    <a:pt x="62" y="399"/>
                  </a:lnTo>
                  <a:lnTo>
                    <a:pt x="64" y="399"/>
                  </a:lnTo>
                  <a:lnTo>
                    <a:pt x="64" y="398"/>
                  </a:lnTo>
                  <a:lnTo>
                    <a:pt x="65" y="398"/>
                  </a:lnTo>
                  <a:lnTo>
                    <a:pt x="66" y="396"/>
                  </a:lnTo>
                  <a:lnTo>
                    <a:pt x="66" y="395"/>
                  </a:lnTo>
                  <a:lnTo>
                    <a:pt x="67" y="395"/>
                  </a:lnTo>
                  <a:lnTo>
                    <a:pt x="68" y="394"/>
                  </a:lnTo>
                  <a:lnTo>
                    <a:pt x="68" y="393"/>
                  </a:lnTo>
                  <a:lnTo>
                    <a:pt x="70" y="393"/>
                  </a:lnTo>
                  <a:lnTo>
                    <a:pt x="73" y="392"/>
                  </a:lnTo>
                  <a:lnTo>
                    <a:pt x="73" y="391"/>
                  </a:lnTo>
                  <a:lnTo>
                    <a:pt x="74" y="392"/>
                  </a:lnTo>
                  <a:lnTo>
                    <a:pt x="75" y="392"/>
                  </a:lnTo>
                  <a:lnTo>
                    <a:pt x="76" y="392"/>
                  </a:lnTo>
                  <a:lnTo>
                    <a:pt x="77" y="391"/>
                  </a:lnTo>
                  <a:lnTo>
                    <a:pt x="82" y="388"/>
                  </a:lnTo>
                  <a:lnTo>
                    <a:pt x="81" y="386"/>
                  </a:lnTo>
                  <a:lnTo>
                    <a:pt x="79" y="385"/>
                  </a:lnTo>
                  <a:lnTo>
                    <a:pt x="78" y="384"/>
                  </a:lnTo>
                  <a:lnTo>
                    <a:pt x="78" y="383"/>
                  </a:lnTo>
                  <a:lnTo>
                    <a:pt x="78" y="382"/>
                  </a:lnTo>
                  <a:lnTo>
                    <a:pt x="77" y="381"/>
                  </a:lnTo>
                  <a:lnTo>
                    <a:pt x="77" y="378"/>
                  </a:lnTo>
                  <a:lnTo>
                    <a:pt x="77" y="377"/>
                  </a:lnTo>
                  <a:lnTo>
                    <a:pt x="76" y="376"/>
                  </a:lnTo>
                  <a:lnTo>
                    <a:pt x="77" y="374"/>
                  </a:lnTo>
                  <a:lnTo>
                    <a:pt x="77" y="373"/>
                  </a:lnTo>
                  <a:lnTo>
                    <a:pt x="78" y="371"/>
                  </a:lnTo>
                  <a:lnTo>
                    <a:pt x="79" y="370"/>
                  </a:lnTo>
                  <a:lnTo>
                    <a:pt x="81" y="370"/>
                  </a:lnTo>
                  <a:lnTo>
                    <a:pt x="82" y="370"/>
                  </a:lnTo>
                  <a:lnTo>
                    <a:pt x="83" y="369"/>
                  </a:lnTo>
                  <a:lnTo>
                    <a:pt x="84" y="369"/>
                  </a:lnTo>
                  <a:lnTo>
                    <a:pt x="85" y="369"/>
                  </a:lnTo>
                  <a:lnTo>
                    <a:pt x="86" y="368"/>
                  </a:lnTo>
                  <a:lnTo>
                    <a:pt x="87" y="368"/>
                  </a:lnTo>
                  <a:lnTo>
                    <a:pt x="88" y="368"/>
                  </a:lnTo>
                  <a:lnTo>
                    <a:pt x="90" y="367"/>
                  </a:lnTo>
                  <a:lnTo>
                    <a:pt x="91" y="366"/>
                  </a:lnTo>
                  <a:lnTo>
                    <a:pt x="92" y="366"/>
                  </a:lnTo>
                  <a:lnTo>
                    <a:pt x="93" y="365"/>
                  </a:lnTo>
                  <a:lnTo>
                    <a:pt x="94" y="364"/>
                  </a:lnTo>
                  <a:lnTo>
                    <a:pt x="95" y="364"/>
                  </a:lnTo>
                  <a:lnTo>
                    <a:pt x="95" y="362"/>
                  </a:lnTo>
                  <a:lnTo>
                    <a:pt x="96" y="362"/>
                  </a:lnTo>
                  <a:lnTo>
                    <a:pt x="96" y="361"/>
                  </a:lnTo>
                  <a:lnTo>
                    <a:pt x="98" y="361"/>
                  </a:lnTo>
                  <a:lnTo>
                    <a:pt x="98" y="360"/>
                  </a:lnTo>
                  <a:lnTo>
                    <a:pt x="99" y="360"/>
                  </a:lnTo>
                  <a:lnTo>
                    <a:pt x="100" y="359"/>
                  </a:lnTo>
                  <a:lnTo>
                    <a:pt x="101" y="359"/>
                  </a:lnTo>
                  <a:lnTo>
                    <a:pt x="102" y="358"/>
                  </a:lnTo>
                  <a:lnTo>
                    <a:pt x="103" y="358"/>
                  </a:lnTo>
                  <a:lnTo>
                    <a:pt x="104" y="358"/>
                  </a:lnTo>
                  <a:lnTo>
                    <a:pt x="105" y="358"/>
                  </a:lnTo>
                  <a:lnTo>
                    <a:pt x="107" y="358"/>
                  </a:lnTo>
                  <a:lnTo>
                    <a:pt x="108" y="358"/>
                  </a:lnTo>
                  <a:lnTo>
                    <a:pt x="109" y="358"/>
                  </a:lnTo>
                  <a:lnTo>
                    <a:pt x="110" y="358"/>
                  </a:lnTo>
                  <a:lnTo>
                    <a:pt x="111" y="358"/>
                  </a:lnTo>
                  <a:lnTo>
                    <a:pt x="112" y="358"/>
                  </a:lnTo>
                  <a:lnTo>
                    <a:pt x="113" y="357"/>
                  </a:lnTo>
                  <a:lnTo>
                    <a:pt x="115" y="358"/>
                  </a:lnTo>
                  <a:lnTo>
                    <a:pt x="115" y="357"/>
                  </a:lnTo>
                  <a:lnTo>
                    <a:pt x="116" y="357"/>
                  </a:lnTo>
                  <a:lnTo>
                    <a:pt x="117" y="357"/>
                  </a:lnTo>
                  <a:lnTo>
                    <a:pt x="118" y="357"/>
                  </a:lnTo>
                  <a:lnTo>
                    <a:pt x="119" y="357"/>
                  </a:lnTo>
                  <a:lnTo>
                    <a:pt x="120" y="357"/>
                  </a:lnTo>
                  <a:lnTo>
                    <a:pt x="121" y="356"/>
                  </a:lnTo>
                  <a:lnTo>
                    <a:pt x="122" y="356"/>
                  </a:lnTo>
                  <a:lnTo>
                    <a:pt x="124" y="356"/>
                  </a:lnTo>
                  <a:lnTo>
                    <a:pt x="125" y="356"/>
                  </a:lnTo>
                  <a:lnTo>
                    <a:pt x="126" y="356"/>
                  </a:lnTo>
                  <a:lnTo>
                    <a:pt x="127" y="356"/>
                  </a:lnTo>
                  <a:lnTo>
                    <a:pt x="127" y="354"/>
                  </a:lnTo>
                  <a:lnTo>
                    <a:pt x="128" y="354"/>
                  </a:lnTo>
                  <a:lnTo>
                    <a:pt x="129" y="353"/>
                  </a:lnTo>
                  <a:lnTo>
                    <a:pt x="130" y="353"/>
                  </a:lnTo>
                  <a:lnTo>
                    <a:pt x="130" y="352"/>
                  </a:lnTo>
                  <a:lnTo>
                    <a:pt x="131" y="351"/>
                  </a:lnTo>
                  <a:lnTo>
                    <a:pt x="131" y="350"/>
                  </a:lnTo>
                  <a:lnTo>
                    <a:pt x="133" y="349"/>
                  </a:lnTo>
                  <a:lnTo>
                    <a:pt x="133" y="348"/>
                  </a:lnTo>
                  <a:lnTo>
                    <a:pt x="134" y="348"/>
                  </a:lnTo>
                  <a:lnTo>
                    <a:pt x="134" y="345"/>
                  </a:lnTo>
                  <a:lnTo>
                    <a:pt x="135" y="345"/>
                  </a:lnTo>
                  <a:lnTo>
                    <a:pt x="135" y="344"/>
                  </a:lnTo>
                  <a:lnTo>
                    <a:pt x="135" y="343"/>
                  </a:lnTo>
                  <a:lnTo>
                    <a:pt x="135" y="342"/>
                  </a:lnTo>
                  <a:lnTo>
                    <a:pt x="136" y="341"/>
                  </a:lnTo>
                  <a:lnTo>
                    <a:pt x="136" y="340"/>
                  </a:lnTo>
                  <a:lnTo>
                    <a:pt x="137" y="339"/>
                  </a:lnTo>
                  <a:lnTo>
                    <a:pt x="138" y="336"/>
                  </a:lnTo>
                  <a:lnTo>
                    <a:pt x="139" y="335"/>
                  </a:lnTo>
                  <a:lnTo>
                    <a:pt x="139" y="334"/>
                  </a:lnTo>
                  <a:lnTo>
                    <a:pt x="141" y="334"/>
                  </a:lnTo>
                  <a:lnTo>
                    <a:pt x="141" y="333"/>
                  </a:lnTo>
                  <a:lnTo>
                    <a:pt x="142" y="333"/>
                  </a:lnTo>
                  <a:lnTo>
                    <a:pt x="142" y="332"/>
                  </a:lnTo>
                  <a:lnTo>
                    <a:pt x="143" y="331"/>
                  </a:lnTo>
                  <a:lnTo>
                    <a:pt x="144" y="329"/>
                  </a:lnTo>
                  <a:lnTo>
                    <a:pt x="145" y="328"/>
                  </a:lnTo>
                  <a:lnTo>
                    <a:pt x="146" y="327"/>
                  </a:lnTo>
                  <a:lnTo>
                    <a:pt x="146" y="326"/>
                  </a:lnTo>
                  <a:lnTo>
                    <a:pt x="148" y="327"/>
                  </a:lnTo>
                  <a:lnTo>
                    <a:pt x="148" y="326"/>
                  </a:lnTo>
                  <a:lnTo>
                    <a:pt x="150" y="326"/>
                  </a:lnTo>
                  <a:lnTo>
                    <a:pt x="151" y="325"/>
                  </a:lnTo>
                  <a:lnTo>
                    <a:pt x="152" y="325"/>
                  </a:lnTo>
                  <a:lnTo>
                    <a:pt x="153" y="325"/>
                  </a:lnTo>
                  <a:lnTo>
                    <a:pt x="154" y="324"/>
                  </a:lnTo>
                  <a:lnTo>
                    <a:pt x="155" y="323"/>
                  </a:lnTo>
                  <a:lnTo>
                    <a:pt x="156" y="323"/>
                  </a:lnTo>
                  <a:lnTo>
                    <a:pt x="156" y="321"/>
                  </a:lnTo>
                  <a:lnTo>
                    <a:pt x="156" y="320"/>
                  </a:lnTo>
                  <a:lnTo>
                    <a:pt x="158" y="320"/>
                  </a:lnTo>
                  <a:lnTo>
                    <a:pt x="159" y="320"/>
                  </a:lnTo>
                  <a:lnTo>
                    <a:pt x="160" y="320"/>
                  </a:lnTo>
                  <a:lnTo>
                    <a:pt x="161" y="319"/>
                  </a:lnTo>
                  <a:lnTo>
                    <a:pt x="162" y="318"/>
                  </a:lnTo>
                  <a:lnTo>
                    <a:pt x="163" y="318"/>
                  </a:lnTo>
                  <a:lnTo>
                    <a:pt x="165" y="317"/>
                  </a:lnTo>
                  <a:lnTo>
                    <a:pt x="167" y="317"/>
                  </a:lnTo>
                  <a:lnTo>
                    <a:pt x="168" y="317"/>
                  </a:lnTo>
                  <a:lnTo>
                    <a:pt x="168" y="318"/>
                  </a:lnTo>
                  <a:lnTo>
                    <a:pt x="169" y="317"/>
                  </a:lnTo>
                  <a:lnTo>
                    <a:pt x="170" y="317"/>
                  </a:lnTo>
                  <a:lnTo>
                    <a:pt x="171" y="316"/>
                  </a:lnTo>
                  <a:lnTo>
                    <a:pt x="172" y="316"/>
                  </a:lnTo>
                  <a:lnTo>
                    <a:pt x="173" y="315"/>
                  </a:lnTo>
                  <a:lnTo>
                    <a:pt x="176" y="314"/>
                  </a:lnTo>
                  <a:lnTo>
                    <a:pt x="177" y="314"/>
                  </a:lnTo>
                  <a:lnTo>
                    <a:pt x="178" y="314"/>
                  </a:lnTo>
                  <a:lnTo>
                    <a:pt x="179" y="312"/>
                  </a:lnTo>
                  <a:lnTo>
                    <a:pt x="181" y="312"/>
                  </a:lnTo>
                  <a:lnTo>
                    <a:pt x="182" y="311"/>
                  </a:lnTo>
                  <a:lnTo>
                    <a:pt x="184" y="311"/>
                  </a:lnTo>
                  <a:lnTo>
                    <a:pt x="186" y="312"/>
                  </a:lnTo>
                  <a:lnTo>
                    <a:pt x="187" y="312"/>
                  </a:lnTo>
                  <a:lnTo>
                    <a:pt x="188" y="311"/>
                  </a:lnTo>
                  <a:lnTo>
                    <a:pt x="189" y="311"/>
                  </a:lnTo>
                  <a:lnTo>
                    <a:pt x="190" y="311"/>
                  </a:lnTo>
                  <a:lnTo>
                    <a:pt x="191" y="311"/>
                  </a:lnTo>
                  <a:lnTo>
                    <a:pt x="193" y="311"/>
                  </a:lnTo>
                  <a:lnTo>
                    <a:pt x="194" y="311"/>
                  </a:lnTo>
                  <a:lnTo>
                    <a:pt x="195" y="311"/>
                  </a:lnTo>
                  <a:lnTo>
                    <a:pt x="195" y="310"/>
                  </a:lnTo>
                  <a:lnTo>
                    <a:pt x="196" y="310"/>
                  </a:lnTo>
                  <a:lnTo>
                    <a:pt x="197" y="309"/>
                  </a:lnTo>
                  <a:lnTo>
                    <a:pt x="198" y="308"/>
                  </a:lnTo>
                  <a:lnTo>
                    <a:pt x="199" y="307"/>
                  </a:lnTo>
                  <a:lnTo>
                    <a:pt x="200" y="307"/>
                  </a:lnTo>
                  <a:lnTo>
                    <a:pt x="200" y="306"/>
                  </a:lnTo>
                  <a:lnTo>
                    <a:pt x="202" y="304"/>
                  </a:lnTo>
                  <a:lnTo>
                    <a:pt x="202" y="303"/>
                  </a:lnTo>
                  <a:lnTo>
                    <a:pt x="202" y="302"/>
                  </a:lnTo>
                  <a:lnTo>
                    <a:pt x="202" y="301"/>
                  </a:lnTo>
                  <a:lnTo>
                    <a:pt x="200" y="300"/>
                  </a:lnTo>
                  <a:lnTo>
                    <a:pt x="202" y="299"/>
                  </a:lnTo>
                  <a:lnTo>
                    <a:pt x="204" y="298"/>
                  </a:lnTo>
                  <a:lnTo>
                    <a:pt x="205" y="298"/>
                  </a:lnTo>
                  <a:lnTo>
                    <a:pt x="205" y="296"/>
                  </a:lnTo>
                  <a:lnTo>
                    <a:pt x="206" y="296"/>
                  </a:lnTo>
                  <a:lnTo>
                    <a:pt x="206" y="295"/>
                  </a:lnTo>
                  <a:lnTo>
                    <a:pt x="208" y="294"/>
                  </a:lnTo>
                  <a:lnTo>
                    <a:pt x="208" y="293"/>
                  </a:lnTo>
                  <a:lnTo>
                    <a:pt x="208" y="292"/>
                  </a:lnTo>
                  <a:lnTo>
                    <a:pt x="208" y="291"/>
                  </a:lnTo>
                  <a:lnTo>
                    <a:pt x="210" y="290"/>
                  </a:lnTo>
                  <a:lnTo>
                    <a:pt x="210" y="289"/>
                  </a:lnTo>
                  <a:lnTo>
                    <a:pt x="210" y="286"/>
                  </a:lnTo>
                  <a:lnTo>
                    <a:pt x="210" y="285"/>
                  </a:lnTo>
                  <a:lnTo>
                    <a:pt x="210" y="284"/>
                  </a:lnTo>
                  <a:lnTo>
                    <a:pt x="210" y="283"/>
                  </a:lnTo>
                  <a:lnTo>
                    <a:pt x="210" y="282"/>
                  </a:lnTo>
                  <a:lnTo>
                    <a:pt x="211" y="278"/>
                  </a:lnTo>
                  <a:lnTo>
                    <a:pt x="213" y="276"/>
                  </a:lnTo>
                  <a:lnTo>
                    <a:pt x="217" y="272"/>
                  </a:lnTo>
                  <a:lnTo>
                    <a:pt x="220" y="269"/>
                  </a:lnTo>
                  <a:close/>
                  <a:moveTo>
                    <a:pt x="171" y="0"/>
                  </a:moveTo>
                  <a:lnTo>
                    <a:pt x="172" y="0"/>
                  </a:lnTo>
                  <a:lnTo>
                    <a:pt x="173" y="0"/>
                  </a:lnTo>
                  <a:lnTo>
                    <a:pt x="173" y="6"/>
                  </a:lnTo>
                  <a:lnTo>
                    <a:pt x="176" y="6"/>
                  </a:lnTo>
                  <a:lnTo>
                    <a:pt x="176" y="8"/>
                  </a:lnTo>
                  <a:lnTo>
                    <a:pt x="177" y="8"/>
                  </a:lnTo>
                  <a:lnTo>
                    <a:pt x="179" y="8"/>
                  </a:lnTo>
                  <a:lnTo>
                    <a:pt x="180" y="9"/>
                  </a:lnTo>
                  <a:lnTo>
                    <a:pt x="181" y="9"/>
                  </a:lnTo>
                  <a:lnTo>
                    <a:pt x="182" y="9"/>
                  </a:lnTo>
                  <a:lnTo>
                    <a:pt x="184" y="9"/>
                  </a:lnTo>
                  <a:lnTo>
                    <a:pt x="185" y="9"/>
                  </a:lnTo>
                  <a:lnTo>
                    <a:pt x="186" y="9"/>
                  </a:lnTo>
                  <a:lnTo>
                    <a:pt x="187" y="9"/>
                  </a:lnTo>
                  <a:lnTo>
                    <a:pt x="188" y="9"/>
                  </a:lnTo>
                  <a:lnTo>
                    <a:pt x="189" y="8"/>
                  </a:lnTo>
                  <a:lnTo>
                    <a:pt x="190" y="8"/>
                  </a:lnTo>
                  <a:lnTo>
                    <a:pt x="191" y="8"/>
                  </a:lnTo>
                  <a:lnTo>
                    <a:pt x="193" y="8"/>
                  </a:lnTo>
                  <a:lnTo>
                    <a:pt x="194" y="11"/>
                  </a:lnTo>
                  <a:lnTo>
                    <a:pt x="194" y="15"/>
                  </a:lnTo>
                  <a:lnTo>
                    <a:pt x="194" y="18"/>
                  </a:lnTo>
                  <a:lnTo>
                    <a:pt x="197" y="18"/>
                  </a:lnTo>
                  <a:lnTo>
                    <a:pt x="197" y="22"/>
                  </a:lnTo>
                  <a:lnTo>
                    <a:pt x="197" y="24"/>
                  </a:lnTo>
                  <a:lnTo>
                    <a:pt x="197" y="26"/>
                  </a:lnTo>
                  <a:lnTo>
                    <a:pt x="198" y="26"/>
                  </a:lnTo>
                  <a:lnTo>
                    <a:pt x="198" y="27"/>
                  </a:lnTo>
                  <a:lnTo>
                    <a:pt x="198" y="28"/>
                  </a:lnTo>
                  <a:lnTo>
                    <a:pt x="197" y="28"/>
                  </a:lnTo>
                  <a:lnTo>
                    <a:pt x="196" y="31"/>
                  </a:lnTo>
                  <a:lnTo>
                    <a:pt x="196" y="33"/>
                  </a:lnTo>
                  <a:lnTo>
                    <a:pt x="195" y="34"/>
                  </a:lnTo>
                  <a:lnTo>
                    <a:pt x="195" y="36"/>
                  </a:lnTo>
                  <a:lnTo>
                    <a:pt x="193" y="36"/>
                  </a:lnTo>
                  <a:lnTo>
                    <a:pt x="191" y="36"/>
                  </a:lnTo>
                  <a:lnTo>
                    <a:pt x="191" y="38"/>
                  </a:lnTo>
                  <a:lnTo>
                    <a:pt x="190" y="38"/>
                  </a:lnTo>
                  <a:lnTo>
                    <a:pt x="190" y="39"/>
                  </a:lnTo>
                  <a:lnTo>
                    <a:pt x="189" y="40"/>
                  </a:lnTo>
                  <a:lnTo>
                    <a:pt x="189" y="42"/>
                  </a:lnTo>
                  <a:lnTo>
                    <a:pt x="189" y="43"/>
                  </a:lnTo>
                  <a:lnTo>
                    <a:pt x="189" y="47"/>
                  </a:lnTo>
                  <a:lnTo>
                    <a:pt x="189" y="50"/>
                  </a:lnTo>
                  <a:lnTo>
                    <a:pt x="190" y="51"/>
                  </a:lnTo>
                  <a:lnTo>
                    <a:pt x="190" y="52"/>
                  </a:lnTo>
                  <a:lnTo>
                    <a:pt x="190" y="53"/>
                  </a:lnTo>
                  <a:lnTo>
                    <a:pt x="190" y="55"/>
                  </a:lnTo>
                  <a:lnTo>
                    <a:pt x="190" y="56"/>
                  </a:lnTo>
                  <a:lnTo>
                    <a:pt x="191" y="58"/>
                  </a:lnTo>
                  <a:lnTo>
                    <a:pt x="191" y="59"/>
                  </a:lnTo>
                  <a:lnTo>
                    <a:pt x="191" y="60"/>
                  </a:lnTo>
                  <a:lnTo>
                    <a:pt x="191" y="61"/>
                  </a:lnTo>
                  <a:lnTo>
                    <a:pt x="193" y="63"/>
                  </a:lnTo>
                  <a:lnTo>
                    <a:pt x="189" y="63"/>
                  </a:lnTo>
                  <a:lnTo>
                    <a:pt x="185" y="63"/>
                  </a:lnTo>
                  <a:lnTo>
                    <a:pt x="179" y="63"/>
                  </a:lnTo>
                  <a:lnTo>
                    <a:pt x="178" y="63"/>
                  </a:lnTo>
                  <a:lnTo>
                    <a:pt x="177" y="64"/>
                  </a:lnTo>
                  <a:lnTo>
                    <a:pt x="176" y="64"/>
                  </a:lnTo>
                  <a:lnTo>
                    <a:pt x="174" y="64"/>
                  </a:lnTo>
                  <a:lnTo>
                    <a:pt x="173" y="65"/>
                  </a:lnTo>
                  <a:lnTo>
                    <a:pt x="172" y="66"/>
                  </a:lnTo>
                  <a:lnTo>
                    <a:pt x="171" y="66"/>
                  </a:lnTo>
                  <a:lnTo>
                    <a:pt x="170" y="66"/>
                  </a:lnTo>
                  <a:lnTo>
                    <a:pt x="169" y="66"/>
                  </a:lnTo>
                  <a:lnTo>
                    <a:pt x="168" y="66"/>
                  </a:lnTo>
                  <a:lnTo>
                    <a:pt x="167" y="66"/>
                  </a:lnTo>
                  <a:lnTo>
                    <a:pt x="165" y="66"/>
                  </a:lnTo>
                  <a:lnTo>
                    <a:pt x="164" y="66"/>
                  </a:lnTo>
                  <a:lnTo>
                    <a:pt x="163" y="65"/>
                  </a:lnTo>
                  <a:lnTo>
                    <a:pt x="160" y="65"/>
                  </a:lnTo>
                  <a:lnTo>
                    <a:pt x="158" y="65"/>
                  </a:lnTo>
                  <a:lnTo>
                    <a:pt x="156" y="65"/>
                  </a:lnTo>
                  <a:lnTo>
                    <a:pt x="155" y="66"/>
                  </a:lnTo>
                  <a:lnTo>
                    <a:pt x="154" y="66"/>
                  </a:lnTo>
                  <a:lnTo>
                    <a:pt x="153" y="66"/>
                  </a:lnTo>
                  <a:lnTo>
                    <a:pt x="152" y="66"/>
                  </a:lnTo>
                  <a:lnTo>
                    <a:pt x="151" y="66"/>
                  </a:lnTo>
                  <a:lnTo>
                    <a:pt x="151" y="67"/>
                  </a:lnTo>
                  <a:lnTo>
                    <a:pt x="150" y="67"/>
                  </a:lnTo>
                  <a:lnTo>
                    <a:pt x="148" y="67"/>
                  </a:lnTo>
                  <a:lnTo>
                    <a:pt x="147" y="67"/>
                  </a:lnTo>
                  <a:lnTo>
                    <a:pt x="146" y="68"/>
                  </a:lnTo>
                  <a:lnTo>
                    <a:pt x="145" y="68"/>
                  </a:lnTo>
                  <a:lnTo>
                    <a:pt x="144" y="69"/>
                  </a:lnTo>
                  <a:lnTo>
                    <a:pt x="143" y="69"/>
                  </a:lnTo>
                  <a:lnTo>
                    <a:pt x="142" y="70"/>
                  </a:lnTo>
                  <a:lnTo>
                    <a:pt x="141" y="70"/>
                  </a:lnTo>
                  <a:lnTo>
                    <a:pt x="139" y="70"/>
                  </a:lnTo>
                  <a:lnTo>
                    <a:pt x="138" y="70"/>
                  </a:lnTo>
                  <a:lnTo>
                    <a:pt x="135" y="72"/>
                  </a:lnTo>
                  <a:lnTo>
                    <a:pt x="134" y="72"/>
                  </a:lnTo>
                  <a:lnTo>
                    <a:pt x="131" y="73"/>
                  </a:lnTo>
                  <a:lnTo>
                    <a:pt x="129" y="73"/>
                  </a:lnTo>
                  <a:lnTo>
                    <a:pt x="127" y="75"/>
                  </a:lnTo>
                  <a:lnTo>
                    <a:pt x="126" y="76"/>
                  </a:lnTo>
                  <a:lnTo>
                    <a:pt x="125" y="76"/>
                  </a:lnTo>
                  <a:lnTo>
                    <a:pt x="124" y="76"/>
                  </a:lnTo>
                  <a:lnTo>
                    <a:pt x="124" y="77"/>
                  </a:lnTo>
                  <a:lnTo>
                    <a:pt x="122" y="77"/>
                  </a:lnTo>
                  <a:lnTo>
                    <a:pt x="120" y="78"/>
                  </a:lnTo>
                  <a:lnTo>
                    <a:pt x="117" y="81"/>
                  </a:lnTo>
                  <a:lnTo>
                    <a:pt x="116" y="81"/>
                  </a:lnTo>
                  <a:lnTo>
                    <a:pt x="115" y="78"/>
                  </a:lnTo>
                  <a:lnTo>
                    <a:pt x="115" y="77"/>
                  </a:lnTo>
                  <a:lnTo>
                    <a:pt x="113" y="76"/>
                  </a:lnTo>
                  <a:lnTo>
                    <a:pt x="112" y="75"/>
                  </a:lnTo>
                  <a:lnTo>
                    <a:pt x="112" y="74"/>
                  </a:lnTo>
                  <a:lnTo>
                    <a:pt x="111" y="74"/>
                  </a:lnTo>
                  <a:lnTo>
                    <a:pt x="109" y="70"/>
                  </a:lnTo>
                  <a:lnTo>
                    <a:pt x="108" y="68"/>
                  </a:lnTo>
                  <a:lnTo>
                    <a:pt x="108" y="67"/>
                  </a:lnTo>
                  <a:lnTo>
                    <a:pt x="107" y="66"/>
                  </a:lnTo>
                  <a:lnTo>
                    <a:pt x="107" y="65"/>
                  </a:lnTo>
                  <a:lnTo>
                    <a:pt x="107" y="64"/>
                  </a:lnTo>
                  <a:lnTo>
                    <a:pt x="107" y="61"/>
                  </a:lnTo>
                  <a:lnTo>
                    <a:pt x="105" y="60"/>
                  </a:lnTo>
                  <a:lnTo>
                    <a:pt x="107" y="60"/>
                  </a:lnTo>
                  <a:lnTo>
                    <a:pt x="107" y="59"/>
                  </a:lnTo>
                  <a:lnTo>
                    <a:pt x="108" y="58"/>
                  </a:lnTo>
                  <a:lnTo>
                    <a:pt x="109" y="58"/>
                  </a:lnTo>
                  <a:lnTo>
                    <a:pt x="109" y="57"/>
                  </a:lnTo>
                  <a:lnTo>
                    <a:pt x="110" y="56"/>
                  </a:lnTo>
                  <a:lnTo>
                    <a:pt x="110" y="55"/>
                  </a:lnTo>
                  <a:lnTo>
                    <a:pt x="111" y="53"/>
                  </a:lnTo>
                  <a:lnTo>
                    <a:pt x="112" y="51"/>
                  </a:lnTo>
                  <a:lnTo>
                    <a:pt x="113" y="50"/>
                  </a:lnTo>
                  <a:lnTo>
                    <a:pt x="115" y="49"/>
                  </a:lnTo>
                  <a:lnTo>
                    <a:pt x="116" y="48"/>
                  </a:lnTo>
                  <a:lnTo>
                    <a:pt x="117" y="48"/>
                  </a:lnTo>
                  <a:lnTo>
                    <a:pt x="117" y="45"/>
                  </a:lnTo>
                  <a:lnTo>
                    <a:pt x="117" y="44"/>
                  </a:lnTo>
                  <a:lnTo>
                    <a:pt x="116" y="43"/>
                  </a:lnTo>
                  <a:lnTo>
                    <a:pt x="113" y="42"/>
                  </a:lnTo>
                  <a:lnTo>
                    <a:pt x="112" y="42"/>
                  </a:lnTo>
                  <a:lnTo>
                    <a:pt x="111" y="41"/>
                  </a:lnTo>
                  <a:lnTo>
                    <a:pt x="109" y="43"/>
                  </a:lnTo>
                  <a:lnTo>
                    <a:pt x="108" y="42"/>
                  </a:lnTo>
                  <a:lnTo>
                    <a:pt x="108" y="41"/>
                  </a:lnTo>
                  <a:lnTo>
                    <a:pt x="107" y="41"/>
                  </a:lnTo>
                  <a:lnTo>
                    <a:pt x="107" y="40"/>
                  </a:lnTo>
                  <a:lnTo>
                    <a:pt x="107" y="39"/>
                  </a:lnTo>
                  <a:lnTo>
                    <a:pt x="105" y="38"/>
                  </a:lnTo>
                  <a:lnTo>
                    <a:pt x="104" y="36"/>
                  </a:lnTo>
                  <a:lnTo>
                    <a:pt x="103" y="36"/>
                  </a:lnTo>
                  <a:lnTo>
                    <a:pt x="102" y="38"/>
                  </a:lnTo>
                  <a:lnTo>
                    <a:pt x="100" y="35"/>
                  </a:lnTo>
                  <a:lnTo>
                    <a:pt x="96" y="33"/>
                  </a:lnTo>
                  <a:lnTo>
                    <a:pt x="95" y="33"/>
                  </a:lnTo>
                  <a:lnTo>
                    <a:pt x="93" y="32"/>
                  </a:lnTo>
                  <a:lnTo>
                    <a:pt x="93" y="33"/>
                  </a:lnTo>
                  <a:lnTo>
                    <a:pt x="92" y="31"/>
                  </a:lnTo>
                  <a:lnTo>
                    <a:pt x="90" y="30"/>
                  </a:lnTo>
                  <a:lnTo>
                    <a:pt x="90" y="31"/>
                  </a:lnTo>
                  <a:lnTo>
                    <a:pt x="88" y="31"/>
                  </a:lnTo>
                  <a:lnTo>
                    <a:pt x="87" y="32"/>
                  </a:lnTo>
                  <a:lnTo>
                    <a:pt x="86" y="32"/>
                  </a:lnTo>
                  <a:lnTo>
                    <a:pt x="85" y="33"/>
                  </a:lnTo>
                  <a:lnTo>
                    <a:pt x="84" y="33"/>
                  </a:lnTo>
                  <a:lnTo>
                    <a:pt x="83" y="33"/>
                  </a:lnTo>
                  <a:lnTo>
                    <a:pt x="82" y="33"/>
                  </a:lnTo>
                  <a:lnTo>
                    <a:pt x="82" y="34"/>
                  </a:lnTo>
                  <a:lnTo>
                    <a:pt x="82" y="33"/>
                  </a:lnTo>
                  <a:lnTo>
                    <a:pt x="83" y="31"/>
                  </a:lnTo>
                  <a:lnTo>
                    <a:pt x="83" y="28"/>
                  </a:lnTo>
                  <a:lnTo>
                    <a:pt x="84" y="27"/>
                  </a:lnTo>
                  <a:lnTo>
                    <a:pt x="85" y="25"/>
                  </a:lnTo>
                  <a:lnTo>
                    <a:pt x="86" y="23"/>
                  </a:lnTo>
                  <a:lnTo>
                    <a:pt x="86" y="22"/>
                  </a:lnTo>
                  <a:lnTo>
                    <a:pt x="87" y="19"/>
                  </a:lnTo>
                  <a:lnTo>
                    <a:pt x="90" y="18"/>
                  </a:lnTo>
                  <a:lnTo>
                    <a:pt x="91" y="14"/>
                  </a:lnTo>
                  <a:lnTo>
                    <a:pt x="91" y="13"/>
                  </a:lnTo>
                  <a:lnTo>
                    <a:pt x="92" y="11"/>
                  </a:lnTo>
                  <a:lnTo>
                    <a:pt x="93" y="10"/>
                  </a:lnTo>
                  <a:lnTo>
                    <a:pt x="94" y="9"/>
                  </a:lnTo>
                  <a:lnTo>
                    <a:pt x="95" y="7"/>
                  </a:lnTo>
                  <a:lnTo>
                    <a:pt x="98" y="9"/>
                  </a:lnTo>
                  <a:lnTo>
                    <a:pt x="100" y="10"/>
                  </a:lnTo>
                  <a:lnTo>
                    <a:pt x="102" y="11"/>
                  </a:lnTo>
                  <a:lnTo>
                    <a:pt x="103" y="13"/>
                  </a:lnTo>
                  <a:lnTo>
                    <a:pt x="105" y="14"/>
                  </a:lnTo>
                  <a:lnTo>
                    <a:pt x="107" y="14"/>
                  </a:lnTo>
                  <a:lnTo>
                    <a:pt x="108" y="15"/>
                  </a:lnTo>
                  <a:lnTo>
                    <a:pt x="110" y="17"/>
                  </a:lnTo>
                  <a:lnTo>
                    <a:pt x="110" y="18"/>
                  </a:lnTo>
                  <a:lnTo>
                    <a:pt x="111" y="19"/>
                  </a:lnTo>
                  <a:lnTo>
                    <a:pt x="115" y="19"/>
                  </a:lnTo>
                  <a:lnTo>
                    <a:pt x="116" y="21"/>
                  </a:lnTo>
                  <a:lnTo>
                    <a:pt x="117" y="21"/>
                  </a:lnTo>
                  <a:lnTo>
                    <a:pt x="117" y="22"/>
                  </a:lnTo>
                  <a:lnTo>
                    <a:pt x="120" y="22"/>
                  </a:lnTo>
                  <a:lnTo>
                    <a:pt x="121" y="21"/>
                  </a:lnTo>
                  <a:lnTo>
                    <a:pt x="122" y="22"/>
                  </a:lnTo>
                  <a:lnTo>
                    <a:pt x="124" y="21"/>
                  </a:lnTo>
                  <a:lnTo>
                    <a:pt x="125" y="23"/>
                  </a:lnTo>
                  <a:lnTo>
                    <a:pt x="126" y="25"/>
                  </a:lnTo>
                  <a:lnTo>
                    <a:pt x="127" y="27"/>
                  </a:lnTo>
                  <a:lnTo>
                    <a:pt x="128" y="28"/>
                  </a:lnTo>
                  <a:lnTo>
                    <a:pt x="129" y="30"/>
                  </a:lnTo>
                  <a:lnTo>
                    <a:pt x="130" y="31"/>
                  </a:lnTo>
                  <a:lnTo>
                    <a:pt x="130" y="32"/>
                  </a:lnTo>
                  <a:lnTo>
                    <a:pt x="131" y="33"/>
                  </a:lnTo>
                  <a:lnTo>
                    <a:pt x="133" y="34"/>
                  </a:lnTo>
                  <a:lnTo>
                    <a:pt x="134" y="33"/>
                  </a:lnTo>
                  <a:lnTo>
                    <a:pt x="135" y="33"/>
                  </a:lnTo>
                  <a:lnTo>
                    <a:pt x="135" y="34"/>
                  </a:lnTo>
                  <a:lnTo>
                    <a:pt x="136" y="34"/>
                  </a:lnTo>
                  <a:lnTo>
                    <a:pt x="137" y="34"/>
                  </a:lnTo>
                  <a:lnTo>
                    <a:pt x="138" y="34"/>
                  </a:lnTo>
                  <a:lnTo>
                    <a:pt x="139" y="34"/>
                  </a:lnTo>
                  <a:lnTo>
                    <a:pt x="141" y="33"/>
                  </a:lnTo>
                  <a:lnTo>
                    <a:pt x="142" y="33"/>
                  </a:lnTo>
                  <a:lnTo>
                    <a:pt x="143" y="33"/>
                  </a:lnTo>
                  <a:lnTo>
                    <a:pt x="144" y="32"/>
                  </a:lnTo>
                  <a:lnTo>
                    <a:pt x="145" y="32"/>
                  </a:lnTo>
                  <a:lnTo>
                    <a:pt x="146" y="32"/>
                  </a:lnTo>
                  <a:lnTo>
                    <a:pt x="147" y="32"/>
                  </a:lnTo>
                  <a:lnTo>
                    <a:pt x="148" y="31"/>
                  </a:lnTo>
                  <a:lnTo>
                    <a:pt x="151" y="30"/>
                  </a:lnTo>
                  <a:lnTo>
                    <a:pt x="153" y="27"/>
                  </a:lnTo>
                  <a:lnTo>
                    <a:pt x="153" y="26"/>
                  </a:lnTo>
                  <a:lnTo>
                    <a:pt x="154" y="25"/>
                  </a:lnTo>
                  <a:lnTo>
                    <a:pt x="154" y="24"/>
                  </a:lnTo>
                  <a:lnTo>
                    <a:pt x="154" y="23"/>
                  </a:lnTo>
                  <a:lnTo>
                    <a:pt x="154" y="22"/>
                  </a:lnTo>
                  <a:lnTo>
                    <a:pt x="155" y="22"/>
                  </a:lnTo>
                  <a:lnTo>
                    <a:pt x="156" y="22"/>
                  </a:lnTo>
                  <a:lnTo>
                    <a:pt x="158" y="22"/>
                  </a:lnTo>
                  <a:lnTo>
                    <a:pt x="158" y="21"/>
                  </a:lnTo>
                  <a:lnTo>
                    <a:pt x="159" y="21"/>
                  </a:lnTo>
                  <a:lnTo>
                    <a:pt x="160" y="21"/>
                  </a:lnTo>
                  <a:lnTo>
                    <a:pt x="160" y="19"/>
                  </a:lnTo>
                  <a:lnTo>
                    <a:pt x="161" y="18"/>
                  </a:lnTo>
                  <a:lnTo>
                    <a:pt x="162" y="18"/>
                  </a:lnTo>
                  <a:lnTo>
                    <a:pt x="163" y="18"/>
                  </a:lnTo>
                  <a:lnTo>
                    <a:pt x="162" y="14"/>
                  </a:lnTo>
                  <a:lnTo>
                    <a:pt x="163" y="14"/>
                  </a:lnTo>
                  <a:lnTo>
                    <a:pt x="165" y="13"/>
                  </a:lnTo>
                  <a:lnTo>
                    <a:pt x="167" y="11"/>
                  </a:lnTo>
                  <a:lnTo>
                    <a:pt x="168" y="10"/>
                  </a:lnTo>
                  <a:lnTo>
                    <a:pt x="170" y="10"/>
                  </a:lnTo>
                  <a:lnTo>
                    <a:pt x="172" y="9"/>
                  </a:lnTo>
                  <a:lnTo>
                    <a:pt x="171" y="7"/>
                  </a:lnTo>
                  <a:lnTo>
                    <a:pt x="171" y="5"/>
                  </a:lnTo>
                  <a:lnTo>
                    <a:pt x="170" y="3"/>
                  </a:lnTo>
                  <a:lnTo>
                    <a:pt x="170" y="1"/>
                  </a:lnTo>
                  <a:lnTo>
                    <a:pt x="171" y="1"/>
                  </a:lnTo>
                  <a:lnTo>
                    <a:pt x="171" y="0"/>
                  </a:lnTo>
                  <a:close/>
                  <a:moveTo>
                    <a:pt x="36" y="133"/>
                  </a:moveTo>
                  <a:lnTo>
                    <a:pt x="36" y="131"/>
                  </a:lnTo>
                  <a:lnTo>
                    <a:pt x="36" y="128"/>
                  </a:lnTo>
                  <a:lnTo>
                    <a:pt x="38" y="126"/>
                  </a:lnTo>
                  <a:lnTo>
                    <a:pt x="39" y="122"/>
                  </a:lnTo>
                  <a:lnTo>
                    <a:pt x="40" y="119"/>
                  </a:lnTo>
                  <a:lnTo>
                    <a:pt x="40" y="118"/>
                  </a:lnTo>
                  <a:lnTo>
                    <a:pt x="40" y="114"/>
                  </a:lnTo>
                  <a:lnTo>
                    <a:pt x="40" y="113"/>
                  </a:lnTo>
                  <a:lnTo>
                    <a:pt x="41" y="113"/>
                  </a:lnTo>
                  <a:lnTo>
                    <a:pt x="41" y="111"/>
                  </a:lnTo>
                  <a:lnTo>
                    <a:pt x="42" y="111"/>
                  </a:lnTo>
                  <a:lnTo>
                    <a:pt x="42" y="110"/>
                  </a:lnTo>
                  <a:lnTo>
                    <a:pt x="43" y="110"/>
                  </a:lnTo>
                  <a:lnTo>
                    <a:pt x="43" y="109"/>
                  </a:lnTo>
                  <a:lnTo>
                    <a:pt x="43" y="108"/>
                  </a:lnTo>
                  <a:lnTo>
                    <a:pt x="43" y="107"/>
                  </a:lnTo>
                  <a:lnTo>
                    <a:pt x="42" y="107"/>
                  </a:lnTo>
                  <a:lnTo>
                    <a:pt x="42" y="106"/>
                  </a:lnTo>
                  <a:lnTo>
                    <a:pt x="41" y="106"/>
                  </a:lnTo>
                  <a:lnTo>
                    <a:pt x="42" y="105"/>
                  </a:lnTo>
                  <a:lnTo>
                    <a:pt x="43" y="105"/>
                  </a:lnTo>
                  <a:lnTo>
                    <a:pt x="44" y="106"/>
                  </a:lnTo>
                  <a:lnTo>
                    <a:pt x="45" y="106"/>
                  </a:lnTo>
                  <a:lnTo>
                    <a:pt x="47" y="106"/>
                  </a:lnTo>
                  <a:lnTo>
                    <a:pt x="49" y="105"/>
                  </a:lnTo>
                  <a:lnTo>
                    <a:pt x="50" y="103"/>
                  </a:lnTo>
                  <a:lnTo>
                    <a:pt x="52" y="102"/>
                  </a:lnTo>
                  <a:lnTo>
                    <a:pt x="53" y="101"/>
                  </a:lnTo>
                  <a:lnTo>
                    <a:pt x="55" y="101"/>
                  </a:lnTo>
                  <a:lnTo>
                    <a:pt x="57" y="101"/>
                  </a:lnTo>
                  <a:lnTo>
                    <a:pt x="59" y="101"/>
                  </a:lnTo>
                  <a:lnTo>
                    <a:pt x="60" y="101"/>
                  </a:lnTo>
                  <a:lnTo>
                    <a:pt x="64" y="101"/>
                  </a:lnTo>
                  <a:lnTo>
                    <a:pt x="64" y="99"/>
                  </a:lnTo>
                  <a:lnTo>
                    <a:pt x="64" y="98"/>
                  </a:lnTo>
                  <a:lnTo>
                    <a:pt x="64" y="97"/>
                  </a:lnTo>
                  <a:lnTo>
                    <a:pt x="64" y="95"/>
                  </a:lnTo>
                  <a:lnTo>
                    <a:pt x="65" y="95"/>
                  </a:lnTo>
                  <a:lnTo>
                    <a:pt x="66" y="94"/>
                  </a:lnTo>
                  <a:lnTo>
                    <a:pt x="67" y="94"/>
                  </a:lnTo>
                  <a:lnTo>
                    <a:pt x="67" y="93"/>
                  </a:lnTo>
                  <a:lnTo>
                    <a:pt x="68" y="93"/>
                  </a:lnTo>
                  <a:lnTo>
                    <a:pt x="69" y="93"/>
                  </a:lnTo>
                  <a:lnTo>
                    <a:pt x="69" y="92"/>
                  </a:lnTo>
                  <a:lnTo>
                    <a:pt x="70" y="92"/>
                  </a:lnTo>
                  <a:lnTo>
                    <a:pt x="72" y="91"/>
                  </a:lnTo>
                  <a:lnTo>
                    <a:pt x="73" y="91"/>
                  </a:lnTo>
                  <a:lnTo>
                    <a:pt x="74" y="91"/>
                  </a:lnTo>
                  <a:lnTo>
                    <a:pt x="75" y="90"/>
                  </a:lnTo>
                  <a:lnTo>
                    <a:pt x="76" y="90"/>
                  </a:lnTo>
                  <a:lnTo>
                    <a:pt x="76" y="89"/>
                  </a:lnTo>
                  <a:lnTo>
                    <a:pt x="77" y="89"/>
                  </a:lnTo>
                  <a:lnTo>
                    <a:pt x="77" y="88"/>
                  </a:lnTo>
                  <a:lnTo>
                    <a:pt x="78" y="88"/>
                  </a:lnTo>
                  <a:lnTo>
                    <a:pt x="79" y="86"/>
                  </a:lnTo>
                  <a:lnTo>
                    <a:pt x="81" y="86"/>
                  </a:lnTo>
                  <a:lnTo>
                    <a:pt x="81" y="85"/>
                  </a:lnTo>
                  <a:lnTo>
                    <a:pt x="82" y="85"/>
                  </a:lnTo>
                  <a:lnTo>
                    <a:pt x="82" y="86"/>
                  </a:lnTo>
                  <a:lnTo>
                    <a:pt x="83" y="88"/>
                  </a:lnTo>
                  <a:lnTo>
                    <a:pt x="84" y="89"/>
                  </a:lnTo>
                  <a:lnTo>
                    <a:pt x="86" y="89"/>
                  </a:lnTo>
                  <a:lnTo>
                    <a:pt x="90" y="88"/>
                  </a:lnTo>
                  <a:lnTo>
                    <a:pt x="96" y="85"/>
                  </a:lnTo>
                  <a:lnTo>
                    <a:pt x="99" y="84"/>
                  </a:lnTo>
                  <a:lnTo>
                    <a:pt x="100" y="86"/>
                  </a:lnTo>
                  <a:lnTo>
                    <a:pt x="100" y="88"/>
                  </a:lnTo>
                  <a:lnTo>
                    <a:pt x="100" y="89"/>
                  </a:lnTo>
                  <a:lnTo>
                    <a:pt x="101" y="89"/>
                  </a:lnTo>
                  <a:lnTo>
                    <a:pt x="103" y="91"/>
                  </a:lnTo>
                  <a:lnTo>
                    <a:pt x="104" y="92"/>
                  </a:lnTo>
                  <a:lnTo>
                    <a:pt x="107" y="95"/>
                  </a:lnTo>
                  <a:lnTo>
                    <a:pt x="109" y="98"/>
                  </a:lnTo>
                  <a:lnTo>
                    <a:pt x="111" y="101"/>
                  </a:lnTo>
                  <a:lnTo>
                    <a:pt x="112" y="102"/>
                  </a:lnTo>
                  <a:lnTo>
                    <a:pt x="112" y="103"/>
                  </a:lnTo>
                  <a:lnTo>
                    <a:pt x="112" y="105"/>
                  </a:lnTo>
                  <a:lnTo>
                    <a:pt x="112" y="106"/>
                  </a:lnTo>
                  <a:lnTo>
                    <a:pt x="113" y="107"/>
                  </a:lnTo>
                  <a:lnTo>
                    <a:pt x="113" y="108"/>
                  </a:lnTo>
                  <a:lnTo>
                    <a:pt x="115" y="109"/>
                  </a:lnTo>
                  <a:lnTo>
                    <a:pt x="116" y="110"/>
                  </a:lnTo>
                  <a:lnTo>
                    <a:pt x="116" y="111"/>
                  </a:lnTo>
                  <a:lnTo>
                    <a:pt x="117" y="113"/>
                  </a:lnTo>
                  <a:lnTo>
                    <a:pt x="116" y="115"/>
                  </a:lnTo>
                  <a:lnTo>
                    <a:pt x="116" y="116"/>
                  </a:lnTo>
                  <a:lnTo>
                    <a:pt x="115" y="117"/>
                  </a:lnTo>
                  <a:lnTo>
                    <a:pt x="115" y="118"/>
                  </a:lnTo>
                  <a:lnTo>
                    <a:pt x="113" y="118"/>
                  </a:lnTo>
                  <a:lnTo>
                    <a:pt x="113" y="119"/>
                  </a:lnTo>
                  <a:lnTo>
                    <a:pt x="112" y="119"/>
                  </a:lnTo>
                  <a:lnTo>
                    <a:pt x="112" y="122"/>
                  </a:lnTo>
                  <a:lnTo>
                    <a:pt x="111" y="125"/>
                  </a:lnTo>
                  <a:lnTo>
                    <a:pt x="111" y="126"/>
                  </a:lnTo>
                  <a:lnTo>
                    <a:pt x="111" y="127"/>
                  </a:lnTo>
                  <a:lnTo>
                    <a:pt x="111" y="128"/>
                  </a:lnTo>
                  <a:lnTo>
                    <a:pt x="110" y="128"/>
                  </a:lnTo>
                  <a:lnTo>
                    <a:pt x="110" y="130"/>
                  </a:lnTo>
                  <a:lnTo>
                    <a:pt x="109" y="130"/>
                  </a:lnTo>
                  <a:lnTo>
                    <a:pt x="109" y="131"/>
                  </a:lnTo>
                  <a:lnTo>
                    <a:pt x="108" y="132"/>
                  </a:lnTo>
                  <a:lnTo>
                    <a:pt x="108" y="133"/>
                  </a:lnTo>
                  <a:lnTo>
                    <a:pt x="107" y="133"/>
                  </a:lnTo>
                  <a:lnTo>
                    <a:pt x="105" y="133"/>
                  </a:lnTo>
                  <a:lnTo>
                    <a:pt x="104" y="134"/>
                  </a:lnTo>
                  <a:lnTo>
                    <a:pt x="103" y="134"/>
                  </a:lnTo>
                  <a:lnTo>
                    <a:pt x="102" y="134"/>
                  </a:lnTo>
                  <a:lnTo>
                    <a:pt x="101" y="134"/>
                  </a:lnTo>
                  <a:lnTo>
                    <a:pt x="100" y="134"/>
                  </a:lnTo>
                  <a:lnTo>
                    <a:pt x="99" y="134"/>
                  </a:lnTo>
                  <a:lnTo>
                    <a:pt x="98" y="134"/>
                  </a:lnTo>
                  <a:lnTo>
                    <a:pt x="96" y="134"/>
                  </a:lnTo>
                  <a:lnTo>
                    <a:pt x="95" y="134"/>
                  </a:lnTo>
                  <a:lnTo>
                    <a:pt x="94" y="133"/>
                  </a:lnTo>
                  <a:lnTo>
                    <a:pt x="93" y="133"/>
                  </a:lnTo>
                  <a:lnTo>
                    <a:pt x="92" y="133"/>
                  </a:lnTo>
                  <a:lnTo>
                    <a:pt x="91" y="133"/>
                  </a:lnTo>
                  <a:lnTo>
                    <a:pt x="91" y="132"/>
                  </a:lnTo>
                  <a:lnTo>
                    <a:pt x="90" y="132"/>
                  </a:lnTo>
                  <a:lnTo>
                    <a:pt x="88" y="132"/>
                  </a:lnTo>
                  <a:lnTo>
                    <a:pt x="87" y="133"/>
                  </a:lnTo>
                  <a:lnTo>
                    <a:pt x="86" y="134"/>
                  </a:lnTo>
                  <a:lnTo>
                    <a:pt x="85" y="134"/>
                  </a:lnTo>
                  <a:lnTo>
                    <a:pt x="84" y="134"/>
                  </a:lnTo>
                  <a:lnTo>
                    <a:pt x="82" y="136"/>
                  </a:lnTo>
                  <a:lnTo>
                    <a:pt x="82" y="137"/>
                  </a:lnTo>
                  <a:lnTo>
                    <a:pt x="81" y="137"/>
                  </a:lnTo>
                  <a:lnTo>
                    <a:pt x="79" y="137"/>
                  </a:lnTo>
                  <a:lnTo>
                    <a:pt x="78" y="137"/>
                  </a:lnTo>
                  <a:lnTo>
                    <a:pt x="77" y="136"/>
                  </a:lnTo>
                  <a:lnTo>
                    <a:pt x="77" y="137"/>
                  </a:lnTo>
                  <a:lnTo>
                    <a:pt x="76" y="137"/>
                  </a:lnTo>
                  <a:lnTo>
                    <a:pt x="75" y="137"/>
                  </a:lnTo>
                  <a:lnTo>
                    <a:pt x="74" y="137"/>
                  </a:lnTo>
                  <a:lnTo>
                    <a:pt x="73" y="137"/>
                  </a:lnTo>
                  <a:lnTo>
                    <a:pt x="72" y="136"/>
                  </a:lnTo>
                  <a:lnTo>
                    <a:pt x="70" y="136"/>
                  </a:lnTo>
                  <a:lnTo>
                    <a:pt x="68" y="136"/>
                  </a:lnTo>
                  <a:lnTo>
                    <a:pt x="68" y="137"/>
                  </a:lnTo>
                  <a:lnTo>
                    <a:pt x="68" y="136"/>
                  </a:lnTo>
                  <a:lnTo>
                    <a:pt x="67" y="136"/>
                  </a:lnTo>
                  <a:lnTo>
                    <a:pt x="66" y="136"/>
                  </a:lnTo>
                  <a:lnTo>
                    <a:pt x="65" y="136"/>
                  </a:lnTo>
                  <a:lnTo>
                    <a:pt x="64" y="136"/>
                  </a:lnTo>
                  <a:lnTo>
                    <a:pt x="62" y="136"/>
                  </a:lnTo>
                  <a:lnTo>
                    <a:pt x="61" y="136"/>
                  </a:lnTo>
                  <a:lnTo>
                    <a:pt x="61" y="135"/>
                  </a:lnTo>
                  <a:lnTo>
                    <a:pt x="60" y="135"/>
                  </a:lnTo>
                  <a:lnTo>
                    <a:pt x="59" y="135"/>
                  </a:lnTo>
                  <a:lnTo>
                    <a:pt x="58" y="135"/>
                  </a:lnTo>
                  <a:lnTo>
                    <a:pt x="57" y="134"/>
                  </a:lnTo>
                  <a:lnTo>
                    <a:pt x="56" y="134"/>
                  </a:lnTo>
                  <a:lnTo>
                    <a:pt x="55" y="134"/>
                  </a:lnTo>
                  <a:lnTo>
                    <a:pt x="53" y="134"/>
                  </a:lnTo>
                  <a:lnTo>
                    <a:pt x="52" y="134"/>
                  </a:lnTo>
                  <a:lnTo>
                    <a:pt x="52" y="133"/>
                  </a:lnTo>
                  <a:lnTo>
                    <a:pt x="51" y="133"/>
                  </a:lnTo>
                  <a:lnTo>
                    <a:pt x="51" y="134"/>
                  </a:lnTo>
                  <a:lnTo>
                    <a:pt x="51" y="133"/>
                  </a:lnTo>
                  <a:lnTo>
                    <a:pt x="50" y="133"/>
                  </a:lnTo>
                  <a:lnTo>
                    <a:pt x="49" y="133"/>
                  </a:lnTo>
                  <a:lnTo>
                    <a:pt x="48" y="133"/>
                  </a:lnTo>
                  <a:lnTo>
                    <a:pt x="47" y="133"/>
                  </a:lnTo>
                  <a:lnTo>
                    <a:pt x="45" y="133"/>
                  </a:lnTo>
                  <a:lnTo>
                    <a:pt x="44" y="133"/>
                  </a:lnTo>
                  <a:lnTo>
                    <a:pt x="43" y="134"/>
                  </a:lnTo>
                  <a:lnTo>
                    <a:pt x="42" y="134"/>
                  </a:lnTo>
                  <a:lnTo>
                    <a:pt x="41" y="133"/>
                  </a:lnTo>
                  <a:lnTo>
                    <a:pt x="40" y="133"/>
                  </a:lnTo>
                  <a:lnTo>
                    <a:pt x="39" y="133"/>
                  </a:lnTo>
                  <a:lnTo>
                    <a:pt x="38" y="133"/>
                  </a:lnTo>
                  <a:lnTo>
                    <a:pt x="36" y="133"/>
                  </a:lnTo>
                  <a:close/>
                  <a:moveTo>
                    <a:pt x="365" y="509"/>
                  </a:moveTo>
                  <a:lnTo>
                    <a:pt x="365" y="510"/>
                  </a:lnTo>
                  <a:lnTo>
                    <a:pt x="363" y="510"/>
                  </a:lnTo>
                  <a:lnTo>
                    <a:pt x="361" y="512"/>
                  </a:lnTo>
                  <a:lnTo>
                    <a:pt x="360" y="515"/>
                  </a:lnTo>
                  <a:lnTo>
                    <a:pt x="358" y="513"/>
                  </a:lnTo>
                  <a:lnTo>
                    <a:pt x="358" y="515"/>
                  </a:lnTo>
                  <a:lnTo>
                    <a:pt x="357" y="516"/>
                  </a:lnTo>
                  <a:lnTo>
                    <a:pt x="355" y="518"/>
                  </a:lnTo>
                  <a:lnTo>
                    <a:pt x="355" y="519"/>
                  </a:lnTo>
                  <a:lnTo>
                    <a:pt x="355" y="520"/>
                  </a:lnTo>
                  <a:lnTo>
                    <a:pt x="354" y="520"/>
                  </a:lnTo>
                  <a:lnTo>
                    <a:pt x="354" y="521"/>
                  </a:lnTo>
                  <a:lnTo>
                    <a:pt x="354" y="523"/>
                  </a:lnTo>
                  <a:lnTo>
                    <a:pt x="353" y="523"/>
                  </a:lnTo>
                  <a:lnTo>
                    <a:pt x="352" y="523"/>
                  </a:lnTo>
                  <a:lnTo>
                    <a:pt x="352" y="521"/>
                  </a:lnTo>
                  <a:lnTo>
                    <a:pt x="351" y="521"/>
                  </a:lnTo>
                  <a:lnTo>
                    <a:pt x="350" y="521"/>
                  </a:lnTo>
                  <a:lnTo>
                    <a:pt x="349" y="521"/>
                  </a:lnTo>
                  <a:lnTo>
                    <a:pt x="348" y="520"/>
                  </a:lnTo>
                  <a:lnTo>
                    <a:pt x="346" y="520"/>
                  </a:lnTo>
                  <a:lnTo>
                    <a:pt x="345" y="520"/>
                  </a:lnTo>
                  <a:lnTo>
                    <a:pt x="344" y="520"/>
                  </a:lnTo>
                  <a:lnTo>
                    <a:pt x="343" y="520"/>
                  </a:lnTo>
                  <a:lnTo>
                    <a:pt x="342" y="520"/>
                  </a:lnTo>
                  <a:lnTo>
                    <a:pt x="341" y="520"/>
                  </a:lnTo>
                  <a:lnTo>
                    <a:pt x="341" y="521"/>
                  </a:lnTo>
                  <a:lnTo>
                    <a:pt x="340" y="521"/>
                  </a:lnTo>
                  <a:lnTo>
                    <a:pt x="339" y="520"/>
                  </a:lnTo>
                  <a:lnTo>
                    <a:pt x="339" y="519"/>
                  </a:lnTo>
                  <a:lnTo>
                    <a:pt x="340" y="519"/>
                  </a:lnTo>
                  <a:lnTo>
                    <a:pt x="340" y="518"/>
                  </a:lnTo>
                  <a:lnTo>
                    <a:pt x="340" y="517"/>
                  </a:lnTo>
                  <a:lnTo>
                    <a:pt x="339" y="517"/>
                  </a:lnTo>
                  <a:lnTo>
                    <a:pt x="341" y="515"/>
                  </a:lnTo>
                  <a:lnTo>
                    <a:pt x="342" y="511"/>
                  </a:lnTo>
                  <a:lnTo>
                    <a:pt x="342" y="509"/>
                  </a:lnTo>
                  <a:lnTo>
                    <a:pt x="343" y="508"/>
                  </a:lnTo>
                  <a:lnTo>
                    <a:pt x="343" y="507"/>
                  </a:lnTo>
                  <a:lnTo>
                    <a:pt x="344" y="507"/>
                  </a:lnTo>
                  <a:lnTo>
                    <a:pt x="344" y="508"/>
                  </a:lnTo>
                  <a:lnTo>
                    <a:pt x="345" y="508"/>
                  </a:lnTo>
                  <a:lnTo>
                    <a:pt x="346" y="508"/>
                  </a:lnTo>
                  <a:lnTo>
                    <a:pt x="345" y="508"/>
                  </a:lnTo>
                  <a:lnTo>
                    <a:pt x="345" y="507"/>
                  </a:lnTo>
                  <a:lnTo>
                    <a:pt x="346" y="505"/>
                  </a:lnTo>
                  <a:lnTo>
                    <a:pt x="348" y="504"/>
                  </a:lnTo>
                  <a:lnTo>
                    <a:pt x="349" y="504"/>
                  </a:lnTo>
                  <a:lnTo>
                    <a:pt x="349" y="503"/>
                  </a:lnTo>
                  <a:lnTo>
                    <a:pt x="349" y="502"/>
                  </a:lnTo>
                  <a:lnTo>
                    <a:pt x="350" y="502"/>
                  </a:lnTo>
                  <a:lnTo>
                    <a:pt x="351" y="502"/>
                  </a:lnTo>
                  <a:lnTo>
                    <a:pt x="351" y="501"/>
                  </a:lnTo>
                  <a:lnTo>
                    <a:pt x="352" y="501"/>
                  </a:lnTo>
                  <a:lnTo>
                    <a:pt x="353" y="502"/>
                  </a:lnTo>
                  <a:lnTo>
                    <a:pt x="352" y="503"/>
                  </a:lnTo>
                  <a:lnTo>
                    <a:pt x="353" y="503"/>
                  </a:lnTo>
                  <a:lnTo>
                    <a:pt x="355" y="504"/>
                  </a:lnTo>
                  <a:lnTo>
                    <a:pt x="357" y="504"/>
                  </a:lnTo>
                  <a:lnTo>
                    <a:pt x="357" y="505"/>
                  </a:lnTo>
                  <a:lnTo>
                    <a:pt x="358" y="507"/>
                  </a:lnTo>
                  <a:lnTo>
                    <a:pt x="359" y="508"/>
                  </a:lnTo>
                  <a:lnTo>
                    <a:pt x="359" y="509"/>
                  </a:lnTo>
                  <a:lnTo>
                    <a:pt x="360" y="508"/>
                  </a:lnTo>
                  <a:lnTo>
                    <a:pt x="361" y="509"/>
                  </a:lnTo>
                  <a:lnTo>
                    <a:pt x="361" y="508"/>
                  </a:lnTo>
                  <a:lnTo>
                    <a:pt x="365" y="509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107">
              <a:extLst>
                <a:ext uri="{FF2B5EF4-FFF2-40B4-BE49-F238E27FC236}">
                  <a16:creationId xmlns:a16="http://schemas.microsoft.com/office/drawing/2014/main" id="{AA343650-BC65-A446-9517-066F219ECD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48200" y="1524000"/>
              <a:ext cx="493713" cy="392113"/>
            </a:xfrm>
            <a:custGeom>
              <a:avLst/>
              <a:gdLst>
                <a:gd name="T0" fmla="*/ 20 w 311"/>
                <a:gd name="T1" fmla="*/ 11 h 247"/>
                <a:gd name="T2" fmla="*/ 22 w 311"/>
                <a:gd name="T3" fmla="*/ 24 h 247"/>
                <a:gd name="T4" fmla="*/ 27 w 311"/>
                <a:gd name="T5" fmla="*/ 36 h 247"/>
                <a:gd name="T6" fmla="*/ 44 w 311"/>
                <a:gd name="T7" fmla="*/ 36 h 247"/>
                <a:gd name="T8" fmla="*/ 53 w 311"/>
                <a:gd name="T9" fmla="*/ 42 h 247"/>
                <a:gd name="T10" fmla="*/ 63 w 311"/>
                <a:gd name="T11" fmla="*/ 45 h 247"/>
                <a:gd name="T12" fmla="*/ 75 w 311"/>
                <a:gd name="T13" fmla="*/ 51 h 247"/>
                <a:gd name="T14" fmla="*/ 84 w 311"/>
                <a:gd name="T15" fmla="*/ 57 h 247"/>
                <a:gd name="T16" fmla="*/ 99 w 311"/>
                <a:gd name="T17" fmla="*/ 53 h 247"/>
                <a:gd name="T18" fmla="*/ 112 w 311"/>
                <a:gd name="T19" fmla="*/ 51 h 247"/>
                <a:gd name="T20" fmla="*/ 119 w 311"/>
                <a:gd name="T21" fmla="*/ 44 h 247"/>
                <a:gd name="T22" fmla="*/ 131 w 311"/>
                <a:gd name="T23" fmla="*/ 43 h 247"/>
                <a:gd name="T24" fmla="*/ 138 w 311"/>
                <a:gd name="T25" fmla="*/ 42 h 247"/>
                <a:gd name="T26" fmla="*/ 146 w 311"/>
                <a:gd name="T27" fmla="*/ 36 h 247"/>
                <a:gd name="T28" fmla="*/ 162 w 311"/>
                <a:gd name="T29" fmla="*/ 35 h 247"/>
                <a:gd name="T30" fmla="*/ 174 w 311"/>
                <a:gd name="T31" fmla="*/ 42 h 247"/>
                <a:gd name="T32" fmla="*/ 189 w 311"/>
                <a:gd name="T33" fmla="*/ 43 h 247"/>
                <a:gd name="T34" fmla="*/ 195 w 311"/>
                <a:gd name="T35" fmla="*/ 52 h 247"/>
                <a:gd name="T36" fmla="*/ 205 w 311"/>
                <a:gd name="T37" fmla="*/ 59 h 247"/>
                <a:gd name="T38" fmla="*/ 213 w 311"/>
                <a:gd name="T39" fmla="*/ 62 h 247"/>
                <a:gd name="T40" fmla="*/ 224 w 311"/>
                <a:gd name="T41" fmla="*/ 72 h 247"/>
                <a:gd name="T42" fmla="*/ 230 w 311"/>
                <a:gd name="T43" fmla="*/ 84 h 247"/>
                <a:gd name="T44" fmla="*/ 234 w 311"/>
                <a:gd name="T45" fmla="*/ 97 h 247"/>
                <a:gd name="T46" fmla="*/ 233 w 311"/>
                <a:gd name="T47" fmla="*/ 108 h 247"/>
                <a:gd name="T48" fmla="*/ 247 w 311"/>
                <a:gd name="T49" fmla="*/ 111 h 247"/>
                <a:gd name="T50" fmla="*/ 259 w 311"/>
                <a:gd name="T51" fmla="*/ 112 h 247"/>
                <a:gd name="T52" fmla="*/ 271 w 311"/>
                <a:gd name="T53" fmla="*/ 116 h 247"/>
                <a:gd name="T54" fmla="*/ 277 w 311"/>
                <a:gd name="T55" fmla="*/ 128 h 247"/>
                <a:gd name="T56" fmla="*/ 292 w 311"/>
                <a:gd name="T57" fmla="*/ 125 h 247"/>
                <a:gd name="T58" fmla="*/ 307 w 311"/>
                <a:gd name="T59" fmla="*/ 124 h 247"/>
                <a:gd name="T60" fmla="*/ 309 w 311"/>
                <a:gd name="T61" fmla="*/ 138 h 247"/>
                <a:gd name="T62" fmla="*/ 302 w 311"/>
                <a:gd name="T63" fmla="*/ 145 h 247"/>
                <a:gd name="T64" fmla="*/ 295 w 311"/>
                <a:gd name="T65" fmla="*/ 156 h 247"/>
                <a:gd name="T66" fmla="*/ 297 w 311"/>
                <a:gd name="T67" fmla="*/ 167 h 247"/>
                <a:gd name="T68" fmla="*/ 294 w 311"/>
                <a:gd name="T69" fmla="*/ 175 h 247"/>
                <a:gd name="T70" fmla="*/ 289 w 311"/>
                <a:gd name="T71" fmla="*/ 183 h 247"/>
                <a:gd name="T72" fmla="*/ 284 w 311"/>
                <a:gd name="T73" fmla="*/ 186 h 247"/>
                <a:gd name="T74" fmla="*/ 282 w 311"/>
                <a:gd name="T75" fmla="*/ 192 h 247"/>
                <a:gd name="T76" fmla="*/ 273 w 311"/>
                <a:gd name="T77" fmla="*/ 195 h 247"/>
                <a:gd name="T78" fmla="*/ 265 w 311"/>
                <a:gd name="T79" fmla="*/ 205 h 247"/>
                <a:gd name="T80" fmla="*/ 223 w 311"/>
                <a:gd name="T81" fmla="*/ 226 h 247"/>
                <a:gd name="T82" fmla="*/ 200 w 311"/>
                <a:gd name="T83" fmla="*/ 238 h 247"/>
                <a:gd name="T84" fmla="*/ 181 w 311"/>
                <a:gd name="T85" fmla="*/ 246 h 247"/>
                <a:gd name="T86" fmla="*/ 174 w 311"/>
                <a:gd name="T87" fmla="*/ 239 h 247"/>
                <a:gd name="T88" fmla="*/ 166 w 311"/>
                <a:gd name="T89" fmla="*/ 228 h 247"/>
                <a:gd name="T90" fmla="*/ 153 w 311"/>
                <a:gd name="T91" fmla="*/ 229 h 247"/>
                <a:gd name="T92" fmla="*/ 139 w 311"/>
                <a:gd name="T93" fmla="*/ 231 h 247"/>
                <a:gd name="T94" fmla="*/ 76 w 311"/>
                <a:gd name="T95" fmla="*/ 192 h 247"/>
                <a:gd name="T96" fmla="*/ 68 w 311"/>
                <a:gd name="T97" fmla="*/ 196 h 247"/>
                <a:gd name="T98" fmla="*/ 59 w 311"/>
                <a:gd name="T99" fmla="*/ 185 h 247"/>
                <a:gd name="T100" fmla="*/ 49 w 311"/>
                <a:gd name="T101" fmla="*/ 177 h 247"/>
                <a:gd name="T102" fmla="*/ 36 w 311"/>
                <a:gd name="T103" fmla="*/ 185 h 247"/>
                <a:gd name="T104" fmla="*/ 24 w 311"/>
                <a:gd name="T105" fmla="*/ 186 h 247"/>
                <a:gd name="T106" fmla="*/ 23 w 311"/>
                <a:gd name="T107" fmla="*/ 171 h 247"/>
                <a:gd name="T108" fmla="*/ 22 w 311"/>
                <a:gd name="T109" fmla="*/ 149 h 247"/>
                <a:gd name="T110" fmla="*/ 22 w 311"/>
                <a:gd name="T111" fmla="*/ 126 h 247"/>
                <a:gd name="T112" fmla="*/ 8 w 311"/>
                <a:gd name="T113" fmla="*/ 106 h 247"/>
                <a:gd name="T114" fmla="*/ 8 w 311"/>
                <a:gd name="T115" fmla="*/ 86 h 247"/>
                <a:gd name="T116" fmla="*/ 7 w 311"/>
                <a:gd name="T117" fmla="*/ 64 h 247"/>
                <a:gd name="T118" fmla="*/ 4 w 311"/>
                <a:gd name="T119" fmla="*/ 45 h 247"/>
                <a:gd name="T120" fmla="*/ 4 w 311"/>
                <a:gd name="T121" fmla="*/ 25 h 247"/>
                <a:gd name="T122" fmla="*/ 15 w 311"/>
                <a:gd name="T123" fmla="*/ 5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1" h="247">
                  <a:moveTo>
                    <a:pt x="15" y="0"/>
                  </a:moveTo>
                  <a:lnTo>
                    <a:pt x="16" y="0"/>
                  </a:lnTo>
                  <a:lnTo>
                    <a:pt x="16" y="1"/>
                  </a:lnTo>
                  <a:lnTo>
                    <a:pt x="17" y="1"/>
                  </a:lnTo>
                  <a:lnTo>
                    <a:pt x="17" y="2"/>
                  </a:lnTo>
                  <a:lnTo>
                    <a:pt x="18" y="2"/>
                  </a:lnTo>
                  <a:lnTo>
                    <a:pt x="18" y="3"/>
                  </a:lnTo>
                  <a:lnTo>
                    <a:pt x="18" y="4"/>
                  </a:lnTo>
                  <a:lnTo>
                    <a:pt x="18" y="5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20" y="9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0" y="11"/>
                  </a:lnTo>
                  <a:lnTo>
                    <a:pt x="20" y="12"/>
                  </a:lnTo>
                  <a:lnTo>
                    <a:pt x="19" y="12"/>
                  </a:lnTo>
                  <a:lnTo>
                    <a:pt x="19" y="13"/>
                  </a:lnTo>
                  <a:lnTo>
                    <a:pt x="19" y="14"/>
                  </a:lnTo>
                  <a:lnTo>
                    <a:pt x="20" y="14"/>
                  </a:lnTo>
                  <a:lnTo>
                    <a:pt x="20" y="16"/>
                  </a:lnTo>
                  <a:lnTo>
                    <a:pt x="22" y="16"/>
                  </a:lnTo>
                  <a:lnTo>
                    <a:pt x="22" y="17"/>
                  </a:lnTo>
                  <a:lnTo>
                    <a:pt x="22" y="18"/>
                  </a:lnTo>
                  <a:lnTo>
                    <a:pt x="22" y="19"/>
                  </a:lnTo>
                  <a:lnTo>
                    <a:pt x="22" y="20"/>
                  </a:lnTo>
                  <a:lnTo>
                    <a:pt x="22" y="21"/>
                  </a:lnTo>
                  <a:lnTo>
                    <a:pt x="23" y="21"/>
                  </a:lnTo>
                  <a:lnTo>
                    <a:pt x="23" y="22"/>
                  </a:lnTo>
                  <a:lnTo>
                    <a:pt x="22" y="24"/>
                  </a:lnTo>
                  <a:lnTo>
                    <a:pt x="23" y="25"/>
                  </a:lnTo>
                  <a:lnTo>
                    <a:pt x="23" y="26"/>
                  </a:lnTo>
                  <a:lnTo>
                    <a:pt x="23" y="27"/>
                  </a:lnTo>
                  <a:lnTo>
                    <a:pt x="23" y="28"/>
                  </a:lnTo>
                  <a:lnTo>
                    <a:pt x="23" y="29"/>
                  </a:lnTo>
                  <a:lnTo>
                    <a:pt x="24" y="29"/>
                  </a:lnTo>
                  <a:lnTo>
                    <a:pt x="24" y="30"/>
                  </a:lnTo>
                  <a:lnTo>
                    <a:pt x="24" y="32"/>
                  </a:lnTo>
                  <a:lnTo>
                    <a:pt x="24" y="33"/>
                  </a:lnTo>
                  <a:lnTo>
                    <a:pt x="25" y="33"/>
                  </a:lnTo>
                  <a:lnTo>
                    <a:pt x="25" y="34"/>
                  </a:lnTo>
                  <a:lnTo>
                    <a:pt x="26" y="34"/>
                  </a:lnTo>
                  <a:lnTo>
                    <a:pt x="27" y="34"/>
                  </a:lnTo>
                  <a:lnTo>
                    <a:pt x="27" y="35"/>
                  </a:lnTo>
                  <a:lnTo>
                    <a:pt x="27" y="36"/>
                  </a:lnTo>
                  <a:lnTo>
                    <a:pt x="27" y="37"/>
                  </a:lnTo>
                  <a:lnTo>
                    <a:pt x="28" y="37"/>
                  </a:lnTo>
                  <a:lnTo>
                    <a:pt x="28" y="36"/>
                  </a:lnTo>
                  <a:lnTo>
                    <a:pt x="30" y="36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3" y="36"/>
                  </a:lnTo>
                  <a:lnTo>
                    <a:pt x="33" y="35"/>
                  </a:lnTo>
                  <a:lnTo>
                    <a:pt x="35" y="35"/>
                  </a:lnTo>
                  <a:lnTo>
                    <a:pt x="36" y="35"/>
                  </a:lnTo>
                  <a:lnTo>
                    <a:pt x="37" y="36"/>
                  </a:lnTo>
                  <a:lnTo>
                    <a:pt x="41" y="36"/>
                  </a:lnTo>
                  <a:lnTo>
                    <a:pt x="42" y="36"/>
                  </a:lnTo>
                  <a:lnTo>
                    <a:pt x="43" y="36"/>
                  </a:lnTo>
                  <a:lnTo>
                    <a:pt x="44" y="36"/>
                  </a:lnTo>
                  <a:lnTo>
                    <a:pt x="45" y="35"/>
                  </a:lnTo>
                  <a:lnTo>
                    <a:pt x="46" y="34"/>
                  </a:lnTo>
                  <a:lnTo>
                    <a:pt x="48" y="35"/>
                  </a:lnTo>
                  <a:lnTo>
                    <a:pt x="48" y="36"/>
                  </a:lnTo>
                  <a:lnTo>
                    <a:pt x="49" y="36"/>
                  </a:lnTo>
                  <a:lnTo>
                    <a:pt x="49" y="37"/>
                  </a:lnTo>
                  <a:lnTo>
                    <a:pt x="50" y="37"/>
                  </a:lnTo>
                  <a:lnTo>
                    <a:pt x="51" y="37"/>
                  </a:lnTo>
                  <a:lnTo>
                    <a:pt x="52" y="36"/>
                  </a:lnTo>
                  <a:lnTo>
                    <a:pt x="52" y="37"/>
                  </a:lnTo>
                  <a:lnTo>
                    <a:pt x="52" y="38"/>
                  </a:lnTo>
                  <a:lnTo>
                    <a:pt x="52" y="39"/>
                  </a:lnTo>
                  <a:lnTo>
                    <a:pt x="53" y="39"/>
                  </a:lnTo>
                  <a:lnTo>
                    <a:pt x="53" y="41"/>
                  </a:lnTo>
                  <a:lnTo>
                    <a:pt x="53" y="42"/>
                  </a:lnTo>
                  <a:lnTo>
                    <a:pt x="56" y="42"/>
                  </a:lnTo>
                  <a:lnTo>
                    <a:pt x="57" y="42"/>
                  </a:lnTo>
                  <a:lnTo>
                    <a:pt x="57" y="41"/>
                  </a:lnTo>
                  <a:lnTo>
                    <a:pt x="57" y="42"/>
                  </a:lnTo>
                  <a:lnTo>
                    <a:pt x="58" y="42"/>
                  </a:lnTo>
                  <a:lnTo>
                    <a:pt x="58" y="43"/>
                  </a:lnTo>
                  <a:lnTo>
                    <a:pt x="59" y="43"/>
                  </a:lnTo>
                  <a:lnTo>
                    <a:pt x="59" y="44"/>
                  </a:lnTo>
                  <a:lnTo>
                    <a:pt x="58" y="44"/>
                  </a:lnTo>
                  <a:lnTo>
                    <a:pt x="59" y="45"/>
                  </a:lnTo>
                  <a:lnTo>
                    <a:pt x="60" y="44"/>
                  </a:lnTo>
                  <a:lnTo>
                    <a:pt x="61" y="44"/>
                  </a:lnTo>
                  <a:lnTo>
                    <a:pt x="62" y="44"/>
                  </a:lnTo>
                  <a:lnTo>
                    <a:pt x="63" y="44"/>
                  </a:lnTo>
                  <a:lnTo>
                    <a:pt x="63" y="45"/>
                  </a:lnTo>
                  <a:lnTo>
                    <a:pt x="65" y="46"/>
                  </a:lnTo>
                  <a:lnTo>
                    <a:pt x="66" y="46"/>
                  </a:lnTo>
                  <a:lnTo>
                    <a:pt x="66" y="47"/>
                  </a:lnTo>
                  <a:lnTo>
                    <a:pt x="67" y="49"/>
                  </a:lnTo>
                  <a:lnTo>
                    <a:pt x="67" y="50"/>
                  </a:lnTo>
                  <a:lnTo>
                    <a:pt x="68" y="51"/>
                  </a:lnTo>
                  <a:lnTo>
                    <a:pt x="69" y="51"/>
                  </a:lnTo>
                  <a:lnTo>
                    <a:pt x="70" y="51"/>
                  </a:lnTo>
                  <a:lnTo>
                    <a:pt x="71" y="51"/>
                  </a:lnTo>
                  <a:lnTo>
                    <a:pt x="71" y="50"/>
                  </a:lnTo>
                  <a:lnTo>
                    <a:pt x="73" y="50"/>
                  </a:lnTo>
                  <a:lnTo>
                    <a:pt x="74" y="50"/>
                  </a:lnTo>
                  <a:lnTo>
                    <a:pt x="74" y="51"/>
                  </a:lnTo>
                  <a:lnTo>
                    <a:pt x="75" y="52"/>
                  </a:lnTo>
                  <a:lnTo>
                    <a:pt x="75" y="51"/>
                  </a:lnTo>
                  <a:lnTo>
                    <a:pt x="76" y="51"/>
                  </a:lnTo>
                  <a:lnTo>
                    <a:pt x="77" y="53"/>
                  </a:lnTo>
                  <a:lnTo>
                    <a:pt x="78" y="53"/>
                  </a:lnTo>
                  <a:lnTo>
                    <a:pt x="79" y="53"/>
                  </a:lnTo>
                  <a:lnTo>
                    <a:pt x="79" y="54"/>
                  </a:lnTo>
                  <a:lnTo>
                    <a:pt x="80" y="55"/>
                  </a:lnTo>
                  <a:lnTo>
                    <a:pt x="79" y="55"/>
                  </a:lnTo>
                  <a:lnTo>
                    <a:pt x="79" y="57"/>
                  </a:lnTo>
                  <a:lnTo>
                    <a:pt x="79" y="58"/>
                  </a:lnTo>
                  <a:lnTo>
                    <a:pt x="79" y="59"/>
                  </a:lnTo>
                  <a:lnTo>
                    <a:pt x="80" y="58"/>
                  </a:lnTo>
                  <a:lnTo>
                    <a:pt x="82" y="58"/>
                  </a:lnTo>
                  <a:lnTo>
                    <a:pt x="82" y="57"/>
                  </a:lnTo>
                  <a:lnTo>
                    <a:pt x="83" y="57"/>
                  </a:lnTo>
                  <a:lnTo>
                    <a:pt x="84" y="57"/>
                  </a:lnTo>
                  <a:lnTo>
                    <a:pt x="86" y="58"/>
                  </a:lnTo>
                  <a:lnTo>
                    <a:pt x="87" y="58"/>
                  </a:lnTo>
                  <a:lnTo>
                    <a:pt x="88" y="58"/>
                  </a:lnTo>
                  <a:lnTo>
                    <a:pt x="89" y="58"/>
                  </a:lnTo>
                  <a:lnTo>
                    <a:pt x="91" y="59"/>
                  </a:lnTo>
                  <a:lnTo>
                    <a:pt x="91" y="58"/>
                  </a:lnTo>
                  <a:lnTo>
                    <a:pt x="92" y="58"/>
                  </a:lnTo>
                  <a:lnTo>
                    <a:pt x="93" y="57"/>
                  </a:lnTo>
                  <a:lnTo>
                    <a:pt x="94" y="55"/>
                  </a:lnTo>
                  <a:lnTo>
                    <a:pt x="95" y="55"/>
                  </a:lnTo>
                  <a:lnTo>
                    <a:pt x="95" y="54"/>
                  </a:lnTo>
                  <a:lnTo>
                    <a:pt x="96" y="54"/>
                  </a:lnTo>
                  <a:lnTo>
                    <a:pt x="97" y="54"/>
                  </a:lnTo>
                  <a:lnTo>
                    <a:pt x="99" y="54"/>
                  </a:lnTo>
                  <a:lnTo>
                    <a:pt x="99" y="53"/>
                  </a:lnTo>
                  <a:lnTo>
                    <a:pt x="100" y="53"/>
                  </a:lnTo>
                  <a:lnTo>
                    <a:pt x="101" y="53"/>
                  </a:lnTo>
                  <a:lnTo>
                    <a:pt x="102" y="53"/>
                  </a:lnTo>
                  <a:lnTo>
                    <a:pt x="103" y="53"/>
                  </a:lnTo>
                  <a:lnTo>
                    <a:pt x="104" y="52"/>
                  </a:lnTo>
                  <a:lnTo>
                    <a:pt x="105" y="52"/>
                  </a:lnTo>
                  <a:lnTo>
                    <a:pt x="105" y="53"/>
                  </a:lnTo>
                  <a:lnTo>
                    <a:pt x="106" y="53"/>
                  </a:lnTo>
                  <a:lnTo>
                    <a:pt x="108" y="53"/>
                  </a:lnTo>
                  <a:lnTo>
                    <a:pt x="109" y="53"/>
                  </a:lnTo>
                  <a:lnTo>
                    <a:pt x="110" y="53"/>
                  </a:lnTo>
                  <a:lnTo>
                    <a:pt x="110" y="52"/>
                  </a:lnTo>
                  <a:lnTo>
                    <a:pt x="111" y="52"/>
                  </a:lnTo>
                  <a:lnTo>
                    <a:pt x="111" y="51"/>
                  </a:lnTo>
                  <a:lnTo>
                    <a:pt x="112" y="51"/>
                  </a:lnTo>
                  <a:lnTo>
                    <a:pt x="112" y="50"/>
                  </a:lnTo>
                  <a:lnTo>
                    <a:pt x="112" y="49"/>
                  </a:lnTo>
                  <a:lnTo>
                    <a:pt x="113" y="49"/>
                  </a:lnTo>
                  <a:lnTo>
                    <a:pt x="114" y="49"/>
                  </a:lnTo>
                  <a:lnTo>
                    <a:pt x="116" y="49"/>
                  </a:lnTo>
                  <a:lnTo>
                    <a:pt x="117" y="49"/>
                  </a:lnTo>
                  <a:lnTo>
                    <a:pt x="117" y="47"/>
                  </a:lnTo>
                  <a:lnTo>
                    <a:pt x="118" y="47"/>
                  </a:lnTo>
                  <a:lnTo>
                    <a:pt x="119" y="47"/>
                  </a:lnTo>
                  <a:lnTo>
                    <a:pt x="119" y="46"/>
                  </a:lnTo>
                  <a:lnTo>
                    <a:pt x="120" y="46"/>
                  </a:lnTo>
                  <a:lnTo>
                    <a:pt x="119" y="45"/>
                  </a:lnTo>
                  <a:lnTo>
                    <a:pt x="120" y="45"/>
                  </a:lnTo>
                  <a:lnTo>
                    <a:pt x="119" y="45"/>
                  </a:lnTo>
                  <a:lnTo>
                    <a:pt x="119" y="44"/>
                  </a:lnTo>
                  <a:lnTo>
                    <a:pt x="119" y="43"/>
                  </a:lnTo>
                  <a:lnTo>
                    <a:pt x="119" y="42"/>
                  </a:lnTo>
                  <a:lnTo>
                    <a:pt x="123" y="41"/>
                  </a:lnTo>
                  <a:lnTo>
                    <a:pt x="125" y="41"/>
                  </a:lnTo>
                  <a:lnTo>
                    <a:pt x="125" y="42"/>
                  </a:lnTo>
                  <a:lnTo>
                    <a:pt x="128" y="42"/>
                  </a:lnTo>
                  <a:lnTo>
                    <a:pt x="128" y="41"/>
                  </a:lnTo>
                  <a:lnTo>
                    <a:pt x="128" y="42"/>
                  </a:lnTo>
                  <a:lnTo>
                    <a:pt x="129" y="42"/>
                  </a:lnTo>
                  <a:lnTo>
                    <a:pt x="130" y="42"/>
                  </a:lnTo>
                  <a:lnTo>
                    <a:pt x="130" y="43"/>
                  </a:lnTo>
                  <a:lnTo>
                    <a:pt x="130" y="42"/>
                  </a:lnTo>
                  <a:lnTo>
                    <a:pt x="131" y="43"/>
                  </a:lnTo>
                  <a:lnTo>
                    <a:pt x="131" y="42"/>
                  </a:lnTo>
                  <a:lnTo>
                    <a:pt x="131" y="43"/>
                  </a:lnTo>
                  <a:lnTo>
                    <a:pt x="131" y="42"/>
                  </a:lnTo>
                  <a:lnTo>
                    <a:pt x="132" y="42"/>
                  </a:lnTo>
                  <a:lnTo>
                    <a:pt x="132" y="43"/>
                  </a:lnTo>
                  <a:lnTo>
                    <a:pt x="132" y="42"/>
                  </a:lnTo>
                  <a:lnTo>
                    <a:pt x="132" y="43"/>
                  </a:lnTo>
                  <a:lnTo>
                    <a:pt x="134" y="43"/>
                  </a:lnTo>
                  <a:lnTo>
                    <a:pt x="135" y="43"/>
                  </a:lnTo>
                  <a:lnTo>
                    <a:pt x="136" y="43"/>
                  </a:lnTo>
                  <a:lnTo>
                    <a:pt x="137" y="43"/>
                  </a:lnTo>
                  <a:lnTo>
                    <a:pt x="137" y="44"/>
                  </a:lnTo>
                  <a:lnTo>
                    <a:pt x="138" y="44"/>
                  </a:lnTo>
                  <a:lnTo>
                    <a:pt x="138" y="43"/>
                  </a:lnTo>
                  <a:lnTo>
                    <a:pt x="139" y="43"/>
                  </a:lnTo>
                  <a:lnTo>
                    <a:pt x="139" y="42"/>
                  </a:lnTo>
                  <a:lnTo>
                    <a:pt x="138" y="42"/>
                  </a:lnTo>
                  <a:lnTo>
                    <a:pt x="139" y="42"/>
                  </a:lnTo>
                  <a:lnTo>
                    <a:pt x="138" y="42"/>
                  </a:lnTo>
                  <a:lnTo>
                    <a:pt x="139" y="42"/>
                  </a:lnTo>
                  <a:lnTo>
                    <a:pt x="139" y="41"/>
                  </a:lnTo>
                  <a:lnTo>
                    <a:pt x="139" y="39"/>
                  </a:lnTo>
                  <a:lnTo>
                    <a:pt x="139" y="38"/>
                  </a:lnTo>
                  <a:lnTo>
                    <a:pt x="139" y="37"/>
                  </a:lnTo>
                  <a:lnTo>
                    <a:pt x="140" y="37"/>
                  </a:lnTo>
                  <a:lnTo>
                    <a:pt x="140" y="38"/>
                  </a:lnTo>
                  <a:lnTo>
                    <a:pt x="143" y="39"/>
                  </a:lnTo>
                  <a:lnTo>
                    <a:pt x="144" y="39"/>
                  </a:lnTo>
                  <a:lnTo>
                    <a:pt x="144" y="38"/>
                  </a:lnTo>
                  <a:lnTo>
                    <a:pt x="144" y="37"/>
                  </a:lnTo>
                  <a:lnTo>
                    <a:pt x="145" y="37"/>
                  </a:lnTo>
                  <a:lnTo>
                    <a:pt x="146" y="36"/>
                  </a:lnTo>
                  <a:lnTo>
                    <a:pt x="147" y="36"/>
                  </a:lnTo>
                  <a:lnTo>
                    <a:pt x="151" y="37"/>
                  </a:lnTo>
                  <a:lnTo>
                    <a:pt x="152" y="37"/>
                  </a:lnTo>
                  <a:lnTo>
                    <a:pt x="152" y="38"/>
                  </a:lnTo>
                  <a:lnTo>
                    <a:pt x="153" y="38"/>
                  </a:lnTo>
                  <a:lnTo>
                    <a:pt x="153" y="37"/>
                  </a:lnTo>
                  <a:lnTo>
                    <a:pt x="154" y="37"/>
                  </a:lnTo>
                  <a:lnTo>
                    <a:pt x="155" y="37"/>
                  </a:lnTo>
                  <a:lnTo>
                    <a:pt x="156" y="37"/>
                  </a:lnTo>
                  <a:lnTo>
                    <a:pt x="157" y="37"/>
                  </a:lnTo>
                  <a:lnTo>
                    <a:pt x="158" y="37"/>
                  </a:lnTo>
                  <a:lnTo>
                    <a:pt x="160" y="37"/>
                  </a:lnTo>
                  <a:lnTo>
                    <a:pt x="161" y="37"/>
                  </a:lnTo>
                  <a:lnTo>
                    <a:pt x="161" y="35"/>
                  </a:lnTo>
                  <a:lnTo>
                    <a:pt x="162" y="35"/>
                  </a:lnTo>
                  <a:lnTo>
                    <a:pt x="162" y="36"/>
                  </a:lnTo>
                  <a:lnTo>
                    <a:pt x="163" y="36"/>
                  </a:lnTo>
                  <a:lnTo>
                    <a:pt x="164" y="37"/>
                  </a:lnTo>
                  <a:lnTo>
                    <a:pt x="165" y="37"/>
                  </a:lnTo>
                  <a:lnTo>
                    <a:pt x="165" y="38"/>
                  </a:lnTo>
                  <a:lnTo>
                    <a:pt x="166" y="39"/>
                  </a:lnTo>
                  <a:lnTo>
                    <a:pt x="166" y="41"/>
                  </a:lnTo>
                  <a:lnTo>
                    <a:pt x="168" y="41"/>
                  </a:lnTo>
                  <a:lnTo>
                    <a:pt x="169" y="41"/>
                  </a:lnTo>
                  <a:lnTo>
                    <a:pt x="170" y="41"/>
                  </a:lnTo>
                  <a:lnTo>
                    <a:pt x="171" y="41"/>
                  </a:lnTo>
                  <a:lnTo>
                    <a:pt x="172" y="41"/>
                  </a:lnTo>
                  <a:lnTo>
                    <a:pt x="173" y="41"/>
                  </a:lnTo>
                  <a:lnTo>
                    <a:pt x="173" y="42"/>
                  </a:lnTo>
                  <a:lnTo>
                    <a:pt x="174" y="42"/>
                  </a:lnTo>
                  <a:lnTo>
                    <a:pt x="175" y="42"/>
                  </a:lnTo>
                  <a:lnTo>
                    <a:pt x="178" y="42"/>
                  </a:lnTo>
                  <a:lnTo>
                    <a:pt x="179" y="42"/>
                  </a:lnTo>
                  <a:lnTo>
                    <a:pt x="180" y="42"/>
                  </a:lnTo>
                  <a:lnTo>
                    <a:pt x="181" y="43"/>
                  </a:lnTo>
                  <a:lnTo>
                    <a:pt x="182" y="43"/>
                  </a:lnTo>
                  <a:lnTo>
                    <a:pt x="182" y="44"/>
                  </a:lnTo>
                  <a:lnTo>
                    <a:pt x="183" y="44"/>
                  </a:lnTo>
                  <a:lnTo>
                    <a:pt x="185" y="43"/>
                  </a:lnTo>
                  <a:lnTo>
                    <a:pt x="185" y="42"/>
                  </a:lnTo>
                  <a:lnTo>
                    <a:pt x="185" y="43"/>
                  </a:lnTo>
                  <a:lnTo>
                    <a:pt x="186" y="43"/>
                  </a:lnTo>
                  <a:lnTo>
                    <a:pt x="187" y="43"/>
                  </a:lnTo>
                  <a:lnTo>
                    <a:pt x="188" y="43"/>
                  </a:lnTo>
                  <a:lnTo>
                    <a:pt x="189" y="43"/>
                  </a:lnTo>
                  <a:lnTo>
                    <a:pt x="190" y="43"/>
                  </a:lnTo>
                  <a:lnTo>
                    <a:pt x="191" y="43"/>
                  </a:lnTo>
                  <a:lnTo>
                    <a:pt x="191" y="44"/>
                  </a:lnTo>
                  <a:lnTo>
                    <a:pt x="191" y="45"/>
                  </a:lnTo>
                  <a:lnTo>
                    <a:pt x="189" y="46"/>
                  </a:lnTo>
                  <a:lnTo>
                    <a:pt x="189" y="47"/>
                  </a:lnTo>
                  <a:lnTo>
                    <a:pt x="189" y="49"/>
                  </a:lnTo>
                  <a:lnTo>
                    <a:pt x="189" y="50"/>
                  </a:lnTo>
                  <a:lnTo>
                    <a:pt x="190" y="51"/>
                  </a:lnTo>
                  <a:lnTo>
                    <a:pt x="190" y="53"/>
                  </a:lnTo>
                  <a:lnTo>
                    <a:pt x="190" y="54"/>
                  </a:lnTo>
                  <a:lnTo>
                    <a:pt x="191" y="54"/>
                  </a:lnTo>
                  <a:lnTo>
                    <a:pt x="192" y="53"/>
                  </a:lnTo>
                  <a:lnTo>
                    <a:pt x="194" y="53"/>
                  </a:lnTo>
                  <a:lnTo>
                    <a:pt x="195" y="52"/>
                  </a:lnTo>
                  <a:lnTo>
                    <a:pt x="195" y="51"/>
                  </a:lnTo>
                  <a:lnTo>
                    <a:pt x="196" y="51"/>
                  </a:lnTo>
                  <a:lnTo>
                    <a:pt x="197" y="51"/>
                  </a:lnTo>
                  <a:lnTo>
                    <a:pt x="198" y="52"/>
                  </a:lnTo>
                  <a:lnTo>
                    <a:pt x="199" y="52"/>
                  </a:lnTo>
                  <a:lnTo>
                    <a:pt x="200" y="52"/>
                  </a:lnTo>
                  <a:lnTo>
                    <a:pt x="201" y="51"/>
                  </a:lnTo>
                  <a:lnTo>
                    <a:pt x="203" y="52"/>
                  </a:lnTo>
                  <a:lnTo>
                    <a:pt x="204" y="53"/>
                  </a:lnTo>
                  <a:lnTo>
                    <a:pt x="204" y="54"/>
                  </a:lnTo>
                  <a:lnTo>
                    <a:pt x="205" y="55"/>
                  </a:lnTo>
                  <a:lnTo>
                    <a:pt x="206" y="55"/>
                  </a:lnTo>
                  <a:lnTo>
                    <a:pt x="206" y="57"/>
                  </a:lnTo>
                  <a:lnTo>
                    <a:pt x="205" y="58"/>
                  </a:lnTo>
                  <a:lnTo>
                    <a:pt x="205" y="59"/>
                  </a:lnTo>
                  <a:lnTo>
                    <a:pt x="205" y="60"/>
                  </a:lnTo>
                  <a:lnTo>
                    <a:pt x="205" y="61"/>
                  </a:lnTo>
                  <a:lnTo>
                    <a:pt x="205" y="62"/>
                  </a:lnTo>
                  <a:lnTo>
                    <a:pt x="205" y="63"/>
                  </a:lnTo>
                  <a:lnTo>
                    <a:pt x="205" y="64"/>
                  </a:lnTo>
                  <a:lnTo>
                    <a:pt x="206" y="64"/>
                  </a:lnTo>
                  <a:lnTo>
                    <a:pt x="206" y="66"/>
                  </a:lnTo>
                  <a:lnTo>
                    <a:pt x="206" y="67"/>
                  </a:lnTo>
                  <a:lnTo>
                    <a:pt x="207" y="67"/>
                  </a:lnTo>
                  <a:lnTo>
                    <a:pt x="208" y="67"/>
                  </a:lnTo>
                  <a:lnTo>
                    <a:pt x="209" y="66"/>
                  </a:lnTo>
                  <a:lnTo>
                    <a:pt x="211" y="64"/>
                  </a:lnTo>
                  <a:lnTo>
                    <a:pt x="212" y="64"/>
                  </a:lnTo>
                  <a:lnTo>
                    <a:pt x="213" y="63"/>
                  </a:lnTo>
                  <a:lnTo>
                    <a:pt x="213" y="62"/>
                  </a:lnTo>
                  <a:lnTo>
                    <a:pt x="214" y="61"/>
                  </a:lnTo>
                  <a:lnTo>
                    <a:pt x="216" y="62"/>
                  </a:lnTo>
                  <a:lnTo>
                    <a:pt x="217" y="62"/>
                  </a:lnTo>
                  <a:lnTo>
                    <a:pt x="217" y="63"/>
                  </a:lnTo>
                  <a:lnTo>
                    <a:pt x="218" y="64"/>
                  </a:lnTo>
                  <a:lnTo>
                    <a:pt x="220" y="66"/>
                  </a:lnTo>
                  <a:lnTo>
                    <a:pt x="221" y="66"/>
                  </a:lnTo>
                  <a:lnTo>
                    <a:pt x="221" y="67"/>
                  </a:lnTo>
                  <a:lnTo>
                    <a:pt x="222" y="67"/>
                  </a:lnTo>
                  <a:lnTo>
                    <a:pt x="222" y="68"/>
                  </a:lnTo>
                  <a:lnTo>
                    <a:pt x="223" y="69"/>
                  </a:lnTo>
                  <a:lnTo>
                    <a:pt x="223" y="70"/>
                  </a:lnTo>
                  <a:lnTo>
                    <a:pt x="224" y="70"/>
                  </a:lnTo>
                  <a:lnTo>
                    <a:pt x="224" y="71"/>
                  </a:lnTo>
                  <a:lnTo>
                    <a:pt x="224" y="72"/>
                  </a:lnTo>
                  <a:lnTo>
                    <a:pt x="224" y="74"/>
                  </a:lnTo>
                  <a:lnTo>
                    <a:pt x="225" y="74"/>
                  </a:lnTo>
                  <a:lnTo>
                    <a:pt x="225" y="75"/>
                  </a:lnTo>
                  <a:lnTo>
                    <a:pt x="225" y="76"/>
                  </a:lnTo>
                  <a:lnTo>
                    <a:pt x="226" y="76"/>
                  </a:lnTo>
                  <a:lnTo>
                    <a:pt x="226" y="77"/>
                  </a:lnTo>
                  <a:lnTo>
                    <a:pt x="226" y="78"/>
                  </a:lnTo>
                  <a:lnTo>
                    <a:pt x="226" y="79"/>
                  </a:lnTo>
                  <a:lnTo>
                    <a:pt x="226" y="80"/>
                  </a:lnTo>
                  <a:lnTo>
                    <a:pt x="226" y="81"/>
                  </a:lnTo>
                  <a:lnTo>
                    <a:pt x="228" y="81"/>
                  </a:lnTo>
                  <a:lnTo>
                    <a:pt x="228" y="83"/>
                  </a:lnTo>
                  <a:lnTo>
                    <a:pt x="229" y="83"/>
                  </a:lnTo>
                  <a:lnTo>
                    <a:pt x="230" y="83"/>
                  </a:lnTo>
                  <a:lnTo>
                    <a:pt x="230" y="84"/>
                  </a:lnTo>
                  <a:lnTo>
                    <a:pt x="230" y="85"/>
                  </a:lnTo>
                  <a:lnTo>
                    <a:pt x="230" y="86"/>
                  </a:lnTo>
                  <a:lnTo>
                    <a:pt x="229" y="86"/>
                  </a:lnTo>
                  <a:lnTo>
                    <a:pt x="229" y="87"/>
                  </a:lnTo>
                  <a:lnTo>
                    <a:pt x="230" y="87"/>
                  </a:lnTo>
                  <a:lnTo>
                    <a:pt x="230" y="88"/>
                  </a:lnTo>
                  <a:lnTo>
                    <a:pt x="231" y="88"/>
                  </a:lnTo>
                  <a:lnTo>
                    <a:pt x="231" y="89"/>
                  </a:lnTo>
                  <a:lnTo>
                    <a:pt x="231" y="91"/>
                  </a:lnTo>
                  <a:lnTo>
                    <a:pt x="232" y="92"/>
                  </a:lnTo>
                  <a:lnTo>
                    <a:pt x="233" y="93"/>
                  </a:lnTo>
                  <a:lnTo>
                    <a:pt x="233" y="94"/>
                  </a:lnTo>
                  <a:lnTo>
                    <a:pt x="234" y="95"/>
                  </a:lnTo>
                  <a:lnTo>
                    <a:pt x="234" y="96"/>
                  </a:lnTo>
                  <a:lnTo>
                    <a:pt x="234" y="97"/>
                  </a:lnTo>
                  <a:lnTo>
                    <a:pt x="235" y="97"/>
                  </a:lnTo>
                  <a:lnTo>
                    <a:pt x="235" y="99"/>
                  </a:lnTo>
                  <a:lnTo>
                    <a:pt x="237" y="99"/>
                  </a:lnTo>
                  <a:lnTo>
                    <a:pt x="237" y="100"/>
                  </a:lnTo>
                  <a:lnTo>
                    <a:pt x="238" y="100"/>
                  </a:lnTo>
                  <a:lnTo>
                    <a:pt x="237" y="100"/>
                  </a:lnTo>
                  <a:lnTo>
                    <a:pt x="237" y="101"/>
                  </a:lnTo>
                  <a:lnTo>
                    <a:pt x="237" y="102"/>
                  </a:lnTo>
                  <a:lnTo>
                    <a:pt x="235" y="102"/>
                  </a:lnTo>
                  <a:lnTo>
                    <a:pt x="235" y="103"/>
                  </a:lnTo>
                  <a:lnTo>
                    <a:pt x="234" y="103"/>
                  </a:lnTo>
                  <a:lnTo>
                    <a:pt x="234" y="104"/>
                  </a:lnTo>
                  <a:lnTo>
                    <a:pt x="233" y="105"/>
                  </a:lnTo>
                  <a:lnTo>
                    <a:pt x="233" y="106"/>
                  </a:lnTo>
                  <a:lnTo>
                    <a:pt x="233" y="108"/>
                  </a:lnTo>
                  <a:lnTo>
                    <a:pt x="233" y="109"/>
                  </a:lnTo>
                  <a:lnTo>
                    <a:pt x="233" y="110"/>
                  </a:lnTo>
                  <a:lnTo>
                    <a:pt x="234" y="110"/>
                  </a:lnTo>
                  <a:lnTo>
                    <a:pt x="235" y="110"/>
                  </a:lnTo>
                  <a:lnTo>
                    <a:pt x="237" y="110"/>
                  </a:lnTo>
                  <a:lnTo>
                    <a:pt x="238" y="110"/>
                  </a:lnTo>
                  <a:lnTo>
                    <a:pt x="239" y="110"/>
                  </a:lnTo>
                  <a:lnTo>
                    <a:pt x="240" y="110"/>
                  </a:lnTo>
                  <a:lnTo>
                    <a:pt x="241" y="110"/>
                  </a:lnTo>
                  <a:lnTo>
                    <a:pt x="241" y="111"/>
                  </a:lnTo>
                  <a:lnTo>
                    <a:pt x="242" y="111"/>
                  </a:lnTo>
                  <a:lnTo>
                    <a:pt x="243" y="111"/>
                  </a:lnTo>
                  <a:lnTo>
                    <a:pt x="244" y="111"/>
                  </a:lnTo>
                  <a:lnTo>
                    <a:pt x="246" y="111"/>
                  </a:lnTo>
                  <a:lnTo>
                    <a:pt x="247" y="111"/>
                  </a:lnTo>
                  <a:lnTo>
                    <a:pt x="248" y="111"/>
                  </a:lnTo>
                  <a:lnTo>
                    <a:pt x="249" y="111"/>
                  </a:lnTo>
                  <a:lnTo>
                    <a:pt x="249" y="112"/>
                  </a:lnTo>
                  <a:lnTo>
                    <a:pt x="249" y="113"/>
                  </a:lnTo>
                  <a:lnTo>
                    <a:pt x="249" y="114"/>
                  </a:lnTo>
                  <a:lnTo>
                    <a:pt x="250" y="114"/>
                  </a:lnTo>
                  <a:lnTo>
                    <a:pt x="251" y="114"/>
                  </a:lnTo>
                  <a:lnTo>
                    <a:pt x="252" y="114"/>
                  </a:lnTo>
                  <a:lnTo>
                    <a:pt x="254" y="114"/>
                  </a:lnTo>
                  <a:lnTo>
                    <a:pt x="255" y="113"/>
                  </a:lnTo>
                  <a:lnTo>
                    <a:pt x="256" y="113"/>
                  </a:lnTo>
                  <a:lnTo>
                    <a:pt x="257" y="113"/>
                  </a:lnTo>
                  <a:lnTo>
                    <a:pt x="258" y="113"/>
                  </a:lnTo>
                  <a:lnTo>
                    <a:pt x="259" y="113"/>
                  </a:lnTo>
                  <a:lnTo>
                    <a:pt x="259" y="112"/>
                  </a:lnTo>
                  <a:lnTo>
                    <a:pt x="260" y="112"/>
                  </a:lnTo>
                  <a:lnTo>
                    <a:pt x="261" y="112"/>
                  </a:lnTo>
                  <a:lnTo>
                    <a:pt x="261" y="111"/>
                  </a:lnTo>
                  <a:lnTo>
                    <a:pt x="263" y="111"/>
                  </a:lnTo>
                  <a:lnTo>
                    <a:pt x="263" y="112"/>
                  </a:lnTo>
                  <a:lnTo>
                    <a:pt x="265" y="113"/>
                  </a:lnTo>
                  <a:lnTo>
                    <a:pt x="266" y="113"/>
                  </a:lnTo>
                  <a:lnTo>
                    <a:pt x="267" y="113"/>
                  </a:lnTo>
                  <a:lnTo>
                    <a:pt x="267" y="112"/>
                  </a:lnTo>
                  <a:lnTo>
                    <a:pt x="268" y="112"/>
                  </a:lnTo>
                  <a:lnTo>
                    <a:pt x="269" y="112"/>
                  </a:lnTo>
                  <a:lnTo>
                    <a:pt x="271" y="112"/>
                  </a:lnTo>
                  <a:lnTo>
                    <a:pt x="271" y="113"/>
                  </a:lnTo>
                  <a:lnTo>
                    <a:pt x="271" y="114"/>
                  </a:lnTo>
                  <a:lnTo>
                    <a:pt x="271" y="116"/>
                  </a:lnTo>
                  <a:lnTo>
                    <a:pt x="271" y="117"/>
                  </a:lnTo>
                  <a:lnTo>
                    <a:pt x="271" y="118"/>
                  </a:lnTo>
                  <a:lnTo>
                    <a:pt x="271" y="119"/>
                  </a:lnTo>
                  <a:lnTo>
                    <a:pt x="271" y="120"/>
                  </a:lnTo>
                  <a:lnTo>
                    <a:pt x="271" y="121"/>
                  </a:lnTo>
                  <a:lnTo>
                    <a:pt x="271" y="122"/>
                  </a:lnTo>
                  <a:lnTo>
                    <a:pt x="271" y="124"/>
                  </a:lnTo>
                  <a:lnTo>
                    <a:pt x="271" y="125"/>
                  </a:lnTo>
                  <a:lnTo>
                    <a:pt x="271" y="126"/>
                  </a:lnTo>
                  <a:lnTo>
                    <a:pt x="272" y="127"/>
                  </a:lnTo>
                  <a:lnTo>
                    <a:pt x="273" y="127"/>
                  </a:lnTo>
                  <a:lnTo>
                    <a:pt x="274" y="127"/>
                  </a:lnTo>
                  <a:lnTo>
                    <a:pt x="275" y="128"/>
                  </a:lnTo>
                  <a:lnTo>
                    <a:pt x="276" y="128"/>
                  </a:lnTo>
                  <a:lnTo>
                    <a:pt x="277" y="128"/>
                  </a:lnTo>
                  <a:lnTo>
                    <a:pt x="278" y="128"/>
                  </a:lnTo>
                  <a:lnTo>
                    <a:pt x="281" y="128"/>
                  </a:lnTo>
                  <a:lnTo>
                    <a:pt x="282" y="128"/>
                  </a:lnTo>
                  <a:lnTo>
                    <a:pt x="283" y="128"/>
                  </a:lnTo>
                  <a:lnTo>
                    <a:pt x="284" y="128"/>
                  </a:lnTo>
                  <a:lnTo>
                    <a:pt x="285" y="128"/>
                  </a:lnTo>
                  <a:lnTo>
                    <a:pt x="286" y="128"/>
                  </a:lnTo>
                  <a:lnTo>
                    <a:pt x="286" y="127"/>
                  </a:lnTo>
                  <a:lnTo>
                    <a:pt x="287" y="127"/>
                  </a:lnTo>
                  <a:lnTo>
                    <a:pt x="287" y="126"/>
                  </a:lnTo>
                  <a:lnTo>
                    <a:pt x="289" y="126"/>
                  </a:lnTo>
                  <a:lnTo>
                    <a:pt x="290" y="126"/>
                  </a:lnTo>
                  <a:lnTo>
                    <a:pt x="290" y="125"/>
                  </a:lnTo>
                  <a:lnTo>
                    <a:pt x="291" y="125"/>
                  </a:lnTo>
                  <a:lnTo>
                    <a:pt x="292" y="125"/>
                  </a:lnTo>
                  <a:lnTo>
                    <a:pt x="293" y="125"/>
                  </a:lnTo>
                  <a:lnTo>
                    <a:pt x="293" y="124"/>
                  </a:lnTo>
                  <a:lnTo>
                    <a:pt x="294" y="124"/>
                  </a:lnTo>
                  <a:lnTo>
                    <a:pt x="295" y="124"/>
                  </a:lnTo>
                  <a:lnTo>
                    <a:pt x="297" y="124"/>
                  </a:lnTo>
                  <a:lnTo>
                    <a:pt x="298" y="124"/>
                  </a:lnTo>
                  <a:lnTo>
                    <a:pt x="299" y="124"/>
                  </a:lnTo>
                  <a:lnTo>
                    <a:pt x="300" y="124"/>
                  </a:lnTo>
                  <a:lnTo>
                    <a:pt x="301" y="124"/>
                  </a:lnTo>
                  <a:lnTo>
                    <a:pt x="302" y="122"/>
                  </a:lnTo>
                  <a:lnTo>
                    <a:pt x="303" y="122"/>
                  </a:lnTo>
                  <a:lnTo>
                    <a:pt x="304" y="122"/>
                  </a:lnTo>
                  <a:lnTo>
                    <a:pt x="306" y="122"/>
                  </a:lnTo>
                  <a:lnTo>
                    <a:pt x="306" y="124"/>
                  </a:lnTo>
                  <a:lnTo>
                    <a:pt x="307" y="124"/>
                  </a:lnTo>
                  <a:lnTo>
                    <a:pt x="307" y="125"/>
                  </a:lnTo>
                  <a:lnTo>
                    <a:pt x="307" y="126"/>
                  </a:lnTo>
                  <a:lnTo>
                    <a:pt x="307" y="127"/>
                  </a:lnTo>
                  <a:lnTo>
                    <a:pt x="307" y="128"/>
                  </a:lnTo>
                  <a:lnTo>
                    <a:pt x="308" y="128"/>
                  </a:lnTo>
                  <a:lnTo>
                    <a:pt x="308" y="129"/>
                  </a:lnTo>
                  <a:lnTo>
                    <a:pt x="309" y="129"/>
                  </a:lnTo>
                  <a:lnTo>
                    <a:pt x="309" y="130"/>
                  </a:lnTo>
                  <a:lnTo>
                    <a:pt x="309" y="131"/>
                  </a:lnTo>
                  <a:lnTo>
                    <a:pt x="309" y="133"/>
                  </a:lnTo>
                  <a:lnTo>
                    <a:pt x="309" y="134"/>
                  </a:lnTo>
                  <a:lnTo>
                    <a:pt x="310" y="135"/>
                  </a:lnTo>
                  <a:lnTo>
                    <a:pt x="309" y="136"/>
                  </a:lnTo>
                  <a:lnTo>
                    <a:pt x="309" y="137"/>
                  </a:lnTo>
                  <a:lnTo>
                    <a:pt x="309" y="138"/>
                  </a:lnTo>
                  <a:lnTo>
                    <a:pt x="310" y="139"/>
                  </a:lnTo>
                  <a:lnTo>
                    <a:pt x="311" y="139"/>
                  </a:lnTo>
                  <a:lnTo>
                    <a:pt x="311" y="141"/>
                  </a:lnTo>
                  <a:lnTo>
                    <a:pt x="310" y="141"/>
                  </a:lnTo>
                  <a:lnTo>
                    <a:pt x="310" y="142"/>
                  </a:lnTo>
                  <a:lnTo>
                    <a:pt x="309" y="143"/>
                  </a:lnTo>
                  <a:lnTo>
                    <a:pt x="309" y="142"/>
                  </a:lnTo>
                  <a:lnTo>
                    <a:pt x="308" y="142"/>
                  </a:lnTo>
                  <a:lnTo>
                    <a:pt x="307" y="142"/>
                  </a:lnTo>
                  <a:lnTo>
                    <a:pt x="307" y="143"/>
                  </a:lnTo>
                  <a:lnTo>
                    <a:pt x="306" y="143"/>
                  </a:lnTo>
                  <a:lnTo>
                    <a:pt x="304" y="144"/>
                  </a:lnTo>
                  <a:lnTo>
                    <a:pt x="303" y="144"/>
                  </a:lnTo>
                  <a:lnTo>
                    <a:pt x="303" y="145"/>
                  </a:lnTo>
                  <a:lnTo>
                    <a:pt x="302" y="145"/>
                  </a:lnTo>
                  <a:lnTo>
                    <a:pt x="301" y="145"/>
                  </a:lnTo>
                  <a:lnTo>
                    <a:pt x="301" y="146"/>
                  </a:lnTo>
                  <a:lnTo>
                    <a:pt x="301" y="147"/>
                  </a:lnTo>
                  <a:lnTo>
                    <a:pt x="300" y="147"/>
                  </a:lnTo>
                  <a:lnTo>
                    <a:pt x="300" y="149"/>
                  </a:lnTo>
                  <a:lnTo>
                    <a:pt x="299" y="149"/>
                  </a:lnTo>
                  <a:lnTo>
                    <a:pt x="299" y="150"/>
                  </a:lnTo>
                  <a:lnTo>
                    <a:pt x="298" y="151"/>
                  </a:lnTo>
                  <a:lnTo>
                    <a:pt x="298" y="152"/>
                  </a:lnTo>
                  <a:lnTo>
                    <a:pt x="297" y="152"/>
                  </a:lnTo>
                  <a:lnTo>
                    <a:pt x="297" y="153"/>
                  </a:lnTo>
                  <a:lnTo>
                    <a:pt x="297" y="154"/>
                  </a:lnTo>
                  <a:lnTo>
                    <a:pt x="295" y="154"/>
                  </a:lnTo>
                  <a:lnTo>
                    <a:pt x="295" y="155"/>
                  </a:lnTo>
                  <a:lnTo>
                    <a:pt x="295" y="156"/>
                  </a:lnTo>
                  <a:lnTo>
                    <a:pt x="295" y="158"/>
                  </a:lnTo>
                  <a:lnTo>
                    <a:pt x="295" y="159"/>
                  </a:lnTo>
                  <a:lnTo>
                    <a:pt x="295" y="160"/>
                  </a:lnTo>
                  <a:lnTo>
                    <a:pt x="297" y="161"/>
                  </a:lnTo>
                  <a:lnTo>
                    <a:pt x="298" y="162"/>
                  </a:lnTo>
                  <a:lnTo>
                    <a:pt x="298" y="161"/>
                  </a:lnTo>
                  <a:lnTo>
                    <a:pt x="299" y="162"/>
                  </a:lnTo>
                  <a:lnTo>
                    <a:pt x="298" y="162"/>
                  </a:lnTo>
                  <a:lnTo>
                    <a:pt x="298" y="163"/>
                  </a:lnTo>
                  <a:lnTo>
                    <a:pt x="298" y="164"/>
                  </a:lnTo>
                  <a:lnTo>
                    <a:pt x="298" y="166"/>
                  </a:lnTo>
                  <a:lnTo>
                    <a:pt x="299" y="166"/>
                  </a:lnTo>
                  <a:lnTo>
                    <a:pt x="298" y="166"/>
                  </a:lnTo>
                  <a:lnTo>
                    <a:pt x="297" y="166"/>
                  </a:lnTo>
                  <a:lnTo>
                    <a:pt x="297" y="167"/>
                  </a:lnTo>
                  <a:lnTo>
                    <a:pt x="295" y="167"/>
                  </a:lnTo>
                  <a:lnTo>
                    <a:pt x="297" y="167"/>
                  </a:lnTo>
                  <a:lnTo>
                    <a:pt x="297" y="168"/>
                  </a:lnTo>
                  <a:lnTo>
                    <a:pt x="295" y="168"/>
                  </a:lnTo>
                  <a:lnTo>
                    <a:pt x="295" y="169"/>
                  </a:lnTo>
                  <a:lnTo>
                    <a:pt x="295" y="170"/>
                  </a:lnTo>
                  <a:lnTo>
                    <a:pt x="297" y="170"/>
                  </a:lnTo>
                  <a:lnTo>
                    <a:pt x="295" y="170"/>
                  </a:lnTo>
                  <a:lnTo>
                    <a:pt x="297" y="170"/>
                  </a:lnTo>
                  <a:lnTo>
                    <a:pt x="297" y="171"/>
                  </a:lnTo>
                  <a:lnTo>
                    <a:pt x="295" y="171"/>
                  </a:lnTo>
                  <a:lnTo>
                    <a:pt x="295" y="172"/>
                  </a:lnTo>
                  <a:lnTo>
                    <a:pt x="295" y="173"/>
                  </a:lnTo>
                  <a:lnTo>
                    <a:pt x="294" y="173"/>
                  </a:lnTo>
                  <a:lnTo>
                    <a:pt x="294" y="175"/>
                  </a:lnTo>
                  <a:lnTo>
                    <a:pt x="294" y="176"/>
                  </a:lnTo>
                  <a:lnTo>
                    <a:pt x="293" y="176"/>
                  </a:lnTo>
                  <a:lnTo>
                    <a:pt x="293" y="177"/>
                  </a:lnTo>
                  <a:lnTo>
                    <a:pt x="293" y="178"/>
                  </a:lnTo>
                  <a:lnTo>
                    <a:pt x="293" y="179"/>
                  </a:lnTo>
                  <a:lnTo>
                    <a:pt x="292" y="179"/>
                  </a:lnTo>
                  <a:lnTo>
                    <a:pt x="293" y="179"/>
                  </a:lnTo>
                  <a:lnTo>
                    <a:pt x="292" y="180"/>
                  </a:lnTo>
                  <a:lnTo>
                    <a:pt x="291" y="180"/>
                  </a:lnTo>
                  <a:lnTo>
                    <a:pt x="291" y="181"/>
                  </a:lnTo>
                  <a:lnTo>
                    <a:pt x="290" y="181"/>
                  </a:lnTo>
                  <a:lnTo>
                    <a:pt x="290" y="180"/>
                  </a:lnTo>
                  <a:lnTo>
                    <a:pt x="289" y="180"/>
                  </a:lnTo>
                  <a:lnTo>
                    <a:pt x="289" y="181"/>
                  </a:lnTo>
                  <a:lnTo>
                    <a:pt x="289" y="183"/>
                  </a:lnTo>
                  <a:lnTo>
                    <a:pt x="287" y="183"/>
                  </a:lnTo>
                  <a:lnTo>
                    <a:pt x="289" y="183"/>
                  </a:lnTo>
                  <a:lnTo>
                    <a:pt x="289" y="184"/>
                  </a:lnTo>
                  <a:lnTo>
                    <a:pt x="287" y="184"/>
                  </a:lnTo>
                  <a:lnTo>
                    <a:pt x="286" y="184"/>
                  </a:lnTo>
                  <a:lnTo>
                    <a:pt x="286" y="185"/>
                  </a:lnTo>
                  <a:lnTo>
                    <a:pt x="287" y="185"/>
                  </a:lnTo>
                  <a:lnTo>
                    <a:pt x="286" y="185"/>
                  </a:lnTo>
                  <a:lnTo>
                    <a:pt x="286" y="186"/>
                  </a:lnTo>
                  <a:lnTo>
                    <a:pt x="286" y="185"/>
                  </a:lnTo>
                  <a:lnTo>
                    <a:pt x="285" y="185"/>
                  </a:lnTo>
                  <a:lnTo>
                    <a:pt x="285" y="186"/>
                  </a:lnTo>
                  <a:lnTo>
                    <a:pt x="286" y="186"/>
                  </a:lnTo>
                  <a:lnTo>
                    <a:pt x="285" y="186"/>
                  </a:lnTo>
                  <a:lnTo>
                    <a:pt x="284" y="186"/>
                  </a:lnTo>
                  <a:lnTo>
                    <a:pt x="284" y="187"/>
                  </a:lnTo>
                  <a:lnTo>
                    <a:pt x="283" y="187"/>
                  </a:lnTo>
                  <a:lnTo>
                    <a:pt x="284" y="187"/>
                  </a:lnTo>
                  <a:lnTo>
                    <a:pt x="283" y="187"/>
                  </a:lnTo>
                  <a:lnTo>
                    <a:pt x="283" y="188"/>
                  </a:lnTo>
                  <a:lnTo>
                    <a:pt x="283" y="189"/>
                  </a:lnTo>
                  <a:lnTo>
                    <a:pt x="282" y="189"/>
                  </a:lnTo>
                  <a:lnTo>
                    <a:pt x="282" y="188"/>
                  </a:lnTo>
                  <a:lnTo>
                    <a:pt x="282" y="189"/>
                  </a:lnTo>
                  <a:lnTo>
                    <a:pt x="282" y="191"/>
                  </a:lnTo>
                  <a:lnTo>
                    <a:pt x="283" y="191"/>
                  </a:lnTo>
                  <a:lnTo>
                    <a:pt x="282" y="191"/>
                  </a:lnTo>
                  <a:lnTo>
                    <a:pt x="283" y="191"/>
                  </a:lnTo>
                  <a:lnTo>
                    <a:pt x="283" y="192"/>
                  </a:lnTo>
                  <a:lnTo>
                    <a:pt x="282" y="192"/>
                  </a:lnTo>
                  <a:lnTo>
                    <a:pt x="282" y="193"/>
                  </a:lnTo>
                  <a:lnTo>
                    <a:pt x="283" y="193"/>
                  </a:lnTo>
                  <a:lnTo>
                    <a:pt x="282" y="193"/>
                  </a:lnTo>
                  <a:lnTo>
                    <a:pt x="282" y="194"/>
                  </a:lnTo>
                  <a:lnTo>
                    <a:pt x="283" y="194"/>
                  </a:lnTo>
                  <a:lnTo>
                    <a:pt x="283" y="193"/>
                  </a:lnTo>
                  <a:lnTo>
                    <a:pt x="283" y="194"/>
                  </a:lnTo>
                  <a:lnTo>
                    <a:pt x="282" y="194"/>
                  </a:lnTo>
                  <a:lnTo>
                    <a:pt x="281" y="194"/>
                  </a:lnTo>
                  <a:lnTo>
                    <a:pt x="278" y="194"/>
                  </a:lnTo>
                  <a:lnTo>
                    <a:pt x="277" y="195"/>
                  </a:lnTo>
                  <a:lnTo>
                    <a:pt x="276" y="195"/>
                  </a:lnTo>
                  <a:lnTo>
                    <a:pt x="275" y="195"/>
                  </a:lnTo>
                  <a:lnTo>
                    <a:pt x="274" y="195"/>
                  </a:lnTo>
                  <a:lnTo>
                    <a:pt x="273" y="195"/>
                  </a:lnTo>
                  <a:lnTo>
                    <a:pt x="272" y="195"/>
                  </a:lnTo>
                  <a:lnTo>
                    <a:pt x="271" y="195"/>
                  </a:lnTo>
                  <a:lnTo>
                    <a:pt x="271" y="196"/>
                  </a:lnTo>
                  <a:lnTo>
                    <a:pt x="271" y="197"/>
                  </a:lnTo>
                  <a:lnTo>
                    <a:pt x="272" y="197"/>
                  </a:lnTo>
                  <a:lnTo>
                    <a:pt x="272" y="198"/>
                  </a:lnTo>
                  <a:lnTo>
                    <a:pt x="272" y="200"/>
                  </a:lnTo>
                  <a:lnTo>
                    <a:pt x="271" y="201"/>
                  </a:lnTo>
                  <a:lnTo>
                    <a:pt x="271" y="202"/>
                  </a:lnTo>
                  <a:lnTo>
                    <a:pt x="269" y="202"/>
                  </a:lnTo>
                  <a:lnTo>
                    <a:pt x="268" y="203"/>
                  </a:lnTo>
                  <a:lnTo>
                    <a:pt x="268" y="204"/>
                  </a:lnTo>
                  <a:lnTo>
                    <a:pt x="267" y="204"/>
                  </a:lnTo>
                  <a:lnTo>
                    <a:pt x="267" y="205"/>
                  </a:lnTo>
                  <a:lnTo>
                    <a:pt x="265" y="205"/>
                  </a:lnTo>
                  <a:lnTo>
                    <a:pt x="260" y="212"/>
                  </a:lnTo>
                  <a:lnTo>
                    <a:pt x="257" y="218"/>
                  </a:lnTo>
                  <a:lnTo>
                    <a:pt x="256" y="223"/>
                  </a:lnTo>
                  <a:lnTo>
                    <a:pt x="254" y="226"/>
                  </a:lnTo>
                  <a:lnTo>
                    <a:pt x="252" y="226"/>
                  </a:lnTo>
                  <a:lnTo>
                    <a:pt x="251" y="226"/>
                  </a:lnTo>
                  <a:lnTo>
                    <a:pt x="248" y="228"/>
                  </a:lnTo>
                  <a:lnTo>
                    <a:pt x="246" y="228"/>
                  </a:lnTo>
                  <a:lnTo>
                    <a:pt x="243" y="227"/>
                  </a:lnTo>
                  <a:lnTo>
                    <a:pt x="241" y="228"/>
                  </a:lnTo>
                  <a:lnTo>
                    <a:pt x="241" y="227"/>
                  </a:lnTo>
                  <a:lnTo>
                    <a:pt x="239" y="227"/>
                  </a:lnTo>
                  <a:lnTo>
                    <a:pt x="237" y="227"/>
                  </a:lnTo>
                  <a:lnTo>
                    <a:pt x="234" y="226"/>
                  </a:lnTo>
                  <a:lnTo>
                    <a:pt x="223" y="226"/>
                  </a:lnTo>
                  <a:lnTo>
                    <a:pt x="220" y="227"/>
                  </a:lnTo>
                  <a:lnTo>
                    <a:pt x="218" y="230"/>
                  </a:lnTo>
                  <a:lnTo>
                    <a:pt x="211" y="233"/>
                  </a:lnTo>
                  <a:lnTo>
                    <a:pt x="209" y="233"/>
                  </a:lnTo>
                  <a:lnTo>
                    <a:pt x="208" y="233"/>
                  </a:lnTo>
                  <a:lnTo>
                    <a:pt x="208" y="231"/>
                  </a:lnTo>
                  <a:lnTo>
                    <a:pt x="207" y="231"/>
                  </a:lnTo>
                  <a:lnTo>
                    <a:pt x="206" y="231"/>
                  </a:lnTo>
                  <a:lnTo>
                    <a:pt x="205" y="231"/>
                  </a:lnTo>
                  <a:lnTo>
                    <a:pt x="205" y="233"/>
                  </a:lnTo>
                  <a:lnTo>
                    <a:pt x="204" y="233"/>
                  </a:lnTo>
                  <a:lnTo>
                    <a:pt x="203" y="234"/>
                  </a:lnTo>
                  <a:lnTo>
                    <a:pt x="203" y="235"/>
                  </a:lnTo>
                  <a:lnTo>
                    <a:pt x="201" y="235"/>
                  </a:lnTo>
                  <a:lnTo>
                    <a:pt x="200" y="238"/>
                  </a:lnTo>
                  <a:lnTo>
                    <a:pt x="198" y="239"/>
                  </a:lnTo>
                  <a:lnTo>
                    <a:pt x="196" y="241"/>
                  </a:lnTo>
                  <a:lnTo>
                    <a:pt x="195" y="241"/>
                  </a:lnTo>
                  <a:lnTo>
                    <a:pt x="194" y="242"/>
                  </a:lnTo>
                  <a:lnTo>
                    <a:pt x="192" y="243"/>
                  </a:lnTo>
                  <a:lnTo>
                    <a:pt x="191" y="243"/>
                  </a:lnTo>
                  <a:lnTo>
                    <a:pt x="190" y="243"/>
                  </a:lnTo>
                  <a:lnTo>
                    <a:pt x="189" y="243"/>
                  </a:lnTo>
                  <a:lnTo>
                    <a:pt x="189" y="242"/>
                  </a:lnTo>
                  <a:lnTo>
                    <a:pt x="188" y="242"/>
                  </a:lnTo>
                  <a:lnTo>
                    <a:pt x="186" y="244"/>
                  </a:lnTo>
                  <a:lnTo>
                    <a:pt x="185" y="245"/>
                  </a:lnTo>
                  <a:lnTo>
                    <a:pt x="183" y="245"/>
                  </a:lnTo>
                  <a:lnTo>
                    <a:pt x="182" y="246"/>
                  </a:lnTo>
                  <a:lnTo>
                    <a:pt x="181" y="246"/>
                  </a:lnTo>
                  <a:lnTo>
                    <a:pt x="180" y="246"/>
                  </a:lnTo>
                  <a:lnTo>
                    <a:pt x="180" y="247"/>
                  </a:lnTo>
                  <a:lnTo>
                    <a:pt x="179" y="247"/>
                  </a:lnTo>
                  <a:lnTo>
                    <a:pt x="178" y="247"/>
                  </a:lnTo>
                  <a:lnTo>
                    <a:pt x="177" y="247"/>
                  </a:lnTo>
                  <a:lnTo>
                    <a:pt x="175" y="247"/>
                  </a:lnTo>
                  <a:lnTo>
                    <a:pt x="175" y="246"/>
                  </a:lnTo>
                  <a:lnTo>
                    <a:pt x="174" y="246"/>
                  </a:lnTo>
                  <a:lnTo>
                    <a:pt x="173" y="246"/>
                  </a:lnTo>
                  <a:lnTo>
                    <a:pt x="173" y="245"/>
                  </a:lnTo>
                  <a:lnTo>
                    <a:pt x="173" y="244"/>
                  </a:lnTo>
                  <a:lnTo>
                    <a:pt x="173" y="243"/>
                  </a:lnTo>
                  <a:lnTo>
                    <a:pt x="173" y="242"/>
                  </a:lnTo>
                  <a:lnTo>
                    <a:pt x="174" y="241"/>
                  </a:lnTo>
                  <a:lnTo>
                    <a:pt x="174" y="239"/>
                  </a:lnTo>
                  <a:lnTo>
                    <a:pt x="175" y="238"/>
                  </a:lnTo>
                  <a:lnTo>
                    <a:pt x="174" y="237"/>
                  </a:lnTo>
                  <a:lnTo>
                    <a:pt x="174" y="236"/>
                  </a:lnTo>
                  <a:lnTo>
                    <a:pt x="174" y="235"/>
                  </a:lnTo>
                  <a:lnTo>
                    <a:pt x="173" y="234"/>
                  </a:lnTo>
                  <a:lnTo>
                    <a:pt x="174" y="233"/>
                  </a:lnTo>
                  <a:lnTo>
                    <a:pt x="173" y="231"/>
                  </a:lnTo>
                  <a:lnTo>
                    <a:pt x="173" y="230"/>
                  </a:lnTo>
                  <a:lnTo>
                    <a:pt x="173" y="229"/>
                  </a:lnTo>
                  <a:lnTo>
                    <a:pt x="172" y="228"/>
                  </a:lnTo>
                  <a:lnTo>
                    <a:pt x="171" y="228"/>
                  </a:lnTo>
                  <a:lnTo>
                    <a:pt x="170" y="228"/>
                  </a:lnTo>
                  <a:lnTo>
                    <a:pt x="169" y="228"/>
                  </a:lnTo>
                  <a:lnTo>
                    <a:pt x="168" y="228"/>
                  </a:lnTo>
                  <a:lnTo>
                    <a:pt x="166" y="228"/>
                  </a:lnTo>
                  <a:lnTo>
                    <a:pt x="166" y="229"/>
                  </a:lnTo>
                  <a:lnTo>
                    <a:pt x="164" y="228"/>
                  </a:lnTo>
                  <a:lnTo>
                    <a:pt x="163" y="228"/>
                  </a:lnTo>
                  <a:lnTo>
                    <a:pt x="162" y="228"/>
                  </a:lnTo>
                  <a:lnTo>
                    <a:pt x="161" y="228"/>
                  </a:lnTo>
                  <a:lnTo>
                    <a:pt x="160" y="228"/>
                  </a:lnTo>
                  <a:lnTo>
                    <a:pt x="158" y="228"/>
                  </a:lnTo>
                  <a:lnTo>
                    <a:pt x="157" y="228"/>
                  </a:lnTo>
                  <a:lnTo>
                    <a:pt x="156" y="228"/>
                  </a:lnTo>
                  <a:lnTo>
                    <a:pt x="155" y="228"/>
                  </a:lnTo>
                  <a:lnTo>
                    <a:pt x="154" y="228"/>
                  </a:lnTo>
                  <a:lnTo>
                    <a:pt x="154" y="227"/>
                  </a:lnTo>
                  <a:lnTo>
                    <a:pt x="154" y="228"/>
                  </a:lnTo>
                  <a:lnTo>
                    <a:pt x="153" y="228"/>
                  </a:lnTo>
                  <a:lnTo>
                    <a:pt x="153" y="229"/>
                  </a:lnTo>
                  <a:lnTo>
                    <a:pt x="152" y="229"/>
                  </a:lnTo>
                  <a:lnTo>
                    <a:pt x="152" y="230"/>
                  </a:lnTo>
                  <a:lnTo>
                    <a:pt x="151" y="230"/>
                  </a:lnTo>
                  <a:lnTo>
                    <a:pt x="151" y="231"/>
                  </a:lnTo>
                  <a:lnTo>
                    <a:pt x="149" y="231"/>
                  </a:lnTo>
                  <a:lnTo>
                    <a:pt x="148" y="231"/>
                  </a:lnTo>
                  <a:lnTo>
                    <a:pt x="147" y="231"/>
                  </a:lnTo>
                  <a:lnTo>
                    <a:pt x="146" y="231"/>
                  </a:lnTo>
                  <a:lnTo>
                    <a:pt x="145" y="231"/>
                  </a:lnTo>
                  <a:lnTo>
                    <a:pt x="144" y="231"/>
                  </a:lnTo>
                  <a:lnTo>
                    <a:pt x="143" y="231"/>
                  </a:lnTo>
                  <a:lnTo>
                    <a:pt x="142" y="231"/>
                  </a:lnTo>
                  <a:lnTo>
                    <a:pt x="140" y="233"/>
                  </a:lnTo>
                  <a:lnTo>
                    <a:pt x="140" y="231"/>
                  </a:lnTo>
                  <a:lnTo>
                    <a:pt x="139" y="231"/>
                  </a:lnTo>
                  <a:lnTo>
                    <a:pt x="138" y="231"/>
                  </a:lnTo>
                  <a:lnTo>
                    <a:pt x="137" y="231"/>
                  </a:lnTo>
                  <a:lnTo>
                    <a:pt x="136" y="231"/>
                  </a:lnTo>
                  <a:lnTo>
                    <a:pt x="135" y="231"/>
                  </a:lnTo>
                  <a:lnTo>
                    <a:pt x="135" y="233"/>
                  </a:lnTo>
                  <a:lnTo>
                    <a:pt x="134" y="233"/>
                  </a:lnTo>
                  <a:lnTo>
                    <a:pt x="134" y="234"/>
                  </a:lnTo>
                  <a:lnTo>
                    <a:pt x="132" y="234"/>
                  </a:lnTo>
                  <a:lnTo>
                    <a:pt x="131" y="235"/>
                  </a:lnTo>
                  <a:lnTo>
                    <a:pt x="117" y="227"/>
                  </a:lnTo>
                  <a:lnTo>
                    <a:pt x="102" y="220"/>
                  </a:lnTo>
                  <a:lnTo>
                    <a:pt x="102" y="200"/>
                  </a:lnTo>
                  <a:lnTo>
                    <a:pt x="88" y="180"/>
                  </a:lnTo>
                  <a:lnTo>
                    <a:pt x="75" y="192"/>
                  </a:lnTo>
                  <a:lnTo>
                    <a:pt x="76" y="192"/>
                  </a:lnTo>
                  <a:lnTo>
                    <a:pt x="76" y="193"/>
                  </a:lnTo>
                  <a:lnTo>
                    <a:pt x="75" y="193"/>
                  </a:lnTo>
                  <a:lnTo>
                    <a:pt x="75" y="194"/>
                  </a:lnTo>
                  <a:lnTo>
                    <a:pt x="75" y="193"/>
                  </a:lnTo>
                  <a:lnTo>
                    <a:pt x="74" y="193"/>
                  </a:lnTo>
                  <a:lnTo>
                    <a:pt x="75" y="194"/>
                  </a:lnTo>
                  <a:lnTo>
                    <a:pt x="74" y="194"/>
                  </a:lnTo>
                  <a:lnTo>
                    <a:pt x="75" y="194"/>
                  </a:lnTo>
                  <a:lnTo>
                    <a:pt x="74" y="194"/>
                  </a:lnTo>
                  <a:lnTo>
                    <a:pt x="74" y="195"/>
                  </a:lnTo>
                  <a:lnTo>
                    <a:pt x="73" y="195"/>
                  </a:lnTo>
                  <a:lnTo>
                    <a:pt x="71" y="195"/>
                  </a:lnTo>
                  <a:lnTo>
                    <a:pt x="70" y="196"/>
                  </a:lnTo>
                  <a:lnTo>
                    <a:pt x="69" y="196"/>
                  </a:lnTo>
                  <a:lnTo>
                    <a:pt x="68" y="196"/>
                  </a:lnTo>
                  <a:lnTo>
                    <a:pt x="68" y="197"/>
                  </a:lnTo>
                  <a:lnTo>
                    <a:pt x="63" y="201"/>
                  </a:lnTo>
                  <a:lnTo>
                    <a:pt x="62" y="200"/>
                  </a:lnTo>
                  <a:lnTo>
                    <a:pt x="62" y="198"/>
                  </a:lnTo>
                  <a:lnTo>
                    <a:pt x="61" y="197"/>
                  </a:lnTo>
                  <a:lnTo>
                    <a:pt x="61" y="196"/>
                  </a:lnTo>
                  <a:lnTo>
                    <a:pt x="61" y="195"/>
                  </a:lnTo>
                  <a:lnTo>
                    <a:pt x="61" y="194"/>
                  </a:lnTo>
                  <a:lnTo>
                    <a:pt x="60" y="193"/>
                  </a:lnTo>
                  <a:lnTo>
                    <a:pt x="60" y="191"/>
                  </a:lnTo>
                  <a:lnTo>
                    <a:pt x="60" y="189"/>
                  </a:lnTo>
                  <a:lnTo>
                    <a:pt x="59" y="189"/>
                  </a:lnTo>
                  <a:lnTo>
                    <a:pt x="59" y="188"/>
                  </a:lnTo>
                  <a:lnTo>
                    <a:pt x="59" y="187"/>
                  </a:lnTo>
                  <a:lnTo>
                    <a:pt x="59" y="185"/>
                  </a:lnTo>
                  <a:lnTo>
                    <a:pt x="59" y="184"/>
                  </a:lnTo>
                  <a:lnTo>
                    <a:pt x="59" y="183"/>
                  </a:lnTo>
                  <a:lnTo>
                    <a:pt x="58" y="177"/>
                  </a:lnTo>
                  <a:lnTo>
                    <a:pt x="58" y="176"/>
                  </a:lnTo>
                  <a:lnTo>
                    <a:pt x="58" y="175"/>
                  </a:lnTo>
                  <a:lnTo>
                    <a:pt x="57" y="175"/>
                  </a:lnTo>
                  <a:lnTo>
                    <a:pt x="56" y="176"/>
                  </a:lnTo>
                  <a:lnTo>
                    <a:pt x="56" y="177"/>
                  </a:lnTo>
                  <a:lnTo>
                    <a:pt x="54" y="177"/>
                  </a:lnTo>
                  <a:lnTo>
                    <a:pt x="53" y="178"/>
                  </a:lnTo>
                  <a:lnTo>
                    <a:pt x="53" y="177"/>
                  </a:lnTo>
                  <a:lnTo>
                    <a:pt x="52" y="177"/>
                  </a:lnTo>
                  <a:lnTo>
                    <a:pt x="51" y="177"/>
                  </a:lnTo>
                  <a:lnTo>
                    <a:pt x="50" y="177"/>
                  </a:lnTo>
                  <a:lnTo>
                    <a:pt x="49" y="177"/>
                  </a:lnTo>
                  <a:lnTo>
                    <a:pt x="49" y="178"/>
                  </a:lnTo>
                  <a:lnTo>
                    <a:pt x="48" y="179"/>
                  </a:lnTo>
                  <a:lnTo>
                    <a:pt x="46" y="179"/>
                  </a:lnTo>
                  <a:lnTo>
                    <a:pt x="46" y="180"/>
                  </a:lnTo>
                  <a:lnTo>
                    <a:pt x="45" y="180"/>
                  </a:lnTo>
                  <a:lnTo>
                    <a:pt x="44" y="181"/>
                  </a:lnTo>
                  <a:lnTo>
                    <a:pt x="42" y="184"/>
                  </a:lnTo>
                  <a:lnTo>
                    <a:pt x="40" y="184"/>
                  </a:lnTo>
                  <a:lnTo>
                    <a:pt x="39" y="185"/>
                  </a:lnTo>
                  <a:lnTo>
                    <a:pt x="40" y="185"/>
                  </a:lnTo>
                  <a:lnTo>
                    <a:pt x="39" y="185"/>
                  </a:lnTo>
                  <a:lnTo>
                    <a:pt x="39" y="186"/>
                  </a:lnTo>
                  <a:lnTo>
                    <a:pt x="37" y="186"/>
                  </a:lnTo>
                  <a:lnTo>
                    <a:pt x="37" y="185"/>
                  </a:lnTo>
                  <a:lnTo>
                    <a:pt x="36" y="185"/>
                  </a:lnTo>
                  <a:lnTo>
                    <a:pt x="35" y="185"/>
                  </a:lnTo>
                  <a:lnTo>
                    <a:pt x="35" y="186"/>
                  </a:lnTo>
                  <a:lnTo>
                    <a:pt x="34" y="186"/>
                  </a:lnTo>
                  <a:lnTo>
                    <a:pt x="33" y="186"/>
                  </a:lnTo>
                  <a:lnTo>
                    <a:pt x="32" y="186"/>
                  </a:lnTo>
                  <a:lnTo>
                    <a:pt x="32" y="187"/>
                  </a:lnTo>
                  <a:lnTo>
                    <a:pt x="31" y="187"/>
                  </a:lnTo>
                  <a:lnTo>
                    <a:pt x="31" y="186"/>
                  </a:lnTo>
                  <a:lnTo>
                    <a:pt x="30" y="186"/>
                  </a:lnTo>
                  <a:lnTo>
                    <a:pt x="28" y="186"/>
                  </a:lnTo>
                  <a:lnTo>
                    <a:pt x="27" y="187"/>
                  </a:lnTo>
                  <a:lnTo>
                    <a:pt x="26" y="186"/>
                  </a:lnTo>
                  <a:lnTo>
                    <a:pt x="25" y="186"/>
                  </a:lnTo>
                  <a:lnTo>
                    <a:pt x="25" y="187"/>
                  </a:lnTo>
                  <a:lnTo>
                    <a:pt x="24" y="186"/>
                  </a:lnTo>
                  <a:lnTo>
                    <a:pt x="24" y="185"/>
                  </a:lnTo>
                  <a:lnTo>
                    <a:pt x="23" y="185"/>
                  </a:lnTo>
                  <a:lnTo>
                    <a:pt x="22" y="184"/>
                  </a:lnTo>
                  <a:lnTo>
                    <a:pt x="22" y="183"/>
                  </a:lnTo>
                  <a:lnTo>
                    <a:pt x="22" y="181"/>
                  </a:lnTo>
                  <a:lnTo>
                    <a:pt x="22" y="180"/>
                  </a:lnTo>
                  <a:lnTo>
                    <a:pt x="23" y="179"/>
                  </a:lnTo>
                  <a:lnTo>
                    <a:pt x="23" y="178"/>
                  </a:lnTo>
                  <a:lnTo>
                    <a:pt x="24" y="177"/>
                  </a:lnTo>
                  <a:lnTo>
                    <a:pt x="24" y="176"/>
                  </a:lnTo>
                  <a:lnTo>
                    <a:pt x="24" y="175"/>
                  </a:lnTo>
                  <a:lnTo>
                    <a:pt x="23" y="175"/>
                  </a:lnTo>
                  <a:lnTo>
                    <a:pt x="23" y="173"/>
                  </a:lnTo>
                  <a:lnTo>
                    <a:pt x="23" y="172"/>
                  </a:lnTo>
                  <a:lnTo>
                    <a:pt x="23" y="171"/>
                  </a:lnTo>
                  <a:lnTo>
                    <a:pt x="23" y="168"/>
                  </a:lnTo>
                  <a:lnTo>
                    <a:pt x="20" y="164"/>
                  </a:lnTo>
                  <a:lnTo>
                    <a:pt x="20" y="163"/>
                  </a:lnTo>
                  <a:lnTo>
                    <a:pt x="19" y="161"/>
                  </a:lnTo>
                  <a:lnTo>
                    <a:pt x="19" y="160"/>
                  </a:lnTo>
                  <a:lnTo>
                    <a:pt x="20" y="159"/>
                  </a:lnTo>
                  <a:lnTo>
                    <a:pt x="20" y="158"/>
                  </a:lnTo>
                  <a:lnTo>
                    <a:pt x="22" y="156"/>
                  </a:lnTo>
                  <a:lnTo>
                    <a:pt x="22" y="155"/>
                  </a:lnTo>
                  <a:lnTo>
                    <a:pt x="22" y="154"/>
                  </a:lnTo>
                  <a:lnTo>
                    <a:pt x="22" y="153"/>
                  </a:lnTo>
                  <a:lnTo>
                    <a:pt x="22" y="152"/>
                  </a:lnTo>
                  <a:lnTo>
                    <a:pt x="22" y="151"/>
                  </a:lnTo>
                  <a:lnTo>
                    <a:pt x="22" y="150"/>
                  </a:lnTo>
                  <a:lnTo>
                    <a:pt x="22" y="149"/>
                  </a:lnTo>
                  <a:lnTo>
                    <a:pt x="20" y="149"/>
                  </a:lnTo>
                  <a:lnTo>
                    <a:pt x="20" y="147"/>
                  </a:lnTo>
                  <a:lnTo>
                    <a:pt x="19" y="143"/>
                  </a:lnTo>
                  <a:lnTo>
                    <a:pt x="18" y="142"/>
                  </a:lnTo>
                  <a:lnTo>
                    <a:pt x="18" y="141"/>
                  </a:lnTo>
                  <a:lnTo>
                    <a:pt x="18" y="139"/>
                  </a:lnTo>
                  <a:lnTo>
                    <a:pt x="19" y="139"/>
                  </a:lnTo>
                  <a:lnTo>
                    <a:pt x="19" y="138"/>
                  </a:lnTo>
                  <a:lnTo>
                    <a:pt x="20" y="136"/>
                  </a:lnTo>
                  <a:lnTo>
                    <a:pt x="22" y="135"/>
                  </a:lnTo>
                  <a:lnTo>
                    <a:pt x="22" y="134"/>
                  </a:lnTo>
                  <a:lnTo>
                    <a:pt x="22" y="133"/>
                  </a:lnTo>
                  <a:lnTo>
                    <a:pt x="22" y="130"/>
                  </a:lnTo>
                  <a:lnTo>
                    <a:pt x="22" y="127"/>
                  </a:lnTo>
                  <a:lnTo>
                    <a:pt x="22" y="126"/>
                  </a:lnTo>
                  <a:lnTo>
                    <a:pt x="22" y="125"/>
                  </a:lnTo>
                  <a:lnTo>
                    <a:pt x="22" y="124"/>
                  </a:lnTo>
                  <a:lnTo>
                    <a:pt x="20" y="119"/>
                  </a:lnTo>
                  <a:lnTo>
                    <a:pt x="20" y="118"/>
                  </a:lnTo>
                  <a:lnTo>
                    <a:pt x="19" y="116"/>
                  </a:lnTo>
                  <a:lnTo>
                    <a:pt x="18" y="112"/>
                  </a:lnTo>
                  <a:lnTo>
                    <a:pt x="18" y="111"/>
                  </a:lnTo>
                  <a:lnTo>
                    <a:pt x="17" y="110"/>
                  </a:lnTo>
                  <a:lnTo>
                    <a:pt x="16" y="109"/>
                  </a:lnTo>
                  <a:lnTo>
                    <a:pt x="15" y="109"/>
                  </a:lnTo>
                  <a:lnTo>
                    <a:pt x="15" y="108"/>
                  </a:lnTo>
                  <a:lnTo>
                    <a:pt x="14" y="108"/>
                  </a:lnTo>
                  <a:lnTo>
                    <a:pt x="9" y="108"/>
                  </a:lnTo>
                  <a:lnTo>
                    <a:pt x="9" y="106"/>
                  </a:lnTo>
                  <a:lnTo>
                    <a:pt x="8" y="106"/>
                  </a:lnTo>
                  <a:lnTo>
                    <a:pt x="8" y="105"/>
                  </a:lnTo>
                  <a:lnTo>
                    <a:pt x="8" y="103"/>
                  </a:lnTo>
                  <a:lnTo>
                    <a:pt x="7" y="102"/>
                  </a:lnTo>
                  <a:lnTo>
                    <a:pt x="7" y="97"/>
                  </a:lnTo>
                  <a:lnTo>
                    <a:pt x="6" y="96"/>
                  </a:lnTo>
                  <a:lnTo>
                    <a:pt x="6" y="95"/>
                  </a:lnTo>
                  <a:lnTo>
                    <a:pt x="6" y="94"/>
                  </a:lnTo>
                  <a:lnTo>
                    <a:pt x="6" y="93"/>
                  </a:lnTo>
                  <a:lnTo>
                    <a:pt x="7" y="93"/>
                  </a:lnTo>
                  <a:lnTo>
                    <a:pt x="7" y="92"/>
                  </a:lnTo>
                  <a:lnTo>
                    <a:pt x="7" y="89"/>
                  </a:lnTo>
                  <a:lnTo>
                    <a:pt x="7" y="88"/>
                  </a:lnTo>
                  <a:lnTo>
                    <a:pt x="7" y="87"/>
                  </a:lnTo>
                  <a:lnTo>
                    <a:pt x="8" y="87"/>
                  </a:lnTo>
                  <a:lnTo>
                    <a:pt x="8" y="86"/>
                  </a:lnTo>
                  <a:lnTo>
                    <a:pt x="8" y="85"/>
                  </a:lnTo>
                  <a:lnTo>
                    <a:pt x="9" y="84"/>
                  </a:lnTo>
                  <a:lnTo>
                    <a:pt x="10" y="83"/>
                  </a:lnTo>
                  <a:lnTo>
                    <a:pt x="10" y="81"/>
                  </a:lnTo>
                  <a:lnTo>
                    <a:pt x="11" y="80"/>
                  </a:lnTo>
                  <a:lnTo>
                    <a:pt x="11" y="79"/>
                  </a:lnTo>
                  <a:lnTo>
                    <a:pt x="11" y="78"/>
                  </a:lnTo>
                  <a:lnTo>
                    <a:pt x="10" y="77"/>
                  </a:lnTo>
                  <a:lnTo>
                    <a:pt x="10" y="76"/>
                  </a:lnTo>
                  <a:lnTo>
                    <a:pt x="9" y="72"/>
                  </a:lnTo>
                  <a:lnTo>
                    <a:pt x="8" y="71"/>
                  </a:lnTo>
                  <a:lnTo>
                    <a:pt x="8" y="70"/>
                  </a:lnTo>
                  <a:lnTo>
                    <a:pt x="8" y="69"/>
                  </a:lnTo>
                  <a:lnTo>
                    <a:pt x="8" y="66"/>
                  </a:lnTo>
                  <a:lnTo>
                    <a:pt x="7" y="64"/>
                  </a:lnTo>
                  <a:lnTo>
                    <a:pt x="7" y="63"/>
                  </a:lnTo>
                  <a:lnTo>
                    <a:pt x="6" y="61"/>
                  </a:lnTo>
                  <a:lnTo>
                    <a:pt x="6" y="60"/>
                  </a:lnTo>
                  <a:lnTo>
                    <a:pt x="6" y="59"/>
                  </a:lnTo>
                  <a:lnTo>
                    <a:pt x="6" y="58"/>
                  </a:lnTo>
                  <a:lnTo>
                    <a:pt x="6" y="53"/>
                  </a:lnTo>
                  <a:lnTo>
                    <a:pt x="7" y="52"/>
                  </a:lnTo>
                  <a:lnTo>
                    <a:pt x="7" y="51"/>
                  </a:lnTo>
                  <a:lnTo>
                    <a:pt x="7" y="50"/>
                  </a:lnTo>
                  <a:lnTo>
                    <a:pt x="6" y="50"/>
                  </a:lnTo>
                  <a:lnTo>
                    <a:pt x="6" y="49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5" y="46"/>
                  </a:lnTo>
                  <a:lnTo>
                    <a:pt x="4" y="45"/>
                  </a:lnTo>
                  <a:lnTo>
                    <a:pt x="2" y="44"/>
                  </a:lnTo>
                  <a:lnTo>
                    <a:pt x="2" y="43"/>
                  </a:lnTo>
                  <a:lnTo>
                    <a:pt x="1" y="42"/>
                  </a:lnTo>
                  <a:lnTo>
                    <a:pt x="1" y="39"/>
                  </a:lnTo>
                  <a:lnTo>
                    <a:pt x="0" y="35"/>
                  </a:lnTo>
                  <a:lnTo>
                    <a:pt x="0" y="34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1" y="28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4" y="26"/>
                  </a:lnTo>
                  <a:lnTo>
                    <a:pt x="4" y="25"/>
                  </a:lnTo>
                  <a:lnTo>
                    <a:pt x="5" y="24"/>
                  </a:lnTo>
                  <a:lnTo>
                    <a:pt x="5" y="22"/>
                  </a:lnTo>
                  <a:lnTo>
                    <a:pt x="10" y="19"/>
                  </a:lnTo>
                  <a:lnTo>
                    <a:pt x="10" y="18"/>
                  </a:lnTo>
                  <a:lnTo>
                    <a:pt x="11" y="17"/>
                  </a:lnTo>
                  <a:lnTo>
                    <a:pt x="11" y="16"/>
                  </a:lnTo>
                  <a:lnTo>
                    <a:pt x="11" y="14"/>
                  </a:lnTo>
                  <a:lnTo>
                    <a:pt x="11" y="13"/>
                  </a:lnTo>
                  <a:lnTo>
                    <a:pt x="11" y="12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5" y="7"/>
                  </a:lnTo>
                  <a:lnTo>
                    <a:pt x="15" y="5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6" y="3"/>
                  </a:lnTo>
                  <a:lnTo>
                    <a:pt x="16" y="2"/>
                  </a:lnTo>
                  <a:lnTo>
                    <a:pt x="16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108">
              <a:extLst>
                <a:ext uri="{FF2B5EF4-FFF2-40B4-BE49-F238E27FC236}">
                  <a16:creationId xmlns:a16="http://schemas.microsoft.com/office/drawing/2014/main" id="{7623B0B9-3289-6566-9D25-87A91C41C8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28938" y="784225"/>
              <a:ext cx="1020763" cy="534988"/>
            </a:xfrm>
            <a:custGeom>
              <a:avLst/>
              <a:gdLst>
                <a:gd name="T0" fmla="*/ 263 w 643"/>
                <a:gd name="T1" fmla="*/ 39 h 337"/>
                <a:gd name="T2" fmla="*/ 272 w 643"/>
                <a:gd name="T3" fmla="*/ 67 h 337"/>
                <a:gd name="T4" fmla="*/ 300 w 643"/>
                <a:gd name="T5" fmla="*/ 22 h 337"/>
                <a:gd name="T6" fmla="*/ 321 w 643"/>
                <a:gd name="T7" fmla="*/ 13 h 337"/>
                <a:gd name="T8" fmla="*/ 348 w 643"/>
                <a:gd name="T9" fmla="*/ 44 h 337"/>
                <a:gd name="T10" fmla="*/ 398 w 643"/>
                <a:gd name="T11" fmla="*/ 42 h 337"/>
                <a:gd name="T12" fmla="*/ 413 w 643"/>
                <a:gd name="T13" fmla="*/ 50 h 337"/>
                <a:gd name="T14" fmla="*/ 442 w 643"/>
                <a:gd name="T15" fmla="*/ 58 h 337"/>
                <a:gd name="T16" fmla="*/ 469 w 643"/>
                <a:gd name="T17" fmla="*/ 67 h 337"/>
                <a:gd name="T18" fmla="*/ 468 w 643"/>
                <a:gd name="T19" fmla="*/ 106 h 337"/>
                <a:gd name="T20" fmla="*/ 491 w 643"/>
                <a:gd name="T21" fmla="*/ 93 h 337"/>
                <a:gd name="T22" fmla="*/ 514 w 643"/>
                <a:gd name="T23" fmla="*/ 50 h 337"/>
                <a:gd name="T24" fmla="*/ 542 w 643"/>
                <a:gd name="T25" fmla="*/ 57 h 337"/>
                <a:gd name="T26" fmla="*/ 566 w 643"/>
                <a:gd name="T27" fmla="*/ 83 h 337"/>
                <a:gd name="T28" fmla="*/ 597 w 643"/>
                <a:gd name="T29" fmla="*/ 119 h 337"/>
                <a:gd name="T30" fmla="*/ 625 w 643"/>
                <a:gd name="T31" fmla="*/ 124 h 337"/>
                <a:gd name="T32" fmla="*/ 632 w 643"/>
                <a:gd name="T33" fmla="*/ 151 h 337"/>
                <a:gd name="T34" fmla="*/ 627 w 643"/>
                <a:gd name="T35" fmla="*/ 180 h 337"/>
                <a:gd name="T36" fmla="*/ 640 w 643"/>
                <a:gd name="T37" fmla="*/ 214 h 337"/>
                <a:gd name="T38" fmla="*/ 618 w 643"/>
                <a:gd name="T39" fmla="*/ 232 h 337"/>
                <a:gd name="T40" fmla="*/ 586 w 643"/>
                <a:gd name="T41" fmla="*/ 243 h 337"/>
                <a:gd name="T42" fmla="*/ 554 w 643"/>
                <a:gd name="T43" fmla="*/ 258 h 337"/>
                <a:gd name="T44" fmla="*/ 540 w 643"/>
                <a:gd name="T45" fmla="*/ 274 h 337"/>
                <a:gd name="T46" fmla="*/ 508 w 643"/>
                <a:gd name="T47" fmla="*/ 298 h 337"/>
                <a:gd name="T48" fmla="*/ 474 w 643"/>
                <a:gd name="T49" fmla="*/ 329 h 337"/>
                <a:gd name="T50" fmla="*/ 428 w 643"/>
                <a:gd name="T51" fmla="*/ 325 h 337"/>
                <a:gd name="T52" fmla="*/ 379 w 643"/>
                <a:gd name="T53" fmla="*/ 286 h 337"/>
                <a:gd name="T54" fmla="*/ 321 w 643"/>
                <a:gd name="T55" fmla="*/ 279 h 337"/>
                <a:gd name="T56" fmla="*/ 342 w 643"/>
                <a:gd name="T57" fmla="*/ 231 h 337"/>
                <a:gd name="T58" fmla="*/ 371 w 643"/>
                <a:gd name="T59" fmla="*/ 165 h 337"/>
                <a:gd name="T60" fmla="*/ 386 w 643"/>
                <a:gd name="T61" fmla="*/ 143 h 337"/>
                <a:gd name="T62" fmla="*/ 344 w 643"/>
                <a:gd name="T63" fmla="*/ 106 h 337"/>
                <a:gd name="T64" fmla="*/ 333 w 643"/>
                <a:gd name="T65" fmla="*/ 116 h 337"/>
                <a:gd name="T66" fmla="*/ 291 w 643"/>
                <a:gd name="T67" fmla="*/ 114 h 337"/>
                <a:gd name="T68" fmla="*/ 287 w 643"/>
                <a:gd name="T69" fmla="*/ 141 h 337"/>
                <a:gd name="T70" fmla="*/ 295 w 643"/>
                <a:gd name="T71" fmla="*/ 190 h 337"/>
                <a:gd name="T72" fmla="*/ 253 w 643"/>
                <a:gd name="T73" fmla="*/ 191 h 337"/>
                <a:gd name="T74" fmla="*/ 248 w 643"/>
                <a:gd name="T75" fmla="*/ 216 h 337"/>
                <a:gd name="T76" fmla="*/ 204 w 643"/>
                <a:gd name="T77" fmla="*/ 228 h 337"/>
                <a:gd name="T78" fmla="*/ 181 w 643"/>
                <a:gd name="T79" fmla="*/ 267 h 337"/>
                <a:gd name="T80" fmla="*/ 155 w 643"/>
                <a:gd name="T81" fmla="*/ 258 h 337"/>
                <a:gd name="T82" fmla="*/ 137 w 643"/>
                <a:gd name="T83" fmla="*/ 244 h 337"/>
                <a:gd name="T84" fmla="*/ 118 w 643"/>
                <a:gd name="T85" fmla="*/ 247 h 337"/>
                <a:gd name="T86" fmla="*/ 114 w 643"/>
                <a:gd name="T87" fmla="*/ 275 h 337"/>
                <a:gd name="T88" fmla="*/ 82 w 643"/>
                <a:gd name="T89" fmla="*/ 253 h 337"/>
                <a:gd name="T90" fmla="*/ 56 w 643"/>
                <a:gd name="T91" fmla="*/ 225 h 337"/>
                <a:gd name="T92" fmla="*/ 88 w 643"/>
                <a:gd name="T93" fmla="*/ 228 h 337"/>
                <a:gd name="T94" fmla="*/ 123 w 643"/>
                <a:gd name="T95" fmla="*/ 225 h 337"/>
                <a:gd name="T96" fmla="*/ 119 w 643"/>
                <a:gd name="T97" fmla="*/ 183 h 337"/>
                <a:gd name="T98" fmla="*/ 114 w 643"/>
                <a:gd name="T99" fmla="*/ 156 h 337"/>
                <a:gd name="T100" fmla="*/ 155 w 643"/>
                <a:gd name="T101" fmla="*/ 162 h 337"/>
                <a:gd name="T102" fmla="*/ 195 w 643"/>
                <a:gd name="T103" fmla="*/ 155 h 337"/>
                <a:gd name="T104" fmla="*/ 213 w 643"/>
                <a:gd name="T105" fmla="*/ 114 h 337"/>
                <a:gd name="T106" fmla="*/ 183 w 643"/>
                <a:gd name="T107" fmla="*/ 80 h 337"/>
                <a:gd name="T108" fmla="*/ 201 w 643"/>
                <a:gd name="T109" fmla="*/ 72 h 337"/>
                <a:gd name="T110" fmla="*/ 178 w 643"/>
                <a:gd name="T111" fmla="*/ 49 h 337"/>
                <a:gd name="T112" fmla="*/ 206 w 643"/>
                <a:gd name="T113" fmla="*/ 16 h 337"/>
                <a:gd name="T114" fmla="*/ 30 w 643"/>
                <a:gd name="T115" fmla="*/ 216 h 337"/>
                <a:gd name="T116" fmla="*/ 2 w 643"/>
                <a:gd name="T117" fmla="*/ 198 h 337"/>
                <a:gd name="T118" fmla="*/ 16 w 643"/>
                <a:gd name="T119" fmla="*/ 187 h 337"/>
                <a:gd name="T120" fmla="*/ 42 w 643"/>
                <a:gd name="T121" fmla="*/ 195 h 337"/>
                <a:gd name="T122" fmla="*/ 54 w 643"/>
                <a:gd name="T123" fmla="*/ 218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3" h="337">
                  <a:moveTo>
                    <a:pt x="232" y="0"/>
                  </a:moveTo>
                  <a:lnTo>
                    <a:pt x="233" y="1"/>
                  </a:lnTo>
                  <a:lnTo>
                    <a:pt x="236" y="3"/>
                  </a:lnTo>
                  <a:lnTo>
                    <a:pt x="237" y="6"/>
                  </a:lnTo>
                  <a:lnTo>
                    <a:pt x="239" y="8"/>
                  </a:lnTo>
                  <a:lnTo>
                    <a:pt x="241" y="11"/>
                  </a:lnTo>
                  <a:lnTo>
                    <a:pt x="243" y="11"/>
                  </a:lnTo>
                  <a:lnTo>
                    <a:pt x="240" y="15"/>
                  </a:lnTo>
                  <a:lnTo>
                    <a:pt x="239" y="19"/>
                  </a:lnTo>
                  <a:lnTo>
                    <a:pt x="236" y="18"/>
                  </a:lnTo>
                  <a:lnTo>
                    <a:pt x="233" y="31"/>
                  </a:lnTo>
                  <a:lnTo>
                    <a:pt x="235" y="31"/>
                  </a:lnTo>
                  <a:lnTo>
                    <a:pt x="235" y="30"/>
                  </a:lnTo>
                  <a:lnTo>
                    <a:pt x="237" y="30"/>
                  </a:lnTo>
                  <a:lnTo>
                    <a:pt x="238" y="30"/>
                  </a:lnTo>
                  <a:lnTo>
                    <a:pt x="239" y="30"/>
                  </a:lnTo>
                  <a:lnTo>
                    <a:pt x="239" y="28"/>
                  </a:lnTo>
                  <a:lnTo>
                    <a:pt x="240" y="28"/>
                  </a:lnTo>
                  <a:lnTo>
                    <a:pt x="241" y="28"/>
                  </a:lnTo>
                  <a:lnTo>
                    <a:pt x="243" y="28"/>
                  </a:lnTo>
                  <a:lnTo>
                    <a:pt x="245" y="28"/>
                  </a:lnTo>
                  <a:lnTo>
                    <a:pt x="248" y="30"/>
                  </a:lnTo>
                  <a:lnTo>
                    <a:pt x="253" y="31"/>
                  </a:lnTo>
                  <a:lnTo>
                    <a:pt x="255" y="31"/>
                  </a:lnTo>
                  <a:lnTo>
                    <a:pt x="256" y="31"/>
                  </a:lnTo>
                  <a:lnTo>
                    <a:pt x="257" y="31"/>
                  </a:lnTo>
                  <a:lnTo>
                    <a:pt x="258" y="31"/>
                  </a:lnTo>
                  <a:lnTo>
                    <a:pt x="259" y="31"/>
                  </a:lnTo>
                  <a:lnTo>
                    <a:pt x="265" y="34"/>
                  </a:lnTo>
                  <a:lnTo>
                    <a:pt x="264" y="35"/>
                  </a:lnTo>
                  <a:lnTo>
                    <a:pt x="264" y="36"/>
                  </a:lnTo>
                  <a:lnTo>
                    <a:pt x="263" y="38"/>
                  </a:lnTo>
                  <a:lnTo>
                    <a:pt x="263" y="39"/>
                  </a:lnTo>
                  <a:lnTo>
                    <a:pt x="263" y="40"/>
                  </a:lnTo>
                  <a:lnTo>
                    <a:pt x="264" y="40"/>
                  </a:lnTo>
                  <a:lnTo>
                    <a:pt x="264" y="41"/>
                  </a:lnTo>
                  <a:lnTo>
                    <a:pt x="263" y="41"/>
                  </a:lnTo>
                  <a:lnTo>
                    <a:pt x="263" y="42"/>
                  </a:lnTo>
                  <a:lnTo>
                    <a:pt x="262" y="44"/>
                  </a:lnTo>
                  <a:lnTo>
                    <a:pt x="262" y="46"/>
                  </a:lnTo>
                  <a:lnTo>
                    <a:pt x="261" y="47"/>
                  </a:lnTo>
                  <a:lnTo>
                    <a:pt x="261" y="48"/>
                  </a:lnTo>
                  <a:lnTo>
                    <a:pt x="261" y="49"/>
                  </a:lnTo>
                  <a:lnTo>
                    <a:pt x="262" y="50"/>
                  </a:lnTo>
                  <a:lnTo>
                    <a:pt x="263" y="50"/>
                  </a:lnTo>
                  <a:lnTo>
                    <a:pt x="263" y="51"/>
                  </a:lnTo>
                  <a:lnTo>
                    <a:pt x="264" y="51"/>
                  </a:lnTo>
                  <a:lnTo>
                    <a:pt x="264" y="52"/>
                  </a:lnTo>
                  <a:lnTo>
                    <a:pt x="265" y="52"/>
                  </a:lnTo>
                  <a:lnTo>
                    <a:pt x="266" y="53"/>
                  </a:lnTo>
                  <a:lnTo>
                    <a:pt x="266" y="55"/>
                  </a:lnTo>
                  <a:lnTo>
                    <a:pt x="267" y="55"/>
                  </a:lnTo>
                  <a:lnTo>
                    <a:pt x="267" y="56"/>
                  </a:lnTo>
                  <a:lnTo>
                    <a:pt x="267" y="57"/>
                  </a:lnTo>
                  <a:lnTo>
                    <a:pt x="267" y="58"/>
                  </a:lnTo>
                  <a:lnTo>
                    <a:pt x="267" y="59"/>
                  </a:lnTo>
                  <a:lnTo>
                    <a:pt x="267" y="60"/>
                  </a:lnTo>
                  <a:lnTo>
                    <a:pt x="267" y="61"/>
                  </a:lnTo>
                  <a:lnTo>
                    <a:pt x="267" y="63"/>
                  </a:lnTo>
                  <a:lnTo>
                    <a:pt x="267" y="64"/>
                  </a:lnTo>
                  <a:lnTo>
                    <a:pt x="267" y="65"/>
                  </a:lnTo>
                  <a:lnTo>
                    <a:pt x="267" y="66"/>
                  </a:lnTo>
                  <a:lnTo>
                    <a:pt x="267" y="67"/>
                  </a:lnTo>
                  <a:lnTo>
                    <a:pt x="269" y="67"/>
                  </a:lnTo>
                  <a:lnTo>
                    <a:pt x="271" y="67"/>
                  </a:lnTo>
                  <a:lnTo>
                    <a:pt x="272" y="67"/>
                  </a:lnTo>
                  <a:lnTo>
                    <a:pt x="274" y="66"/>
                  </a:lnTo>
                  <a:lnTo>
                    <a:pt x="275" y="64"/>
                  </a:lnTo>
                  <a:lnTo>
                    <a:pt x="276" y="63"/>
                  </a:lnTo>
                  <a:lnTo>
                    <a:pt x="279" y="60"/>
                  </a:lnTo>
                  <a:lnTo>
                    <a:pt x="280" y="58"/>
                  </a:lnTo>
                  <a:lnTo>
                    <a:pt x="281" y="56"/>
                  </a:lnTo>
                  <a:lnTo>
                    <a:pt x="282" y="53"/>
                  </a:lnTo>
                  <a:lnTo>
                    <a:pt x="282" y="52"/>
                  </a:lnTo>
                  <a:lnTo>
                    <a:pt x="283" y="52"/>
                  </a:lnTo>
                  <a:lnTo>
                    <a:pt x="283" y="51"/>
                  </a:lnTo>
                  <a:lnTo>
                    <a:pt x="283" y="50"/>
                  </a:lnTo>
                  <a:lnTo>
                    <a:pt x="286" y="48"/>
                  </a:lnTo>
                  <a:lnTo>
                    <a:pt x="287" y="44"/>
                  </a:lnTo>
                  <a:lnTo>
                    <a:pt x="288" y="43"/>
                  </a:lnTo>
                  <a:lnTo>
                    <a:pt x="289" y="43"/>
                  </a:lnTo>
                  <a:lnTo>
                    <a:pt x="289" y="42"/>
                  </a:lnTo>
                  <a:lnTo>
                    <a:pt x="290" y="42"/>
                  </a:lnTo>
                  <a:lnTo>
                    <a:pt x="290" y="41"/>
                  </a:lnTo>
                  <a:lnTo>
                    <a:pt x="291" y="40"/>
                  </a:lnTo>
                  <a:lnTo>
                    <a:pt x="291" y="39"/>
                  </a:lnTo>
                  <a:lnTo>
                    <a:pt x="291" y="38"/>
                  </a:lnTo>
                  <a:lnTo>
                    <a:pt x="292" y="38"/>
                  </a:lnTo>
                  <a:lnTo>
                    <a:pt x="295" y="36"/>
                  </a:lnTo>
                  <a:lnTo>
                    <a:pt x="296" y="36"/>
                  </a:lnTo>
                  <a:lnTo>
                    <a:pt x="296" y="35"/>
                  </a:lnTo>
                  <a:lnTo>
                    <a:pt x="297" y="35"/>
                  </a:lnTo>
                  <a:lnTo>
                    <a:pt x="297" y="36"/>
                  </a:lnTo>
                  <a:lnTo>
                    <a:pt x="298" y="36"/>
                  </a:lnTo>
                  <a:lnTo>
                    <a:pt x="300" y="36"/>
                  </a:lnTo>
                  <a:lnTo>
                    <a:pt x="300" y="33"/>
                  </a:lnTo>
                  <a:lnTo>
                    <a:pt x="300" y="27"/>
                  </a:lnTo>
                  <a:lnTo>
                    <a:pt x="300" y="23"/>
                  </a:lnTo>
                  <a:lnTo>
                    <a:pt x="300" y="22"/>
                  </a:lnTo>
                  <a:lnTo>
                    <a:pt x="300" y="21"/>
                  </a:lnTo>
                  <a:lnTo>
                    <a:pt x="300" y="19"/>
                  </a:lnTo>
                  <a:lnTo>
                    <a:pt x="299" y="19"/>
                  </a:lnTo>
                  <a:lnTo>
                    <a:pt x="299" y="18"/>
                  </a:lnTo>
                  <a:lnTo>
                    <a:pt x="298" y="18"/>
                  </a:lnTo>
                  <a:lnTo>
                    <a:pt x="297" y="17"/>
                  </a:lnTo>
                  <a:lnTo>
                    <a:pt x="297" y="16"/>
                  </a:lnTo>
                  <a:lnTo>
                    <a:pt x="296" y="16"/>
                  </a:lnTo>
                  <a:lnTo>
                    <a:pt x="296" y="15"/>
                  </a:lnTo>
                  <a:lnTo>
                    <a:pt x="296" y="14"/>
                  </a:lnTo>
                  <a:lnTo>
                    <a:pt x="296" y="13"/>
                  </a:lnTo>
                  <a:lnTo>
                    <a:pt x="296" y="11"/>
                  </a:lnTo>
                  <a:lnTo>
                    <a:pt x="296" y="10"/>
                  </a:lnTo>
                  <a:lnTo>
                    <a:pt x="296" y="9"/>
                  </a:lnTo>
                  <a:lnTo>
                    <a:pt x="297" y="8"/>
                  </a:lnTo>
                  <a:lnTo>
                    <a:pt x="300" y="7"/>
                  </a:lnTo>
                  <a:lnTo>
                    <a:pt x="302" y="6"/>
                  </a:lnTo>
                  <a:lnTo>
                    <a:pt x="304" y="5"/>
                  </a:lnTo>
                  <a:lnTo>
                    <a:pt x="305" y="5"/>
                  </a:lnTo>
                  <a:lnTo>
                    <a:pt x="307" y="5"/>
                  </a:lnTo>
                  <a:lnTo>
                    <a:pt x="308" y="5"/>
                  </a:lnTo>
                  <a:lnTo>
                    <a:pt x="309" y="5"/>
                  </a:lnTo>
                  <a:lnTo>
                    <a:pt x="310" y="5"/>
                  </a:lnTo>
                  <a:lnTo>
                    <a:pt x="312" y="5"/>
                  </a:lnTo>
                  <a:lnTo>
                    <a:pt x="313" y="6"/>
                  </a:lnTo>
                  <a:lnTo>
                    <a:pt x="314" y="6"/>
                  </a:lnTo>
                  <a:lnTo>
                    <a:pt x="315" y="7"/>
                  </a:lnTo>
                  <a:lnTo>
                    <a:pt x="316" y="7"/>
                  </a:lnTo>
                  <a:lnTo>
                    <a:pt x="316" y="8"/>
                  </a:lnTo>
                  <a:lnTo>
                    <a:pt x="318" y="10"/>
                  </a:lnTo>
                  <a:lnTo>
                    <a:pt x="319" y="11"/>
                  </a:lnTo>
                  <a:lnTo>
                    <a:pt x="319" y="13"/>
                  </a:lnTo>
                  <a:lnTo>
                    <a:pt x="321" y="13"/>
                  </a:lnTo>
                  <a:lnTo>
                    <a:pt x="323" y="17"/>
                  </a:lnTo>
                  <a:lnTo>
                    <a:pt x="323" y="18"/>
                  </a:lnTo>
                  <a:lnTo>
                    <a:pt x="324" y="18"/>
                  </a:lnTo>
                  <a:lnTo>
                    <a:pt x="324" y="19"/>
                  </a:lnTo>
                  <a:lnTo>
                    <a:pt x="324" y="21"/>
                  </a:lnTo>
                  <a:lnTo>
                    <a:pt x="325" y="21"/>
                  </a:lnTo>
                  <a:lnTo>
                    <a:pt x="325" y="22"/>
                  </a:lnTo>
                  <a:lnTo>
                    <a:pt x="325" y="23"/>
                  </a:lnTo>
                  <a:lnTo>
                    <a:pt x="326" y="23"/>
                  </a:lnTo>
                  <a:lnTo>
                    <a:pt x="326" y="24"/>
                  </a:lnTo>
                  <a:lnTo>
                    <a:pt x="327" y="24"/>
                  </a:lnTo>
                  <a:lnTo>
                    <a:pt x="327" y="25"/>
                  </a:lnTo>
                  <a:lnTo>
                    <a:pt x="328" y="25"/>
                  </a:lnTo>
                  <a:lnTo>
                    <a:pt x="328" y="26"/>
                  </a:lnTo>
                  <a:lnTo>
                    <a:pt x="330" y="26"/>
                  </a:lnTo>
                  <a:lnTo>
                    <a:pt x="331" y="26"/>
                  </a:lnTo>
                  <a:lnTo>
                    <a:pt x="338" y="27"/>
                  </a:lnTo>
                  <a:lnTo>
                    <a:pt x="338" y="28"/>
                  </a:lnTo>
                  <a:lnTo>
                    <a:pt x="339" y="28"/>
                  </a:lnTo>
                  <a:lnTo>
                    <a:pt x="339" y="30"/>
                  </a:lnTo>
                  <a:lnTo>
                    <a:pt x="340" y="30"/>
                  </a:lnTo>
                  <a:lnTo>
                    <a:pt x="340" y="31"/>
                  </a:lnTo>
                  <a:lnTo>
                    <a:pt x="342" y="36"/>
                  </a:lnTo>
                  <a:lnTo>
                    <a:pt x="342" y="38"/>
                  </a:lnTo>
                  <a:lnTo>
                    <a:pt x="342" y="39"/>
                  </a:lnTo>
                  <a:lnTo>
                    <a:pt x="343" y="39"/>
                  </a:lnTo>
                  <a:lnTo>
                    <a:pt x="343" y="40"/>
                  </a:lnTo>
                  <a:lnTo>
                    <a:pt x="344" y="40"/>
                  </a:lnTo>
                  <a:lnTo>
                    <a:pt x="345" y="42"/>
                  </a:lnTo>
                  <a:lnTo>
                    <a:pt x="347" y="42"/>
                  </a:lnTo>
                  <a:lnTo>
                    <a:pt x="347" y="43"/>
                  </a:lnTo>
                  <a:lnTo>
                    <a:pt x="348" y="43"/>
                  </a:lnTo>
                  <a:lnTo>
                    <a:pt x="348" y="44"/>
                  </a:lnTo>
                  <a:lnTo>
                    <a:pt x="353" y="46"/>
                  </a:lnTo>
                  <a:lnTo>
                    <a:pt x="353" y="47"/>
                  </a:lnTo>
                  <a:lnTo>
                    <a:pt x="355" y="47"/>
                  </a:lnTo>
                  <a:lnTo>
                    <a:pt x="356" y="47"/>
                  </a:lnTo>
                  <a:lnTo>
                    <a:pt x="357" y="47"/>
                  </a:lnTo>
                  <a:lnTo>
                    <a:pt x="358" y="47"/>
                  </a:lnTo>
                  <a:lnTo>
                    <a:pt x="358" y="48"/>
                  </a:lnTo>
                  <a:lnTo>
                    <a:pt x="359" y="48"/>
                  </a:lnTo>
                  <a:lnTo>
                    <a:pt x="360" y="48"/>
                  </a:lnTo>
                  <a:lnTo>
                    <a:pt x="361" y="48"/>
                  </a:lnTo>
                  <a:lnTo>
                    <a:pt x="365" y="48"/>
                  </a:lnTo>
                  <a:lnTo>
                    <a:pt x="370" y="48"/>
                  </a:lnTo>
                  <a:lnTo>
                    <a:pt x="371" y="48"/>
                  </a:lnTo>
                  <a:lnTo>
                    <a:pt x="373" y="48"/>
                  </a:lnTo>
                  <a:lnTo>
                    <a:pt x="374" y="48"/>
                  </a:lnTo>
                  <a:lnTo>
                    <a:pt x="375" y="48"/>
                  </a:lnTo>
                  <a:lnTo>
                    <a:pt x="375" y="47"/>
                  </a:lnTo>
                  <a:lnTo>
                    <a:pt x="376" y="47"/>
                  </a:lnTo>
                  <a:lnTo>
                    <a:pt x="377" y="46"/>
                  </a:lnTo>
                  <a:lnTo>
                    <a:pt x="378" y="46"/>
                  </a:lnTo>
                  <a:lnTo>
                    <a:pt x="379" y="44"/>
                  </a:lnTo>
                  <a:lnTo>
                    <a:pt x="381" y="43"/>
                  </a:lnTo>
                  <a:lnTo>
                    <a:pt x="382" y="43"/>
                  </a:lnTo>
                  <a:lnTo>
                    <a:pt x="383" y="42"/>
                  </a:lnTo>
                  <a:lnTo>
                    <a:pt x="384" y="41"/>
                  </a:lnTo>
                  <a:lnTo>
                    <a:pt x="385" y="41"/>
                  </a:lnTo>
                  <a:lnTo>
                    <a:pt x="392" y="36"/>
                  </a:lnTo>
                  <a:lnTo>
                    <a:pt x="393" y="40"/>
                  </a:lnTo>
                  <a:lnTo>
                    <a:pt x="393" y="41"/>
                  </a:lnTo>
                  <a:lnTo>
                    <a:pt x="394" y="42"/>
                  </a:lnTo>
                  <a:lnTo>
                    <a:pt x="395" y="42"/>
                  </a:lnTo>
                  <a:lnTo>
                    <a:pt x="396" y="42"/>
                  </a:lnTo>
                  <a:lnTo>
                    <a:pt x="398" y="42"/>
                  </a:lnTo>
                  <a:lnTo>
                    <a:pt x="399" y="42"/>
                  </a:lnTo>
                  <a:lnTo>
                    <a:pt x="399" y="43"/>
                  </a:lnTo>
                  <a:lnTo>
                    <a:pt x="400" y="43"/>
                  </a:lnTo>
                  <a:lnTo>
                    <a:pt x="400" y="42"/>
                  </a:lnTo>
                  <a:lnTo>
                    <a:pt x="401" y="42"/>
                  </a:lnTo>
                  <a:lnTo>
                    <a:pt x="401" y="41"/>
                  </a:lnTo>
                  <a:lnTo>
                    <a:pt x="402" y="41"/>
                  </a:lnTo>
                  <a:lnTo>
                    <a:pt x="402" y="42"/>
                  </a:lnTo>
                  <a:lnTo>
                    <a:pt x="403" y="42"/>
                  </a:lnTo>
                  <a:lnTo>
                    <a:pt x="403" y="43"/>
                  </a:lnTo>
                  <a:lnTo>
                    <a:pt x="404" y="43"/>
                  </a:lnTo>
                  <a:lnTo>
                    <a:pt x="404" y="44"/>
                  </a:lnTo>
                  <a:lnTo>
                    <a:pt x="404" y="46"/>
                  </a:lnTo>
                  <a:lnTo>
                    <a:pt x="405" y="47"/>
                  </a:lnTo>
                  <a:lnTo>
                    <a:pt x="405" y="46"/>
                  </a:lnTo>
                  <a:lnTo>
                    <a:pt x="405" y="47"/>
                  </a:lnTo>
                  <a:lnTo>
                    <a:pt x="407" y="47"/>
                  </a:lnTo>
                  <a:lnTo>
                    <a:pt x="408" y="47"/>
                  </a:lnTo>
                  <a:lnTo>
                    <a:pt x="408" y="48"/>
                  </a:lnTo>
                  <a:lnTo>
                    <a:pt x="409" y="48"/>
                  </a:lnTo>
                  <a:lnTo>
                    <a:pt x="410" y="48"/>
                  </a:lnTo>
                  <a:lnTo>
                    <a:pt x="410" y="47"/>
                  </a:lnTo>
                  <a:lnTo>
                    <a:pt x="411" y="47"/>
                  </a:lnTo>
                  <a:lnTo>
                    <a:pt x="411" y="48"/>
                  </a:lnTo>
                  <a:lnTo>
                    <a:pt x="411" y="47"/>
                  </a:lnTo>
                  <a:lnTo>
                    <a:pt x="412" y="47"/>
                  </a:lnTo>
                  <a:lnTo>
                    <a:pt x="412" y="48"/>
                  </a:lnTo>
                  <a:lnTo>
                    <a:pt x="412" y="49"/>
                  </a:lnTo>
                  <a:lnTo>
                    <a:pt x="412" y="48"/>
                  </a:lnTo>
                  <a:lnTo>
                    <a:pt x="413" y="49"/>
                  </a:lnTo>
                  <a:lnTo>
                    <a:pt x="412" y="49"/>
                  </a:lnTo>
                  <a:lnTo>
                    <a:pt x="412" y="50"/>
                  </a:lnTo>
                  <a:lnTo>
                    <a:pt x="413" y="50"/>
                  </a:lnTo>
                  <a:lnTo>
                    <a:pt x="413" y="51"/>
                  </a:lnTo>
                  <a:lnTo>
                    <a:pt x="413" y="52"/>
                  </a:lnTo>
                  <a:lnTo>
                    <a:pt x="414" y="52"/>
                  </a:lnTo>
                  <a:lnTo>
                    <a:pt x="414" y="53"/>
                  </a:lnTo>
                  <a:lnTo>
                    <a:pt x="416" y="53"/>
                  </a:lnTo>
                  <a:lnTo>
                    <a:pt x="416" y="55"/>
                  </a:lnTo>
                  <a:lnTo>
                    <a:pt x="417" y="55"/>
                  </a:lnTo>
                  <a:lnTo>
                    <a:pt x="417" y="56"/>
                  </a:lnTo>
                  <a:lnTo>
                    <a:pt x="418" y="56"/>
                  </a:lnTo>
                  <a:lnTo>
                    <a:pt x="419" y="56"/>
                  </a:lnTo>
                  <a:lnTo>
                    <a:pt x="420" y="56"/>
                  </a:lnTo>
                  <a:lnTo>
                    <a:pt x="421" y="57"/>
                  </a:lnTo>
                  <a:lnTo>
                    <a:pt x="422" y="57"/>
                  </a:lnTo>
                  <a:lnTo>
                    <a:pt x="425" y="58"/>
                  </a:lnTo>
                  <a:lnTo>
                    <a:pt x="425" y="57"/>
                  </a:lnTo>
                  <a:lnTo>
                    <a:pt x="426" y="57"/>
                  </a:lnTo>
                  <a:lnTo>
                    <a:pt x="427" y="57"/>
                  </a:lnTo>
                  <a:lnTo>
                    <a:pt x="427" y="58"/>
                  </a:lnTo>
                  <a:lnTo>
                    <a:pt x="428" y="59"/>
                  </a:lnTo>
                  <a:lnTo>
                    <a:pt x="428" y="58"/>
                  </a:lnTo>
                  <a:lnTo>
                    <a:pt x="429" y="58"/>
                  </a:lnTo>
                  <a:lnTo>
                    <a:pt x="430" y="58"/>
                  </a:lnTo>
                  <a:lnTo>
                    <a:pt x="431" y="58"/>
                  </a:lnTo>
                  <a:lnTo>
                    <a:pt x="433" y="58"/>
                  </a:lnTo>
                  <a:lnTo>
                    <a:pt x="434" y="58"/>
                  </a:lnTo>
                  <a:lnTo>
                    <a:pt x="435" y="58"/>
                  </a:lnTo>
                  <a:lnTo>
                    <a:pt x="436" y="57"/>
                  </a:lnTo>
                  <a:lnTo>
                    <a:pt x="437" y="57"/>
                  </a:lnTo>
                  <a:lnTo>
                    <a:pt x="437" y="58"/>
                  </a:lnTo>
                  <a:lnTo>
                    <a:pt x="438" y="58"/>
                  </a:lnTo>
                  <a:lnTo>
                    <a:pt x="439" y="58"/>
                  </a:lnTo>
                  <a:lnTo>
                    <a:pt x="440" y="58"/>
                  </a:lnTo>
                  <a:lnTo>
                    <a:pt x="442" y="58"/>
                  </a:lnTo>
                  <a:lnTo>
                    <a:pt x="442" y="59"/>
                  </a:lnTo>
                  <a:lnTo>
                    <a:pt x="443" y="59"/>
                  </a:lnTo>
                  <a:lnTo>
                    <a:pt x="444" y="59"/>
                  </a:lnTo>
                  <a:lnTo>
                    <a:pt x="445" y="59"/>
                  </a:lnTo>
                  <a:lnTo>
                    <a:pt x="446" y="59"/>
                  </a:lnTo>
                  <a:lnTo>
                    <a:pt x="446" y="60"/>
                  </a:lnTo>
                  <a:lnTo>
                    <a:pt x="447" y="60"/>
                  </a:lnTo>
                  <a:lnTo>
                    <a:pt x="448" y="60"/>
                  </a:lnTo>
                  <a:lnTo>
                    <a:pt x="448" y="61"/>
                  </a:lnTo>
                  <a:lnTo>
                    <a:pt x="450" y="61"/>
                  </a:lnTo>
                  <a:lnTo>
                    <a:pt x="450" y="60"/>
                  </a:lnTo>
                  <a:lnTo>
                    <a:pt x="451" y="61"/>
                  </a:lnTo>
                  <a:lnTo>
                    <a:pt x="452" y="61"/>
                  </a:lnTo>
                  <a:lnTo>
                    <a:pt x="453" y="61"/>
                  </a:lnTo>
                  <a:lnTo>
                    <a:pt x="454" y="63"/>
                  </a:lnTo>
                  <a:lnTo>
                    <a:pt x="455" y="63"/>
                  </a:lnTo>
                  <a:lnTo>
                    <a:pt x="456" y="63"/>
                  </a:lnTo>
                  <a:lnTo>
                    <a:pt x="457" y="63"/>
                  </a:lnTo>
                  <a:lnTo>
                    <a:pt x="457" y="64"/>
                  </a:lnTo>
                  <a:lnTo>
                    <a:pt x="459" y="64"/>
                  </a:lnTo>
                  <a:lnTo>
                    <a:pt x="460" y="64"/>
                  </a:lnTo>
                  <a:lnTo>
                    <a:pt x="460" y="65"/>
                  </a:lnTo>
                  <a:lnTo>
                    <a:pt x="461" y="65"/>
                  </a:lnTo>
                  <a:lnTo>
                    <a:pt x="461" y="66"/>
                  </a:lnTo>
                  <a:lnTo>
                    <a:pt x="462" y="66"/>
                  </a:lnTo>
                  <a:lnTo>
                    <a:pt x="463" y="66"/>
                  </a:lnTo>
                  <a:lnTo>
                    <a:pt x="463" y="65"/>
                  </a:lnTo>
                  <a:lnTo>
                    <a:pt x="464" y="65"/>
                  </a:lnTo>
                  <a:lnTo>
                    <a:pt x="465" y="65"/>
                  </a:lnTo>
                  <a:lnTo>
                    <a:pt x="467" y="66"/>
                  </a:lnTo>
                  <a:lnTo>
                    <a:pt x="468" y="66"/>
                  </a:lnTo>
                  <a:lnTo>
                    <a:pt x="468" y="67"/>
                  </a:lnTo>
                  <a:lnTo>
                    <a:pt x="469" y="67"/>
                  </a:lnTo>
                  <a:lnTo>
                    <a:pt x="469" y="68"/>
                  </a:lnTo>
                  <a:lnTo>
                    <a:pt x="469" y="69"/>
                  </a:lnTo>
                  <a:lnTo>
                    <a:pt x="469" y="70"/>
                  </a:lnTo>
                  <a:lnTo>
                    <a:pt x="469" y="72"/>
                  </a:lnTo>
                  <a:lnTo>
                    <a:pt x="469" y="73"/>
                  </a:lnTo>
                  <a:lnTo>
                    <a:pt x="468" y="73"/>
                  </a:lnTo>
                  <a:lnTo>
                    <a:pt x="468" y="74"/>
                  </a:lnTo>
                  <a:lnTo>
                    <a:pt x="467" y="74"/>
                  </a:lnTo>
                  <a:lnTo>
                    <a:pt x="467" y="75"/>
                  </a:lnTo>
                  <a:lnTo>
                    <a:pt x="467" y="76"/>
                  </a:lnTo>
                  <a:lnTo>
                    <a:pt x="468" y="76"/>
                  </a:lnTo>
                  <a:lnTo>
                    <a:pt x="468" y="77"/>
                  </a:lnTo>
                  <a:lnTo>
                    <a:pt x="468" y="78"/>
                  </a:lnTo>
                  <a:lnTo>
                    <a:pt x="468" y="80"/>
                  </a:lnTo>
                  <a:lnTo>
                    <a:pt x="468" y="85"/>
                  </a:lnTo>
                  <a:lnTo>
                    <a:pt x="469" y="89"/>
                  </a:lnTo>
                  <a:lnTo>
                    <a:pt x="471" y="90"/>
                  </a:lnTo>
                  <a:lnTo>
                    <a:pt x="471" y="91"/>
                  </a:lnTo>
                  <a:lnTo>
                    <a:pt x="471" y="92"/>
                  </a:lnTo>
                  <a:lnTo>
                    <a:pt x="471" y="93"/>
                  </a:lnTo>
                  <a:lnTo>
                    <a:pt x="471" y="94"/>
                  </a:lnTo>
                  <a:lnTo>
                    <a:pt x="472" y="94"/>
                  </a:lnTo>
                  <a:lnTo>
                    <a:pt x="471" y="95"/>
                  </a:lnTo>
                  <a:lnTo>
                    <a:pt x="471" y="98"/>
                  </a:lnTo>
                  <a:lnTo>
                    <a:pt x="470" y="98"/>
                  </a:lnTo>
                  <a:lnTo>
                    <a:pt x="470" y="100"/>
                  </a:lnTo>
                  <a:lnTo>
                    <a:pt x="469" y="101"/>
                  </a:lnTo>
                  <a:lnTo>
                    <a:pt x="468" y="102"/>
                  </a:lnTo>
                  <a:lnTo>
                    <a:pt x="468" y="103"/>
                  </a:lnTo>
                  <a:lnTo>
                    <a:pt x="467" y="105"/>
                  </a:lnTo>
                  <a:lnTo>
                    <a:pt x="465" y="106"/>
                  </a:lnTo>
                  <a:lnTo>
                    <a:pt x="467" y="106"/>
                  </a:lnTo>
                  <a:lnTo>
                    <a:pt x="468" y="106"/>
                  </a:lnTo>
                  <a:lnTo>
                    <a:pt x="469" y="106"/>
                  </a:lnTo>
                  <a:lnTo>
                    <a:pt x="470" y="105"/>
                  </a:lnTo>
                  <a:lnTo>
                    <a:pt x="470" y="103"/>
                  </a:lnTo>
                  <a:lnTo>
                    <a:pt x="471" y="103"/>
                  </a:lnTo>
                  <a:lnTo>
                    <a:pt x="472" y="102"/>
                  </a:lnTo>
                  <a:lnTo>
                    <a:pt x="472" y="101"/>
                  </a:lnTo>
                  <a:lnTo>
                    <a:pt x="473" y="101"/>
                  </a:lnTo>
                  <a:lnTo>
                    <a:pt x="474" y="101"/>
                  </a:lnTo>
                  <a:lnTo>
                    <a:pt x="474" y="102"/>
                  </a:lnTo>
                  <a:lnTo>
                    <a:pt x="476" y="102"/>
                  </a:lnTo>
                  <a:lnTo>
                    <a:pt x="476" y="103"/>
                  </a:lnTo>
                  <a:lnTo>
                    <a:pt x="478" y="102"/>
                  </a:lnTo>
                  <a:lnTo>
                    <a:pt x="478" y="101"/>
                  </a:lnTo>
                  <a:lnTo>
                    <a:pt x="477" y="100"/>
                  </a:lnTo>
                  <a:lnTo>
                    <a:pt x="476" y="100"/>
                  </a:lnTo>
                  <a:lnTo>
                    <a:pt x="477" y="99"/>
                  </a:lnTo>
                  <a:lnTo>
                    <a:pt x="477" y="98"/>
                  </a:lnTo>
                  <a:lnTo>
                    <a:pt x="477" y="97"/>
                  </a:lnTo>
                  <a:lnTo>
                    <a:pt x="478" y="97"/>
                  </a:lnTo>
                  <a:lnTo>
                    <a:pt x="478" y="98"/>
                  </a:lnTo>
                  <a:lnTo>
                    <a:pt x="478" y="99"/>
                  </a:lnTo>
                  <a:lnTo>
                    <a:pt x="479" y="99"/>
                  </a:lnTo>
                  <a:lnTo>
                    <a:pt x="480" y="99"/>
                  </a:lnTo>
                  <a:lnTo>
                    <a:pt x="481" y="100"/>
                  </a:lnTo>
                  <a:lnTo>
                    <a:pt x="482" y="100"/>
                  </a:lnTo>
                  <a:lnTo>
                    <a:pt x="483" y="100"/>
                  </a:lnTo>
                  <a:lnTo>
                    <a:pt x="485" y="100"/>
                  </a:lnTo>
                  <a:lnTo>
                    <a:pt x="486" y="100"/>
                  </a:lnTo>
                  <a:lnTo>
                    <a:pt x="487" y="100"/>
                  </a:lnTo>
                  <a:lnTo>
                    <a:pt x="487" y="99"/>
                  </a:lnTo>
                  <a:lnTo>
                    <a:pt x="488" y="98"/>
                  </a:lnTo>
                  <a:lnTo>
                    <a:pt x="489" y="97"/>
                  </a:lnTo>
                  <a:lnTo>
                    <a:pt x="491" y="93"/>
                  </a:lnTo>
                  <a:lnTo>
                    <a:pt x="493" y="92"/>
                  </a:lnTo>
                  <a:lnTo>
                    <a:pt x="493" y="91"/>
                  </a:lnTo>
                  <a:lnTo>
                    <a:pt x="494" y="90"/>
                  </a:lnTo>
                  <a:lnTo>
                    <a:pt x="494" y="89"/>
                  </a:lnTo>
                  <a:lnTo>
                    <a:pt x="495" y="89"/>
                  </a:lnTo>
                  <a:lnTo>
                    <a:pt x="496" y="88"/>
                  </a:lnTo>
                  <a:lnTo>
                    <a:pt x="498" y="85"/>
                  </a:lnTo>
                  <a:lnTo>
                    <a:pt x="500" y="83"/>
                  </a:lnTo>
                  <a:lnTo>
                    <a:pt x="502" y="83"/>
                  </a:lnTo>
                  <a:lnTo>
                    <a:pt x="503" y="82"/>
                  </a:lnTo>
                  <a:lnTo>
                    <a:pt x="504" y="80"/>
                  </a:lnTo>
                  <a:lnTo>
                    <a:pt x="505" y="78"/>
                  </a:lnTo>
                  <a:lnTo>
                    <a:pt x="507" y="76"/>
                  </a:lnTo>
                  <a:lnTo>
                    <a:pt x="508" y="75"/>
                  </a:lnTo>
                  <a:lnTo>
                    <a:pt x="510" y="74"/>
                  </a:lnTo>
                  <a:lnTo>
                    <a:pt x="511" y="74"/>
                  </a:lnTo>
                  <a:lnTo>
                    <a:pt x="512" y="74"/>
                  </a:lnTo>
                  <a:lnTo>
                    <a:pt x="512" y="73"/>
                  </a:lnTo>
                  <a:lnTo>
                    <a:pt x="512" y="72"/>
                  </a:lnTo>
                  <a:lnTo>
                    <a:pt x="512" y="69"/>
                  </a:lnTo>
                  <a:lnTo>
                    <a:pt x="512" y="68"/>
                  </a:lnTo>
                  <a:lnTo>
                    <a:pt x="513" y="67"/>
                  </a:lnTo>
                  <a:lnTo>
                    <a:pt x="512" y="66"/>
                  </a:lnTo>
                  <a:lnTo>
                    <a:pt x="513" y="65"/>
                  </a:lnTo>
                  <a:lnTo>
                    <a:pt x="513" y="64"/>
                  </a:lnTo>
                  <a:lnTo>
                    <a:pt x="513" y="63"/>
                  </a:lnTo>
                  <a:lnTo>
                    <a:pt x="513" y="59"/>
                  </a:lnTo>
                  <a:lnTo>
                    <a:pt x="512" y="58"/>
                  </a:lnTo>
                  <a:lnTo>
                    <a:pt x="513" y="57"/>
                  </a:lnTo>
                  <a:lnTo>
                    <a:pt x="513" y="56"/>
                  </a:lnTo>
                  <a:lnTo>
                    <a:pt x="513" y="52"/>
                  </a:lnTo>
                  <a:lnTo>
                    <a:pt x="513" y="50"/>
                  </a:lnTo>
                  <a:lnTo>
                    <a:pt x="514" y="50"/>
                  </a:lnTo>
                  <a:lnTo>
                    <a:pt x="514" y="48"/>
                  </a:lnTo>
                  <a:lnTo>
                    <a:pt x="513" y="47"/>
                  </a:lnTo>
                  <a:lnTo>
                    <a:pt x="513" y="46"/>
                  </a:lnTo>
                  <a:lnTo>
                    <a:pt x="512" y="46"/>
                  </a:lnTo>
                  <a:lnTo>
                    <a:pt x="513" y="46"/>
                  </a:lnTo>
                  <a:lnTo>
                    <a:pt x="513" y="44"/>
                  </a:lnTo>
                  <a:lnTo>
                    <a:pt x="514" y="44"/>
                  </a:lnTo>
                  <a:lnTo>
                    <a:pt x="515" y="44"/>
                  </a:lnTo>
                  <a:lnTo>
                    <a:pt x="516" y="44"/>
                  </a:lnTo>
                  <a:lnTo>
                    <a:pt x="517" y="44"/>
                  </a:lnTo>
                  <a:lnTo>
                    <a:pt x="519" y="44"/>
                  </a:lnTo>
                  <a:lnTo>
                    <a:pt x="520" y="44"/>
                  </a:lnTo>
                  <a:lnTo>
                    <a:pt x="521" y="46"/>
                  </a:lnTo>
                  <a:lnTo>
                    <a:pt x="522" y="46"/>
                  </a:lnTo>
                  <a:lnTo>
                    <a:pt x="523" y="47"/>
                  </a:lnTo>
                  <a:lnTo>
                    <a:pt x="524" y="47"/>
                  </a:lnTo>
                  <a:lnTo>
                    <a:pt x="525" y="47"/>
                  </a:lnTo>
                  <a:lnTo>
                    <a:pt x="528" y="46"/>
                  </a:lnTo>
                  <a:lnTo>
                    <a:pt x="529" y="46"/>
                  </a:lnTo>
                  <a:lnTo>
                    <a:pt x="530" y="43"/>
                  </a:lnTo>
                  <a:lnTo>
                    <a:pt x="531" y="43"/>
                  </a:lnTo>
                  <a:lnTo>
                    <a:pt x="532" y="43"/>
                  </a:lnTo>
                  <a:lnTo>
                    <a:pt x="533" y="44"/>
                  </a:lnTo>
                  <a:lnTo>
                    <a:pt x="534" y="44"/>
                  </a:lnTo>
                  <a:lnTo>
                    <a:pt x="534" y="46"/>
                  </a:lnTo>
                  <a:lnTo>
                    <a:pt x="536" y="46"/>
                  </a:lnTo>
                  <a:lnTo>
                    <a:pt x="537" y="46"/>
                  </a:lnTo>
                  <a:lnTo>
                    <a:pt x="539" y="50"/>
                  </a:lnTo>
                  <a:lnTo>
                    <a:pt x="540" y="52"/>
                  </a:lnTo>
                  <a:lnTo>
                    <a:pt x="540" y="53"/>
                  </a:lnTo>
                  <a:lnTo>
                    <a:pt x="541" y="55"/>
                  </a:lnTo>
                  <a:lnTo>
                    <a:pt x="542" y="56"/>
                  </a:lnTo>
                  <a:lnTo>
                    <a:pt x="542" y="57"/>
                  </a:lnTo>
                  <a:lnTo>
                    <a:pt x="542" y="58"/>
                  </a:lnTo>
                  <a:lnTo>
                    <a:pt x="542" y="60"/>
                  </a:lnTo>
                  <a:lnTo>
                    <a:pt x="543" y="60"/>
                  </a:lnTo>
                  <a:lnTo>
                    <a:pt x="543" y="63"/>
                  </a:lnTo>
                  <a:lnTo>
                    <a:pt x="543" y="65"/>
                  </a:lnTo>
                  <a:lnTo>
                    <a:pt x="543" y="67"/>
                  </a:lnTo>
                  <a:lnTo>
                    <a:pt x="546" y="66"/>
                  </a:lnTo>
                  <a:lnTo>
                    <a:pt x="549" y="66"/>
                  </a:lnTo>
                  <a:lnTo>
                    <a:pt x="549" y="65"/>
                  </a:lnTo>
                  <a:lnTo>
                    <a:pt x="550" y="64"/>
                  </a:lnTo>
                  <a:lnTo>
                    <a:pt x="551" y="63"/>
                  </a:lnTo>
                  <a:lnTo>
                    <a:pt x="553" y="61"/>
                  </a:lnTo>
                  <a:lnTo>
                    <a:pt x="554" y="61"/>
                  </a:lnTo>
                  <a:lnTo>
                    <a:pt x="555" y="60"/>
                  </a:lnTo>
                  <a:lnTo>
                    <a:pt x="556" y="61"/>
                  </a:lnTo>
                  <a:lnTo>
                    <a:pt x="556" y="63"/>
                  </a:lnTo>
                  <a:lnTo>
                    <a:pt x="556" y="64"/>
                  </a:lnTo>
                  <a:lnTo>
                    <a:pt x="556" y="65"/>
                  </a:lnTo>
                  <a:lnTo>
                    <a:pt x="555" y="66"/>
                  </a:lnTo>
                  <a:lnTo>
                    <a:pt x="555" y="68"/>
                  </a:lnTo>
                  <a:lnTo>
                    <a:pt x="555" y="69"/>
                  </a:lnTo>
                  <a:lnTo>
                    <a:pt x="555" y="70"/>
                  </a:lnTo>
                  <a:lnTo>
                    <a:pt x="555" y="72"/>
                  </a:lnTo>
                  <a:lnTo>
                    <a:pt x="555" y="73"/>
                  </a:lnTo>
                  <a:lnTo>
                    <a:pt x="555" y="74"/>
                  </a:lnTo>
                  <a:lnTo>
                    <a:pt x="555" y="75"/>
                  </a:lnTo>
                  <a:lnTo>
                    <a:pt x="556" y="75"/>
                  </a:lnTo>
                  <a:lnTo>
                    <a:pt x="557" y="75"/>
                  </a:lnTo>
                  <a:lnTo>
                    <a:pt x="559" y="77"/>
                  </a:lnTo>
                  <a:lnTo>
                    <a:pt x="562" y="80"/>
                  </a:lnTo>
                  <a:lnTo>
                    <a:pt x="564" y="83"/>
                  </a:lnTo>
                  <a:lnTo>
                    <a:pt x="565" y="83"/>
                  </a:lnTo>
                  <a:lnTo>
                    <a:pt x="566" y="83"/>
                  </a:lnTo>
                  <a:lnTo>
                    <a:pt x="567" y="84"/>
                  </a:lnTo>
                  <a:lnTo>
                    <a:pt x="572" y="84"/>
                  </a:lnTo>
                  <a:lnTo>
                    <a:pt x="572" y="85"/>
                  </a:lnTo>
                  <a:lnTo>
                    <a:pt x="573" y="85"/>
                  </a:lnTo>
                  <a:lnTo>
                    <a:pt x="574" y="85"/>
                  </a:lnTo>
                  <a:lnTo>
                    <a:pt x="574" y="86"/>
                  </a:lnTo>
                  <a:lnTo>
                    <a:pt x="574" y="88"/>
                  </a:lnTo>
                  <a:lnTo>
                    <a:pt x="574" y="89"/>
                  </a:lnTo>
                  <a:lnTo>
                    <a:pt x="574" y="91"/>
                  </a:lnTo>
                  <a:lnTo>
                    <a:pt x="575" y="91"/>
                  </a:lnTo>
                  <a:lnTo>
                    <a:pt x="575" y="92"/>
                  </a:lnTo>
                  <a:lnTo>
                    <a:pt x="577" y="93"/>
                  </a:lnTo>
                  <a:lnTo>
                    <a:pt x="579" y="93"/>
                  </a:lnTo>
                  <a:lnTo>
                    <a:pt x="579" y="95"/>
                  </a:lnTo>
                  <a:lnTo>
                    <a:pt x="579" y="97"/>
                  </a:lnTo>
                  <a:lnTo>
                    <a:pt x="579" y="98"/>
                  </a:lnTo>
                  <a:lnTo>
                    <a:pt x="579" y="99"/>
                  </a:lnTo>
                  <a:lnTo>
                    <a:pt x="580" y="101"/>
                  </a:lnTo>
                  <a:lnTo>
                    <a:pt x="581" y="103"/>
                  </a:lnTo>
                  <a:lnTo>
                    <a:pt x="583" y="106"/>
                  </a:lnTo>
                  <a:lnTo>
                    <a:pt x="584" y="107"/>
                  </a:lnTo>
                  <a:lnTo>
                    <a:pt x="584" y="109"/>
                  </a:lnTo>
                  <a:lnTo>
                    <a:pt x="584" y="111"/>
                  </a:lnTo>
                  <a:lnTo>
                    <a:pt x="585" y="114"/>
                  </a:lnTo>
                  <a:lnTo>
                    <a:pt x="585" y="116"/>
                  </a:lnTo>
                  <a:lnTo>
                    <a:pt x="585" y="117"/>
                  </a:lnTo>
                  <a:lnTo>
                    <a:pt x="586" y="117"/>
                  </a:lnTo>
                  <a:lnTo>
                    <a:pt x="592" y="118"/>
                  </a:lnTo>
                  <a:lnTo>
                    <a:pt x="593" y="118"/>
                  </a:lnTo>
                  <a:lnTo>
                    <a:pt x="593" y="119"/>
                  </a:lnTo>
                  <a:lnTo>
                    <a:pt x="594" y="119"/>
                  </a:lnTo>
                  <a:lnTo>
                    <a:pt x="595" y="119"/>
                  </a:lnTo>
                  <a:lnTo>
                    <a:pt x="597" y="119"/>
                  </a:lnTo>
                  <a:lnTo>
                    <a:pt x="597" y="120"/>
                  </a:lnTo>
                  <a:lnTo>
                    <a:pt x="598" y="120"/>
                  </a:lnTo>
                  <a:lnTo>
                    <a:pt x="599" y="120"/>
                  </a:lnTo>
                  <a:lnTo>
                    <a:pt x="600" y="120"/>
                  </a:lnTo>
                  <a:lnTo>
                    <a:pt x="601" y="120"/>
                  </a:lnTo>
                  <a:lnTo>
                    <a:pt x="602" y="120"/>
                  </a:lnTo>
                  <a:lnTo>
                    <a:pt x="602" y="122"/>
                  </a:lnTo>
                  <a:lnTo>
                    <a:pt x="605" y="122"/>
                  </a:lnTo>
                  <a:lnTo>
                    <a:pt x="607" y="119"/>
                  </a:lnTo>
                  <a:lnTo>
                    <a:pt x="607" y="120"/>
                  </a:lnTo>
                  <a:lnTo>
                    <a:pt x="608" y="120"/>
                  </a:lnTo>
                  <a:lnTo>
                    <a:pt x="608" y="122"/>
                  </a:lnTo>
                  <a:lnTo>
                    <a:pt x="609" y="122"/>
                  </a:lnTo>
                  <a:lnTo>
                    <a:pt x="610" y="122"/>
                  </a:lnTo>
                  <a:lnTo>
                    <a:pt x="611" y="122"/>
                  </a:lnTo>
                  <a:lnTo>
                    <a:pt x="612" y="122"/>
                  </a:lnTo>
                  <a:lnTo>
                    <a:pt x="612" y="123"/>
                  </a:lnTo>
                  <a:lnTo>
                    <a:pt x="614" y="123"/>
                  </a:lnTo>
                  <a:lnTo>
                    <a:pt x="614" y="122"/>
                  </a:lnTo>
                  <a:lnTo>
                    <a:pt x="615" y="122"/>
                  </a:lnTo>
                  <a:lnTo>
                    <a:pt x="616" y="122"/>
                  </a:lnTo>
                  <a:lnTo>
                    <a:pt x="617" y="122"/>
                  </a:lnTo>
                  <a:lnTo>
                    <a:pt x="617" y="120"/>
                  </a:lnTo>
                  <a:lnTo>
                    <a:pt x="622" y="119"/>
                  </a:lnTo>
                  <a:lnTo>
                    <a:pt x="625" y="117"/>
                  </a:lnTo>
                  <a:lnTo>
                    <a:pt x="626" y="117"/>
                  </a:lnTo>
                  <a:lnTo>
                    <a:pt x="627" y="117"/>
                  </a:lnTo>
                  <a:lnTo>
                    <a:pt x="627" y="118"/>
                  </a:lnTo>
                  <a:lnTo>
                    <a:pt x="626" y="120"/>
                  </a:lnTo>
                  <a:lnTo>
                    <a:pt x="626" y="122"/>
                  </a:lnTo>
                  <a:lnTo>
                    <a:pt x="625" y="122"/>
                  </a:lnTo>
                  <a:lnTo>
                    <a:pt x="625" y="123"/>
                  </a:lnTo>
                  <a:lnTo>
                    <a:pt x="625" y="124"/>
                  </a:lnTo>
                  <a:lnTo>
                    <a:pt x="625" y="126"/>
                  </a:lnTo>
                  <a:lnTo>
                    <a:pt x="625" y="127"/>
                  </a:lnTo>
                  <a:lnTo>
                    <a:pt x="625" y="128"/>
                  </a:lnTo>
                  <a:lnTo>
                    <a:pt x="625" y="130"/>
                  </a:lnTo>
                  <a:lnTo>
                    <a:pt x="625" y="131"/>
                  </a:lnTo>
                  <a:lnTo>
                    <a:pt x="625" y="132"/>
                  </a:lnTo>
                  <a:lnTo>
                    <a:pt x="625" y="133"/>
                  </a:lnTo>
                  <a:lnTo>
                    <a:pt x="625" y="134"/>
                  </a:lnTo>
                  <a:lnTo>
                    <a:pt x="624" y="134"/>
                  </a:lnTo>
                  <a:lnTo>
                    <a:pt x="624" y="135"/>
                  </a:lnTo>
                  <a:lnTo>
                    <a:pt x="624" y="136"/>
                  </a:lnTo>
                  <a:lnTo>
                    <a:pt x="624" y="137"/>
                  </a:lnTo>
                  <a:lnTo>
                    <a:pt x="624" y="139"/>
                  </a:lnTo>
                  <a:lnTo>
                    <a:pt x="623" y="140"/>
                  </a:lnTo>
                  <a:lnTo>
                    <a:pt x="623" y="141"/>
                  </a:lnTo>
                  <a:lnTo>
                    <a:pt x="623" y="142"/>
                  </a:lnTo>
                  <a:lnTo>
                    <a:pt x="623" y="143"/>
                  </a:lnTo>
                  <a:lnTo>
                    <a:pt x="622" y="144"/>
                  </a:lnTo>
                  <a:lnTo>
                    <a:pt x="622" y="145"/>
                  </a:lnTo>
                  <a:lnTo>
                    <a:pt x="622" y="147"/>
                  </a:lnTo>
                  <a:lnTo>
                    <a:pt x="622" y="148"/>
                  </a:lnTo>
                  <a:lnTo>
                    <a:pt x="622" y="149"/>
                  </a:lnTo>
                  <a:lnTo>
                    <a:pt x="620" y="150"/>
                  </a:lnTo>
                  <a:lnTo>
                    <a:pt x="620" y="151"/>
                  </a:lnTo>
                  <a:lnTo>
                    <a:pt x="624" y="151"/>
                  </a:lnTo>
                  <a:lnTo>
                    <a:pt x="625" y="150"/>
                  </a:lnTo>
                  <a:lnTo>
                    <a:pt x="626" y="150"/>
                  </a:lnTo>
                  <a:lnTo>
                    <a:pt x="627" y="149"/>
                  </a:lnTo>
                  <a:lnTo>
                    <a:pt x="628" y="150"/>
                  </a:lnTo>
                  <a:lnTo>
                    <a:pt x="629" y="149"/>
                  </a:lnTo>
                  <a:lnTo>
                    <a:pt x="629" y="150"/>
                  </a:lnTo>
                  <a:lnTo>
                    <a:pt x="631" y="150"/>
                  </a:lnTo>
                  <a:lnTo>
                    <a:pt x="632" y="151"/>
                  </a:lnTo>
                  <a:lnTo>
                    <a:pt x="633" y="152"/>
                  </a:lnTo>
                  <a:lnTo>
                    <a:pt x="634" y="153"/>
                  </a:lnTo>
                  <a:lnTo>
                    <a:pt x="637" y="156"/>
                  </a:lnTo>
                  <a:lnTo>
                    <a:pt x="638" y="156"/>
                  </a:lnTo>
                  <a:lnTo>
                    <a:pt x="638" y="157"/>
                  </a:lnTo>
                  <a:lnTo>
                    <a:pt x="637" y="158"/>
                  </a:lnTo>
                  <a:lnTo>
                    <a:pt x="637" y="159"/>
                  </a:lnTo>
                  <a:lnTo>
                    <a:pt x="637" y="160"/>
                  </a:lnTo>
                  <a:lnTo>
                    <a:pt x="637" y="161"/>
                  </a:lnTo>
                  <a:lnTo>
                    <a:pt x="637" y="162"/>
                  </a:lnTo>
                  <a:lnTo>
                    <a:pt x="638" y="162"/>
                  </a:lnTo>
                  <a:lnTo>
                    <a:pt x="638" y="164"/>
                  </a:lnTo>
                  <a:lnTo>
                    <a:pt x="640" y="165"/>
                  </a:lnTo>
                  <a:lnTo>
                    <a:pt x="638" y="166"/>
                  </a:lnTo>
                  <a:lnTo>
                    <a:pt x="637" y="166"/>
                  </a:lnTo>
                  <a:lnTo>
                    <a:pt x="638" y="167"/>
                  </a:lnTo>
                  <a:lnTo>
                    <a:pt x="637" y="167"/>
                  </a:lnTo>
                  <a:lnTo>
                    <a:pt x="637" y="168"/>
                  </a:lnTo>
                  <a:lnTo>
                    <a:pt x="636" y="168"/>
                  </a:lnTo>
                  <a:lnTo>
                    <a:pt x="636" y="169"/>
                  </a:lnTo>
                  <a:lnTo>
                    <a:pt x="635" y="170"/>
                  </a:lnTo>
                  <a:lnTo>
                    <a:pt x="634" y="170"/>
                  </a:lnTo>
                  <a:lnTo>
                    <a:pt x="634" y="172"/>
                  </a:lnTo>
                  <a:lnTo>
                    <a:pt x="633" y="172"/>
                  </a:lnTo>
                  <a:lnTo>
                    <a:pt x="633" y="173"/>
                  </a:lnTo>
                  <a:lnTo>
                    <a:pt x="632" y="173"/>
                  </a:lnTo>
                  <a:lnTo>
                    <a:pt x="632" y="174"/>
                  </a:lnTo>
                  <a:lnTo>
                    <a:pt x="631" y="175"/>
                  </a:lnTo>
                  <a:lnTo>
                    <a:pt x="631" y="176"/>
                  </a:lnTo>
                  <a:lnTo>
                    <a:pt x="629" y="176"/>
                  </a:lnTo>
                  <a:lnTo>
                    <a:pt x="628" y="176"/>
                  </a:lnTo>
                  <a:lnTo>
                    <a:pt x="628" y="178"/>
                  </a:lnTo>
                  <a:lnTo>
                    <a:pt x="627" y="180"/>
                  </a:lnTo>
                  <a:lnTo>
                    <a:pt x="627" y="181"/>
                  </a:lnTo>
                  <a:lnTo>
                    <a:pt x="628" y="184"/>
                  </a:lnTo>
                  <a:lnTo>
                    <a:pt x="629" y="185"/>
                  </a:lnTo>
                  <a:lnTo>
                    <a:pt x="629" y="187"/>
                  </a:lnTo>
                  <a:lnTo>
                    <a:pt x="631" y="189"/>
                  </a:lnTo>
                  <a:lnTo>
                    <a:pt x="631" y="190"/>
                  </a:lnTo>
                  <a:lnTo>
                    <a:pt x="632" y="191"/>
                  </a:lnTo>
                  <a:lnTo>
                    <a:pt x="632" y="192"/>
                  </a:lnTo>
                  <a:lnTo>
                    <a:pt x="632" y="193"/>
                  </a:lnTo>
                  <a:lnTo>
                    <a:pt x="633" y="194"/>
                  </a:lnTo>
                  <a:lnTo>
                    <a:pt x="633" y="195"/>
                  </a:lnTo>
                  <a:lnTo>
                    <a:pt x="632" y="195"/>
                  </a:lnTo>
                  <a:lnTo>
                    <a:pt x="632" y="197"/>
                  </a:lnTo>
                  <a:lnTo>
                    <a:pt x="631" y="197"/>
                  </a:lnTo>
                  <a:lnTo>
                    <a:pt x="632" y="198"/>
                  </a:lnTo>
                  <a:lnTo>
                    <a:pt x="633" y="200"/>
                  </a:lnTo>
                  <a:lnTo>
                    <a:pt x="634" y="200"/>
                  </a:lnTo>
                  <a:lnTo>
                    <a:pt x="634" y="201"/>
                  </a:lnTo>
                  <a:lnTo>
                    <a:pt x="635" y="202"/>
                  </a:lnTo>
                  <a:lnTo>
                    <a:pt x="635" y="203"/>
                  </a:lnTo>
                  <a:lnTo>
                    <a:pt x="636" y="203"/>
                  </a:lnTo>
                  <a:lnTo>
                    <a:pt x="636" y="205"/>
                  </a:lnTo>
                  <a:lnTo>
                    <a:pt x="637" y="205"/>
                  </a:lnTo>
                  <a:lnTo>
                    <a:pt x="637" y="206"/>
                  </a:lnTo>
                  <a:lnTo>
                    <a:pt x="638" y="206"/>
                  </a:lnTo>
                  <a:lnTo>
                    <a:pt x="640" y="207"/>
                  </a:lnTo>
                  <a:lnTo>
                    <a:pt x="640" y="208"/>
                  </a:lnTo>
                  <a:lnTo>
                    <a:pt x="642" y="209"/>
                  </a:lnTo>
                  <a:lnTo>
                    <a:pt x="643" y="211"/>
                  </a:lnTo>
                  <a:lnTo>
                    <a:pt x="642" y="211"/>
                  </a:lnTo>
                  <a:lnTo>
                    <a:pt x="642" y="212"/>
                  </a:lnTo>
                  <a:lnTo>
                    <a:pt x="641" y="212"/>
                  </a:lnTo>
                  <a:lnTo>
                    <a:pt x="640" y="214"/>
                  </a:lnTo>
                  <a:lnTo>
                    <a:pt x="638" y="214"/>
                  </a:lnTo>
                  <a:lnTo>
                    <a:pt x="637" y="215"/>
                  </a:lnTo>
                  <a:lnTo>
                    <a:pt x="637" y="216"/>
                  </a:lnTo>
                  <a:lnTo>
                    <a:pt x="636" y="218"/>
                  </a:lnTo>
                  <a:lnTo>
                    <a:pt x="635" y="218"/>
                  </a:lnTo>
                  <a:lnTo>
                    <a:pt x="636" y="218"/>
                  </a:lnTo>
                  <a:lnTo>
                    <a:pt x="636" y="219"/>
                  </a:lnTo>
                  <a:lnTo>
                    <a:pt x="637" y="219"/>
                  </a:lnTo>
                  <a:lnTo>
                    <a:pt x="636" y="220"/>
                  </a:lnTo>
                  <a:lnTo>
                    <a:pt x="635" y="220"/>
                  </a:lnTo>
                  <a:lnTo>
                    <a:pt x="634" y="220"/>
                  </a:lnTo>
                  <a:lnTo>
                    <a:pt x="633" y="219"/>
                  </a:lnTo>
                  <a:lnTo>
                    <a:pt x="632" y="219"/>
                  </a:lnTo>
                  <a:lnTo>
                    <a:pt x="631" y="219"/>
                  </a:lnTo>
                  <a:lnTo>
                    <a:pt x="629" y="219"/>
                  </a:lnTo>
                  <a:lnTo>
                    <a:pt x="627" y="220"/>
                  </a:lnTo>
                  <a:lnTo>
                    <a:pt x="626" y="220"/>
                  </a:lnTo>
                  <a:lnTo>
                    <a:pt x="626" y="222"/>
                  </a:lnTo>
                  <a:lnTo>
                    <a:pt x="626" y="223"/>
                  </a:lnTo>
                  <a:lnTo>
                    <a:pt x="625" y="223"/>
                  </a:lnTo>
                  <a:lnTo>
                    <a:pt x="624" y="223"/>
                  </a:lnTo>
                  <a:lnTo>
                    <a:pt x="623" y="223"/>
                  </a:lnTo>
                  <a:lnTo>
                    <a:pt x="622" y="223"/>
                  </a:lnTo>
                  <a:lnTo>
                    <a:pt x="620" y="224"/>
                  </a:lnTo>
                  <a:lnTo>
                    <a:pt x="619" y="224"/>
                  </a:lnTo>
                  <a:lnTo>
                    <a:pt x="618" y="225"/>
                  </a:lnTo>
                  <a:lnTo>
                    <a:pt x="617" y="225"/>
                  </a:lnTo>
                  <a:lnTo>
                    <a:pt x="617" y="226"/>
                  </a:lnTo>
                  <a:lnTo>
                    <a:pt x="616" y="226"/>
                  </a:lnTo>
                  <a:lnTo>
                    <a:pt x="616" y="227"/>
                  </a:lnTo>
                  <a:lnTo>
                    <a:pt x="617" y="228"/>
                  </a:lnTo>
                  <a:lnTo>
                    <a:pt x="617" y="231"/>
                  </a:lnTo>
                  <a:lnTo>
                    <a:pt x="618" y="232"/>
                  </a:lnTo>
                  <a:lnTo>
                    <a:pt x="616" y="233"/>
                  </a:lnTo>
                  <a:lnTo>
                    <a:pt x="616" y="234"/>
                  </a:lnTo>
                  <a:lnTo>
                    <a:pt x="615" y="235"/>
                  </a:lnTo>
                  <a:lnTo>
                    <a:pt x="614" y="235"/>
                  </a:lnTo>
                  <a:lnTo>
                    <a:pt x="614" y="236"/>
                  </a:lnTo>
                  <a:lnTo>
                    <a:pt x="612" y="236"/>
                  </a:lnTo>
                  <a:lnTo>
                    <a:pt x="611" y="236"/>
                  </a:lnTo>
                  <a:lnTo>
                    <a:pt x="611" y="237"/>
                  </a:lnTo>
                  <a:lnTo>
                    <a:pt x="610" y="237"/>
                  </a:lnTo>
                  <a:lnTo>
                    <a:pt x="609" y="239"/>
                  </a:lnTo>
                  <a:lnTo>
                    <a:pt x="608" y="239"/>
                  </a:lnTo>
                  <a:lnTo>
                    <a:pt x="607" y="240"/>
                  </a:lnTo>
                  <a:lnTo>
                    <a:pt x="606" y="240"/>
                  </a:lnTo>
                  <a:lnTo>
                    <a:pt x="606" y="241"/>
                  </a:lnTo>
                  <a:lnTo>
                    <a:pt x="605" y="241"/>
                  </a:lnTo>
                  <a:lnTo>
                    <a:pt x="603" y="241"/>
                  </a:lnTo>
                  <a:lnTo>
                    <a:pt x="602" y="241"/>
                  </a:lnTo>
                  <a:lnTo>
                    <a:pt x="601" y="241"/>
                  </a:lnTo>
                  <a:lnTo>
                    <a:pt x="600" y="242"/>
                  </a:lnTo>
                  <a:lnTo>
                    <a:pt x="599" y="242"/>
                  </a:lnTo>
                  <a:lnTo>
                    <a:pt x="598" y="242"/>
                  </a:lnTo>
                  <a:lnTo>
                    <a:pt x="597" y="243"/>
                  </a:lnTo>
                  <a:lnTo>
                    <a:pt x="595" y="243"/>
                  </a:lnTo>
                  <a:lnTo>
                    <a:pt x="594" y="243"/>
                  </a:lnTo>
                  <a:lnTo>
                    <a:pt x="594" y="244"/>
                  </a:lnTo>
                  <a:lnTo>
                    <a:pt x="593" y="244"/>
                  </a:lnTo>
                  <a:lnTo>
                    <a:pt x="592" y="244"/>
                  </a:lnTo>
                  <a:lnTo>
                    <a:pt x="592" y="245"/>
                  </a:lnTo>
                  <a:lnTo>
                    <a:pt x="591" y="245"/>
                  </a:lnTo>
                  <a:lnTo>
                    <a:pt x="591" y="247"/>
                  </a:lnTo>
                  <a:lnTo>
                    <a:pt x="590" y="245"/>
                  </a:lnTo>
                  <a:lnTo>
                    <a:pt x="588" y="244"/>
                  </a:lnTo>
                  <a:lnTo>
                    <a:pt x="586" y="243"/>
                  </a:lnTo>
                  <a:lnTo>
                    <a:pt x="584" y="241"/>
                  </a:lnTo>
                  <a:lnTo>
                    <a:pt x="583" y="241"/>
                  </a:lnTo>
                  <a:lnTo>
                    <a:pt x="582" y="243"/>
                  </a:lnTo>
                  <a:lnTo>
                    <a:pt x="581" y="243"/>
                  </a:lnTo>
                  <a:lnTo>
                    <a:pt x="581" y="242"/>
                  </a:lnTo>
                  <a:lnTo>
                    <a:pt x="580" y="242"/>
                  </a:lnTo>
                  <a:lnTo>
                    <a:pt x="579" y="241"/>
                  </a:lnTo>
                  <a:lnTo>
                    <a:pt x="576" y="239"/>
                  </a:lnTo>
                  <a:lnTo>
                    <a:pt x="575" y="237"/>
                  </a:lnTo>
                  <a:lnTo>
                    <a:pt x="571" y="234"/>
                  </a:lnTo>
                  <a:lnTo>
                    <a:pt x="569" y="234"/>
                  </a:lnTo>
                  <a:lnTo>
                    <a:pt x="568" y="234"/>
                  </a:lnTo>
                  <a:lnTo>
                    <a:pt x="566" y="235"/>
                  </a:lnTo>
                  <a:lnTo>
                    <a:pt x="564" y="235"/>
                  </a:lnTo>
                  <a:lnTo>
                    <a:pt x="564" y="236"/>
                  </a:lnTo>
                  <a:lnTo>
                    <a:pt x="565" y="237"/>
                  </a:lnTo>
                  <a:lnTo>
                    <a:pt x="564" y="239"/>
                  </a:lnTo>
                  <a:lnTo>
                    <a:pt x="565" y="240"/>
                  </a:lnTo>
                  <a:lnTo>
                    <a:pt x="564" y="240"/>
                  </a:lnTo>
                  <a:lnTo>
                    <a:pt x="564" y="241"/>
                  </a:lnTo>
                  <a:lnTo>
                    <a:pt x="564" y="242"/>
                  </a:lnTo>
                  <a:lnTo>
                    <a:pt x="564" y="243"/>
                  </a:lnTo>
                  <a:lnTo>
                    <a:pt x="563" y="243"/>
                  </a:lnTo>
                  <a:lnTo>
                    <a:pt x="562" y="243"/>
                  </a:lnTo>
                  <a:lnTo>
                    <a:pt x="560" y="242"/>
                  </a:lnTo>
                  <a:lnTo>
                    <a:pt x="558" y="242"/>
                  </a:lnTo>
                  <a:lnTo>
                    <a:pt x="556" y="248"/>
                  </a:lnTo>
                  <a:lnTo>
                    <a:pt x="553" y="249"/>
                  </a:lnTo>
                  <a:lnTo>
                    <a:pt x="549" y="251"/>
                  </a:lnTo>
                  <a:lnTo>
                    <a:pt x="551" y="254"/>
                  </a:lnTo>
                  <a:lnTo>
                    <a:pt x="553" y="257"/>
                  </a:lnTo>
                  <a:lnTo>
                    <a:pt x="553" y="258"/>
                  </a:lnTo>
                  <a:lnTo>
                    <a:pt x="554" y="258"/>
                  </a:lnTo>
                  <a:lnTo>
                    <a:pt x="554" y="259"/>
                  </a:lnTo>
                  <a:lnTo>
                    <a:pt x="555" y="259"/>
                  </a:lnTo>
                  <a:lnTo>
                    <a:pt x="556" y="259"/>
                  </a:lnTo>
                  <a:lnTo>
                    <a:pt x="557" y="259"/>
                  </a:lnTo>
                  <a:lnTo>
                    <a:pt x="558" y="259"/>
                  </a:lnTo>
                  <a:lnTo>
                    <a:pt x="558" y="260"/>
                  </a:lnTo>
                  <a:lnTo>
                    <a:pt x="558" y="261"/>
                  </a:lnTo>
                  <a:lnTo>
                    <a:pt x="559" y="261"/>
                  </a:lnTo>
                  <a:lnTo>
                    <a:pt x="559" y="262"/>
                  </a:lnTo>
                  <a:lnTo>
                    <a:pt x="560" y="262"/>
                  </a:lnTo>
                  <a:lnTo>
                    <a:pt x="560" y="264"/>
                  </a:lnTo>
                  <a:lnTo>
                    <a:pt x="560" y="265"/>
                  </a:lnTo>
                  <a:lnTo>
                    <a:pt x="559" y="265"/>
                  </a:lnTo>
                  <a:lnTo>
                    <a:pt x="559" y="266"/>
                  </a:lnTo>
                  <a:lnTo>
                    <a:pt x="559" y="267"/>
                  </a:lnTo>
                  <a:lnTo>
                    <a:pt x="560" y="267"/>
                  </a:lnTo>
                  <a:lnTo>
                    <a:pt x="559" y="269"/>
                  </a:lnTo>
                  <a:lnTo>
                    <a:pt x="557" y="268"/>
                  </a:lnTo>
                  <a:lnTo>
                    <a:pt x="556" y="268"/>
                  </a:lnTo>
                  <a:lnTo>
                    <a:pt x="555" y="268"/>
                  </a:lnTo>
                  <a:lnTo>
                    <a:pt x="554" y="269"/>
                  </a:lnTo>
                  <a:lnTo>
                    <a:pt x="553" y="270"/>
                  </a:lnTo>
                  <a:lnTo>
                    <a:pt x="551" y="270"/>
                  </a:lnTo>
                  <a:lnTo>
                    <a:pt x="550" y="272"/>
                  </a:lnTo>
                  <a:lnTo>
                    <a:pt x="549" y="273"/>
                  </a:lnTo>
                  <a:lnTo>
                    <a:pt x="548" y="272"/>
                  </a:lnTo>
                  <a:lnTo>
                    <a:pt x="547" y="272"/>
                  </a:lnTo>
                  <a:lnTo>
                    <a:pt x="546" y="272"/>
                  </a:lnTo>
                  <a:lnTo>
                    <a:pt x="545" y="272"/>
                  </a:lnTo>
                  <a:lnTo>
                    <a:pt x="543" y="272"/>
                  </a:lnTo>
                  <a:lnTo>
                    <a:pt x="542" y="272"/>
                  </a:lnTo>
                  <a:lnTo>
                    <a:pt x="540" y="273"/>
                  </a:lnTo>
                  <a:lnTo>
                    <a:pt x="540" y="274"/>
                  </a:lnTo>
                  <a:lnTo>
                    <a:pt x="539" y="275"/>
                  </a:lnTo>
                  <a:lnTo>
                    <a:pt x="530" y="277"/>
                  </a:lnTo>
                  <a:lnTo>
                    <a:pt x="530" y="278"/>
                  </a:lnTo>
                  <a:lnTo>
                    <a:pt x="529" y="278"/>
                  </a:lnTo>
                  <a:lnTo>
                    <a:pt x="529" y="279"/>
                  </a:lnTo>
                  <a:lnTo>
                    <a:pt x="528" y="279"/>
                  </a:lnTo>
                  <a:lnTo>
                    <a:pt x="526" y="279"/>
                  </a:lnTo>
                  <a:lnTo>
                    <a:pt x="525" y="279"/>
                  </a:lnTo>
                  <a:lnTo>
                    <a:pt x="525" y="281"/>
                  </a:lnTo>
                  <a:lnTo>
                    <a:pt x="524" y="281"/>
                  </a:lnTo>
                  <a:lnTo>
                    <a:pt x="523" y="281"/>
                  </a:lnTo>
                  <a:lnTo>
                    <a:pt x="522" y="282"/>
                  </a:lnTo>
                  <a:lnTo>
                    <a:pt x="521" y="282"/>
                  </a:lnTo>
                  <a:lnTo>
                    <a:pt x="520" y="283"/>
                  </a:lnTo>
                  <a:lnTo>
                    <a:pt x="520" y="284"/>
                  </a:lnTo>
                  <a:lnTo>
                    <a:pt x="519" y="284"/>
                  </a:lnTo>
                  <a:lnTo>
                    <a:pt x="519" y="285"/>
                  </a:lnTo>
                  <a:lnTo>
                    <a:pt x="517" y="285"/>
                  </a:lnTo>
                  <a:lnTo>
                    <a:pt x="517" y="286"/>
                  </a:lnTo>
                  <a:lnTo>
                    <a:pt x="516" y="286"/>
                  </a:lnTo>
                  <a:lnTo>
                    <a:pt x="517" y="286"/>
                  </a:lnTo>
                  <a:lnTo>
                    <a:pt x="517" y="287"/>
                  </a:lnTo>
                  <a:lnTo>
                    <a:pt x="516" y="287"/>
                  </a:lnTo>
                  <a:lnTo>
                    <a:pt x="515" y="290"/>
                  </a:lnTo>
                  <a:lnTo>
                    <a:pt x="514" y="293"/>
                  </a:lnTo>
                  <a:lnTo>
                    <a:pt x="513" y="294"/>
                  </a:lnTo>
                  <a:lnTo>
                    <a:pt x="513" y="295"/>
                  </a:lnTo>
                  <a:lnTo>
                    <a:pt x="512" y="295"/>
                  </a:lnTo>
                  <a:lnTo>
                    <a:pt x="512" y="297"/>
                  </a:lnTo>
                  <a:lnTo>
                    <a:pt x="511" y="297"/>
                  </a:lnTo>
                  <a:lnTo>
                    <a:pt x="510" y="297"/>
                  </a:lnTo>
                  <a:lnTo>
                    <a:pt x="510" y="298"/>
                  </a:lnTo>
                  <a:lnTo>
                    <a:pt x="508" y="298"/>
                  </a:lnTo>
                  <a:lnTo>
                    <a:pt x="507" y="298"/>
                  </a:lnTo>
                  <a:lnTo>
                    <a:pt x="506" y="298"/>
                  </a:lnTo>
                  <a:lnTo>
                    <a:pt x="506" y="299"/>
                  </a:lnTo>
                  <a:lnTo>
                    <a:pt x="505" y="299"/>
                  </a:lnTo>
                  <a:lnTo>
                    <a:pt x="504" y="299"/>
                  </a:lnTo>
                  <a:lnTo>
                    <a:pt x="503" y="299"/>
                  </a:lnTo>
                  <a:lnTo>
                    <a:pt x="503" y="300"/>
                  </a:lnTo>
                  <a:lnTo>
                    <a:pt x="502" y="300"/>
                  </a:lnTo>
                  <a:lnTo>
                    <a:pt x="500" y="300"/>
                  </a:lnTo>
                  <a:lnTo>
                    <a:pt x="499" y="300"/>
                  </a:lnTo>
                  <a:lnTo>
                    <a:pt x="498" y="300"/>
                  </a:lnTo>
                  <a:lnTo>
                    <a:pt x="497" y="300"/>
                  </a:lnTo>
                  <a:lnTo>
                    <a:pt x="496" y="300"/>
                  </a:lnTo>
                  <a:lnTo>
                    <a:pt x="495" y="300"/>
                  </a:lnTo>
                  <a:lnTo>
                    <a:pt x="494" y="300"/>
                  </a:lnTo>
                  <a:lnTo>
                    <a:pt x="493" y="300"/>
                  </a:lnTo>
                  <a:lnTo>
                    <a:pt x="491" y="300"/>
                  </a:lnTo>
                  <a:lnTo>
                    <a:pt x="490" y="300"/>
                  </a:lnTo>
                  <a:lnTo>
                    <a:pt x="489" y="301"/>
                  </a:lnTo>
                  <a:lnTo>
                    <a:pt x="488" y="301"/>
                  </a:lnTo>
                  <a:lnTo>
                    <a:pt x="487" y="301"/>
                  </a:lnTo>
                  <a:lnTo>
                    <a:pt x="486" y="301"/>
                  </a:lnTo>
                  <a:lnTo>
                    <a:pt x="482" y="303"/>
                  </a:lnTo>
                  <a:lnTo>
                    <a:pt x="480" y="306"/>
                  </a:lnTo>
                  <a:lnTo>
                    <a:pt x="480" y="307"/>
                  </a:lnTo>
                  <a:lnTo>
                    <a:pt x="479" y="309"/>
                  </a:lnTo>
                  <a:lnTo>
                    <a:pt x="478" y="311"/>
                  </a:lnTo>
                  <a:lnTo>
                    <a:pt x="477" y="315"/>
                  </a:lnTo>
                  <a:lnTo>
                    <a:pt x="476" y="317"/>
                  </a:lnTo>
                  <a:lnTo>
                    <a:pt x="476" y="319"/>
                  </a:lnTo>
                  <a:lnTo>
                    <a:pt x="476" y="323"/>
                  </a:lnTo>
                  <a:lnTo>
                    <a:pt x="476" y="325"/>
                  </a:lnTo>
                  <a:lnTo>
                    <a:pt x="474" y="329"/>
                  </a:lnTo>
                  <a:lnTo>
                    <a:pt x="474" y="332"/>
                  </a:lnTo>
                  <a:lnTo>
                    <a:pt x="474" y="334"/>
                  </a:lnTo>
                  <a:lnTo>
                    <a:pt x="473" y="335"/>
                  </a:lnTo>
                  <a:lnTo>
                    <a:pt x="473" y="336"/>
                  </a:lnTo>
                  <a:lnTo>
                    <a:pt x="471" y="336"/>
                  </a:lnTo>
                  <a:lnTo>
                    <a:pt x="470" y="336"/>
                  </a:lnTo>
                  <a:lnTo>
                    <a:pt x="468" y="337"/>
                  </a:lnTo>
                  <a:lnTo>
                    <a:pt x="465" y="337"/>
                  </a:lnTo>
                  <a:lnTo>
                    <a:pt x="465" y="336"/>
                  </a:lnTo>
                  <a:lnTo>
                    <a:pt x="464" y="335"/>
                  </a:lnTo>
                  <a:lnTo>
                    <a:pt x="463" y="335"/>
                  </a:lnTo>
                  <a:lnTo>
                    <a:pt x="462" y="335"/>
                  </a:lnTo>
                  <a:lnTo>
                    <a:pt x="461" y="335"/>
                  </a:lnTo>
                  <a:lnTo>
                    <a:pt x="460" y="335"/>
                  </a:lnTo>
                  <a:lnTo>
                    <a:pt x="459" y="335"/>
                  </a:lnTo>
                  <a:lnTo>
                    <a:pt x="457" y="335"/>
                  </a:lnTo>
                  <a:lnTo>
                    <a:pt x="456" y="335"/>
                  </a:lnTo>
                  <a:lnTo>
                    <a:pt x="455" y="335"/>
                  </a:lnTo>
                  <a:lnTo>
                    <a:pt x="454" y="335"/>
                  </a:lnTo>
                  <a:lnTo>
                    <a:pt x="453" y="335"/>
                  </a:lnTo>
                  <a:lnTo>
                    <a:pt x="452" y="335"/>
                  </a:lnTo>
                  <a:lnTo>
                    <a:pt x="452" y="336"/>
                  </a:lnTo>
                  <a:lnTo>
                    <a:pt x="451" y="336"/>
                  </a:lnTo>
                  <a:lnTo>
                    <a:pt x="450" y="336"/>
                  </a:lnTo>
                  <a:lnTo>
                    <a:pt x="448" y="336"/>
                  </a:lnTo>
                  <a:lnTo>
                    <a:pt x="450" y="332"/>
                  </a:lnTo>
                  <a:lnTo>
                    <a:pt x="447" y="331"/>
                  </a:lnTo>
                  <a:lnTo>
                    <a:pt x="446" y="331"/>
                  </a:lnTo>
                  <a:lnTo>
                    <a:pt x="444" y="331"/>
                  </a:lnTo>
                  <a:lnTo>
                    <a:pt x="434" y="329"/>
                  </a:lnTo>
                  <a:lnTo>
                    <a:pt x="431" y="328"/>
                  </a:lnTo>
                  <a:lnTo>
                    <a:pt x="430" y="327"/>
                  </a:lnTo>
                  <a:lnTo>
                    <a:pt x="428" y="325"/>
                  </a:lnTo>
                  <a:lnTo>
                    <a:pt x="426" y="324"/>
                  </a:lnTo>
                  <a:lnTo>
                    <a:pt x="425" y="323"/>
                  </a:lnTo>
                  <a:lnTo>
                    <a:pt x="422" y="320"/>
                  </a:lnTo>
                  <a:lnTo>
                    <a:pt x="420" y="317"/>
                  </a:lnTo>
                  <a:lnTo>
                    <a:pt x="418" y="315"/>
                  </a:lnTo>
                  <a:lnTo>
                    <a:pt x="417" y="314"/>
                  </a:lnTo>
                  <a:lnTo>
                    <a:pt x="413" y="308"/>
                  </a:lnTo>
                  <a:lnTo>
                    <a:pt x="411" y="300"/>
                  </a:lnTo>
                  <a:lnTo>
                    <a:pt x="410" y="299"/>
                  </a:lnTo>
                  <a:lnTo>
                    <a:pt x="410" y="298"/>
                  </a:lnTo>
                  <a:lnTo>
                    <a:pt x="409" y="294"/>
                  </a:lnTo>
                  <a:lnTo>
                    <a:pt x="408" y="294"/>
                  </a:lnTo>
                  <a:lnTo>
                    <a:pt x="408" y="293"/>
                  </a:lnTo>
                  <a:lnTo>
                    <a:pt x="408" y="292"/>
                  </a:lnTo>
                  <a:lnTo>
                    <a:pt x="407" y="292"/>
                  </a:lnTo>
                  <a:lnTo>
                    <a:pt x="398" y="290"/>
                  </a:lnTo>
                  <a:lnTo>
                    <a:pt x="396" y="290"/>
                  </a:lnTo>
                  <a:lnTo>
                    <a:pt x="395" y="290"/>
                  </a:lnTo>
                  <a:lnTo>
                    <a:pt x="395" y="289"/>
                  </a:lnTo>
                  <a:lnTo>
                    <a:pt x="394" y="289"/>
                  </a:lnTo>
                  <a:lnTo>
                    <a:pt x="393" y="289"/>
                  </a:lnTo>
                  <a:lnTo>
                    <a:pt x="392" y="289"/>
                  </a:lnTo>
                  <a:lnTo>
                    <a:pt x="391" y="289"/>
                  </a:lnTo>
                  <a:lnTo>
                    <a:pt x="390" y="287"/>
                  </a:lnTo>
                  <a:lnTo>
                    <a:pt x="388" y="287"/>
                  </a:lnTo>
                  <a:lnTo>
                    <a:pt x="387" y="287"/>
                  </a:lnTo>
                  <a:lnTo>
                    <a:pt x="386" y="287"/>
                  </a:lnTo>
                  <a:lnTo>
                    <a:pt x="385" y="287"/>
                  </a:lnTo>
                  <a:lnTo>
                    <a:pt x="384" y="287"/>
                  </a:lnTo>
                  <a:lnTo>
                    <a:pt x="383" y="286"/>
                  </a:lnTo>
                  <a:lnTo>
                    <a:pt x="382" y="286"/>
                  </a:lnTo>
                  <a:lnTo>
                    <a:pt x="381" y="286"/>
                  </a:lnTo>
                  <a:lnTo>
                    <a:pt x="379" y="286"/>
                  </a:lnTo>
                  <a:lnTo>
                    <a:pt x="367" y="289"/>
                  </a:lnTo>
                  <a:lnTo>
                    <a:pt x="366" y="289"/>
                  </a:lnTo>
                  <a:lnTo>
                    <a:pt x="364" y="289"/>
                  </a:lnTo>
                  <a:lnTo>
                    <a:pt x="361" y="289"/>
                  </a:lnTo>
                  <a:lnTo>
                    <a:pt x="360" y="289"/>
                  </a:lnTo>
                  <a:lnTo>
                    <a:pt x="359" y="290"/>
                  </a:lnTo>
                  <a:lnTo>
                    <a:pt x="358" y="290"/>
                  </a:lnTo>
                  <a:lnTo>
                    <a:pt x="353" y="290"/>
                  </a:lnTo>
                  <a:lnTo>
                    <a:pt x="348" y="291"/>
                  </a:lnTo>
                  <a:lnTo>
                    <a:pt x="347" y="291"/>
                  </a:lnTo>
                  <a:lnTo>
                    <a:pt x="345" y="292"/>
                  </a:lnTo>
                  <a:lnTo>
                    <a:pt x="343" y="292"/>
                  </a:lnTo>
                  <a:lnTo>
                    <a:pt x="338" y="293"/>
                  </a:lnTo>
                  <a:lnTo>
                    <a:pt x="334" y="293"/>
                  </a:lnTo>
                  <a:lnTo>
                    <a:pt x="332" y="293"/>
                  </a:lnTo>
                  <a:lnTo>
                    <a:pt x="331" y="293"/>
                  </a:lnTo>
                  <a:lnTo>
                    <a:pt x="328" y="293"/>
                  </a:lnTo>
                  <a:lnTo>
                    <a:pt x="327" y="294"/>
                  </a:lnTo>
                  <a:lnTo>
                    <a:pt x="326" y="294"/>
                  </a:lnTo>
                  <a:lnTo>
                    <a:pt x="325" y="294"/>
                  </a:lnTo>
                  <a:lnTo>
                    <a:pt x="323" y="294"/>
                  </a:lnTo>
                  <a:lnTo>
                    <a:pt x="322" y="291"/>
                  </a:lnTo>
                  <a:lnTo>
                    <a:pt x="322" y="290"/>
                  </a:lnTo>
                  <a:lnTo>
                    <a:pt x="322" y="289"/>
                  </a:lnTo>
                  <a:lnTo>
                    <a:pt x="322" y="287"/>
                  </a:lnTo>
                  <a:lnTo>
                    <a:pt x="322" y="286"/>
                  </a:lnTo>
                  <a:lnTo>
                    <a:pt x="322" y="285"/>
                  </a:lnTo>
                  <a:lnTo>
                    <a:pt x="322" y="284"/>
                  </a:lnTo>
                  <a:lnTo>
                    <a:pt x="322" y="283"/>
                  </a:lnTo>
                  <a:lnTo>
                    <a:pt x="322" y="282"/>
                  </a:lnTo>
                  <a:lnTo>
                    <a:pt x="322" y="281"/>
                  </a:lnTo>
                  <a:lnTo>
                    <a:pt x="321" y="281"/>
                  </a:lnTo>
                  <a:lnTo>
                    <a:pt x="321" y="279"/>
                  </a:lnTo>
                  <a:lnTo>
                    <a:pt x="321" y="278"/>
                  </a:lnTo>
                  <a:lnTo>
                    <a:pt x="319" y="278"/>
                  </a:lnTo>
                  <a:lnTo>
                    <a:pt x="319" y="277"/>
                  </a:lnTo>
                  <a:lnTo>
                    <a:pt x="321" y="276"/>
                  </a:lnTo>
                  <a:lnTo>
                    <a:pt x="321" y="275"/>
                  </a:lnTo>
                  <a:lnTo>
                    <a:pt x="319" y="275"/>
                  </a:lnTo>
                  <a:lnTo>
                    <a:pt x="318" y="274"/>
                  </a:lnTo>
                  <a:lnTo>
                    <a:pt x="317" y="274"/>
                  </a:lnTo>
                  <a:lnTo>
                    <a:pt x="316" y="274"/>
                  </a:lnTo>
                  <a:lnTo>
                    <a:pt x="315" y="274"/>
                  </a:lnTo>
                  <a:lnTo>
                    <a:pt x="314" y="274"/>
                  </a:lnTo>
                  <a:lnTo>
                    <a:pt x="313" y="273"/>
                  </a:lnTo>
                  <a:lnTo>
                    <a:pt x="312" y="270"/>
                  </a:lnTo>
                  <a:lnTo>
                    <a:pt x="312" y="268"/>
                  </a:lnTo>
                  <a:lnTo>
                    <a:pt x="312" y="267"/>
                  </a:lnTo>
                  <a:lnTo>
                    <a:pt x="314" y="267"/>
                  </a:lnTo>
                  <a:lnTo>
                    <a:pt x="315" y="267"/>
                  </a:lnTo>
                  <a:lnTo>
                    <a:pt x="316" y="266"/>
                  </a:lnTo>
                  <a:lnTo>
                    <a:pt x="315" y="264"/>
                  </a:lnTo>
                  <a:lnTo>
                    <a:pt x="315" y="260"/>
                  </a:lnTo>
                  <a:lnTo>
                    <a:pt x="314" y="252"/>
                  </a:lnTo>
                  <a:lnTo>
                    <a:pt x="314" y="249"/>
                  </a:lnTo>
                  <a:lnTo>
                    <a:pt x="314" y="245"/>
                  </a:lnTo>
                  <a:lnTo>
                    <a:pt x="313" y="241"/>
                  </a:lnTo>
                  <a:lnTo>
                    <a:pt x="313" y="239"/>
                  </a:lnTo>
                  <a:lnTo>
                    <a:pt x="313" y="236"/>
                  </a:lnTo>
                  <a:lnTo>
                    <a:pt x="312" y="235"/>
                  </a:lnTo>
                  <a:lnTo>
                    <a:pt x="312" y="231"/>
                  </a:lnTo>
                  <a:lnTo>
                    <a:pt x="318" y="231"/>
                  </a:lnTo>
                  <a:lnTo>
                    <a:pt x="327" y="231"/>
                  </a:lnTo>
                  <a:lnTo>
                    <a:pt x="336" y="232"/>
                  </a:lnTo>
                  <a:lnTo>
                    <a:pt x="340" y="231"/>
                  </a:lnTo>
                  <a:lnTo>
                    <a:pt x="342" y="231"/>
                  </a:lnTo>
                  <a:lnTo>
                    <a:pt x="345" y="228"/>
                  </a:lnTo>
                  <a:lnTo>
                    <a:pt x="348" y="226"/>
                  </a:lnTo>
                  <a:lnTo>
                    <a:pt x="352" y="223"/>
                  </a:lnTo>
                  <a:lnTo>
                    <a:pt x="359" y="219"/>
                  </a:lnTo>
                  <a:lnTo>
                    <a:pt x="359" y="216"/>
                  </a:lnTo>
                  <a:lnTo>
                    <a:pt x="361" y="211"/>
                  </a:lnTo>
                  <a:lnTo>
                    <a:pt x="361" y="208"/>
                  </a:lnTo>
                  <a:lnTo>
                    <a:pt x="362" y="205"/>
                  </a:lnTo>
                  <a:lnTo>
                    <a:pt x="364" y="202"/>
                  </a:lnTo>
                  <a:lnTo>
                    <a:pt x="364" y="200"/>
                  </a:lnTo>
                  <a:lnTo>
                    <a:pt x="364" y="199"/>
                  </a:lnTo>
                  <a:lnTo>
                    <a:pt x="365" y="197"/>
                  </a:lnTo>
                  <a:lnTo>
                    <a:pt x="365" y="195"/>
                  </a:lnTo>
                  <a:lnTo>
                    <a:pt x="365" y="191"/>
                  </a:lnTo>
                  <a:lnTo>
                    <a:pt x="361" y="187"/>
                  </a:lnTo>
                  <a:lnTo>
                    <a:pt x="361" y="186"/>
                  </a:lnTo>
                  <a:lnTo>
                    <a:pt x="362" y="185"/>
                  </a:lnTo>
                  <a:lnTo>
                    <a:pt x="362" y="184"/>
                  </a:lnTo>
                  <a:lnTo>
                    <a:pt x="362" y="183"/>
                  </a:lnTo>
                  <a:lnTo>
                    <a:pt x="362" y="182"/>
                  </a:lnTo>
                  <a:lnTo>
                    <a:pt x="364" y="177"/>
                  </a:lnTo>
                  <a:lnTo>
                    <a:pt x="364" y="176"/>
                  </a:lnTo>
                  <a:lnTo>
                    <a:pt x="364" y="174"/>
                  </a:lnTo>
                  <a:lnTo>
                    <a:pt x="365" y="173"/>
                  </a:lnTo>
                  <a:lnTo>
                    <a:pt x="365" y="172"/>
                  </a:lnTo>
                  <a:lnTo>
                    <a:pt x="366" y="170"/>
                  </a:lnTo>
                  <a:lnTo>
                    <a:pt x="367" y="169"/>
                  </a:lnTo>
                  <a:lnTo>
                    <a:pt x="368" y="168"/>
                  </a:lnTo>
                  <a:lnTo>
                    <a:pt x="369" y="168"/>
                  </a:lnTo>
                  <a:lnTo>
                    <a:pt x="369" y="167"/>
                  </a:lnTo>
                  <a:lnTo>
                    <a:pt x="370" y="166"/>
                  </a:lnTo>
                  <a:lnTo>
                    <a:pt x="370" y="165"/>
                  </a:lnTo>
                  <a:lnTo>
                    <a:pt x="371" y="165"/>
                  </a:lnTo>
                  <a:lnTo>
                    <a:pt x="371" y="164"/>
                  </a:lnTo>
                  <a:lnTo>
                    <a:pt x="373" y="164"/>
                  </a:lnTo>
                  <a:lnTo>
                    <a:pt x="374" y="164"/>
                  </a:lnTo>
                  <a:lnTo>
                    <a:pt x="375" y="164"/>
                  </a:lnTo>
                  <a:lnTo>
                    <a:pt x="375" y="162"/>
                  </a:lnTo>
                  <a:lnTo>
                    <a:pt x="376" y="162"/>
                  </a:lnTo>
                  <a:lnTo>
                    <a:pt x="377" y="162"/>
                  </a:lnTo>
                  <a:lnTo>
                    <a:pt x="377" y="161"/>
                  </a:lnTo>
                  <a:lnTo>
                    <a:pt x="378" y="161"/>
                  </a:lnTo>
                  <a:lnTo>
                    <a:pt x="378" y="160"/>
                  </a:lnTo>
                  <a:lnTo>
                    <a:pt x="378" y="159"/>
                  </a:lnTo>
                  <a:lnTo>
                    <a:pt x="377" y="159"/>
                  </a:lnTo>
                  <a:lnTo>
                    <a:pt x="377" y="158"/>
                  </a:lnTo>
                  <a:lnTo>
                    <a:pt x="377" y="157"/>
                  </a:lnTo>
                  <a:lnTo>
                    <a:pt x="377" y="156"/>
                  </a:lnTo>
                  <a:lnTo>
                    <a:pt x="378" y="156"/>
                  </a:lnTo>
                  <a:lnTo>
                    <a:pt x="378" y="155"/>
                  </a:lnTo>
                  <a:lnTo>
                    <a:pt x="378" y="153"/>
                  </a:lnTo>
                  <a:lnTo>
                    <a:pt x="378" y="152"/>
                  </a:lnTo>
                  <a:lnTo>
                    <a:pt x="381" y="151"/>
                  </a:lnTo>
                  <a:lnTo>
                    <a:pt x="381" y="150"/>
                  </a:lnTo>
                  <a:lnTo>
                    <a:pt x="382" y="150"/>
                  </a:lnTo>
                  <a:lnTo>
                    <a:pt x="382" y="149"/>
                  </a:lnTo>
                  <a:lnTo>
                    <a:pt x="383" y="148"/>
                  </a:lnTo>
                  <a:lnTo>
                    <a:pt x="383" y="147"/>
                  </a:lnTo>
                  <a:lnTo>
                    <a:pt x="384" y="147"/>
                  </a:lnTo>
                  <a:lnTo>
                    <a:pt x="384" y="145"/>
                  </a:lnTo>
                  <a:lnTo>
                    <a:pt x="384" y="144"/>
                  </a:lnTo>
                  <a:lnTo>
                    <a:pt x="385" y="144"/>
                  </a:lnTo>
                  <a:lnTo>
                    <a:pt x="385" y="143"/>
                  </a:lnTo>
                  <a:lnTo>
                    <a:pt x="386" y="143"/>
                  </a:lnTo>
                  <a:lnTo>
                    <a:pt x="386" y="142"/>
                  </a:lnTo>
                  <a:lnTo>
                    <a:pt x="386" y="143"/>
                  </a:lnTo>
                  <a:lnTo>
                    <a:pt x="386" y="142"/>
                  </a:lnTo>
                  <a:lnTo>
                    <a:pt x="387" y="142"/>
                  </a:lnTo>
                  <a:lnTo>
                    <a:pt x="387" y="141"/>
                  </a:lnTo>
                  <a:lnTo>
                    <a:pt x="387" y="142"/>
                  </a:lnTo>
                  <a:lnTo>
                    <a:pt x="388" y="141"/>
                  </a:lnTo>
                  <a:lnTo>
                    <a:pt x="388" y="142"/>
                  </a:lnTo>
                  <a:lnTo>
                    <a:pt x="386" y="136"/>
                  </a:lnTo>
                  <a:lnTo>
                    <a:pt x="385" y="134"/>
                  </a:lnTo>
                  <a:lnTo>
                    <a:pt x="384" y="133"/>
                  </a:lnTo>
                  <a:lnTo>
                    <a:pt x="384" y="132"/>
                  </a:lnTo>
                  <a:lnTo>
                    <a:pt x="383" y="131"/>
                  </a:lnTo>
                  <a:lnTo>
                    <a:pt x="381" y="130"/>
                  </a:lnTo>
                  <a:lnTo>
                    <a:pt x="379" y="126"/>
                  </a:lnTo>
                  <a:lnTo>
                    <a:pt x="378" y="126"/>
                  </a:lnTo>
                  <a:lnTo>
                    <a:pt x="378" y="125"/>
                  </a:lnTo>
                  <a:lnTo>
                    <a:pt x="375" y="123"/>
                  </a:lnTo>
                  <a:lnTo>
                    <a:pt x="374" y="124"/>
                  </a:lnTo>
                  <a:lnTo>
                    <a:pt x="373" y="124"/>
                  </a:lnTo>
                  <a:lnTo>
                    <a:pt x="369" y="124"/>
                  </a:lnTo>
                  <a:lnTo>
                    <a:pt x="362" y="122"/>
                  </a:lnTo>
                  <a:lnTo>
                    <a:pt x="361" y="120"/>
                  </a:lnTo>
                  <a:lnTo>
                    <a:pt x="360" y="120"/>
                  </a:lnTo>
                  <a:lnTo>
                    <a:pt x="358" y="119"/>
                  </a:lnTo>
                  <a:lnTo>
                    <a:pt x="357" y="119"/>
                  </a:lnTo>
                  <a:lnTo>
                    <a:pt x="356" y="118"/>
                  </a:lnTo>
                  <a:lnTo>
                    <a:pt x="352" y="119"/>
                  </a:lnTo>
                  <a:lnTo>
                    <a:pt x="350" y="119"/>
                  </a:lnTo>
                  <a:lnTo>
                    <a:pt x="348" y="118"/>
                  </a:lnTo>
                  <a:lnTo>
                    <a:pt x="347" y="117"/>
                  </a:lnTo>
                  <a:lnTo>
                    <a:pt x="345" y="115"/>
                  </a:lnTo>
                  <a:lnTo>
                    <a:pt x="345" y="114"/>
                  </a:lnTo>
                  <a:lnTo>
                    <a:pt x="343" y="109"/>
                  </a:lnTo>
                  <a:lnTo>
                    <a:pt x="344" y="106"/>
                  </a:lnTo>
                  <a:lnTo>
                    <a:pt x="344" y="103"/>
                  </a:lnTo>
                  <a:lnTo>
                    <a:pt x="344" y="102"/>
                  </a:lnTo>
                  <a:lnTo>
                    <a:pt x="344" y="101"/>
                  </a:lnTo>
                  <a:lnTo>
                    <a:pt x="341" y="102"/>
                  </a:lnTo>
                  <a:lnTo>
                    <a:pt x="340" y="101"/>
                  </a:lnTo>
                  <a:lnTo>
                    <a:pt x="339" y="102"/>
                  </a:lnTo>
                  <a:lnTo>
                    <a:pt x="338" y="103"/>
                  </a:lnTo>
                  <a:lnTo>
                    <a:pt x="336" y="103"/>
                  </a:lnTo>
                  <a:lnTo>
                    <a:pt x="334" y="102"/>
                  </a:lnTo>
                  <a:lnTo>
                    <a:pt x="333" y="102"/>
                  </a:lnTo>
                  <a:lnTo>
                    <a:pt x="332" y="102"/>
                  </a:lnTo>
                  <a:lnTo>
                    <a:pt x="331" y="102"/>
                  </a:lnTo>
                  <a:lnTo>
                    <a:pt x="330" y="103"/>
                  </a:lnTo>
                  <a:lnTo>
                    <a:pt x="328" y="105"/>
                  </a:lnTo>
                  <a:lnTo>
                    <a:pt x="327" y="107"/>
                  </a:lnTo>
                  <a:lnTo>
                    <a:pt x="326" y="108"/>
                  </a:lnTo>
                  <a:lnTo>
                    <a:pt x="328" y="108"/>
                  </a:lnTo>
                  <a:lnTo>
                    <a:pt x="328" y="109"/>
                  </a:lnTo>
                  <a:lnTo>
                    <a:pt x="330" y="110"/>
                  </a:lnTo>
                  <a:lnTo>
                    <a:pt x="331" y="110"/>
                  </a:lnTo>
                  <a:lnTo>
                    <a:pt x="332" y="110"/>
                  </a:lnTo>
                  <a:lnTo>
                    <a:pt x="332" y="109"/>
                  </a:lnTo>
                  <a:lnTo>
                    <a:pt x="332" y="110"/>
                  </a:lnTo>
                  <a:lnTo>
                    <a:pt x="333" y="110"/>
                  </a:lnTo>
                  <a:lnTo>
                    <a:pt x="333" y="111"/>
                  </a:lnTo>
                  <a:lnTo>
                    <a:pt x="332" y="111"/>
                  </a:lnTo>
                  <a:lnTo>
                    <a:pt x="332" y="113"/>
                  </a:lnTo>
                  <a:lnTo>
                    <a:pt x="331" y="113"/>
                  </a:lnTo>
                  <a:lnTo>
                    <a:pt x="328" y="114"/>
                  </a:lnTo>
                  <a:lnTo>
                    <a:pt x="332" y="114"/>
                  </a:lnTo>
                  <a:lnTo>
                    <a:pt x="333" y="115"/>
                  </a:lnTo>
                  <a:lnTo>
                    <a:pt x="334" y="115"/>
                  </a:lnTo>
                  <a:lnTo>
                    <a:pt x="333" y="116"/>
                  </a:lnTo>
                  <a:lnTo>
                    <a:pt x="332" y="117"/>
                  </a:lnTo>
                  <a:lnTo>
                    <a:pt x="331" y="117"/>
                  </a:lnTo>
                  <a:lnTo>
                    <a:pt x="330" y="117"/>
                  </a:lnTo>
                  <a:lnTo>
                    <a:pt x="328" y="118"/>
                  </a:lnTo>
                  <a:lnTo>
                    <a:pt x="327" y="118"/>
                  </a:lnTo>
                  <a:lnTo>
                    <a:pt x="325" y="119"/>
                  </a:lnTo>
                  <a:lnTo>
                    <a:pt x="324" y="118"/>
                  </a:lnTo>
                  <a:lnTo>
                    <a:pt x="323" y="118"/>
                  </a:lnTo>
                  <a:lnTo>
                    <a:pt x="322" y="119"/>
                  </a:lnTo>
                  <a:lnTo>
                    <a:pt x="321" y="122"/>
                  </a:lnTo>
                  <a:lnTo>
                    <a:pt x="319" y="122"/>
                  </a:lnTo>
                  <a:lnTo>
                    <a:pt x="318" y="122"/>
                  </a:lnTo>
                  <a:lnTo>
                    <a:pt x="316" y="120"/>
                  </a:lnTo>
                  <a:lnTo>
                    <a:pt x="315" y="120"/>
                  </a:lnTo>
                  <a:lnTo>
                    <a:pt x="314" y="120"/>
                  </a:lnTo>
                  <a:lnTo>
                    <a:pt x="312" y="119"/>
                  </a:lnTo>
                  <a:lnTo>
                    <a:pt x="310" y="119"/>
                  </a:lnTo>
                  <a:lnTo>
                    <a:pt x="308" y="119"/>
                  </a:lnTo>
                  <a:lnTo>
                    <a:pt x="306" y="119"/>
                  </a:lnTo>
                  <a:lnTo>
                    <a:pt x="305" y="119"/>
                  </a:lnTo>
                  <a:lnTo>
                    <a:pt x="304" y="118"/>
                  </a:lnTo>
                  <a:lnTo>
                    <a:pt x="304" y="117"/>
                  </a:lnTo>
                  <a:lnTo>
                    <a:pt x="302" y="116"/>
                  </a:lnTo>
                  <a:lnTo>
                    <a:pt x="300" y="115"/>
                  </a:lnTo>
                  <a:lnTo>
                    <a:pt x="298" y="115"/>
                  </a:lnTo>
                  <a:lnTo>
                    <a:pt x="297" y="115"/>
                  </a:lnTo>
                  <a:lnTo>
                    <a:pt x="297" y="114"/>
                  </a:lnTo>
                  <a:lnTo>
                    <a:pt x="296" y="114"/>
                  </a:lnTo>
                  <a:lnTo>
                    <a:pt x="295" y="113"/>
                  </a:lnTo>
                  <a:lnTo>
                    <a:pt x="293" y="113"/>
                  </a:lnTo>
                  <a:lnTo>
                    <a:pt x="292" y="113"/>
                  </a:lnTo>
                  <a:lnTo>
                    <a:pt x="291" y="113"/>
                  </a:lnTo>
                  <a:lnTo>
                    <a:pt x="291" y="114"/>
                  </a:lnTo>
                  <a:lnTo>
                    <a:pt x="290" y="114"/>
                  </a:lnTo>
                  <a:lnTo>
                    <a:pt x="290" y="113"/>
                  </a:lnTo>
                  <a:lnTo>
                    <a:pt x="289" y="113"/>
                  </a:lnTo>
                  <a:lnTo>
                    <a:pt x="288" y="113"/>
                  </a:lnTo>
                  <a:lnTo>
                    <a:pt x="287" y="113"/>
                  </a:lnTo>
                  <a:lnTo>
                    <a:pt x="286" y="113"/>
                  </a:lnTo>
                  <a:lnTo>
                    <a:pt x="286" y="114"/>
                  </a:lnTo>
                  <a:lnTo>
                    <a:pt x="286" y="118"/>
                  </a:lnTo>
                  <a:lnTo>
                    <a:pt x="287" y="118"/>
                  </a:lnTo>
                  <a:lnTo>
                    <a:pt x="287" y="119"/>
                  </a:lnTo>
                  <a:lnTo>
                    <a:pt x="287" y="120"/>
                  </a:lnTo>
                  <a:lnTo>
                    <a:pt x="287" y="122"/>
                  </a:lnTo>
                  <a:lnTo>
                    <a:pt x="287" y="123"/>
                  </a:lnTo>
                  <a:lnTo>
                    <a:pt x="286" y="124"/>
                  </a:lnTo>
                  <a:lnTo>
                    <a:pt x="284" y="124"/>
                  </a:lnTo>
                  <a:lnTo>
                    <a:pt x="284" y="125"/>
                  </a:lnTo>
                  <a:lnTo>
                    <a:pt x="283" y="125"/>
                  </a:lnTo>
                  <a:lnTo>
                    <a:pt x="283" y="126"/>
                  </a:lnTo>
                  <a:lnTo>
                    <a:pt x="283" y="127"/>
                  </a:lnTo>
                  <a:lnTo>
                    <a:pt x="283" y="128"/>
                  </a:lnTo>
                  <a:lnTo>
                    <a:pt x="284" y="131"/>
                  </a:lnTo>
                  <a:lnTo>
                    <a:pt x="284" y="132"/>
                  </a:lnTo>
                  <a:lnTo>
                    <a:pt x="284" y="133"/>
                  </a:lnTo>
                  <a:lnTo>
                    <a:pt x="286" y="133"/>
                  </a:lnTo>
                  <a:lnTo>
                    <a:pt x="286" y="134"/>
                  </a:lnTo>
                  <a:lnTo>
                    <a:pt x="286" y="135"/>
                  </a:lnTo>
                  <a:lnTo>
                    <a:pt x="286" y="136"/>
                  </a:lnTo>
                  <a:lnTo>
                    <a:pt x="284" y="136"/>
                  </a:lnTo>
                  <a:lnTo>
                    <a:pt x="282" y="140"/>
                  </a:lnTo>
                  <a:lnTo>
                    <a:pt x="282" y="141"/>
                  </a:lnTo>
                  <a:lnTo>
                    <a:pt x="283" y="141"/>
                  </a:lnTo>
                  <a:lnTo>
                    <a:pt x="286" y="141"/>
                  </a:lnTo>
                  <a:lnTo>
                    <a:pt x="287" y="141"/>
                  </a:lnTo>
                  <a:lnTo>
                    <a:pt x="289" y="141"/>
                  </a:lnTo>
                  <a:lnTo>
                    <a:pt x="290" y="142"/>
                  </a:lnTo>
                  <a:lnTo>
                    <a:pt x="291" y="143"/>
                  </a:lnTo>
                  <a:lnTo>
                    <a:pt x="292" y="143"/>
                  </a:lnTo>
                  <a:lnTo>
                    <a:pt x="295" y="144"/>
                  </a:lnTo>
                  <a:lnTo>
                    <a:pt x="297" y="144"/>
                  </a:lnTo>
                  <a:lnTo>
                    <a:pt x="298" y="145"/>
                  </a:lnTo>
                  <a:lnTo>
                    <a:pt x="298" y="147"/>
                  </a:lnTo>
                  <a:lnTo>
                    <a:pt x="299" y="147"/>
                  </a:lnTo>
                  <a:lnTo>
                    <a:pt x="300" y="148"/>
                  </a:lnTo>
                  <a:lnTo>
                    <a:pt x="302" y="150"/>
                  </a:lnTo>
                  <a:lnTo>
                    <a:pt x="302" y="151"/>
                  </a:lnTo>
                  <a:lnTo>
                    <a:pt x="304" y="151"/>
                  </a:lnTo>
                  <a:lnTo>
                    <a:pt x="302" y="153"/>
                  </a:lnTo>
                  <a:lnTo>
                    <a:pt x="300" y="153"/>
                  </a:lnTo>
                  <a:lnTo>
                    <a:pt x="300" y="157"/>
                  </a:lnTo>
                  <a:lnTo>
                    <a:pt x="300" y="160"/>
                  </a:lnTo>
                  <a:lnTo>
                    <a:pt x="300" y="162"/>
                  </a:lnTo>
                  <a:lnTo>
                    <a:pt x="299" y="165"/>
                  </a:lnTo>
                  <a:lnTo>
                    <a:pt x="299" y="167"/>
                  </a:lnTo>
                  <a:lnTo>
                    <a:pt x="298" y="167"/>
                  </a:lnTo>
                  <a:lnTo>
                    <a:pt x="298" y="169"/>
                  </a:lnTo>
                  <a:lnTo>
                    <a:pt x="298" y="170"/>
                  </a:lnTo>
                  <a:lnTo>
                    <a:pt x="298" y="172"/>
                  </a:lnTo>
                  <a:lnTo>
                    <a:pt x="297" y="173"/>
                  </a:lnTo>
                  <a:lnTo>
                    <a:pt x="297" y="174"/>
                  </a:lnTo>
                  <a:lnTo>
                    <a:pt x="296" y="176"/>
                  </a:lnTo>
                  <a:lnTo>
                    <a:pt x="295" y="178"/>
                  </a:lnTo>
                  <a:lnTo>
                    <a:pt x="295" y="180"/>
                  </a:lnTo>
                  <a:lnTo>
                    <a:pt x="295" y="181"/>
                  </a:lnTo>
                  <a:lnTo>
                    <a:pt x="295" y="183"/>
                  </a:lnTo>
                  <a:lnTo>
                    <a:pt x="293" y="186"/>
                  </a:lnTo>
                  <a:lnTo>
                    <a:pt x="295" y="190"/>
                  </a:lnTo>
                  <a:lnTo>
                    <a:pt x="295" y="191"/>
                  </a:lnTo>
                  <a:lnTo>
                    <a:pt x="295" y="193"/>
                  </a:lnTo>
                  <a:lnTo>
                    <a:pt x="295" y="194"/>
                  </a:lnTo>
                  <a:lnTo>
                    <a:pt x="293" y="194"/>
                  </a:lnTo>
                  <a:lnTo>
                    <a:pt x="293" y="195"/>
                  </a:lnTo>
                  <a:lnTo>
                    <a:pt x="293" y="197"/>
                  </a:lnTo>
                  <a:lnTo>
                    <a:pt x="292" y="195"/>
                  </a:lnTo>
                  <a:lnTo>
                    <a:pt x="289" y="197"/>
                  </a:lnTo>
                  <a:lnTo>
                    <a:pt x="287" y="197"/>
                  </a:lnTo>
                  <a:lnTo>
                    <a:pt x="286" y="197"/>
                  </a:lnTo>
                  <a:lnTo>
                    <a:pt x="280" y="199"/>
                  </a:lnTo>
                  <a:lnTo>
                    <a:pt x="276" y="198"/>
                  </a:lnTo>
                  <a:lnTo>
                    <a:pt x="274" y="198"/>
                  </a:lnTo>
                  <a:lnTo>
                    <a:pt x="272" y="198"/>
                  </a:lnTo>
                  <a:lnTo>
                    <a:pt x="270" y="197"/>
                  </a:lnTo>
                  <a:lnTo>
                    <a:pt x="267" y="199"/>
                  </a:lnTo>
                  <a:lnTo>
                    <a:pt x="263" y="203"/>
                  </a:lnTo>
                  <a:lnTo>
                    <a:pt x="259" y="202"/>
                  </a:lnTo>
                  <a:lnTo>
                    <a:pt x="257" y="200"/>
                  </a:lnTo>
                  <a:lnTo>
                    <a:pt x="257" y="199"/>
                  </a:lnTo>
                  <a:lnTo>
                    <a:pt x="258" y="199"/>
                  </a:lnTo>
                  <a:lnTo>
                    <a:pt x="258" y="198"/>
                  </a:lnTo>
                  <a:lnTo>
                    <a:pt x="257" y="198"/>
                  </a:lnTo>
                  <a:lnTo>
                    <a:pt x="255" y="198"/>
                  </a:lnTo>
                  <a:lnTo>
                    <a:pt x="256" y="197"/>
                  </a:lnTo>
                  <a:lnTo>
                    <a:pt x="256" y="195"/>
                  </a:lnTo>
                  <a:lnTo>
                    <a:pt x="256" y="194"/>
                  </a:lnTo>
                  <a:lnTo>
                    <a:pt x="256" y="193"/>
                  </a:lnTo>
                  <a:lnTo>
                    <a:pt x="255" y="193"/>
                  </a:lnTo>
                  <a:lnTo>
                    <a:pt x="255" y="192"/>
                  </a:lnTo>
                  <a:lnTo>
                    <a:pt x="254" y="192"/>
                  </a:lnTo>
                  <a:lnTo>
                    <a:pt x="254" y="191"/>
                  </a:lnTo>
                  <a:lnTo>
                    <a:pt x="253" y="191"/>
                  </a:lnTo>
                  <a:lnTo>
                    <a:pt x="252" y="191"/>
                  </a:lnTo>
                  <a:lnTo>
                    <a:pt x="250" y="191"/>
                  </a:lnTo>
                  <a:lnTo>
                    <a:pt x="249" y="191"/>
                  </a:lnTo>
                  <a:lnTo>
                    <a:pt x="248" y="191"/>
                  </a:lnTo>
                  <a:lnTo>
                    <a:pt x="247" y="191"/>
                  </a:lnTo>
                  <a:lnTo>
                    <a:pt x="246" y="191"/>
                  </a:lnTo>
                  <a:lnTo>
                    <a:pt x="246" y="192"/>
                  </a:lnTo>
                  <a:lnTo>
                    <a:pt x="247" y="192"/>
                  </a:lnTo>
                  <a:lnTo>
                    <a:pt x="247" y="193"/>
                  </a:lnTo>
                  <a:lnTo>
                    <a:pt x="247" y="194"/>
                  </a:lnTo>
                  <a:lnTo>
                    <a:pt x="247" y="195"/>
                  </a:lnTo>
                  <a:lnTo>
                    <a:pt x="247" y="197"/>
                  </a:lnTo>
                  <a:lnTo>
                    <a:pt x="246" y="198"/>
                  </a:lnTo>
                  <a:lnTo>
                    <a:pt x="247" y="198"/>
                  </a:lnTo>
                  <a:lnTo>
                    <a:pt x="247" y="199"/>
                  </a:lnTo>
                  <a:lnTo>
                    <a:pt x="247" y="200"/>
                  </a:lnTo>
                  <a:lnTo>
                    <a:pt x="247" y="201"/>
                  </a:lnTo>
                  <a:lnTo>
                    <a:pt x="247" y="202"/>
                  </a:lnTo>
                  <a:lnTo>
                    <a:pt x="246" y="202"/>
                  </a:lnTo>
                  <a:lnTo>
                    <a:pt x="246" y="203"/>
                  </a:lnTo>
                  <a:lnTo>
                    <a:pt x="246" y="205"/>
                  </a:lnTo>
                  <a:lnTo>
                    <a:pt x="246" y="206"/>
                  </a:lnTo>
                  <a:lnTo>
                    <a:pt x="245" y="207"/>
                  </a:lnTo>
                  <a:lnTo>
                    <a:pt x="246" y="208"/>
                  </a:lnTo>
                  <a:lnTo>
                    <a:pt x="246" y="209"/>
                  </a:lnTo>
                  <a:lnTo>
                    <a:pt x="246" y="210"/>
                  </a:lnTo>
                  <a:lnTo>
                    <a:pt x="246" y="211"/>
                  </a:lnTo>
                  <a:lnTo>
                    <a:pt x="246" y="212"/>
                  </a:lnTo>
                  <a:lnTo>
                    <a:pt x="247" y="212"/>
                  </a:lnTo>
                  <a:lnTo>
                    <a:pt x="247" y="214"/>
                  </a:lnTo>
                  <a:lnTo>
                    <a:pt x="247" y="215"/>
                  </a:lnTo>
                  <a:lnTo>
                    <a:pt x="248" y="215"/>
                  </a:lnTo>
                  <a:lnTo>
                    <a:pt x="248" y="216"/>
                  </a:lnTo>
                  <a:lnTo>
                    <a:pt x="249" y="216"/>
                  </a:lnTo>
                  <a:lnTo>
                    <a:pt x="249" y="217"/>
                  </a:lnTo>
                  <a:lnTo>
                    <a:pt x="250" y="217"/>
                  </a:lnTo>
                  <a:lnTo>
                    <a:pt x="252" y="217"/>
                  </a:lnTo>
                  <a:lnTo>
                    <a:pt x="253" y="217"/>
                  </a:lnTo>
                  <a:lnTo>
                    <a:pt x="254" y="217"/>
                  </a:lnTo>
                  <a:lnTo>
                    <a:pt x="254" y="218"/>
                  </a:lnTo>
                  <a:lnTo>
                    <a:pt x="255" y="218"/>
                  </a:lnTo>
                  <a:lnTo>
                    <a:pt x="255" y="219"/>
                  </a:lnTo>
                  <a:lnTo>
                    <a:pt x="256" y="219"/>
                  </a:lnTo>
                  <a:lnTo>
                    <a:pt x="257" y="219"/>
                  </a:lnTo>
                  <a:lnTo>
                    <a:pt x="257" y="220"/>
                  </a:lnTo>
                  <a:lnTo>
                    <a:pt x="257" y="222"/>
                  </a:lnTo>
                  <a:lnTo>
                    <a:pt x="257" y="223"/>
                  </a:lnTo>
                  <a:lnTo>
                    <a:pt x="258" y="223"/>
                  </a:lnTo>
                  <a:lnTo>
                    <a:pt x="258" y="224"/>
                  </a:lnTo>
                  <a:lnTo>
                    <a:pt x="257" y="224"/>
                  </a:lnTo>
                  <a:lnTo>
                    <a:pt x="256" y="224"/>
                  </a:lnTo>
                  <a:lnTo>
                    <a:pt x="255" y="225"/>
                  </a:lnTo>
                  <a:lnTo>
                    <a:pt x="252" y="225"/>
                  </a:lnTo>
                  <a:lnTo>
                    <a:pt x="248" y="225"/>
                  </a:lnTo>
                  <a:lnTo>
                    <a:pt x="245" y="225"/>
                  </a:lnTo>
                  <a:lnTo>
                    <a:pt x="244" y="226"/>
                  </a:lnTo>
                  <a:lnTo>
                    <a:pt x="240" y="225"/>
                  </a:lnTo>
                  <a:lnTo>
                    <a:pt x="237" y="225"/>
                  </a:lnTo>
                  <a:lnTo>
                    <a:pt x="233" y="224"/>
                  </a:lnTo>
                  <a:lnTo>
                    <a:pt x="229" y="224"/>
                  </a:lnTo>
                  <a:lnTo>
                    <a:pt x="227" y="224"/>
                  </a:lnTo>
                  <a:lnTo>
                    <a:pt x="224" y="225"/>
                  </a:lnTo>
                  <a:lnTo>
                    <a:pt x="221" y="225"/>
                  </a:lnTo>
                  <a:lnTo>
                    <a:pt x="212" y="226"/>
                  </a:lnTo>
                  <a:lnTo>
                    <a:pt x="209" y="226"/>
                  </a:lnTo>
                  <a:lnTo>
                    <a:pt x="204" y="228"/>
                  </a:lnTo>
                  <a:lnTo>
                    <a:pt x="203" y="228"/>
                  </a:lnTo>
                  <a:lnTo>
                    <a:pt x="204" y="231"/>
                  </a:lnTo>
                  <a:lnTo>
                    <a:pt x="205" y="232"/>
                  </a:lnTo>
                  <a:lnTo>
                    <a:pt x="205" y="233"/>
                  </a:lnTo>
                  <a:lnTo>
                    <a:pt x="205" y="234"/>
                  </a:lnTo>
                  <a:lnTo>
                    <a:pt x="206" y="234"/>
                  </a:lnTo>
                  <a:lnTo>
                    <a:pt x="207" y="236"/>
                  </a:lnTo>
                  <a:lnTo>
                    <a:pt x="209" y="237"/>
                  </a:lnTo>
                  <a:lnTo>
                    <a:pt x="209" y="239"/>
                  </a:lnTo>
                  <a:lnTo>
                    <a:pt x="209" y="240"/>
                  </a:lnTo>
                  <a:lnTo>
                    <a:pt x="209" y="241"/>
                  </a:lnTo>
                  <a:lnTo>
                    <a:pt x="209" y="242"/>
                  </a:lnTo>
                  <a:lnTo>
                    <a:pt x="207" y="242"/>
                  </a:lnTo>
                  <a:lnTo>
                    <a:pt x="207" y="243"/>
                  </a:lnTo>
                  <a:lnTo>
                    <a:pt x="206" y="244"/>
                  </a:lnTo>
                  <a:lnTo>
                    <a:pt x="204" y="248"/>
                  </a:lnTo>
                  <a:lnTo>
                    <a:pt x="198" y="259"/>
                  </a:lnTo>
                  <a:lnTo>
                    <a:pt x="197" y="260"/>
                  </a:lnTo>
                  <a:lnTo>
                    <a:pt x="197" y="261"/>
                  </a:lnTo>
                  <a:lnTo>
                    <a:pt x="196" y="262"/>
                  </a:lnTo>
                  <a:lnTo>
                    <a:pt x="196" y="264"/>
                  </a:lnTo>
                  <a:lnTo>
                    <a:pt x="195" y="262"/>
                  </a:lnTo>
                  <a:lnTo>
                    <a:pt x="194" y="262"/>
                  </a:lnTo>
                  <a:lnTo>
                    <a:pt x="193" y="262"/>
                  </a:lnTo>
                  <a:lnTo>
                    <a:pt x="192" y="261"/>
                  </a:lnTo>
                  <a:lnTo>
                    <a:pt x="190" y="261"/>
                  </a:lnTo>
                  <a:lnTo>
                    <a:pt x="189" y="261"/>
                  </a:lnTo>
                  <a:lnTo>
                    <a:pt x="188" y="261"/>
                  </a:lnTo>
                  <a:lnTo>
                    <a:pt x="187" y="262"/>
                  </a:lnTo>
                  <a:lnTo>
                    <a:pt x="185" y="265"/>
                  </a:lnTo>
                  <a:lnTo>
                    <a:pt x="184" y="265"/>
                  </a:lnTo>
                  <a:lnTo>
                    <a:pt x="183" y="266"/>
                  </a:lnTo>
                  <a:lnTo>
                    <a:pt x="181" y="267"/>
                  </a:lnTo>
                  <a:lnTo>
                    <a:pt x="180" y="268"/>
                  </a:lnTo>
                  <a:lnTo>
                    <a:pt x="179" y="268"/>
                  </a:lnTo>
                  <a:lnTo>
                    <a:pt x="178" y="268"/>
                  </a:lnTo>
                  <a:lnTo>
                    <a:pt x="177" y="268"/>
                  </a:lnTo>
                  <a:lnTo>
                    <a:pt x="177" y="269"/>
                  </a:lnTo>
                  <a:lnTo>
                    <a:pt x="176" y="269"/>
                  </a:lnTo>
                  <a:lnTo>
                    <a:pt x="175" y="269"/>
                  </a:lnTo>
                  <a:lnTo>
                    <a:pt x="175" y="268"/>
                  </a:lnTo>
                  <a:lnTo>
                    <a:pt x="174" y="268"/>
                  </a:lnTo>
                  <a:lnTo>
                    <a:pt x="172" y="268"/>
                  </a:lnTo>
                  <a:lnTo>
                    <a:pt x="171" y="268"/>
                  </a:lnTo>
                  <a:lnTo>
                    <a:pt x="170" y="268"/>
                  </a:lnTo>
                  <a:lnTo>
                    <a:pt x="169" y="268"/>
                  </a:lnTo>
                  <a:lnTo>
                    <a:pt x="169" y="267"/>
                  </a:lnTo>
                  <a:lnTo>
                    <a:pt x="168" y="267"/>
                  </a:lnTo>
                  <a:lnTo>
                    <a:pt x="167" y="267"/>
                  </a:lnTo>
                  <a:lnTo>
                    <a:pt x="166" y="266"/>
                  </a:lnTo>
                  <a:lnTo>
                    <a:pt x="164" y="266"/>
                  </a:lnTo>
                  <a:lnTo>
                    <a:pt x="163" y="265"/>
                  </a:lnTo>
                  <a:lnTo>
                    <a:pt x="162" y="265"/>
                  </a:lnTo>
                  <a:lnTo>
                    <a:pt x="162" y="264"/>
                  </a:lnTo>
                  <a:lnTo>
                    <a:pt x="162" y="262"/>
                  </a:lnTo>
                  <a:lnTo>
                    <a:pt x="161" y="262"/>
                  </a:lnTo>
                  <a:lnTo>
                    <a:pt x="161" y="261"/>
                  </a:lnTo>
                  <a:lnTo>
                    <a:pt x="160" y="261"/>
                  </a:lnTo>
                  <a:lnTo>
                    <a:pt x="160" y="262"/>
                  </a:lnTo>
                  <a:lnTo>
                    <a:pt x="159" y="262"/>
                  </a:lnTo>
                  <a:lnTo>
                    <a:pt x="158" y="262"/>
                  </a:lnTo>
                  <a:lnTo>
                    <a:pt x="158" y="261"/>
                  </a:lnTo>
                  <a:lnTo>
                    <a:pt x="157" y="261"/>
                  </a:lnTo>
                  <a:lnTo>
                    <a:pt x="155" y="260"/>
                  </a:lnTo>
                  <a:lnTo>
                    <a:pt x="155" y="259"/>
                  </a:lnTo>
                  <a:lnTo>
                    <a:pt x="155" y="258"/>
                  </a:lnTo>
                  <a:lnTo>
                    <a:pt x="154" y="258"/>
                  </a:lnTo>
                  <a:lnTo>
                    <a:pt x="154" y="257"/>
                  </a:lnTo>
                  <a:lnTo>
                    <a:pt x="154" y="256"/>
                  </a:lnTo>
                  <a:lnTo>
                    <a:pt x="154" y="254"/>
                  </a:lnTo>
                  <a:lnTo>
                    <a:pt x="154" y="253"/>
                  </a:lnTo>
                  <a:lnTo>
                    <a:pt x="154" y="252"/>
                  </a:lnTo>
                  <a:lnTo>
                    <a:pt x="154" y="251"/>
                  </a:lnTo>
                  <a:lnTo>
                    <a:pt x="154" y="250"/>
                  </a:lnTo>
                  <a:lnTo>
                    <a:pt x="154" y="249"/>
                  </a:lnTo>
                  <a:lnTo>
                    <a:pt x="154" y="248"/>
                  </a:lnTo>
                  <a:lnTo>
                    <a:pt x="154" y="247"/>
                  </a:lnTo>
                  <a:lnTo>
                    <a:pt x="154" y="245"/>
                  </a:lnTo>
                  <a:lnTo>
                    <a:pt x="154" y="244"/>
                  </a:lnTo>
                  <a:lnTo>
                    <a:pt x="153" y="244"/>
                  </a:lnTo>
                  <a:lnTo>
                    <a:pt x="152" y="244"/>
                  </a:lnTo>
                  <a:lnTo>
                    <a:pt x="152" y="245"/>
                  </a:lnTo>
                  <a:lnTo>
                    <a:pt x="151" y="245"/>
                  </a:lnTo>
                  <a:lnTo>
                    <a:pt x="150" y="245"/>
                  </a:lnTo>
                  <a:lnTo>
                    <a:pt x="149" y="245"/>
                  </a:lnTo>
                  <a:lnTo>
                    <a:pt x="147" y="245"/>
                  </a:lnTo>
                  <a:lnTo>
                    <a:pt x="147" y="244"/>
                  </a:lnTo>
                  <a:lnTo>
                    <a:pt x="146" y="244"/>
                  </a:lnTo>
                  <a:lnTo>
                    <a:pt x="145" y="244"/>
                  </a:lnTo>
                  <a:lnTo>
                    <a:pt x="145" y="243"/>
                  </a:lnTo>
                  <a:lnTo>
                    <a:pt x="144" y="243"/>
                  </a:lnTo>
                  <a:lnTo>
                    <a:pt x="143" y="243"/>
                  </a:lnTo>
                  <a:lnTo>
                    <a:pt x="142" y="242"/>
                  </a:lnTo>
                  <a:lnTo>
                    <a:pt x="141" y="242"/>
                  </a:lnTo>
                  <a:lnTo>
                    <a:pt x="141" y="243"/>
                  </a:lnTo>
                  <a:lnTo>
                    <a:pt x="140" y="243"/>
                  </a:lnTo>
                  <a:lnTo>
                    <a:pt x="140" y="244"/>
                  </a:lnTo>
                  <a:lnTo>
                    <a:pt x="138" y="244"/>
                  </a:lnTo>
                  <a:lnTo>
                    <a:pt x="137" y="244"/>
                  </a:lnTo>
                  <a:lnTo>
                    <a:pt x="136" y="244"/>
                  </a:lnTo>
                  <a:lnTo>
                    <a:pt x="135" y="244"/>
                  </a:lnTo>
                  <a:lnTo>
                    <a:pt x="134" y="244"/>
                  </a:lnTo>
                  <a:lnTo>
                    <a:pt x="134" y="243"/>
                  </a:lnTo>
                  <a:lnTo>
                    <a:pt x="134" y="242"/>
                  </a:lnTo>
                  <a:lnTo>
                    <a:pt x="133" y="241"/>
                  </a:lnTo>
                  <a:lnTo>
                    <a:pt x="133" y="240"/>
                  </a:lnTo>
                  <a:lnTo>
                    <a:pt x="132" y="240"/>
                  </a:lnTo>
                  <a:lnTo>
                    <a:pt x="131" y="240"/>
                  </a:lnTo>
                  <a:lnTo>
                    <a:pt x="129" y="240"/>
                  </a:lnTo>
                  <a:lnTo>
                    <a:pt x="128" y="240"/>
                  </a:lnTo>
                  <a:lnTo>
                    <a:pt x="127" y="240"/>
                  </a:lnTo>
                  <a:lnTo>
                    <a:pt x="126" y="240"/>
                  </a:lnTo>
                  <a:lnTo>
                    <a:pt x="126" y="241"/>
                  </a:lnTo>
                  <a:lnTo>
                    <a:pt x="126" y="242"/>
                  </a:lnTo>
                  <a:lnTo>
                    <a:pt x="127" y="243"/>
                  </a:lnTo>
                  <a:lnTo>
                    <a:pt x="127" y="244"/>
                  </a:lnTo>
                  <a:lnTo>
                    <a:pt x="127" y="245"/>
                  </a:lnTo>
                  <a:lnTo>
                    <a:pt x="126" y="245"/>
                  </a:lnTo>
                  <a:lnTo>
                    <a:pt x="126" y="247"/>
                  </a:lnTo>
                  <a:lnTo>
                    <a:pt x="125" y="247"/>
                  </a:lnTo>
                  <a:lnTo>
                    <a:pt x="124" y="247"/>
                  </a:lnTo>
                  <a:lnTo>
                    <a:pt x="124" y="245"/>
                  </a:lnTo>
                  <a:lnTo>
                    <a:pt x="123" y="245"/>
                  </a:lnTo>
                  <a:lnTo>
                    <a:pt x="121" y="245"/>
                  </a:lnTo>
                  <a:lnTo>
                    <a:pt x="121" y="244"/>
                  </a:lnTo>
                  <a:lnTo>
                    <a:pt x="121" y="243"/>
                  </a:lnTo>
                  <a:lnTo>
                    <a:pt x="120" y="242"/>
                  </a:lnTo>
                  <a:lnTo>
                    <a:pt x="119" y="243"/>
                  </a:lnTo>
                  <a:lnTo>
                    <a:pt x="119" y="244"/>
                  </a:lnTo>
                  <a:lnTo>
                    <a:pt x="118" y="244"/>
                  </a:lnTo>
                  <a:lnTo>
                    <a:pt x="118" y="245"/>
                  </a:lnTo>
                  <a:lnTo>
                    <a:pt x="118" y="247"/>
                  </a:lnTo>
                  <a:lnTo>
                    <a:pt x="119" y="247"/>
                  </a:lnTo>
                  <a:lnTo>
                    <a:pt x="118" y="247"/>
                  </a:lnTo>
                  <a:lnTo>
                    <a:pt x="118" y="248"/>
                  </a:lnTo>
                  <a:lnTo>
                    <a:pt x="118" y="249"/>
                  </a:lnTo>
                  <a:lnTo>
                    <a:pt x="118" y="250"/>
                  </a:lnTo>
                  <a:lnTo>
                    <a:pt x="119" y="250"/>
                  </a:lnTo>
                  <a:lnTo>
                    <a:pt x="119" y="251"/>
                  </a:lnTo>
                  <a:lnTo>
                    <a:pt x="120" y="251"/>
                  </a:lnTo>
                  <a:lnTo>
                    <a:pt x="120" y="252"/>
                  </a:lnTo>
                  <a:lnTo>
                    <a:pt x="119" y="252"/>
                  </a:lnTo>
                  <a:lnTo>
                    <a:pt x="119" y="253"/>
                  </a:lnTo>
                  <a:lnTo>
                    <a:pt x="119" y="254"/>
                  </a:lnTo>
                  <a:lnTo>
                    <a:pt x="119" y="256"/>
                  </a:lnTo>
                  <a:lnTo>
                    <a:pt x="119" y="257"/>
                  </a:lnTo>
                  <a:lnTo>
                    <a:pt x="119" y="258"/>
                  </a:lnTo>
                  <a:lnTo>
                    <a:pt x="120" y="258"/>
                  </a:lnTo>
                  <a:lnTo>
                    <a:pt x="119" y="258"/>
                  </a:lnTo>
                  <a:lnTo>
                    <a:pt x="120" y="258"/>
                  </a:lnTo>
                  <a:lnTo>
                    <a:pt x="120" y="259"/>
                  </a:lnTo>
                  <a:lnTo>
                    <a:pt x="120" y="260"/>
                  </a:lnTo>
                  <a:lnTo>
                    <a:pt x="119" y="260"/>
                  </a:lnTo>
                  <a:lnTo>
                    <a:pt x="120" y="260"/>
                  </a:lnTo>
                  <a:lnTo>
                    <a:pt x="120" y="261"/>
                  </a:lnTo>
                  <a:lnTo>
                    <a:pt x="120" y="262"/>
                  </a:lnTo>
                  <a:lnTo>
                    <a:pt x="119" y="262"/>
                  </a:lnTo>
                  <a:lnTo>
                    <a:pt x="116" y="267"/>
                  </a:lnTo>
                  <a:lnTo>
                    <a:pt x="116" y="268"/>
                  </a:lnTo>
                  <a:lnTo>
                    <a:pt x="115" y="269"/>
                  </a:lnTo>
                  <a:lnTo>
                    <a:pt x="115" y="270"/>
                  </a:lnTo>
                  <a:lnTo>
                    <a:pt x="115" y="272"/>
                  </a:lnTo>
                  <a:lnTo>
                    <a:pt x="115" y="273"/>
                  </a:lnTo>
                  <a:lnTo>
                    <a:pt x="114" y="274"/>
                  </a:lnTo>
                  <a:lnTo>
                    <a:pt x="114" y="275"/>
                  </a:lnTo>
                  <a:lnTo>
                    <a:pt x="110" y="276"/>
                  </a:lnTo>
                  <a:lnTo>
                    <a:pt x="108" y="276"/>
                  </a:lnTo>
                  <a:lnTo>
                    <a:pt x="104" y="276"/>
                  </a:lnTo>
                  <a:lnTo>
                    <a:pt x="103" y="276"/>
                  </a:lnTo>
                  <a:lnTo>
                    <a:pt x="101" y="276"/>
                  </a:lnTo>
                  <a:lnTo>
                    <a:pt x="100" y="276"/>
                  </a:lnTo>
                  <a:lnTo>
                    <a:pt x="99" y="276"/>
                  </a:lnTo>
                  <a:lnTo>
                    <a:pt x="97" y="276"/>
                  </a:lnTo>
                  <a:lnTo>
                    <a:pt x="94" y="275"/>
                  </a:lnTo>
                  <a:lnTo>
                    <a:pt x="93" y="275"/>
                  </a:lnTo>
                  <a:lnTo>
                    <a:pt x="91" y="275"/>
                  </a:lnTo>
                  <a:lnTo>
                    <a:pt x="88" y="275"/>
                  </a:lnTo>
                  <a:lnTo>
                    <a:pt x="90" y="272"/>
                  </a:lnTo>
                  <a:lnTo>
                    <a:pt x="91" y="270"/>
                  </a:lnTo>
                  <a:lnTo>
                    <a:pt x="92" y="269"/>
                  </a:lnTo>
                  <a:lnTo>
                    <a:pt x="93" y="268"/>
                  </a:lnTo>
                  <a:lnTo>
                    <a:pt x="92" y="267"/>
                  </a:lnTo>
                  <a:lnTo>
                    <a:pt x="91" y="265"/>
                  </a:lnTo>
                  <a:lnTo>
                    <a:pt x="90" y="262"/>
                  </a:lnTo>
                  <a:lnTo>
                    <a:pt x="90" y="261"/>
                  </a:lnTo>
                  <a:lnTo>
                    <a:pt x="90" y="258"/>
                  </a:lnTo>
                  <a:lnTo>
                    <a:pt x="90" y="257"/>
                  </a:lnTo>
                  <a:lnTo>
                    <a:pt x="90" y="256"/>
                  </a:lnTo>
                  <a:lnTo>
                    <a:pt x="91" y="254"/>
                  </a:lnTo>
                  <a:lnTo>
                    <a:pt x="91" y="253"/>
                  </a:lnTo>
                  <a:lnTo>
                    <a:pt x="90" y="253"/>
                  </a:lnTo>
                  <a:lnTo>
                    <a:pt x="89" y="253"/>
                  </a:lnTo>
                  <a:lnTo>
                    <a:pt x="88" y="253"/>
                  </a:lnTo>
                  <a:lnTo>
                    <a:pt x="86" y="253"/>
                  </a:lnTo>
                  <a:lnTo>
                    <a:pt x="85" y="253"/>
                  </a:lnTo>
                  <a:lnTo>
                    <a:pt x="84" y="253"/>
                  </a:lnTo>
                  <a:lnTo>
                    <a:pt x="83" y="253"/>
                  </a:lnTo>
                  <a:lnTo>
                    <a:pt x="82" y="253"/>
                  </a:lnTo>
                  <a:lnTo>
                    <a:pt x="82" y="252"/>
                  </a:lnTo>
                  <a:lnTo>
                    <a:pt x="81" y="252"/>
                  </a:lnTo>
                  <a:lnTo>
                    <a:pt x="80" y="251"/>
                  </a:lnTo>
                  <a:lnTo>
                    <a:pt x="78" y="251"/>
                  </a:lnTo>
                  <a:lnTo>
                    <a:pt x="77" y="250"/>
                  </a:lnTo>
                  <a:lnTo>
                    <a:pt x="76" y="250"/>
                  </a:lnTo>
                  <a:lnTo>
                    <a:pt x="75" y="250"/>
                  </a:lnTo>
                  <a:lnTo>
                    <a:pt x="74" y="247"/>
                  </a:lnTo>
                  <a:lnTo>
                    <a:pt x="74" y="245"/>
                  </a:lnTo>
                  <a:lnTo>
                    <a:pt x="73" y="243"/>
                  </a:lnTo>
                  <a:lnTo>
                    <a:pt x="73" y="241"/>
                  </a:lnTo>
                  <a:lnTo>
                    <a:pt x="72" y="241"/>
                  </a:lnTo>
                  <a:lnTo>
                    <a:pt x="71" y="241"/>
                  </a:lnTo>
                  <a:lnTo>
                    <a:pt x="69" y="241"/>
                  </a:lnTo>
                  <a:lnTo>
                    <a:pt x="68" y="241"/>
                  </a:lnTo>
                  <a:lnTo>
                    <a:pt x="65" y="241"/>
                  </a:lnTo>
                  <a:lnTo>
                    <a:pt x="65" y="240"/>
                  </a:lnTo>
                  <a:lnTo>
                    <a:pt x="64" y="240"/>
                  </a:lnTo>
                  <a:lnTo>
                    <a:pt x="64" y="239"/>
                  </a:lnTo>
                  <a:lnTo>
                    <a:pt x="63" y="235"/>
                  </a:lnTo>
                  <a:lnTo>
                    <a:pt x="61" y="232"/>
                  </a:lnTo>
                  <a:lnTo>
                    <a:pt x="60" y="231"/>
                  </a:lnTo>
                  <a:lnTo>
                    <a:pt x="60" y="228"/>
                  </a:lnTo>
                  <a:lnTo>
                    <a:pt x="60" y="227"/>
                  </a:lnTo>
                  <a:lnTo>
                    <a:pt x="58" y="227"/>
                  </a:lnTo>
                  <a:lnTo>
                    <a:pt x="57" y="227"/>
                  </a:lnTo>
                  <a:lnTo>
                    <a:pt x="56" y="226"/>
                  </a:lnTo>
                  <a:lnTo>
                    <a:pt x="55" y="226"/>
                  </a:lnTo>
                  <a:lnTo>
                    <a:pt x="54" y="226"/>
                  </a:lnTo>
                  <a:lnTo>
                    <a:pt x="52" y="225"/>
                  </a:lnTo>
                  <a:lnTo>
                    <a:pt x="54" y="225"/>
                  </a:lnTo>
                  <a:lnTo>
                    <a:pt x="55" y="225"/>
                  </a:lnTo>
                  <a:lnTo>
                    <a:pt x="56" y="225"/>
                  </a:lnTo>
                  <a:lnTo>
                    <a:pt x="57" y="225"/>
                  </a:lnTo>
                  <a:lnTo>
                    <a:pt x="58" y="226"/>
                  </a:lnTo>
                  <a:lnTo>
                    <a:pt x="59" y="226"/>
                  </a:lnTo>
                  <a:lnTo>
                    <a:pt x="60" y="225"/>
                  </a:lnTo>
                  <a:lnTo>
                    <a:pt x="61" y="225"/>
                  </a:lnTo>
                  <a:lnTo>
                    <a:pt x="63" y="225"/>
                  </a:lnTo>
                  <a:lnTo>
                    <a:pt x="64" y="225"/>
                  </a:lnTo>
                  <a:lnTo>
                    <a:pt x="65" y="225"/>
                  </a:lnTo>
                  <a:lnTo>
                    <a:pt x="66" y="225"/>
                  </a:lnTo>
                  <a:lnTo>
                    <a:pt x="67" y="225"/>
                  </a:lnTo>
                  <a:lnTo>
                    <a:pt x="67" y="226"/>
                  </a:lnTo>
                  <a:lnTo>
                    <a:pt x="67" y="225"/>
                  </a:lnTo>
                  <a:lnTo>
                    <a:pt x="68" y="225"/>
                  </a:lnTo>
                  <a:lnTo>
                    <a:pt x="68" y="226"/>
                  </a:lnTo>
                  <a:lnTo>
                    <a:pt x="69" y="226"/>
                  </a:lnTo>
                  <a:lnTo>
                    <a:pt x="71" y="226"/>
                  </a:lnTo>
                  <a:lnTo>
                    <a:pt x="72" y="226"/>
                  </a:lnTo>
                  <a:lnTo>
                    <a:pt x="73" y="226"/>
                  </a:lnTo>
                  <a:lnTo>
                    <a:pt x="74" y="227"/>
                  </a:lnTo>
                  <a:lnTo>
                    <a:pt x="75" y="227"/>
                  </a:lnTo>
                  <a:lnTo>
                    <a:pt x="76" y="227"/>
                  </a:lnTo>
                  <a:lnTo>
                    <a:pt x="77" y="227"/>
                  </a:lnTo>
                  <a:lnTo>
                    <a:pt x="77" y="228"/>
                  </a:lnTo>
                  <a:lnTo>
                    <a:pt x="78" y="228"/>
                  </a:lnTo>
                  <a:lnTo>
                    <a:pt x="80" y="228"/>
                  </a:lnTo>
                  <a:lnTo>
                    <a:pt x="81" y="228"/>
                  </a:lnTo>
                  <a:lnTo>
                    <a:pt x="82" y="228"/>
                  </a:lnTo>
                  <a:lnTo>
                    <a:pt x="83" y="228"/>
                  </a:lnTo>
                  <a:lnTo>
                    <a:pt x="84" y="228"/>
                  </a:lnTo>
                  <a:lnTo>
                    <a:pt x="84" y="229"/>
                  </a:lnTo>
                  <a:lnTo>
                    <a:pt x="84" y="228"/>
                  </a:lnTo>
                  <a:lnTo>
                    <a:pt x="86" y="228"/>
                  </a:lnTo>
                  <a:lnTo>
                    <a:pt x="88" y="228"/>
                  </a:lnTo>
                  <a:lnTo>
                    <a:pt x="89" y="229"/>
                  </a:lnTo>
                  <a:lnTo>
                    <a:pt x="90" y="229"/>
                  </a:lnTo>
                  <a:lnTo>
                    <a:pt x="91" y="229"/>
                  </a:lnTo>
                  <a:lnTo>
                    <a:pt x="92" y="229"/>
                  </a:lnTo>
                  <a:lnTo>
                    <a:pt x="93" y="229"/>
                  </a:lnTo>
                  <a:lnTo>
                    <a:pt x="93" y="228"/>
                  </a:lnTo>
                  <a:lnTo>
                    <a:pt x="94" y="229"/>
                  </a:lnTo>
                  <a:lnTo>
                    <a:pt x="95" y="229"/>
                  </a:lnTo>
                  <a:lnTo>
                    <a:pt x="97" y="229"/>
                  </a:lnTo>
                  <a:lnTo>
                    <a:pt x="98" y="229"/>
                  </a:lnTo>
                  <a:lnTo>
                    <a:pt x="98" y="228"/>
                  </a:lnTo>
                  <a:lnTo>
                    <a:pt x="100" y="226"/>
                  </a:lnTo>
                  <a:lnTo>
                    <a:pt x="101" y="226"/>
                  </a:lnTo>
                  <a:lnTo>
                    <a:pt x="102" y="226"/>
                  </a:lnTo>
                  <a:lnTo>
                    <a:pt x="103" y="225"/>
                  </a:lnTo>
                  <a:lnTo>
                    <a:pt x="104" y="224"/>
                  </a:lnTo>
                  <a:lnTo>
                    <a:pt x="106" y="224"/>
                  </a:lnTo>
                  <a:lnTo>
                    <a:pt x="107" y="224"/>
                  </a:lnTo>
                  <a:lnTo>
                    <a:pt x="107" y="225"/>
                  </a:lnTo>
                  <a:lnTo>
                    <a:pt x="108" y="225"/>
                  </a:lnTo>
                  <a:lnTo>
                    <a:pt x="109" y="225"/>
                  </a:lnTo>
                  <a:lnTo>
                    <a:pt x="110" y="225"/>
                  </a:lnTo>
                  <a:lnTo>
                    <a:pt x="111" y="226"/>
                  </a:lnTo>
                  <a:lnTo>
                    <a:pt x="112" y="226"/>
                  </a:lnTo>
                  <a:lnTo>
                    <a:pt x="114" y="226"/>
                  </a:lnTo>
                  <a:lnTo>
                    <a:pt x="115" y="226"/>
                  </a:lnTo>
                  <a:lnTo>
                    <a:pt x="116" y="226"/>
                  </a:lnTo>
                  <a:lnTo>
                    <a:pt x="117" y="226"/>
                  </a:lnTo>
                  <a:lnTo>
                    <a:pt x="118" y="226"/>
                  </a:lnTo>
                  <a:lnTo>
                    <a:pt x="119" y="226"/>
                  </a:lnTo>
                  <a:lnTo>
                    <a:pt x="120" y="226"/>
                  </a:lnTo>
                  <a:lnTo>
                    <a:pt x="121" y="225"/>
                  </a:lnTo>
                  <a:lnTo>
                    <a:pt x="123" y="225"/>
                  </a:lnTo>
                  <a:lnTo>
                    <a:pt x="124" y="225"/>
                  </a:lnTo>
                  <a:lnTo>
                    <a:pt x="124" y="224"/>
                  </a:lnTo>
                  <a:lnTo>
                    <a:pt x="125" y="223"/>
                  </a:lnTo>
                  <a:lnTo>
                    <a:pt x="125" y="222"/>
                  </a:lnTo>
                  <a:lnTo>
                    <a:pt x="126" y="222"/>
                  </a:lnTo>
                  <a:lnTo>
                    <a:pt x="126" y="220"/>
                  </a:lnTo>
                  <a:lnTo>
                    <a:pt x="127" y="220"/>
                  </a:lnTo>
                  <a:lnTo>
                    <a:pt x="127" y="219"/>
                  </a:lnTo>
                  <a:lnTo>
                    <a:pt x="127" y="218"/>
                  </a:lnTo>
                  <a:lnTo>
                    <a:pt x="127" y="217"/>
                  </a:lnTo>
                  <a:lnTo>
                    <a:pt x="128" y="214"/>
                  </a:lnTo>
                  <a:lnTo>
                    <a:pt x="128" y="211"/>
                  </a:lnTo>
                  <a:lnTo>
                    <a:pt x="129" y="211"/>
                  </a:lnTo>
                  <a:lnTo>
                    <a:pt x="129" y="210"/>
                  </a:lnTo>
                  <a:lnTo>
                    <a:pt x="131" y="210"/>
                  </a:lnTo>
                  <a:lnTo>
                    <a:pt x="131" y="209"/>
                  </a:lnTo>
                  <a:lnTo>
                    <a:pt x="132" y="208"/>
                  </a:lnTo>
                  <a:lnTo>
                    <a:pt x="132" y="207"/>
                  </a:lnTo>
                  <a:lnTo>
                    <a:pt x="133" y="205"/>
                  </a:lnTo>
                  <a:lnTo>
                    <a:pt x="132" y="203"/>
                  </a:lnTo>
                  <a:lnTo>
                    <a:pt x="132" y="202"/>
                  </a:lnTo>
                  <a:lnTo>
                    <a:pt x="131" y="201"/>
                  </a:lnTo>
                  <a:lnTo>
                    <a:pt x="129" y="200"/>
                  </a:lnTo>
                  <a:lnTo>
                    <a:pt x="129" y="199"/>
                  </a:lnTo>
                  <a:lnTo>
                    <a:pt x="128" y="198"/>
                  </a:lnTo>
                  <a:lnTo>
                    <a:pt x="128" y="197"/>
                  </a:lnTo>
                  <a:lnTo>
                    <a:pt x="128" y="195"/>
                  </a:lnTo>
                  <a:lnTo>
                    <a:pt x="128" y="194"/>
                  </a:lnTo>
                  <a:lnTo>
                    <a:pt x="127" y="193"/>
                  </a:lnTo>
                  <a:lnTo>
                    <a:pt x="125" y="190"/>
                  </a:lnTo>
                  <a:lnTo>
                    <a:pt x="123" y="187"/>
                  </a:lnTo>
                  <a:lnTo>
                    <a:pt x="120" y="184"/>
                  </a:lnTo>
                  <a:lnTo>
                    <a:pt x="119" y="183"/>
                  </a:lnTo>
                  <a:lnTo>
                    <a:pt x="117" y="181"/>
                  </a:lnTo>
                  <a:lnTo>
                    <a:pt x="116" y="181"/>
                  </a:lnTo>
                  <a:lnTo>
                    <a:pt x="116" y="180"/>
                  </a:lnTo>
                  <a:lnTo>
                    <a:pt x="116" y="178"/>
                  </a:lnTo>
                  <a:lnTo>
                    <a:pt x="115" y="176"/>
                  </a:lnTo>
                  <a:lnTo>
                    <a:pt x="112" y="177"/>
                  </a:lnTo>
                  <a:lnTo>
                    <a:pt x="106" y="180"/>
                  </a:lnTo>
                  <a:lnTo>
                    <a:pt x="102" y="181"/>
                  </a:lnTo>
                  <a:lnTo>
                    <a:pt x="100" y="181"/>
                  </a:lnTo>
                  <a:lnTo>
                    <a:pt x="99" y="180"/>
                  </a:lnTo>
                  <a:lnTo>
                    <a:pt x="98" y="178"/>
                  </a:lnTo>
                  <a:lnTo>
                    <a:pt x="98" y="177"/>
                  </a:lnTo>
                  <a:lnTo>
                    <a:pt x="98" y="176"/>
                  </a:lnTo>
                  <a:lnTo>
                    <a:pt x="100" y="174"/>
                  </a:lnTo>
                  <a:lnTo>
                    <a:pt x="101" y="172"/>
                  </a:lnTo>
                  <a:lnTo>
                    <a:pt x="100" y="170"/>
                  </a:lnTo>
                  <a:lnTo>
                    <a:pt x="99" y="170"/>
                  </a:lnTo>
                  <a:lnTo>
                    <a:pt x="100" y="169"/>
                  </a:lnTo>
                  <a:lnTo>
                    <a:pt x="101" y="168"/>
                  </a:lnTo>
                  <a:lnTo>
                    <a:pt x="103" y="167"/>
                  </a:lnTo>
                  <a:lnTo>
                    <a:pt x="104" y="166"/>
                  </a:lnTo>
                  <a:lnTo>
                    <a:pt x="106" y="165"/>
                  </a:lnTo>
                  <a:lnTo>
                    <a:pt x="106" y="164"/>
                  </a:lnTo>
                  <a:lnTo>
                    <a:pt x="104" y="162"/>
                  </a:lnTo>
                  <a:lnTo>
                    <a:pt x="104" y="161"/>
                  </a:lnTo>
                  <a:lnTo>
                    <a:pt x="104" y="160"/>
                  </a:lnTo>
                  <a:lnTo>
                    <a:pt x="106" y="159"/>
                  </a:lnTo>
                  <a:lnTo>
                    <a:pt x="107" y="157"/>
                  </a:lnTo>
                  <a:lnTo>
                    <a:pt x="108" y="157"/>
                  </a:lnTo>
                  <a:lnTo>
                    <a:pt x="109" y="157"/>
                  </a:lnTo>
                  <a:lnTo>
                    <a:pt x="111" y="157"/>
                  </a:lnTo>
                  <a:lnTo>
                    <a:pt x="112" y="156"/>
                  </a:lnTo>
                  <a:lnTo>
                    <a:pt x="114" y="156"/>
                  </a:lnTo>
                  <a:lnTo>
                    <a:pt x="115" y="156"/>
                  </a:lnTo>
                  <a:lnTo>
                    <a:pt x="117" y="155"/>
                  </a:lnTo>
                  <a:lnTo>
                    <a:pt x="118" y="155"/>
                  </a:lnTo>
                  <a:lnTo>
                    <a:pt x="119" y="155"/>
                  </a:lnTo>
                  <a:lnTo>
                    <a:pt x="121" y="153"/>
                  </a:lnTo>
                  <a:lnTo>
                    <a:pt x="123" y="153"/>
                  </a:lnTo>
                  <a:lnTo>
                    <a:pt x="123" y="156"/>
                  </a:lnTo>
                  <a:lnTo>
                    <a:pt x="123" y="157"/>
                  </a:lnTo>
                  <a:lnTo>
                    <a:pt x="123" y="158"/>
                  </a:lnTo>
                  <a:lnTo>
                    <a:pt x="124" y="159"/>
                  </a:lnTo>
                  <a:lnTo>
                    <a:pt x="124" y="160"/>
                  </a:lnTo>
                  <a:lnTo>
                    <a:pt x="125" y="162"/>
                  </a:lnTo>
                  <a:lnTo>
                    <a:pt x="127" y="166"/>
                  </a:lnTo>
                  <a:lnTo>
                    <a:pt x="128" y="166"/>
                  </a:lnTo>
                  <a:lnTo>
                    <a:pt x="128" y="167"/>
                  </a:lnTo>
                  <a:lnTo>
                    <a:pt x="129" y="168"/>
                  </a:lnTo>
                  <a:lnTo>
                    <a:pt x="131" y="169"/>
                  </a:lnTo>
                  <a:lnTo>
                    <a:pt x="131" y="170"/>
                  </a:lnTo>
                  <a:lnTo>
                    <a:pt x="132" y="173"/>
                  </a:lnTo>
                  <a:lnTo>
                    <a:pt x="133" y="173"/>
                  </a:lnTo>
                  <a:lnTo>
                    <a:pt x="136" y="170"/>
                  </a:lnTo>
                  <a:lnTo>
                    <a:pt x="138" y="169"/>
                  </a:lnTo>
                  <a:lnTo>
                    <a:pt x="140" y="169"/>
                  </a:lnTo>
                  <a:lnTo>
                    <a:pt x="140" y="168"/>
                  </a:lnTo>
                  <a:lnTo>
                    <a:pt x="141" y="168"/>
                  </a:lnTo>
                  <a:lnTo>
                    <a:pt x="142" y="168"/>
                  </a:lnTo>
                  <a:lnTo>
                    <a:pt x="143" y="167"/>
                  </a:lnTo>
                  <a:lnTo>
                    <a:pt x="145" y="165"/>
                  </a:lnTo>
                  <a:lnTo>
                    <a:pt x="147" y="165"/>
                  </a:lnTo>
                  <a:lnTo>
                    <a:pt x="150" y="164"/>
                  </a:lnTo>
                  <a:lnTo>
                    <a:pt x="151" y="164"/>
                  </a:lnTo>
                  <a:lnTo>
                    <a:pt x="154" y="162"/>
                  </a:lnTo>
                  <a:lnTo>
                    <a:pt x="155" y="162"/>
                  </a:lnTo>
                  <a:lnTo>
                    <a:pt x="157" y="162"/>
                  </a:lnTo>
                  <a:lnTo>
                    <a:pt x="158" y="162"/>
                  </a:lnTo>
                  <a:lnTo>
                    <a:pt x="159" y="161"/>
                  </a:lnTo>
                  <a:lnTo>
                    <a:pt x="160" y="161"/>
                  </a:lnTo>
                  <a:lnTo>
                    <a:pt x="161" y="160"/>
                  </a:lnTo>
                  <a:lnTo>
                    <a:pt x="162" y="160"/>
                  </a:lnTo>
                  <a:lnTo>
                    <a:pt x="163" y="159"/>
                  </a:lnTo>
                  <a:lnTo>
                    <a:pt x="164" y="159"/>
                  </a:lnTo>
                  <a:lnTo>
                    <a:pt x="166" y="159"/>
                  </a:lnTo>
                  <a:lnTo>
                    <a:pt x="167" y="159"/>
                  </a:lnTo>
                  <a:lnTo>
                    <a:pt x="167" y="158"/>
                  </a:lnTo>
                  <a:lnTo>
                    <a:pt x="168" y="158"/>
                  </a:lnTo>
                  <a:lnTo>
                    <a:pt x="169" y="158"/>
                  </a:lnTo>
                  <a:lnTo>
                    <a:pt x="170" y="158"/>
                  </a:lnTo>
                  <a:lnTo>
                    <a:pt x="171" y="158"/>
                  </a:lnTo>
                  <a:lnTo>
                    <a:pt x="172" y="157"/>
                  </a:lnTo>
                  <a:lnTo>
                    <a:pt x="174" y="157"/>
                  </a:lnTo>
                  <a:lnTo>
                    <a:pt x="176" y="157"/>
                  </a:lnTo>
                  <a:lnTo>
                    <a:pt x="179" y="157"/>
                  </a:lnTo>
                  <a:lnTo>
                    <a:pt x="180" y="158"/>
                  </a:lnTo>
                  <a:lnTo>
                    <a:pt x="181" y="158"/>
                  </a:lnTo>
                  <a:lnTo>
                    <a:pt x="183" y="158"/>
                  </a:lnTo>
                  <a:lnTo>
                    <a:pt x="184" y="158"/>
                  </a:lnTo>
                  <a:lnTo>
                    <a:pt x="185" y="158"/>
                  </a:lnTo>
                  <a:lnTo>
                    <a:pt x="186" y="158"/>
                  </a:lnTo>
                  <a:lnTo>
                    <a:pt x="187" y="158"/>
                  </a:lnTo>
                  <a:lnTo>
                    <a:pt x="188" y="158"/>
                  </a:lnTo>
                  <a:lnTo>
                    <a:pt x="189" y="157"/>
                  </a:lnTo>
                  <a:lnTo>
                    <a:pt x="190" y="156"/>
                  </a:lnTo>
                  <a:lnTo>
                    <a:pt x="192" y="156"/>
                  </a:lnTo>
                  <a:lnTo>
                    <a:pt x="193" y="156"/>
                  </a:lnTo>
                  <a:lnTo>
                    <a:pt x="194" y="155"/>
                  </a:lnTo>
                  <a:lnTo>
                    <a:pt x="195" y="155"/>
                  </a:lnTo>
                  <a:lnTo>
                    <a:pt x="201" y="155"/>
                  </a:lnTo>
                  <a:lnTo>
                    <a:pt x="205" y="155"/>
                  </a:lnTo>
                  <a:lnTo>
                    <a:pt x="209" y="155"/>
                  </a:lnTo>
                  <a:lnTo>
                    <a:pt x="207" y="153"/>
                  </a:lnTo>
                  <a:lnTo>
                    <a:pt x="207" y="152"/>
                  </a:lnTo>
                  <a:lnTo>
                    <a:pt x="207" y="151"/>
                  </a:lnTo>
                  <a:lnTo>
                    <a:pt x="207" y="150"/>
                  </a:lnTo>
                  <a:lnTo>
                    <a:pt x="206" y="148"/>
                  </a:lnTo>
                  <a:lnTo>
                    <a:pt x="206" y="147"/>
                  </a:lnTo>
                  <a:lnTo>
                    <a:pt x="206" y="145"/>
                  </a:lnTo>
                  <a:lnTo>
                    <a:pt x="206" y="144"/>
                  </a:lnTo>
                  <a:lnTo>
                    <a:pt x="206" y="143"/>
                  </a:lnTo>
                  <a:lnTo>
                    <a:pt x="205" y="142"/>
                  </a:lnTo>
                  <a:lnTo>
                    <a:pt x="205" y="139"/>
                  </a:lnTo>
                  <a:lnTo>
                    <a:pt x="205" y="135"/>
                  </a:lnTo>
                  <a:lnTo>
                    <a:pt x="205" y="134"/>
                  </a:lnTo>
                  <a:lnTo>
                    <a:pt x="205" y="132"/>
                  </a:lnTo>
                  <a:lnTo>
                    <a:pt x="206" y="131"/>
                  </a:lnTo>
                  <a:lnTo>
                    <a:pt x="206" y="130"/>
                  </a:lnTo>
                  <a:lnTo>
                    <a:pt x="207" y="130"/>
                  </a:lnTo>
                  <a:lnTo>
                    <a:pt x="207" y="128"/>
                  </a:lnTo>
                  <a:lnTo>
                    <a:pt x="209" y="128"/>
                  </a:lnTo>
                  <a:lnTo>
                    <a:pt x="211" y="128"/>
                  </a:lnTo>
                  <a:lnTo>
                    <a:pt x="211" y="126"/>
                  </a:lnTo>
                  <a:lnTo>
                    <a:pt x="212" y="125"/>
                  </a:lnTo>
                  <a:lnTo>
                    <a:pt x="212" y="123"/>
                  </a:lnTo>
                  <a:lnTo>
                    <a:pt x="213" y="120"/>
                  </a:lnTo>
                  <a:lnTo>
                    <a:pt x="214" y="120"/>
                  </a:lnTo>
                  <a:lnTo>
                    <a:pt x="214" y="119"/>
                  </a:lnTo>
                  <a:lnTo>
                    <a:pt x="214" y="118"/>
                  </a:lnTo>
                  <a:lnTo>
                    <a:pt x="213" y="118"/>
                  </a:lnTo>
                  <a:lnTo>
                    <a:pt x="213" y="116"/>
                  </a:lnTo>
                  <a:lnTo>
                    <a:pt x="213" y="114"/>
                  </a:lnTo>
                  <a:lnTo>
                    <a:pt x="213" y="110"/>
                  </a:lnTo>
                  <a:lnTo>
                    <a:pt x="210" y="110"/>
                  </a:lnTo>
                  <a:lnTo>
                    <a:pt x="210" y="107"/>
                  </a:lnTo>
                  <a:lnTo>
                    <a:pt x="210" y="103"/>
                  </a:lnTo>
                  <a:lnTo>
                    <a:pt x="209" y="100"/>
                  </a:lnTo>
                  <a:lnTo>
                    <a:pt x="207" y="100"/>
                  </a:lnTo>
                  <a:lnTo>
                    <a:pt x="206" y="100"/>
                  </a:lnTo>
                  <a:lnTo>
                    <a:pt x="205" y="100"/>
                  </a:lnTo>
                  <a:lnTo>
                    <a:pt x="204" y="101"/>
                  </a:lnTo>
                  <a:lnTo>
                    <a:pt x="203" y="101"/>
                  </a:lnTo>
                  <a:lnTo>
                    <a:pt x="202" y="101"/>
                  </a:lnTo>
                  <a:lnTo>
                    <a:pt x="201" y="101"/>
                  </a:lnTo>
                  <a:lnTo>
                    <a:pt x="200" y="101"/>
                  </a:lnTo>
                  <a:lnTo>
                    <a:pt x="198" y="101"/>
                  </a:lnTo>
                  <a:lnTo>
                    <a:pt x="197" y="101"/>
                  </a:lnTo>
                  <a:lnTo>
                    <a:pt x="196" y="101"/>
                  </a:lnTo>
                  <a:lnTo>
                    <a:pt x="195" y="100"/>
                  </a:lnTo>
                  <a:lnTo>
                    <a:pt x="193" y="100"/>
                  </a:lnTo>
                  <a:lnTo>
                    <a:pt x="192" y="100"/>
                  </a:lnTo>
                  <a:lnTo>
                    <a:pt x="192" y="98"/>
                  </a:lnTo>
                  <a:lnTo>
                    <a:pt x="189" y="98"/>
                  </a:lnTo>
                  <a:lnTo>
                    <a:pt x="189" y="92"/>
                  </a:lnTo>
                  <a:lnTo>
                    <a:pt x="188" y="92"/>
                  </a:lnTo>
                  <a:lnTo>
                    <a:pt x="187" y="92"/>
                  </a:lnTo>
                  <a:lnTo>
                    <a:pt x="187" y="89"/>
                  </a:lnTo>
                  <a:lnTo>
                    <a:pt x="187" y="88"/>
                  </a:lnTo>
                  <a:lnTo>
                    <a:pt x="187" y="85"/>
                  </a:lnTo>
                  <a:lnTo>
                    <a:pt x="187" y="84"/>
                  </a:lnTo>
                  <a:lnTo>
                    <a:pt x="186" y="83"/>
                  </a:lnTo>
                  <a:lnTo>
                    <a:pt x="186" y="82"/>
                  </a:lnTo>
                  <a:lnTo>
                    <a:pt x="185" y="81"/>
                  </a:lnTo>
                  <a:lnTo>
                    <a:pt x="184" y="80"/>
                  </a:lnTo>
                  <a:lnTo>
                    <a:pt x="183" y="80"/>
                  </a:lnTo>
                  <a:lnTo>
                    <a:pt x="181" y="77"/>
                  </a:lnTo>
                  <a:lnTo>
                    <a:pt x="180" y="75"/>
                  </a:lnTo>
                  <a:lnTo>
                    <a:pt x="179" y="75"/>
                  </a:lnTo>
                  <a:lnTo>
                    <a:pt x="178" y="74"/>
                  </a:lnTo>
                  <a:lnTo>
                    <a:pt x="176" y="72"/>
                  </a:lnTo>
                  <a:lnTo>
                    <a:pt x="176" y="69"/>
                  </a:lnTo>
                  <a:lnTo>
                    <a:pt x="176" y="67"/>
                  </a:lnTo>
                  <a:lnTo>
                    <a:pt x="175" y="66"/>
                  </a:lnTo>
                  <a:lnTo>
                    <a:pt x="175" y="65"/>
                  </a:lnTo>
                  <a:lnTo>
                    <a:pt x="176" y="65"/>
                  </a:lnTo>
                  <a:lnTo>
                    <a:pt x="177" y="66"/>
                  </a:lnTo>
                  <a:lnTo>
                    <a:pt x="178" y="68"/>
                  </a:lnTo>
                  <a:lnTo>
                    <a:pt x="178" y="69"/>
                  </a:lnTo>
                  <a:lnTo>
                    <a:pt x="179" y="72"/>
                  </a:lnTo>
                  <a:lnTo>
                    <a:pt x="179" y="73"/>
                  </a:lnTo>
                  <a:lnTo>
                    <a:pt x="179" y="74"/>
                  </a:lnTo>
                  <a:lnTo>
                    <a:pt x="181" y="74"/>
                  </a:lnTo>
                  <a:lnTo>
                    <a:pt x="183" y="75"/>
                  </a:lnTo>
                  <a:lnTo>
                    <a:pt x="184" y="74"/>
                  </a:lnTo>
                  <a:lnTo>
                    <a:pt x="186" y="73"/>
                  </a:lnTo>
                  <a:lnTo>
                    <a:pt x="188" y="70"/>
                  </a:lnTo>
                  <a:lnTo>
                    <a:pt x="189" y="70"/>
                  </a:lnTo>
                  <a:lnTo>
                    <a:pt x="190" y="70"/>
                  </a:lnTo>
                  <a:lnTo>
                    <a:pt x="192" y="70"/>
                  </a:lnTo>
                  <a:lnTo>
                    <a:pt x="195" y="70"/>
                  </a:lnTo>
                  <a:lnTo>
                    <a:pt x="195" y="72"/>
                  </a:lnTo>
                  <a:lnTo>
                    <a:pt x="195" y="73"/>
                  </a:lnTo>
                  <a:lnTo>
                    <a:pt x="196" y="74"/>
                  </a:lnTo>
                  <a:lnTo>
                    <a:pt x="198" y="73"/>
                  </a:lnTo>
                  <a:lnTo>
                    <a:pt x="198" y="74"/>
                  </a:lnTo>
                  <a:lnTo>
                    <a:pt x="200" y="75"/>
                  </a:lnTo>
                  <a:lnTo>
                    <a:pt x="201" y="74"/>
                  </a:lnTo>
                  <a:lnTo>
                    <a:pt x="201" y="72"/>
                  </a:lnTo>
                  <a:lnTo>
                    <a:pt x="201" y="70"/>
                  </a:lnTo>
                  <a:lnTo>
                    <a:pt x="201" y="68"/>
                  </a:lnTo>
                  <a:lnTo>
                    <a:pt x="202" y="67"/>
                  </a:lnTo>
                  <a:lnTo>
                    <a:pt x="205" y="64"/>
                  </a:lnTo>
                  <a:lnTo>
                    <a:pt x="205" y="63"/>
                  </a:lnTo>
                  <a:lnTo>
                    <a:pt x="206" y="61"/>
                  </a:lnTo>
                  <a:lnTo>
                    <a:pt x="207" y="59"/>
                  </a:lnTo>
                  <a:lnTo>
                    <a:pt x="209" y="57"/>
                  </a:lnTo>
                  <a:lnTo>
                    <a:pt x="209" y="55"/>
                  </a:lnTo>
                  <a:lnTo>
                    <a:pt x="209" y="53"/>
                  </a:lnTo>
                  <a:lnTo>
                    <a:pt x="207" y="52"/>
                  </a:lnTo>
                  <a:lnTo>
                    <a:pt x="207" y="51"/>
                  </a:lnTo>
                  <a:lnTo>
                    <a:pt x="205" y="49"/>
                  </a:lnTo>
                  <a:lnTo>
                    <a:pt x="204" y="48"/>
                  </a:lnTo>
                  <a:lnTo>
                    <a:pt x="203" y="48"/>
                  </a:lnTo>
                  <a:lnTo>
                    <a:pt x="203" y="49"/>
                  </a:lnTo>
                  <a:lnTo>
                    <a:pt x="202" y="49"/>
                  </a:lnTo>
                  <a:lnTo>
                    <a:pt x="198" y="46"/>
                  </a:lnTo>
                  <a:lnTo>
                    <a:pt x="196" y="44"/>
                  </a:lnTo>
                  <a:lnTo>
                    <a:pt x="195" y="46"/>
                  </a:lnTo>
                  <a:lnTo>
                    <a:pt x="193" y="48"/>
                  </a:lnTo>
                  <a:lnTo>
                    <a:pt x="192" y="50"/>
                  </a:lnTo>
                  <a:lnTo>
                    <a:pt x="189" y="50"/>
                  </a:lnTo>
                  <a:lnTo>
                    <a:pt x="189" y="51"/>
                  </a:lnTo>
                  <a:lnTo>
                    <a:pt x="188" y="53"/>
                  </a:lnTo>
                  <a:lnTo>
                    <a:pt x="185" y="55"/>
                  </a:lnTo>
                  <a:lnTo>
                    <a:pt x="184" y="53"/>
                  </a:lnTo>
                  <a:lnTo>
                    <a:pt x="183" y="53"/>
                  </a:lnTo>
                  <a:lnTo>
                    <a:pt x="181" y="53"/>
                  </a:lnTo>
                  <a:lnTo>
                    <a:pt x="179" y="55"/>
                  </a:lnTo>
                  <a:lnTo>
                    <a:pt x="178" y="53"/>
                  </a:lnTo>
                  <a:lnTo>
                    <a:pt x="178" y="51"/>
                  </a:lnTo>
                  <a:lnTo>
                    <a:pt x="178" y="49"/>
                  </a:lnTo>
                  <a:lnTo>
                    <a:pt x="177" y="46"/>
                  </a:lnTo>
                  <a:lnTo>
                    <a:pt x="177" y="44"/>
                  </a:lnTo>
                  <a:lnTo>
                    <a:pt x="176" y="43"/>
                  </a:lnTo>
                  <a:lnTo>
                    <a:pt x="175" y="42"/>
                  </a:lnTo>
                  <a:lnTo>
                    <a:pt x="176" y="41"/>
                  </a:lnTo>
                  <a:lnTo>
                    <a:pt x="177" y="38"/>
                  </a:lnTo>
                  <a:lnTo>
                    <a:pt x="176" y="36"/>
                  </a:lnTo>
                  <a:lnTo>
                    <a:pt x="177" y="36"/>
                  </a:lnTo>
                  <a:lnTo>
                    <a:pt x="178" y="36"/>
                  </a:lnTo>
                  <a:lnTo>
                    <a:pt x="178" y="35"/>
                  </a:lnTo>
                  <a:lnTo>
                    <a:pt x="179" y="35"/>
                  </a:lnTo>
                  <a:lnTo>
                    <a:pt x="179" y="34"/>
                  </a:lnTo>
                  <a:lnTo>
                    <a:pt x="180" y="34"/>
                  </a:lnTo>
                  <a:lnTo>
                    <a:pt x="180" y="33"/>
                  </a:lnTo>
                  <a:lnTo>
                    <a:pt x="181" y="33"/>
                  </a:lnTo>
                  <a:lnTo>
                    <a:pt x="181" y="32"/>
                  </a:lnTo>
                  <a:lnTo>
                    <a:pt x="181" y="31"/>
                  </a:lnTo>
                  <a:lnTo>
                    <a:pt x="183" y="31"/>
                  </a:lnTo>
                  <a:lnTo>
                    <a:pt x="183" y="30"/>
                  </a:lnTo>
                  <a:lnTo>
                    <a:pt x="184" y="30"/>
                  </a:lnTo>
                  <a:lnTo>
                    <a:pt x="185" y="30"/>
                  </a:lnTo>
                  <a:lnTo>
                    <a:pt x="186" y="30"/>
                  </a:lnTo>
                  <a:lnTo>
                    <a:pt x="186" y="28"/>
                  </a:lnTo>
                  <a:lnTo>
                    <a:pt x="187" y="28"/>
                  </a:lnTo>
                  <a:lnTo>
                    <a:pt x="188" y="30"/>
                  </a:lnTo>
                  <a:lnTo>
                    <a:pt x="192" y="30"/>
                  </a:lnTo>
                  <a:lnTo>
                    <a:pt x="194" y="28"/>
                  </a:lnTo>
                  <a:lnTo>
                    <a:pt x="196" y="27"/>
                  </a:lnTo>
                  <a:lnTo>
                    <a:pt x="200" y="24"/>
                  </a:lnTo>
                  <a:lnTo>
                    <a:pt x="203" y="21"/>
                  </a:lnTo>
                  <a:lnTo>
                    <a:pt x="202" y="19"/>
                  </a:lnTo>
                  <a:lnTo>
                    <a:pt x="204" y="18"/>
                  </a:lnTo>
                  <a:lnTo>
                    <a:pt x="206" y="16"/>
                  </a:lnTo>
                  <a:lnTo>
                    <a:pt x="207" y="16"/>
                  </a:lnTo>
                  <a:lnTo>
                    <a:pt x="211" y="15"/>
                  </a:lnTo>
                  <a:lnTo>
                    <a:pt x="212" y="15"/>
                  </a:lnTo>
                  <a:lnTo>
                    <a:pt x="212" y="14"/>
                  </a:lnTo>
                  <a:lnTo>
                    <a:pt x="214" y="14"/>
                  </a:lnTo>
                  <a:lnTo>
                    <a:pt x="215" y="11"/>
                  </a:lnTo>
                  <a:lnTo>
                    <a:pt x="216" y="10"/>
                  </a:lnTo>
                  <a:lnTo>
                    <a:pt x="218" y="11"/>
                  </a:lnTo>
                  <a:lnTo>
                    <a:pt x="221" y="8"/>
                  </a:lnTo>
                  <a:lnTo>
                    <a:pt x="224" y="5"/>
                  </a:lnTo>
                  <a:lnTo>
                    <a:pt x="227" y="3"/>
                  </a:lnTo>
                  <a:lnTo>
                    <a:pt x="232" y="0"/>
                  </a:lnTo>
                  <a:close/>
                  <a:moveTo>
                    <a:pt x="52" y="225"/>
                  </a:moveTo>
                  <a:lnTo>
                    <a:pt x="51" y="225"/>
                  </a:lnTo>
                  <a:lnTo>
                    <a:pt x="50" y="225"/>
                  </a:lnTo>
                  <a:lnTo>
                    <a:pt x="49" y="225"/>
                  </a:lnTo>
                  <a:lnTo>
                    <a:pt x="48" y="225"/>
                  </a:lnTo>
                  <a:lnTo>
                    <a:pt x="46" y="225"/>
                  </a:lnTo>
                  <a:lnTo>
                    <a:pt x="45" y="225"/>
                  </a:lnTo>
                  <a:lnTo>
                    <a:pt x="43" y="225"/>
                  </a:lnTo>
                  <a:lnTo>
                    <a:pt x="42" y="224"/>
                  </a:lnTo>
                  <a:lnTo>
                    <a:pt x="41" y="224"/>
                  </a:lnTo>
                  <a:lnTo>
                    <a:pt x="39" y="224"/>
                  </a:lnTo>
                  <a:lnTo>
                    <a:pt x="34" y="223"/>
                  </a:lnTo>
                  <a:lnTo>
                    <a:pt x="34" y="224"/>
                  </a:lnTo>
                  <a:lnTo>
                    <a:pt x="33" y="223"/>
                  </a:lnTo>
                  <a:lnTo>
                    <a:pt x="34" y="220"/>
                  </a:lnTo>
                  <a:lnTo>
                    <a:pt x="34" y="218"/>
                  </a:lnTo>
                  <a:lnTo>
                    <a:pt x="33" y="218"/>
                  </a:lnTo>
                  <a:lnTo>
                    <a:pt x="32" y="218"/>
                  </a:lnTo>
                  <a:lnTo>
                    <a:pt x="31" y="218"/>
                  </a:lnTo>
                  <a:lnTo>
                    <a:pt x="30" y="217"/>
                  </a:lnTo>
                  <a:lnTo>
                    <a:pt x="30" y="216"/>
                  </a:lnTo>
                  <a:lnTo>
                    <a:pt x="29" y="216"/>
                  </a:lnTo>
                  <a:lnTo>
                    <a:pt x="28" y="215"/>
                  </a:lnTo>
                  <a:lnTo>
                    <a:pt x="26" y="215"/>
                  </a:lnTo>
                  <a:lnTo>
                    <a:pt x="26" y="214"/>
                  </a:lnTo>
                  <a:lnTo>
                    <a:pt x="25" y="214"/>
                  </a:lnTo>
                  <a:lnTo>
                    <a:pt x="25" y="212"/>
                  </a:lnTo>
                  <a:lnTo>
                    <a:pt x="24" y="211"/>
                  </a:lnTo>
                  <a:lnTo>
                    <a:pt x="23" y="211"/>
                  </a:lnTo>
                  <a:lnTo>
                    <a:pt x="22" y="210"/>
                  </a:lnTo>
                  <a:lnTo>
                    <a:pt x="21" y="210"/>
                  </a:lnTo>
                  <a:lnTo>
                    <a:pt x="20" y="209"/>
                  </a:lnTo>
                  <a:lnTo>
                    <a:pt x="20" y="208"/>
                  </a:lnTo>
                  <a:lnTo>
                    <a:pt x="20" y="207"/>
                  </a:lnTo>
                  <a:lnTo>
                    <a:pt x="19" y="207"/>
                  </a:lnTo>
                  <a:lnTo>
                    <a:pt x="17" y="206"/>
                  </a:lnTo>
                  <a:lnTo>
                    <a:pt x="17" y="205"/>
                  </a:lnTo>
                  <a:lnTo>
                    <a:pt x="17" y="203"/>
                  </a:lnTo>
                  <a:lnTo>
                    <a:pt x="16" y="203"/>
                  </a:lnTo>
                  <a:lnTo>
                    <a:pt x="16" y="202"/>
                  </a:lnTo>
                  <a:lnTo>
                    <a:pt x="17" y="202"/>
                  </a:lnTo>
                  <a:lnTo>
                    <a:pt x="16" y="202"/>
                  </a:lnTo>
                  <a:lnTo>
                    <a:pt x="16" y="201"/>
                  </a:lnTo>
                  <a:lnTo>
                    <a:pt x="15" y="201"/>
                  </a:lnTo>
                  <a:lnTo>
                    <a:pt x="14" y="201"/>
                  </a:lnTo>
                  <a:lnTo>
                    <a:pt x="13" y="201"/>
                  </a:lnTo>
                  <a:lnTo>
                    <a:pt x="11" y="201"/>
                  </a:lnTo>
                  <a:lnTo>
                    <a:pt x="9" y="200"/>
                  </a:lnTo>
                  <a:lnTo>
                    <a:pt x="8" y="200"/>
                  </a:lnTo>
                  <a:lnTo>
                    <a:pt x="6" y="200"/>
                  </a:lnTo>
                  <a:lnTo>
                    <a:pt x="6" y="199"/>
                  </a:lnTo>
                  <a:lnTo>
                    <a:pt x="5" y="199"/>
                  </a:lnTo>
                  <a:lnTo>
                    <a:pt x="3" y="198"/>
                  </a:lnTo>
                  <a:lnTo>
                    <a:pt x="2" y="198"/>
                  </a:lnTo>
                  <a:lnTo>
                    <a:pt x="2" y="197"/>
                  </a:lnTo>
                  <a:lnTo>
                    <a:pt x="2" y="195"/>
                  </a:lnTo>
                  <a:lnTo>
                    <a:pt x="2" y="194"/>
                  </a:lnTo>
                  <a:lnTo>
                    <a:pt x="0" y="194"/>
                  </a:lnTo>
                  <a:lnTo>
                    <a:pt x="0" y="193"/>
                  </a:lnTo>
                  <a:lnTo>
                    <a:pt x="2" y="193"/>
                  </a:lnTo>
                  <a:lnTo>
                    <a:pt x="2" y="192"/>
                  </a:lnTo>
                  <a:lnTo>
                    <a:pt x="3" y="192"/>
                  </a:lnTo>
                  <a:lnTo>
                    <a:pt x="3" y="191"/>
                  </a:lnTo>
                  <a:lnTo>
                    <a:pt x="4" y="191"/>
                  </a:lnTo>
                  <a:lnTo>
                    <a:pt x="4" y="190"/>
                  </a:lnTo>
                  <a:lnTo>
                    <a:pt x="4" y="189"/>
                  </a:lnTo>
                  <a:lnTo>
                    <a:pt x="4" y="187"/>
                  </a:lnTo>
                  <a:lnTo>
                    <a:pt x="4" y="186"/>
                  </a:lnTo>
                  <a:lnTo>
                    <a:pt x="3" y="186"/>
                  </a:lnTo>
                  <a:lnTo>
                    <a:pt x="3" y="185"/>
                  </a:lnTo>
                  <a:lnTo>
                    <a:pt x="4" y="185"/>
                  </a:lnTo>
                  <a:lnTo>
                    <a:pt x="4" y="184"/>
                  </a:lnTo>
                  <a:lnTo>
                    <a:pt x="5" y="184"/>
                  </a:lnTo>
                  <a:lnTo>
                    <a:pt x="6" y="183"/>
                  </a:lnTo>
                  <a:lnTo>
                    <a:pt x="6" y="184"/>
                  </a:lnTo>
                  <a:lnTo>
                    <a:pt x="7" y="184"/>
                  </a:lnTo>
                  <a:lnTo>
                    <a:pt x="8" y="184"/>
                  </a:lnTo>
                  <a:lnTo>
                    <a:pt x="9" y="184"/>
                  </a:lnTo>
                  <a:lnTo>
                    <a:pt x="11" y="184"/>
                  </a:lnTo>
                  <a:lnTo>
                    <a:pt x="12" y="184"/>
                  </a:lnTo>
                  <a:lnTo>
                    <a:pt x="13" y="184"/>
                  </a:lnTo>
                  <a:lnTo>
                    <a:pt x="14" y="184"/>
                  </a:lnTo>
                  <a:lnTo>
                    <a:pt x="15" y="184"/>
                  </a:lnTo>
                  <a:lnTo>
                    <a:pt x="15" y="185"/>
                  </a:lnTo>
                  <a:lnTo>
                    <a:pt x="16" y="185"/>
                  </a:lnTo>
                  <a:lnTo>
                    <a:pt x="16" y="186"/>
                  </a:lnTo>
                  <a:lnTo>
                    <a:pt x="16" y="187"/>
                  </a:lnTo>
                  <a:lnTo>
                    <a:pt x="17" y="187"/>
                  </a:lnTo>
                  <a:lnTo>
                    <a:pt x="17" y="189"/>
                  </a:lnTo>
                  <a:lnTo>
                    <a:pt x="19" y="189"/>
                  </a:lnTo>
                  <a:lnTo>
                    <a:pt x="20" y="189"/>
                  </a:lnTo>
                  <a:lnTo>
                    <a:pt x="20" y="190"/>
                  </a:lnTo>
                  <a:lnTo>
                    <a:pt x="21" y="190"/>
                  </a:lnTo>
                  <a:lnTo>
                    <a:pt x="21" y="191"/>
                  </a:lnTo>
                  <a:lnTo>
                    <a:pt x="21" y="192"/>
                  </a:lnTo>
                  <a:lnTo>
                    <a:pt x="22" y="192"/>
                  </a:lnTo>
                  <a:lnTo>
                    <a:pt x="23" y="192"/>
                  </a:lnTo>
                  <a:lnTo>
                    <a:pt x="23" y="193"/>
                  </a:lnTo>
                  <a:lnTo>
                    <a:pt x="24" y="193"/>
                  </a:lnTo>
                  <a:lnTo>
                    <a:pt x="25" y="193"/>
                  </a:lnTo>
                  <a:lnTo>
                    <a:pt x="26" y="193"/>
                  </a:lnTo>
                  <a:lnTo>
                    <a:pt x="28" y="193"/>
                  </a:lnTo>
                  <a:lnTo>
                    <a:pt x="28" y="194"/>
                  </a:lnTo>
                  <a:lnTo>
                    <a:pt x="29" y="194"/>
                  </a:lnTo>
                  <a:lnTo>
                    <a:pt x="30" y="194"/>
                  </a:lnTo>
                  <a:lnTo>
                    <a:pt x="31" y="195"/>
                  </a:lnTo>
                  <a:lnTo>
                    <a:pt x="32" y="195"/>
                  </a:lnTo>
                  <a:lnTo>
                    <a:pt x="32" y="194"/>
                  </a:lnTo>
                  <a:lnTo>
                    <a:pt x="33" y="194"/>
                  </a:lnTo>
                  <a:lnTo>
                    <a:pt x="34" y="194"/>
                  </a:lnTo>
                  <a:lnTo>
                    <a:pt x="35" y="194"/>
                  </a:lnTo>
                  <a:lnTo>
                    <a:pt x="37" y="194"/>
                  </a:lnTo>
                  <a:lnTo>
                    <a:pt x="38" y="194"/>
                  </a:lnTo>
                  <a:lnTo>
                    <a:pt x="38" y="195"/>
                  </a:lnTo>
                  <a:lnTo>
                    <a:pt x="39" y="195"/>
                  </a:lnTo>
                  <a:lnTo>
                    <a:pt x="39" y="194"/>
                  </a:lnTo>
                  <a:lnTo>
                    <a:pt x="40" y="194"/>
                  </a:lnTo>
                  <a:lnTo>
                    <a:pt x="40" y="195"/>
                  </a:lnTo>
                  <a:lnTo>
                    <a:pt x="41" y="195"/>
                  </a:lnTo>
                  <a:lnTo>
                    <a:pt x="42" y="195"/>
                  </a:lnTo>
                  <a:lnTo>
                    <a:pt x="43" y="195"/>
                  </a:lnTo>
                  <a:lnTo>
                    <a:pt x="43" y="194"/>
                  </a:lnTo>
                  <a:lnTo>
                    <a:pt x="45" y="194"/>
                  </a:lnTo>
                  <a:lnTo>
                    <a:pt x="46" y="194"/>
                  </a:lnTo>
                  <a:lnTo>
                    <a:pt x="47" y="194"/>
                  </a:lnTo>
                  <a:lnTo>
                    <a:pt x="47" y="195"/>
                  </a:lnTo>
                  <a:lnTo>
                    <a:pt x="48" y="195"/>
                  </a:lnTo>
                  <a:lnTo>
                    <a:pt x="49" y="195"/>
                  </a:lnTo>
                  <a:lnTo>
                    <a:pt x="50" y="195"/>
                  </a:lnTo>
                  <a:lnTo>
                    <a:pt x="51" y="195"/>
                  </a:lnTo>
                  <a:lnTo>
                    <a:pt x="52" y="195"/>
                  </a:lnTo>
                  <a:lnTo>
                    <a:pt x="52" y="197"/>
                  </a:lnTo>
                  <a:lnTo>
                    <a:pt x="54" y="197"/>
                  </a:lnTo>
                  <a:lnTo>
                    <a:pt x="55" y="197"/>
                  </a:lnTo>
                  <a:lnTo>
                    <a:pt x="55" y="198"/>
                  </a:lnTo>
                  <a:lnTo>
                    <a:pt x="56" y="198"/>
                  </a:lnTo>
                  <a:lnTo>
                    <a:pt x="57" y="198"/>
                  </a:lnTo>
                  <a:lnTo>
                    <a:pt x="58" y="198"/>
                  </a:lnTo>
                  <a:lnTo>
                    <a:pt x="58" y="199"/>
                  </a:lnTo>
                  <a:lnTo>
                    <a:pt x="59" y="199"/>
                  </a:lnTo>
                  <a:lnTo>
                    <a:pt x="59" y="200"/>
                  </a:lnTo>
                  <a:lnTo>
                    <a:pt x="59" y="201"/>
                  </a:lnTo>
                  <a:lnTo>
                    <a:pt x="59" y="202"/>
                  </a:lnTo>
                  <a:lnTo>
                    <a:pt x="58" y="202"/>
                  </a:lnTo>
                  <a:lnTo>
                    <a:pt x="58" y="203"/>
                  </a:lnTo>
                  <a:lnTo>
                    <a:pt x="57" y="203"/>
                  </a:lnTo>
                  <a:lnTo>
                    <a:pt x="57" y="205"/>
                  </a:lnTo>
                  <a:lnTo>
                    <a:pt x="56" y="205"/>
                  </a:lnTo>
                  <a:lnTo>
                    <a:pt x="56" y="206"/>
                  </a:lnTo>
                  <a:lnTo>
                    <a:pt x="56" y="210"/>
                  </a:lnTo>
                  <a:lnTo>
                    <a:pt x="56" y="211"/>
                  </a:lnTo>
                  <a:lnTo>
                    <a:pt x="55" y="214"/>
                  </a:lnTo>
                  <a:lnTo>
                    <a:pt x="54" y="218"/>
                  </a:lnTo>
                  <a:lnTo>
                    <a:pt x="52" y="220"/>
                  </a:lnTo>
                  <a:lnTo>
                    <a:pt x="52" y="223"/>
                  </a:lnTo>
                  <a:lnTo>
                    <a:pt x="52" y="225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67">
              <a:extLst>
                <a:ext uri="{FF2B5EF4-FFF2-40B4-BE49-F238E27FC236}">
                  <a16:creationId xmlns:a16="http://schemas.microsoft.com/office/drawing/2014/main" id="{51703767-26B6-5F43-6459-3D81C3BCA7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19788" y="965200"/>
              <a:ext cx="700088" cy="534988"/>
            </a:xfrm>
            <a:custGeom>
              <a:avLst/>
              <a:gdLst>
                <a:gd name="T0" fmla="*/ 402 w 441"/>
                <a:gd name="T1" fmla="*/ 48 h 337"/>
                <a:gd name="T2" fmla="*/ 375 w 441"/>
                <a:gd name="T3" fmla="*/ 45 h 337"/>
                <a:gd name="T4" fmla="*/ 379 w 441"/>
                <a:gd name="T5" fmla="*/ 60 h 337"/>
                <a:gd name="T6" fmla="*/ 387 w 441"/>
                <a:gd name="T7" fmla="*/ 71 h 337"/>
                <a:gd name="T8" fmla="*/ 394 w 441"/>
                <a:gd name="T9" fmla="*/ 87 h 337"/>
                <a:gd name="T10" fmla="*/ 376 w 441"/>
                <a:gd name="T11" fmla="*/ 102 h 337"/>
                <a:gd name="T12" fmla="*/ 358 w 441"/>
                <a:gd name="T13" fmla="*/ 95 h 337"/>
                <a:gd name="T14" fmla="*/ 370 w 441"/>
                <a:gd name="T15" fmla="*/ 91 h 337"/>
                <a:gd name="T16" fmla="*/ 384 w 441"/>
                <a:gd name="T17" fmla="*/ 83 h 337"/>
                <a:gd name="T18" fmla="*/ 366 w 441"/>
                <a:gd name="T19" fmla="*/ 70 h 337"/>
                <a:gd name="T20" fmla="*/ 349 w 441"/>
                <a:gd name="T21" fmla="*/ 60 h 337"/>
                <a:gd name="T22" fmla="*/ 335 w 441"/>
                <a:gd name="T23" fmla="*/ 75 h 337"/>
                <a:gd name="T24" fmla="*/ 343 w 441"/>
                <a:gd name="T25" fmla="*/ 88 h 337"/>
                <a:gd name="T26" fmla="*/ 323 w 441"/>
                <a:gd name="T27" fmla="*/ 109 h 337"/>
                <a:gd name="T28" fmla="*/ 316 w 441"/>
                <a:gd name="T29" fmla="*/ 143 h 337"/>
                <a:gd name="T30" fmla="*/ 316 w 441"/>
                <a:gd name="T31" fmla="*/ 179 h 337"/>
                <a:gd name="T32" fmla="*/ 242 w 441"/>
                <a:gd name="T33" fmla="*/ 156 h 337"/>
                <a:gd name="T34" fmla="*/ 216 w 441"/>
                <a:gd name="T35" fmla="*/ 148 h 337"/>
                <a:gd name="T36" fmla="*/ 201 w 441"/>
                <a:gd name="T37" fmla="*/ 139 h 337"/>
                <a:gd name="T38" fmla="*/ 183 w 441"/>
                <a:gd name="T39" fmla="*/ 128 h 337"/>
                <a:gd name="T40" fmla="*/ 161 w 441"/>
                <a:gd name="T41" fmla="*/ 135 h 337"/>
                <a:gd name="T42" fmla="*/ 171 w 441"/>
                <a:gd name="T43" fmla="*/ 160 h 337"/>
                <a:gd name="T44" fmla="*/ 161 w 441"/>
                <a:gd name="T45" fmla="*/ 177 h 337"/>
                <a:gd name="T46" fmla="*/ 147 w 441"/>
                <a:gd name="T47" fmla="*/ 195 h 337"/>
                <a:gd name="T48" fmla="*/ 126 w 441"/>
                <a:gd name="T49" fmla="*/ 226 h 337"/>
                <a:gd name="T50" fmla="*/ 128 w 441"/>
                <a:gd name="T51" fmla="*/ 257 h 337"/>
                <a:gd name="T52" fmla="*/ 132 w 441"/>
                <a:gd name="T53" fmla="*/ 279 h 337"/>
                <a:gd name="T54" fmla="*/ 144 w 441"/>
                <a:gd name="T55" fmla="*/ 334 h 337"/>
                <a:gd name="T56" fmla="*/ 113 w 441"/>
                <a:gd name="T57" fmla="*/ 321 h 337"/>
                <a:gd name="T58" fmla="*/ 92 w 441"/>
                <a:gd name="T59" fmla="*/ 307 h 337"/>
                <a:gd name="T60" fmla="*/ 67 w 441"/>
                <a:gd name="T61" fmla="*/ 312 h 337"/>
                <a:gd name="T62" fmla="*/ 36 w 441"/>
                <a:gd name="T63" fmla="*/ 307 h 337"/>
                <a:gd name="T64" fmla="*/ 20 w 441"/>
                <a:gd name="T65" fmla="*/ 290 h 337"/>
                <a:gd name="T66" fmla="*/ 35 w 441"/>
                <a:gd name="T67" fmla="*/ 270 h 337"/>
                <a:gd name="T68" fmla="*/ 30 w 441"/>
                <a:gd name="T69" fmla="*/ 251 h 337"/>
                <a:gd name="T70" fmla="*/ 20 w 441"/>
                <a:gd name="T71" fmla="*/ 228 h 337"/>
                <a:gd name="T72" fmla="*/ 40 w 441"/>
                <a:gd name="T73" fmla="*/ 217 h 337"/>
                <a:gd name="T74" fmla="*/ 31 w 441"/>
                <a:gd name="T75" fmla="*/ 197 h 337"/>
                <a:gd name="T76" fmla="*/ 9 w 441"/>
                <a:gd name="T77" fmla="*/ 190 h 337"/>
                <a:gd name="T78" fmla="*/ 6 w 441"/>
                <a:gd name="T79" fmla="*/ 179 h 337"/>
                <a:gd name="T80" fmla="*/ 23 w 441"/>
                <a:gd name="T81" fmla="*/ 163 h 337"/>
                <a:gd name="T82" fmla="*/ 30 w 441"/>
                <a:gd name="T83" fmla="*/ 138 h 337"/>
                <a:gd name="T84" fmla="*/ 41 w 441"/>
                <a:gd name="T85" fmla="*/ 123 h 337"/>
                <a:gd name="T86" fmla="*/ 54 w 441"/>
                <a:gd name="T87" fmla="*/ 112 h 337"/>
                <a:gd name="T88" fmla="*/ 77 w 441"/>
                <a:gd name="T89" fmla="*/ 111 h 337"/>
                <a:gd name="T90" fmla="*/ 105 w 441"/>
                <a:gd name="T91" fmla="*/ 114 h 337"/>
                <a:gd name="T92" fmla="*/ 134 w 441"/>
                <a:gd name="T93" fmla="*/ 109 h 337"/>
                <a:gd name="T94" fmla="*/ 161 w 441"/>
                <a:gd name="T95" fmla="*/ 105 h 337"/>
                <a:gd name="T96" fmla="*/ 182 w 441"/>
                <a:gd name="T97" fmla="*/ 96 h 337"/>
                <a:gd name="T98" fmla="*/ 205 w 441"/>
                <a:gd name="T99" fmla="*/ 105 h 337"/>
                <a:gd name="T100" fmla="*/ 229 w 441"/>
                <a:gd name="T101" fmla="*/ 97 h 337"/>
                <a:gd name="T102" fmla="*/ 239 w 441"/>
                <a:gd name="T103" fmla="*/ 79 h 337"/>
                <a:gd name="T104" fmla="*/ 244 w 441"/>
                <a:gd name="T105" fmla="*/ 54 h 337"/>
                <a:gd name="T106" fmla="*/ 269 w 441"/>
                <a:gd name="T107" fmla="*/ 54 h 337"/>
                <a:gd name="T108" fmla="*/ 294 w 441"/>
                <a:gd name="T109" fmla="*/ 43 h 337"/>
                <a:gd name="T110" fmla="*/ 324 w 441"/>
                <a:gd name="T111" fmla="*/ 29 h 337"/>
                <a:gd name="T112" fmla="*/ 334 w 441"/>
                <a:gd name="T113" fmla="*/ 13 h 337"/>
                <a:gd name="T114" fmla="*/ 354 w 441"/>
                <a:gd name="T115" fmla="*/ 3 h 337"/>
                <a:gd name="T116" fmla="*/ 372 w 441"/>
                <a:gd name="T117" fmla="*/ 9 h 337"/>
                <a:gd name="T118" fmla="*/ 398 w 441"/>
                <a:gd name="T119" fmla="*/ 16 h 337"/>
                <a:gd name="T120" fmla="*/ 422 w 441"/>
                <a:gd name="T121" fmla="*/ 28 h 337"/>
                <a:gd name="T122" fmla="*/ 436 w 441"/>
                <a:gd name="T123" fmla="*/ 43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41" h="337">
                  <a:moveTo>
                    <a:pt x="428" y="45"/>
                  </a:moveTo>
                  <a:lnTo>
                    <a:pt x="427" y="45"/>
                  </a:lnTo>
                  <a:lnTo>
                    <a:pt x="425" y="45"/>
                  </a:lnTo>
                  <a:lnTo>
                    <a:pt x="424" y="45"/>
                  </a:lnTo>
                  <a:lnTo>
                    <a:pt x="423" y="46"/>
                  </a:lnTo>
                  <a:lnTo>
                    <a:pt x="422" y="46"/>
                  </a:lnTo>
                  <a:lnTo>
                    <a:pt x="421" y="46"/>
                  </a:lnTo>
                  <a:lnTo>
                    <a:pt x="420" y="46"/>
                  </a:lnTo>
                  <a:lnTo>
                    <a:pt x="419" y="46"/>
                  </a:lnTo>
                  <a:lnTo>
                    <a:pt x="419" y="47"/>
                  </a:lnTo>
                  <a:lnTo>
                    <a:pt x="419" y="46"/>
                  </a:lnTo>
                  <a:lnTo>
                    <a:pt x="419" y="47"/>
                  </a:lnTo>
                  <a:lnTo>
                    <a:pt x="418" y="47"/>
                  </a:lnTo>
                  <a:lnTo>
                    <a:pt x="416" y="47"/>
                  </a:lnTo>
                  <a:lnTo>
                    <a:pt x="416" y="46"/>
                  </a:lnTo>
                  <a:lnTo>
                    <a:pt x="415" y="46"/>
                  </a:lnTo>
                  <a:lnTo>
                    <a:pt x="414" y="46"/>
                  </a:lnTo>
                  <a:lnTo>
                    <a:pt x="414" y="47"/>
                  </a:lnTo>
                  <a:lnTo>
                    <a:pt x="413" y="47"/>
                  </a:lnTo>
                  <a:lnTo>
                    <a:pt x="412" y="47"/>
                  </a:lnTo>
                  <a:lnTo>
                    <a:pt x="412" y="48"/>
                  </a:lnTo>
                  <a:lnTo>
                    <a:pt x="411" y="48"/>
                  </a:lnTo>
                  <a:lnTo>
                    <a:pt x="410" y="48"/>
                  </a:lnTo>
                  <a:lnTo>
                    <a:pt x="409" y="50"/>
                  </a:lnTo>
                  <a:lnTo>
                    <a:pt x="407" y="50"/>
                  </a:lnTo>
                  <a:lnTo>
                    <a:pt x="406" y="50"/>
                  </a:lnTo>
                  <a:lnTo>
                    <a:pt x="406" y="51"/>
                  </a:lnTo>
                  <a:lnTo>
                    <a:pt x="405" y="51"/>
                  </a:lnTo>
                  <a:lnTo>
                    <a:pt x="404" y="51"/>
                  </a:lnTo>
                  <a:lnTo>
                    <a:pt x="403" y="51"/>
                  </a:lnTo>
                  <a:lnTo>
                    <a:pt x="403" y="50"/>
                  </a:lnTo>
                  <a:lnTo>
                    <a:pt x="403" y="48"/>
                  </a:lnTo>
                  <a:lnTo>
                    <a:pt x="402" y="48"/>
                  </a:lnTo>
                  <a:lnTo>
                    <a:pt x="401" y="50"/>
                  </a:lnTo>
                  <a:lnTo>
                    <a:pt x="399" y="50"/>
                  </a:lnTo>
                  <a:lnTo>
                    <a:pt x="398" y="51"/>
                  </a:lnTo>
                  <a:lnTo>
                    <a:pt x="397" y="50"/>
                  </a:lnTo>
                  <a:lnTo>
                    <a:pt x="396" y="50"/>
                  </a:lnTo>
                  <a:lnTo>
                    <a:pt x="395" y="51"/>
                  </a:lnTo>
                  <a:lnTo>
                    <a:pt x="394" y="51"/>
                  </a:lnTo>
                  <a:lnTo>
                    <a:pt x="393" y="51"/>
                  </a:lnTo>
                  <a:lnTo>
                    <a:pt x="392" y="51"/>
                  </a:lnTo>
                  <a:lnTo>
                    <a:pt x="390" y="51"/>
                  </a:lnTo>
                  <a:lnTo>
                    <a:pt x="389" y="51"/>
                  </a:lnTo>
                  <a:lnTo>
                    <a:pt x="389" y="52"/>
                  </a:lnTo>
                  <a:lnTo>
                    <a:pt x="388" y="52"/>
                  </a:lnTo>
                  <a:lnTo>
                    <a:pt x="387" y="51"/>
                  </a:lnTo>
                  <a:lnTo>
                    <a:pt x="386" y="51"/>
                  </a:lnTo>
                  <a:lnTo>
                    <a:pt x="385" y="51"/>
                  </a:lnTo>
                  <a:lnTo>
                    <a:pt x="386" y="52"/>
                  </a:lnTo>
                  <a:lnTo>
                    <a:pt x="385" y="52"/>
                  </a:lnTo>
                  <a:lnTo>
                    <a:pt x="384" y="52"/>
                  </a:lnTo>
                  <a:lnTo>
                    <a:pt x="383" y="52"/>
                  </a:lnTo>
                  <a:lnTo>
                    <a:pt x="381" y="51"/>
                  </a:lnTo>
                  <a:lnTo>
                    <a:pt x="380" y="51"/>
                  </a:lnTo>
                  <a:lnTo>
                    <a:pt x="379" y="51"/>
                  </a:lnTo>
                  <a:lnTo>
                    <a:pt x="380" y="50"/>
                  </a:lnTo>
                  <a:lnTo>
                    <a:pt x="380" y="48"/>
                  </a:lnTo>
                  <a:lnTo>
                    <a:pt x="379" y="48"/>
                  </a:lnTo>
                  <a:lnTo>
                    <a:pt x="379" y="47"/>
                  </a:lnTo>
                  <a:lnTo>
                    <a:pt x="378" y="46"/>
                  </a:lnTo>
                  <a:lnTo>
                    <a:pt x="379" y="46"/>
                  </a:lnTo>
                  <a:lnTo>
                    <a:pt x="378" y="45"/>
                  </a:lnTo>
                  <a:lnTo>
                    <a:pt x="377" y="45"/>
                  </a:lnTo>
                  <a:lnTo>
                    <a:pt x="376" y="45"/>
                  </a:lnTo>
                  <a:lnTo>
                    <a:pt x="375" y="45"/>
                  </a:lnTo>
                  <a:lnTo>
                    <a:pt x="375" y="46"/>
                  </a:lnTo>
                  <a:lnTo>
                    <a:pt x="375" y="47"/>
                  </a:lnTo>
                  <a:lnTo>
                    <a:pt x="373" y="47"/>
                  </a:lnTo>
                  <a:lnTo>
                    <a:pt x="372" y="47"/>
                  </a:lnTo>
                  <a:lnTo>
                    <a:pt x="372" y="48"/>
                  </a:lnTo>
                  <a:lnTo>
                    <a:pt x="371" y="48"/>
                  </a:lnTo>
                  <a:lnTo>
                    <a:pt x="371" y="50"/>
                  </a:lnTo>
                  <a:lnTo>
                    <a:pt x="371" y="51"/>
                  </a:lnTo>
                  <a:lnTo>
                    <a:pt x="370" y="51"/>
                  </a:lnTo>
                  <a:lnTo>
                    <a:pt x="370" y="52"/>
                  </a:lnTo>
                  <a:lnTo>
                    <a:pt x="369" y="52"/>
                  </a:lnTo>
                  <a:lnTo>
                    <a:pt x="369" y="53"/>
                  </a:lnTo>
                  <a:lnTo>
                    <a:pt x="368" y="53"/>
                  </a:lnTo>
                  <a:lnTo>
                    <a:pt x="368" y="54"/>
                  </a:lnTo>
                  <a:lnTo>
                    <a:pt x="369" y="55"/>
                  </a:lnTo>
                  <a:lnTo>
                    <a:pt x="368" y="55"/>
                  </a:lnTo>
                  <a:lnTo>
                    <a:pt x="369" y="55"/>
                  </a:lnTo>
                  <a:lnTo>
                    <a:pt x="369" y="56"/>
                  </a:lnTo>
                  <a:lnTo>
                    <a:pt x="370" y="56"/>
                  </a:lnTo>
                  <a:lnTo>
                    <a:pt x="370" y="55"/>
                  </a:lnTo>
                  <a:lnTo>
                    <a:pt x="371" y="56"/>
                  </a:lnTo>
                  <a:lnTo>
                    <a:pt x="371" y="58"/>
                  </a:lnTo>
                  <a:lnTo>
                    <a:pt x="372" y="59"/>
                  </a:lnTo>
                  <a:lnTo>
                    <a:pt x="372" y="60"/>
                  </a:lnTo>
                  <a:lnTo>
                    <a:pt x="373" y="60"/>
                  </a:lnTo>
                  <a:lnTo>
                    <a:pt x="373" y="59"/>
                  </a:lnTo>
                  <a:lnTo>
                    <a:pt x="375" y="59"/>
                  </a:lnTo>
                  <a:lnTo>
                    <a:pt x="375" y="60"/>
                  </a:lnTo>
                  <a:lnTo>
                    <a:pt x="377" y="59"/>
                  </a:lnTo>
                  <a:lnTo>
                    <a:pt x="378" y="60"/>
                  </a:lnTo>
                  <a:lnTo>
                    <a:pt x="378" y="61"/>
                  </a:lnTo>
                  <a:lnTo>
                    <a:pt x="379" y="61"/>
                  </a:lnTo>
                  <a:lnTo>
                    <a:pt x="379" y="60"/>
                  </a:lnTo>
                  <a:lnTo>
                    <a:pt x="380" y="59"/>
                  </a:lnTo>
                  <a:lnTo>
                    <a:pt x="380" y="60"/>
                  </a:lnTo>
                  <a:lnTo>
                    <a:pt x="381" y="61"/>
                  </a:lnTo>
                  <a:lnTo>
                    <a:pt x="381" y="62"/>
                  </a:lnTo>
                  <a:lnTo>
                    <a:pt x="383" y="62"/>
                  </a:lnTo>
                  <a:lnTo>
                    <a:pt x="383" y="63"/>
                  </a:lnTo>
                  <a:lnTo>
                    <a:pt x="384" y="62"/>
                  </a:lnTo>
                  <a:lnTo>
                    <a:pt x="384" y="63"/>
                  </a:lnTo>
                  <a:lnTo>
                    <a:pt x="385" y="64"/>
                  </a:lnTo>
                  <a:lnTo>
                    <a:pt x="385" y="63"/>
                  </a:lnTo>
                  <a:lnTo>
                    <a:pt x="386" y="64"/>
                  </a:lnTo>
                  <a:lnTo>
                    <a:pt x="385" y="64"/>
                  </a:lnTo>
                  <a:lnTo>
                    <a:pt x="384" y="64"/>
                  </a:lnTo>
                  <a:lnTo>
                    <a:pt x="384" y="66"/>
                  </a:lnTo>
                  <a:lnTo>
                    <a:pt x="384" y="67"/>
                  </a:lnTo>
                  <a:lnTo>
                    <a:pt x="383" y="67"/>
                  </a:lnTo>
                  <a:lnTo>
                    <a:pt x="381" y="67"/>
                  </a:lnTo>
                  <a:lnTo>
                    <a:pt x="380" y="67"/>
                  </a:lnTo>
                  <a:lnTo>
                    <a:pt x="379" y="67"/>
                  </a:lnTo>
                  <a:lnTo>
                    <a:pt x="379" y="68"/>
                  </a:lnTo>
                  <a:lnTo>
                    <a:pt x="379" y="69"/>
                  </a:lnTo>
                  <a:lnTo>
                    <a:pt x="378" y="69"/>
                  </a:lnTo>
                  <a:lnTo>
                    <a:pt x="378" y="70"/>
                  </a:lnTo>
                  <a:lnTo>
                    <a:pt x="378" y="71"/>
                  </a:lnTo>
                  <a:lnTo>
                    <a:pt x="379" y="71"/>
                  </a:lnTo>
                  <a:lnTo>
                    <a:pt x="380" y="71"/>
                  </a:lnTo>
                  <a:lnTo>
                    <a:pt x="381" y="71"/>
                  </a:lnTo>
                  <a:lnTo>
                    <a:pt x="383" y="71"/>
                  </a:lnTo>
                  <a:lnTo>
                    <a:pt x="384" y="71"/>
                  </a:lnTo>
                  <a:lnTo>
                    <a:pt x="385" y="70"/>
                  </a:lnTo>
                  <a:lnTo>
                    <a:pt x="386" y="70"/>
                  </a:lnTo>
                  <a:lnTo>
                    <a:pt x="387" y="70"/>
                  </a:lnTo>
                  <a:lnTo>
                    <a:pt x="387" y="71"/>
                  </a:lnTo>
                  <a:lnTo>
                    <a:pt x="388" y="71"/>
                  </a:lnTo>
                  <a:lnTo>
                    <a:pt x="389" y="71"/>
                  </a:lnTo>
                  <a:lnTo>
                    <a:pt x="390" y="71"/>
                  </a:lnTo>
                  <a:lnTo>
                    <a:pt x="390" y="72"/>
                  </a:lnTo>
                  <a:lnTo>
                    <a:pt x="392" y="72"/>
                  </a:lnTo>
                  <a:lnTo>
                    <a:pt x="393" y="72"/>
                  </a:lnTo>
                  <a:lnTo>
                    <a:pt x="394" y="72"/>
                  </a:lnTo>
                  <a:lnTo>
                    <a:pt x="394" y="73"/>
                  </a:lnTo>
                  <a:lnTo>
                    <a:pt x="393" y="73"/>
                  </a:lnTo>
                  <a:lnTo>
                    <a:pt x="394" y="75"/>
                  </a:lnTo>
                  <a:lnTo>
                    <a:pt x="393" y="75"/>
                  </a:lnTo>
                  <a:lnTo>
                    <a:pt x="394" y="75"/>
                  </a:lnTo>
                  <a:lnTo>
                    <a:pt x="394" y="77"/>
                  </a:lnTo>
                  <a:lnTo>
                    <a:pt x="394" y="78"/>
                  </a:lnTo>
                  <a:lnTo>
                    <a:pt x="393" y="78"/>
                  </a:lnTo>
                  <a:lnTo>
                    <a:pt x="392" y="78"/>
                  </a:lnTo>
                  <a:lnTo>
                    <a:pt x="393" y="79"/>
                  </a:lnTo>
                  <a:lnTo>
                    <a:pt x="393" y="80"/>
                  </a:lnTo>
                  <a:lnTo>
                    <a:pt x="394" y="79"/>
                  </a:lnTo>
                  <a:lnTo>
                    <a:pt x="395" y="79"/>
                  </a:lnTo>
                  <a:lnTo>
                    <a:pt x="396" y="80"/>
                  </a:lnTo>
                  <a:lnTo>
                    <a:pt x="396" y="81"/>
                  </a:lnTo>
                  <a:lnTo>
                    <a:pt x="396" y="83"/>
                  </a:lnTo>
                  <a:lnTo>
                    <a:pt x="396" y="84"/>
                  </a:lnTo>
                  <a:lnTo>
                    <a:pt x="395" y="84"/>
                  </a:lnTo>
                  <a:lnTo>
                    <a:pt x="395" y="85"/>
                  </a:lnTo>
                  <a:lnTo>
                    <a:pt x="394" y="85"/>
                  </a:lnTo>
                  <a:lnTo>
                    <a:pt x="393" y="85"/>
                  </a:lnTo>
                  <a:lnTo>
                    <a:pt x="393" y="86"/>
                  </a:lnTo>
                  <a:lnTo>
                    <a:pt x="392" y="86"/>
                  </a:lnTo>
                  <a:lnTo>
                    <a:pt x="392" y="87"/>
                  </a:lnTo>
                  <a:lnTo>
                    <a:pt x="393" y="87"/>
                  </a:lnTo>
                  <a:lnTo>
                    <a:pt x="394" y="87"/>
                  </a:lnTo>
                  <a:lnTo>
                    <a:pt x="394" y="88"/>
                  </a:lnTo>
                  <a:lnTo>
                    <a:pt x="394" y="89"/>
                  </a:lnTo>
                  <a:lnTo>
                    <a:pt x="393" y="89"/>
                  </a:lnTo>
                  <a:lnTo>
                    <a:pt x="392" y="89"/>
                  </a:lnTo>
                  <a:lnTo>
                    <a:pt x="392" y="91"/>
                  </a:lnTo>
                  <a:lnTo>
                    <a:pt x="390" y="91"/>
                  </a:lnTo>
                  <a:lnTo>
                    <a:pt x="390" y="92"/>
                  </a:lnTo>
                  <a:lnTo>
                    <a:pt x="389" y="92"/>
                  </a:lnTo>
                  <a:lnTo>
                    <a:pt x="388" y="92"/>
                  </a:lnTo>
                  <a:lnTo>
                    <a:pt x="387" y="93"/>
                  </a:lnTo>
                  <a:lnTo>
                    <a:pt x="388" y="93"/>
                  </a:lnTo>
                  <a:lnTo>
                    <a:pt x="387" y="93"/>
                  </a:lnTo>
                  <a:lnTo>
                    <a:pt x="387" y="94"/>
                  </a:lnTo>
                  <a:lnTo>
                    <a:pt x="386" y="94"/>
                  </a:lnTo>
                  <a:lnTo>
                    <a:pt x="385" y="94"/>
                  </a:lnTo>
                  <a:lnTo>
                    <a:pt x="386" y="94"/>
                  </a:lnTo>
                  <a:lnTo>
                    <a:pt x="386" y="95"/>
                  </a:lnTo>
                  <a:lnTo>
                    <a:pt x="387" y="95"/>
                  </a:lnTo>
                  <a:lnTo>
                    <a:pt x="387" y="96"/>
                  </a:lnTo>
                  <a:lnTo>
                    <a:pt x="386" y="96"/>
                  </a:lnTo>
                  <a:lnTo>
                    <a:pt x="385" y="96"/>
                  </a:lnTo>
                  <a:lnTo>
                    <a:pt x="383" y="97"/>
                  </a:lnTo>
                  <a:lnTo>
                    <a:pt x="383" y="98"/>
                  </a:lnTo>
                  <a:lnTo>
                    <a:pt x="381" y="98"/>
                  </a:lnTo>
                  <a:lnTo>
                    <a:pt x="380" y="100"/>
                  </a:lnTo>
                  <a:lnTo>
                    <a:pt x="380" y="98"/>
                  </a:lnTo>
                  <a:lnTo>
                    <a:pt x="380" y="100"/>
                  </a:lnTo>
                  <a:lnTo>
                    <a:pt x="379" y="100"/>
                  </a:lnTo>
                  <a:lnTo>
                    <a:pt x="379" y="101"/>
                  </a:lnTo>
                  <a:lnTo>
                    <a:pt x="379" y="102"/>
                  </a:lnTo>
                  <a:lnTo>
                    <a:pt x="378" y="102"/>
                  </a:lnTo>
                  <a:lnTo>
                    <a:pt x="377" y="102"/>
                  </a:lnTo>
                  <a:lnTo>
                    <a:pt x="376" y="102"/>
                  </a:lnTo>
                  <a:lnTo>
                    <a:pt x="376" y="103"/>
                  </a:lnTo>
                  <a:lnTo>
                    <a:pt x="376" y="104"/>
                  </a:lnTo>
                  <a:lnTo>
                    <a:pt x="375" y="104"/>
                  </a:lnTo>
                  <a:lnTo>
                    <a:pt x="373" y="104"/>
                  </a:lnTo>
                  <a:lnTo>
                    <a:pt x="372" y="104"/>
                  </a:lnTo>
                  <a:lnTo>
                    <a:pt x="371" y="105"/>
                  </a:lnTo>
                  <a:lnTo>
                    <a:pt x="370" y="105"/>
                  </a:lnTo>
                  <a:lnTo>
                    <a:pt x="370" y="106"/>
                  </a:lnTo>
                  <a:lnTo>
                    <a:pt x="369" y="106"/>
                  </a:lnTo>
                  <a:lnTo>
                    <a:pt x="369" y="108"/>
                  </a:lnTo>
                  <a:lnTo>
                    <a:pt x="368" y="108"/>
                  </a:lnTo>
                  <a:lnTo>
                    <a:pt x="368" y="109"/>
                  </a:lnTo>
                  <a:lnTo>
                    <a:pt x="368" y="108"/>
                  </a:lnTo>
                  <a:lnTo>
                    <a:pt x="367" y="108"/>
                  </a:lnTo>
                  <a:lnTo>
                    <a:pt x="366" y="108"/>
                  </a:lnTo>
                  <a:lnTo>
                    <a:pt x="366" y="106"/>
                  </a:lnTo>
                  <a:lnTo>
                    <a:pt x="364" y="106"/>
                  </a:lnTo>
                  <a:lnTo>
                    <a:pt x="364" y="105"/>
                  </a:lnTo>
                  <a:lnTo>
                    <a:pt x="363" y="105"/>
                  </a:lnTo>
                  <a:lnTo>
                    <a:pt x="363" y="104"/>
                  </a:lnTo>
                  <a:lnTo>
                    <a:pt x="362" y="104"/>
                  </a:lnTo>
                  <a:lnTo>
                    <a:pt x="362" y="103"/>
                  </a:lnTo>
                  <a:lnTo>
                    <a:pt x="361" y="103"/>
                  </a:lnTo>
                  <a:lnTo>
                    <a:pt x="361" y="102"/>
                  </a:lnTo>
                  <a:lnTo>
                    <a:pt x="360" y="102"/>
                  </a:lnTo>
                  <a:lnTo>
                    <a:pt x="360" y="101"/>
                  </a:lnTo>
                  <a:lnTo>
                    <a:pt x="360" y="100"/>
                  </a:lnTo>
                  <a:lnTo>
                    <a:pt x="359" y="100"/>
                  </a:lnTo>
                  <a:lnTo>
                    <a:pt x="359" y="98"/>
                  </a:lnTo>
                  <a:lnTo>
                    <a:pt x="359" y="97"/>
                  </a:lnTo>
                  <a:lnTo>
                    <a:pt x="358" y="97"/>
                  </a:lnTo>
                  <a:lnTo>
                    <a:pt x="358" y="96"/>
                  </a:lnTo>
                  <a:lnTo>
                    <a:pt x="358" y="95"/>
                  </a:lnTo>
                  <a:lnTo>
                    <a:pt x="356" y="95"/>
                  </a:lnTo>
                  <a:lnTo>
                    <a:pt x="356" y="94"/>
                  </a:lnTo>
                  <a:lnTo>
                    <a:pt x="355" y="94"/>
                  </a:lnTo>
                  <a:lnTo>
                    <a:pt x="355" y="93"/>
                  </a:lnTo>
                  <a:lnTo>
                    <a:pt x="354" y="93"/>
                  </a:lnTo>
                  <a:lnTo>
                    <a:pt x="353" y="92"/>
                  </a:lnTo>
                  <a:lnTo>
                    <a:pt x="353" y="91"/>
                  </a:lnTo>
                  <a:lnTo>
                    <a:pt x="354" y="91"/>
                  </a:lnTo>
                  <a:lnTo>
                    <a:pt x="354" y="89"/>
                  </a:lnTo>
                  <a:lnTo>
                    <a:pt x="355" y="89"/>
                  </a:lnTo>
                  <a:lnTo>
                    <a:pt x="356" y="89"/>
                  </a:lnTo>
                  <a:lnTo>
                    <a:pt x="358" y="89"/>
                  </a:lnTo>
                  <a:lnTo>
                    <a:pt x="358" y="88"/>
                  </a:lnTo>
                  <a:lnTo>
                    <a:pt x="359" y="88"/>
                  </a:lnTo>
                  <a:lnTo>
                    <a:pt x="360" y="88"/>
                  </a:lnTo>
                  <a:lnTo>
                    <a:pt x="361" y="88"/>
                  </a:lnTo>
                  <a:lnTo>
                    <a:pt x="362" y="88"/>
                  </a:lnTo>
                  <a:lnTo>
                    <a:pt x="362" y="89"/>
                  </a:lnTo>
                  <a:lnTo>
                    <a:pt x="363" y="89"/>
                  </a:lnTo>
                  <a:lnTo>
                    <a:pt x="363" y="91"/>
                  </a:lnTo>
                  <a:lnTo>
                    <a:pt x="363" y="92"/>
                  </a:lnTo>
                  <a:lnTo>
                    <a:pt x="364" y="92"/>
                  </a:lnTo>
                  <a:lnTo>
                    <a:pt x="366" y="92"/>
                  </a:lnTo>
                  <a:lnTo>
                    <a:pt x="366" y="91"/>
                  </a:lnTo>
                  <a:lnTo>
                    <a:pt x="367" y="91"/>
                  </a:lnTo>
                  <a:lnTo>
                    <a:pt x="368" y="91"/>
                  </a:lnTo>
                  <a:lnTo>
                    <a:pt x="368" y="92"/>
                  </a:lnTo>
                  <a:lnTo>
                    <a:pt x="368" y="91"/>
                  </a:lnTo>
                  <a:lnTo>
                    <a:pt x="369" y="91"/>
                  </a:lnTo>
                  <a:lnTo>
                    <a:pt x="368" y="91"/>
                  </a:lnTo>
                  <a:lnTo>
                    <a:pt x="369" y="89"/>
                  </a:lnTo>
                  <a:lnTo>
                    <a:pt x="370" y="89"/>
                  </a:lnTo>
                  <a:lnTo>
                    <a:pt x="370" y="91"/>
                  </a:lnTo>
                  <a:lnTo>
                    <a:pt x="371" y="89"/>
                  </a:lnTo>
                  <a:lnTo>
                    <a:pt x="372" y="89"/>
                  </a:lnTo>
                  <a:lnTo>
                    <a:pt x="372" y="91"/>
                  </a:lnTo>
                  <a:lnTo>
                    <a:pt x="373" y="89"/>
                  </a:lnTo>
                  <a:lnTo>
                    <a:pt x="373" y="91"/>
                  </a:lnTo>
                  <a:lnTo>
                    <a:pt x="375" y="91"/>
                  </a:lnTo>
                  <a:lnTo>
                    <a:pt x="375" y="92"/>
                  </a:lnTo>
                  <a:lnTo>
                    <a:pt x="375" y="93"/>
                  </a:lnTo>
                  <a:lnTo>
                    <a:pt x="375" y="94"/>
                  </a:lnTo>
                  <a:lnTo>
                    <a:pt x="376" y="94"/>
                  </a:lnTo>
                  <a:lnTo>
                    <a:pt x="376" y="95"/>
                  </a:lnTo>
                  <a:lnTo>
                    <a:pt x="376" y="94"/>
                  </a:lnTo>
                  <a:lnTo>
                    <a:pt x="377" y="94"/>
                  </a:lnTo>
                  <a:lnTo>
                    <a:pt x="378" y="94"/>
                  </a:lnTo>
                  <a:lnTo>
                    <a:pt x="378" y="93"/>
                  </a:lnTo>
                  <a:lnTo>
                    <a:pt x="379" y="93"/>
                  </a:lnTo>
                  <a:lnTo>
                    <a:pt x="379" y="94"/>
                  </a:lnTo>
                  <a:lnTo>
                    <a:pt x="379" y="93"/>
                  </a:lnTo>
                  <a:lnTo>
                    <a:pt x="380" y="93"/>
                  </a:lnTo>
                  <a:lnTo>
                    <a:pt x="381" y="93"/>
                  </a:lnTo>
                  <a:lnTo>
                    <a:pt x="383" y="93"/>
                  </a:lnTo>
                  <a:lnTo>
                    <a:pt x="383" y="92"/>
                  </a:lnTo>
                  <a:lnTo>
                    <a:pt x="384" y="92"/>
                  </a:lnTo>
                  <a:lnTo>
                    <a:pt x="384" y="91"/>
                  </a:lnTo>
                  <a:lnTo>
                    <a:pt x="384" y="92"/>
                  </a:lnTo>
                  <a:lnTo>
                    <a:pt x="385" y="92"/>
                  </a:lnTo>
                  <a:lnTo>
                    <a:pt x="385" y="91"/>
                  </a:lnTo>
                  <a:lnTo>
                    <a:pt x="385" y="89"/>
                  </a:lnTo>
                  <a:lnTo>
                    <a:pt x="385" y="88"/>
                  </a:lnTo>
                  <a:lnTo>
                    <a:pt x="384" y="84"/>
                  </a:lnTo>
                  <a:lnTo>
                    <a:pt x="383" y="84"/>
                  </a:lnTo>
                  <a:lnTo>
                    <a:pt x="383" y="83"/>
                  </a:lnTo>
                  <a:lnTo>
                    <a:pt x="384" y="83"/>
                  </a:lnTo>
                  <a:lnTo>
                    <a:pt x="384" y="81"/>
                  </a:lnTo>
                  <a:lnTo>
                    <a:pt x="385" y="81"/>
                  </a:lnTo>
                  <a:lnTo>
                    <a:pt x="386" y="81"/>
                  </a:lnTo>
                  <a:lnTo>
                    <a:pt x="386" y="80"/>
                  </a:lnTo>
                  <a:lnTo>
                    <a:pt x="386" y="79"/>
                  </a:lnTo>
                  <a:lnTo>
                    <a:pt x="387" y="79"/>
                  </a:lnTo>
                  <a:lnTo>
                    <a:pt x="387" y="78"/>
                  </a:lnTo>
                  <a:lnTo>
                    <a:pt x="386" y="78"/>
                  </a:lnTo>
                  <a:lnTo>
                    <a:pt x="385" y="78"/>
                  </a:lnTo>
                  <a:lnTo>
                    <a:pt x="384" y="78"/>
                  </a:lnTo>
                  <a:lnTo>
                    <a:pt x="383" y="78"/>
                  </a:lnTo>
                  <a:lnTo>
                    <a:pt x="381" y="78"/>
                  </a:lnTo>
                  <a:lnTo>
                    <a:pt x="380" y="78"/>
                  </a:lnTo>
                  <a:lnTo>
                    <a:pt x="379" y="78"/>
                  </a:lnTo>
                  <a:lnTo>
                    <a:pt x="378" y="78"/>
                  </a:lnTo>
                  <a:lnTo>
                    <a:pt x="377" y="78"/>
                  </a:lnTo>
                  <a:lnTo>
                    <a:pt x="376" y="78"/>
                  </a:lnTo>
                  <a:lnTo>
                    <a:pt x="375" y="78"/>
                  </a:lnTo>
                  <a:lnTo>
                    <a:pt x="373" y="76"/>
                  </a:lnTo>
                  <a:lnTo>
                    <a:pt x="373" y="75"/>
                  </a:lnTo>
                  <a:lnTo>
                    <a:pt x="373" y="76"/>
                  </a:lnTo>
                  <a:lnTo>
                    <a:pt x="372" y="76"/>
                  </a:lnTo>
                  <a:lnTo>
                    <a:pt x="371" y="76"/>
                  </a:lnTo>
                  <a:lnTo>
                    <a:pt x="370" y="76"/>
                  </a:lnTo>
                  <a:lnTo>
                    <a:pt x="369" y="76"/>
                  </a:lnTo>
                  <a:lnTo>
                    <a:pt x="369" y="75"/>
                  </a:lnTo>
                  <a:lnTo>
                    <a:pt x="368" y="75"/>
                  </a:lnTo>
                  <a:lnTo>
                    <a:pt x="367" y="75"/>
                  </a:lnTo>
                  <a:lnTo>
                    <a:pt x="367" y="73"/>
                  </a:lnTo>
                  <a:lnTo>
                    <a:pt x="367" y="72"/>
                  </a:lnTo>
                  <a:lnTo>
                    <a:pt x="367" y="71"/>
                  </a:lnTo>
                  <a:lnTo>
                    <a:pt x="366" y="71"/>
                  </a:lnTo>
                  <a:lnTo>
                    <a:pt x="366" y="70"/>
                  </a:lnTo>
                  <a:lnTo>
                    <a:pt x="366" y="69"/>
                  </a:lnTo>
                  <a:lnTo>
                    <a:pt x="364" y="68"/>
                  </a:lnTo>
                  <a:lnTo>
                    <a:pt x="364" y="67"/>
                  </a:lnTo>
                  <a:lnTo>
                    <a:pt x="364" y="66"/>
                  </a:lnTo>
                  <a:lnTo>
                    <a:pt x="364" y="64"/>
                  </a:lnTo>
                  <a:lnTo>
                    <a:pt x="364" y="63"/>
                  </a:lnTo>
                  <a:lnTo>
                    <a:pt x="363" y="63"/>
                  </a:lnTo>
                  <a:lnTo>
                    <a:pt x="363" y="62"/>
                  </a:lnTo>
                  <a:lnTo>
                    <a:pt x="362" y="62"/>
                  </a:lnTo>
                  <a:lnTo>
                    <a:pt x="361" y="62"/>
                  </a:lnTo>
                  <a:lnTo>
                    <a:pt x="360" y="62"/>
                  </a:lnTo>
                  <a:lnTo>
                    <a:pt x="359" y="62"/>
                  </a:lnTo>
                  <a:lnTo>
                    <a:pt x="359" y="61"/>
                  </a:lnTo>
                  <a:lnTo>
                    <a:pt x="358" y="61"/>
                  </a:lnTo>
                  <a:lnTo>
                    <a:pt x="358" y="60"/>
                  </a:lnTo>
                  <a:lnTo>
                    <a:pt x="356" y="60"/>
                  </a:lnTo>
                  <a:lnTo>
                    <a:pt x="356" y="59"/>
                  </a:lnTo>
                  <a:lnTo>
                    <a:pt x="355" y="59"/>
                  </a:lnTo>
                  <a:lnTo>
                    <a:pt x="355" y="58"/>
                  </a:lnTo>
                  <a:lnTo>
                    <a:pt x="354" y="58"/>
                  </a:lnTo>
                  <a:lnTo>
                    <a:pt x="353" y="58"/>
                  </a:lnTo>
                  <a:lnTo>
                    <a:pt x="353" y="56"/>
                  </a:lnTo>
                  <a:lnTo>
                    <a:pt x="352" y="56"/>
                  </a:lnTo>
                  <a:lnTo>
                    <a:pt x="351" y="56"/>
                  </a:lnTo>
                  <a:lnTo>
                    <a:pt x="351" y="55"/>
                  </a:lnTo>
                  <a:lnTo>
                    <a:pt x="350" y="55"/>
                  </a:lnTo>
                  <a:lnTo>
                    <a:pt x="350" y="56"/>
                  </a:lnTo>
                  <a:lnTo>
                    <a:pt x="349" y="56"/>
                  </a:lnTo>
                  <a:lnTo>
                    <a:pt x="349" y="55"/>
                  </a:lnTo>
                  <a:lnTo>
                    <a:pt x="349" y="56"/>
                  </a:lnTo>
                  <a:lnTo>
                    <a:pt x="349" y="58"/>
                  </a:lnTo>
                  <a:lnTo>
                    <a:pt x="349" y="59"/>
                  </a:lnTo>
                  <a:lnTo>
                    <a:pt x="349" y="60"/>
                  </a:lnTo>
                  <a:lnTo>
                    <a:pt x="349" y="61"/>
                  </a:lnTo>
                  <a:lnTo>
                    <a:pt x="349" y="62"/>
                  </a:lnTo>
                  <a:lnTo>
                    <a:pt x="347" y="63"/>
                  </a:lnTo>
                  <a:lnTo>
                    <a:pt x="346" y="63"/>
                  </a:lnTo>
                  <a:lnTo>
                    <a:pt x="347" y="63"/>
                  </a:lnTo>
                  <a:lnTo>
                    <a:pt x="347" y="64"/>
                  </a:lnTo>
                  <a:lnTo>
                    <a:pt x="346" y="66"/>
                  </a:lnTo>
                  <a:lnTo>
                    <a:pt x="345" y="66"/>
                  </a:lnTo>
                  <a:lnTo>
                    <a:pt x="345" y="67"/>
                  </a:lnTo>
                  <a:lnTo>
                    <a:pt x="344" y="67"/>
                  </a:lnTo>
                  <a:lnTo>
                    <a:pt x="343" y="68"/>
                  </a:lnTo>
                  <a:lnTo>
                    <a:pt x="343" y="67"/>
                  </a:lnTo>
                  <a:lnTo>
                    <a:pt x="342" y="67"/>
                  </a:lnTo>
                  <a:lnTo>
                    <a:pt x="342" y="68"/>
                  </a:lnTo>
                  <a:lnTo>
                    <a:pt x="341" y="68"/>
                  </a:lnTo>
                  <a:lnTo>
                    <a:pt x="341" y="67"/>
                  </a:lnTo>
                  <a:lnTo>
                    <a:pt x="341" y="68"/>
                  </a:lnTo>
                  <a:lnTo>
                    <a:pt x="340" y="68"/>
                  </a:lnTo>
                  <a:lnTo>
                    <a:pt x="340" y="67"/>
                  </a:lnTo>
                  <a:lnTo>
                    <a:pt x="340" y="68"/>
                  </a:lnTo>
                  <a:lnTo>
                    <a:pt x="338" y="68"/>
                  </a:lnTo>
                  <a:lnTo>
                    <a:pt x="338" y="69"/>
                  </a:lnTo>
                  <a:lnTo>
                    <a:pt x="337" y="69"/>
                  </a:lnTo>
                  <a:lnTo>
                    <a:pt x="336" y="69"/>
                  </a:lnTo>
                  <a:lnTo>
                    <a:pt x="336" y="70"/>
                  </a:lnTo>
                  <a:lnTo>
                    <a:pt x="335" y="71"/>
                  </a:lnTo>
                  <a:lnTo>
                    <a:pt x="334" y="71"/>
                  </a:lnTo>
                  <a:lnTo>
                    <a:pt x="333" y="71"/>
                  </a:lnTo>
                  <a:lnTo>
                    <a:pt x="334" y="72"/>
                  </a:lnTo>
                  <a:lnTo>
                    <a:pt x="335" y="72"/>
                  </a:lnTo>
                  <a:lnTo>
                    <a:pt x="334" y="73"/>
                  </a:lnTo>
                  <a:lnTo>
                    <a:pt x="335" y="73"/>
                  </a:lnTo>
                  <a:lnTo>
                    <a:pt x="335" y="75"/>
                  </a:lnTo>
                  <a:lnTo>
                    <a:pt x="335" y="76"/>
                  </a:lnTo>
                  <a:lnTo>
                    <a:pt x="334" y="76"/>
                  </a:lnTo>
                  <a:lnTo>
                    <a:pt x="335" y="77"/>
                  </a:lnTo>
                  <a:lnTo>
                    <a:pt x="336" y="77"/>
                  </a:lnTo>
                  <a:lnTo>
                    <a:pt x="336" y="78"/>
                  </a:lnTo>
                  <a:lnTo>
                    <a:pt x="337" y="79"/>
                  </a:lnTo>
                  <a:lnTo>
                    <a:pt x="336" y="79"/>
                  </a:lnTo>
                  <a:lnTo>
                    <a:pt x="337" y="79"/>
                  </a:lnTo>
                  <a:lnTo>
                    <a:pt x="337" y="80"/>
                  </a:lnTo>
                  <a:lnTo>
                    <a:pt x="337" y="81"/>
                  </a:lnTo>
                  <a:lnTo>
                    <a:pt x="336" y="81"/>
                  </a:lnTo>
                  <a:lnTo>
                    <a:pt x="335" y="81"/>
                  </a:lnTo>
                  <a:lnTo>
                    <a:pt x="334" y="83"/>
                  </a:lnTo>
                  <a:lnTo>
                    <a:pt x="333" y="83"/>
                  </a:lnTo>
                  <a:lnTo>
                    <a:pt x="334" y="83"/>
                  </a:lnTo>
                  <a:lnTo>
                    <a:pt x="334" y="84"/>
                  </a:lnTo>
                  <a:lnTo>
                    <a:pt x="335" y="84"/>
                  </a:lnTo>
                  <a:lnTo>
                    <a:pt x="335" y="85"/>
                  </a:lnTo>
                  <a:lnTo>
                    <a:pt x="335" y="86"/>
                  </a:lnTo>
                  <a:lnTo>
                    <a:pt x="336" y="86"/>
                  </a:lnTo>
                  <a:lnTo>
                    <a:pt x="337" y="85"/>
                  </a:lnTo>
                  <a:lnTo>
                    <a:pt x="337" y="86"/>
                  </a:lnTo>
                  <a:lnTo>
                    <a:pt x="338" y="86"/>
                  </a:lnTo>
                  <a:lnTo>
                    <a:pt x="338" y="87"/>
                  </a:lnTo>
                  <a:lnTo>
                    <a:pt x="338" y="88"/>
                  </a:lnTo>
                  <a:lnTo>
                    <a:pt x="337" y="88"/>
                  </a:lnTo>
                  <a:lnTo>
                    <a:pt x="338" y="88"/>
                  </a:lnTo>
                  <a:lnTo>
                    <a:pt x="340" y="87"/>
                  </a:lnTo>
                  <a:lnTo>
                    <a:pt x="340" y="86"/>
                  </a:lnTo>
                  <a:lnTo>
                    <a:pt x="341" y="86"/>
                  </a:lnTo>
                  <a:lnTo>
                    <a:pt x="342" y="87"/>
                  </a:lnTo>
                  <a:lnTo>
                    <a:pt x="343" y="87"/>
                  </a:lnTo>
                  <a:lnTo>
                    <a:pt x="343" y="88"/>
                  </a:lnTo>
                  <a:lnTo>
                    <a:pt x="342" y="89"/>
                  </a:lnTo>
                  <a:lnTo>
                    <a:pt x="341" y="89"/>
                  </a:lnTo>
                  <a:lnTo>
                    <a:pt x="341" y="91"/>
                  </a:lnTo>
                  <a:lnTo>
                    <a:pt x="341" y="89"/>
                  </a:lnTo>
                  <a:lnTo>
                    <a:pt x="340" y="91"/>
                  </a:lnTo>
                  <a:lnTo>
                    <a:pt x="338" y="91"/>
                  </a:lnTo>
                  <a:lnTo>
                    <a:pt x="337" y="92"/>
                  </a:lnTo>
                  <a:lnTo>
                    <a:pt x="336" y="93"/>
                  </a:lnTo>
                  <a:lnTo>
                    <a:pt x="335" y="93"/>
                  </a:lnTo>
                  <a:lnTo>
                    <a:pt x="334" y="94"/>
                  </a:lnTo>
                  <a:lnTo>
                    <a:pt x="333" y="94"/>
                  </a:lnTo>
                  <a:lnTo>
                    <a:pt x="333" y="93"/>
                  </a:lnTo>
                  <a:lnTo>
                    <a:pt x="333" y="94"/>
                  </a:lnTo>
                  <a:lnTo>
                    <a:pt x="329" y="95"/>
                  </a:lnTo>
                  <a:lnTo>
                    <a:pt x="328" y="95"/>
                  </a:lnTo>
                  <a:lnTo>
                    <a:pt x="327" y="95"/>
                  </a:lnTo>
                  <a:lnTo>
                    <a:pt x="326" y="96"/>
                  </a:lnTo>
                  <a:lnTo>
                    <a:pt x="325" y="97"/>
                  </a:lnTo>
                  <a:lnTo>
                    <a:pt x="324" y="97"/>
                  </a:lnTo>
                  <a:lnTo>
                    <a:pt x="324" y="98"/>
                  </a:lnTo>
                  <a:lnTo>
                    <a:pt x="323" y="98"/>
                  </a:lnTo>
                  <a:lnTo>
                    <a:pt x="323" y="100"/>
                  </a:lnTo>
                  <a:lnTo>
                    <a:pt x="321" y="100"/>
                  </a:lnTo>
                  <a:lnTo>
                    <a:pt x="321" y="101"/>
                  </a:lnTo>
                  <a:lnTo>
                    <a:pt x="323" y="101"/>
                  </a:lnTo>
                  <a:lnTo>
                    <a:pt x="321" y="102"/>
                  </a:lnTo>
                  <a:lnTo>
                    <a:pt x="323" y="103"/>
                  </a:lnTo>
                  <a:lnTo>
                    <a:pt x="323" y="104"/>
                  </a:lnTo>
                  <a:lnTo>
                    <a:pt x="323" y="105"/>
                  </a:lnTo>
                  <a:lnTo>
                    <a:pt x="321" y="106"/>
                  </a:lnTo>
                  <a:lnTo>
                    <a:pt x="323" y="106"/>
                  </a:lnTo>
                  <a:lnTo>
                    <a:pt x="323" y="108"/>
                  </a:lnTo>
                  <a:lnTo>
                    <a:pt x="323" y="109"/>
                  </a:lnTo>
                  <a:lnTo>
                    <a:pt x="321" y="109"/>
                  </a:lnTo>
                  <a:lnTo>
                    <a:pt x="320" y="110"/>
                  </a:lnTo>
                  <a:lnTo>
                    <a:pt x="319" y="110"/>
                  </a:lnTo>
                  <a:lnTo>
                    <a:pt x="319" y="111"/>
                  </a:lnTo>
                  <a:lnTo>
                    <a:pt x="319" y="112"/>
                  </a:lnTo>
                  <a:lnTo>
                    <a:pt x="320" y="112"/>
                  </a:lnTo>
                  <a:lnTo>
                    <a:pt x="319" y="114"/>
                  </a:lnTo>
                  <a:lnTo>
                    <a:pt x="318" y="118"/>
                  </a:lnTo>
                  <a:lnTo>
                    <a:pt x="317" y="119"/>
                  </a:lnTo>
                  <a:lnTo>
                    <a:pt x="316" y="119"/>
                  </a:lnTo>
                  <a:lnTo>
                    <a:pt x="316" y="120"/>
                  </a:lnTo>
                  <a:lnTo>
                    <a:pt x="317" y="120"/>
                  </a:lnTo>
                  <a:lnTo>
                    <a:pt x="316" y="121"/>
                  </a:lnTo>
                  <a:lnTo>
                    <a:pt x="315" y="121"/>
                  </a:lnTo>
                  <a:lnTo>
                    <a:pt x="316" y="121"/>
                  </a:lnTo>
                  <a:lnTo>
                    <a:pt x="316" y="122"/>
                  </a:lnTo>
                  <a:lnTo>
                    <a:pt x="316" y="125"/>
                  </a:lnTo>
                  <a:lnTo>
                    <a:pt x="316" y="126"/>
                  </a:lnTo>
                  <a:lnTo>
                    <a:pt x="316" y="127"/>
                  </a:lnTo>
                  <a:lnTo>
                    <a:pt x="316" y="128"/>
                  </a:lnTo>
                  <a:lnTo>
                    <a:pt x="315" y="128"/>
                  </a:lnTo>
                  <a:lnTo>
                    <a:pt x="313" y="128"/>
                  </a:lnTo>
                  <a:lnTo>
                    <a:pt x="315" y="128"/>
                  </a:lnTo>
                  <a:lnTo>
                    <a:pt x="315" y="129"/>
                  </a:lnTo>
                  <a:lnTo>
                    <a:pt x="316" y="129"/>
                  </a:lnTo>
                  <a:lnTo>
                    <a:pt x="316" y="130"/>
                  </a:lnTo>
                  <a:lnTo>
                    <a:pt x="315" y="131"/>
                  </a:lnTo>
                  <a:lnTo>
                    <a:pt x="315" y="133"/>
                  </a:lnTo>
                  <a:lnTo>
                    <a:pt x="315" y="142"/>
                  </a:lnTo>
                  <a:lnTo>
                    <a:pt x="316" y="142"/>
                  </a:lnTo>
                  <a:lnTo>
                    <a:pt x="317" y="142"/>
                  </a:lnTo>
                  <a:lnTo>
                    <a:pt x="317" y="143"/>
                  </a:lnTo>
                  <a:lnTo>
                    <a:pt x="316" y="143"/>
                  </a:lnTo>
                  <a:lnTo>
                    <a:pt x="316" y="144"/>
                  </a:lnTo>
                  <a:lnTo>
                    <a:pt x="315" y="144"/>
                  </a:lnTo>
                  <a:lnTo>
                    <a:pt x="315" y="145"/>
                  </a:lnTo>
                  <a:lnTo>
                    <a:pt x="313" y="145"/>
                  </a:lnTo>
                  <a:lnTo>
                    <a:pt x="313" y="146"/>
                  </a:lnTo>
                  <a:lnTo>
                    <a:pt x="312" y="146"/>
                  </a:lnTo>
                  <a:lnTo>
                    <a:pt x="312" y="147"/>
                  </a:lnTo>
                  <a:lnTo>
                    <a:pt x="312" y="148"/>
                  </a:lnTo>
                  <a:lnTo>
                    <a:pt x="312" y="150"/>
                  </a:lnTo>
                  <a:lnTo>
                    <a:pt x="311" y="150"/>
                  </a:lnTo>
                  <a:lnTo>
                    <a:pt x="311" y="151"/>
                  </a:lnTo>
                  <a:lnTo>
                    <a:pt x="312" y="151"/>
                  </a:lnTo>
                  <a:lnTo>
                    <a:pt x="312" y="152"/>
                  </a:lnTo>
                  <a:lnTo>
                    <a:pt x="311" y="159"/>
                  </a:lnTo>
                  <a:lnTo>
                    <a:pt x="311" y="160"/>
                  </a:lnTo>
                  <a:lnTo>
                    <a:pt x="312" y="160"/>
                  </a:lnTo>
                  <a:lnTo>
                    <a:pt x="312" y="161"/>
                  </a:lnTo>
                  <a:lnTo>
                    <a:pt x="311" y="161"/>
                  </a:lnTo>
                  <a:lnTo>
                    <a:pt x="311" y="162"/>
                  </a:lnTo>
                  <a:lnTo>
                    <a:pt x="312" y="162"/>
                  </a:lnTo>
                  <a:lnTo>
                    <a:pt x="313" y="162"/>
                  </a:lnTo>
                  <a:lnTo>
                    <a:pt x="312" y="163"/>
                  </a:lnTo>
                  <a:lnTo>
                    <a:pt x="312" y="164"/>
                  </a:lnTo>
                  <a:lnTo>
                    <a:pt x="313" y="172"/>
                  </a:lnTo>
                  <a:lnTo>
                    <a:pt x="315" y="172"/>
                  </a:lnTo>
                  <a:lnTo>
                    <a:pt x="315" y="173"/>
                  </a:lnTo>
                  <a:lnTo>
                    <a:pt x="315" y="176"/>
                  </a:lnTo>
                  <a:lnTo>
                    <a:pt x="315" y="177"/>
                  </a:lnTo>
                  <a:lnTo>
                    <a:pt x="316" y="177"/>
                  </a:lnTo>
                  <a:lnTo>
                    <a:pt x="316" y="178"/>
                  </a:lnTo>
                  <a:lnTo>
                    <a:pt x="316" y="177"/>
                  </a:lnTo>
                  <a:lnTo>
                    <a:pt x="316" y="178"/>
                  </a:lnTo>
                  <a:lnTo>
                    <a:pt x="316" y="179"/>
                  </a:lnTo>
                  <a:lnTo>
                    <a:pt x="316" y="180"/>
                  </a:lnTo>
                  <a:lnTo>
                    <a:pt x="316" y="181"/>
                  </a:lnTo>
                  <a:lnTo>
                    <a:pt x="316" y="183"/>
                  </a:lnTo>
                  <a:lnTo>
                    <a:pt x="300" y="179"/>
                  </a:lnTo>
                  <a:lnTo>
                    <a:pt x="292" y="184"/>
                  </a:lnTo>
                  <a:lnTo>
                    <a:pt x="284" y="184"/>
                  </a:lnTo>
                  <a:lnTo>
                    <a:pt x="281" y="185"/>
                  </a:lnTo>
                  <a:lnTo>
                    <a:pt x="280" y="185"/>
                  </a:lnTo>
                  <a:lnTo>
                    <a:pt x="278" y="185"/>
                  </a:lnTo>
                  <a:lnTo>
                    <a:pt x="275" y="183"/>
                  </a:lnTo>
                  <a:lnTo>
                    <a:pt x="272" y="180"/>
                  </a:lnTo>
                  <a:lnTo>
                    <a:pt x="268" y="178"/>
                  </a:lnTo>
                  <a:lnTo>
                    <a:pt x="266" y="177"/>
                  </a:lnTo>
                  <a:lnTo>
                    <a:pt x="261" y="173"/>
                  </a:lnTo>
                  <a:lnTo>
                    <a:pt x="260" y="172"/>
                  </a:lnTo>
                  <a:lnTo>
                    <a:pt x="259" y="172"/>
                  </a:lnTo>
                  <a:lnTo>
                    <a:pt x="259" y="171"/>
                  </a:lnTo>
                  <a:lnTo>
                    <a:pt x="258" y="171"/>
                  </a:lnTo>
                  <a:lnTo>
                    <a:pt x="257" y="171"/>
                  </a:lnTo>
                  <a:lnTo>
                    <a:pt x="257" y="170"/>
                  </a:lnTo>
                  <a:lnTo>
                    <a:pt x="256" y="170"/>
                  </a:lnTo>
                  <a:lnTo>
                    <a:pt x="255" y="170"/>
                  </a:lnTo>
                  <a:lnTo>
                    <a:pt x="255" y="171"/>
                  </a:lnTo>
                  <a:lnTo>
                    <a:pt x="254" y="171"/>
                  </a:lnTo>
                  <a:lnTo>
                    <a:pt x="252" y="170"/>
                  </a:lnTo>
                  <a:lnTo>
                    <a:pt x="251" y="170"/>
                  </a:lnTo>
                  <a:lnTo>
                    <a:pt x="249" y="171"/>
                  </a:lnTo>
                  <a:lnTo>
                    <a:pt x="247" y="165"/>
                  </a:lnTo>
                  <a:lnTo>
                    <a:pt x="244" y="160"/>
                  </a:lnTo>
                  <a:lnTo>
                    <a:pt x="244" y="159"/>
                  </a:lnTo>
                  <a:lnTo>
                    <a:pt x="243" y="159"/>
                  </a:lnTo>
                  <a:lnTo>
                    <a:pt x="243" y="158"/>
                  </a:lnTo>
                  <a:lnTo>
                    <a:pt x="242" y="156"/>
                  </a:lnTo>
                  <a:lnTo>
                    <a:pt x="242" y="155"/>
                  </a:lnTo>
                  <a:lnTo>
                    <a:pt x="242" y="154"/>
                  </a:lnTo>
                  <a:lnTo>
                    <a:pt x="242" y="153"/>
                  </a:lnTo>
                  <a:lnTo>
                    <a:pt x="242" y="152"/>
                  </a:lnTo>
                  <a:lnTo>
                    <a:pt x="242" y="151"/>
                  </a:lnTo>
                  <a:lnTo>
                    <a:pt x="241" y="151"/>
                  </a:lnTo>
                  <a:lnTo>
                    <a:pt x="242" y="150"/>
                  </a:lnTo>
                  <a:lnTo>
                    <a:pt x="241" y="150"/>
                  </a:lnTo>
                  <a:lnTo>
                    <a:pt x="240" y="150"/>
                  </a:lnTo>
                  <a:lnTo>
                    <a:pt x="239" y="151"/>
                  </a:lnTo>
                  <a:lnTo>
                    <a:pt x="238" y="151"/>
                  </a:lnTo>
                  <a:lnTo>
                    <a:pt x="237" y="152"/>
                  </a:lnTo>
                  <a:lnTo>
                    <a:pt x="235" y="152"/>
                  </a:lnTo>
                  <a:lnTo>
                    <a:pt x="235" y="153"/>
                  </a:lnTo>
                  <a:lnTo>
                    <a:pt x="234" y="153"/>
                  </a:lnTo>
                  <a:lnTo>
                    <a:pt x="234" y="154"/>
                  </a:lnTo>
                  <a:lnTo>
                    <a:pt x="233" y="154"/>
                  </a:lnTo>
                  <a:lnTo>
                    <a:pt x="232" y="154"/>
                  </a:lnTo>
                  <a:lnTo>
                    <a:pt x="232" y="153"/>
                  </a:lnTo>
                  <a:lnTo>
                    <a:pt x="232" y="152"/>
                  </a:lnTo>
                  <a:lnTo>
                    <a:pt x="231" y="152"/>
                  </a:lnTo>
                  <a:lnTo>
                    <a:pt x="230" y="152"/>
                  </a:lnTo>
                  <a:lnTo>
                    <a:pt x="229" y="152"/>
                  </a:lnTo>
                  <a:lnTo>
                    <a:pt x="226" y="153"/>
                  </a:lnTo>
                  <a:lnTo>
                    <a:pt x="225" y="153"/>
                  </a:lnTo>
                  <a:lnTo>
                    <a:pt x="223" y="153"/>
                  </a:lnTo>
                  <a:lnTo>
                    <a:pt x="220" y="151"/>
                  </a:lnTo>
                  <a:lnTo>
                    <a:pt x="220" y="152"/>
                  </a:lnTo>
                  <a:lnTo>
                    <a:pt x="218" y="151"/>
                  </a:lnTo>
                  <a:lnTo>
                    <a:pt x="218" y="150"/>
                  </a:lnTo>
                  <a:lnTo>
                    <a:pt x="217" y="150"/>
                  </a:lnTo>
                  <a:lnTo>
                    <a:pt x="217" y="148"/>
                  </a:lnTo>
                  <a:lnTo>
                    <a:pt x="216" y="148"/>
                  </a:lnTo>
                  <a:lnTo>
                    <a:pt x="217" y="148"/>
                  </a:lnTo>
                  <a:lnTo>
                    <a:pt x="217" y="147"/>
                  </a:lnTo>
                  <a:lnTo>
                    <a:pt x="216" y="147"/>
                  </a:lnTo>
                  <a:lnTo>
                    <a:pt x="215" y="147"/>
                  </a:lnTo>
                  <a:lnTo>
                    <a:pt x="215" y="146"/>
                  </a:lnTo>
                  <a:lnTo>
                    <a:pt x="214" y="146"/>
                  </a:lnTo>
                  <a:lnTo>
                    <a:pt x="214" y="145"/>
                  </a:lnTo>
                  <a:lnTo>
                    <a:pt x="213" y="145"/>
                  </a:lnTo>
                  <a:lnTo>
                    <a:pt x="213" y="144"/>
                  </a:lnTo>
                  <a:lnTo>
                    <a:pt x="213" y="143"/>
                  </a:lnTo>
                  <a:lnTo>
                    <a:pt x="214" y="143"/>
                  </a:lnTo>
                  <a:lnTo>
                    <a:pt x="214" y="142"/>
                  </a:lnTo>
                  <a:lnTo>
                    <a:pt x="213" y="142"/>
                  </a:lnTo>
                  <a:lnTo>
                    <a:pt x="212" y="142"/>
                  </a:lnTo>
                  <a:lnTo>
                    <a:pt x="211" y="142"/>
                  </a:lnTo>
                  <a:lnTo>
                    <a:pt x="211" y="140"/>
                  </a:lnTo>
                  <a:lnTo>
                    <a:pt x="212" y="140"/>
                  </a:lnTo>
                  <a:lnTo>
                    <a:pt x="212" y="139"/>
                  </a:lnTo>
                  <a:lnTo>
                    <a:pt x="211" y="139"/>
                  </a:lnTo>
                  <a:lnTo>
                    <a:pt x="211" y="140"/>
                  </a:lnTo>
                  <a:lnTo>
                    <a:pt x="209" y="140"/>
                  </a:lnTo>
                  <a:lnTo>
                    <a:pt x="208" y="140"/>
                  </a:lnTo>
                  <a:lnTo>
                    <a:pt x="208" y="139"/>
                  </a:lnTo>
                  <a:lnTo>
                    <a:pt x="208" y="138"/>
                  </a:lnTo>
                  <a:lnTo>
                    <a:pt x="207" y="138"/>
                  </a:lnTo>
                  <a:lnTo>
                    <a:pt x="206" y="138"/>
                  </a:lnTo>
                  <a:lnTo>
                    <a:pt x="206" y="137"/>
                  </a:lnTo>
                  <a:lnTo>
                    <a:pt x="205" y="137"/>
                  </a:lnTo>
                  <a:lnTo>
                    <a:pt x="204" y="136"/>
                  </a:lnTo>
                  <a:lnTo>
                    <a:pt x="204" y="137"/>
                  </a:lnTo>
                  <a:lnTo>
                    <a:pt x="203" y="137"/>
                  </a:lnTo>
                  <a:lnTo>
                    <a:pt x="201" y="138"/>
                  </a:lnTo>
                  <a:lnTo>
                    <a:pt x="201" y="139"/>
                  </a:lnTo>
                  <a:lnTo>
                    <a:pt x="201" y="140"/>
                  </a:lnTo>
                  <a:lnTo>
                    <a:pt x="200" y="140"/>
                  </a:lnTo>
                  <a:lnTo>
                    <a:pt x="199" y="140"/>
                  </a:lnTo>
                  <a:lnTo>
                    <a:pt x="198" y="140"/>
                  </a:lnTo>
                  <a:lnTo>
                    <a:pt x="197" y="140"/>
                  </a:lnTo>
                  <a:lnTo>
                    <a:pt x="197" y="142"/>
                  </a:lnTo>
                  <a:lnTo>
                    <a:pt x="196" y="142"/>
                  </a:lnTo>
                  <a:lnTo>
                    <a:pt x="196" y="140"/>
                  </a:lnTo>
                  <a:lnTo>
                    <a:pt x="196" y="139"/>
                  </a:lnTo>
                  <a:lnTo>
                    <a:pt x="196" y="138"/>
                  </a:lnTo>
                  <a:lnTo>
                    <a:pt x="195" y="138"/>
                  </a:lnTo>
                  <a:lnTo>
                    <a:pt x="194" y="138"/>
                  </a:lnTo>
                  <a:lnTo>
                    <a:pt x="192" y="137"/>
                  </a:lnTo>
                  <a:lnTo>
                    <a:pt x="191" y="137"/>
                  </a:lnTo>
                  <a:lnTo>
                    <a:pt x="190" y="137"/>
                  </a:lnTo>
                  <a:lnTo>
                    <a:pt x="189" y="137"/>
                  </a:lnTo>
                  <a:lnTo>
                    <a:pt x="189" y="136"/>
                  </a:lnTo>
                  <a:lnTo>
                    <a:pt x="188" y="136"/>
                  </a:lnTo>
                  <a:lnTo>
                    <a:pt x="188" y="135"/>
                  </a:lnTo>
                  <a:lnTo>
                    <a:pt x="189" y="135"/>
                  </a:lnTo>
                  <a:lnTo>
                    <a:pt x="189" y="134"/>
                  </a:lnTo>
                  <a:lnTo>
                    <a:pt x="189" y="133"/>
                  </a:lnTo>
                  <a:lnTo>
                    <a:pt x="189" y="131"/>
                  </a:lnTo>
                  <a:lnTo>
                    <a:pt x="189" y="130"/>
                  </a:lnTo>
                  <a:lnTo>
                    <a:pt x="189" y="129"/>
                  </a:lnTo>
                  <a:lnTo>
                    <a:pt x="189" y="128"/>
                  </a:lnTo>
                  <a:lnTo>
                    <a:pt x="189" y="127"/>
                  </a:lnTo>
                  <a:lnTo>
                    <a:pt x="188" y="128"/>
                  </a:lnTo>
                  <a:lnTo>
                    <a:pt x="188" y="127"/>
                  </a:lnTo>
                  <a:lnTo>
                    <a:pt x="187" y="127"/>
                  </a:lnTo>
                  <a:lnTo>
                    <a:pt x="186" y="127"/>
                  </a:lnTo>
                  <a:lnTo>
                    <a:pt x="185" y="127"/>
                  </a:lnTo>
                  <a:lnTo>
                    <a:pt x="183" y="128"/>
                  </a:lnTo>
                  <a:lnTo>
                    <a:pt x="182" y="128"/>
                  </a:lnTo>
                  <a:lnTo>
                    <a:pt x="183" y="129"/>
                  </a:lnTo>
                  <a:lnTo>
                    <a:pt x="183" y="130"/>
                  </a:lnTo>
                  <a:lnTo>
                    <a:pt x="182" y="130"/>
                  </a:lnTo>
                  <a:lnTo>
                    <a:pt x="182" y="131"/>
                  </a:lnTo>
                  <a:lnTo>
                    <a:pt x="181" y="131"/>
                  </a:lnTo>
                  <a:lnTo>
                    <a:pt x="180" y="131"/>
                  </a:lnTo>
                  <a:lnTo>
                    <a:pt x="180" y="130"/>
                  </a:lnTo>
                  <a:lnTo>
                    <a:pt x="179" y="130"/>
                  </a:lnTo>
                  <a:lnTo>
                    <a:pt x="178" y="130"/>
                  </a:lnTo>
                  <a:lnTo>
                    <a:pt x="177" y="130"/>
                  </a:lnTo>
                  <a:lnTo>
                    <a:pt x="175" y="130"/>
                  </a:lnTo>
                  <a:lnTo>
                    <a:pt x="174" y="131"/>
                  </a:lnTo>
                  <a:lnTo>
                    <a:pt x="173" y="131"/>
                  </a:lnTo>
                  <a:lnTo>
                    <a:pt x="172" y="130"/>
                  </a:lnTo>
                  <a:lnTo>
                    <a:pt x="171" y="130"/>
                  </a:lnTo>
                  <a:lnTo>
                    <a:pt x="170" y="130"/>
                  </a:lnTo>
                  <a:lnTo>
                    <a:pt x="169" y="130"/>
                  </a:lnTo>
                  <a:lnTo>
                    <a:pt x="168" y="130"/>
                  </a:lnTo>
                  <a:lnTo>
                    <a:pt x="168" y="131"/>
                  </a:lnTo>
                  <a:lnTo>
                    <a:pt x="168" y="133"/>
                  </a:lnTo>
                  <a:lnTo>
                    <a:pt x="166" y="133"/>
                  </a:lnTo>
                  <a:lnTo>
                    <a:pt x="165" y="133"/>
                  </a:lnTo>
                  <a:lnTo>
                    <a:pt x="165" y="131"/>
                  </a:lnTo>
                  <a:lnTo>
                    <a:pt x="164" y="131"/>
                  </a:lnTo>
                  <a:lnTo>
                    <a:pt x="163" y="131"/>
                  </a:lnTo>
                  <a:lnTo>
                    <a:pt x="163" y="133"/>
                  </a:lnTo>
                  <a:lnTo>
                    <a:pt x="162" y="133"/>
                  </a:lnTo>
                  <a:lnTo>
                    <a:pt x="161" y="133"/>
                  </a:lnTo>
                  <a:lnTo>
                    <a:pt x="161" y="134"/>
                  </a:lnTo>
                  <a:lnTo>
                    <a:pt x="160" y="134"/>
                  </a:lnTo>
                  <a:lnTo>
                    <a:pt x="161" y="134"/>
                  </a:lnTo>
                  <a:lnTo>
                    <a:pt x="161" y="135"/>
                  </a:lnTo>
                  <a:lnTo>
                    <a:pt x="162" y="135"/>
                  </a:lnTo>
                  <a:lnTo>
                    <a:pt x="163" y="135"/>
                  </a:lnTo>
                  <a:lnTo>
                    <a:pt x="163" y="136"/>
                  </a:lnTo>
                  <a:lnTo>
                    <a:pt x="164" y="136"/>
                  </a:lnTo>
                  <a:lnTo>
                    <a:pt x="164" y="137"/>
                  </a:lnTo>
                  <a:lnTo>
                    <a:pt x="165" y="138"/>
                  </a:lnTo>
                  <a:lnTo>
                    <a:pt x="166" y="138"/>
                  </a:lnTo>
                  <a:lnTo>
                    <a:pt x="166" y="139"/>
                  </a:lnTo>
                  <a:lnTo>
                    <a:pt x="168" y="139"/>
                  </a:lnTo>
                  <a:lnTo>
                    <a:pt x="169" y="140"/>
                  </a:lnTo>
                  <a:lnTo>
                    <a:pt x="169" y="142"/>
                  </a:lnTo>
                  <a:lnTo>
                    <a:pt x="169" y="143"/>
                  </a:lnTo>
                  <a:lnTo>
                    <a:pt x="170" y="143"/>
                  </a:lnTo>
                  <a:lnTo>
                    <a:pt x="170" y="144"/>
                  </a:lnTo>
                  <a:lnTo>
                    <a:pt x="169" y="145"/>
                  </a:lnTo>
                  <a:lnTo>
                    <a:pt x="169" y="146"/>
                  </a:lnTo>
                  <a:lnTo>
                    <a:pt x="170" y="146"/>
                  </a:lnTo>
                  <a:lnTo>
                    <a:pt x="170" y="147"/>
                  </a:lnTo>
                  <a:lnTo>
                    <a:pt x="169" y="148"/>
                  </a:lnTo>
                  <a:lnTo>
                    <a:pt x="169" y="150"/>
                  </a:lnTo>
                  <a:lnTo>
                    <a:pt x="168" y="150"/>
                  </a:lnTo>
                  <a:lnTo>
                    <a:pt x="168" y="151"/>
                  </a:lnTo>
                  <a:lnTo>
                    <a:pt x="169" y="152"/>
                  </a:lnTo>
                  <a:lnTo>
                    <a:pt x="169" y="153"/>
                  </a:lnTo>
                  <a:lnTo>
                    <a:pt x="169" y="154"/>
                  </a:lnTo>
                  <a:lnTo>
                    <a:pt x="169" y="155"/>
                  </a:lnTo>
                  <a:lnTo>
                    <a:pt x="170" y="155"/>
                  </a:lnTo>
                  <a:lnTo>
                    <a:pt x="170" y="156"/>
                  </a:lnTo>
                  <a:lnTo>
                    <a:pt x="170" y="158"/>
                  </a:lnTo>
                  <a:lnTo>
                    <a:pt x="171" y="158"/>
                  </a:lnTo>
                  <a:lnTo>
                    <a:pt x="172" y="158"/>
                  </a:lnTo>
                  <a:lnTo>
                    <a:pt x="172" y="159"/>
                  </a:lnTo>
                  <a:lnTo>
                    <a:pt x="171" y="160"/>
                  </a:lnTo>
                  <a:lnTo>
                    <a:pt x="171" y="161"/>
                  </a:lnTo>
                  <a:lnTo>
                    <a:pt x="171" y="162"/>
                  </a:lnTo>
                  <a:lnTo>
                    <a:pt x="172" y="163"/>
                  </a:lnTo>
                  <a:lnTo>
                    <a:pt x="173" y="164"/>
                  </a:lnTo>
                  <a:lnTo>
                    <a:pt x="173" y="165"/>
                  </a:lnTo>
                  <a:lnTo>
                    <a:pt x="174" y="167"/>
                  </a:lnTo>
                  <a:lnTo>
                    <a:pt x="174" y="168"/>
                  </a:lnTo>
                  <a:lnTo>
                    <a:pt x="175" y="168"/>
                  </a:lnTo>
                  <a:lnTo>
                    <a:pt x="175" y="169"/>
                  </a:lnTo>
                  <a:lnTo>
                    <a:pt x="177" y="170"/>
                  </a:lnTo>
                  <a:lnTo>
                    <a:pt x="175" y="170"/>
                  </a:lnTo>
                  <a:lnTo>
                    <a:pt x="174" y="170"/>
                  </a:lnTo>
                  <a:lnTo>
                    <a:pt x="174" y="171"/>
                  </a:lnTo>
                  <a:lnTo>
                    <a:pt x="173" y="171"/>
                  </a:lnTo>
                  <a:lnTo>
                    <a:pt x="172" y="171"/>
                  </a:lnTo>
                  <a:lnTo>
                    <a:pt x="172" y="172"/>
                  </a:lnTo>
                  <a:lnTo>
                    <a:pt x="172" y="171"/>
                  </a:lnTo>
                  <a:lnTo>
                    <a:pt x="172" y="172"/>
                  </a:lnTo>
                  <a:lnTo>
                    <a:pt x="171" y="172"/>
                  </a:lnTo>
                  <a:lnTo>
                    <a:pt x="170" y="172"/>
                  </a:lnTo>
                  <a:lnTo>
                    <a:pt x="170" y="173"/>
                  </a:lnTo>
                  <a:lnTo>
                    <a:pt x="169" y="173"/>
                  </a:lnTo>
                  <a:lnTo>
                    <a:pt x="168" y="173"/>
                  </a:lnTo>
                  <a:lnTo>
                    <a:pt x="168" y="175"/>
                  </a:lnTo>
                  <a:lnTo>
                    <a:pt x="166" y="175"/>
                  </a:lnTo>
                  <a:lnTo>
                    <a:pt x="165" y="175"/>
                  </a:lnTo>
                  <a:lnTo>
                    <a:pt x="164" y="175"/>
                  </a:lnTo>
                  <a:lnTo>
                    <a:pt x="163" y="175"/>
                  </a:lnTo>
                  <a:lnTo>
                    <a:pt x="163" y="176"/>
                  </a:lnTo>
                  <a:lnTo>
                    <a:pt x="163" y="175"/>
                  </a:lnTo>
                  <a:lnTo>
                    <a:pt x="162" y="176"/>
                  </a:lnTo>
                  <a:lnTo>
                    <a:pt x="161" y="176"/>
                  </a:lnTo>
                  <a:lnTo>
                    <a:pt x="161" y="177"/>
                  </a:lnTo>
                  <a:lnTo>
                    <a:pt x="161" y="176"/>
                  </a:lnTo>
                  <a:lnTo>
                    <a:pt x="161" y="177"/>
                  </a:lnTo>
                  <a:lnTo>
                    <a:pt x="160" y="177"/>
                  </a:lnTo>
                  <a:lnTo>
                    <a:pt x="158" y="177"/>
                  </a:lnTo>
                  <a:lnTo>
                    <a:pt x="157" y="177"/>
                  </a:lnTo>
                  <a:lnTo>
                    <a:pt x="157" y="178"/>
                  </a:lnTo>
                  <a:lnTo>
                    <a:pt x="156" y="178"/>
                  </a:lnTo>
                  <a:lnTo>
                    <a:pt x="156" y="179"/>
                  </a:lnTo>
                  <a:lnTo>
                    <a:pt x="155" y="179"/>
                  </a:lnTo>
                  <a:lnTo>
                    <a:pt x="154" y="180"/>
                  </a:lnTo>
                  <a:lnTo>
                    <a:pt x="155" y="180"/>
                  </a:lnTo>
                  <a:lnTo>
                    <a:pt x="154" y="180"/>
                  </a:lnTo>
                  <a:lnTo>
                    <a:pt x="155" y="180"/>
                  </a:lnTo>
                  <a:lnTo>
                    <a:pt x="154" y="180"/>
                  </a:lnTo>
                  <a:lnTo>
                    <a:pt x="154" y="181"/>
                  </a:lnTo>
                  <a:lnTo>
                    <a:pt x="154" y="183"/>
                  </a:lnTo>
                  <a:lnTo>
                    <a:pt x="155" y="183"/>
                  </a:lnTo>
                  <a:lnTo>
                    <a:pt x="155" y="184"/>
                  </a:lnTo>
                  <a:lnTo>
                    <a:pt x="155" y="185"/>
                  </a:lnTo>
                  <a:lnTo>
                    <a:pt x="156" y="185"/>
                  </a:lnTo>
                  <a:lnTo>
                    <a:pt x="156" y="186"/>
                  </a:lnTo>
                  <a:lnTo>
                    <a:pt x="156" y="187"/>
                  </a:lnTo>
                  <a:lnTo>
                    <a:pt x="156" y="188"/>
                  </a:lnTo>
                  <a:lnTo>
                    <a:pt x="156" y="189"/>
                  </a:lnTo>
                  <a:lnTo>
                    <a:pt x="157" y="189"/>
                  </a:lnTo>
                  <a:lnTo>
                    <a:pt x="157" y="190"/>
                  </a:lnTo>
                  <a:lnTo>
                    <a:pt x="155" y="190"/>
                  </a:lnTo>
                  <a:lnTo>
                    <a:pt x="154" y="190"/>
                  </a:lnTo>
                  <a:lnTo>
                    <a:pt x="153" y="192"/>
                  </a:lnTo>
                  <a:lnTo>
                    <a:pt x="151" y="192"/>
                  </a:lnTo>
                  <a:lnTo>
                    <a:pt x="149" y="193"/>
                  </a:lnTo>
                  <a:lnTo>
                    <a:pt x="148" y="194"/>
                  </a:lnTo>
                  <a:lnTo>
                    <a:pt x="147" y="195"/>
                  </a:lnTo>
                  <a:lnTo>
                    <a:pt x="146" y="195"/>
                  </a:lnTo>
                  <a:lnTo>
                    <a:pt x="146" y="196"/>
                  </a:lnTo>
                  <a:lnTo>
                    <a:pt x="145" y="197"/>
                  </a:lnTo>
                  <a:lnTo>
                    <a:pt x="140" y="212"/>
                  </a:lnTo>
                  <a:lnTo>
                    <a:pt x="138" y="213"/>
                  </a:lnTo>
                  <a:lnTo>
                    <a:pt x="137" y="213"/>
                  </a:lnTo>
                  <a:lnTo>
                    <a:pt x="137" y="214"/>
                  </a:lnTo>
                  <a:lnTo>
                    <a:pt x="136" y="214"/>
                  </a:lnTo>
                  <a:lnTo>
                    <a:pt x="135" y="214"/>
                  </a:lnTo>
                  <a:lnTo>
                    <a:pt x="134" y="214"/>
                  </a:lnTo>
                  <a:lnTo>
                    <a:pt x="134" y="215"/>
                  </a:lnTo>
                  <a:lnTo>
                    <a:pt x="132" y="215"/>
                  </a:lnTo>
                  <a:lnTo>
                    <a:pt x="131" y="215"/>
                  </a:lnTo>
                  <a:lnTo>
                    <a:pt x="131" y="217"/>
                  </a:lnTo>
                  <a:lnTo>
                    <a:pt x="130" y="217"/>
                  </a:lnTo>
                  <a:lnTo>
                    <a:pt x="129" y="217"/>
                  </a:lnTo>
                  <a:lnTo>
                    <a:pt x="128" y="218"/>
                  </a:lnTo>
                  <a:lnTo>
                    <a:pt x="127" y="218"/>
                  </a:lnTo>
                  <a:lnTo>
                    <a:pt x="126" y="219"/>
                  </a:lnTo>
                  <a:lnTo>
                    <a:pt x="123" y="220"/>
                  </a:lnTo>
                  <a:lnTo>
                    <a:pt x="122" y="221"/>
                  </a:lnTo>
                  <a:lnTo>
                    <a:pt x="122" y="222"/>
                  </a:lnTo>
                  <a:lnTo>
                    <a:pt x="122" y="223"/>
                  </a:lnTo>
                  <a:lnTo>
                    <a:pt x="121" y="223"/>
                  </a:lnTo>
                  <a:lnTo>
                    <a:pt x="122" y="223"/>
                  </a:lnTo>
                  <a:lnTo>
                    <a:pt x="122" y="225"/>
                  </a:lnTo>
                  <a:lnTo>
                    <a:pt x="121" y="225"/>
                  </a:lnTo>
                  <a:lnTo>
                    <a:pt x="121" y="226"/>
                  </a:lnTo>
                  <a:lnTo>
                    <a:pt x="122" y="226"/>
                  </a:lnTo>
                  <a:lnTo>
                    <a:pt x="122" y="227"/>
                  </a:lnTo>
                  <a:lnTo>
                    <a:pt x="123" y="227"/>
                  </a:lnTo>
                  <a:lnTo>
                    <a:pt x="125" y="226"/>
                  </a:lnTo>
                  <a:lnTo>
                    <a:pt x="126" y="226"/>
                  </a:lnTo>
                  <a:lnTo>
                    <a:pt x="126" y="227"/>
                  </a:lnTo>
                  <a:lnTo>
                    <a:pt x="126" y="228"/>
                  </a:lnTo>
                  <a:lnTo>
                    <a:pt x="126" y="229"/>
                  </a:lnTo>
                  <a:lnTo>
                    <a:pt x="127" y="230"/>
                  </a:lnTo>
                  <a:lnTo>
                    <a:pt x="128" y="230"/>
                  </a:lnTo>
                  <a:lnTo>
                    <a:pt x="128" y="231"/>
                  </a:lnTo>
                  <a:lnTo>
                    <a:pt x="128" y="232"/>
                  </a:lnTo>
                  <a:lnTo>
                    <a:pt x="128" y="234"/>
                  </a:lnTo>
                  <a:lnTo>
                    <a:pt x="129" y="234"/>
                  </a:lnTo>
                  <a:lnTo>
                    <a:pt x="129" y="235"/>
                  </a:lnTo>
                  <a:lnTo>
                    <a:pt x="128" y="235"/>
                  </a:lnTo>
                  <a:lnTo>
                    <a:pt x="128" y="236"/>
                  </a:lnTo>
                  <a:lnTo>
                    <a:pt x="128" y="237"/>
                  </a:lnTo>
                  <a:lnTo>
                    <a:pt x="128" y="238"/>
                  </a:lnTo>
                  <a:lnTo>
                    <a:pt x="128" y="239"/>
                  </a:lnTo>
                  <a:lnTo>
                    <a:pt x="128" y="240"/>
                  </a:lnTo>
                  <a:lnTo>
                    <a:pt x="129" y="240"/>
                  </a:lnTo>
                  <a:lnTo>
                    <a:pt x="129" y="242"/>
                  </a:lnTo>
                  <a:lnTo>
                    <a:pt x="129" y="243"/>
                  </a:lnTo>
                  <a:lnTo>
                    <a:pt x="130" y="243"/>
                  </a:lnTo>
                  <a:lnTo>
                    <a:pt x="130" y="244"/>
                  </a:lnTo>
                  <a:lnTo>
                    <a:pt x="129" y="245"/>
                  </a:lnTo>
                  <a:lnTo>
                    <a:pt x="129" y="246"/>
                  </a:lnTo>
                  <a:lnTo>
                    <a:pt x="128" y="246"/>
                  </a:lnTo>
                  <a:lnTo>
                    <a:pt x="128" y="247"/>
                  </a:lnTo>
                  <a:lnTo>
                    <a:pt x="128" y="248"/>
                  </a:lnTo>
                  <a:lnTo>
                    <a:pt x="127" y="248"/>
                  </a:lnTo>
                  <a:lnTo>
                    <a:pt x="128" y="251"/>
                  </a:lnTo>
                  <a:lnTo>
                    <a:pt x="129" y="254"/>
                  </a:lnTo>
                  <a:lnTo>
                    <a:pt x="129" y="255"/>
                  </a:lnTo>
                  <a:lnTo>
                    <a:pt x="129" y="256"/>
                  </a:lnTo>
                  <a:lnTo>
                    <a:pt x="128" y="256"/>
                  </a:lnTo>
                  <a:lnTo>
                    <a:pt x="128" y="257"/>
                  </a:lnTo>
                  <a:lnTo>
                    <a:pt x="128" y="259"/>
                  </a:lnTo>
                  <a:lnTo>
                    <a:pt x="128" y="260"/>
                  </a:lnTo>
                  <a:lnTo>
                    <a:pt x="127" y="260"/>
                  </a:lnTo>
                  <a:lnTo>
                    <a:pt x="127" y="261"/>
                  </a:lnTo>
                  <a:lnTo>
                    <a:pt x="127" y="262"/>
                  </a:lnTo>
                  <a:lnTo>
                    <a:pt x="127" y="263"/>
                  </a:lnTo>
                  <a:lnTo>
                    <a:pt x="126" y="263"/>
                  </a:lnTo>
                  <a:lnTo>
                    <a:pt x="126" y="264"/>
                  </a:lnTo>
                  <a:lnTo>
                    <a:pt x="126" y="265"/>
                  </a:lnTo>
                  <a:lnTo>
                    <a:pt x="126" y="267"/>
                  </a:lnTo>
                  <a:lnTo>
                    <a:pt x="126" y="268"/>
                  </a:lnTo>
                  <a:lnTo>
                    <a:pt x="126" y="269"/>
                  </a:lnTo>
                  <a:lnTo>
                    <a:pt x="127" y="269"/>
                  </a:lnTo>
                  <a:lnTo>
                    <a:pt x="126" y="269"/>
                  </a:lnTo>
                  <a:lnTo>
                    <a:pt x="126" y="270"/>
                  </a:lnTo>
                  <a:lnTo>
                    <a:pt x="127" y="270"/>
                  </a:lnTo>
                  <a:lnTo>
                    <a:pt x="127" y="271"/>
                  </a:lnTo>
                  <a:lnTo>
                    <a:pt x="127" y="272"/>
                  </a:lnTo>
                  <a:lnTo>
                    <a:pt x="127" y="273"/>
                  </a:lnTo>
                  <a:lnTo>
                    <a:pt x="128" y="273"/>
                  </a:lnTo>
                  <a:lnTo>
                    <a:pt x="128" y="274"/>
                  </a:lnTo>
                  <a:lnTo>
                    <a:pt x="129" y="274"/>
                  </a:lnTo>
                  <a:lnTo>
                    <a:pt x="129" y="273"/>
                  </a:lnTo>
                  <a:lnTo>
                    <a:pt x="129" y="274"/>
                  </a:lnTo>
                  <a:lnTo>
                    <a:pt x="130" y="274"/>
                  </a:lnTo>
                  <a:lnTo>
                    <a:pt x="131" y="274"/>
                  </a:lnTo>
                  <a:lnTo>
                    <a:pt x="130" y="274"/>
                  </a:lnTo>
                  <a:lnTo>
                    <a:pt x="131" y="274"/>
                  </a:lnTo>
                  <a:lnTo>
                    <a:pt x="131" y="276"/>
                  </a:lnTo>
                  <a:lnTo>
                    <a:pt x="131" y="277"/>
                  </a:lnTo>
                  <a:lnTo>
                    <a:pt x="131" y="278"/>
                  </a:lnTo>
                  <a:lnTo>
                    <a:pt x="131" y="279"/>
                  </a:lnTo>
                  <a:lnTo>
                    <a:pt x="132" y="279"/>
                  </a:lnTo>
                  <a:lnTo>
                    <a:pt x="132" y="280"/>
                  </a:lnTo>
                  <a:lnTo>
                    <a:pt x="134" y="280"/>
                  </a:lnTo>
                  <a:lnTo>
                    <a:pt x="134" y="281"/>
                  </a:lnTo>
                  <a:lnTo>
                    <a:pt x="135" y="281"/>
                  </a:lnTo>
                  <a:lnTo>
                    <a:pt x="135" y="282"/>
                  </a:lnTo>
                  <a:lnTo>
                    <a:pt x="136" y="282"/>
                  </a:lnTo>
                  <a:lnTo>
                    <a:pt x="136" y="284"/>
                  </a:lnTo>
                  <a:lnTo>
                    <a:pt x="137" y="284"/>
                  </a:lnTo>
                  <a:lnTo>
                    <a:pt x="146" y="303"/>
                  </a:lnTo>
                  <a:lnTo>
                    <a:pt x="147" y="305"/>
                  </a:lnTo>
                  <a:lnTo>
                    <a:pt x="147" y="306"/>
                  </a:lnTo>
                  <a:lnTo>
                    <a:pt x="147" y="307"/>
                  </a:lnTo>
                  <a:lnTo>
                    <a:pt x="147" y="309"/>
                  </a:lnTo>
                  <a:lnTo>
                    <a:pt x="147" y="310"/>
                  </a:lnTo>
                  <a:lnTo>
                    <a:pt x="147" y="311"/>
                  </a:lnTo>
                  <a:lnTo>
                    <a:pt x="148" y="312"/>
                  </a:lnTo>
                  <a:lnTo>
                    <a:pt x="148" y="313"/>
                  </a:lnTo>
                  <a:lnTo>
                    <a:pt x="148" y="314"/>
                  </a:lnTo>
                  <a:lnTo>
                    <a:pt x="148" y="315"/>
                  </a:lnTo>
                  <a:lnTo>
                    <a:pt x="149" y="315"/>
                  </a:lnTo>
                  <a:lnTo>
                    <a:pt x="149" y="317"/>
                  </a:lnTo>
                  <a:lnTo>
                    <a:pt x="151" y="318"/>
                  </a:lnTo>
                  <a:lnTo>
                    <a:pt x="156" y="329"/>
                  </a:lnTo>
                  <a:lnTo>
                    <a:pt x="156" y="330"/>
                  </a:lnTo>
                  <a:lnTo>
                    <a:pt x="156" y="331"/>
                  </a:lnTo>
                  <a:lnTo>
                    <a:pt x="157" y="332"/>
                  </a:lnTo>
                  <a:lnTo>
                    <a:pt x="156" y="334"/>
                  </a:lnTo>
                  <a:lnTo>
                    <a:pt x="155" y="334"/>
                  </a:lnTo>
                  <a:lnTo>
                    <a:pt x="147" y="332"/>
                  </a:lnTo>
                  <a:lnTo>
                    <a:pt x="146" y="332"/>
                  </a:lnTo>
                  <a:lnTo>
                    <a:pt x="146" y="334"/>
                  </a:lnTo>
                  <a:lnTo>
                    <a:pt x="145" y="334"/>
                  </a:lnTo>
                  <a:lnTo>
                    <a:pt x="144" y="334"/>
                  </a:lnTo>
                  <a:lnTo>
                    <a:pt x="143" y="334"/>
                  </a:lnTo>
                  <a:lnTo>
                    <a:pt x="143" y="335"/>
                  </a:lnTo>
                  <a:lnTo>
                    <a:pt x="142" y="335"/>
                  </a:lnTo>
                  <a:lnTo>
                    <a:pt x="140" y="336"/>
                  </a:lnTo>
                  <a:lnTo>
                    <a:pt x="139" y="336"/>
                  </a:lnTo>
                  <a:lnTo>
                    <a:pt x="138" y="337"/>
                  </a:lnTo>
                  <a:lnTo>
                    <a:pt x="132" y="336"/>
                  </a:lnTo>
                  <a:lnTo>
                    <a:pt x="132" y="335"/>
                  </a:lnTo>
                  <a:lnTo>
                    <a:pt x="131" y="334"/>
                  </a:lnTo>
                  <a:lnTo>
                    <a:pt x="130" y="332"/>
                  </a:lnTo>
                  <a:lnTo>
                    <a:pt x="129" y="329"/>
                  </a:lnTo>
                  <a:lnTo>
                    <a:pt x="127" y="329"/>
                  </a:lnTo>
                  <a:lnTo>
                    <a:pt x="126" y="328"/>
                  </a:lnTo>
                  <a:lnTo>
                    <a:pt x="125" y="328"/>
                  </a:lnTo>
                  <a:lnTo>
                    <a:pt x="123" y="327"/>
                  </a:lnTo>
                  <a:lnTo>
                    <a:pt x="122" y="326"/>
                  </a:lnTo>
                  <a:lnTo>
                    <a:pt x="122" y="324"/>
                  </a:lnTo>
                  <a:lnTo>
                    <a:pt x="122" y="323"/>
                  </a:lnTo>
                  <a:lnTo>
                    <a:pt x="122" y="322"/>
                  </a:lnTo>
                  <a:lnTo>
                    <a:pt x="122" y="321"/>
                  </a:lnTo>
                  <a:lnTo>
                    <a:pt x="123" y="321"/>
                  </a:lnTo>
                  <a:lnTo>
                    <a:pt x="122" y="321"/>
                  </a:lnTo>
                  <a:lnTo>
                    <a:pt x="122" y="320"/>
                  </a:lnTo>
                  <a:lnTo>
                    <a:pt x="122" y="319"/>
                  </a:lnTo>
                  <a:lnTo>
                    <a:pt x="121" y="319"/>
                  </a:lnTo>
                  <a:lnTo>
                    <a:pt x="120" y="319"/>
                  </a:lnTo>
                  <a:lnTo>
                    <a:pt x="119" y="319"/>
                  </a:lnTo>
                  <a:lnTo>
                    <a:pt x="118" y="319"/>
                  </a:lnTo>
                  <a:lnTo>
                    <a:pt x="117" y="319"/>
                  </a:lnTo>
                  <a:lnTo>
                    <a:pt x="116" y="320"/>
                  </a:lnTo>
                  <a:lnTo>
                    <a:pt x="114" y="320"/>
                  </a:lnTo>
                  <a:lnTo>
                    <a:pt x="114" y="321"/>
                  </a:lnTo>
                  <a:lnTo>
                    <a:pt x="113" y="321"/>
                  </a:lnTo>
                  <a:lnTo>
                    <a:pt x="112" y="321"/>
                  </a:lnTo>
                  <a:lnTo>
                    <a:pt x="112" y="322"/>
                  </a:lnTo>
                  <a:lnTo>
                    <a:pt x="111" y="322"/>
                  </a:lnTo>
                  <a:lnTo>
                    <a:pt x="110" y="321"/>
                  </a:lnTo>
                  <a:lnTo>
                    <a:pt x="110" y="320"/>
                  </a:lnTo>
                  <a:lnTo>
                    <a:pt x="109" y="320"/>
                  </a:lnTo>
                  <a:lnTo>
                    <a:pt x="109" y="319"/>
                  </a:lnTo>
                  <a:lnTo>
                    <a:pt x="108" y="319"/>
                  </a:lnTo>
                  <a:lnTo>
                    <a:pt x="108" y="318"/>
                  </a:lnTo>
                  <a:lnTo>
                    <a:pt x="106" y="318"/>
                  </a:lnTo>
                  <a:lnTo>
                    <a:pt x="105" y="318"/>
                  </a:lnTo>
                  <a:lnTo>
                    <a:pt x="104" y="318"/>
                  </a:lnTo>
                  <a:lnTo>
                    <a:pt x="103" y="318"/>
                  </a:lnTo>
                  <a:lnTo>
                    <a:pt x="102" y="317"/>
                  </a:lnTo>
                  <a:lnTo>
                    <a:pt x="102" y="315"/>
                  </a:lnTo>
                  <a:lnTo>
                    <a:pt x="102" y="314"/>
                  </a:lnTo>
                  <a:lnTo>
                    <a:pt x="101" y="314"/>
                  </a:lnTo>
                  <a:lnTo>
                    <a:pt x="100" y="314"/>
                  </a:lnTo>
                  <a:lnTo>
                    <a:pt x="101" y="314"/>
                  </a:lnTo>
                  <a:lnTo>
                    <a:pt x="100" y="313"/>
                  </a:lnTo>
                  <a:lnTo>
                    <a:pt x="99" y="313"/>
                  </a:lnTo>
                  <a:lnTo>
                    <a:pt x="99" y="311"/>
                  </a:lnTo>
                  <a:lnTo>
                    <a:pt x="97" y="311"/>
                  </a:lnTo>
                  <a:lnTo>
                    <a:pt x="97" y="310"/>
                  </a:lnTo>
                  <a:lnTo>
                    <a:pt x="96" y="311"/>
                  </a:lnTo>
                  <a:lnTo>
                    <a:pt x="95" y="311"/>
                  </a:lnTo>
                  <a:lnTo>
                    <a:pt x="94" y="311"/>
                  </a:lnTo>
                  <a:lnTo>
                    <a:pt x="93" y="311"/>
                  </a:lnTo>
                  <a:lnTo>
                    <a:pt x="91" y="311"/>
                  </a:lnTo>
                  <a:lnTo>
                    <a:pt x="89" y="311"/>
                  </a:lnTo>
                  <a:lnTo>
                    <a:pt x="88" y="310"/>
                  </a:lnTo>
                  <a:lnTo>
                    <a:pt x="93" y="309"/>
                  </a:lnTo>
                  <a:lnTo>
                    <a:pt x="92" y="307"/>
                  </a:lnTo>
                  <a:lnTo>
                    <a:pt x="91" y="307"/>
                  </a:lnTo>
                  <a:lnTo>
                    <a:pt x="88" y="306"/>
                  </a:lnTo>
                  <a:lnTo>
                    <a:pt x="88" y="305"/>
                  </a:lnTo>
                  <a:lnTo>
                    <a:pt x="87" y="305"/>
                  </a:lnTo>
                  <a:lnTo>
                    <a:pt x="87" y="304"/>
                  </a:lnTo>
                  <a:lnTo>
                    <a:pt x="86" y="304"/>
                  </a:lnTo>
                  <a:lnTo>
                    <a:pt x="86" y="305"/>
                  </a:lnTo>
                  <a:lnTo>
                    <a:pt x="86" y="306"/>
                  </a:lnTo>
                  <a:lnTo>
                    <a:pt x="85" y="305"/>
                  </a:lnTo>
                  <a:lnTo>
                    <a:pt x="85" y="306"/>
                  </a:lnTo>
                  <a:lnTo>
                    <a:pt x="84" y="306"/>
                  </a:lnTo>
                  <a:lnTo>
                    <a:pt x="83" y="306"/>
                  </a:lnTo>
                  <a:lnTo>
                    <a:pt x="83" y="305"/>
                  </a:lnTo>
                  <a:lnTo>
                    <a:pt x="82" y="306"/>
                  </a:lnTo>
                  <a:lnTo>
                    <a:pt x="80" y="306"/>
                  </a:lnTo>
                  <a:lnTo>
                    <a:pt x="79" y="306"/>
                  </a:lnTo>
                  <a:lnTo>
                    <a:pt x="79" y="307"/>
                  </a:lnTo>
                  <a:lnTo>
                    <a:pt x="78" y="307"/>
                  </a:lnTo>
                  <a:lnTo>
                    <a:pt x="77" y="307"/>
                  </a:lnTo>
                  <a:lnTo>
                    <a:pt x="77" y="309"/>
                  </a:lnTo>
                  <a:lnTo>
                    <a:pt x="76" y="310"/>
                  </a:lnTo>
                  <a:lnTo>
                    <a:pt x="76" y="311"/>
                  </a:lnTo>
                  <a:lnTo>
                    <a:pt x="75" y="311"/>
                  </a:lnTo>
                  <a:lnTo>
                    <a:pt x="74" y="312"/>
                  </a:lnTo>
                  <a:lnTo>
                    <a:pt x="74" y="313"/>
                  </a:lnTo>
                  <a:lnTo>
                    <a:pt x="73" y="313"/>
                  </a:lnTo>
                  <a:lnTo>
                    <a:pt x="71" y="313"/>
                  </a:lnTo>
                  <a:lnTo>
                    <a:pt x="70" y="314"/>
                  </a:lnTo>
                  <a:lnTo>
                    <a:pt x="69" y="314"/>
                  </a:lnTo>
                  <a:lnTo>
                    <a:pt x="69" y="313"/>
                  </a:lnTo>
                  <a:lnTo>
                    <a:pt x="68" y="313"/>
                  </a:lnTo>
                  <a:lnTo>
                    <a:pt x="68" y="312"/>
                  </a:lnTo>
                  <a:lnTo>
                    <a:pt x="67" y="312"/>
                  </a:lnTo>
                  <a:lnTo>
                    <a:pt x="66" y="312"/>
                  </a:lnTo>
                  <a:lnTo>
                    <a:pt x="65" y="311"/>
                  </a:lnTo>
                  <a:lnTo>
                    <a:pt x="63" y="311"/>
                  </a:lnTo>
                  <a:lnTo>
                    <a:pt x="62" y="311"/>
                  </a:lnTo>
                  <a:lnTo>
                    <a:pt x="61" y="311"/>
                  </a:lnTo>
                  <a:lnTo>
                    <a:pt x="60" y="311"/>
                  </a:lnTo>
                  <a:lnTo>
                    <a:pt x="60" y="310"/>
                  </a:lnTo>
                  <a:lnTo>
                    <a:pt x="60" y="311"/>
                  </a:lnTo>
                  <a:lnTo>
                    <a:pt x="59" y="311"/>
                  </a:lnTo>
                  <a:lnTo>
                    <a:pt x="58" y="311"/>
                  </a:lnTo>
                  <a:lnTo>
                    <a:pt x="57" y="312"/>
                  </a:lnTo>
                  <a:lnTo>
                    <a:pt x="56" y="312"/>
                  </a:lnTo>
                  <a:lnTo>
                    <a:pt x="54" y="312"/>
                  </a:lnTo>
                  <a:lnTo>
                    <a:pt x="53" y="312"/>
                  </a:lnTo>
                  <a:lnTo>
                    <a:pt x="52" y="312"/>
                  </a:lnTo>
                  <a:lnTo>
                    <a:pt x="52" y="313"/>
                  </a:lnTo>
                  <a:lnTo>
                    <a:pt x="51" y="312"/>
                  </a:lnTo>
                  <a:lnTo>
                    <a:pt x="50" y="312"/>
                  </a:lnTo>
                  <a:lnTo>
                    <a:pt x="49" y="312"/>
                  </a:lnTo>
                  <a:lnTo>
                    <a:pt x="48" y="312"/>
                  </a:lnTo>
                  <a:lnTo>
                    <a:pt x="46" y="312"/>
                  </a:lnTo>
                  <a:lnTo>
                    <a:pt x="46" y="311"/>
                  </a:lnTo>
                  <a:lnTo>
                    <a:pt x="45" y="311"/>
                  </a:lnTo>
                  <a:lnTo>
                    <a:pt x="44" y="311"/>
                  </a:lnTo>
                  <a:lnTo>
                    <a:pt x="43" y="310"/>
                  </a:lnTo>
                  <a:lnTo>
                    <a:pt x="42" y="310"/>
                  </a:lnTo>
                  <a:lnTo>
                    <a:pt x="42" y="309"/>
                  </a:lnTo>
                  <a:lnTo>
                    <a:pt x="41" y="309"/>
                  </a:lnTo>
                  <a:lnTo>
                    <a:pt x="40" y="309"/>
                  </a:lnTo>
                  <a:lnTo>
                    <a:pt x="39" y="309"/>
                  </a:lnTo>
                  <a:lnTo>
                    <a:pt x="39" y="307"/>
                  </a:lnTo>
                  <a:lnTo>
                    <a:pt x="37" y="307"/>
                  </a:lnTo>
                  <a:lnTo>
                    <a:pt x="36" y="307"/>
                  </a:lnTo>
                  <a:lnTo>
                    <a:pt x="36" y="306"/>
                  </a:lnTo>
                  <a:lnTo>
                    <a:pt x="35" y="306"/>
                  </a:lnTo>
                  <a:lnTo>
                    <a:pt x="34" y="306"/>
                  </a:lnTo>
                  <a:lnTo>
                    <a:pt x="34" y="305"/>
                  </a:lnTo>
                  <a:lnTo>
                    <a:pt x="33" y="305"/>
                  </a:lnTo>
                  <a:lnTo>
                    <a:pt x="32" y="305"/>
                  </a:lnTo>
                  <a:lnTo>
                    <a:pt x="32" y="304"/>
                  </a:lnTo>
                  <a:lnTo>
                    <a:pt x="31" y="304"/>
                  </a:lnTo>
                  <a:lnTo>
                    <a:pt x="30" y="304"/>
                  </a:lnTo>
                  <a:lnTo>
                    <a:pt x="28" y="303"/>
                  </a:lnTo>
                  <a:lnTo>
                    <a:pt x="28" y="302"/>
                  </a:lnTo>
                  <a:lnTo>
                    <a:pt x="27" y="302"/>
                  </a:lnTo>
                  <a:lnTo>
                    <a:pt x="26" y="302"/>
                  </a:lnTo>
                  <a:lnTo>
                    <a:pt x="26" y="301"/>
                  </a:lnTo>
                  <a:lnTo>
                    <a:pt x="25" y="301"/>
                  </a:lnTo>
                  <a:lnTo>
                    <a:pt x="25" y="299"/>
                  </a:lnTo>
                  <a:lnTo>
                    <a:pt x="24" y="299"/>
                  </a:lnTo>
                  <a:lnTo>
                    <a:pt x="24" y="298"/>
                  </a:lnTo>
                  <a:lnTo>
                    <a:pt x="23" y="298"/>
                  </a:lnTo>
                  <a:lnTo>
                    <a:pt x="22" y="298"/>
                  </a:lnTo>
                  <a:lnTo>
                    <a:pt x="22" y="297"/>
                  </a:lnTo>
                  <a:lnTo>
                    <a:pt x="20" y="297"/>
                  </a:lnTo>
                  <a:lnTo>
                    <a:pt x="19" y="296"/>
                  </a:lnTo>
                  <a:lnTo>
                    <a:pt x="18" y="296"/>
                  </a:lnTo>
                  <a:lnTo>
                    <a:pt x="18" y="295"/>
                  </a:lnTo>
                  <a:lnTo>
                    <a:pt x="19" y="295"/>
                  </a:lnTo>
                  <a:lnTo>
                    <a:pt x="18" y="294"/>
                  </a:lnTo>
                  <a:lnTo>
                    <a:pt x="19" y="294"/>
                  </a:lnTo>
                  <a:lnTo>
                    <a:pt x="18" y="294"/>
                  </a:lnTo>
                  <a:lnTo>
                    <a:pt x="19" y="294"/>
                  </a:lnTo>
                  <a:lnTo>
                    <a:pt x="19" y="293"/>
                  </a:lnTo>
                  <a:lnTo>
                    <a:pt x="19" y="292"/>
                  </a:lnTo>
                  <a:lnTo>
                    <a:pt x="20" y="290"/>
                  </a:lnTo>
                  <a:lnTo>
                    <a:pt x="20" y="289"/>
                  </a:lnTo>
                  <a:lnTo>
                    <a:pt x="20" y="290"/>
                  </a:lnTo>
                  <a:lnTo>
                    <a:pt x="20" y="289"/>
                  </a:lnTo>
                  <a:lnTo>
                    <a:pt x="22" y="289"/>
                  </a:lnTo>
                  <a:lnTo>
                    <a:pt x="22" y="288"/>
                  </a:lnTo>
                  <a:lnTo>
                    <a:pt x="23" y="288"/>
                  </a:lnTo>
                  <a:lnTo>
                    <a:pt x="23" y="287"/>
                  </a:lnTo>
                  <a:lnTo>
                    <a:pt x="24" y="287"/>
                  </a:lnTo>
                  <a:lnTo>
                    <a:pt x="25" y="286"/>
                  </a:lnTo>
                  <a:lnTo>
                    <a:pt x="25" y="285"/>
                  </a:lnTo>
                  <a:lnTo>
                    <a:pt x="26" y="285"/>
                  </a:lnTo>
                  <a:lnTo>
                    <a:pt x="27" y="285"/>
                  </a:lnTo>
                  <a:lnTo>
                    <a:pt x="27" y="284"/>
                  </a:lnTo>
                  <a:lnTo>
                    <a:pt x="28" y="284"/>
                  </a:lnTo>
                  <a:lnTo>
                    <a:pt x="30" y="284"/>
                  </a:lnTo>
                  <a:lnTo>
                    <a:pt x="30" y="282"/>
                  </a:lnTo>
                  <a:lnTo>
                    <a:pt x="30" y="281"/>
                  </a:lnTo>
                  <a:lnTo>
                    <a:pt x="31" y="281"/>
                  </a:lnTo>
                  <a:lnTo>
                    <a:pt x="31" y="280"/>
                  </a:lnTo>
                  <a:lnTo>
                    <a:pt x="31" y="279"/>
                  </a:lnTo>
                  <a:lnTo>
                    <a:pt x="32" y="279"/>
                  </a:lnTo>
                  <a:lnTo>
                    <a:pt x="33" y="278"/>
                  </a:lnTo>
                  <a:lnTo>
                    <a:pt x="34" y="277"/>
                  </a:lnTo>
                  <a:lnTo>
                    <a:pt x="34" y="276"/>
                  </a:lnTo>
                  <a:lnTo>
                    <a:pt x="34" y="274"/>
                  </a:lnTo>
                  <a:lnTo>
                    <a:pt x="34" y="273"/>
                  </a:lnTo>
                  <a:lnTo>
                    <a:pt x="33" y="273"/>
                  </a:lnTo>
                  <a:lnTo>
                    <a:pt x="34" y="273"/>
                  </a:lnTo>
                  <a:lnTo>
                    <a:pt x="34" y="272"/>
                  </a:lnTo>
                  <a:lnTo>
                    <a:pt x="35" y="272"/>
                  </a:lnTo>
                  <a:lnTo>
                    <a:pt x="36" y="271"/>
                  </a:lnTo>
                  <a:lnTo>
                    <a:pt x="35" y="271"/>
                  </a:lnTo>
                  <a:lnTo>
                    <a:pt x="35" y="270"/>
                  </a:lnTo>
                  <a:lnTo>
                    <a:pt x="36" y="270"/>
                  </a:lnTo>
                  <a:lnTo>
                    <a:pt x="35" y="270"/>
                  </a:lnTo>
                  <a:lnTo>
                    <a:pt x="35" y="269"/>
                  </a:lnTo>
                  <a:lnTo>
                    <a:pt x="34" y="268"/>
                  </a:lnTo>
                  <a:lnTo>
                    <a:pt x="34" y="267"/>
                  </a:lnTo>
                  <a:lnTo>
                    <a:pt x="33" y="267"/>
                  </a:lnTo>
                  <a:lnTo>
                    <a:pt x="33" y="265"/>
                  </a:lnTo>
                  <a:lnTo>
                    <a:pt x="34" y="265"/>
                  </a:lnTo>
                  <a:lnTo>
                    <a:pt x="33" y="265"/>
                  </a:lnTo>
                  <a:lnTo>
                    <a:pt x="33" y="264"/>
                  </a:lnTo>
                  <a:lnTo>
                    <a:pt x="32" y="265"/>
                  </a:lnTo>
                  <a:lnTo>
                    <a:pt x="32" y="264"/>
                  </a:lnTo>
                  <a:lnTo>
                    <a:pt x="32" y="263"/>
                  </a:lnTo>
                  <a:lnTo>
                    <a:pt x="32" y="262"/>
                  </a:lnTo>
                  <a:lnTo>
                    <a:pt x="31" y="262"/>
                  </a:lnTo>
                  <a:lnTo>
                    <a:pt x="30" y="262"/>
                  </a:lnTo>
                  <a:lnTo>
                    <a:pt x="30" y="261"/>
                  </a:lnTo>
                  <a:lnTo>
                    <a:pt x="28" y="261"/>
                  </a:lnTo>
                  <a:lnTo>
                    <a:pt x="28" y="260"/>
                  </a:lnTo>
                  <a:lnTo>
                    <a:pt x="28" y="259"/>
                  </a:lnTo>
                  <a:lnTo>
                    <a:pt x="28" y="257"/>
                  </a:lnTo>
                  <a:lnTo>
                    <a:pt x="27" y="257"/>
                  </a:lnTo>
                  <a:lnTo>
                    <a:pt x="27" y="256"/>
                  </a:lnTo>
                  <a:lnTo>
                    <a:pt x="27" y="257"/>
                  </a:lnTo>
                  <a:lnTo>
                    <a:pt x="27" y="256"/>
                  </a:lnTo>
                  <a:lnTo>
                    <a:pt x="28" y="256"/>
                  </a:lnTo>
                  <a:lnTo>
                    <a:pt x="27" y="255"/>
                  </a:lnTo>
                  <a:lnTo>
                    <a:pt x="28" y="255"/>
                  </a:lnTo>
                  <a:lnTo>
                    <a:pt x="28" y="254"/>
                  </a:lnTo>
                  <a:lnTo>
                    <a:pt x="28" y="253"/>
                  </a:lnTo>
                  <a:lnTo>
                    <a:pt x="28" y="252"/>
                  </a:lnTo>
                  <a:lnTo>
                    <a:pt x="28" y="251"/>
                  </a:lnTo>
                  <a:lnTo>
                    <a:pt x="30" y="251"/>
                  </a:lnTo>
                  <a:lnTo>
                    <a:pt x="30" y="250"/>
                  </a:lnTo>
                  <a:lnTo>
                    <a:pt x="28" y="250"/>
                  </a:lnTo>
                  <a:lnTo>
                    <a:pt x="30" y="250"/>
                  </a:lnTo>
                  <a:lnTo>
                    <a:pt x="28" y="250"/>
                  </a:lnTo>
                  <a:lnTo>
                    <a:pt x="30" y="248"/>
                  </a:lnTo>
                  <a:lnTo>
                    <a:pt x="28" y="248"/>
                  </a:lnTo>
                  <a:lnTo>
                    <a:pt x="28" y="247"/>
                  </a:lnTo>
                  <a:lnTo>
                    <a:pt x="28" y="246"/>
                  </a:lnTo>
                  <a:lnTo>
                    <a:pt x="27" y="246"/>
                  </a:lnTo>
                  <a:lnTo>
                    <a:pt x="27" y="245"/>
                  </a:lnTo>
                  <a:lnTo>
                    <a:pt x="27" y="244"/>
                  </a:lnTo>
                  <a:lnTo>
                    <a:pt x="26" y="244"/>
                  </a:lnTo>
                  <a:lnTo>
                    <a:pt x="26" y="243"/>
                  </a:lnTo>
                  <a:lnTo>
                    <a:pt x="26" y="242"/>
                  </a:lnTo>
                  <a:lnTo>
                    <a:pt x="25" y="242"/>
                  </a:lnTo>
                  <a:lnTo>
                    <a:pt x="25" y="240"/>
                  </a:lnTo>
                  <a:lnTo>
                    <a:pt x="26" y="239"/>
                  </a:lnTo>
                  <a:lnTo>
                    <a:pt x="26" y="238"/>
                  </a:lnTo>
                  <a:lnTo>
                    <a:pt x="25" y="238"/>
                  </a:lnTo>
                  <a:lnTo>
                    <a:pt x="25" y="237"/>
                  </a:lnTo>
                  <a:lnTo>
                    <a:pt x="25" y="236"/>
                  </a:lnTo>
                  <a:lnTo>
                    <a:pt x="25" y="235"/>
                  </a:lnTo>
                  <a:lnTo>
                    <a:pt x="24" y="235"/>
                  </a:lnTo>
                  <a:lnTo>
                    <a:pt x="24" y="234"/>
                  </a:lnTo>
                  <a:lnTo>
                    <a:pt x="24" y="232"/>
                  </a:lnTo>
                  <a:lnTo>
                    <a:pt x="24" y="231"/>
                  </a:lnTo>
                  <a:lnTo>
                    <a:pt x="23" y="230"/>
                  </a:lnTo>
                  <a:lnTo>
                    <a:pt x="22" y="230"/>
                  </a:lnTo>
                  <a:lnTo>
                    <a:pt x="20" y="230"/>
                  </a:lnTo>
                  <a:lnTo>
                    <a:pt x="20" y="229"/>
                  </a:lnTo>
                  <a:lnTo>
                    <a:pt x="22" y="229"/>
                  </a:lnTo>
                  <a:lnTo>
                    <a:pt x="22" y="228"/>
                  </a:lnTo>
                  <a:lnTo>
                    <a:pt x="20" y="228"/>
                  </a:lnTo>
                  <a:lnTo>
                    <a:pt x="22" y="228"/>
                  </a:lnTo>
                  <a:lnTo>
                    <a:pt x="23" y="228"/>
                  </a:lnTo>
                  <a:lnTo>
                    <a:pt x="23" y="227"/>
                  </a:lnTo>
                  <a:lnTo>
                    <a:pt x="24" y="227"/>
                  </a:lnTo>
                  <a:lnTo>
                    <a:pt x="25" y="226"/>
                  </a:lnTo>
                  <a:lnTo>
                    <a:pt x="25" y="227"/>
                  </a:lnTo>
                  <a:lnTo>
                    <a:pt x="26" y="226"/>
                  </a:lnTo>
                  <a:lnTo>
                    <a:pt x="25" y="226"/>
                  </a:lnTo>
                  <a:lnTo>
                    <a:pt x="26" y="226"/>
                  </a:lnTo>
                  <a:lnTo>
                    <a:pt x="25" y="225"/>
                  </a:lnTo>
                  <a:lnTo>
                    <a:pt x="26" y="225"/>
                  </a:lnTo>
                  <a:lnTo>
                    <a:pt x="26" y="223"/>
                  </a:lnTo>
                  <a:lnTo>
                    <a:pt x="27" y="223"/>
                  </a:lnTo>
                  <a:lnTo>
                    <a:pt x="27" y="225"/>
                  </a:lnTo>
                  <a:lnTo>
                    <a:pt x="28" y="223"/>
                  </a:lnTo>
                  <a:lnTo>
                    <a:pt x="28" y="222"/>
                  </a:lnTo>
                  <a:lnTo>
                    <a:pt x="30" y="222"/>
                  </a:lnTo>
                  <a:lnTo>
                    <a:pt x="31" y="222"/>
                  </a:lnTo>
                  <a:lnTo>
                    <a:pt x="31" y="221"/>
                  </a:lnTo>
                  <a:lnTo>
                    <a:pt x="32" y="221"/>
                  </a:lnTo>
                  <a:lnTo>
                    <a:pt x="32" y="222"/>
                  </a:lnTo>
                  <a:lnTo>
                    <a:pt x="32" y="221"/>
                  </a:lnTo>
                  <a:lnTo>
                    <a:pt x="33" y="221"/>
                  </a:lnTo>
                  <a:lnTo>
                    <a:pt x="34" y="221"/>
                  </a:lnTo>
                  <a:lnTo>
                    <a:pt x="34" y="220"/>
                  </a:lnTo>
                  <a:lnTo>
                    <a:pt x="35" y="220"/>
                  </a:lnTo>
                  <a:lnTo>
                    <a:pt x="35" y="219"/>
                  </a:lnTo>
                  <a:lnTo>
                    <a:pt x="36" y="219"/>
                  </a:lnTo>
                  <a:lnTo>
                    <a:pt x="36" y="218"/>
                  </a:lnTo>
                  <a:lnTo>
                    <a:pt x="37" y="218"/>
                  </a:lnTo>
                  <a:lnTo>
                    <a:pt x="37" y="217"/>
                  </a:lnTo>
                  <a:lnTo>
                    <a:pt x="39" y="217"/>
                  </a:lnTo>
                  <a:lnTo>
                    <a:pt x="40" y="217"/>
                  </a:lnTo>
                  <a:lnTo>
                    <a:pt x="41" y="215"/>
                  </a:lnTo>
                  <a:lnTo>
                    <a:pt x="42" y="214"/>
                  </a:lnTo>
                  <a:lnTo>
                    <a:pt x="43" y="214"/>
                  </a:lnTo>
                  <a:lnTo>
                    <a:pt x="43" y="213"/>
                  </a:lnTo>
                  <a:lnTo>
                    <a:pt x="44" y="213"/>
                  </a:lnTo>
                  <a:lnTo>
                    <a:pt x="43" y="213"/>
                  </a:lnTo>
                  <a:lnTo>
                    <a:pt x="44" y="213"/>
                  </a:lnTo>
                  <a:lnTo>
                    <a:pt x="44" y="212"/>
                  </a:lnTo>
                  <a:lnTo>
                    <a:pt x="43" y="212"/>
                  </a:lnTo>
                  <a:lnTo>
                    <a:pt x="43" y="211"/>
                  </a:lnTo>
                  <a:lnTo>
                    <a:pt x="43" y="210"/>
                  </a:lnTo>
                  <a:lnTo>
                    <a:pt x="43" y="209"/>
                  </a:lnTo>
                  <a:lnTo>
                    <a:pt x="42" y="209"/>
                  </a:lnTo>
                  <a:lnTo>
                    <a:pt x="42" y="207"/>
                  </a:lnTo>
                  <a:lnTo>
                    <a:pt x="42" y="206"/>
                  </a:lnTo>
                  <a:lnTo>
                    <a:pt x="41" y="206"/>
                  </a:lnTo>
                  <a:lnTo>
                    <a:pt x="41" y="205"/>
                  </a:lnTo>
                  <a:lnTo>
                    <a:pt x="40" y="205"/>
                  </a:lnTo>
                  <a:lnTo>
                    <a:pt x="40" y="204"/>
                  </a:lnTo>
                  <a:lnTo>
                    <a:pt x="39" y="204"/>
                  </a:lnTo>
                  <a:lnTo>
                    <a:pt x="39" y="203"/>
                  </a:lnTo>
                  <a:lnTo>
                    <a:pt x="37" y="203"/>
                  </a:lnTo>
                  <a:lnTo>
                    <a:pt x="37" y="202"/>
                  </a:lnTo>
                  <a:lnTo>
                    <a:pt x="37" y="201"/>
                  </a:lnTo>
                  <a:lnTo>
                    <a:pt x="36" y="201"/>
                  </a:lnTo>
                  <a:lnTo>
                    <a:pt x="36" y="200"/>
                  </a:lnTo>
                  <a:lnTo>
                    <a:pt x="36" y="198"/>
                  </a:lnTo>
                  <a:lnTo>
                    <a:pt x="35" y="198"/>
                  </a:lnTo>
                  <a:lnTo>
                    <a:pt x="35" y="197"/>
                  </a:lnTo>
                  <a:lnTo>
                    <a:pt x="33" y="196"/>
                  </a:lnTo>
                  <a:lnTo>
                    <a:pt x="32" y="196"/>
                  </a:lnTo>
                  <a:lnTo>
                    <a:pt x="31" y="196"/>
                  </a:lnTo>
                  <a:lnTo>
                    <a:pt x="31" y="197"/>
                  </a:lnTo>
                  <a:lnTo>
                    <a:pt x="30" y="197"/>
                  </a:lnTo>
                  <a:lnTo>
                    <a:pt x="28" y="197"/>
                  </a:lnTo>
                  <a:lnTo>
                    <a:pt x="27" y="197"/>
                  </a:lnTo>
                  <a:lnTo>
                    <a:pt x="27" y="198"/>
                  </a:lnTo>
                  <a:lnTo>
                    <a:pt x="26" y="198"/>
                  </a:lnTo>
                  <a:lnTo>
                    <a:pt x="25" y="198"/>
                  </a:lnTo>
                  <a:lnTo>
                    <a:pt x="24" y="200"/>
                  </a:lnTo>
                  <a:lnTo>
                    <a:pt x="23" y="201"/>
                  </a:lnTo>
                  <a:lnTo>
                    <a:pt x="23" y="200"/>
                  </a:lnTo>
                  <a:lnTo>
                    <a:pt x="22" y="200"/>
                  </a:lnTo>
                  <a:lnTo>
                    <a:pt x="20" y="200"/>
                  </a:lnTo>
                  <a:lnTo>
                    <a:pt x="19" y="200"/>
                  </a:lnTo>
                  <a:lnTo>
                    <a:pt x="19" y="201"/>
                  </a:lnTo>
                  <a:lnTo>
                    <a:pt x="18" y="201"/>
                  </a:lnTo>
                  <a:lnTo>
                    <a:pt x="18" y="202"/>
                  </a:lnTo>
                  <a:lnTo>
                    <a:pt x="17" y="202"/>
                  </a:lnTo>
                  <a:lnTo>
                    <a:pt x="16" y="202"/>
                  </a:lnTo>
                  <a:lnTo>
                    <a:pt x="16" y="201"/>
                  </a:lnTo>
                  <a:lnTo>
                    <a:pt x="16" y="200"/>
                  </a:lnTo>
                  <a:lnTo>
                    <a:pt x="16" y="198"/>
                  </a:lnTo>
                  <a:lnTo>
                    <a:pt x="16" y="197"/>
                  </a:lnTo>
                  <a:lnTo>
                    <a:pt x="15" y="197"/>
                  </a:lnTo>
                  <a:lnTo>
                    <a:pt x="14" y="197"/>
                  </a:lnTo>
                  <a:lnTo>
                    <a:pt x="14" y="196"/>
                  </a:lnTo>
                  <a:lnTo>
                    <a:pt x="14" y="195"/>
                  </a:lnTo>
                  <a:lnTo>
                    <a:pt x="13" y="195"/>
                  </a:lnTo>
                  <a:lnTo>
                    <a:pt x="13" y="194"/>
                  </a:lnTo>
                  <a:lnTo>
                    <a:pt x="13" y="193"/>
                  </a:lnTo>
                  <a:lnTo>
                    <a:pt x="11" y="193"/>
                  </a:lnTo>
                  <a:lnTo>
                    <a:pt x="10" y="193"/>
                  </a:lnTo>
                  <a:lnTo>
                    <a:pt x="10" y="192"/>
                  </a:lnTo>
                  <a:lnTo>
                    <a:pt x="9" y="192"/>
                  </a:lnTo>
                  <a:lnTo>
                    <a:pt x="9" y="190"/>
                  </a:lnTo>
                  <a:lnTo>
                    <a:pt x="8" y="190"/>
                  </a:lnTo>
                  <a:lnTo>
                    <a:pt x="8" y="189"/>
                  </a:lnTo>
                  <a:lnTo>
                    <a:pt x="9" y="189"/>
                  </a:lnTo>
                  <a:lnTo>
                    <a:pt x="10" y="187"/>
                  </a:lnTo>
                  <a:lnTo>
                    <a:pt x="10" y="186"/>
                  </a:lnTo>
                  <a:lnTo>
                    <a:pt x="11" y="186"/>
                  </a:lnTo>
                  <a:lnTo>
                    <a:pt x="13" y="184"/>
                  </a:lnTo>
                  <a:lnTo>
                    <a:pt x="14" y="180"/>
                  </a:lnTo>
                  <a:lnTo>
                    <a:pt x="14" y="179"/>
                  </a:lnTo>
                  <a:lnTo>
                    <a:pt x="15" y="179"/>
                  </a:lnTo>
                  <a:lnTo>
                    <a:pt x="16" y="179"/>
                  </a:lnTo>
                  <a:lnTo>
                    <a:pt x="17" y="178"/>
                  </a:lnTo>
                  <a:lnTo>
                    <a:pt x="17" y="177"/>
                  </a:lnTo>
                  <a:lnTo>
                    <a:pt x="16" y="177"/>
                  </a:lnTo>
                  <a:lnTo>
                    <a:pt x="15" y="176"/>
                  </a:lnTo>
                  <a:lnTo>
                    <a:pt x="15" y="175"/>
                  </a:lnTo>
                  <a:lnTo>
                    <a:pt x="14" y="175"/>
                  </a:lnTo>
                  <a:lnTo>
                    <a:pt x="14" y="176"/>
                  </a:lnTo>
                  <a:lnTo>
                    <a:pt x="14" y="177"/>
                  </a:lnTo>
                  <a:lnTo>
                    <a:pt x="13" y="177"/>
                  </a:lnTo>
                  <a:lnTo>
                    <a:pt x="11" y="177"/>
                  </a:lnTo>
                  <a:lnTo>
                    <a:pt x="11" y="178"/>
                  </a:lnTo>
                  <a:lnTo>
                    <a:pt x="10" y="179"/>
                  </a:lnTo>
                  <a:lnTo>
                    <a:pt x="9" y="179"/>
                  </a:lnTo>
                  <a:lnTo>
                    <a:pt x="9" y="180"/>
                  </a:lnTo>
                  <a:lnTo>
                    <a:pt x="8" y="180"/>
                  </a:lnTo>
                  <a:lnTo>
                    <a:pt x="7" y="180"/>
                  </a:lnTo>
                  <a:lnTo>
                    <a:pt x="6" y="180"/>
                  </a:lnTo>
                  <a:lnTo>
                    <a:pt x="6" y="181"/>
                  </a:lnTo>
                  <a:lnTo>
                    <a:pt x="5" y="181"/>
                  </a:lnTo>
                  <a:lnTo>
                    <a:pt x="5" y="180"/>
                  </a:lnTo>
                  <a:lnTo>
                    <a:pt x="6" y="180"/>
                  </a:lnTo>
                  <a:lnTo>
                    <a:pt x="6" y="179"/>
                  </a:lnTo>
                  <a:lnTo>
                    <a:pt x="5" y="178"/>
                  </a:lnTo>
                  <a:lnTo>
                    <a:pt x="5" y="177"/>
                  </a:lnTo>
                  <a:lnTo>
                    <a:pt x="5" y="176"/>
                  </a:lnTo>
                  <a:lnTo>
                    <a:pt x="5" y="175"/>
                  </a:lnTo>
                  <a:lnTo>
                    <a:pt x="3" y="173"/>
                  </a:lnTo>
                  <a:lnTo>
                    <a:pt x="2" y="172"/>
                  </a:lnTo>
                  <a:lnTo>
                    <a:pt x="2" y="171"/>
                  </a:lnTo>
                  <a:lnTo>
                    <a:pt x="2" y="170"/>
                  </a:lnTo>
                  <a:lnTo>
                    <a:pt x="1" y="170"/>
                  </a:lnTo>
                  <a:lnTo>
                    <a:pt x="1" y="169"/>
                  </a:lnTo>
                  <a:lnTo>
                    <a:pt x="2" y="169"/>
                  </a:lnTo>
                  <a:lnTo>
                    <a:pt x="1" y="169"/>
                  </a:lnTo>
                  <a:lnTo>
                    <a:pt x="1" y="168"/>
                  </a:lnTo>
                  <a:lnTo>
                    <a:pt x="0" y="168"/>
                  </a:lnTo>
                  <a:lnTo>
                    <a:pt x="1" y="168"/>
                  </a:lnTo>
                  <a:lnTo>
                    <a:pt x="2" y="168"/>
                  </a:lnTo>
                  <a:lnTo>
                    <a:pt x="3" y="168"/>
                  </a:lnTo>
                  <a:lnTo>
                    <a:pt x="5" y="168"/>
                  </a:lnTo>
                  <a:lnTo>
                    <a:pt x="6" y="168"/>
                  </a:lnTo>
                  <a:lnTo>
                    <a:pt x="7" y="169"/>
                  </a:lnTo>
                  <a:lnTo>
                    <a:pt x="8" y="169"/>
                  </a:lnTo>
                  <a:lnTo>
                    <a:pt x="9" y="169"/>
                  </a:lnTo>
                  <a:lnTo>
                    <a:pt x="10" y="169"/>
                  </a:lnTo>
                  <a:lnTo>
                    <a:pt x="11" y="169"/>
                  </a:lnTo>
                  <a:lnTo>
                    <a:pt x="13" y="168"/>
                  </a:lnTo>
                  <a:lnTo>
                    <a:pt x="14" y="168"/>
                  </a:lnTo>
                  <a:lnTo>
                    <a:pt x="18" y="167"/>
                  </a:lnTo>
                  <a:lnTo>
                    <a:pt x="19" y="167"/>
                  </a:lnTo>
                  <a:lnTo>
                    <a:pt x="19" y="165"/>
                  </a:lnTo>
                  <a:lnTo>
                    <a:pt x="20" y="165"/>
                  </a:lnTo>
                  <a:lnTo>
                    <a:pt x="20" y="164"/>
                  </a:lnTo>
                  <a:lnTo>
                    <a:pt x="22" y="164"/>
                  </a:lnTo>
                  <a:lnTo>
                    <a:pt x="23" y="163"/>
                  </a:lnTo>
                  <a:lnTo>
                    <a:pt x="23" y="162"/>
                  </a:lnTo>
                  <a:lnTo>
                    <a:pt x="23" y="161"/>
                  </a:lnTo>
                  <a:lnTo>
                    <a:pt x="23" y="160"/>
                  </a:lnTo>
                  <a:lnTo>
                    <a:pt x="22" y="160"/>
                  </a:lnTo>
                  <a:lnTo>
                    <a:pt x="23" y="159"/>
                  </a:lnTo>
                  <a:lnTo>
                    <a:pt x="23" y="158"/>
                  </a:lnTo>
                  <a:lnTo>
                    <a:pt x="24" y="158"/>
                  </a:lnTo>
                  <a:lnTo>
                    <a:pt x="24" y="156"/>
                  </a:lnTo>
                  <a:lnTo>
                    <a:pt x="26" y="156"/>
                  </a:lnTo>
                  <a:lnTo>
                    <a:pt x="26" y="155"/>
                  </a:lnTo>
                  <a:lnTo>
                    <a:pt x="27" y="155"/>
                  </a:lnTo>
                  <a:lnTo>
                    <a:pt x="27" y="154"/>
                  </a:lnTo>
                  <a:lnTo>
                    <a:pt x="27" y="153"/>
                  </a:lnTo>
                  <a:lnTo>
                    <a:pt x="27" y="152"/>
                  </a:lnTo>
                  <a:lnTo>
                    <a:pt x="28" y="152"/>
                  </a:lnTo>
                  <a:lnTo>
                    <a:pt x="30" y="152"/>
                  </a:lnTo>
                  <a:lnTo>
                    <a:pt x="30" y="151"/>
                  </a:lnTo>
                  <a:lnTo>
                    <a:pt x="30" y="150"/>
                  </a:lnTo>
                  <a:lnTo>
                    <a:pt x="30" y="148"/>
                  </a:lnTo>
                  <a:lnTo>
                    <a:pt x="30" y="147"/>
                  </a:lnTo>
                  <a:lnTo>
                    <a:pt x="28" y="147"/>
                  </a:lnTo>
                  <a:lnTo>
                    <a:pt x="28" y="146"/>
                  </a:lnTo>
                  <a:lnTo>
                    <a:pt x="30" y="146"/>
                  </a:lnTo>
                  <a:lnTo>
                    <a:pt x="30" y="145"/>
                  </a:lnTo>
                  <a:lnTo>
                    <a:pt x="31" y="144"/>
                  </a:lnTo>
                  <a:lnTo>
                    <a:pt x="31" y="143"/>
                  </a:lnTo>
                  <a:lnTo>
                    <a:pt x="31" y="142"/>
                  </a:lnTo>
                  <a:lnTo>
                    <a:pt x="30" y="142"/>
                  </a:lnTo>
                  <a:lnTo>
                    <a:pt x="30" y="140"/>
                  </a:lnTo>
                  <a:lnTo>
                    <a:pt x="28" y="140"/>
                  </a:lnTo>
                  <a:lnTo>
                    <a:pt x="28" y="139"/>
                  </a:lnTo>
                  <a:lnTo>
                    <a:pt x="28" y="138"/>
                  </a:lnTo>
                  <a:lnTo>
                    <a:pt x="30" y="138"/>
                  </a:lnTo>
                  <a:lnTo>
                    <a:pt x="30" y="137"/>
                  </a:lnTo>
                  <a:lnTo>
                    <a:pt x="28" y="137"/>
                  </a:lnTo>
                  <a:lnTo>
                    <a:pt x="27" y="137"/>
                  </a:lnTo>
                  <a:lnTo>
                    <a:pt x="27" y="136"/>
                  </a:lnTo>
                  <a:lnTo>
                    <a:pt x="27" y="135"/>
                  </a:lnTo>
                  <a:lnTo>
                    <a:pt x="27" y="134"/>
                  </a:lnTo>
                  <a:lnTo>
                    <a:pt x="28" y="134"/>
                  </a:lnTo>
                  <a:lnTo>
                    <a:pt x="28" y="133"/>
                  </a:lnTo>
                  <a:lnTo>
                    <a:pt x="30" y="133"/>
                  </a:lnTo>
                  <a:lnTo>
                    <a:pt x="30" y="131"/>
                  </a:lnTo>
                  <a:lnTo>
                    <a:pt x="31" y="131"/>
                  </a:lnTo>
                  <a:lnTo>
                    <a:pt x="31" y="130"/>
                  </a:lnTo>
                  <a:lnTo>
                    <a:pt x="32" y="130"/>
                  </a:lnTo>
                  <a:lnTo>
                    <a:pt x="32" y="129"/>
                  </a:lnTo>
                  <a:lnTo>
                    <a:pt x="32" y="130"/>
                  </a:lnTo>
                  <a:lnTo>
                    <a:pt x="33" y="130"/>
                  </a:lnTo>
                  <a:lnTo>
                    <a:pt x="34" y="130"/>
                  </a:lnTo>
                  <a:lnTo>
                    <a:pt x="35" y="130"/>
                  </a:lnTo>
                  <a:lnTo>
                    <a:pt x="35" y="129"/>
                  </a:lnTo>
                  <a:lnTo>
                    <a:pt x="36" y="129"/>
                  </a:lnTo>
                  <a:lnTo>
                    <a:pt x="36" y="130"/>
                  </a:lnTo>
                  <a:lnTo>
                    <a:pt x="37" y="130"/>
                  </a:lnTo>
                  <a:lnTo>
                    <a:pt x="39" y="130"/>
                  </a:lnTo>
                  <a:lnTo>
                    <a:pt x="40" y="130"/>
                  </a:lnTo>
                  <a:lnTo>
                    <a:pt x="40" y="129"/>
                  </a:lnTo>
                  <a:lnTo>
                    <a:pt x="41" y="129"/>
                  </a:lnTo>
                  <a:lnTo>
                    <a:pt x="41" y="128"/>
                  </a:lnTo>
                  <a:lnTo>
                    <a:pt x="41" y="127"/>
                  </a:lnTo>
                  <a:lnTo>
                    <a:pt x="41" y="126"/>
                  </a:lnTo>
                  <a:lnTo>
                    <a:pt x="42" y="126"/>
                  </a:lnTo>
                  <a:lnTo>
                    <a:pt x="42" y="125"/>
                  </a:lnTo>
                  <a:lnTo>
                    <a:pt x="41" y="125"/>
                  </a:lnTo>
                  <a:lnTo>
                    <a:pt x="41" y="123"/>
                  </a:lnTo>
                  <a:lnTo>
                    <a:pt x="41" y="122"/>
                  </a:lnTo>
                  <a:lnTo>
                    <a:pt x="41" y="121"/>
                  </a:lnTo>
                  <a:lnTo>
                    <a:pt x="41" y="120"/>
                  </a:lnTo>
                  <a:lnTo>
                    <a:pt x="40" y="120"/>
                  </a:lnTo>
                  <a:lnTo>
                    <a:pt x="41" y="119"/>
                  </a:lnTo>
                  <a:lnTo>
                    <a:pt x="41" y="118"/>
                  </a:lnTo>
                  <a:lnTo>
                    <a:pt x="41" y="117"/>
                  </a:lnTo>
                  <a:lnTo>
                    <a:pt x="40" y="117"/>
                  </a:lnTo>
                  <a:lnTo>
                    <a:pt x="40" y="115"/>
                  </a:lnTo>
                  <a:lnTo>
                    <a:pt x="39" y="115"/>
                  </a:lnTo>
                  <a:lnTo>
                    <a:pt x="40" y="115"/>
                  </a:lnTo>
                  <a:lnTo>
                    <a:pt x="40" y="114"/>
                  </a:lnTo>
                  <a:lnTo>
                    <a:pt x="41" y="114"/>
                  </a:lnTo>
                  <a:lnTo>
                    <a:pt x="41" y="115"/>
                  </a:lnTo>
                  <a:lnTo>
                    <a:pt x="42" y="115"/>
                  </a:lnTo>
                  <a:lnTo>
                    <a:pt x="41" y="117"/>
                  </a:lnTo>
                  <a:lnTo>
                    <a:pt x="42" y="117"/>
                  </a:lnTo>
                  <a:lnTo>
                    <a:pt x="43" y="115"/>
                  </a:lnTo>
                  <a:lnTo>
                    <a:pt x="42" y="115"/>
                  </a:lnTo>
                  <a:lnTo>
                    <a:pt x="43" y="115"/>
                  </a:lnTo>
                  <a:lnTo>
                    <a:pt x="44" y="115"/>
                  </a:lnTo>
                  <a:lnTo>
                    <a:pt x="44" y="117"/>
                  </a:lnTo>
                  <a:lnTo>
                    <a:pt x="45" y="117"/>
                  </a:lnTo>
                  <a:lnTo>
                    <a:pt x="46" y="117"/>
                  </a:lnTo>
                  <a:lnTo>
                    <a:pt x="46" y="115"/>
                  </a:lnTo>
                  <a:lnTo>
                    <a:pt x="48" y="115"/>
                  </a:lnTo>
                  <a:lnTo>
                    <a:pt x="49" y="114"/>
                  </a:lnTo>
                  <a:lnTo>
                    <a:pt x="50" y="114"/>
                  </a:lnTo>
                  <a:lnTo>
                    <a:pt x="50" y="113"/>
                  </a:lnTo>
                  <a:lnTo>
                    <a:pt x="51" y="113"/>
                  </a:lnTo>
                  <a:lnTo>
                    <a:pt x="52" y="112"/>
                  </a:lnTo>
                  <a:lnTo>
                    <a:pt x="53" y="112"/>
                  </a:lnTo>
                  <a:lnTo>
                    <a:pt x="54" y="112"/>
                  </a:lnTo>
                  <a:lnTo>
                    <a:pt x="54" y="113"/>
                  </a:lnTo>
                  <a:lnTo>
                    <a:pt x="56" y="113"/>
                  </a:lnTo>
                  <a:lnTo>
                    <a:pt x="56" y="112"/>
                  </a:lnTo>
                  <a:lnTo>
                    <a:pt x="57" y="112"/>
                  </a:lnTo>
                  <a:lnTo>
                    <a:pt x="58" y="112"/>
                  </a:lnTo>
                  <a:lnTo>
                    <a:pt x="58" y="111"/>
                  </a:lnTo>
                  <a:lnTo>
                    <a:pt x="59" y="110"/>
                  </a:lnTo>
                  <a:lnTo>
                    <a:pt x="60" y="110"/>
                  </a:lnTo>
                  <a:lnTo>
                    <a:pt x="61" y="110"/>
                  </a:lnTo>
                  <a:lnTo>
                    <a:pt x="62" y="110"/>
                  </a:lnTo>
                  <a:lnTo>
                    <a:pt x="63" y="110"/>
                  </a:lnTo>
                  <a:lnTo>
                    <a:pt x="63" y="109"/>
                  </a:lnTo>
                  <a:lnTo>
                    <a:pt x="65" y="109"/>
                  </a:lnTo>
                  <a:lnTo>
                    <a:pt x="65" y="110"/>
                  </a:lnTo>
                  <a:lnTo>
                    <a:pt x="66" y="110"/>
                  </a:lnTo>
                  <a:lnTo>
                    <a:pt x="66" y="111"/>
                  </a:lnTo>
                  <a:lnTo>
                    <a:pt x="66" y="112"/>
                  </a:lnTo>
                  <a:lnTo>
                    <a:pt x="67" y="112"/>
                  </a:lnTo>
                  <a:lnTo>
                    <a:pt x="68" y="112"/>
                  </a:lnTo>
                  <a:lnTo>
                    <a:pt x="68" y="111"/>
                  </a:lnTo>
                  <a:lnTo>
                    <a:pt x="69" y="111"/>
                  </a:lnTo>
                  <a:lnTo>
                    <a:pt x="69" y="110"/>
                  </a:lnTo>
                  <a:lnTo>
                    <a:pt x="70" y="111"/>
                  </a:lnTo>
                  <a:lnTo>
                    <a:pt x="70" y="110"/>
                  </a:lnTo>
                  <a:lnTo>
                    <a:pt x="71" y="110"/>
                  </a:lnTo>
                  <a:lnTo>
                    <a:pt x="71" y="109"/>
                  </a:lnTo>
                  <a:lnTo>
                    <a:pt x="73" y="109"/>
                  </a:lnTo>
                  <a:lnTo>
                    <a:pt x="74" y="109"/>
                  </a:lnTo>
                  <a:lnTo>
                    <a:pt x="75" y="109"/>
                  </a:lnTo>
                  <a:lnTo>
                    <a:pt x="75" y="110"/>
                  </a:lnTo>
                  <a:lnTo>
                    <a:pt x="76" y="110"/>
                  </a:lnTo>
                  <a:lnTo>
                    <a:pt x="76" y="111"/>
                  </a:lnTo>
                  <a:lnTo>
                    <a:pt x="77" y="111"/>
                  </a:lnTo>
                  <a:lnTo>
                    <a:pt x="78" y="111"/>
                  </a:lnTo>
                  <a:lnTo>
                    <a:pt x="79" y="110"/>
                  </a:lnTo>
                  <a:lnTo>
                    <a:pt x="79" y="109"/>
                  </a:lnTo>
                  <a:lnTo>
                    <a:pt x="80" y="109"/>
                  </a:lnTo>
                  <a:lnTo>
                    <a:pt x="82" y="109"/>
                  </a:lnTo>
                  <a:lnTo>
                    <a:pt x="83" y="109"/>
                  </a:lnTo>
                  <a:lnTo>
                    <a:pt x="84" y="109"/>
                  </a:lnTo>
                  <a:lnTo>
                    <a:pt x="84" y="110"/>
                  </a:lnTo>
                  <a:lnTo>
                    <a:pt x="85" y="110"/>
                  </a:lnTo>
                  <a:lnTo>
                    <a:pt x="86" y="110"/>
                  </a:lnTo>
                  <a:lnTo>
                    <a:pt x="87" y="110"/>
                  </a:lnTo>
                  <a:lnTo>
                    <a:pt x="87" y="111"/>
                  </a:lnTo>
                  <a:lnTo>
                    <a:pt x="88" y="111"/>
                  </a:lnTo>
                  <a:lnTo>
                    <a:pt x="88" y="112"/>
                  </a:lnTo>
                  <a:lnTo>
                    <a:pt x="89" y="112"/>
                  </a:lnTo>
                  <a:lnTo>
                    <a:pt x="91" y="112"/>
                  </a:lnTo>
                  <a:lnTo>
                    <a:pt x="92" y="112"/>
                  </a:lnTo>
                  <a:lnTo>
                    <a:pt x="93" y="112"/>
                  </a:lnTo>
                  <a:lnTo>
                    <a:pt x="94" y="112"/>
                  </a:lnTo>
                  <a:lnTo>
                    <a:pt x="94" y="113"/>
                  </a:lnTo>
                  <a:lnTo>
                    <a:pt x="96" y="112"/>
                  </a:lnTo>
                  <a:lnTo>
                    <a:pt x="97" y="113"/>
                  </a:lnTo>
                  <a:lnTo>
                    <a:pt x="97" y="112"/>
                  </a:lnTo>
                  <a:lnTo>
                    <a:pt x="99" y="113"/>
                  </a:lnTo>
                  <a:lnTo>
                    <a:pt x="100" y="113"/>
                  </a:lnTo>
                  <a:lnTo>
                    <a:pt x="101" y="113"/>
                  </a:lnTo>
                  <a:lnTo>
                    <a:pt x="103" y="113"/>
                  </a:lnTo>
                  <a:lnTo>
                    <a:pt x="103" y="114"/>
                  </a:lnTo>
                  <a:lnTo>
                    <a:pt x="104" y="114"/>
                  </a:lnTo>
                  <a:lnTo>
                    <a:pt x="103" y="114"/>
                  </a:lnTo>
                  <a:lnTo>
                    <a:pt x="104" y="115"/>
                  </a:lnTo>
                  <a:lnTo>
                    <a:pt x="104" y="114"/>
                  </a:lnTo>
                  <a:lnTo>
                    <a:pt x="105" y="114"/>
                  </a:lnTo>
                  <a:lnTo>
                    <a:pt x="106" y="114"/>
                  </a:lnTo>
                  <a:lnTo>
                    <a:pt x="108" y="115"/>
                  </a:lnTo>
                  <a:lnTo>
                    <a:pt x="110" y="117"/>
                  </a:lnTo>
                  <a:lnTo>
                    <a:pt x="111" y="117"/>
                  </a:lnTo>
                  <a:lnTo>
                    <a:pt x="111" y="115"/>
                  </a:lnTo>
                  <a:lnTo>
                    <a:pt x="112" y="117"/>
                  </a:lnTo>
                  <a:lnTo>
                    <a:pt x="113" y="115"/>
                  </a:lnTo>
                  <a:lnTo>
                    <a:pt x="114" y="115"/>
                  </a:lnTo>
                  <a:lnTo>
                    <a:pt x="116" y="115"/>
                  </a:lnTo>
                  <a:lnTo>
                    <a:pt x="116" y="114"/>
                  </a:lnTo>
                  <a:lnTo>
                    <a:pt x="117" y="114"/>
                  </a:lnTo>
                  <a:lnTo>
                    <a:pt x="118" y="114"/>
                  </a:lnTo>
                  <a:lnTo>
                    <a:pt x="119" y="114"/>
                  </a:lnTo>
                  <a:lnTo>
                    <a:pt x="120" y="113"/>
                  </a:lnTo>
                  <a:lnTo>
                    <a:pt x="121" y="113"/>
                  </a:lnTo>
                  <a:lnTo>
                    <a:pt x="122" y="113"/>
                  </a:lnTo>
                  <a:lnTo>
                    <a:pt x="123" y="113"/>
                  </a:lnTo>
                  <a:lnTo>
                    <a:pt x="123" y="112"/>
                  </a:lnTo>
                  <a:lnTo>
                    <a:pt x="125" y="112"/>
                  </a:lnTo>
                  <a:lnTo>
                    <a:pt x="126" y="112"/>
                  </a:lnTo>
                  <a:lnTo>
                    <a:pt x="127" y="112"/>
                  </a:lnTo>
                  <a:lnTo>
                    <a:pt x="127" y="113"/>
                  </a:lnTo>
                  <a:lnTo>
                    <a:pt x="128" y="113"/>
                  </a:lnTo>
                  <a:lnTo>
                    <a:pt x="127" y="112"/>
                  </a:lnTo>
                  <a:lnTo>
                    <a:pt x="128" y="112"/>
                  </a:lnTo>
                  <a:lnTo>
                    <a:pt x="129" y="112"/>
                  </a:lnTo>
                  <a:lnTo>
                    <a:pt x="129" y="111"/>
                  </a:lnTo>
                  <a:lnTo>
                    <a:pt x="130" y="111"/>
                  </a:lnTo>
                  <a:lnTo>
                    <a:pt x="130" y="110"/>
                  </a:lnTo>
                  <a:lnTo>
                    <a:pt x="131" y="110"/>
                  </a:lnTo>
                  <a:lnTo>
                    <a:pt x="132" y="110"/>
                  </a:lnTo>
                  <a:lnTo>
                    <a:pt x="132" y="109"/>
                  </a:lnTo>
                  <a:lnTo>
                    <a:pt x="134" y="109"/>
                  </a:lnTo>
                  <a:lnTo>
                    <a:pt x="134" y="108"/>
                  </a:lnTo>
                  <a:lnTo>
                    <a:pt x="134" y="109"/>
                  </a:lnTo>
                  <a:lnTo>
                    <a:pt x="135" y="108"/>
                  </a:lnTo>
                  <a:lnTo>
                    <a:pt x="136" y="106"/>
                  </a:lnTo>
                  <a:lnTo>
                    <a:pt x="137" y="106"/>
                  </a:lnTo>
                  <a:lnTo>
                    <a:pt x="138" y="106"/>
                  </a:lnTo>
                  <a:lnTo>
                    <a:pt x="139" y="108"/>
                  </a:lnTo>
                  <a:lnTo>
                    <a:pt x="140" y="108"/>
                  </a:lnTo>
                  <a:lnTo>
                    <a:pt x="142" y="108"/>
                  </a:lnTo>
                  <a:lnTo>
                    <a:pt x="142" y="109"/>
                  </a:lnTo>
                  <a:lnTo>
                    <a:pt x="142" y="110"/>
                  </a:lnTo>
                  <a:lnTo>
                    <a:pt x="143" y="109"/>
                  </a:lnTo>
                  <a:lnTo>
                    <a:pt x="144" y="109"/>
                  </a:lnTo>
                  <a:lnTo>
                    <a:pt x="144" y="110"/>
                  </a:lnTo>
                  <a:lnTo>
                    <a:pt x="145" y="110"/>
                  </a:lnTo>
                  <a:lnTo>
                    <a:pt x="146" y="110"/>
                  </a:lnTo>
                  <a:lnTo>
                    <a:pt x="146" y="109"/>
                  </a:lnTo>
                  <a:lnTo>
                    <a:pt x="147" y="109"/>
                  </a:lnTo>
                  <a:lnTo>
                    <a:pt x="147" y="108"/>
                  </a:lnTo>
                  <a:lnTo>
                    <a:pt x="148" y="109"/>
                  </a:lnTo>
                  <a:lnTo>
                    <a:pt x="149" y="109"/>
                  </a:lnTo>
                  <a:lnTo>
                    <a:pt x="151" y="109"/>
                  </a:lnTo>
                  <a:lnTo>
                    <a:pt x="152" y="109"/>
                  </a:lnTo>
                  <a:lnTo>
                    <a:pt x="152" y="108"/>
                  </a:lnTo>
                  <a:lnTo>
                    <a:pt x="153" y="108"/>
                  </a:lnTo>
                  <a:lnTo>
                    <a:pt x="154" y="108"/>
                  </a:lnTo>
                  <a:lnTo>
                    <a:pt x="155" y="108"/>
                  </a:lnTo>
                  <a:lnTo>
                    <a:pt x="156" y="106"/>
                  </a:lnTo>
                  <a:lnTo>
                    <a:pt x="157" y="106"/>
                  </a:lnTo>
                  <a:lnTo>
                    <a:pt x="158" y="106"/>
                  </a:lnTo>
                  <a:lnTo>
                    <a:pt x="158" y="105"/>
                  </a:lnTo>
                  <a:lnTo>
                    <a:pt x="160" y="105"/>
                  </a:lnTo>
                  <a:lnTo>
                    <a:pt x="161" y="105"/>
                  </a:lnTo>
                  <a:lnTo>
                    <a:pt x="161" y="104"/>
                  </a:lnTo>
                  <a:lnTo>
                    <a:pt x="162" y="104"/>
                  </a:lnTo>
                  <a:lnTo>
                    <a:pt x="163" y="103"/>
                  </a:lnTo>
                  <a:lnTo>
                    <a:pt x="164" y="103"/>
                  </a:lnTo>
                  <a:lnTo>
                    <a:pt x="164" y="104"/>
                  </a:lnTo>
                  <a:lnTo>
                    <a:pt x="165" y="104"/>
                  </a:lnTo>
                  <a:lnTo>
                    <a:pt x="166" y="104"/>
                  </a:lnTo>
                  <a:lnTo>
                    <a:pt x="166" y="105"/>
                  </a:lnTo>
                  <a:lnTo>
                    <a:pt x="166" y="104"/>
                  </a:lnTo>
                  <a:lnTo>
                    <a:pt x="168" y="104"/>
                  </a:lnTo>
                  <a:lnTo>
                    <a:pt x="168" y="105"/>
                  </a:lnTo>
                  <a:lnTo>
                    <a:pt x="168" y="104"/>
                  </a:lnTo>
                  <a:lnTo>
                    <a:pt x="169" y="104"/>
                  </a:lnTo>
                  <a:lnTo>
                    <a:pt x="169" y="103"/>
                  </a:lnTo>
                  <a:lnTo>
                    <a:pt x="170" y="103"/>
                  </a:lnTo>
                  <a:lnTo>
                    <a:pt x="170" y="102"/>
                  </a:lnTo>
                  <a:lnTo>
                    <a:pt x="171" y="102"/>
                  </a:lnTo>
                  <a:lnTo>
                    <a:pt x="172" y="102"/>
                  </a:lnTo>
                  <a:lnTo>
                    <a:pt x="172" y="101"/>
                  </a:lnTo>
                  <a:lnTo>
                    <a:pt x="173" y="101"/>
                  </a:lnTo>
                  <a:lnTo>
                    <a:pt x="174" y="101"/>
                  </a:lnTo>
                  <a:lnTo>
                    <a:pt x="175" y="101"/>
                  </a:lnTo>
                  <a:lnTo>
                    <a:pt x="175" y="100"/>
                  </a:lnTo>
                  <a:lnTo>
                    <a:pt x="177" y="100"/>
                  </a:lnTo>
                  <a:lnTo>
                    <a:pt x="177" y="98"/>
                  </a:lnTo>
                  <a:lnTo>
                    <a:pt x="178" y="98"/>
                  </a:lnTo>
                  <a:lnTo>
                    <a:pt x="178" y="97"/>
                  </a:lnTo>
                  <a:lnTo>
                    <a:pt x="179" y="97"/>
                  </a:lnTo>
                  <a:lnTo>
                    <a:pt x="179" y="96"/>
                  </a:lnTo>
                  <a:lnTo>
                    <a:pt x="180" y="96"/>
                  </a:lnTo>
                  <a:lnTo>
                    <a:pt x="181" y="96"/>
                  </a:lnTo>
                  <a:lnTo>
                    <a:pt x="182" y="97"/>
                  </a:lnTo>
                  <a:lnTo>
                    <a:pt x="182" y="96"/>
                  </a:lnTo>
                  <a:lnTo>
                    <a:pt x="183" y="96"/>
                  </a:lnTo>
                  <a:lnTo>
                    <a:pt x="185" y="96"/>
                  </a:lnTo>
                  <a:lnTo>
                    <a:pt x="186" y="96"/>
                  </a:lnTo>
                  <a:lnTo>
                    <a:pt x="187" y="96"/>
                  </a:lnTo>
                  <a:lnTo>
                    <a:pt x="188" y="96"/>
                  </a:lnTo>
                  <a:lnTo>
                    <a:pt x="188" y="97"/>
                  </a:lnTo>
                  <a:lnTo>
                    <a:pt x="189" y="97"/>
                  </a:lnTo>
                  <a:lnTo>
                    <a:pt x="190" y="97"/>
                  </a:lnTo>
                  <a:lnTo>
                    <a:pt x="190" y="98"/>
                  </a:lnTo>
                  <a:lnTo>
                    <a:pt x="191" y="98"/>
                  </a:lnTo>
                  <a:lnTo>
                    <a:pt x="191" y="97"/>
                  </a:lnTo>
                  <a:lnTo>
                    <a:pt x="192" y="97"/>
                  </a:lnTo>
                  <a:lnTo>
                    <a:pt x="192" y="98"/>
                  </a:lnTo>
                  <a:lnTo>
                    <a:pt x="194" y="98"/>
                  </a:lnTo>
                  <a:lnTo>
                    <a:pt x="195" y="98"/>
                  </a:lnTo>
                  <a:lnTo>
                    <a:pt x="196" y="98"/>
                  </a:lnTo>
                  <a:lnTo>
                    <a:pt x="197" y="98"/>
                  </a:lnTo>
                  <a:lnTo>
                    <a:pt x="197" y="100"/>
                  </a:lnTo>
                  <a:lnTo>
                    <a:pt x="198" y="100"/>
                  </a:lnTo>
                  <a:lnTo>
                    <a:pt x="198" y="101"/>
                  </a:lnTo>
                  <a:lnTo>
                    <a:pt x="199" y="101"/>
                  </a:lnTo>
                  <a:lnTo>
                    <a:pt x="199" y="102"/>
                  </a:lnTo>
                  <a:lnTo>
                    <a:pt x="200" y="102"/>
                  </a:lnTo>
                  <a:lnTo>
                    <a:pt x="199" y="102"/>
                  </a:lnTo>
                  <a:lnTo>
                    <a:pt x="200" y="103"/>
                  </a:lnTo>
                  <a:lnTo>
                    <a:pt x="199" y="103"/>
                  </a:lnTo>
                  <a:lnTo>
                    <a:pt x="200" y="103"/>
                  </a:lnTo>
                  <a:lnTo>
                    <a:pt x="200" y="104"/>
                  </a:lnTo>
                  <a:lnTo>
                    <a:pt x="201" y="104"/>
                  </a:lnTo>
                  <a:lnTo>
                    <a:pt x="201" y="105"/>
                  </a:lnTo>
                  <a:lnTo>
                    <a:pt x="203" y="105"/>
                  </a:lnTo>
                  <a:lnTo>
                    <a:pt x="204" y="105"/>
                  </a:lnTo>
                  <a:lnTo>
                    <a:pt x="205" y="105"/>
                  </a:lnTo>
                  <a:lnTo>
                    <a:pt x="206" y="105"/>
                  </a:lnTo>
                  <a:lnTo>
                    <a:pt x="207" y="105"/>
                  </a:lnTo>
                  <a:lnTo>
                    <a:pt x="207" y="106"/>
                  </a:lnTo>
                  <a:lnTo>
                    <a:pt x="207" y="105"/>
                  </a:lnTo>
                  <a:lnTo>
                    <a:pt x="207" y="106"/>
                  </a:lnTo>
                  <a:lnTo>
                    <a:pt x="207" y="105"/>
                  </a:lnTo>
                  <a:lnTo>
                    <a:pt x="208" y="105"/>
                  </a:lnTo>
                  <a:lnTo>
                    <a:pt x="208" y="104"/>
                  </a:lnTo>
                  <a:lnTo>
                    <a:pt x="208" y="105"/>
                  </a:lnTo>
                  <a:lnTo>
                    <a:pt x="209" y="105"/>
                  </a:lnTo>
                  <a:lnTo>
                    <a:pt x="211" y="105"/>
                  </a:lnTo>
                  <a:lnTo>
                    <a:pt x="212" y="105"/>
                  </a:lnTo>
                  <a:lnTo>
                    <a:pt x="213" y="105"/>
                  </a:lnTo>
                  <a:lnTo>
                    <a:pt x="214" y="105"/>
                  </a:lnTo>
                  <a:lnTo>
                    <a:pt x="214" y="104"/>
                  </a:lnTo>
                  <a:lnTo>
                    <a:pt x="215" y="103"/>
                  </a:lnTo>
                  <a:lnTo>
                    <a:pt x="216" y="103"/>
                  </a:lnTo>
                  <a:lnTo>
                    <a:pt x="217" y="103"/>
                  </a:lnTo>
                  <a:lnTo>
                    <a:pt x="218" y="103"/>
                  </a:lnTo>
                  <a:lnTo>
                    <a:pt x="218" y="102"/>
                  </a:lnTo>
                  <a:lnTo>
                    <a:pt x="220" y="102"/>
                  </a:lnTo>
                  <a:lnTo>
                    <a:pt x="221" y="102"/>
                  </a:lnTo>
                  <a:lnTo>
                    <a:pt x="221" y="101"/>
                  </a:lnTo>
                  <a:lnTo>
                    <a:pt x="222" y="100"/>
                  </a:lnTo>
                  <a:lnTo>
                    <a:pt x="223" y="100"/>
                  </a:lnTo>
                  <a:lnTo>
                    <a:pt x="222" y="98"/>
                  </a:lnTo>
                  <a:lnTo>
                    <a:pt x="223" y="98"/>
                  </a:lnTo>
                  <a:lnTo>
                    <a:pt x="224" y="98"/>
                  </a:lnTo>
                  <a:lnTo>
                    <a:pt x="224" y="100"/>
                  </a:lnTo>
                  <a:lnTo>
                    <a:pt x="225" y="98"/>
                  </a:lnTo>
                  <a:lnTo>
                    <a:pt x="226" y="98"/>
                  </a:lnTo>
                  <a:lnTo>
                    <a:pt x="228" y="98"/>
                  </a:lnTo>
                  <a:lnTo>
                    <a:pt x="229" y="97"/>
                  </a:lnTo>
                  <a:lnTo>
                    <a:pt x="230" y="97"/>
                  </a:lnTo>
                  <a:lnTo>
                    <a:pt x="231" y="97"/>
                  </a:lnTo>
                  <a:lnTo>
                    <a:pt x="232" y="97"/>
                  </a:lnTo>
                  <a:lnTo>
                    <a:pt x="233" y="96"/>
                  </a:lnTo>
                  <a:lnTo>
                    <a:pt x="234" y="96"/>
                  </a:lnTo>
                  <a:lnTo>
                    <a:pt x="235" y="95"/>
                  </a:lnTo>
                  <a:lnTo>
                    <a:pt x="237" y="95"/>
                  </a:lnTo>
                  <a:lnTo>
                    <a:pt x="237" y="94"/>
                  </a:lnTo>
                  <a:lnTo>
                    <a:pt x="238" y="93"/>
                  </a:lnTo>
                  <a:lnTo>
                    <a:pt x="240" y="92"/>
                  </a:lnTo>
                  <a:lnTo>
                    <a:pt x="239" y="91"/>
                  </a:lnTo>
                  <a:lnTo>
                    <a:pt x="240" y="91"/>
                  </a:lnTo>
                  <a:lnTo>
                    <a:pt x="239" y="91"/>
                  </a:lnTo>
                  <a:lnTo>
                    <a:pt x="238" y="92"/>
                  </a:lnTo>
                  <a:lnTo>
                    <a:pt x="238" y="91"/>
                  </a:lnTo>
                  <a:lnTo>
                    <a:pt x="238" y="89"/>
                  </a:lnTo>
                  <a:lnTo>
                    <a:pt x="238" y="88"/>
                  </a:lnTo>
                  <a:lnTo>
                    <a:pt x="239" y="88"/>
                  </a:lnTo>
                  <a:lnTo>
                    <a:pt x="239" y="87"/>
                  </a:lnTo>
                  <a:lnTo>
                    <a:pt x="238" y="87"/>
                  </a:lnTo>
                  <a:lnTo>
                    <a:pt x="240" y="88"/>
                  </a:lnTo>
                  <a:lnTo>
                    <a:pt x="240" y="89"/>
                  </a:lnTo>
                  <a:lnTo>
                    <a:pt x="241" y="88"/>
                  </a:lnTo>
                  <a:lnTo>
                    <a:pt x="241" y="87"/>
                  </a:lnTo>
                  <a:lnTo>
                    <a:pt x="242" y="87"/>
                  </a:lnTo>
                  <a:lnTo>
                    <a:pt x="242" y="86"/>
                  </a:lnTo>
                  <a:lnTo>
                    <a:pt x="242" y="85"/>
                  </a:lnTo>
                  <a:lnTo>
                    <a:pt x="241" y="85"/>
                  </a:lnTo>
                  <a:lnTo>
                    <a:pt x="241" y="84"/>
                  </a:lnTo>
                  <a:lnTo>
                    <a:pt x="241" y="83"/>
                  </a:lnTo>
                  <a:lnTo>
                    <a:pt x="240" y="81"/>
                  </a:lnTo>
                  <a:lnTo>
                    <a:pt x="240" y="80"/>
                  </a:lnTo>
                  <a:lnTo>
                    <a:pt x="239" y="79"/>
                  </a:lnTo>
                  <a:lnTo>
                    <a:pt x="240" y="79"/>
                  </a:lnTo>
                  <a:lnTo>
                    <a:pt x="241" y="79"/>
                  </a:lnTo>
                  <a:lnTo>
                    <a:pt x="242" y="78"/>
                  </a:lnTo>
                  <a:lnTo>
                    <a:pt x="242" y="77"/>
                  </a:lnTo>
                  <a:lnTo>
                    <a:pt x="243" y="76"/>
                  </a:lnTo>
                  <a:lnTo>
                    <a:pt x="243" y="75"/>
                  </a:lnTo>
                  <a:lnTo>
                    <a:pt x="244" y="75"/>
                  </a:lnTo>
                  <a:lnTo>
                    <a:pt x="244" y="73"/>
                  </a:lnTo>
                  <a:lnTo>
                    <a:pt x="243" y="73"/>
                  </a:lnTo>
                  <a:lnTo>
                    <a:pt x="243" y="72"/>
                  </a:lnTo>
                  <a:lnTo>
                    <a:pt x="243" y="71"/>
                  </a:lnTo>
                  <a:lnTo>
                    <a:pt x="244" y="70"/>
                  </a:lnTo>
                  <a:lnTo>
                    <a:pt x="243" y="70"/>
                  </a:lnTo>
                  <a:lnTo>
                    <a:pt x="244" y="69"/>
                  </a:lnTo>
                  <a:lnTo>
                    <a:pt x="244" y="68"/>
                  </a:lnTo>
                  <a:lnTo>
                    <a:pt x="243" y="68"/>
                  </a:lnTo>
                  <a:lnTo>
                    <a:pt x="243" y="67"/>
                  </a:lnTo>
                  <a:lnTo>
                    <a:pt x="243" y="66"/>
                  </a:lnTo>
                  <a:lnTo>
                    <a:pt x="242" y="64"/>
                  </a:lnTo>
                  <a:lnTo>
                    <a:pt x="242" y="63"/>
                  </a:lnTo>
                  <a:lnTo>
                    <a:pt x="242" y="62"/>
                  </a:lnTo>
                  <a:lnTo>
                    <a:pt x="241" y="62"/>
                  </a:lnTo>
                  <a:lnTo>
                    <a:pt x="241" y="61"/>
                  </a:lnTo>
                  <a:lnTo>
                    <a:pt x="242" y="61"/>
                  </a:lnTo>
                  <a:lnTo>
                    <a:pt x="242" y="60"/>
                  </a:lnTo>
                  <a:lnTo>
                    <a:pt x="242" y="59"/>
                  </a:lnTo>
                  <a:lnTo>
                    <a:pt x="243" y="59"/>
                  </a:lnTo>
                  <a:lnTo>
                    <a:pt x="243" y="58"/>
                  </a:lnTo>
                  <a:lnTo>
                    <a:pt x="243" y="56"/>
                  </a:lnTo>
                  <a:lnTo>
                    <a:pt x="244" y="56"/>
                  </a:lnTo>
                  <a:lnTo>
                    <a:pt x="244" y="55"/>
                  </a:lnTo>
                  <a:lnTo>
                    <a:pt x="243" y="55"/>
                  </a:lnTo>
                  <a:lnTo>
                    <a:pt x="244" y="54"/>
                  </a:lnTo>
                  <a:lnTo>
                    <a:pt x="246" y="54"/>
                  </a:lnTo>
                  <a:lnTo>
                    <a:pt x="247" y="54"/>
                  </a:lnTo>
                  <a:lnTo>
                    <a:pt x="248" y="55"/>
                  </a:lnTo>
                  <a:lnTo>
                    <a:pt x="249" y="55"/>
                  </a:lnTo>
                  <a:lnTo>
                    <a:pt x="250" y="56"/>
                  </a:lnTo>
                  <a:lnTo>
                    <a:pt x="251" y="55"/>
                  </a:lnTo>
                  <a:lnTo>
                    <a:pt x="252" y="55"/>
                  </a:lnTo>
                  <a:lnTo>
                    <a:pt x="254" y="55"/>
                  </a:lnTo>
                  <a:lnTo>
                    <a:pt x="255" y="55"/>
                  </a:lnTo>
                  <a:lnTo>
                    <a:pt x="255" y="56"/>
                  </a:lnTo>
                  <a:lnTo>
                    <a:pt x="255" y="55"/>
                  </a:lnTo>
                  <a:lnTo>
                    <a:pt x="256" y="55"/>
                  </a:lnTo>
                  <a:lnTo>
                    <a:pt x="256" y="56"/>
                  </a:lnTo>
                  <a:lnTo>
                    <a:pt x="257" y="56"/>
                  </a:lnTo>
                  <a:lnTo>
                    <a:pt x="257" y="58"/>
                  </a:lnTo>
                  <a:lnTo>
                    <a:pt x="258" y="58"/>
                  </a:lnTo>
                  <a:lnTo>
                    <a:pt x="258" y="59"/>
                  </a:lnTo>
                  <a:lnTo>
                    <a:pt x="259" y="59"/>
                  </a:lnTo>
                  <a:lnTo>
                    <a:pt x="259" y="60"/>
                  </a:lnTo>
                  <a:lnTo>
                    <a:pt x="260" y="60"/>
                  </a:lnTo>
                  <a:lnTo>
                    <a:pt x="260" y="59"/>
                  </a:lnTo>
                  <a:lnTo>
                    <a:pt x="261" y="59"/>
                  </a:lnTo>
                  <a:lnTo>
                    <a:pt x="261" y="58"/>
                  </a:lnTo>
                  <a:lnTo>
                    <a:pt x="261" y="56"/>
                  </a:lnTo>
                  <a:lnTo>
                    <a:pt x="263" y="56"/>
                  </a:lnTo>
                  <a:lnTo>
                    <a:pt x="264" y="56"/>
                  </a:lnTo>
                  <a:lnTo>
                    <a:pt x="265" y="56"/>
                  </a:lnTo>
                  <a:lnTo>
                    <a:pt x="265" y="55"/>
                  </a:lnTo>
                  <a:lnTo>
                    <a:pt x="266" y="55"/>
                  </a:lnTo>
                  <a:lnTo>
                    <a:pt x="266" y="54"/>
                  </a:lnTo>
                  <a:lnTo>
                    <a:pt x="267" y="54"/>
                  </a:lnTo>
                  <a:lnTo>
                    <a:pt x="268" y="54"/>
                  </a:lnTo>
                  <a:lnTo>
                    <a:pt x="269" y="54"/>
                  </a:lnTo>
                  <a:lnTo>
                    <a:pt x="270" y="53"/>
                  </a:lnTo>
                  <a:lnTo>
                    <a:pt x="272" y="53"/>
                  </a:lnTo>
                  <a:lnTo>
                    <a:pt x="273" y="53"/>
                  </a:lnTo>
                  <a:lnTo>
                    <a:pt x="273" y="52"/>
                  </a:lnTo>
                  <a:lnTo>
                    <a:pt x="274" y="52"/>
                  </a:lnTo>
                  <a:lnTo>
                    <a:pt x="274" y="51"/>
                  </a:lnTo>
                  <a:lnTo>
                    <a:pt x="275" y="51"/>
                  </a:lnTo>
                  <a:lnTo>
                    <a:pt x="275" y="50"/>
                  </a:lnTo>
                  <a:lnTo>
                    <a:pt x="276" y="50"/>
                  </a:lnTo>
                  <a:lnTo>
                    <a:pt x="276" y="48"/>
                  </a:lnTo>
                  <a:lnTo>
                    <a:pt x="277" y="48"/>
                  </a:lnTo>
                  <a:lnTo>
                    <a:pt x="277" y="47"/>
                  </a:lnTo>
                  <a:lnTo>
                    <a:pt x="278" y="47"/>
                  </a:lnTo>
                  <a:lnTo>
                    <a:pt x="280" y="47"/>
                  </a:lnTo>
                  <a:lnTo>
                    <a:pt x="281" y="47"/>
                  </a:lnTo>
                  <a:lnTo>
                    <a:pt x="282" y="47"/>
                  </a:lnTo>
                  <a:lnTo>
                    <a:pt x="283" y="47"/>
                  </a:lnTo>
                  <a:lnTo>
                    <a:pt x="284" y="47"/>
                  </a:lnTo>
                  <a:lnTo>
                    <a:pt x="285" y="47"/>
                  </a:lnTo>
                  <a:lnTo>
                    <a:pt x="285" y="46"/>
                  </a:lnTo>
                  <a:lnTo>
                    <a:pt x="286" y="46"/>
                  </a:lnTo>
                  <a:lnTo>
                    <a:pt x="287" y="46"/>
                  </a:lnTo>
                  <a:lnTo>
                    <a:pt x="289" y="46"/>
                  </a:lnTo>
                  <a:lnTo>
                    <a:pt x="290" y="46"/>
                  </a:lnTo>
                  <a:lnTo>
                    <a:pt x="291" y="46"/>
                  </a:lnTo>
                  <a:lnTo>
                    <a:pt x="291" y="45"/>
                  </a:lnTo>
                  <a:lnTo>
                    <a:pt x="292" y="45"/>
                  </a:lnTo>
                  <a:lnTo>
                    <a:pt x="292" y="46"/>
                  </a:lnTo>
                  <a:lnTo>
                    <a:pt x="292" y="45"/>
                  </a:lnTo>
                  <a:lnTo>
                    <a:pt x="293" y="45"/>
                  </a:lnTo>
                  <a:lnTo>
                    <a:pt x="293" y="44"/>
                  </a:lnTo>
                  <a:lnTo>
                    <a:pt x="294" y="44"/>
                  </a:lnTo>
                  <a:lnTo>
                    <a:pt x="294" y="43"/>
                  </a:lnTo>
                  <a:lnTo>
                    <a:pt x="295" y="43"/>
                  </a:lnTo>
                  <a:lnTo>
                    <a:pt x="297" y="43"/>
                  </a:lnTo>
                  <a:lnTo>
                    <a:pt x="300" y="42"/>
                  </a:lnTo>
                  <a:lnTo>
                    <a:pt x="301" y="42"/>
                  </a:lnTo>
                  <a:lnTo>
                    <a:pt x="302" y="42"/>
                  </a:lnTo>
                  <a:lnTo>
                    <a:pt x="303" y="42"/>
                  </a:lnTo>
                  <a:lnTo>
                    <a:pt x="304" y="42"/>
                  </a:lnTo>
                  <a:lnTo>
                    <a:pt x="304" y="41"/>
                  </a:lnTo>
                  <a:lnTo>
                    <a:pt x="306" y="41"/>
                  </a:lnTo>
                  <a:lnTo>
                    <a:pt x="307" y="39"/>
                  </a:lnTo>
                  <a:lnTo>
                    <a:pt x="308" y="39"/>
                  </a:lnTo>
                  <a:lnTo>
                    <a:pt x="309" y="39"/>
                  </a:lnTo>
                  <a:lnTo>
                    <a:pt x="309" y="38"/>
                  </a:lnTo>
                  <a:lnTo>
                    <a:pt x="310" y="37"/>
                  </a:lnTo>
                  <a:lnTo>
                    <a:pt x="311" y="37"/>
                  </a:lnTo>
                  <a:lnTo>
                    <a:pt x="312" y="36"/>
                  </a:lnTo>
                  <a:lnTo>
                    <a:pt x="313" y="35"/>
                  </a:lnTo>
                  <a:lnTo>
                    <a:pt x="313" y="34"/>
                  </a:lnTo>
                  <a:lnTo>
                    <a:pt x="315" y="34"/>
                  </a:lnTo>
                  <a:lnTo>
                    <a:pt x="316" y="34"/>
                  </a:lnTo>
                  <a:lnTo>
                    <a:pt x="316" y="33"/>
                  </a:lnTo>
                  <a:lnTo>
                    <a:pt x="316" y="31"/>
                  </a:lnTo>
                  <a:lnTo>
                    <a:pt x="317" y="31"/>
                  </a:lnTo>
                  <a:lnTo>
                    <a:pt x="317" y="30"/>
                  </a:lnTo>
                  <a:lnTo>
                    <a:pt x="318" y="30"/>
                  </a:lnTo>
                  <a:lnTo>
                    <a:pt x="319" y="30"/>
                  </a:lnTo>
                  <a:lnTo>
                    <a:pt x="319" y="29"/>
                  </a:lnTo>
                  <a:lnTo>
                    <a:pt x="320" y="29"/>
                  </a:lnTo>
                  <a:lnTo>
                    <a:pt x="320" y="30"/>
                  </a:lnTo>
                  <a:lnTo>
                    <a:pt x="321" y="30"/>
                  </a:lnTo>
                  <a:lnTo>
                    <a:pt x="323" y="30"/>
                  </a:lnTo>
                  <a:lnTo>
                    <a:pt x="324" y="30"/>
                  </a:lnTo>
                  <a:lnTo>
                    <a:pt x="324" y="29"/>
                  </a:lnTo>
                  <a:lnTo>
                    <a:pt x="325" y="29"/>
                  </a:lnTo>
                  <a:lnTo>
                    <a:pt x="325" y="28"/>
                  </a:lnTo>
                  <a:lnTo>
                    <a:pt x="326" y="28"/>
                  </a:lnTo>
                  <a:lnTo>
                    <a:pt x="326" y="27"/>
                  </a:lnTo>
                  <a:lnTo>
                    <a:pt x="327" y="27"/>
                  </a:lnTo>
                  <a:lnTo>
                    <a:pt x="328" y="27"/>
                  </a:lnTo>
                  <a:lnTo>
                    <a:pt x="329" y="27"/>
                  </a:lnTo>
                  <a:lnTo>
                    <a:pt x="330" y="27"/>
                  </a:lnTo>
                  <a:lnTo>
                    <a:pt x="332" y="27"/>
                  </a:lnTo>
                  <a:lnTo>
                    <a:pt x="333" y="27"/>
                  </a:lnTo>
                  <a:lnTo>
                    <a:pt x="334" y="26"/>
                  </a:lnTo>
                  <a:lnTo>
                    <a:pt x="334" y="25"/>
                  </a:lnTo>
                  <a:lnTo>
                    <a:pt x="335" y="23"/>
                  </a:lnTo>
                  <a:lnTo>
                    <a:pt x="336" y="23"/>
                  </a:lnTo>
                  <a:lnTo>
                    <a:pt x="337" y="23"/>
                  </a:lnTo>
                  <a:lnTo>
                    <a:pt x="338" y="23"/>
                  </a:lnTo>
                  <a:lnTo>
                    <a:pt x="340" y="23"/>
                  </a:lnTo>
                  <a:lnTo>
                    <a:pt x="340" y="22"/>
                  </a:lnTo>
                  <a:lnTo>
                    <a:pt x="338" y="22"/>
                  </a:lnTo>
                  <a:lnTo>
                    <a:pt x="338" y="21"/>
                  </a:lnTo>
                  <a:lnTo>
                    <a:pt x="337" y="20"/>
                  </a:lnTo>
                  <a:lnTo>
                    <a:pt x="336" y="20"/>
                  </a:lnTo>
                  <a:lnTo>
                    <a:pt x="336" y="19"/>
                  </a:lnTo>
                  <a:lnTo>
                    <a:pt x="335" y="18"/>
                  </a:lnTo>
                  <a:lnTo>
                    <a:pt x="336" y="18"/>
                  </a:lnTo>
                  <a:lnTo>
                    <a:pt x="335" y="18"/>
                  </a:lnTo>
                  <a:lnTo>
                    <a:pt x="335" y="17"/>
                  </a:lnTo>
                  <a:lnTo>
                    <a:pt x="335" y="16"/>
                  </a:lnTo>
                  <a:lnTo>
                    <a:pt x="336" y="16"/>
                  </a:lnTo>
                  <a:lnTo>
                    <a:pt x="335" y="14"/>
                  </a:lnTo>
                  <a:lnTo>
                    <a:pt x="334" y="13"/>
                  </a:lnTo>
                  <a:lnTo>
                    <a:pt x="335" y="13"/>
                  </a:lnTo>
                  <a:lnTo>
                    <a:pt x="334" y="13"/>
                  </a:lnTo>
                  <a:lnTo>
                    <a:pt x="334" y="12"/>
                  </a:lnTo>
                  <a:lnTo>
                    <a:pt x="334" y="11"/>
                  </a:lnTo>
                  <a:lnTo>
                    <a:pt x="335" y="11"/>
                  </a:lnTo>
                  <a:lnTo>
                    <a:pt x="335" y="10"/>
                  </a:lnTo>
                  <a:lnTo>
                    <a:pt x="336" y="10"/>
                  </a:lnTo>
                  <a:lnTo>
                    <a:pt x="336" y="9"/>
                  </a:lnTo>
                  <a:lnTo>
                    <a:pt x="336" y="8"/>
                  </a:lnTo>
                  <a:lnTo>
                    <a:pt x="337" y="8"/>
                  </a:lnTo>
                  <a:lnTo>
                    <a:pt x="338" y="6"/>
                  </a:lnTo>
                  <a:lnTo>
                    <a:pt x="337" y="6"/>
                  </a:lnTo>
                  <a:lnTo>
                    <a:pt x="338" y="6"/>
                  </a:lnTo>
                  <a:lnTo>
                    <a:pt x="338" y="5"/>
                  </a:lnTo>
                  <a:lnTo>
                    <a:pt x="340" y="5"/>
                  </a:lnTo>
                  <a:lnTo>
                    <a:pt x="338" y="4"/>
                  </a:lnTo>
                  <a:lnTo>
                    <a:pt x="341" y="2"/>
                  </a:lnTo>
                  <a:lnTo>
                    <a:pt x="342" y="2"/>
                  </a:lnTo>
                  <a:lnTo>
                    <a:pt x="345" y="1"/>
                  </a:lnTo>
                  <a:lnTo>
                    <a:pt x="346" y="1"/>
                  </a:lnTo>
                  <a:lnTo>
                    <a:pt x="346" y="2"/>
                  </a:lnTo>
                  <a:lnTo>
                    <a:pt x="347" y="2"/>
                  </a:lnTo>
                  <a:lnTo>
                    <a:pt x="349" y="1"/>
                  </a:lnTo>
                  <a:lnTo>
                    <a:pt x="350" y="1"/>
                  </a:lnTo>
                  <a:lnTo>
                    <a:pt x="351" y="0"/>
                  </a:lnTo>
                  <a:lnTo>
                    <a:pt x="352" y="1"/>
                  </a:lnTo>
                  <a:lnTo>
                    <a:pt x="352" y="2"/>
                  </a:lnTo>
                  <a:lnTo>
                    <a:pt x="353" y="2"/>
                  </a:lnTo>
                  <a:lnTo>
                    <a:pt x="353" y="3"/>
                  </a:lnTo>
                  <a:lnTo>
                    <a:pt x="354" y="3"/>
                  </a:lnTo>
                  <a:lnTo>
                    <a:pt x="354" y="2"/>
                  </a:lnTo>
                  <a:lnTo>
                    <a:pt x="354" y="3"/>
                  </a:lnTo>
                  <a:lnTo>
                    <a:pt x="355" y="2"/>
                  </a:lnTo>
                  <a:lnTo>
                    <a:pt x="355" y="3"/>
                  </a:lnTo>
                  <a:lnTo>
                    <a:pt x="354" y="3"/>
                  </a:lnTo>
                  <a:lnTo>
                    <a:pt x="355" y="3"/>
                  </a:lnTo>
                  <a:lnTo>
                    <a:pt x="354" y="4"/>
                  </a:lnTo>
                  <a:lnTo>
                    <a:pt x="355" y="4"/>
                  </a:lnTo>
                  <a:lnTo>
                    <a:pt x="355" y="5"/>
                  </a:lnTo>
                  <a:lnTo>
                    <a:pt x="355" y="6"/>
                  </a:lnTo>
                  <a:lnTo>
                    <a:pt x="354" y="6"/>
                  </a:lnTo>
                  <a:lnTo>
                    <a:pt x="354" y="8"/>
                  </a:lnTo>
                  <a:lnTo>
                    <a:pt x="354" y="9"/>
                  </a:lnTo>
                  <a:lnTo>
                    <a:pt x="355" y="9"/>
                  </a:lnTo>
                  <a:lnTo>
                    <a:pt x="356" y="9"/>
                  </a:lnTo>
                  <a:lnTo>
                    <a:pt x="356" y="8"/>
                  </a:lnTo>
                  <a:lnTo>
                    <a:pt x="358" y="8"/>
                  </a:lnTo>
                  <a:lnTo>
                    <a:pt x="359" y="8"/>
                  </a:lnTo>
                  <a:lnTo>
                    <a:pt x="360" y="6"/>
                  </a:lnTo>
                  <a:lnTo>
                    <a:pt x="361" y="6"/>
                  </a:lnTo>
                  <a:lnTo>
                    <a:pt x="361" y="8"/>
                  </a:lnTo>
                  <a:lnTo>
                    <a:pt x="362" y="8"/>
                  </a:lnTo>
                  <a:lnTo>
                    <a:pt x="363" y="8"/>
                  </a:lnTo>
                  <a:lnTo>
                    <a:pt x="363" y="6"/>
                  </a:lnTo>
                  <a:lnTo>
                    <a:pt x="364" y="6"/>
                  </a:lnTo>
                  <a:lnTo>
                    <a:pt x="366" y="6"/>
                  </a:lnTo>
                  <a:lnTo>
                    <a:pt x="367" y="6"/>
                  </a:lnTo>
                  <a:lnTo>
                    <a:pt x="368" y="6"/>
                  </a:lnTo>
                  <a:lnTo>
                    <a:pt x="369" y="8"/>
                  </a:lnTo>
                  <a:lnTo>
                    <a:pt x="370" y="8"/>
                  </a:lnTo>
                  <a:lnTo>
                    <a:pt x="371" y="8"/>
                  </a:lnTo>
                  <a:lnTo>
                    <a:pt x="370" y="9"/>
                  </a:lnTo>
                  <a:lnTo>
                    <a:pt x="371" y="9"/>
                  </a:lnTo>
                  <a:lnTo>
                    <a:pt x="370" y="9"/>
                  </a:lnTo>
                  <a:lnTo>
                    <a:pt x="371" y="9"/>
                  </a:lnTo>
                  <a:lnTo>
                    <a:pt x="370" y="9"/>
                  </a:lnTo>
                  <a:lnTo>
                    <a:pt x="371" y="9"/>
                  </a:lnTo>
                  <a:lnTo>
                    <a:pt x="372" y="9"/>
                  </a:lnTo>
                  <a:lnTo>
                    <a:pt x="373" y="9"/>
                  </a:lnTo>
                  <a:lnTo>
                    <a:pt x="373" y="8"/>
                  </a:lnTo>
                  <a:lnTo>
                    <a:pt x="375" y="8"/>
                  </a:lnTo>
                  <a:lnTo>
                    <a:pt x="377" y="8"/>
                  </a:lnTo>
                  <a:lnTo>
                    <a:pt x="378" y="8"/>
                  </a:lnTo>
                  <a:lnTo>
                    <a:pt x="379" y="8"/>
                  </a:lnTo>
                  <a:lnTo>
                    <a:pt x="380" y="8"/>
                  </a:lnTo>
                  <a:lnTo>
                    <a:pt x="380" y="9"/>
                  </a:lnTo>
                  <a:lnTo>
                    <a:pt x="381" y="8"/>
                  </a:lnTo>
                  <a:lnTo>
                    <a:pt x="381" y="9"/>
                  </a:lnTo>
                  <a:lnTo>
                    <a:pt x="383" y="9"/>
                  </a:lnTo>
                  <a:lnTo>
                    <a:pt x="384" y="9"/>
                  </a:lnTo>
                  <a:lnTo>
                    <a:pt x="385" y="9"/>
                  </a:lnTo>
                  <a:lnTo>
                    <a:pt x="386" y="9"/>
                  </a:lnTo>
                  <a:lnTo>
                    <a:pt x="387" y="9"/>
                  </a:lnTo>
                  <a:lnTo>
                    <a:pt x="388" y="9"/>
                  </a:lnTo>
                  <a:lnTo>
                    <a:pt x="389" y="9"/>
                  </a:lnTo>
                  <a:lnTo>
                    <a:pt x="389" y="10"/>
                  </a:lnTo>
                  <a:lnTo>
                    <a:pt x="389" y="9"/>
                  </a:lnTo>
                  <a:lnTo>
                    <a:pt x="390" y="9"/>
                  </a:lnTo>
                  <a:lnTo>
                    <a:pt x="390" y="10"/>
                  </a:lnTo>
                  <a:lnTo>
                    <a:pt x="389" y="10"/>
                  </a:lnTo>
                  <a:lnTo>
                    <a:pt x="390" y="10"/>
                  </a:lnTo>
                  <a:lnTo>
                    <a:pt x="392" y="10"/>
                  </a:lnTo>
                  <a:lnTo>
                    <a:pt x="394" y="12"/>
                  </a:lnTo>
                  <a:lnTo>
                    <a:pt x="395" y="12"/>
                  </a:lnTo>
                  <a:lnTo>
                    <a:pt x="396" y="12"/>
                  </a:lnTo>
                  <a:lnTo>
                    <a:pt x="396" y="13"/>
                  </a:lnTo>
                  <a:lnTo>
                    <a:pt x="397" y="13"/>
                  </a:lnTo>
                  <a:lnTo>
                    <a:pt x="398" y="13"/>
                  </a:lnTo>
                  <a:lnTo>
                    <a:pt x="398" y="16"/>
                  </a:lnTo>
                  <a:lnTo>
                    <a:pt x="398" y="17"/>
                  </a:lnTo>
                  <a:lnTo>
                    <a:pt x="398" y="16"/>
                  </a:lnTo>
                  <a:lnTo>
                    <a:pt x="399" y="16"/>
                  </a:lnTo>
                  <a:lnTo>
                    <a:pt x="401" y="16"/>
                  </a:lnTo>
                  <a:lnTo>
                    <a:pt x="401" y="14"/>
                  </a:lnTo>
                  <a:lnTo>
                    <a:pt x="402" y="14"/>
                  </a:lnTo>
                  <a:lnTo>
                    <a:pt x="403" y="14"/>
                  </a:lnTo>
                  <a:lnTo>
                    <a:pt x="404" y="14"/>
                  </a:lnTo>
                  <a:lnTo>
                    <a:pt x="405" y="14"/>
                  </a:lnTo>
                  <a:lnTo>
                    <a:pt x="405" y="16"/>
                  </a:lnTo>
                  <a:lnTo>
                    <a:pt x="405" y="17"/>
                  </a:lnTo>
                  <a:lnTo>
                    <a:pt x="406" y="17"/>
                  </a:lnTo>
                  <a:lnTo>
                    <a:pt x="405" y="17"/>
                  </a:lnTo>
                  <a:lnTo>
                    <a:pt x="406" y="17"/>
                  </a:lnTo>
                  <a:lnTo>
                    <a:pt x="406" y="18"/>
                  </a:lnTo>
                  <a:lnTo>
                    <a:pt x="407" y="18"/>
                  </a:lnTo>
                  <a:lnTo>
                    <a:pt x="409" y="18"/>
                  </a:lnTo>
                  <a:lnTo>
                    <a:pt x="409" y="19"/>
                  </a:lnTo>
                  <a:lnTo>
                    <a:pt x="410" y="20"/>
                  </a:lnTo>
                  <a:lnTo>
                    <a:pt x="411" y="20"/>
                  </a:lnTo>
                  <a:lnTo>
                    <a:pt x="411" y="21"/>
                  </a:lnTo>
                  <a:lnTo>
                    <a:pt x="412" y="21"/>
                  </a:lnTo>
                  <a:lnTo>
                    <a:pt x="412" y="22"/>
                  </a:lnTo>
                  <a:lnTo>
                    <a:pt x="413" y="22"/>
                  </a:lnTo>
                  <a:lnTo>
                    <a:pt x="413" y="23"/>
                  </a:lnTo>
                  <a:lnTo>
                    <a:pt x="414" y="23"/>
                  </a:lnTo>
                  <a:lnTo>
                    <a:pt x="415" y="23"/>
                  </a:lnTo>
                  <a:lnTo>
                    <a:pt x="416" y="23"/>
                  </a:lnTo>
                  <a:lnTo>
                    <a:pt x="416" y="25"/>
                  </a:lnTo>
                  <a:lnTo>
                    <a:pt x="418" y="25"/>
                  </a:lnTo>
                  <a:lnTo>
                    <a:pt x="419" y="26"/>
                  </a:lnTo>
                  <a:lnTo>
                    <a:pt x="420" y="27"/>
                  </a:lnTo>
                  <a:lnTo>
                    <a:pt x="421" y="27"/>
                  </a:lnTo>
                  <a:lnTo>
                    <a:pt x="421" y="28"/>
                  </a:lnTo>
                  <a:lnTo>
                    <a:pt x="422" y="28"/>
                  </a:lnTo>
                  <a:lnTo>
                    <a:pt x="423" y="28"/>
                  </a:lnTo>
                  <a:lnTo>
                    <a:pt x="423" y="29"/>
                  </a:lnTo>
                  <a:lnTo>
                    <a:pt x="424" y="29"/>
                  </a:lnTo>
                  <a:lnTo>
                    <a:pt x="425" y="29"/>
                  </a:lnTo>
                  <a:lnTo>
                    <a:pt x="427" y="29"/>
                  </a:lnTo>
                  <a:lnTo>
                    <a:pt x="428" y="29"/>
                  </a:lnTo>
                  <a:lnTo>
                    <a:pt x="429" y="29"/>
                  </a:lnTo>
                  <a:lnTo>
                    <a:pt x="430" y="29"/>
                  </a:lnTo>
                  <a:lnTo>
                    <a:pt x="430" y="30"/>
                  </a:lnTo>
                  <a:lnTo>
                    <a:pt x="431" y="30"/>
                  </a:lnTo>
                  <a:lnTo>
                    <a:pt x="431" y="31"/>
                  </a:lnTo>
                  <a:lnTo>
                    <a:pt x="432" y="31"/>
                  </a:lnTo>
                  <a:lnTo>
                    <a:pt x="433" y="31"/>
                  </a:lnTo>
                  <a:lnTo>
                    <a:pt x="435" y="31"/>
                  </a:lnTo>
                  <a:lnTo>
                    <a:pt x="435" y="33"/>
                  </a:lnTo>
                  <a:lnTo>
                    <a:pt x="436" y="33"/>
                  </a:lnTo>
                  <a:lnTo>
                    <a:pt x="437" y="34"/>
                  </a:lnTo>
                  <a:lnTo>
                    <a:pt x="438" y="34"/>
                  </a:lnTo>
                  <a:lnTo>
                    <a:pt x="439" y="34"/>
                  </a:lnTo>
                  <a:lnTo>
                    <a:pt x="439" y="35"/>
                  </a:lnTo>
                  <a:lnTo>
                    <a:pt x="440" y="35"/>
                  </a:lnTo>
                  <a:lnTo>
                    <a:pt x="440" y="36"/>
                  </a:lnTo>
                  <a:lnTo>
                    <a:pt x="440" y="37"/>
                  </a:lnTo>
                  <a:lnTo>
                    <a:pt x="441" y="37"/>
                  </a:lnTo>
                  <a:lnTo>
                    <a:pt x="441" y="38"/>
                  </a:lnTo>
                  <a:lnTo>
                    <a:pt x="440" y="38"/>
                  </a:lnTo>
                  <a:lnTo>
                    <a:pt x="440" y="39"/>
                  </a:lnTo>
                  <a:lnTo>
                    <a:pt x="440" y="41"/>
                  </a:lnTo>
                  <a:lnTo>
                    <a:pt x="440" y="42"/>
                  </a:lnTo>
                  <a:lnTo>
                    <a:pt x="439" y="42"/>
                  </a:lnTo>
                  <a:lnTo>
                    <a:pt x="438" y="42"/>
                  </a:lnTo>
                  <a:lnTo>
                    <a:pt x="437" y="42"/>
                  </a:lnTo>
                  <a:lnTo>
                    <a:pt x="436" y="43"/>
                  </a:lnTo>
                  <a:lnTo>
                    <a:pt x="435" y="43"/>
                  </a:lnTo>
                  <a:lnTo>
                    <a:pt x="433" y="43"/>
                  </a:lnTo>
                  <a:lnTo>
                    <a:pt x="433" y="44"/>
                  </a:lnTo>
                  <a:lnTo>
                    <a:pt x="432" y="44"/>
                  </a:lnTo>
                  <a:lnTo>
                    <a:pt x="431" y="44"/>
                  </a:lnTo>
                  <a:lnTo>
                    <a:pt x="430" y="44"/>
                  </a:lnTo>
                  <a:lnTo>
                    <a:pt x="429" y="44"/>
                  </a:lnTo>
                  <a:lnTo>
                    <a:pt x="429" y="45"/>
                  </a:lnTo>
                  <a:lnTo>
                    <a:pt x="428" y="45"/>
                  </a:lnTo>
                  <a:close/>
                  <a:moveTo>
                    <a:pt x="422" y="36"/>
                  </a:moveTo>
                  <a:lnTo>
                    <a:pt x="422" y="37"/>
                  </a:lnTo>
                  <a:lnTo>
                    <a:pt x="423" y="36"/>
                  </a:lnTo>
                  <a:lnTo>
                    <a:pt x="422" y="36"/>
                  </a:lnTo>
                  <a:close/>
                  <a:moveTo>
                    <a:pt x="172" y="128"/>
                  </a:moveTo>
                  <a:lnTo>
                    <a:pt x="172" y="129"/>
                  </a:lnTo>
                  <a:lnTo>
                    <a:pt x="173" y="128"/>
                  </a:lnTo>
                  <a:lnTo>
                    <a:pt x="172" y="128"/>
                  </a:lnTo>
                  <a:lnTo>
                    <a:pt x="172" y="127"/>
                  </a:lnTo>
                  <a:lnTo>
                    <a:pt x="172" y="128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118">
              <a:extLst>
                <a:ext uri="{FF2B5EF4-FFF2-40B4-BE49-F238E27FC236}">
                  <a16:creationId xmlns:a16="http://schemas.microsoft.com/office/drawing/2014/main" id="{BD8D1454-7467-D431-AACF-A8DE3D31C3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9788" y="1138238"/>
              <a:ext cx="249238" cy="361950"/>
            </a:xfrm>
            <a:custGeom>
              <a:avLst/>
              <a:gdLst>
                <a:gd name="T0" fmla="*/ 127 w 157"/>
                <a:gd name="T1" fmla="*/ 3 h 228"/>
                <a:gd name="T2" fmla="*/ 120 w 157"/>
                <a:gd name="T3" fmla="*/ 4 h 228"/>
                <a:gd name="T4" fmla="*/ 111 w 157"/>
                <a:gd name="T5" fmla="*/ 8 h 228"/>
                <a:gd name="T6" fmla="*/ 103 w 157"/>
                <a:gd name="T7" fmla="*/ 4 h 228"/>
                <a:gd name="T8" fmla="*/ 92 w 157"/>
                <a:gd name="T9" fmla="*/ 3 h 228"/>
                <a:gd name="T10" fmla="*/ 84 w 157"/>
                <a:gd name="T11" fmla="*/ 0 h 228"/>
                <a:gd name="T12" fmla="*/ 75 w 157"/>
                <a:gd name="T13" fmla="*/ 1 h 228"/>
                <a:gd name="T14" fmla="*/ 68 w 157"/>
                <a:gd name="T15" fmla="*/ 2 h 228"/>
                <a:gd name="T16" fmla="*/ 62 w 157"/>
                <a:gd name="T17" fmla="*/ 1 h 228"/>
                <a:gd name="T18" fmla="*/ 54 w 157"/>
                <a:gd name="T19" fmla="*/ 3 h 228"/>
                <a:gd name="T20" fmla="*/ 45 w 157"/>
                <a:gd name="T21" fmla="*/ 8 h 228"/>
                <a:gd name="T22" fmla="*/ 41 w 157"/>
                <a:gd name="T23" fmla="*/ 5 h 228"/>
                <a:gd name="T24" fmla="*/ 41 w 157"/>
                <a:gd name="T25" fmla="*/ 11 h 228"/>
                <a:gd name="T26" fmla="*/ 41 w 157"/>
                <a:gd name="T27" fmla="*/ 20 h 228"/>
                <a:gd name="T28" fmla="*/ 33 w 157"/>
                <a:gd name="T29" fmla="*/ 21 h 228"/>
                <a:gd name="T30" fmla="*/ 27 w 157"/>
                <a:gd name="T31" fmla="*/ 25 h 228"/>
                <a:gd name="T32" fmla="*/ 30 w 157"/>
                <a:gd name="T33" fmla="*/ 31 h 228"/>
                <a:gd name="T34" fmla="*/ 30 w 157"/>
                <a:gd name="T35" fmla="*/ 39 h 228"/>
                <a:gd name="T36" fmla="*/ 26 w 157"/>
                <a:gd name="T37" fmla="*/ 47 h 228"/>
                <a:gd name="T38" fmla="*/ 22 w 157"/>
                <a:gd name="T39" fmla="*/ 55 h 228"/>
                <a:gd name="T40" fmla="*/ 9 w 157"/>
                <a:gd name="T41" fmla="*/ 60 h 228"/>
                <a:gd name="T42" fmla="*/ 1 w 157"/>
                <a:gd name="T43" fmla="*/ 60 h 228"/>
                <a:gd name="T44" fmla="*/ 5 w 157"/>
                <a:gd name="T45" fmla="*/ 68 h 228"/>
                <a:gd name="T46" fmla="*/ 9 w 157"/>
                <a:gd name="T47" fmla="*/ 71 h 228"/>
                <a:gd name="T48" fmla="*/ 15 w 157"/>
                <a:gd name="T49" fmla="*/ 67 h 228"/>
                <a:gd name="T50" fmla="*/ 10 w 157"/>
                <a:gd name="T51" fmla="*/ 77 h 228"/>
                <a:gd name="T52" fmla="*/ 13 w 157"/>
                <a:gd name="T53" fmla="*/ 84 h 228"/>
                <a:gd name="T54" fmla="*/ 16 w 157"/>
                <a:gd name="T55" fmla="*/ 92 h 228"/>
                <a:gd name="T56" fmla="*/ 23 w 157"/>
                <a:gd name="T57" fmla="*/ 92 h 228"/>
                <a:gd name="T58" fmla="*/ 32 w 157"/>
                <a:gd name="T59" fmla="*/ 87 h 228"/>
                <a:gd name="T60" fmla="*/ 39 w 157"/>
                <a:gd name="T61" fmla="*/ 94 h 228"/>
                <a:gd name="T62" fmla="*/ 43 w 157"/>
                <a:gd name="T63" fmla="*/ 101 h 228"/>
                <a:gd name="T64" fmla="*/ 41 w 157"/>
                <a:gd name="T65" fmla="*/ 106 h 228"/>
                <a:gd name="T66" fmla="*/ 34 w 157"/>
                <a:gd name="T67" fmla="*/ 112 h 228"/>
                <a:gd name="T68" fmla="*/ 27 w 157"/>
                <a:gd name="T69" fmla="*/ 116 h 228"/>
                <a:gd name="T70" fmla="*/ 24 w 157"/>
                <a:gd name="T71" fmla="*/ 118 h 228"/>
                <a:gd name="T72" fmla="*/ 23 w 157"/>
                <a:gd name="T73" fmla="*/ 121 h 228"/>
                <a:gd name="T74" fmla="*/ 26 w 157"/>
                <a:gd name="T75" fmla="*/ 130 h 228"/>
                <a:gd name="T76" fmla="*/ 28 w 157"/>
                <a:gd name="T77" fmla="*/ 138 h 228"/>
                <a:gd name="T78" fmla="*/ 28 w 157"/>
                <a:gd name="T79" fmla="*/ 144 h 228"/>
                <a:gd name="T80" fmla="*/ 28 w 157"/>
                <a:gd name="T81" fmla="*/ 150 h 228"/>
                <a:gd name="T82" fmla="*/ 33 w 157"/>
                <a:gd name="T83" fmla="*/ 155 h 228"/>
                <a:gd name="T84" fmla="*/ 35 w 157"/>
                <a:gd name="T85" fmla="*/ 161 h 228"/>
                <a:gd name="T86" fmla="*/ 34 w 157"/>
                <a:gd name="T87" fmla="*/ 168 h 228"/>
                <a:gd name="T88" fmla="*/ 27 w 157"/>
                <a:gd name="T89" fmla="*/ 175 h 228"/>
                <a:gd name="T90" fmla="*/ 20 w 157"/>
                <a:gd name="T91" fmla="*/ 180 h 228"/>
                <a:gd name="T92" fmla="*/ 19 w 157"/>
                <a:gd name="T93" fmla="*/ 186 h 228"/>
                <a:gd name="T94" fmla="*/ 25 w 157"/>
                <a:gd name="T95" fmla="*/ 190 h 228"/>
                <a:gd name="T96" fmla="*/ 32 w 157"/>
                <a:gd name="T97" fmla="*/ 196 h 228"/>
                <a:gd name="T98" fmla="*/ 40 w 157"/>
                <a:gd name="T99" fmla="*/ 200 h 228"/>
                <a:gd name="T100" fmla="*/ 49 w 157"/>
                <a:gd name="T101" fmla="*/ 203 h 228"/>
                <a:gd name="T102" fmla="*/ 59 w 157"/>
                <a:gd name="T103" fmla="*/ 202 h 228"/>
                <a:gd name="T104" fmla="*/ 68 w 157"/>
                <a:gd name="T105" fmla="*/ 203 h 228"/>
                <a:gd name="T106" fmla="*/ 76 w 157"/>
                <a:gd name="T107" fmla="*/ 202 h 228"/>
                <a:gd name="T108" fmla="*/ 83 w 157"/>
                <a:gd name="T109" fmla="*/ 197 h 228"/>
                <a:gd name="T110" fmla="*/ 88 w 157"/>
                <a:gd name="T111" fmla="*/ 197 h 228"/>
                <a:gd name="T112" fmla="*/ 96 w 157"/>
                <a:gd name="T113" fmla="*/ 202 h 228"/>
                <a:gd name="T114" fmla="*/ 102 w 157"/>
                <a:gd name="T115" fmla="*/ 206 h 228"/>
                <a:gd name="T116" fmla="*/ 110 w 157"/>
                <a:gd name="T117" fmla="*/ 211 h 228"/>
                <a:gd name="T118" fmla="*/ 118 w 157"/>
                <a:gd name="T119" fmla="*/ 210 h 228"/>
                <a:gd name="T120" fmla="*/ 122 w 157"/>
                <a:gd name="T121" fmla="*/ 214 h 228"/>
                <a:gd name="T122" fmla="*/ 132 w 157"/>
                <a:gd name="T123" fmla="*/ 226 h 228"/>
                <a:gd name="T124" fmla="*/ 146 w 157"/>
                <a:gd name="T125" fmla="*/ 225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7" h="228">
                  <a:moveTo>
                    <a:pt x="134" y="0"/>
                  </a:moveTo>
                  <a:lnTo>
                    <a:pt x="132" y="0"/>
                  </a:lnTo>
                  <a:lnTo>
                    <a:pt x="132" y="1"/>
                  </a:lnTo>
                  <a:lnTo>
                    <a:pt x="131" y="1"/>
                  </a:lnTo>
                  <a:lnTo>
                    <a:pt x="130" y="1"/>
                  </a:lnTo>
                  <a:lnTo>
                    <a:pt x="130" y="2"/>
                  </a:lnTo>
                  <a:lnTo>
                    <a:pt x="129" y="2"/>
                  </a:lnTo>
                  <a:lnTo>
                    <a:pt x="129" y="3"/>
                  </a:lnTo>
                  <a:lnTo>
                    <a:pt x="128" y="3"/>
                  </a:lnTo>
                  <a:lnTo>
                    <a:pt x="127" y="3"/>
                  </a:lnTo>
                  <a:lnTo>
                    <a:pt x="128" y="4"/>
                  </a:lnTo>
                  <a:lnTo>
                    <a:pt x="127" y="4"/>
                  </a:lnTo>
                  <a:lnTo>
                    <a:pt x="127" y="3"/>
                  </a:lnTo>
                  <a:lnTo>
                    <a:pt x="126" y="3"/>
                  </a:lnTo>
                  <a:lnTo>
                    <a:pt x="125" y="3"/>
                  </a:lnTo>
                  <a:lnTo>
                    <a:pt x="123" y="3"/>
                  </a:lnTo>
                  <a:lnTo>
                    <a:pt x="123" y="4"/>
                  </a:lnTo>
                  <a:lnTo>
                    <a:pt x="122" y="4"/>
                  </a:lnTo>
                  <a:lnTo>
                    <a:pt x="121" y="4"/>
                  </a:lnTo>
                  <a:lnTo>
                    <a:pt x="120" y="4"/>
                  </a:lnTo>
                  <a:lnTo>
                    <a:pt x="119" y="5"/>
                  </a:lnTo>
                  <a:lnTo>
                    <a:pt x="118" y="5"/>
                  </a:lnTo>
                  <a:lnTo>
                    <a:pt x="117" y="5"/>
                  </a:lnTo>
                  <a:lnTo>
                    <a:pt x="116" y="5"/>
                  </a:lnTo>
                  <a:lnTo>
                    <a:pt x="116" y="6"/>
                  </a:lnTo>
                  <a:lnTo>
                    <a:pt x="114" y="6"/>
                  </a:lnTo>
                  <a:lnTo>
                    <a:pt x="113" y="6"/>
                  </a:lnTo>
                  <a:lnTo>
                    <a:pt x="112" y="8"/>
                  </a:lnTo>
                  <a:lnTo>
                    <a:pt x="111" y="6"/>
                  </a:lnTo>
                  <a:lnTo>
                    <a:pt x="111" y="8"/>
                  </a:lnTo>
                  <a:lnTo>
                    <a:pt x="110" y="8"/>
                  </a:lnTo>
                  <a:lnTo>
                    <a:pt x="108" y="6"/>
                  </a:lnTo>
                  <a:lnTo>
                    <a:pt x="106" y="5"/>
                  </a:lnTo>
                  <a:lnTo>
                    <a:pt x="105" y="5"/>
                  </a:lnTo>
                  <a:lnTo>
                    <a:pt x="104" y="5"/>
                  </a:lnTo>
                  <a:lnTo>
                    <a:pt x="104" y="6"/>
                  </a:lnTo>
                  <a:lnTo>
                    <a:pt x="103" y="5"/>
                  </a:lnTo>
                  <a:lnTo>
                    <a:pt x="104" y="5"/>
                  </a:lnTo>
                  <a:lnTo>
                    <a:pt x="103" y="5"/>
                  </a:lnTo>
                  <a:lnTo>
                    <a:pt x="103" y="4"/>
                  </a:lnTo>
                  <a:lnTo>
                    <a:pt x="101" y="4"/>
                  </a:lnTo>
                  <a:lnTo>
                    <a:pt x="100" y="4"/>
                  </a:lnTo>
                  <a:lnTo>
                    <a:pt x="99" y="4"/>
                  </a:lnTo>
                  <a:lnTo>
                    <a:pt x="97" y="3"/>
                  </a:lnTo>
                  <a:lnTo>
                    <a:pt x="97" y="4"/>
                  </a:lnTo>
                  <a:lnTo>
                    <a:pt x="96" y="3"/>
                  </a:lnTo>
                  <a:lnTo>
                    <a:pt x="94" y="4"/>
                  </a:lnTo>
                  <a:lnTo>
                    <a:pt x="94" y="3"/>
                  </a:lnTo>
                  <a:lnTo>
                    <a:pt x="93" y="3"/>
                  </a:lnTo>
                  <a:lnTo>
                    <a:pt x="92" y="3"/>
                  </a:lnTo>
                  <a:lnTo>
                    <a:pt x="91" y="3"/>
                  </a:lnTo>
                  <a:lnTo>
                    <a:pt x="89" y="3"/>
                  </a:lnTo>
                  <a:lnTo>
                    <a:pt x="88" y="3"/>
                  </a:lnTo>
                  <a:lnTo>
                    <a:pt x="88" y="2"/>
                  </a:lnTo>
                  <a:lnTo>
                    <a:pt x="87" y="2"/>
                  </a:lnTo>
                  <a:lnTo>
                    <a:pt x="87" y="1"/>
                  </a:lnTo>
                  <a:lnTo>
                    <a:pt x="86" y="1"/>
                  </a:lnTo>
                  <a:lnTo>
                    <a:pt x="85" y="1"/>
                  </a:lnTo>
                  <a:lnTo>
                    <a:pt x="84" y="1"/>
                  </a:lnTo>
                  <a:lnTo>
                    <a:pt x="84" y="0"/>
                  </a:lnTo>
                  <a:lnTo>
                    <a:pt x="83" y="0"/>
                  </a:lnTo>
                  <a:lnTo>
                    <a:pt x="82" y="0"/>
                  </a:lnTo>
                  <a:lnTo>
                    <a:pt x="80" y="0"/>
                  </a:lnTo>
                  <a:lnTo>
                    <a:pt x="79" y="0"/>
                  </a:lnTo>
                  <a:lnTo>
                    <a:pt x="79" y="1"/>
                  </a:lnTo>
                  <a:lnTo>
                    <a:pt x="78" y="2"/>
                  </a:lnTo>
                  <a:lnTo>
                    <a:pt x="77" y="2"/>
                  </a:lnTo>
                  <a:lnTo>
                    <a:pt x="76" y="2"/>
                  </a:lnTo>
                  <a:lnTo>
                    <a:pt x="76" y="1"/>
                  </a:lnTo>
                  <a:lnTo>
                    <a:pt x="75" y="1"/>
                  </a:lnTo>
                  <a:lnTo>
                    <a:pt x="75" y="0"/>
                  </a:lnTo>
                  <a:lnTo>
                    <a:pt x="74" y="0"/>
                  </a:lnTo>
                  <a:lnTo>
                    <a:pt x="73" y="0"/>
                  </a:lnTo>
                  <a:lnTo>
                    <a:pt x="71" y="0"/>
                  </a:lnTo>
                  <a:lnTo>
                    <a:pt x="71" y="1"/>
                  </a:lnTo>
                  <a:lnTo>
                    <a:pt x="70" y="1"/>
                  </a:lnTo>
                  <a:lnTo>
                    <a:pt x="70" y="2"/>
                  </a:lnTo>
                  <a:lnTo>
                    <a:pt x="69" y="1"/>
                  </a:lnTo>
                  <a:lnTo>
                    <a:pt x="69" y="2"/>
                  </a:lnTo>
                  <a:lnTo>
                    <a:pt x="68" y="2"/>
                  </a:lnTo>
                  <a:lnTo>
                    <a:pt x="68" y="3"/>
                  </a:lnTo>
                  <a:lnTo>
                    <a:pt x="67" y="3"/>
                  </a:lnTo>
                  <a:lnTo>
                    <a:pt x="66" y="3"/>
                  </a:lnTo>
                  <a:lnTo>
                    <a:pt x="66" y="2"/>
                  </a:lnTo>
                  <a:lnTo>
                    <a:pt x="66" y="1"/>
                  </a:lnTo>
                  <a:lnTo>
                    <a:pt x="65" y="1"/>
                  </a:lnTo>
                  <a:lnTo>
                    <a:pt x="65" y="0"/>
                  </a:lnTo>
                  <a:lnTo>
                    <a:pt x="63" y="0"/>
                  </a:lnTo>
                  <a:lnTo>
                    <a:pt x="63" y="1"/>
                  </a:lnTo>
                  <a:lnTo>
                    <a:pt x="62" y="1"/>
                  </a:lnTo>
                  <a:lnTo>
                    <a:pt x="61" y="1"/>
                  </a:lnTo>
                  <a:lnTo>
                    <a:pt x="60" y="1"/>
                  </a:lnTo>
                  <a:lnTo>
                    <a:pt x="59" y="1"/>
                  </a:lnTo>
                  <a:lnTo>
                    <a:pt x="58" y="2"/>
                  </a:lnTo>
                  <a:lnTo>
                    <a:pt x="58" y="3"/>
                  </a:lnTo>
                  <a:lnTo>
                    <a:pt x="57" y="3"/>
                  </a:lnTo>
                  <a:lnTo>
                    <a:pt x="56" y="3"/>
                  </a:lnTo>
                  <a:lnTo>
                    <a:pt x="56" y="4"/>
                  </a:lnTo>
                  <a:lnTo>
                    <a:pt x="54" y="4"/>
                  </a:lnTo>
                  <a:lnTo>
                    <a:pt x="54" y="3"/>
                  </a:lnTo>
                  <a:lnTo>
                    <a:pt x="53" y="3"/>
                  </a:lnTo>
                  <a:lnTo>
                    <a:pt x="52" y="3"/>
                  </a:lnTo>
                  <a:lnTo>
                    <a:pt x="51" y="4"/>
                  </a:lnTo>
                  <a:lnTo>
                    <a:pt x="50" y="4"/>
                  </a:lnTo>
                  <a:lnTo>
                    <a:pt x="50" y="5"/>
                  </a:lnTo>
                  <a:lnTo>
                    <a:pt x="49" y="5"/>
                  </a:lnTo>
                  <a:lnTo>
                    <a:pt x="48" y="6"/>
                  </a:lnTo>
                  <a:lnTo>
                    <a:pt x="46" y="6"/>
                  </a:lnTo>
                  <a:lnTo>
                    <a:pt x="46" y="8"/>
                  </a:lnTo>
                  <a:lnTo>
                    <a:pt x="45" y="8"/>
                  </a:lnTo>
                  <a:lnTo>
                    <a:pt x="44" y="8"/>
                  </a:lnTo>
                  <a:lnTo>
                    <a:pt x="44" y="6"/>
                  </a:lnTo>
                  <a:lnTo>
                    <a:pt x="43" y="6"/>
                  </a:lnTo>
                  <a:lnTo>
                    <a:pt x="42" y="6"/>
                  </a:lnTo>
                  <a:lnTo>
                    <a:pt x="43" y="6"/>
                  </a:lnTo>
                  <a:lnTo>
                    <a:pt x="42" y="8"/>
                  </a:lnTo>
                  <a:lnTo>
                    <a:pt x="41" y="8"/>
                  </a:lnTo>
                  <a:lnTo>
                    <a:pt x="42" y="6"/>
                  </a:lnTo>
                  <a:lnTo>
                    <a:pt x="41" y="6"/>
                  </a:lnTo>
                  <a:lnTo>
                    <a:pt x="41" y="5"/>
                  </a:lnTo>
                  <a:lnTo>
                    <a:pt x="40" y="5"/>
                  </a:lnTo>
                  <a:lnTo>
                    <a:pt x="40" y="6"/>
                  </a:lnTo>
                  <a:lnTo>
                    <a:pt x="39" y="6"/>
                  </a:lnTo>
                  <a:lnTo>
                    <a:pt x="40" y="6"/>
                  </a:lnTo>
                  <a:lnTo>
                    <a:pt x="40" y="8"/>
                  </a:lnTo>
                  <a:lnTo>
                    <a:pt x="41" y="8"/>
                  </a:lnTo>
                  <a:lnTo>
                    <a:pt x="41" y="9"/>
                  </a:lnTo>
                  <a:lnTo>
                    <a:pt x="41" y="10"/>
                  </a:lnTo>
                  <a:lnTo>
                    <a:pt x="40" y="11"/>
                  </a:lnTo>
                  <a:lnTo>
                    <a:pt x="41" y="11"/>
                  </a:lnTo>
                  <a:lnTo>
                    <a:pt x="41" y="12"/>
                  </a:lnTo>
                  <a:lnTo>
                    <a:pt x="41" y="13"/>
                  </a:lnTo>
                  <a:lnTo>
                    <a:pt x="41" y="14"/>
                  </a:lnTo>
                  <a:lnTo>
                    <a:pt x="41" y="16"/>
                  </a:lnTo>
                  <a:lnTo>
                    <a:pt x="42" y="16"/>
                  </a:lnTo>
                  <a:lnTo>
                    <a:pt x="42" y="17"/>
                  </a:lnTo>
                  <a:lnTo>
                    <a:pt x="41" y="17"/>
                  </a:lnTo>
                  <a:lnTo>
                    <a:pt x="41" y="18"/>
                  </a:lnTo>
                  <a:lnTo>
                    <a:pt x="41" y="19"/>
                  </a:lnTo>
                  <a:lnTo>
                    <a:pt x="41" y="20"/>
                  </a:lnTo>
                  <a:lnTo>
                    <a:pt x="40" y="20"/>
                  </a:lnTo>
                  <a:lnTo>
                    <a:pt x="40" y="21"/>
                  </a:lnTo>
                  <a:lnTo>
                    <a:pt x="39" y="21"/>
                  </a:lnTo>
                  <a:lnTo>
                    <a:pt x="37" y="21"/>
                  </a:lnTo>
                  <a:lnTo>
                    <a:pt x="36" y="21"/>
                  </a:lnTo>
                  <a:lnTo>
                    <a:pt x="36" y="20"/>
                  </a:lnTo>
                  <a:lnTo>
                    <a:pt x="35" y="20"/>
                  </a:lnTo>
                  <a:lnTo>
                    <a:pt x="35" y="21"/>
                  </a:lnTo>
                  <a:lnTo>
                    <a:pt x="34" y="21"/>
                  </a:lnTo>
                  <a:lnTo>
                    <a:pt x="33" y="21"/>
                  </a:lnTo>
                  <a:lnTo>
                    <a:pt x="32" y="21"/>
                  </a:lnTo>
                  <a:lnTo>
                    <a:pt x="32" y="20"/>
                  </a:lnTo>
                  <a:lnTo>
                    <a:pt x="32" y="21"/>
                  </a:lnTo>
                  <a:lnTo>
                    <a:pt x="31" y="21"/>
                  </a:lnTo>
                  <a:lnTo>
                    <a:pt x="31" y="22"/>
                  </a:lnTo>
                  <a:lnTo>
                    <a:pt x="30" y="22"/>
                  </a:lnTo>
                  <a:lnTo>
                    <a:pt x="30" y="24"/>
                  </a:lnTo>
                  <a:lnTo>
                    <a:pt x="28" y="24"/>
                  </a:lnTo>
                  <a:lnTo>
                    <a:pt x="28" y="25"/>
                  </a:lnTo>
                  <a:lnTo>
                    <a:pt x="27" y="25"/>
                  </a:lnTo>
                  <a:lnTo>
                    <a:pt x="27" y="26"/>
                  </a:lnTo>
                  <a:lnTo>
                    <a:pt x="27" y="27"/>
                  </a:lnTo>
                  <a:lnTo>
                    <a:pt x="27" y="28"/>
                  </a:lnTo>
                  <a:lnTo>
                    <a:pt x="28" y="28"/>
                  </a:lnTo>
                  <a:lnTo>
                    <a:pt x="30" y="28"/>
                  </a:lnTo>
                  <a:lnTo>
                    <a:pt x="30" y="29"/>
                  </a:lnTo>
                  <a:lnTo>
                    <a:pt x="28" y="29"/>
                  </a:lnTo>
                  <a:lnTo>
                    <a:pt x="28" y="30"/>
                  </a:lnTo>
                  <a:lnTo>
                    <a:pt x="28" y="31"/>
                  </a:lnTo>
                  <a:lnTo>
                    <a:pt x="30" y="31"/>
                  </a:lnTo>
                  <a:lnTo>
                    <a:pt x="30" y="33"/>
                  </a:lnTo>
                  <a:lnTo>
                    <a:pt x="31" y="33"/>
                  </a:lnTo>
                  <a:lnTo>
                    <a:pt x="31" y="34"/>
                  </a:lnTo>
                  <a:lnTo>
                    <a:pt x="31" y="35"/>
                  </a:lnTo>
                  <a:lnTo>
                    <a:pt x="30" y="36"/>
                  </a:lnTo>
                  <a:lnTo>
                    <a:pt x="30" y="37"/>
                  </a:lnTo>
                  <a:lnTo>
                    <a:pt x="28" y="37"/>
                  </a:lnTo>
                  <a:lnTo>
                    <a:pt x="28" y="38"/>
                  </a:lnTo>
                  <a:lnTo>
                    <a:pt x="30" y="38"/>
                  </a:lnTo>
                  <a:lnTo>
                    <a:pt x="30" y="39"/>
                  </a:lnTo>
                  <a:lnTo>
                    <a:pt x="30" y="41"/>
                  </a:lnTo>
                  <a:lnTo>
                    <a:pt x="30" y="42"/>
                  </a:lnTo>
                  <a:lnTo>
                    <a:pt x="30" y="43"/>
                  </a:lnTo>
                  <a:lnTo>
                    <a:pt x="28" y="43"/>
                  </a:lnTo>
                  <a:lnTo>
                    <a:pt x="27" y="43"/>
                  </a:lnTo>
                  <a:lnTo>
                    <a:pt x="27" y="44"/>
                  </a:lnTo>
                  <a:lnTo>
                    <a:pt x="27" y="45"/>
                  </a:lnTo>
                  <a:lnTo>
                    <a:pt x="27" y="46"/>
                  </a:lnTo>
                  <a:lnTo>
                    <a:pt x="26" y="46"/>
                  </a:lnTo>
                  <a:lnTo>
                    <a:pt x="26" y="47"/>
                  </a:lnTo>
                  <a:lnTo>
                    <a:pt x="24" y="47"/>
                  </a:lnTo>
                  <a:lnTo>
                    <a:pt x="24" y="49"/>
                  </a:lnTo>
                  <a:lnTo>
                    <a:pt x="23" y="49"/>
                  </a:lnTo>
                  <a:lnTo>
                    <a:pt x="23" y="50"/>
                  </a:lnTo>
                  <a:lnTo>
                    <a:pt x="22" y="51"/>
                  </a:lnTo>
                  <a:lnTo>
                    <a:pt x="23" y="51"/>
                  </a:lnTo>
                  <a:lnTo>
                    <a:pt x="23" y="52"/>
                  </a:lnTo>
                  <a:lnTo>
                    <a:pt x="23" y="53"/>
                  </a:lnTo>
                  <a:lnTo>
                    <a:pt x="23" y="54"/>
                  </a:lnTo>
                  <a:lnTo>
                    <a:pt x="22" y="55"/>
                  </a:lnTo>
                  <a:lnTo>
                    <a:pt x="20" y="55"/>
                  </a:lnTo>
                  <a:lnTo>
                    <a:pt x="20" y="56"/>
                  </a:lnTo>
                  <a:lnTo>
                    <a:pt x="19" y="56"/>
                  </a:lnTo>
                  <a:lnTo>
                    <a:pt x="19" y="58"/>
                  </a:lnTo>
                  <a:lnTo>
                    <a:pt x="18" y="58"/>
                  </a:lnTo>
                  <a:lnTo>
                    <a:pt x="14" y="59"/>
                  </a:lnTo>
                  <a:lnTo>
                    <a:pt x="13" y="59"/>
                  </a:lnTo>
                  <a:lnTo>
                    <a:pt x="11" y="60"/>
                  </a:lnTo>
                  <a:lnTo>
                    <a:pt x="10" y="60"/>
                  </a:lnTo>
                  <a:lnTo>
                    <a:pt x="9" y="60"/>
                  </a:lnTo>
                  <a:lnTo>
                    <a:pt x="8" y="60"/>
                  </a:lnTo>
                  <a:lnTo>
                    <a:pt x="7" y="60"/>
                  </a:lnTo>
                  <a:lnTo>
                    <a:pt x="6" y="59"/>
                  </a:lnTo>
                  <a:lnTo>
                    <a:pt x="5" y="59"/>
                  </a:lnTo>
                  <a:lnTo>
                    <a:pt x="3" y="59"/>
                  </a:lnTo>
                  <a:lnTo>
                    <a:pt x="2" y="59"/>
                  </a:lnTo>
                  <a:lnTo>
                    <a:pt x="1" y="59"/>
                  </a:lnTo>
                  <a:lnTo>
                    <a:pt x="0" y="59"/>
                  </a:lnTo>
                  <a:lnTo>
                    <a:pt x="1" y="59"/>
                  </a:lnTo>
                  <a:lnTo>
                    <a:pt x="1" y="60"/>
                  </a:lnTo>
                  <a:lnTo>
                    <a:pt x="2" y="60"/>
                  </a:lnTo>
                  <a:lnTo>
                    <a:pt x="1" y="60"/>
                  </a:lnTo>
                  <a:lnTo>
                    <a:pt x="1" y="61"/>
                  </a:lnTo>
                  <a:lnTo>
                    <a:pt x="2" y="61"/>
                  </a:lnTo>
                  <a:lnTo>
                    <a:pt x="2" y="62"/>
                  </a:lnTo>
                  <a:lnTo>
                    <a:pt x="2" y="63"/>
                  </a:lnTo>
                  <a:lnTo>
                    <a:pt x="3" y="64"/>
                  </a:lnTo>
                  <a:lnTo>
                    <a:pt x="5" y="66"/>
                  </a:lnTo>
                  <a:lnTo>
                    <a:pt x="5" y="67"/>
                  </a:lnTo>
                  <a:lnTo>
                    <a:pt x="5" y="68"/>
                  </a:lnTo>
                  <a:lnTo>
                    <a:pt x="5" y="69"/>
                  </a:lnTo>
                  <a:lnTo>
                    <a:pt x="6" y="70"/>
                  </a:lnTo>
                  <a:lnTo>
                    <a:pt x="6" y="71"/>
                  </a:lnTo>
                  <a:lnTo>
                    <a:pt x="5" y="71"/>
                  </a:lnTo>
                  <a:lnTo>
                    <a:pt x="5" y="72"/>
                  </a:lnTo>
                  <a:lnTo>
                    <a:pt x="6" y="72"/>
                  </a:lnTo>
                  <a:lnTo>
                    <a:pt x="6" y="71"/>
                  </a:lnTo>
                  <a:lnTo>
                    <a:pt x="7" y="71"/>
                  </a:lnTo>
                  <a:lnTo>
                    <a:pt x="8" y="71"/>
                  </a:lnTo>
                  <a:lnTo>
                    <a:pt x="9" y="71"/>
                  </a:lnTo>
                  <a:lnTo>
                    <a:pt x="9" y="70"/>
                  </a:lnTo>
                  <a:lnTo>
                    <a:pt x="10" y="70"/>
                  </a:lnTo>
                  <a:lnTo>
                    <a:pt x="11" y="69"/>
                  </a:lnTo>
                  <a:lnTo>
                    <a:pt x="11" y="68"/>
                  </a:lnTo>
                  <a:lnTo>
                    <a:pt x="13" y="68"/>
                  </a:lnTo>
                  <a:lnTo>
                    <a:pt x="14" y="68"/>
                  </a:lnTo>
                  <a:lnTo>
                    <a:pt x="14" y="67"/>
                  </a:lnTo>
                  <a:lnTo>
                    <a:pt x="14" y="66"/>
                  </a:lnTo>
                  <a:lnTo>
                    <a:pt x="15" y="66"/>
                  </a:lnTo>
                  <a:lnTo>
                    <a:pt x="15" y="67"/>
                  </a:lnTo>
                  <a:lnTo>
                    <a:pt x="16" y="68"/>
                  </a:lnTo>
                  <a:lnTo>
                    <a:pt x="17" y="68"/>
                  </a:lnTo>
                  <a:lnTo>
                    <a:pt x="17" y="69"/>
                  </a:lnTo>
                  <a:lnTo>
                    <a:pt x="16" y="70"/>
                  </a:lnTo>
                  <a:lnTo>
                    <a:pt x="15" y="70"/>
                  </a:lnTo>
                  <a:lnTo>
                    <a:pt x="14" y="70"/>
                  </a:lnTo>
                  <a:lnTo>
                    <a:pt x="14" y="71"/>
                  </a:lnTo>
                  <a:lnTo>
                    <a:pt x="13" y="75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10" y="78"/>
                  </a:lnTo>
                  <a:lnTo>
                    <a:pt x="9" y="80"/>
                  </a:lnTo>
                  <a:lnTo>
                    <a:pt x="8" y="80"/>
                  </a:lnTo>
                  <a:lnTo>
                    <a:pt x="8" y="81"/>
                  </a:lnTo>
                  <a:lnTo>
                    <a:pt x="9" y="81"/>
                  </a:lnTo>
                  <a:lnTo>
                    <a:pt x="9" y="83"/>
                  </a:lnTo>
                  <a:lnTo>
                    <a:pt x="10" y="83"/>
                  </a:lnTo>
                  <a:lnTo>
                    <a:pt x="10" y="84"/>
                  </a:lnTo>
                  <a:lnTo>
                    <a:pt x="11" y="84"/>
                  </a:lnTo>
                  <a:lnTo>
                    <a:pt x="13" y="84"/>
                  </a:lnTo>
                  <a:lnTo>
                    <a:pt x="13" y="85"/>
                  </a:lnTo>
                  <a:lnTo>
                    <a:pt x="13" y="86"/>
                  </a:lnTo>
                  <a:lnTo>
                    <a:pt x="14" y="86"/>
                  </a:lnTo>
                  <a:lnTo>
                    <a:pt x="14" y="87"/>
                  </a:lnTo>
                  <a:lnTo>
                    <a:pt x="14" y="88"/>
                  </a:lnTo>
                  <a:lnTo>
                    <a:pt x="15" y="88"/>
                  </a:lnTo>
                  <a:lnTo>
                    <a:pt x="16" y="88"/>
                  </a:lnTo>
                  <a:lnTo>
                    <a:pt x="16" y="89"/>
                  </a:lnTo>
                  <a:lnTo>
                    <a:pt x="16" y="91"/>
                  </a:lnTo>
                  <a:lnTo>
                    <a:pt x="16" y="92"/>
                  </a:lnTo>
                  <a:lnTo>
                    <a:pt x="16" y="93"/>
                  </a:lnTo>
                  <a:lnTo>
                    <a:pt x="17" y="93"/>
                  </a:lnTo>
                  <a:lnTo>
                    <a:pt x="18" y="93"/>
                  </a:lnTo>
                  <a:lnTo>
                    <a:pt x="18" y="92"/>
                  </a:lnTo>
                  <a:lnTo>
                    <a:pt x="19" y="92"/>
                  </a:lnTo>
                  <a:lnTo>
                    <a:pt x="19" y="91"/>
                  </a:lnTo>
                  <a:lnTo>
                    <a:pt x="20" y="91"/>
                  </a:lnTo>
                  <a:lnTo>
                    <a:pt x="22" y="91"/>
                  </a:lnTo>
                  <a:lnTo>
                    <a:pt x="23" y="91"/>
                  </a:lnTo>
                  <a:lnTo>
                    <a:pt x="23" y="92"/>
                  </a:lnTo>
                  <a:lnTo>
                    <a:pt x="24" y="91"/>
                  </a:lnTo>
                  <a:lnTo>
                    <a:pt x="25" y="89"/>
                  </a:lnTo>
                  <a:lnTo>
                    <a:pt x="26" y="89"/>
                  </a:lnTo>
                  <a:lnTo>
                    <a:pt x="27" y="89"/>
                  </a:lnTo>
                  <a:lnTo>
                    <a:pt x="27" y="88"/>
                  </a:lnTo>
                  <a:lnTo>
                    <a:pt x="28" y="88"/>
                  </a:lnTo>
                  <a:lnTo>
                    <a:pt x="30" y="88"/>
                  </a:lnTo>
                  <a:lnTo>
                    <a:pt x="31" y="88"/>
                  </a:lnTo>
                  <a:lnTo>
                    <a:pt x="31" y="87"/>
                  </a:lnTo>
                  <a:lnTo>
                    <a:pt x="32" y="87"/>
                  </a:lnTo>
                  <a:lnTo>
                    <a:pt x="33" y="87"/>
                  </a:lnTo>
                  <a:lnTo>
                    <a:pt x="35" y="88"/>
                  </a:lnTo>
                  <a:lnTo>
                    <a:pt x="35" y="89"/>
                  </a:lnTo>
                  <a:lnTo>
                    <a:pt x="36" y="89"/>
                  </a:lnTo>
                  <a:lnTo>
                    <a:pt x="36" y="91"/>
                  </a:lnTo>
                  <a:lnTo>
                    <a:pt x="36" y="92"/>
                  </a:lnTo>
                  <a:lnTo>
                    <a:pt x="37" y="92"/>
                  </a:lnTo>
                  <a:lnTo>
                    <a:pt x="37" y="93"/>
                  </a:lnTo>
                  <a:lnTo>
                    <a:pt x="37" y="94"/>
                  </a:lnTo>
                  <a:lnTo>
                    <a:pt x="39" y="94"/>
                  </a:lnTo>
                  <a:lnTo>
                    <a:pt x="39" y="95"/>
                  </a:lnTo>
                  <a:lnTo>
                    <a:pt x="40" y="95"/>
                  </a:lnTo>
                  <a:lnTo>
                    <a:pt x="40" y="96"/>
                  </a:lnTo>
                  <a:lnTo>
                    <a:pt x="41" y="96"/>
                  </a:lnTo>
                  <a:lnTo>
                    <a:pt x="41" y="97"/>
                  </a:lnTo>
                  <a:lnTo>
                    <a:pt x="42" y="97"/>
                  </a:lnTo>
                  <a:lnTo>
                    <a:pt x="42" y="98"/>
                  </a:lnTo>
                  <a:lnTo>
                    <a:pt x="42" y="100"/>
                  </a:lnTo>
                  <a:lnTo>
                    <a:pt x="43" y="100"/>
                  </a:lnTo>
                  <a:lnTo>
                    <a:pt x="43" y="101"/>
                  </a:lnTo>
                  <a:lnTo>
                    <a:pt x="43" y="102"/>
                  </a:lnTo>
                  <a:lnTo>
                    <a:pt x="43" y="103"/>
                  </a:lnTo>
                  <a:lnTo>
                    <a:pt x="44" y="103"/>
                  </a:lnTo>
                  <a:lnTo>
                    <a:pt x="44" y="104"/>
                  </a:lnTo>
                  <a:lnTo>
                    <a:pt x="43" y="104"/>
                  </a:lnTo>
                  <a:lnTo>
                    <a:pt x="44" y="104"/>
                  </a:lnTo>
                  <a:lnTo>
                    <a:pt x="43" y="104"/>
                  </a:lnTo>
                  <a:lnTo>
                    <a:pt x="43" y="105"/>
                  </a:lnTo>
                  <a:lnTo>
                    <a:pt x="42" y="105"/>
                  </a:lnTo>
                  <a:lnTo>
                    <a:pt x="41" y="106"/>
                  </a:lnTo>
                  <a:lnTo>
                    <a:pt x="40" y="108"/>
                  </a:lnTo>
                  <a:lnTo>
                    <a:pt x="39" y="108"/>
                  </a:lnTo>
                  <a:lnTo>
                    <a:pt x="37" y="108"/>
                  </a:lnTo>
                  <a:lnTo>
                    <a:pt x="37" y="109"/>
                  </a:lnTo>
                  <a:lnTo>
                    <a:pt x="36" y="109"/>
                  </a:lnTo>
                  <a:lnTo>
                    <a:pt x="36" y="110"/>
                  </a:lnTo>
                  <a:lnTo>
                    <a:pt x="35" y="110"/>
                  </a:lnTo>
                  <a:lnTo>
                    <a:pt x="35" y="111"/>
                  </a:lnTo>
                  <a:lnTo>
                    <a:pt x="34" y="111"/>
                  </a:lnTo>
                  <a:lnTo>
                    <a:pt x="34" y="112"/>
                  </a:lnTo>
                  <a:lnTo>
                    <a:pt x="33" y="112"/>
                  </a:lnTo>
                  <a:lnTo>
                    <a:pt x="32" y="112"/>
                  </a:lnTo>
                  <a:lnTo>
                    <a:pt x="32" y="113"/>
                  </a:lnTo>
                  <a:lnTo>
                    <a:pt x="32" y="112"/>
                  </a:lnTo>
                  <a:lnTo>
                    <a:pt x="31" y="112"/>
                  </a:lnTo>
                  <a:lnTo>
                    <a:pt x="31" y="113"/>
                  </a:lnTo>
                  <a:lnTo>
                    <a:pt x="30" y="113"/>
                  </a:lnTo>
                  <a:lnTo>
                    <a:pt x="28" y="113"/>
                  </a:lnTo>
                  <a:lnTo>
                    <a:pt x="28" y="114"/>
                  </a:lnTo>
                  <a:lnTo>
                    <a:pt x="27" y="116"/>
                  </a:lnTo>
                  <a:lnTo>
                    <a:pt x="27" y="114"/>
                  </a:lnTo>
                  <a:lnTo>
                    <a:pt x="26" y="114"/>
                  </a:lnTo>
                  <a:lnTo>
                    <a:pt x="26" y="116"/>
                  </a:lnTo>
                  <a:lnTo>
                    <a:pt x="25" y="116"/>
                  </a:lnTo>
                  <a:lnTo>
                    <a:pt x="26" y="117"/>
                  </a:lnTo>
                  <a:lnTo>
                    <a:pt x="25" y="117"/>
                  </a:lnTo>
                  <a:lnTo>
                    <a:pt x="26" y="117"/>
                  </a:lnTo>
                  <a:lnTo>
                    <a:pt x="25" y="118"/>
                  </a:lnTo>
                  <a:lnTo>
                    <a:pt x="25" y="117"/>
                  </a:lnTo>
                  <a:lnTo>
                    <a:pt x="24" y="118"/>
                  </a:lnTo>
                  <a:lnTo>
                    <a:pt x="23" y="118"/>
                  </a:lnTo>
                  <a:lnTo>
                    <a:pt x="23" y="119"/>
                  </a:lnTo>
                  <a:lnTo>
                    <a:pt x="22" y="119"/>
                  </a:lnTo>
                  <a:lnTo>
                    <a:pt x="20" y="119"/>
                  </a:lnTo>
                  <a:lnTo>
                    <a:pt x="22" y="119"/>
                  </a:lnTo>
                  <a:lnTo>
                    <a:pt x="22" y="120"/>
                  </a:lnTo>
                  <a:lnTo>
                    <a:pt x="20" y="120"/>
                  </a:lnTo>
                  <a:lnTo>
                    <a:pt x="20" y="121"/>
                  </a:lnTo>
                  <a:lnTo>
                    <a:pt x="22" y="121"/>
                  </a:lnTo>
                  <a:lnTo>
                    <a:pt x="23" y="121"/>
                  </a:lnTo>
                  <a:lnTo>
                    <a:pt x="24" y="122"/>
                  </a:lnTo>
                  <a:lnTo>
                    <a:pt x="24" y="123"/>
                  </a:lnTo>
                  <a:lnTo>
                    <a:pt x="24" y="125"/>
                  </a:lnTo>
                  <a:lnTo>
                    <a:pt x="24" y="126"/>
                  </a:lnTo>
                  <a:lnTo>
                    <a:pt x="25" y="126"/>
                  </a:lnTo>
                  <a:lnTo>
                    <a:pt x="25" y="127"/>
                  </a:lnTo>
                  <a:lnTo>
                    <a:pt x="25" y="128"/>
                  </a:lnTo>
                  <a:lnTo>
                    <a:pt x="25" y="129"/>
                  </a:lnTo>
                  <a:lnTo>
                    <a:pt x="26" y="129"/>
                  </a:lnTo>
                  <a:lnTo>
                    <a:pt x="26" y="130"/>
                  </a:lnTo>
                  <a:lnTo>
                    <a:pt x="25" y="131"/>
                  </a:lnTo>
                  <a:lnTo>
                    <a:pt x="25" y="133"/>
                  </a:lnTo>
                  <a:lnTo>
                    <a:pt x="26" y="133"/>
                  </a:lnTo>
                  <a:lnTo>
                    <a:pt x="26" y="134"/>
                  </a:lnTo>
                  <a:lnTo>
                    <a:pt x="26" y="135"/>
                  </a:lnTo>
                  <a:lnTo>
                    <a:pt x="27" y="135"/>
                  </a:lnTo>
                  <a:lnTo>
                    <a:pt x="27" y="136"/>
                  </a:lnTo>
                  <a:lnTo>
                    <a:pt x="27" y="137"/>
                  </a:lnTo>
                  <a:lnTo>
                    <a:pt x="28" y="137"/>
                  </a:lnTo>
                  <a:lnTo>
                    <a:pt x="28" y="138"/>
                  </a:lnTo>
                  <a:lnTo>
                    <a:pt x="28" y="139"/>
                  </a:lnTo>
                  <a:lnTo>
                    <a:pt x="30" y="139"/>
                  </a:lnTo>
                  <a:lnTo>
                    <a:pt x="28" y="141"/>
                  </a:lnTo>
                  <a:lnTo>
                    <a:pt x="30" y="141"/>
                  </a:lnTo>
                  <a:lnTo>
                    <a:pt x="28" y="141"/>
                  </a:lnTo>
                  <a:lnTo>
                    <a:pt x="30" y="141"/>
                  </a:lnTo>
                  <a:lnTo>
                    <a:pt x="30" y="142"/>
                  </a:lnTo>
                  <a:lnTo>
                    <a:pt x="28" y="142"/>
                  </a:lnTo>
                  <a:lnTo>
                    <a:pt x="28" y="143"/>
                  </a:lnTo>
                  <a:lnTo>
                    <a:pt x="28" y="144"/>
                  </a:lnTo>
                  <a:lnTo>
                    <a:pt x="28" y="145"/>
                  </a:lnTo>
                  <a:lnTo>
                    <a:pt x="28" y="146"/>
                  </a:lnTo>
                  <a:lnTo>
                    <a:pt x="27" y="146"/>
                  </a:lnTo>
                  <a:lnTo>
                    <a:pt x="28" y="147"/>
                  </a:lnTo>
                  <a:lnTo>
                    <a:pt x="27" y="147"/>
                  </a:lnTo>
                  <a:lnTo>
                    <a:pt x="27" y="148"/>
                  </a:lnTo>
                  <a:lnTo>
                    <a:pt x="27" y="147"/>
                  </a:lnTo>
                  <a:lnTo>
                    <a:pt x="27" y="148"/>
                  </a:lnTo>
                  <a:lnTo>
                    <a:pt x="28" y="148"/>
                  </a:lnTo>
                  <a:lnTo>
                    <a:pt x="28" y="150"/>
                  </a:lnTo>
                  <a:lnTo>
                    <a:pt x="28" y="151"/>
                  </a:lnTo>
                  <a:lnTo>
                    <a:pt x="28" y="152"/>
                  </a:lnTo>
                  <a:lnTo>
                    <a:pt x="30" y="152"/>
                  </a:lnTo>
                  <a:lnTo>
                    <a:pt x="30" y="153"/>
                  </a:lnTo>
                  <a:lnTo>
                    <a:pt x="31" y="153"/>
                  </a:lnTo>
                  <a:lnTo>
                    <a:pt x="32" y="153"/>
                  </a:lnTo>
                  <a:lnTo>
                    <a:pt x="32" y="154"/>
                  </a:lnTo>
                  <a:lnTo>
                    <a:pt x="32" y="155"/>
                  </a:lnTo>
                  <a:lnTo>
                    <a:pt x="32" y="156"/>
                  </a:lnTo>
                  <a:lnTo>
                    <a:pt x="33" y="155"/>
                  </a:lnTo>
                  <a:lnTo>
                    <a:pt x="33" y="156"/>
                  </a:lnTo>
                  <a:lnTo>
                    <a:pt x="34" y="156"/>
                  </a:lnTo>
                  <a:lnTo>
                    <a:pt x="33" y="156"/>
                  </a:lnTo>
                  <a:lnTo>
                    <a:pt x="33" y="158"/>
                  </a:lnTo>
                  <a:lnTo>
                    <a:pt x="34" y="158"/>
                  </a:lnTo>
                  <a:lnTo>
                    <a:pt x="34" y="159"/>
                  </a:lnTo>
                  <a:lnTo>
                    <a:pt x="35" y="160"/>
                  </a:lnTo>
                  <a:lnTo>
                    <a:pt x="35" y="161"/>
                  </a:lnTo>
                  <a:lnTo>
                    <a:pt x="36" y="161"/>
                  </a:lnTo>
                  <a:lnTo>
                    <a:pt x="35" y="161"/>
                  </a:lnTo>
                  <a:lnTo>
                    <a:pt x="35" y="162"/>
                  </a:lnTo>
                  <a:lnTo>
                    <a:pt x="36" y="162"/>
                  </a:lnTo>
                  <a:lnTo>
                    <a:pt x="35" y="163"/>
                  </a:lnTo>
                  <a:lnTo>
                    <a:pt x="34" y="163"/>
                  </a:lnTo>
                  <a:lnTo>
                    <a:pt x="34" y="164"/>
                  </a:lnTo>
                  <a:lnTo>
                    <a:pt x="33" y="164"/>
                  </a:lnTo>
                  <a:lnTo>
                    <a:pt x="34" y="164"/>
                  </a:lnTo>
                  <a:lnTo>
                    <a:pt x="34" y="165"/>
                  </a:lnTo>
                  <a:lnTo>
                    <a:pt x="34" y="167"/>
                  </a:lnTo>
                  <a:lnTo>
                    <a:pt x="34" y="168"/>
                  </a:lnTo>
                  <a:lnTo>
                    <a:pt x="33" y="169"/>
                  </a:lnTo>
                  <a:lnTo>
                    <a:pt x="32" y="170"/>
                  </a:lnTo>
                  <a:lnTo>
                    <a:pt x="31" y="170"/>
                  </a:lnTo>
                  <a:lnTo>
                    <a:pt x="31" y="171"/>
                  </a:lnTo>
                  <a:lnTo>
                    <a:pt x="31" y="172"/>
                  </a:lnTo>
                  <a:lnTo>
                    <a:pt x="30" y="172"/>
                  </a:lnTo>
                  <a:lnTo>
                    <a:pt x="30" y="173"/>
                  </a:lnTo>
                  <a:lnTo>
                    <a:pt x="30" y="175"/>
                  </a:lnTo>
                  <a:lnTo>
                    <a:pt x="28" y="175"/>
                  </a:lnTo>
                  <a:lnTo>
                    <a:pt x="27" y="175"/>
                  </a:lnTo>
                  <a:lnTo>
                    <a:pt x="27" y="176"/>
                  </a:lnTo>
                  <a:lnTo>
                    <a:pt x="26" y="176"/>
                  </a:lnTo>
                  <a:lnTo>
                    <a:pt x="25" y="176"/>
                  </a:lnTo>
                  <a:lnTo>
                    <a:pt x="25" y="177"/>
                  </a:lnTo>
                  <a:lnTo>
                    <a:pt x="24" y="178"/>
                  </a:lnTo>
                  <a:lnTo>
                    <a:pt x="23" y="178"/>
                  </a:lnTo>
                  <a:lnTo>
                    <a:pt x="23" y="179"/>
                  </a:lnTo>
                  <a:lnTo>
                    <a:pt x="22" y="179"/>
                  </a:lnTo>
                  <a:lnTo>
                    <a:pt x="22" y="180"/>
                  </a:lnTo>
                  <a:lnTo>
                    <a:pt x="20" y="180"/>
                  </a:lnTo>
                  <a:lnTo>
                    <a:pt x="20" y="181"/>
                  </a:lnTo>
                  <a:lnTo>
                    <a:pt x="20" y="180"/>
                  </a:lnTo>
                  <a:lnTo>
                    <a:pt x="20" y="181"/>
                  </a:lnTo>
                  <a:lnTo>
                    <a:pt x="19" y="183"/>
                  </a:lnTo>
                  <a:lnTo>
                    <a:pt x="19" y="184"/>
                  </a:lnTo>
                  <a:lnTo>
                    <a:pt x="19" y="185"/>
                  </a:lnTo>
                  <a:lnTo>
                    <a:pt x="18" y="185"/>
                  </a:lnTo>
                  <a:lnTo>
                    <a:pt x="19" y="185"/>
                  </a:lnTo>
                  <a:lnTo>
                    <a:pt x="18" y="185"/>
                  </a:lnTo>
                  <a:lnTo>
                    <a:pt x="19" y="186"/>
                  </a:lnTo>
                  <a:lnTo>
                    <a:pt x="18" y="186"/>
                  </a:lnTo>
                  <a:lnTo>
                    <a:pt x="18" y="187"/>
                  </a:lnTo>
                  <a:lnTo>
                    <a:pt x="19" y="187"/>
                  </a:lnTo>
                  <a:lnTo>
                    <a:pt x="20" y="188"/>
                  </a:lnTo>
                  <a:lnTo>
                    <a:pt x="22" y="188"/>
                  </a:lnTo>
                  <a:lnTo>
                    <a:pt x="22" y="189"/>
                  </a:lnTo>
                  <a:lnTo>
                    <a:pt x="23" y="189"/>
                  </a:lnTo>
                  <a:lnTo>
                    <a:pt x="24" y="189"/>
                  </a:lnTo>
                  <a:lnTo>
                    <a:pt x="24" y="190"/>
                  </a:lnTo>
                  <a:lnTo>
                    <a:pt x="25" y="190"/>
                  </a:lnTo>
                  <a:lnTo>
                    <a:pt x="25" y="192"/>
                  </a:lnTo>
                  <a:lnTo>
                    <a:pt x="26" y="192"/>
                  </a:lnTo>
                  <a:lnTo>
                    <a:pt x="26" y="193"/>
                  </a:lnTo>
                  <a:lnTo>
                    <a:pt x="27" y="193"/>
                  </a:lnTo>
                  <a:lnTo>
                    <a:pt x="28" y="193"/>
                  </a:lnTo>
                  <a:lnTo>
                    <a:pt x="28" y="194"/>
                  </a:lnTo>
                  <a:lnTo>
                    <a:pt x="30" y="195"/>
                  </a:lnTo>
                  <a:lnTo>
                    <a:pt x="31" y="195"/>
                  </a:lnTo>
                  <a:lnTo>
                    <a:pt x="32" y="195"/>
                  </a:lnTo>
                  <a:lnTo>
                    <a:pt x="32" y="196"/>
                  </a:lnTo>
                  <a:lnTo>
                    <a:pt x="33" y="196"/>
                  </a:lnTo>
                  <a:lnTo>
                    <a:pt x="34" y="196"/>
                  </a:lnTo>
                  <a:lnTo>
                    <a:pt x="34" y="197"/>
                  </a:lnTo>
                  <a:lnTo>
                    <a:pt x="35" y="197"/>
                  </a:lnTo>
                  <a:lnTo>
                    <a:pt x="36" y="197"/>
                  </a:lnTo>
                  <a:lnTo>
                    <a:pt x="36" y="198"/>
                  </a:lnTo>
                  <a:lnTo>
                    <a:pt x="37" y="198"/>
                  </a:lnTo>
                  <a:lnTo>
                    <a:pt x="39" y="198"/>
                  </a:lnTo>
                  <a:lnTo>
                    <a:pt x="39" y="200"/>
                  </a:lnTo>
                  <a:lnTo>
                    <a:pt x="40" y="200"/>
                  </a:lnTo>
                  <a:lnTo>
                    <a:pt x="41" y="200"/>
                  </a:lnTo>
                  <a:lnTo>
                    <a:pt x="42" y="200"/>
                  </a:lnTo>
                  <a:lnTo>
                    <a:pt x="42" y="201"/>
                  </a:lnTo>
                  <a:lnTo>
                    <a:pt x="43" y="201"/>
                  </a:lnTo>
                  <a:lnTo>
                    <a:pt x="44" y="202"/>
                  </a:lnTo>
                  <a:lnTo>
                    <a:pt x="45" y="202"/>
                  </a:lnTo>
                  <a:lnTo>
                    <a:pt x="46" y="202"/>
                  </a:lnTo>
                  <a:lnTo>
                    <a:pt x="46" y="203"/>
                  </a:lnTo>
                  <a:lnTo>
                    <a:pt x="48" y="203"/>
                  </a:lnTo>
                  <a:lnTo>
                    <a:pt x="49" y="203"/>
                  </a:lnTo>
                  <a:lnTo>
                    <a:pt x="50" y="203"/>
                  </a:lnTo>
                  <a:lnTo>
                    <a:pt x="51" y="203"/>
                  </a:lnTo>
                  <a:lnTo>
                    <a:pt x="52" y="204"/>
                  </a:lnTo>
                  <a:lnTo>
                    <a:pt x="52" y="203"/>
                  </a:lnTo>
                  <a:lnTo>
                    <a:pt x="53" y="203"/>
                  </a:lnTo>
                  <a:lnTo>
                    <a:pt x="54" y="203"/>
                  </a:lnTo>
                  <a:lnTo>
                    <a:pt x="56" y="203"/>
                  </a:lnTo>
                  <a:lnTo>
                    <a:pt x="57" y="203"/>
                  </a:lnTo>
                  <a:lnTo>
                    <a:pt x="58" y="202"/>
                  </a:lnTo>
                  <a:lnTo>
                    <a:pt x="59" y="202"/>
                  </a:lnTo>
                  <a:lnTo>
                    <a:pt x="60" y="202"/>
                  </a:lnTo>
                  <a:lnTo>
                    <a:pt x="60" y="201"/>
                  </a:lnTo>
                  <a:lnTo>
                    <a:pt x="60" y="202"/>
                  </a:lnTo>
                  <a:lnTo>
                    <a:pt x="61" y="202"/>
                  </a:lnTo>
                  <a:lnTo>
                    <a:pt x="62" y="202"/>
                  </a:lnTo>
                  <a:lnTo>
                    <a:pt x="63" y="202"/>
                  </a:lnTo>
                  <a:lnTo>
                    <a:pt x="65" y="202"/>
                  </a:lnTo>
                  <a:lnTo>
                    <a:pt x="66" y="203"/>
                  </a:lnTo>
                  <a:lnTo>
                    <a:pt x="67" y="203"/>
                  </a:lnTo>
                  <a:lnTo>
                    <a:pt x="68" y="203"/>
                  </a:lnTo>
                  <a:lnTo>
                    <a:pt x="68" y="204"/>
                  </a:lnTo>
                  <a:lnTo>
                    <a:pt x="69" y="204"/>
                  </a:lnTo>
                  <a:lnTo>
                    <a:pt x="69" y="205"/>
                  </a:lnTo>
                  <a:lnTo>
                    <a:pt x="70" y="205"/>
                  </a:lnTo>
                  <a:lnTo>
                    <a:pt x="71" y="204"/>
                  </a:lnTo>
                  <a:lnTo>
                    <a:pt x="73" y="204"/>
                  </a:lnTo>
                  <a:lnTo>
                    <a:pt x="74" y="204"/>
                  </a:lnTo>
                  <a:lnTo>
                    <a:pt x="74" y="203"/>
                  </a:lnTo>
                  <a:lnTo>
                    <a:pt x="75" y="202"/>
                  </a:lnTo>
                  <a:lnTo>
                    <a:pt x="76" y="202"/>
                  </a:lnTo>
                  <a:lnTo>
                    <a:pt x="76" y="201"/>
                  </a:lnTo>
                  <a:lnTo>
                    <a:pt x="77" y="200"/>
                  </a:lnTo>
                  <a:lnTo>
                    <a:pt x="77" y="198"/>
                  </a:lnTo>
                  <a:lnTo>
                    <a:pt x="78" y="198"/>
                  </a:lnTo>
                  <a:lnTo>
                    <a:pt x="79" y="198"/>
                  </a:lnTo>
                  <a:lnTo>
                    <a:pt x="79" y="197"/>
                  </a:lnTo>
                  <a:lnTo>
                    <a:pt x="80" y="197"/>
                  </a:lnTo>
                  <a:lnTo>
                    <a:pt x="82" y="197"/>
                  </a:lnTo>
                  <a:lnTo>
                    <a:pt x="83" y="196"/>
                  </a:lnTo>
                  <a:lnTo>
                    <a:pt x="83" y="197"/>
                  </a:lnTo>
                  <a:lnTo>
                    <a:pt x="84" y="197"/>
                  </a:lnTo>
                  <a:lnTo>
                    <a:pt x="85" y="197"/>
                  </a:lnTo>
                  <a:lnTo>
                    <a:pt x="85" y="196"/>
                  </a:lnTo>
                  <a:lnTo>
                    <a:pt x="86" y="197"/>
                  </a:lnTo>
                  <a:lnTo>
                    <a:pt x="86" y="196"/>
                  </a:lnTo>
                  <a:lnTo>
                    <a:pt x="86" y="195"/>
                  </a:lnTo>
                  <a:lnTo>
                    <a:pt x="87" y="195"/>
                  </a:lnTo>
                  <a:lnTo>
                    <a:pt x="87" y="196"/>
                  </a:lnTo>
                  <a:lnTo>
                    <a:pt x="88" y="196"/>
                  </a:lnTo>
                  <a:lnTo>
                    <a:pt x="88" y="197"/>
                  </a:lnTo>
                  <a:lnTo>
                    <a:pt x="91" y="198"/>
                  </a:lnTo>
                  <a:lnTo>
                    <a:pt x="92" y="198"/>
                  </a:lnTo>
                  <a:lnTo>
                    <a:pt x="93" y="200"/>
                  </a:lnTo>
                  <a:lnTo>
                    <a:pt x="88" y="201"/>
                  </a:lnTo>
                  <a:lnTo>
                    <a:pt x="89" y="202"/>
                  </a:lnTo>
                  <a:lnTo>
                    <a:pt x="91" y="202"/>
                  </a:lnTo>
                  <a:lnTo>
                    <a:pt x="93" y="202"/>
                  </a:lnTo>
                  <a:lnTo>
                    <a:pt x="94" y="202"/>
                  </a:lnTo>
                  <a:lnTo>
                    <a:pt x="95" y="202"/>
                  </a:lnTo>
                  <a:lnTo>
                    <a:pt x="96" y="202"/>
                  </a:lnTo>
                  <a:lnTo>
                    <a:pt x="97" y="201"/>
                  </a:lnTo>
                  <a:lnTo>
                    <a:pt x="97" y="202"/>
                  </a:lnTo>
                  <a:lnTo>
                    <a:pt x="99" y="202"/>
                  </a:lnTo>
                  <a:lnTo>
                    <a:pt x="99" y="204"/>
                  </a:lnTo>
                  <a:lnTo>
                    <a:pt x="100" y="204"/>
                  </a:lnTo>
                  <a:lnTo>
                    <a:pt x="101" y="205"/>
                  </a:lnTo>
                  <a:lnTo>
                    <a:pt x="100" y="205"/>
                  </a:lnTo>
                  <a:lnTo>
                    <a:pt x="101" y="205"/>
                  </a:lnTo>
                  <a:lnTo>
                    <a:pt x="102" y="205"/>
                  </a:lnTo>
                  <a:lnTo>
                    <a:pt x="102" y="206"/>
                  </a:lnTo>
                  <a:lnTo>
                    <a:pt x="102" y="208"/>
                  </a:lnTo>
                  <a:lnTo>
                    <a:pt x="103" y="209"/>
                  </a:lnTo>
                  <a:lnTo>
                    <a:pt x="104" y="209"/>
                  </a:lnTo>
                  <a:lnTo>
                    <a:pt x="105" y="209"/>
                  </a:lnTo>
                  <a:lnTo>
                    <a:pt x="106" y="209"/>
                  </a:lnTo>
                  <a:lnTo>
                    <a:pt x="108" y="209"/>
                  </a:lnTo>
                  <a:lnTo>
                    <a:pt x="108" y="210"/>
                  </a:lnTo>
                  <a:lnTo>
                    <a:pt x="109" y="210"/>
                  </a:lnTo>
                  <a:lnTo>
                    <a:pt x="109" y="211"/>
                  </a:lnTo>
                  <a:lnTo>
                    <a:pt x="110" y="211"/>
                  </a:lnTo>
                  <a:lnTo>
                    <a:pt x="110" y="212"/>
                  </a:lnTo>
                  <a:lnTo>
                    <a:pt x="111" y="213"/>
                  </a:lnTo>
                  <a:lnTo>
                    <a:pt x="112" y="213"/>
                  </a:lnTo>
                  <a:lnTo>
                    <a:pt x="112" y="212"/>
                  </a:lnTo>
                  <a:lnTo>
                    <a:pt x="113" y="212"/>
                  </a:lnTo>
                  <a:lnTo>
                    <a:pt x="114" y="212"/>
                  </a:lnTo>
                  <a:lnTo>
                    <a:pt x="114" y="211"/>
                  </a:lnTo>
                  <a:lnTo>
                    <a:pt x="116" y="211"/>
                  </a:lnTo>
                  <a:lnTo>
                    <a:pt x="117" y="210"/>
                  </a:lnTo>
                  <a:lnTo>
                    <a:pt x="118" y="210"/>
                  </a:lnTo>
                  <a:lnTo>
                    <a:pt x="119" y="210"/>
                  </a:lnTo>
                  <a:lnTo>
                    <a:pt x="120" y="210"/>
                  </a:lnTo>
                  <a:lnTo>
                    <a:pt x="121" y="210"/>
                  </a:lnTo>
                  <a:lnTo>
                    <a:pt x="122" y="210"/>
                  </a:lnTo>
                  <a:lnTo>
                    <a:pt x="122" y="211"/>
                  </a:lnTo>
                  <a:lnTo>
                    <a:pt x="122" y="212"/>
                  </a:lnTo>
                  <a:lnTo>
                    <a:pt x="123" y="212"/>
                  </a:lnTo>
                  <a:lnTo>
                    <a:pt x="122" y="212"/>
                  </a:lnTo>
                  <a:lnTo>
                    <a:pt x="122" y="213"/>
                  </a:lnTo>
                  <a:lnTo>
                    <a:pt x="122" y="214"/>
                  </a:lnTo>
                  <a:lnTo>
                    <a:pt x="122" y="215"/>
                  </a:lnTo>
                  <a:lnTo>
                    <a:pt x="122" y="217"/>
                  </a:lnTo>
                  <a:lnTo>
                    <a:pt x="123" y="218"/>
                  </a:lnTo>
                  <a:lnTo>
                    <a:pt x="125" y="219"/>
                  </a:lnTo>
                  <a:lnTo>
                    <a:pt x="126" y="219"/>
                  </a:lnTo>
                  <a:lnTo>
                    <a:pt x="127" y="220"/>
                  </a:lnTo>
                  <a:lnTo>
                    <a:pt x="129" y="220"/>
                  </a:lnTo>
                  <a:lnTo>
                    <a:pt x="130" y="223"/>
                  </a:lnTo>
                  <a:lnTo>
                    <a:pt x="131" y="225"/>
                  </a:lnTo>
                  <a:lnTo>
                    <a:pt x="132" y="226"/>
                  </a:lnTo>
                  <a:lnTo>
                    <a:pt x="132" y="227"/>
                  </a:lnTo>
                  <a:lnTo>
                    <a:pt x="138" y="228"/>
                  </a:lnTo>
                  <a:lnTo>
                    <a:pt x="139" y="227"/>
                  </a:lnTo>
                  <a:lnTo>
                    <a:pt x="140" y="227"/>
                  </a:lnTo>
                  <a:lnTo>
                    <a:pt x="142" y="226"/>
                  </a:lnTo>
                  <a:lnTo>
                    <a:pt x="143" y="226"/>
                  </a:lnTo>
                  <a:lnTo>
                    <a:pt x="143" y="225"/>
                  </a:lnTo>
                  <a:lnTo>
                    <a:pt x="144" y="225"/>
                  </a:lnTo>
                  <a:lnTo>
                    <a:pt x="145" y="225"/>
                  </a:lnTo>
                  <a:lnTo>
                    <a:pt x="146" y="225"/>
                  </a:lnTo>
                  <a:lnTo>
                    <a:pt x="146" y="223"/>
                  </a:lnTo>
                  <a:lnTo>
                    <a:pt x="147" y="223"/>
                  </a:lnTo>
                  <a:lnTo>
                    <a:pt x="155" y="225"/>
                  </a:lnTo>
                  <a:lnTo>
                    <a:pt x="156" y="225"/>
                  </a:lnTo>
                  <a:lnTo>
                    <a:pt x="157" y="223"/>
                  </a:lnTo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120">
              <a:extLst>
                <a:ext uri="{FF2B5EF4-FFF2-40B4-BE49-F238E27FC236}">
                  <a16:creationId xmlns:a16="http://schemas.microsoft.com/office/drawing/2014/main" id="{29C92E53-97F8-83ED-A82F-0385369751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9788" y="195263"/>
              <a:ext cx="752475" cy="604838"/>
            </a:xfrm>
            <a:custGeom>
              <a:avLst/>
              <a:gdLst>
                <a:gd name="T0" fmla="*/ 233 w 474"/>
                <a:gd name="T1" fmla="*/ 170 h 381"/>
                <a:gd name="T2" fmla="*/ 217 w 474"/>
                <a:gd name="T3" fmla="*/ 197 h 381"/>
                <a:gd name="T4" fmla="*/ 203 w 474"/>
                <a:gd name="T5" fmla="*/ 203 h 381"/>
                <a:gd name="T6" fmla="*/ 168 w 474"/>
                <a:gd name="T7" fmla="*/ 213 h 381"/>
                <a:gd name="T8" fmla="*/ 139 w 474"/>
                <a:gd name="T9" fmla="*/ 213 h 381"/>
                <a:gd name="T10" fmla="*/ 127 w 474"/>
                <a:gd name="T11" fmla="*/ 219 h 381"/>
                <a:gd name="T12" fmla="*/ 126 w 474"/>
                <a:gd name="T13" fmla="*/ 243 h 381"/>
                <a:gd name="T14" fmla="*/ 93 w 474"/>
                <a:gd name="T15" fmla="*/ 242 h 381"/>
                <a:gd name="T16" fmla="*/ 79 w 474"/>
                <a:gd name="T17" fmla="*/ 240 h 381"/>
                <a:gd name="T18" fmla="*/ 69 w 474"/>
                <a:gd name="T19" fmla="*/ 251 h 381"/>
                <a:gd name="T20" fmla="*/ 62 w 474"/>
                <a:gd name="T21" fmla="*/ 233 h 381"/>
                <a:gd name="T22" fmla="*/ 32 w 474"/>
                <a:gd name="T23" fmla="*/ 225 h 381"/>
                <a:gd name="T24" fmla="*/ 3 w 474"/>
                <a:gd name="T25" fmla="*/ 198 h 381"/>
                <a:gd name="T26" fmla="*/ 3 w 474"/>
                <a:gd name="T27" fmla="*/ 170 h 381"/>
                <a:gd name="T28" fmla="*/ 26 w 474"/>
                <a:gd name="T29" fmla="*/ 142 h 381"/>
                <a:gd name="T30" fmla="*/ 49 w 474"/>
                <a:gd name="T31" fmla="*/ 129 h 381"/>
                <a:gd name="T32" fmla="*/ 50 w 474"/>
                <a:gd name="T33" fmla="*/ 100 h 381"/>
                <a:gd name="T34" fmla="*/ 64 w 474"/>
                <a:gd name="T35" fmla="*/ 75 h 381"/>
                <a:gd name="T36" fmla="*/ 88 w 474"/>
                <a:gd name="T37" fmla="*/ 55 h 381"/>
                <a:gd name="T38" fmla="*/ 118 w 474"/>
                <a:gd name="T39" fmla="*/ 49 h 381"/>
                <a:gd name="T40" fmla="*/ 157 w 474"/>
                <a:gd name="T41" fmla="*/ 42 h 381"/>
                <a:gd name="T42" fmla="*/ 163 w 474"/>
                <a:gd name="T43" fmla="*/ 25 h 381"/>
                <a:gd name="T44" fmla="*/ 169 w 474"/>
                <a:gd name="T45" fmla="*/ 7 h 381"/>
                <a:gd name="T46" fmla="*/ 205 w 474"/>
                <a:gd name="T47" fmla="*/ 9 h 381"/>
                <a:gd name="T48" fmla="*/ 210 w 474"/>
                <a:gd name="T49" fmla="*/ 35 h 381"/>
                <a:gd name="T50" fmla="*/ 221 w 474"/>
                <a:gd name="T51" fmla="*/ 67 h 381"/>
                <a:gd name="T52" fmla="*/ 240 w 474"/>
                <a:gd name="T53" fmla="*/ 59 h 381"/>
                <a:gd name="T54" fmla="*/ 240 w 474"/>
                <a:gd name="T55" fmla="*/ 26 h 381"/>
                <a:gd name="T56" fmla="*/ 256 w 474"/>
                <a:gd name="T57" fmla="*/ 22 h 381"/>
                <a:gd name="T58" fmla="*/ 276 w 474"/>
                <a:gd name="T59" fmla="*/ 35 h 381"/>
                <a:gd name="T60" fmla="*/ 283 w 474"/>
                <a:gd name="T61" fmla="*/ 68 h 381"/>
                <a:gd name="T62" fmla="*/ 309 w 474"/>
                <a:gd name="T63" fmla="*/ 61 h 381"/>
                <a:gd name="T64" fmla="*/ 337 w 474"/>
                <a:gd name="T65" fmla="*/ 86 h 381"/>
                <a:gd name="T66" fmla="*/ 308 w 474"/>
                <a:gd name="T67" fmla="*/ 111 h 381"/>
                <a:gd name="T68" fmla="*/ 332 w 474"/>
                <a:gd name="T69" fmla="*/ 133 h 381"/>
                <a:gd name="T70" fmla="*/ 323 w 474"/>
                <a:gd name="T71" fmla="*/ 169 h 381"/>
                <a:gd name="T72" fmla="*/ 303 w 474"/>
                <a:gd name="T73" fmla="*/ 146 h 381"/>
                <a:gd name="T74" fmla="*/ 276 w 474"/>
                <a:gd name="T75" fmla="*/ 144 h 381"/>
                <a:gd name="T76" fmla="*/ 267 w 474"/>
                <a:gd name="T77" fmla="*/ 151 h 381"/>
                <a:gd name="T78" fmla="*/ 257 w 474"/>
                <a:gd name="T79" fmla="*/ 173 h 381"/>
                <a:gd name="T80" fmla="*/ 445 w 474"/>
                <a:gd name="T81" fmla="*/ 226 h 381"/>
                <a:gd name="T82" fmla="*/ 438 w 474"/>
                <a:gd name="T83" fmla="*/ 206 h 381"/>
                <a:gd name="T84" fmla="*/ 413 w 474"/>
                <a:gd name="T85" fmla="*/ 190 h 381"/>
                <a:gd name="T86" fmla="*/ 392 w 474"/>
                <a:gd name="T87" fmla="*/ 183 h 381"/>
                <a:gd name="T88" fmla="*/ 403 w 474"/>
                <a:gd name="T89" fmla="*/ 162 h 381"/>
                <a:gd name="T90" fmla="*/ 384 w 474"/>
                <a:gd name="T91" fmla="*/ 151 h 381"/>
                <a:gd name="T92" fmla="*/ 367 w 474"/>
                <a:gd name="T93" fmla="*/ 134 h 381"/>
                <a:gd name="T94" fmla="*/ 384 w 474"/>
                <a:gd name="T95" fmla="*/ 117 h 381"/>
                <a:gd name="T96" fmla="*/ 403 w 474"/>
                <a:gd name="T97" fmla="*/ 108 h 381"/>
                <a:gd name="T98" fmla="*/ 422 w 474"/>
                <a:gd name="T99" fmla="*/ 129 h 381"/>
                <a:gd name="T100" fmla="*/ 439 w 474"/>
                <a:gd name="T101" fmla="*/ 138 h 381"/>
                <a:gd name="T102" fmla="*/ 465 w 474"/>
                <a:gd name="T103" fmla="*/ 148 h 381"/>
                <a:gd name="T104" fmla="*/ 465 w 474"/>
                <a:gd name="T105" fmla="*/ 166 h 381"/>
                <a:gd name="T106" fmla="*/ 448 w 474"/>
                <a:gd name="T107" fmla="*/ 162 h 381"/>
                <a:gd name="T108" fmla="*/ 449 w 474"/>
                <a:gd name="T109" fmla="*/ 183 h 381"/>
                <a:gd name="T110" fmla="*/ 472 w 474"/>
                <a:gd name="T111" fmla="*/ 205 h 381"/>
                <a:gd name="T112" fmla="*/ 182 w 474"/>
                <a:gd name="T113" fmla="*/ 310 h 381"/>
                <a:gd name="T114" fmla="*/ 186 w 474"/>
                <a:gd name="T115" fmla="*/ 319 h 381"/>
                <a:gd name="T116" fmla="*/ 179 w 474"/>
                <a:gd name="T117" fmla="*/ 345 h 381"/>
                <a:gd name="T118" fmla="*/ 160 w 474"/>
                <a:gd name="T119" fmla="*/ 378 h 381"/>
                <a:gd name="T120" fmla="*/ 141 w 474"/>
                <a:gd name="T121" fmla="*/ 356 h 381"/>
                <a:gd name="T122" fmla="*/ 137 w 474"/>
                <a:gd name="T123" fmla="*/ 344 h 381"/>
                <a:gd name="T124" fmla="*/ 141 w 474"/>
                <a:gd name="T125" fmla="*/ 325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74" h="381">
                  <a:moveTo>
                    <a:pt x="260" y="180"/>
                  </a:moveTo>
                  <a:lnTo>
                    <a:pt x="259" y="181"/>
                  </a:lnTo>
                  <a:lnTo>
                    <a:pt x="258" y="181"/>
                  </a:lnTo>
                  <a:lnTo>
                    <a:pt x="257" y="180"/>
                  </a:lnTo>
                  <a:lnTo>
                    <a:pt x="256" y="180"/>
                  </a:lnTo>
                  <a:lnTo>
                    <a:pt x="256" y="179"/>
                  </a:lnTo>
                  <a:lnTo>
                    <a:pt x="255" y="179"/>
                  </a:lnTo>
                  <a:lnTo>
                    <a:pt x="254" y="178"/>
                  </a:lnTo>
                  <a:lnTo>
                    <a:pt x="253" y="178"/>
                  </a:lnTo>
                  <a:lnTo>
                    <a:pt x="251" y="177"/>
                  </a:lnTo>
                  <a:lnTo>
                    <a:pt x="250" y="176"/>
                  </a:lnTo>
                  <a:lnTo>
                    <a:pt x="249" y="175"/>
                  </a:lnTo>
                  <a:lnTo>
                    <a:pt x="248" y="175"/>
                  </a:lnTo>
                  <a:lnTo>
                    <a:pt x="248" y="173"/>
                  </a:lnTo>
                  <a:lnTo>
                    <a:pt x="246" y="172"/>
                  </a:lnTo>
                  <a:lnTo>
                    <a:pt x="243" y="170"/>
                  </a:lnTo>
                  <a:lnTo>
                    <a:pt x="242" y="169"/>
                  </a:lnTo>
                  <a:lnTo>
                    <a:pt x="241" y="169"/>
                  </a:lnTo>
                  <a:lnTo>
                    <a:pt x="240" y="169"/>
                  </a:lnTo>
                  <a:lnTo>
                    <a:pt x="240" y="168"/>
                  </a:lnTo>
                  <a:lnTo>
                    <a:pt x="239" y="168"/>
                  </a:lnTo>
                  <a:lnTo>
                    <a:pt x="238" y="168"/>
                  </a:lnTo>
                  <a:lnTo>
                    <a:pt x="238" y="169"/>
                  </a:lnTo>
                  <a:lnTo>
                    <a:pt x="237" y="169"/>
                  </a:lnTo>
                  <a:lnTo>
                    <a:pt x="236" y="170"/>
                  </a:lnTo>
                  <a:lnTo>
                    <a:pt x="234" y="170"/>
                  </a:lnTo>
                  <a:lnTo>
                    <a:pt x="233" y="170"/>
                  </a:lnTo>
                  <a:lnTo>
                    <a:pt x="232" y="171"/>
                  </a:lnTo>
                  <a:lnTo>
                    <a:pt x="230" y="171"/>
                  </a:lnTo>
                  <a:lnTo>
                    <a:pt x="229" y="171"/>
                  </a:lnTo>
                  <a:lnTo>
                    <a:pt x="228" y="172"/>
                  </a:lnTo>
                  <a:lnTo>
                    <a:pt x="227" y="172"/>
                  </a:lnTo>
                  <a:lnTo>
                    <a:pt x="225" y="172"/>
                  </a:lnTo>
                  <a:lnTo>
                    <a:pt x="224" y="172"/>
                  </a:lnTo>
                  <a:lnTo>
                    <a:pt x="223" y="172"/>
                  </a:lnTo>
                  <a:lnTo>
                    <a:pt x="222" y="173"/>
                  </a:lnTo>
                  <a:lnTo>
                    <a:pt x="222" y="172"/>
                  </a:lnTo>
                  <a:lnTo>
                    <a:pt x="221" y="172"/>
                  </a:lnTo>
                  <a:lnTo>
                    <a:pt x="221" y="173"/>
                  </a:lnTo>
                  <a:lnTo>
                    <a:pt x="221" y="175"/>
                  </a:lnTo>
                  <a:lnTo>
                    <a:pt x="221" y="176"/>
                  </a:lnTo>
                  <a:lnTo>
                    <a:pt x="221" y="177"/>
                  </a:lnTo>
                  <a:lnTo>
                    <a:pt x="223" y="186"/>
                  </a:lnTo>
                  <a:lnTo>
                    <a:pt x="224" y="187"/>
                  </a:lnTo>
                  <a:lnTo>
                    <a:pt x="224" y="188"/>
                  </a:lnTo>
                  <a:lnTo>
                    <a:pt x="224" y="189"/>
                  </a:lnTo>
                  <a:lnTo>
                    <a:pt x="224" y="190"/>
                  </a:lnTo>
                  <a:lnTo>
                    <a:pt x="224" y="192"/>
                  </a:lnTo>
                  <a:lnTo>
                    <a:pt x="223" y="193"/>
                  </a:lnTo>
                  <a:lnTo>
                    <a:pt x="223" y="194"/>
                  </a:lnTo>
                  <a:lnTo>
                    <a:pt x="222" y="194"/>
                  </a:lnTo>
                  <a:lnTo>
                    <a:pt x="222" y="195"/>
                  </a:lnTo>
                  <a:lnTo>
                    <a:pt x="221" y="195"/>
                  </a:lnTo>
                  <a:lnTo>
                    <a:pt x="217" y="197"/>
                  </a:lnTo>
                  <a:lnTo>
                    <a:pt x="216" y="197"/>
                  </a:lnTo>
                  <a:lnTo>
                    <a:pt x="215" y="197"/>
                  </a:lnTo>
                  <a:lnTo>
                    <a:pt x="214" y="196"/>
                  </a:lnTo>
                  <a:lnTo>
                    <a:pt x="214" y="195"/>
                  </a:lnTo>
                  <a:lnTo>
                    <a:pt x="213" y="193"/>
                  </a:lnTo>
                  <a:lnTo>
                    <a:pt x="212" y="193"/>
                  </a:lnTo>
                  <a:lnTo>
                    <a:pt x="211" y="193"/>
                  </a:lnTo>
                  <a:lnTo>
                    <a:pt x="210" y="193"/>
                  </a:lnTo>
                  <a:lnTo>
                    <a:pt x="210" y="194"/>
                  </a:lnTo>
                  <a:lnTo>
                    <a:pt x="208" y="195"/>
                  </a:lnTo>
                  <a:lnTo>
                    <a:pt x="208" y="196"/>
                  </a:lnTo>
                  <a:lnTo>
                    <a:pt x="207" y="196"/>
                  </a:lnTo>
                  <a:lnTo>
                    <a:pt x="207" y="197"/>
                  </a:lnTo>
                  <a:lnTo>
                    <a:pt x="207" y="198"/>
                  </a:lnTo>
                  <a:lnTo>
                    <a:pt x="206" y="202"/>
                  </a:lnTo>
                  <a:lnTo>
                    <a:pt x="205" y="202"/>
                  </a:lnTo>
                  <a:lnTo>
                    <a:pt x="205" y="201"/>
                  </a:lnTo>
                  <a:lnTo>
                    <a:pt x="205" y="202"/>
                  </a:lnTo>
                  <a:lnTo>
                    <a:pt x="204" y="203"/>
                  </a:lnTo>
                  <a:lnTo>
                    <a:pt x="204" y="204"/>
                  </a:lnTo>
                  <a:lnTo>
                    <a:pt x="204" y="205"/>
                  </a:lnTo>
                  <a:lnTo>
                    <a:pt x="203" y="205"/>
                  </a:lnTo>
                  <a:lnTo>
                    <a:pt x="203" y="206"/>
                  </a:lnTo>
                  <a:lnTo>
                    <a:pt x="203" y="208"/>
                  </a:lnTo>
                  <a:lnTo>
                    <a:pt x="203" y="206"/>
                  </a:lnTo>
                  <a:lnTo>
                    <a:pt x="203" y="204"/>
                  </a:lnTo>
                  <a:lnTo>
                    <a:pt x="203" y="203"/>
                  </a:lnTo>
                  <a:lnTo>
                    <a:pt x="204" y="202"/>
                  </a:lnTo>
                  <a:lnTo>
                    <a:pt x="202" y="202"/>
                  </a:lnTo>
                  <a:lnTo>
                    <a:pt x="199" y="202"/>
                  </a:lnTo>
                  <a:lnTo>
                    <a:pt x="198" y="201"/>
                  </a:lnTo>
                  <a:lnTo>
                    <a:pt x="197" y="201"/>
                  </a:lnTo>
                  <a:lnTo>
                    <a:pt x="196" y="202"/>
                  </a:lnTo>
                  <a:lnTo>
                    <a:pt x="195" y="201"/>
                  </a:lnTo>
                  <a:lnTo>
                    <a:pt x="194" y="203"/>
                  </a:lnTo>
                  <a:lnTo>
                    <a:pt x="194" y="205"/>
                  </a:lnTo>
                  <a:lnTo>
                    <a:pt x="193" y="206"/>
                  </a:lnTo>
                  <a:lnTo>
                    <a:pt x="191" y="209"/>
                  </a:lnTo>
                  <a:lnTo>
                    <a:pt x="190" y="210"/>
                  </a:lnTo>
                  <a:lnTo>
                    <a:pt x="188" y="209"/>
                  </a:lnTo>
                  <a:lnTo>
                    <a:pt x="186" y="210"/>
                  </a:lnTo>
                  <a:lnTo>
                    <a:pt x="185" y="211"/>
                  </a:lnTo>
                  <a:lnTo>
                    <a:pt x="182" y="212"/>
                  </a:lnTo>
                  <a:lnTo>
                    <a:pt x="180" y="213"/>
                  </a:lnTo>
                  <a:lnTo>
                    <a:pt x="179" y="215"/>
                  </a:lnTo>
                  <a:lnTo>
                    <a:pt x="177" y="217"/>
                  </a:lnTo>
                  <a:lnTo>
                    <a:pt x="176" y="218"/>
                  </a:lnTo>
                  <a:lnTo>
                    <a:pt x="174" y="218"/>
                  </a:lnTo>
                  <a:lnTo>
                    <a:pt x="173" y="217"/>
                  </a:lnTo>
                  <a:lnTo>
                    <a:pt x="172" y="217"/>
                  </a:lnTo>
                  <a:lnTo>
                    <a:pt x="171" y="217"/>
                  </a:lnTo>
                  <a:lnTo>
                    <a:pt x="170" y="215"/>
                  </a:lnTo>
                  <a:lnTo>
                    <a:pt x="169" y="214"/>
                  </a:lnTo>
                  <a:lnTo>
                    <a:pt x="168" y="213"/>
                  </a:lnTo>
                  <a:lnTo>
                    <a:pt x="167" y="214"/>
                  </a:lnTo>
                  <a:lnTo>
                    <a:pt x="165" y="214"/>
                  </a:lnTo>
                  <a:lnTo>
                    <a:pt x="164" y="213"/>
                  </a:lnTo>
                  <a:lnTo>
                    <a:pt x="163" y="213"/>
                  </a:lnTo>
                  <a:lnTo>
                    <a:pt x="163" y="212"/>
                  </a:lnTo>
                  <a:lnTo>
                    <a:pt x="162" y="213"/>
                  </a:lnTo>
                  <a:lnTo>
                    <a:pt x="161" y="211"/>
                  </a:lnTo>
                  <a:lnTo>
                    <a:pt x="160" y="209"/>
                  </a:lnTo>
                  <a:lnTo>
                    <a:pt x="161" y="206"/>
                  </a:lnTo>
                  <a:lnTo>
                    <a:pt x="161" y="205"/>
                  </a:lnTo>
                  <a:lnTo>
                    <a:pt x="160" y="205"/>
                  </a:lnTo>
                  <a:lnTo>
                    <a:pt x="159" y="205"/>
                  </a:lnTo>
                  <a:lnTo>
                    <a:pt x="157" y="205"/>
                  </a:lnTo>
                  <a:lnTo>
                    <a:pt x="156" y="205"/>
                  </a:lnTo>
                  <a:lnTo>
                    <a:pt x="155" y="206"/>
                  </a:lnTo>
                  <a:lnTo>
                    <a:pt x="154" y="208"/>
                  </a:lnTo>
                  <a:lnTo>
                    <a:pt x="153" y="206"/>
                  </a:lnTo>
                  <a:lnTo>
                    <a:pt x="151" y="206"/>
                  </a:lnTo>
                  <a:lnTo>
                    <a:pt x="148" y="208"/>
                  </a:lnTo>
                  <a:lnTo>
                    <a:pt x="147" y="209"/>
                  </a:lnTo>
                  <a:lnTo>
                    <a:pt x="146" y="210"/>
                  </a:lnTo>
                  <a:lnTo>
                    <a:pt x="144" y="211"/>
                  </a:lnTo>
                  <a:lnTo>
                    <a:pt x="144" y="210"/>
                  </a:lnTo>
                  <a:lnTo>
                    <a:pt x="143" y="211"/>
                  </a:lnTo>
                  <a:lnTo>
                    <a:pt x="142" y="211"/>
                  </a:lnTo>
                  <a:lnTo>
                    <a:pt x="141" y="212"/>
                  </a:lnTo>
                  <a:lnTo>
                    <a:pt x="139" y="213"/>
                  </a:lnTo>
                  <a:lnTo>
                    <a:pt x="138" y="213"/>
                  </a:lnTo>
                  <a:lnTo>
                    <a:pt x="137" y="213"/>
                  </a:lnTo>
                  <a:lnTo>
                    <a:pt x="136" y="215"/>
                  </a:lnTo>
                  <a:lnTo>
                    <a:pt x="136" y="217"/>
                  </a:lnTo>
                  <a:lnTo>
                    <a:pt x="136" y="218"/>
                  </a:lnTo>
                  <a:lnTo>
                    <a:pt x="136" y="219"/>
                  </a:lnTo>
                  <a:lnTo>
                    <a:pt x="137" y="219"/>
                  </a:lnTo>
                  <a:lnTo>
                    <a:pt x="137" y="220"/>
                  </a:lnTo>
                  <a:lnTo>
                    <a:pt x="137" y="221"/>
                  </a:lnTo>
                  <a:lnTo>
                    <a:pt x="138" y="222"/>
                  </a:lnTo>
                  <a:lnTo>
                    <a:pt x="138" y="223"/>
                  </a:lnTo>
                  <a:lnTo>
                    <a:pt x="138" y="225"/>
                  </a:lnTo>
                  <a:lnTo>
                    <a:pt x="138" y="226"/>
                  </a:lnTo>
                  <a:lnTo>
                    <a:pt x="137" y="225"/>
                  </a:lnTo>
                  <a:lnTo>
                    <a:pt x="136" y="225"/>
                  </a:lnTo>
                  <a:lnTo>
                    <a:pt x="135" y="223"/>
                  </a:lnTo>
                  <a:lnTo>
                    <a:pt x="134" y="223"/>
                  </a:lnTo>
                  <a:lnTo>
                    <a:pt x="133" y="223"/>
                  </a:lnTo>
                  <a:lnTo>
                    <a:pt x="131" y="222"/>
                  </a:lnTo>
                  <a:lnTo>
                    <a:pt x="130" y="221"/>
                  </a:lnTo>
                  <a:lnTo>
                    <a:pt x="130" y="220"/>
                  </a:lnTo>
                  <a:lnTo>
                    <a:pt x="131" y="219"/>
                  </a:lnTo>
                  <a:lnTo>
                    <a:pt x="130" y="219"/>
                  </a:lnTo>
                  <a:lnTo>
                    <a:pt x="130" y="217"/>
                  </a:lnTo>
                  <a:lnTo>
                    <a:pt x="129" y="217"/>
                  </a:lnTo>
                  <a:lnTo>
                    <a:pt x="128" y="218"/>
                  </a:lnTo>
                  <a:lnTo>
                    <a:pt x="127" y="219"/>
                  </a:lnTo>
                  <a:lnTo>
                    <a:pt x="126" y="220"/>
                  </a:lnTo>
                  <a:lnTo>
                    <a:pt x="125" y="220"/>
                  </a:lnTo>
                  <a:lnTo>
                    <a:pt x="124" y="220"/>
                  </a:lnTo>
                  <a:lnTo>
                    <a:pt x="124" y="222"/>
                  </a:lnTo>
                  <a:lnTo>
                    <a:pt x="125" y="223"/>
                  </a:lnTo>
                  <a:lnTo>
                    <a:pt x="125" y="225"/>
                  </a:lnTo>
                  <a:lnTo>
                    <a:pt x="126" y="225"/>
                  </a:lnTo>
                  <a:lnTo>
                    <a:pt x="127" y="226"/>
                  </a:lnTo>
                  <a:lnTo>
                    <a:pt x="126" y="227"/>
                  </a:lnTo>
                  <a:lnTo>
                    <a:pt x="126" y="228"/>
                  </a:lnTo>
                  <a:lnTo>
                    <a:pt x="126" y="229"/>
                  </a:lnTo>
                  <a:lnTo>
                    <a:pt x="127" y="230"/>
                  </a:lnTo>
                  <a:lnTo>
                    <a:pt x="128" y="230"/>
                  </a:lnTo>
                  <a:lnTo>
                    <a:pt x="128" y="233"/>
                  </a:lnTo>
                  <a:lnTo>
                    <a:pt x="129" y="234"/>
                  </a:lnTo>
                  <a:lnTo>
                    <a:pt x="130" y="234"/>
                  </a:lnTo>
                  <a:lnTo>
                    <a:pt x="130" y="235"/>
                  </a:lnTo>
                  <a:lnTo>
                    <a:pt x="130" y="236"/>
                  </a:lnTo>
                  <a:lnTo>
                    <a:pt x="131" y="237"/>
                  </a:lnTo>
                  <a:lnTo>
                    <a:pt x="130" y="237"/>
                  </a:lnTo>
                  <a:lnTo>
                    <a:pt x="130" y="238"/>
                  </a:lnTo>
                  <a:lnTo>
                    <a:pt x="130" y="239"/>
                  </a:lnTo>
                  <a:lnTo>
                    <a:pt x="130" y="240"/>
                  </a:lnTo>
                  <a:lnTo>
                    <a:pt x="129" y="242"/>
                  </a:lnTo>
                  <a:lnTo>
                    <a:pt x="129" y="243"/>
                  </a:lnTo>
                  <a:lnTo>
                    <a:pt x="127" y="242"/>
                  </a:lnTo>
                  <a:lnTo>
                    <a:pt x="126" y="243"/>
                  </a:lnTo>
                  <a:lnTo>
                    <a:pt x="124" y="243"/>
                  </a:lnTo>
                  <a:lnTo>
                    <a:pt x="122" y="244"/>
                  </a:lnTo>
                  <a:lnTo>
                    <a:pt x="120" y="244"/>
                  </a:lnTo>
                  <a:lnTo>
                    <a:pt x="119" y="244"/>
                  </a:lnTo>
                  <a:lnTo>
                    <a:pt x="118" y="243"/>
                  </a:lnTo>
                  <a:lnTo>
                    <a:pt x="116" y="243"/>
                  </a:lnTo>
                  <a:lnTo>
                    <a:pt x="115" y="242"/>
                  </a:lnTo>
                  <a:lnTo>
                    <a:pt x="113" y="240"/>
                  </a:lnTo>
                  <a:lnTo>
                    <a:pt x="111" y="240"/>
                  </a:lnTo>
                  <a:lnTo>
                    <a:pt x="110" y="240"/>
                  </a:lnTo>
                  <a:lnTo>
                    <a:pt x="109" y="240"/>
                  </a:lnTo>
                  <a:lnTo>
                    <a:pt x="108" y="240"/>
                  </a:lnTo>
                  <a:lnTo>
                    <a:pt x="107" y="242"/>
                  </a:lnTo>
                  <a:lnTo>
                    <a:pt x="105" y="242"/>
                  </a:lnTo>
                  <a:lnTo>
                    <a:pt x="104" y="242"/>
                  </a:lnTo>
                  <a:lnTo>
                    <a:pt x="103" y="240"/>
                  </a:lnTo>
                  <a:lnTo>
                    <a:pt x="102" y="240"/>
                  </a:lnTo>
                  <a:lnTo>
                    <a:pt x="100" y="240"/>
                  </a:lnTo>
                  <a:lnTo>
                    <a:pt x="99" y="240"/>
                  </a:lnTo>
                  <a:lnTo>
                    <a:pt x="98" y="240"/>
                  </a:lnTo>
                  <a:lnTo>
                    <a:pt x="96" y="240"/>
                  </a:lnTo>
                  <a:lnTo>
                    <a:pt x="96" y="242"/>
                  </a:lnTo>
                  <a:lnTo>
                    <a:pt x="98" y="243"/>
                  </a:lnTo>
                  <a:lnTo>
                    <a:pt x="96" y="242"/>
                  </a:lnTo>
                  <a:lnTo>
                    <a:pt x="95" y="242"/>
                  </a:lnTo>
                  <a:lnTo>
                    <a:pt x="94" y="242"/>
                  </a:lnTo>
                  <a:lnTo>
                    <a:pt x="93" y="242"/>
                  </a:lnTo>
                  <a:lnTo>
                    <a:pt x="92" y="242"/>
                  </a:lnTo>
                  <a:lnTo>
                    <a:pt x="91" y="242"/>
                  </a:lnTo>
                  <a:lnTo>
                    <a:pt x="91" y="243"/>
                  </a:lnTo>
                  <a:lnTo>
                    <a:pt x="91" y="244"/>
                  </a:lnTo>
                  <a:lnTo>
                    <a:pt x="91" y="245"/>
                  </a:lnTo>
                  <a:lnTo>
                    <a:pt x="91" y="246"/>
                  </a:lnTo>
                  <a:lnTo>
                    <a:pt x="91" y="247"/>
                  </a:lnTo>
                  <a:lnTo>
                    <a:pt x="92" y="248"/>
                  </a:lnTo>
                  <a:lnTo>
                    <a:pt x="91" y="248"/>
                  </a:lnTo>
                  <a:lnTo>
                    <a:pt x="90" y="248"/>
                  </a:lnTo>
                  <a:lnTo>
                    <a:pt x="88" y="247"/>
                  </a:lnTo>
                  <a:lnTo>
                    <a:pt x="87" y="248"/>
                  </a:lnTo>
                  <a:lnTo>
                    <a:pt x="86" y="247"/>
                  </a:lnTo>
                  <a:lnTo>
                    <a:pt x="87" y="247"/>
                  </a:lnTo>
                  <a:lnTo>
                    <a:pt x="86" y="247"/>
                  </a:lnTo>
                  <a:lnTo>
                    <a:pt x="86" y="245"/>
                  </a:lnTo>
                  <a:lnTo>
                    <a:pt x="85" y="245"/>
                  </a:lnTo>
                  <a:lnTo>
                    <a:pt x="84" y="244"/>
                  </a:lnTo>
                  <a:lnTo>
                    <a:pt x="83" y="245"/>
                  </a:lnTo>
                  <a:lnTo>
                    <a:pt x="82" y="246"/>
                  </a:lnTo>
                  <a:lnTo>
                    <a:pt x="81" y="246"/>
                  </a:lnTo>
                  <a:lnTo>
                    <a:pt x="79" y="245"/>
                  </a:lnTo>
                  <a:lnTo>
                    <a:pt x="78" y="244"/>
                  </a:lnTo>
                  <a:lnTo>
                    <a:pt x="78" y="243"/>
                  </a:lnTo>
                  <a:lnTo>
                    <a:pt x="78" y="242"/>
                  </a:lnTo>
                  <a:lnTo>
                    <a:pt x="79" y="242"/>
                  </a:lnTo>
                  <a:lnTo>
                    <a:pt x="79" y="240"/>
                  </a:lnTo>
                  <a:lnTo>
                    <a:pt x="78" y="240"/>
                  </a:lnTo>
                  <a:lnTo>
                    <a:pt x="77" y="239"/>
                  </a:lnTo>
                  <a:lnTo>
                    <a:pt x="77" y="238"/>
                  </a:lnTo>
                  <a:lnTo>
                    <a:pt x="76" y="237"/>
                  </a:lnTo>
                  <a:lnTo>
                    <a:pt x="75" y="237"/>
                  </a:lnTo>
                  <a:lnTo>
                    <a:pt x="74" y="237"/>
                  </a:lnTo>
                  <a:lnTo>
                    <a:pt x="72" y="237"/>
                  </a:lnTo>
                  <a:lnTo>
                    <a:pt x="70" y="237"/>
                  </a:lnTo>
                  <a:lnTo>
                    <a:pt x="70" y="238"/>
                  </a:lnTo>
                  <a:lnTo>
                    <a:pt x="70" y="239"/>
                  </a:lnTo>
                  <a:lnTo>
                    <a:pt x="70" y="240"/>
                  </a:lnTo>
                  <a:lnTo>
                    <a:pt x="70" y="242"/>
                  </a:lnTo>
                  <a:lnTo>
                    <a:pt x="72" y="242"/>
                  </a:lnTo>
                  <a:lnTo>
                    <a:pt x="73" y="242"/>
                  </a:lnTo>
                  <a:lnTo>
                    <a:pt x="74" y="243"/>
                  </a:lnTo>
                  <a:lnTo>
                    <a:pt x="75" y="244"/>
                  </a:lnTo>
                  <a:lnTo>
                    <a:pt x="75" y="245"/>
                  </a:lnTo>
                  <a:lnTo>
                    <a:pt x="73" y="246"/>
                  </a:lnTo>
                  <a:lnTo>
                    <a:pt x="72" y="246"/>
                  </a:lnTo>
                  <a:lnTo>
                    <a:pt x="72" y="247"/>
                  </a:lnTo>
                  <a:lnTo>
                    <a:pt x="70" y="247"/>
                  </a:lnTo>
                  <a:lnTo>
                    <a:pt x="69" y="247"/>
                  </a:lnTo>
                  <a:lnTo>
                    <a:pt x="68" y="247"/>
                  </a:lnTo>
                  <a:lnTo>
                    <a:pt x="68" y="248"/>
                  </a:lnTo>
                  <a:lnTo>
                    <a:pt x="68" y="250"/>
                  </a:lnTo>
                  <a:lnTo>
                    <a:pt x="69" y="250"/>
                  </a:lnTo>
                  <a:lnTo>
                    <a:pt x="69" y="251"/>
                  </a:lnTo>
                  <a:lnTo>
                    <a:pt x="72" y="251"/>
                  </a:lnTo>
                  <a:lnTo>
                    <a:pt x="73" y="251"/>
                  </a:lnTo>
                  <a:lnTo>
                    <a:pt x="74" y="252"/>
                  </a:lnTo>
                  <a:lnTo>
                    <a:pt x="75" y="252"/>
                  </a:lnTo>
                  <a:lnTo>
                    <a:pt x="74" y="253"/>
                  </a:lnTo>
                  <a:lnTo>
                    <a:pt x="73" y="253"/>
                  </a:lnTo>
                  <a:lnTo>
                    <a:pt x="72" y="253"/>
                  </a:lnTo>
                  <a:lnTo>
                    <a:pt x="70" y="254"/>
                  </a:lnTo>
                  <a:lnTo>
                    <a:pt x="69" y="254"/>
                  </a:lnTo>
                  <a:lnTo>
                    <a:pt x="68" y="253"/>
                  </a:lnTo>
                  <a:lnTo>
                    <a:pt x="67" y="253"/>
                  </a:lnTo>
                  <a:lnTo>
                    <a:pt x="66" y="252"/>
                  </a:lnTo>
                  <a:lnTo>
                    <a:pt x="66" y="251"/>
                  </a:lnTo>
                  <a:lnTo>
                    <a:pt x="65" y="251"/>
                  </a:lnTo>
                  <a:lnTo>
                    <a:pt x="64" y="250"/>
                  </a:lnTo>
                  <a:lnTo>
                    <a:pt x="64" y="248"/>
                  </a:lnTo>
                  <a:lnTo>
                    <a:pt x="64" y="247"/>
                  </a:lnTo>
                  <a:lnTo>
                    <a:pt x="62" y="246"/>
                  </a:lnTo>
                  <a:lnTo>
                    <a:pt x="62" y="245"/>
                  </a:lnTo>
                  <a:lnTo>
                    <a:pt x="62" y="244"/>
                  </a:lnTo>
                  <a:lnTo>
                    <a:pt x="61" y="242"/>
                  </a:lnTo>
                  <a:lnTo>
                    <a:pt x="61" y="240"/>
                  </a:lnTo>
                  <a:lnTo>
                    <a:pt x="60" y="239"/>
                  </a:lnTo>
                  <a:lnTo>
                    <a:pt x="61" y="238"/>
                  </a:lnTo>
                  <a:lnTo>
                    <a:pt x="61" y="237"/>
                  </a:lnTo>
                  <a:lnTo>
                    <a:pt x="62" y="235"/>
                  </a:lnTo>
                  <a:lnTo>
                    <a:pt x="62" y="233"/>
                  </a:lnTo>
                  <a:lnTo>
                    <a:pt x="64" y="231"/>
                  </a:lnTo>
                  <a:lnTo>
                    <a:pt x="64" y="229"/>
                  </a:lnTo>
                  <a:lnTo>
                    <a:pt x="64" y="228"/>
                  </a:lnTo>
                  <a:lnTo>
                    <a:pt x="62" y="226"/>
                  </a:lnTo>
                  <a:lnTo>
                    <a:pt x="62" y="227"/>
                  </a:lnTo>
                  <a:lnTo>
                    <a:pt x="61" y="228"/>
                  </a:lnTo>
                  <a:lnTo>
                    <a:pt x="60" y="228"/>
                  </a:lnTo>
                  <a:lnTo>
                    <a:pt x="59" y="229"/>
                  </a:lnTo>
                  <a:lnTo>
                    <a:pt x="58" y="230"/>
                  </a:lnTo>
                  <a:lnTo>
                    <a:pt x="57" y="231"/>
                  </a:lnTo>
                  <a:lnTo>
                    <a:pt x="56" y="231"/>
                  </a:lnTo>
                  <a:lnTo>
                    <a:pt x="55" y="233"/>
                  </a:lnTo>
                  <a:lnTo>
                    <a:pt x="53" y="233"/>
                  </a:lnTo>
                  <a:lnTo>
                    <a:pt x="51" y="231"/>
                  </a:lnTo>
                  <a:lnTo>
                    <a:pt x="50" y="230"/>
                  </a:lnTo>
                  <a:lnTo>
                    <a:pt x="49" y="230"/>
                  </a:lnTo>
                  <a:lnTo>
                    <a:pt x="47" y="230"/>
                  </a:lnTo>
                  <a:lnTo>
                    <a:pt x="45" y="230"/>
                  </a:lnTo>
                  <a:lnTo>
                    <a:pt x="43" y="230"/>
                  </a:lnTo>
                  <a:lnTo>
                    <a:pt x="42" y="231"/>
                  </a:lnTo>
                  <a:lnTo>
                    <a:pt x="40" y="229"/>
                  </a:lnTo>
                  <a:lnTo>
                    <a:pt x="38" y="229"/>
                  </a:lnTo>
                  <a:lnTo>
                    <a:pt x="38" y="228"/>
                  </a:lnTo>
                  <a:lnTo>
                    <a:pt x="36" y="228"/>
                  </a:lnTo>
                  <a:lnTo>
                    <a:pt x="35" y="227"/>
                  </a:lnTo>
                  <a:lnTo>
                    <a:pt x="33" y="227"/>
                  </a:lnTo>
                  <a:lnTo>
                    <a:pt x="32" y="225"/>
                  </a:lnTo>
                  <a:lnTo>
                    <a:pt x="32" y="223"/>
                  </a:lnTo>
                  <a:lnTo>
                    <a:pt x="30" y="221"/>
                  </a:lnTo>
                  <a:lnTo>
                    <a:pt x="29" y="219"/>
                  </a:lnTo>
                  <a:lnTo>
                    <a:pt x="26" y="218"/>
                  </a:lnTo>
                  <a:lnTo>
                    <a:pt x="25" y="217"/>
                  </a:lnTo>
                  <a:lnTo>
                    <a:pt x="24" y="217"/>
                  </a:lnTo>
                  <a:lnTo>
                    <a:pt x="24" y="215"/>
                  </a:lnTo>
                  <a:lnTo>
                    <a:pt x="23" y="214"/>
                  </a:lnTo>
                  <a:lnTo>
                    <a:pt x="22" y="214"/>
                  </a:lnTo>
                  <a:lnTo>
                    <a:pt x="21" y="213"/>
                  </a:lnTo>
                  <a:lnTo>
                    <a:pt x="19" y="212"/>
                  </a:lnTo>
                  <a:lnTo>
                    <a:pt x="18" y="212"/>
                  </a:lnTo>
                  <a:lnTo>
                    <a:pt x="16" y="213"/>
                  </a:lnTo>
                  <a:lnTo>
                    <a:pt x="14" y="213"/>
                  </a:lnTo>
                  <a:lnTo>
                    <a:pt x="12" y="213"/>
                  </a:lnTo>
                  <a:lnTo>
                    <a:pt x="9" y="213"/>
                  </a:lnTo>
                  <a:lnTo>
                    <a:pt x="8" y="213"/>
                  </a:lnTo>
                  <a:lnTo>
                    <a:pt x="8" y="212"/>
                  </a:lnTo>
                  <a:lnTo>
                    <a:pt x="7" y="211"/>
                  </a:lnTo>
                  <a:lnTo>
                    <a:pt x="6" y="209"/>
                  </a:lnTo>
                  <a:lnTo>
                    <a:pt x="5" y="208"/>
                  </a:lnTo>
                  <a:lnTo>
                    <a:pt x="4" y="205"/>
                  </a:lnTo>
                  <a:lnTo>
                    <a:pt x="4" y="204"/>
                  </a:lnTo>
                  <a:lnTo>
                    <a:pt x="3" y="203"/>
                  </a:lnTo>
                  <a:lnTo>
                    <a:pt x="1" y="202"/>
                  </a:lnTo>
                  <a:lnTo>
                    <a:pt x="3" y="200"/>
                  </a:lnTo>
                  <a:lnTo>
                    <a:pt x="3" y="198"/>
                  </a:lnTo>
                  <a:lnTo>
                    <a:pt x="3" y="197"/>
                  </a:lnTo>
                  <a:lnTo>
                    <a:pt x="4" y="196"/>
                  </a:lnTo>
                  <a:lnTo>
                    <a:pt x="5" y="195"/>
                  </a:lnTo>
                  <a:lnTo>
                    <a:pt x="6" y="194"/>
                  </a:lnTo>
                  <a:lnTo>
                    <a:pt x="7" y="194"/>
                  </a:lnTo>
                  <a:lnTo>
                    <a:pt x="9" y="194"/>
                  </a:lnTo>
                  <a:lnTo>
                    <a:pt x="10" y="194"/>
                  </a:lnTo>
                  <a:lnTo>
                    <a:pt x="12" y="193"/>
                  </a:lnTo>
                  <a:lnTo>
                    <a:pt x="13" y="193"/>
                  </a:lnTo>
                  <a:lnTo>
                    <a:pt x="13" y="192"/>
                  </a:lnTo>
                  <a:lnTo>
                    <a:pt x="14" y="192"/>
                  </a:lnTo>
                  <a:lnTo>
                    <a:pt x="14" y="188"/>
                  </a:lnTo>
                  <a:lnTo>
                    <a:pt x="15" y="188"/>
                  </a:lnTo>
                  <a:lnTo>
                    <a:pt x="17" y="187"/>
                  </a:lnTo>
                  <a:lnTo>
                    <a:pt x="16" y="185"/>
                  </a:lnTo>
                  <a:lnTo>
                    <a:pt x="15" y="184"/>
                  </a:lnTo>
                  <a:lnTo>
                    <a:pt x="15" y="183"/>
                  </a:lnTo>
                  <a:lnTo>
                    <a:pt x="14" y="180"/>
                  </a:lnTo>
                  <a:lnTo>
                    <a:pt x="13" y="178"/>
                  </a:lnTo>
                  <a:lnTo>
                    <a:pt x="12" y="177"/>
                  </a:lnTo>
                  <a:lnTo>
                    <a:pt x="9" y="175"/>
                  </a:lnTo>
                  <a:lnTo>
                    <a:pt x="8" y="172"/>
                  </a:lnTo>
                  <a:lnTo>
                    <a:pt x="8" y="171"/>
                  </a:lnTo>
                  <a:lnTo>
                    <a:pt x="6" y="171"/>
                  </a:lnTo>
                  <a:lnTo>
                    <a:pt x="5" y="170"/>
                  </a:lnTo>
                  <a:lnTo>
                    <a:pt x="4" y="170"/>
                  </a:lnTo>
                  <a:lnTo>
                    <a:pt x="3" y="170"/>
                  </a:lnTo>
                  <a:lnTo>
                    <a:pt x="1" y="168"/>
                  </a:lnTo>
                  <a:lnTo>
                    <a:pt x="1" y="167"/>
                  </a:lnTo>
                  <a:lnTo>
                    <a:pt x="0" y="167"/>
                  </a:lnTo>
                  <a:lnTo>
                    <a:pt x="1" y="164"/>
                  </a:lnTo>
                  <a:lnTo>
                    <a:pt x="3" y="163"/>
                  </a:lnTo>
                  <a:lnTo>
                    <a:pt x="3" y="161"/>
                  </a:lnTo>
                  <a:lnTo>
                    <a:pt x="4" y="160"/>
                  </a:lnTo>
                  <a:lnTo>
                    <a:pt x="5" y="159"/>
                  </a:lnTo>
                  <a:lnTo>
                    <a:pt x="6" y="156"/>
                  </a:lnTo>
                  <a:lnTo>
                    <a:pt x="8" y="155"/>
                  </a:lnTo>
                  <a:lnTo>
                    <a:pt x="9" y="153"/>
                  </a:lnTo>
                  <a:lnTo>
                    <a:pt x="10" y="151"/>
                  </a:lnTo>
                  <a:lnTo>
                    <a:pt x="12" y="150"/>
                  </a:lnTo>
                  <a:lnTo>
                    <a:pt x="13" y="147"/>
                  </a:lnTo>
                  <a:lnTo>
                    <a:pt x="13" y="148"/>
                  </a:lnTo>
                  <a:lnTo>
                    <a:pt x="14" y="148"/>
                  </a:lnTo>
                  <a:lnTo>
                    <a:pt x="15" y="147"/>
                  </a:lnTo>
                  <a:lnTo>
                    <a:pt x="16" y="148"/>
                  </a:lnTo>
                  <a:lnTo>
                    <a:pt x="17" y="147"/>
                  </a:lnTo>
                  <a:lnTo>
                    <a:pt x="18" y="147"/>
                  </a:lnTo>
                  <a:lnTo>
                    <a:pt x="19" y="146"/>
                  </a:lnTo>
                  <a:lnTo>
                    <a:pt x="21" y="145"/>
                  </a:lnTo>
                  <a:lnTo>
                    <a:pt x="22" y="146"/>
                  </a:lnTo>
                  <a:lnTo>
                    <a:pt x="23" y="145"/>
                  </a:lnTo>
                  <a:lnTo>
                    <a:pt x="24" y="144"/>
                  </a:lnTo>
                  <a:lnTo>
                    <a:pt x="25" y="143"/>
                  </a:lnTo>
                  <a:lnTo>
                    <a:pt x="26" y="142"/>
                  </a:lnTo>
                  <a:lnTo>
                    <a:pt x="27" y="141"/>
                  </a:lnTo>
                  <a:lnTo>
                    <a:pt x="27" y="139"/>
                  </a:lnTo>
                  <a:lnTo>
                    <a:pt x="29" y="139"/>
                  </a:lnTo>
                  <a:lnTo>
                    <a:pt x="30" y="138"/>
                  </a:lnTo>
                  <a:lnTo>
                    <a:pt x="30" y="137"/>
                  </a:lnTo>
                  <a:lnTo>
                    <a:pt x="31" y="137"/>
                  </a:lnTo>
                  <a:lnTo>
                    <a:pt x="32" y="136"/>
                  </a:lnTo>
                  <a:lnTo>
                    <a:pt x="32" y="135"/>
                  </a:lnTo>
                  <a:lnTo>
                    <a:pt x="33" y="135"/>
                  </a:lnTo>
                  <a:lnTo>
                    <a:pt x="35" y="136"/>
                  </a:lnTo>
                  <a:lnTo>
                    <a:pt x="36" y="136"/>
                  </a:lnTo>
                  <a:lnTo>
                    <a:pt x="38" y="136"/>
                  </a:lnTo>
                  <a:lnTo>
                    <a:pt x="38" y="135"/>
                  </a:lnTo>
                  <a:lnTo>
                    <a:pt x="36" y="134"/>
                  </a:lnTo>
                  <a:lnTo>
                    <a:pt x="35" y="134"/>
                  </a:lnTo>
                  <a:lnTo>
                    <a:pt x="36" y="133"/>
                  </a:lnTo>
                  <a:lnTo>
                    <a:pt x="36" y="131"/>
                  </a:lnTo>
                  <a:lnTo>
                    <a:pt x="38" y="130"/>
                  </a:lnTo>
                  <a:lnTo>
                    <a:pt x="39" y="130"/>
                  </a:lnTo>
                  <a:lnTo>
                    <a:pt x="40" y="129"/>
                  </a:lnTo>
                  <a:lnTo>
                    <a:pt x="41" y="128"/>
                  </a:lnTo>
                  <a:lnTo>
                    <a:pt x="42" y="128"/>
                  </a:lnTo>
                  <a:lnTo>
                    <a:pt x="43" y="128"/>
                  </a:lnTo>
                  <a:lnTo>
                    <a:pt x="44" y="128"/>
                  </a:lnTo>
                  <a:lnTo>
                    <a:pt x="47" y="128"/>
                  </a:lnTo>
                  <a:lnTo>
                    <a:pt x="48" y="129"/>
                  </a:lnTo>
                  <a:lnTo>
                    <a:pt x="49" y="129"/>
                  </a:lnTo>
                  <a:lnTo>
                    <a:pt x="50" y="129"/>
                  </a:lnTo>
                  <a:lnTo>
                    <a:pt x="51" y="128"/>
                  </a:lnTo>
                  <a:lnTo>
                    <a:pt x="50" y="128"/>
                  </a:lnTo>
                  <a:lnTo>
                    <a:pt x="50" y="126"/>
                  </a:lnTo>
                  <a:lnTo>
                    <a:pt x="50" y="123"/>
                  </a:lnTo>
                  <a:lnTo>
                    <a:pt x="50" y="122"/>
                  </a:lnTo>
                  <a:lnTo>
                    <a:pt x="51" y="120"/>
                  </a:lnTo>
                  <a:lnTo>
                    <a:pt x="52" y="119"/>
                  </a:lnTo>
                  <a:lnTo>
                    <a:pt x="52" y="118"/>
                  </a:lnTo>
                  <a:lnTo>
                    <a:pt x="51" y="117"/>
                  </a:lnTo>
                  <a:lnTo>
                    <a:pt x="50" y="117"/>
                  </a:lnTo>
                  <a:lnTo>
                    <a:pt x="49" y="117"/>
                  </a:lnTo>
                  <a:lnTo>
                    <a:pt x="48" y="117"/>
                  </a:lnTo>
                  <a:lnTo>
                    <a:pt x="48" y="116"/>
                  </a:lnTo>
                  <a:lnTo>
                    <a:pt x="47" y="114"/>
                  </a:lnTo>
                  <a:lnTo>
                    <a:pt x="47" y="113"/>
                  </a:lnTo>
                  <a:lnTo>
                    <a:pt x="47" y="112"/>
                  </a:lnTo>
                  <a:lnTo>
                    <a:pt x="45" y="110"/>
                  </a:lnTo>
                  <a:lnTo>
                    <a:pt x="45" y="109"/>
                  </a:lnTo>
                  <a:lnTo>
                    <a:pt x="45" y="108"/>
                  </a:lnTo>
                  <a:lnTo>
                    <a:pt x="45" y="106"/>
                  </a:lnTo>
                  <a:lnTo>
                    <a:pt x="44" y="105"/>
                  </a:lnTo>
                  <a:lnTo>
                    <a:pt x="45" y="104"/>
                  </a:lnTo>
                  <a:lnTo>
                    <a:pt x="45" y="103"/>
                  </a:lnTo>
                  <a:lnTo>
                    <a:pt x="47" y="102"/>
                  </a:lnTo>
                  <a:lnTo>
                    <a:pt x="48" y="101"/>
                  </a:lnTo>
                  <a:lnTo>
                    <a:pt x="50" y="100"/>
                  </a:lnTo>
                  <a:lnTo>
                    <a:pt x="50" y="98"/>
                  </a:lnTo>
                  <a:lnTo>
                    <a:pt x="51" y="98"/>
                  </a:lnTo>
                  <a:lnTo>
                    <a:pt x="50" y="97"/>
                  </a:lnTo>
                  <a:lnTo>
                    <a:pt x="50" y="96"/>
                  </a:lnTo>
                  <a:lnTo>
                    <a:pt x="51" y="96"/>
                  </a:lnTo>
                  <a:lnTo>
                    <a:pt x="51" y="95"/>
                  </a:lnTo>
                  <a:lnTo>
                    <a:pt x="51" y="94"/>
                  </a:lnTo>
                  <a:lnTo>
                    <a:pt x="51" y="93"/>
                  </a:lnTo>
                  <a:lnTo>
                    <a:pt x="51" y="92"/>
                  </a:lnTo>
                  <a:lnTo>
                    <a:pt x="51" y="91"/>
                  </a:lnTo>
                  <a:lnTo>
                    <a:pt x="51" y="89"/>
                  </a:lnTo>
                  <a:lnTo>
                    <a:pt x="51" y="88"/>
                  </a:lnTo>
                  <a:lnTo>
                    <a:pt x="52" y="88"/>
                  </a:lnTo>
                  <a:lnTo>
                    <a:pt x="52" y="87"/>
                  </a:lnTo>
                  <a:lnTo>
                    <a:pt x="53" y="87"/>
                  </a:lnTo>
                  <a:lnTo>
                    <a:pt x="56" y="86"/>
                  </a:lnTo>
                  <a:lnTo>
                    <a:pt x="57" y="86"/>
                  </a:lnTo>
                  <a:lnTo>
                    <a:pt x="58" y="86"/>
                  </a:lnTo>
                  <a:lnTo>
                    <a:pt x="58" y="85"/>
                  </a:lnTo>
                  <a:lnTo>
                    <a:pt x="60" y="84"/>
                  </a:lnTo>
                  <a:lnTo>
                    <a:pt x="61" y="83"/>
                  </a:lnTo>
                  <a:lnTo>
                    <a:pt x="61" y="81"/>
                  </a:lnTo>
                  <a:lnTo>
                    <a:pt x="62" y="80"/>
                  </a:lnTo>
                  <a:lnTo>
                    <a:pt x="62" y="78"/>
                  </a:lnTo>
                  <a:lnTo>
                    <a:pt x="62" y="77"/>
                  </a:lnTo>
                  <a:lnTo>
                    <a:pt x="64" y="76"/>
                  </a:lnTo>
                  <a:lnTo>
                    <a:pt x="64" y="75"/>
                  </a:lnTo>
                  <a:lnTo>
                    <a:pt x="64" y="74"/>
                  </a:lnTo>
                  <a:lnTo>
                    <a:pt x="65" y="72"/>
                  </a:lnTo>
                  <a:lnTo>
                    <a:pt x="65" y="71"/>
                  </a:lnTo>
                  <a:lnTo>
                    <a:pt x="66" y="70"/>
                  </a:lnTo>
                  <a:lnTo>
                    <a:pt x="67" y="68"/>
                  </a:lnTo>
                  <a:lnTo>
                    <a:pt x="68" y="67"/>
                  </a:lnTo>
                  <a:lnTo>
                    <a:pt x="69" y="66"/>
                  </a:lnTo>
                  <a:lnTo>
                    <a:pt x="70" y="66"/>
                  </a:lnTo>
                  <a:lnTo>
                    <a:pt x="72" y="64"/>
                  </a:lnTo>
                  <a:lnTo>
                    <a:pt x="72" y="63"/>
                  </a:lnTo>
                  <a:lnTo>
                    <a:pt x="73" y="63"/>
                  </a:lnTo>
                  <a:lnTo>
                    <a:pt x="74" y="62"/>
                  </a:lnTo>
                  <a:lnTo>
                    <a:pt x="75" y="61"/>
                  </a:lnTo>
                  <a:lnTo>
                    <a:pt x="76" y="61"/>
                  </a:lnTo>
                  <a:lnTo>
                    <a:pt x="76" y="60"/>
                  </a:lnTo>
                  <a:lnTo>
                    <a:pt x="77" y="59"/>
                  </a:lnTo>
                  <a:lnTo>
                    <a:pt x="77" y="58"/>
                  </a:lnTo>
                  <a:lnTo>
                    <a:pt x="78" y="56"/>
                  </a:lnTo>
                  <a:lnTo>
                    <a:pt x="79" y="55"/>
                  </a:lnTo>
                  <a:lnTo>
                    <a:pt x="81" y="55"/>
                  </a:lnTo>
                  <a:lnTo>
                    <a:pt x="84" y="53"/>
                  </a:lnTo>
                  <a:lnTo>
                    <a:pt x="84" y="54"/>
                  </a:lnTo>
                  <a:lnTo>
                    <a:pt x="85" y="54"/>
                  </a:lnTo>
                  <a:lnTo>
                    <a:pt x="85" y="55"/>
                  </a:lnTo>
                  <a:lnTo>
                    <a:pt x="86" y="55"/>
                  </a:lnTo>
                  <a:lnTo>
                    <a:pt x="87" y="55"/>
                  </a:lnTo>
                  <a:lnTo>
                    <a:pt x="88" y="55"/>
                  </a:lnTo>
                  <a:lnTo>
                    <a:pt x="88" y="56"/>
                  </a:lnTo>
                  <a:lnTo>
                    <a:pt x="90" y="56"/>
                  </a:lnTo>
                  <a:lnTo>
                    <a:pt x="91" y="56"/>
                  </a:lnTo>
                  <a:lnTo>
                    <a:pt x="92" y="55"/>
                  </a:lnTo>
                  <a:lnTo>
                    <a:pt x="93" y="54"/>
                  </a:lnTo>
                  <a:lnTo>
                    <a:pt x="95" y="53"/>
                  </a:lnTo>
                  <a:lnTo>
                    <a:pt x="96" y="52"/>
                  </a:lnTo>
                  <a:lnTo>
                    <a:pt x="98" y="53"/>
                  </a:lnTo>
                  <a:lnTo>
                    <a:pt x="99" y="52"/>
                  </a:lnTo>
                  <a:lnTo>
                    <a:pt x="100" y="52"/>
                  </a:lnTo>
                  <a:lnTo>
                    <a:pt x="102" y="51"/>
                  </a:lnTo>
                  <a:lnTo>
                    <a:pt x="103" y="51"/>
                  </a:lnTo>
                  <a:lnTo>
                    <a:pt x="104" y="51"/>
                  </a:lnTo>
                  <a:lnTo>
                    <a:pt x="104" y="49"/>
                  </a:lnTo>
                  <a:lnTo>
                    <a:pt x="107" y="49"/>
                  </a:lnTo>
                  <a:lnTo>
                    <a:pt x="108" y="50"/>
                  </a:lnTo>
                  <a:lnTo>
                    <a:pt x="109" y="51"/>
                  </a:lnTo>
                  <a:lnTo>
                    <a:pt x="111" y="52"/>
                  </a:lnTo>
                  <a:lnTo>
                    <a:pt x="111" y="53"/>
                  </a:lnTo>
                  <a:lnTo>
                    <a:pt x="112" y="54"/>
                  </a:lnTo>
                  <a:lnTo>
                    <a:pt x="112" y="55"/>
                  </a:lnTo>
                  <a:lnTo>
                    <a:pt x="115" y="56"/>
                  </a:lnTo>
                  <a:lnTo>
                    <a:pt x="115" y="54"/>
                  </a:lnTo>
                  <a:lnTo>
                    <a:pt x="116" y="54"/>
                  </a:lnTo>
                  <a:lnTo>
                    <a:pt x="117" y="52"/>
                  </a:lnTo>
                  <a:lnTo>
                    <a:pt x="117" y="50"/>
                  </a:lnTo>
                  <a:lnTo>
                    <a:pt x="118" y="49"/>
                  </a:lnTo>
                  <a:lnTo>
                    <a:pt x="120" y="46"/>
                  </a:lnTo>
                  <a:lnTo>
                    <a:pt x="121" y="45"/>
                  </a:lnTo>
                  <a:lnTo>
                    <a:pt x="122" y="45"/>
                  </a:lnTo>
                  <a:lnTo>
                    <a:pt x="125" y="45"/>
                  </a:lnTo>
                  <a:lnTo>
                    <a:pt x="127" y="45"/>
                  </a:lnTo>
                  <a:lnTo>
                    <a:pt x="128" y="44"/>
                  </a:lnTo>
                  <a:lnTo>
                    <a:pt x="130" y="43"/>
                  </a:lnTo>
                  <a:lnTo>
                    <a:pt x="133" y="42"/>
                  </a:lnTo>
                  <a:lnTo>
                    <a:pt x="135" y="41"/>
                  </a:lnTo>
                  <a:lnTo>
                    <a:pt x="136" y="39"/>
                  </a:lnTo>
                  <a:lnTo>
                    <a:pt x="138" y="39"/>
                  </a:lnTo>
                  <a:lnTo>
                    <a:pt x="139" y="38"/>
                  </a:lnTo>
                  <a:lnTo>
                    <a:pt x="142" y="37"/>
                  </a:lnTo>
                  <a:lnTo>
                    <a:pt x="143" y="37"/>
                  </a:lnTo>
                  <a:lnTo>
                    <a:pt x="145" y="36"/>
                  </a:lnTo>
                  <a:lnTo>
                    <a:pt x="146" y="36"/>
                  </a:lnTo>
                  <a:lnTo>
                    <a:pt x="147" y="35"/>
                  </a:lnTo>
                  <a:lnTo>
                    <a:pt x="150" y="36"/>
                  </a:lnTo>
                  <a:lnTo>
                    <a:pt x="151" y="36"/>
                  </a:lnTo>
                  <a:lnTo>
                    <a:pt x="152" y="37"/>
                  </a:lnTo>
                  <a:lnTo>
                    <a:pt x="153" y="37"/>
                  </a:lnTo>
                  <a:lnTo>
                    <a:pt x="153" y="38"/>
                  </a:lnTo>
                  <a:lnTo>
                    <a:pt x="154" y="39"/>
                  </a:lnTo>
                  <a:lnTo>
                    <a:pt x="155" y="39"/>
                  </a:lnTo>
                  <a:lnTo>
                    <a:pt x="156" y="41"/>
                  </a:lnTo>
                  <a:lnTo>
                    <a:pt x="157" y="41"/>
                  </a:lnTo>
                  <a:lnTo>
                    <a:pt x="157" y="42"/>
                  </a:lnTo>
                  <a:lnTo>
                    <a:pt x="157" y="44"/>
                  </a:lnTo>
                  <a:lnTo>
                    <a:pt x="157" y="45"/>
                  </a:lnTo>
                  <a:lnTo>
                    <a:pt x="159" y="44"/>
                  </a:lnTo>
                  <a:lnTo>
                    <a:pt x="161" y="44"/>
                  </a:lnTo>
                  <a:lnTo>
                    <a:pt x="161" y="45"/>
                  </a:lnTo>
                  <a:lnTo>
                    <a:pt x="162" y="44"/>
                  </a:lnTo>
                  <a:lnTo>
                    <a:pt x="163" y="43"/>
                  </a:lnTo>
                  <a:lnTo>
                    <a:pt x="164" y="43"/>
                  </a:lnTo>
                  <a:lnTo>
                    <a:pt x="167" y="42"/>
                  </a:lnTo>
                  <a:lnTo>
                    <a:pt x="169" y="41"/>
                  </a:lnTo>
                  <a:lnTo>
                    <a:pt x="170" y="41"/>
                  </a:lnTo>
                  <a:lnTo>
                    <a:pt x="172" y="39"/>
                  </a:lnTo>
                  <a:lnTo>
                    <a:pt x="171" y="38"/>
                  </a:lnTo>
                  <a:lnTo>
                    <a:pt x="171" y="37"/>
                  </a:lnTo>
                  <a:lnTo>
                    <a:pt x="171" y="36"/>
                  </a:lnTo>
                  <a:lnTo>
                    <a:pt x="170" y="35"/>
                  </a:lnTo>
                  <a:lnTo>
                    <a:pt x="170" y="34"/>
                  </a:lnTo>
                  <a:lnTo>
                    <a:pt x="170" y="33"/>
                  </a:lnTo>
                  <a:lnTo>
                    <a:pt x="169" y="31"/>
                  </a:lnTo>
                  <a:lnTo>
                    <a:pt x="169" y="30"/>
                  </a:lnTo>
                  <a:lnTo>
                    <a:pt x="169" y="29"/>
                  </a:lnTo>
                  <a:lnTo>
                    <a:pt x="169" y="28"/>
                  </a:lnTo>
                  <a:lnTo>
                    <a:pt x="169" y="27"/>
                  </a:lnTo>
                  <a:lnTo>
                    <a:pt x="168" y="27"/>
                  </a:lnTo>
                  <a:lnTo>
                    <a:pt x="167" y="26"/>
                  </a:lnTo>
                  <a:lnTo>
                    <a:pt x="164" y="26"/>
                  </a:lnTo>
                  <a:lnTo>
                    <a:pt x="163" y="25"/>
                  </a:lnTo>
                  <a:lnTo>
                    <a:pt x="161" y="25"/>
                  </a:lnTo>
                  <a:lnTo>
                    <a:pt x="160" y="24"/>
                  </a:lnTo>
                  <a:lnTo>
                    <a:pt x="157" y="24"/>
                  </a:lnTo>
                  <a:lnTo>
                    <a:pt x="156" y="24"/>
                  </a:lnTo>
                  <a:lnTo>
                    <a:pt x="156" y="22"/>
                  </a:lnTo>
                  <a:lnTo>
                    <a:pt x="156" y="20"/>
                  </a:lnTo>
                  <a:lnTo>
                    <a:pt x="156" y="19"/>
                  </a:lnTo>
                  <a:lnTo>
                    <a:pt x="156" y="18"/>
                  </a:lnTo>
                  <a:lnTo>
                    <a:pt x="156" y="17"/>
                  </a:lnTo>
                  <a:lnTo>
                    <a:pt x="156" y="16"/>
                  </a:lnTo>
                  <a:lnTo>
                    <a:pt x="156" y="13"/>
                  </a:lnTo>
                  <a:lnTo>
                    <a:pt x="156" y="12"/>
                  </a:lnTo>
                  <a:lnTo>
                    <a:pt x="156" y="11"/>
                  </a:lnTo>
                  <a:lnTo>
                    <a:pt x="156" y="10"/>
                  </a:lnTo>
                  <a:lnTo>
                    <a:pt x="156" y="9"/>
                  </a:lnTo>
                  <a:lnTo>
                    <a:pt x="157" y="7"/>
                  </a:lnTo>
                  <a:lnTo>
                    <a:pt x="157" y="4"/>
                  </a:lnTo>
                  <a:lnTo>
                    <a:pt x="159" y="3"/>
                  </a:lnTo>
                  <a:lnTo>
                    <a:pt x="160" y="2"/>
                  </a:lnTo>
                  <a:lnTo>
                    <a:pt x="161" y="1"/>
                  </a:lnTo>
                  <a:lnTo>
                    <a:pt x="162" y="0"/>
                  </a:lnTo>
                  <a:lnTo>
                    <a:pt x="163" y="1"/>
                  </a:lnTo>
                  <a:lnTo>
                    <a:pt x="164" y="2"/>
                  </a:lnTo>
                  <a:lnTo>
                    <a:pt x="165" y="2"/>
                  </a:lnTo>
                  <a:lnTo>
                    <a:pt x="167" y="3"/>
                  </a:lnTo>
                  <a:lnTo>
                    <a:pt x="168" y="4"/>
                  </a:lnTo>
                  <a:lnTo>
                    <a:pt x="169" y="7"/>
                  </a:lnTo>
                  <a:lnTo>
                    <a:pt x="169" y="8"/>
                  </a:lnTo>
                  <a:lnTo>
                    <a:pt x="169" y="9"/>
                  </a:lnTo>
                  <a:lnTo>
                    <a:pt x="170" y="9"/>
                  </a:lnTo>
                  <a:lnTo>
                    <a:pt x="169" y="12"/>
                  </a:lnTo>
                  <a:lnTo>
                    <a:pt x="170" y="12"/>
                  </a:lnTo>
                  <a:lnTo>
                    <a:pt x="171" y="12"/>
                  </a:lnTo>
                  <a:lnTo>
                    <a:pt x="172" y="12"/>
                  </a:lnTo>
                  <a:lnTo>
                    <a:pt x="173" y="11"/>
                  </a:lnTo>
                  <a:lnTo>
                    <a:pt x="176" y="11"/>
                  </a:lnTo>
                  <a:lnTo>
                    <a:pt x="177" y="10"/>
                  </a:lnTo>
                  <a:lnTo>
                    <a:pt x="179" y="9"/>
                  </a:lnTo>
                  <a:lnTo>
                    <a:pt x="180" y="8"/>
                  </a:lnTo>
                  <a:lnTo>
                    <a:pt x="181" y="8"/>
                  </a:lnTo>
                  <a:lnTo>
                    <a:pt x="182" y="10"/>
                  </a:lnTo>
                  <a:lnTo>
                    <a:pt x="185" y="11"/>
                  </a:lnTo>
                  <a:lnTo>
                    <a:pt x="186" y="12"/>
                  </a:lnTo>
                  <a:lnTo>
                    <a:pt x="187" y="13"/>
                  </a:lnTo>
                  <a:lnTo>
                    <a:pt x="188" y="12"/>
                  </a:lnTo>
                  <a:lnTo>
                    <a:pt x="189" y="11"/>
                  </a:lnTo>
                  <a:lnTo>
                    <a:pt x="190" y="9"/>
                  </a:lnTo>
                  <a:lnTo>
                    <a:pt x="193" y="8"/>
                  </a:lnTo>
                  <a:lnTo>
                    <a:pt x="195" y="7"/>
                  </a:lnTo>
                  <a:lnTo>
                    <a:pt x="197" y="8"/>
                  </a:lnTo>
                  <a:lnTo>
                    <a:pt x="198" y="8"/>
                  </a:lnTo>
                  <a:lnTo>
                    <a:pt x="202" y="8"/>
                  </a:lnTo>
                  <a:lnTo>
                    <a:pt x="204" y="8"/>
                  </a:lnTo>
                  <a:lnTo>
                    <a:pt x="205" y="9"/>
                  </a:lnTo>
                  <a:lnTo>
                    <a:pt x="208" y="9"/>
                  </a:lnTo>
                  <a:lnTo>
                    <a:pt x="210" y="11"/>
                  </a:lnTo>
                  <a:lnTo>
                    <a:pt x="210" y="12"/>
                  </a:lnTo>
                  <a:lnTo>
                    <a:pt x="211" y="12"/>
                  </a:lnTo>
                  <a:lnTo>
                    <a:pt x="213" y="13"/>
                  </a:lnTo>
                  <a:lnTo>
                    <a:pt x="213" y="14"/>
                  </a:lnTo>
                  <a:lnTo>
                    <a:pt x="213" y="16"/>
                  </a:lnTo>
                  <a:lnTo>
                    <a:pt x="212" y="17"/>
                  </a:lnTo>
                  <a:lnTo>
                    <a:pt x="213" y="17"/>
                  </a:lnTo>
                  <a:lnTo>
                    <a:pt x="214" y="18"/>
                  </a:lnTo>
                  <a:lnTo>
                    <a:pt x="215" y="18"/>
                  </a:lnTo>
                  <a:lnTo>
                    <a:pt x="216" y="19"/>
                  </a:lnTo>
                  <a:lnTo>
                    <a:pt x="216" y="20"/>
                  </a:lnTo>
                  <a:lnTo>
                    <a:pt x="215" y="22"/>
                  </a:lnTo>
                  <a:lnTo>
                    <a:pt x="215" y="25"/>
                  </a:lnTo>
                  <a:lnTo>
                    <a:pt x="215" y="26"/>
                  </a:lnTo>
                  <a:lnTo>
                    <a:pt x="215" y="28"/>
                  </a:lnTo>
                  <a:lnTo>
                    <a:pt x="214" y="28"/>
                  </a:lnTo>
                  <a:lnTo>
                    <a:pt x="213" y="29"/>
                  </a:lnTo>
                  <a:lnTo>
                    <a:pt x="212" y="29"/>
                  </a:lnTo>
                  <a:lnTo>
                    <a:pt x="212" y="30"/>
                  </a:lnTo>
                  <a:lnTo>
                    <a:pt x="211" y="30"/>
                  </a:lnTo>
                  <a:lnTo>
                    <a:pt x="210" y="30"/>
                  </a:lnTo>
                  <a:lnTo>
                    <a:pt x="210" y="31"/>
                  </a:lnTo>
                  <a:lnTo>
                    <a:pt x="210" y="33"/>
                  </a:lnTo>
                  <a:lnTo>
                    <a:pt x="210" y="34"/>
                  </a:lnTo>
                  <a:lnTo>
                    <a:pt x="210" y="35"/>
                  </a:lnTo>
                  <a:lnTo>
                    <a:pt x="210" y="36"/>
                  </a:lnTo>
                  <a:lnTo>
                    <a:pt x="210" y="37"/>
                  </a:lnTo>
                  <a:lnTo>
                    <a:pt x="211" y="38"/>
                  </a:lnTo>
                  <a:lnTo>
                    <a:pt x="212" y="39"/>
                  </a:lnTo>
                  <a:lnTo>
                    <a:pt x="212" y="41"/>
                  </a:lnTo>
                  <a:lnTo>
                    <a:pt x="213" y="41"/>
                  </a:lnTo>
                  <a:lnTo>
                    <a:pt x="213" y="42"/>
                  </a:lnTo>
                  <a:lnTo>
                    <a:pt x="213" y="43"/>
                  </a:lnTo>
                  <a:lnTo>
                    <a:pt x="213" y="44"/>
                  </a:lnTo>
                  <a:lnTo>
                    <a:pt x="214" y="44"/>
                  </a:lnTo>
                  <a:lnTo>
                    <a:pt x="215" y="44"/>
                  </a:lnTo>
                  <a:lnTo>
                    <a:pt x="216" y="44"/>
                  </a:lnTo>
                  <a:lnTo>
                    <a:pt x="217" y="45"/>
                  </a:lnTo>
                  <a:lnTo>
                    <a:pt x="217" y="46"/>
                  </a:lnTo>
                  <a:lnTo>
                    <a:pt x="216" y="49"/>
                  </a:lnTo>
                  <a:lnTo>
                    <a:pt x="216" y="50"/>
                  </a:lnTo>
                  <a:lnTo>
                    <a:pt x="216" y="52"/>
                  </a:lnTo>
                  <a:lnTo>
                    <a:pt x="215" y="53"/>
                  </a:lnTo>
                  <a:lnTo>
                    <a:pt x="215" y="54"/>
                  </a:lnTo>
                  <a:lnTo>
                    <a:pt x="214" y="56"/>
                  </a:lnTo>
                  <a:lnTo>
                    <a:pt x="214" y="58"/>
                  </a:lnTo>
                  <a:lnTo>
                    <a:pt x="214" y="59"/>
                  </a:lnTo>
                  <a:lnTo>
                    <a:pt x="215" y="60"/>
                  </a:lnTo>
                  <a:lnTo>
                    <a:pt x="216" y="61"/>
                  </a:lnTo>
                  <a:lnTo>
                    <a:pt x="217" y="62"/>
                  </a:lnTo>
                  <a:lnTo>
                    <a:pt x="220" y="64"/>
                  </a:lnTo>
                  <a:lnTo>
                    <a:pt x="221" y="67"/>
                  </a:lnTo>
                  <a:lnTo>
                    <a:pt x="221" y="68"/>
                  </a:lnTo>
                  <a:lnTo>
                    <a:pt x="222" y="69"/>
                  </a:lnTo>
                  <a:lnTo>
                    <a:pt x="223" y="71"/>
                  </a:lnTo>
                  <a:lnTo>
                    <a:pt x="223" y="72"/>
                  </a:lnTo>
                  <a:lnTo>
                    <a:pt x="224" y="72"/>
                  </a:lnTo>
                  <a:lnTo>
                    <a:pt x="227" y="74"/>
                  </a:lnTo>
                  <a:lnTo>
                    <a:pt x="229" y="71"/>
                  </a:lnTo>
                  <a:lnTo>
                    <a:pt x="229" y="70"/>
                  </a:lnTo>
                  <a:lnTo>
                    <a:pt x="230" y="69"/>
                  </a:lnTo>
                  <a:lnTo>
                    <a:pt x="231" y="68"/>
                  </a:lnTo>
                  <a:lnTo>
                    <a:pt x="232" y="68"/>
                  </a:lnTo>
                  <a:lnTo>
                    <a:pt x="232" y="67"/>
                  </a:lnTo>
                  <a:lnTo>
                    <a:pt x="233" y="66"/>
                  </a:lnTo>
                  <a:lnTo>
                    <a:pt x="236" y="64"/>
                  </a:lnTo>
                  <a:lnTo>
                    <a:pt x="236" y="63"/>
                  </a:lnTo>
                  <a:lnTo>
                    <a:pt x="237" y="63"/>
                  </a:lnTo>
                  <a:lnTo>
                    <a:pt x="237" y="62"/>
                  </a:lnTo>
                  <a:lnTo>
                    <a:pt x="238" y="63"/>
                  </a:lnTo>
                  <a:lnTo>
                    <a:pt x="239" y="64"/>
                  </a:lnTo>
                  <a:lnTo>
                    <a:pt x="239" y="63"/>
                  </a:lnTo>
                  <a:lnTo>
                    <a:pt x="240" y="63"/>
                  </a:lnTo>
                  <a:lnTo>
                    <a:pt x="241" y="62"/>
                  </a:lnTo>
                  <a:lnTo>
                    <a:pt x="241" y="61"/>
                  </a:lnTo>
                  <a:lnTo>
                    <a:pt x="242" y="61"/>
                  </a:lnTo>
                  <a:lnTo>
                    <a:pt x="242" y="60"/>
                  </a:lnTo>
                  <a:lnTo>
                    <a:pt x="241" y="59"/>
                  </a:lnTo>
                  <a:lnTo>
                    <a:pt x="240" y="59"/>
                  </a:lnTo>
                  <a:lnTo>
                    <a:pt x="240" y="58"/>
                  </a:lnTo>
                  <a:lnTo>
                    <a:pt x="242" y="56"/>
                  </a:lnTo>
                  <a:lnTo>
                    <a:pt x="245" y="55"/>
                  </a:lnTo>
                  <a:lnTo>
                    <a:pt x="246" y="53"/>
                  </a:lnTo>
                  <a:lnTo>
                    <a:pt x="246" y="52"/>
                  </a:lnTo>
                  <a:lnTo>
                    <a:pt x="247" y="51"/>
                  </a:lnTo>
                  <a:lnTo>
                    <a:pt x="248" y="51"/>
                  </a:lnTo>
                  <a:lnTo>
                    <a:pt x="247" y="50"/>
                  </a:lnTo>
                  <a:lnTo>
                    <a:pt x="246" y="49"/>
                  </a:lnTo>
                  <a:lnTo>
                    <a:pt x="245" y="49"/>
                  </a:lnTo>
                  <a:lnTo>
                    <a:pt x="243" y="50"/>
                  </a:lnTo>
                  <a:lnTo>
                    <a:pt x="242" y="50"/>
                  </a:lnTo>
                  <a:lnTo>
                    <a:pt x="242" y="49"/>
                  </a:lnTo>
                  <a:lnTo>
                    <a:pt x="242" y="46"/>
                  </a:lnTo>
                  <a:lnTo>
                    <a:pt x="243" y="44"/>
                  </a:lnTo>
                  <a:lnTo>
                    <a:pt x="243" y="42"/>
                  </a:lnTo>
                  <a:lnTo>
                    <a:pt x="245" y="41"/>
                  </a:lnTo>
                  <a:lnTo>
                    <a:pt x="245" y="38"/>
                  </a:lnTo>
                  <a:lnTo>
                    <a:pt x="245" y="37"/>
                  </a:lnTo>
                  <a:lnTo>
                    <a:pt x="245" y="36"/>
                  </a:lnTo>
                  <a:lnTo>
                    <a:pt x="243" y="34"/>
                  </a:lnTo>
                  <a:lnTo>
                    <a:pt x="241" y="33"/>
                  </a:lnTo>
                  <a:lnTo>
                    <a:pt x="241" y="31"/>
                  </a:lnTo>
                  <a:lnTo>
                    <a:pt x="240" y="30"/>
                  </a:lnTo>
                  <a:lnTo>
                    <a:pt x="240" y="29"/>
                  </a:lnTo>
                  <a:lnTo>
                    <a:pt x="240" y="28"/>
                  </a:lnTo>
                  <a:lnTo>
                    <a:pt x="240" y="26"/>
                  </a:lnTo>
                  <a:lnTo>
                    <a:pt x="240" y="25"/>
                  </a:lnTo>
                  <a:lnTo>
                    <a:pt x="240" y="22"/>
                  </a:lnTo>
                  <a:lnTo>
                    <a:pt x="241" y="21"/>
                  </a:lnTo>
                  <a:lnTo>
                    <a:pt x="241" y="20"/>
                  </a:lnTo>
                  <a:lnTo>
                    <a:pt x="241" y="19"/>
                  </a:lnTo>
                  <a:lnTo>
                    <a:pt x="243" y="18"/>
                  </a:lnTo>
                  <a:lnTo>
                    <a:pt x="243" y="17"/>
                  </a:lnTo>
                  <a:lnTo>
                    <a:pt x="243" y="14"/>
                  </a:lnTo>
                  <a:lnTo>
                    <a:pt x="243" y="13"/>
                  </a:lnTo>
                  <a:lnTo>
                    <a:pt x="245" y="12"/>
                  </a:lnTo>
                  <a:lnTo>
                    <a:pt x="246" y="11"/>
                  </a:lnTo>
                  <a:lnTo>
                    <a:pt x="247" y="11"/>
                  </a:lnTo>
                  <a:lnTo>
                    <a:pt x="248" y="10"/>
                  </a:lnTo>
                  <a:lnTo>
                    <a:pt x="250" y="10"/>
                  </a:lnTo>
                  <a:lnTo>
                    <a:pt x="251" y="10"/>
                  </a:lnTo>
                  <a:lnTo>
                    <a:pt x="251" y="11"/>
                  </a:lnTo>
                  <a:lnTo>
                    <a:pt x="251" y="12"/>
                  </a:lnTo>
                  <a:lnTo>
                    <a:pt x="253" y="13"/>
                  </a:lnTo>
                  <a:lnTo>
                    <a:pt x="254" y="14"/>
                  </a:lnTo>
                  <a:lnTo>
                    <a:pt x="255" y="16"/>
                  </a:lnTo>
                  <a:lnTo>
                    <a:pt x="255" y="18"/>
                  </a:lnTo>
                  <a:lnTo>
                    <a:pt x="254" y="19"/>
                  </a:lnTo>
                  <a:lnTo>
                    <a:pt x="253" y="21"/>
                  </a:lnTo>
                  <a:lnTo>
                    <a:pt x="251" y="22"/>
                  </a:lnTo>
                  <a:lnTo>
                    <a:pt x="254" y="22"/>
                  </a:lnTo>
                  <a:lnTo>
                    <a:pt x="255" y="22"/>
                  </a:lnTo>
                  <a:lnTo>
                    <a:pt x="256" y="22"/>
                  </a:lnTo>
                  <a:lnTo>
                    <a:pt x="257" y="22"/>
                  </a:lnTo>
                  <a:lnTo>
                    <a:pt x="257" y="24"/>
                  </a:lnTo>
                  <a:lnTo>
                    <a:pt x="258" y="25"/>
                  </a:lnTo>
                  <a:lnTo>
                    <a:pt x="259" y="25"/>
                  </a:lnTo>
                  <a:lnTo>
                    <a:pt x="259" y="26"/>
                  </a:lnTo>
                  <a:lnTo>
                    <a:pt x="260" y="26"/>
                  </a:lnTo>
                  <a:lnTo>
                    <a:pt x="260" y="27"/>
                  </a:lnTo>
                  <a:lnTo>
                    <a:pt x="262" y="27"/>
                  </a:lnTo>
                  <a:lnTo>
                    <a:pt x="262" y="29"/>
                  </a:lnTo>
                  <a:lnTo>
                    <a:pt x="263" y="29"/>
                  </a:lnTo>
                  <a:lnTo>
                    <a:pt x="264" y="29"/>
                  </a:lnTo>
                  <a:lnTo>
                    <a:pt x="265" y="29"/>
                  </a:lnTo>
                  <a:lnTo>
                    <a:pt x="267" y="29"/>
                  </a:lnTo>
                  <a:lnTo>
                    <a:pt x="268" y="29"/>
                  </a:lnTo>
                  <a:lnTo>
                    <a:pt x="268" y="30"/>
                  </a:lnTo>
                  <a:lnTo>
                    <a:pt x="270" y="30"/>
                  </a:lnTo>
                  <a:lnTo>
                    <a:pt x="271" y="31"/>
                  </a:lnTo>
                  <a:lnTo>
                    <a:pt x="272" y="31"/>
                  </a:lnTo>
                  <a:lnTo>
                    <a:pt x="272" y="30"/>
                  </a:lnTo>
                  <a:lnTo>
                    <a:pt x="273" y="30"/>
                  </a:lnTo>
                  <a:lnTo>
                    <a:pt x="274" y="29"/>
                  </a:lnTo>
                  <a:lnTo>
                    <a:pt x="274" y="30"/>
                  </a:lnTo>
                  <a:lnTo>
                    <a:pt x="275" y="30"/>
                  </a:lnTo>
                  <a:lnTo>
                    <a:pt x="275" y="31"/>
                  </a:lnTo>
                  <a:lnTo>
                    <a:pt x="274" y="33"/>
                  </a:lnTo>
                  <a:lnTo>
                    <a:pt x="276" y="33"/>
                  </a:lnTo>
                  <a:lnTo>
                    <a:pt x="276" y="35"/>
                  </a:lnTo>
                  <a:lnTo>
                    <a:pt x="276" y="36"/>
                  </a:lnTo>
                  <a:lnTo>
                    <a:pt x="277" y="38"/>
                  </a:lnTo>
                  <a:lnTo>
                    <a:pt x="277" y="39"/>
                  </a:lnTo>
                  <a:lnTo>
                    <a:pt x="277" y="41"/>
                  </a:lnTo>
                  <a:lnTo>
                    <a:pt x="277" y="42"/>
                  </a:lnTo>
                  <a:lnTo>
                    <a:pt x="277" y="44"/>
                  </a:lnTo>
                  <a:lnTo>
                    <a:pt x="279" y="44"/>
                  </a:lnTo>
                  <a:lnTo>
                    <a:pt x="279" y="45"/>
                  </a:lnTo>
                  <a:lnTo>
                    <a:pt x="280" y="46"/>
                  </a:lnTo>
                  <a:lnTo>
                    <a:pt x="281" y="47"/>
                  </a:lnTo>
                  <a:lnTo>
                    <a:pt x="282" y="49"/>
                  </a:lnTo>
                  <a:lnTo>
                    <a:pt x="283" y="49"/>
                  </a:lnTo>
                  <a:lnTo>
                    <a:pt x="283" y="50"/>
                  </a:lnTo>
                  <a:lnTo>
                    <a:pt x="282" y="51"/>
                  </a:lnTo>
                  <a:lnTo>
                    <a:pt x="282" y="52"/>
                  </a:lnTo>
                  <a:lnTo>
                    <a:pt x="281" y="53"/>
                  </a:lnTo>
                  <a:lnTo>
                    <a:pt x="279" y="54"/>
                  </a:lnTo>
                  <a:lnTo>
                    <a:pt x="279" y="55"/>
                  </a:lnTo>
                  <a:lnTo>
                    <a:pt x="280" y="58"/>
                  </a:lnTo>
                  <a:lnTo>
                    <a:pt x="281" y="59"/>
                  </a:lnTo>
                  <a:lnTo>
                    <a:pt x="281" y="60"/>
                  </a:lnTo>
                  <a:lnTo>
                    <a:pt x="281" y="61"/>
                  </a:lnTo>
                  <a:lnTo>
                    <a:pt x="282" y="62"/>
                  </a:lnTo>
                  <a:lnTo>
                    <a:pt x="282" y="64"/>
                  </a:lnTo>
                  <a:lnTo>
                    <a:pt x="282" y="66"/>
                  </a:lnTo>
                  <a:lnTo>
                    <a:pt x="283" y="67"/>
                  </a:lnTo>
                  <a:lnTo>
                    <a:pt x="283" y="68"/>
                  </a:lnTo>
                  <a:lnTo>
                    <a:pt x="283" y="69"/>
                  </a:lnTo>
                  <a:lnTo>
                    <a:pt x="283" y="70"/>
                  </a:lnTo>
                  <a:lnTo>
                    <a:pt x="283" y="71"/>
                  </a:lnTo>
                  <a:lnTo>
                    <a:pt x="284" y="72"/>
                  </a:lnTo>
                  <a:lnTo>
                    <a:pt x="285" y="74"/>
                  </a:lnTo>
                  <a:lnTo>
                    <a:pt x="286" y="75"/>
                  </a:lnTo>
                  <a:lnTo>
                    <a:pt x="288" y="76"/>
                  </a:lnTo>
                  <a:lnTo>
                    <a:pt x="289" y="76"/>
                  </a:lnTo>
                  <a:lnTo>
                    <a:pt x="290" y="76"/>
                  </a:lnTo>
                  <a:lnTo>
                    <a:pt x="291" y="76"/>
                  </a:lnTo>
                  <a:lnTo>
                    <a:pt x="291" y="75"/>
                  </a:lnTo>
                  <a:lnTo>
                    <a:pt x="292" y="75"/>
                  </a:lnTo>
                  <a:lnTo>
                    <a:pt x="293" y="74"/>
                  </a:lnTo>
                  <a:lnTo>
                    <a:pt x="293" y="72"/>
                  </a:lnTo>
                  <a:lnTo>
                    <a:pt x="294" y="70"/>
                  </a:lnTo>
                  <a:lnTo>
                    <a:pt x="296" y="69"/>
                  </a:lnTo>
                  <a:lnTo>
                    <a:pt x="297" y="68"/>
                  </a:lnTo>
                  <a:lnTo>
                    <a:pt x="297" y="69"/>
                  </a:lnTo>
                  <a:lnTo>
                    <a:pt x="298" y="68"/>
                  </a:lnTo>
                  <a:lnTo>
                    <a:pt x="299" y="67"/>
                  </a:lnTo>
                  <a:lnTo>
                    <a:pt x="300" y="67"/>
                  </a:lnTo>
                  <a:lnTo>
                    <a:pt x="301" y="64"/>
                  </a:lnTo>
                  <a:lnTo>
                    <a:pt x="302" y="64"/>
                  </a:lnTo>
                  <a:lnTo>
                    <a:pt x="305" y="64"/>
                  </a:lnTo>
                  <a:lnTo>
                    <a:pt x="307" y="62"/>
                  </a:lnTo>
                  <a:lnTo>
                    <a:pt x="308" y="62"/>
                  </a:lnTo>
                  <a:lnTo>
                    <a:pt x="309" y="61"/>
                  </a:lnTo>
                  <a:lnTo>
                    <a:pt x="311" y="62"/>
                  </a:lnTo>
                  <a:lnTo>
                    <a:pt x="314" y="63"/>
                  </a:lnTo>
                  <a:lnTo>
                    <a:pt x="315" y="63"/>
                  </a:lnTo>
                  <a:lnTo>
                    <a:pt x="316" y="64"/>
                  </a:lnTo>
                  <a:lnTo>
                    <a:pt x="317" y="63"/>
                  </a:lnTo>
                  <a:lnTo>
                    <a:pt x="318" y="64"/>
                  </a:lnTo>
                  <a:lnTo>
                    <a:pt x="320" y="66"/>
                  </a:lnTo>
                  <a:lnTo>
                    <a:pt x="323" y="66"/>
                  </a:lnTo>
                  <a:lnTo>
                    <a:pt x="324" y="68"/>
                  </a:lnTo>
                  <a:lnTo>
                    <a:pt x="326" y="70"/>
                  </a:lnTo>
                  <a:lnTo>
                    <a:pt x="325" y="71"/>
                  </a:lnTo>
                  <a:lnTo>
                    <a:pt x="324" y="72"/>
                  </a:lnTo>
                  <a:lnTo>
                    <a:pt x="325" y="72"/>
                  </a:lnTo>
                  <a:lnTo>
                    <a:pt x="326" y="74"/>
                  </a:lnTo>
                  <a:lnTo>
                    <a:pt x="327" y="74"/>
                  </a:lnTo>
                  <a:lnTo>
                    <a:pt x="327" y="75"/>
                  </a:lnTo>
                  <a:lnTo>
                    <a:pt x="328" y="75"/>
                  </a:lnTo>
                  <a:lnTo>
                    <a:pt x="329" y="75"/>
                  </a:lnTo>
                  <a:lnTo>
                    <a:pt x="331" y="76"/>
                  </a:lnTo>
                  <a:lnTo>
                    <a:pt x="332" y="78"/>
                  </a:lnTo>
                  <a:lnTo>
                    <a:pt x="333" y="78"/>
                  </a:lnTo>
                  <a:lnTo>
                    <a:pt x="334" y="78"/>
                  </a:lnTo>
                  <a:lnTo>
                    <a:pt x="335" y="79"/>
                  </a:lnTo>
                  <a:lnTo>
                    <a:pt x="336" y="80"/>
                  </a:lnTo>
                  <a:lnTo>
                    <a:pt x="336" y="84"/>
                  </a:lnTo>
                  <a:lnTo>
                    <a:pt x="336" y="85"/>
                  </a:lnTo>
                  <a:lnTo>
                    <a:pt x="337" y="86"/>
                  </a:lnTo>
                  <a:lnTo>
                    <a:pt x="336" y="87"/>
                  </a:lnTo>
                  <a:lnTo>
                    <a:pt x="335" y="89"/>
                  </a:lnTo>
                  <a:lnTo>
                    <a:pt x="334" y="89"/>
                  </a:lnTo>
                  <a:lnTo>
                    <a:pt x="333" y="89"/>
                  </a:lnTo>
                  <a:lnTo>
                    <a:pt x="332" y="89"/>
                  </a:lnTo>
                  <a:lnTo>
                    <a:pt x="331" y="89"/>
                  </a:lnTo>
                  <a:lnTo>
                    <a:pt x="329" y="89"/>
                  </a:lnTo>
                  <a:lnTo>
                    <a:pt x="328" y="89"/>
                  </a:lnTo>
                  <a:lnTo>
                    <a:pt x="327" y="89"/>
                  </a:lnTo>
                  <a:lnTo>
                    <a:pt x="326" y="91"/>
                  </a:lnTo>
                  <a:lnTo>
                    <a:pt x="324" y="89"/>
                  </a:lnTo>
                  <a:lnTo>
                    <a:pt x="322" y="92"/>
                  </a:lnTo>
                  <a:lnTo>
                    <a:pt x="319" y="91"/>
                  </a:lnTo>
                  <a:lnTo>
                    <a:pt x="318" y="92"/>
                  </a:lnTo>
                  <a:lnTo>
                    <a:pt x="317" y="93"/>
                  </a:lnTo>
                  <a:lnTo>
                    <a:pt x="316" y="95"/>
                  </a:lnTo>
                  <a:lnTo>
                    <a:pt x="316" y="97"/>
                  </a:lnTo>
                  <a:lnTo>
                    <a:pt x="315" y="98"/>
                  </a:lnTo>
                  <a:lnTo>
                    <a:pt x="312" y="100"/>
                  </a:lnTo>
                  <a:lnTo>
                    <a:pt x="311" y="101"/>
                  </a:lnTo>
                  <a:lnTo>
                    <a:pt x="310" y="101"/>
                  </a:lnTo>
                  <a:lnTo>
                    <a:pt x="310" y="103"/>
                  </a:lnTo>
                  <a:lnTo>
                    <a:pt x="310" y="104"/>
                  </a:lnTo>
                  <a:lnTo>
                    <a:pt x="309" y="105"/>
                  </a:lnTo>
                  <a:lnTo>
                    <a:pt x="309" y="108"/>
                  </a:lnTo>
                  <a:lnTo>
                    <a:pt x="308" y="109"/>
                  </a:lnTo>
                  <a:lnTo>
                    <a:pt x="308" y="111"/>
                  </a:lnTo>
                  <a:lnTo>
                    <a:pt x="308" y="113"/>
                  </a:lnTo>
                  <a:lnTo>
                    <a:pt x="307" y="114"/>
                  </a:lnTo>
                  <a:lnTo>
                    <a:pt x="308" y="116"/>
                  </a:lnTo>
                  <a:lnTo>
                    <a:pt x="309" y="117"/>
                  </a:lnTo>
                  <a:lnTo>
                    <a:pt x="310" y="118"/>
                  </a:lnTo>
                  <a:lnTo>
                    <a:pt x="310" y="120"/>
                  </a:lnTo>
                  <a:lnTo>
                    <a:pt x="311" y="120"/>
                  </a:lnTo>
                  <a:lnTo>
                    <a:pt x="311" y="122"/>
                  </a:lnTo>
                  <a:lnTo>
                    <a:pt x="312" y="123"/>
                  </a:lnTo>
                  <a:lnTo>
                    <a:pt x="314" y="125"/>
                  </a:lnTo>
                  <a:lnTo>
                    <a:pt x="314" y="127"/>
                  </a:lnTo>
                  <a:lnTo>
                    <a:pt x="315" y="127"/>
                  </a:lnTo>
                  <a:lnTo>
                    <a:pt x="316" y="127"/>
                  </a:lnTo>
                  <a:lnTo>
                    <a:pt x="317" y="126"/>
                  </a:lnTo>
                  <a:lnTo>
                    <a:pt x="319" y="127"/>
                  </a:lnTo>
                  <a:lnTo>
                    <a:pt x="320" y="127"/>
                  </a:lnTo>
                  <a:lnTo>
                    <a:pt x="320" y="128"/>
                  </a:lnTo>
                  <a:lnTo>
                    <a:pt x="322" y="129"/>
                  </a:lnTo>
                  <a:lnTo>
                    <a:pt x="324" y="129"/>
                  </a:lnTo>
                  <a:lnTo>
                    <a:pt x="324" y="130"/>
                  </a:lnTo>
                  <a:lnTo>
                    <a:pt x="325" y="130"/>
                  </a:lnTo>
                  <a:lnTo>
                    <a:pt x="326" y="130"/>
                  </a:lnTo>
                  <a:lnTo>
                    <a:pt x="327" y="130"/>
                  </a:lnTo>
                  <a:lnTo>
                    <a:pt x="328" y="130"/>
                  </a:lnTo>
                  <a:lnTo>
                    <a:pt x="329" y="130"/>
                  </a:lnTo>
                  <a:lnTo>
                    <a:pt x="331" y="131"/>
                  </a:lnTo>
                  <a:lnTo>
                    <a:pt x="332" y="133"/>
                  </a:lnTo>
                  <a:lnTo>
                    <a:pt x="333" y="134"/>
                  </a:lnTo>
                  <a:lnTo>
                    <a:pt x="332" y="135"/>
                  </a:lnTo>
                  <a:lnTo>
                    <a:pt x="331" y="136"/>
                  </a:lnTo>
                  <a:lnTo>
                    <a:pt x="331" y="137"/>
                  </a:lnTo>
                  <a:lnTo>
                    <a:pt x="331" y="138"/>
                  </a:lnTo>
                  <a:lnTo>
                    <a:pt x="329" y="138"/>
                  </a:lnTo>
                  <a:lnTo>
                    <a:pt x="328" y="141"/>
                  </a:lnTo>
                  <a:lnTo>
                    <a:pt x="328" y="142"/>
                  </a:lnTo>
                  <a:lnTo>
                    <a:pt x="328" y="143"/>
                  </a:lnTo>
                  <a:lnTo>
                    <a:pt x="328" y="144"/>
                  </a:lnTo>
                  <a:lnTo>
                    <a:pt x="328" y="145"/>
                  </a:lnTo>
                  <a:lnTo>
                    <a:pt x="327" y="146"/>
                  </a:lnTo>
                  <a:lnTo>
                    <a:pt x="327" y="147"/>
                  </a:lnTo>
                  <a:lnTo>
                    <a:pt x="327" y="148"/>
                  </a:lnTo>
                  <a:lnTo>
                    <a:pt x="326" y="150"/>
                  </a:lnTo>
                  <a:lnTo>
                    <a:pt x="326" y="153"/>
                  </a:lnTo>
                  <a:lnTo>
                    <a:pt x="325" y="155"/>
                  </a:lnTo>
                  <a:lnTo>
                    <a:pt x="325" y="156"/>
                  </a:lnTo>
                  <a:lnTo>
                    <a:pt x="324" y="158"/>
                  </a:lnTo>
                  <a:lnTo>
                    <a:pt x="324" y="160"/>
                  </a:lnTo>
                  <a:lnTo>
                    <a:pt x="324" y="162"/>
                  </a:lnTo>
                  <a:lnTo>
                    <a:pt x="323" y="163"/>
                  </a:lnTo>
                  <a:lnTo>
                    <a:pt x="324" y="167"/>
                  </a:lnTo>
                  <a:lnTo>
                    <a:pt x="324" y="168"/>
                  </a:lnTo>
                  <a:lnTo>
                    <a:pt x="325" y="169"/>
                  </a:lnTo>
                  <a:lnTo>
                    <a:pt x="324" y="169"/>
                  </a:lnTo>
                  <a:lnTo>
                    <a:pt x="323" y="169"/>
                  </a:lnTo>
                  <a:lnTo>
                    <a:pt x="322" y="170"/>
                  </a:lnTo>
                  <a:lnTo>
                    <a:pt x="320" y="170"/>
                  </a:lnTo>
                  <a:lnTo>
                    <a:pt x="319" y="170"/>
                  </a:lnTo>
                  <a:lnTo>
                    <a:pt x="318" y="171"/>
                  </a:lnTo>
                  <a:lnTo>
                    <a:pt x="317" y="171"/>
                  </a:lnTo>
                  <a:lnTo>
                    <a:pt x="316" y="171"/>
                  </a:lnTo>
                  <a:lnTo>
                    <a:pt x="316" y="172"/>
                  </a:lnTo>
                  <a:lnTo>
                    <a:pt x="315" y="172"/>
                  </a:lnTo>
                  <a:lnTo>
                    <a:pt x="314" y="171"/>
                  </a:lnTo>
                  <a:lnTo>
                    <a:pt x="314" y="170"/>
                  </a:lnTo>
                  <a:lnTo>
                    <a:pt x="315" y="169"/>
                  </a:lnTo>
                  <a:lnTo>
                    <a:pt x="315" y="168"/>
                  </a:lnTo>
                  <a:lnTo>
                    <a:pt x="315" y="167"/>
                  </a:lnTo>
                  <a:lnTo>
                    <a:pt x="314" y="167"/>
                  </a:lnTo>
                  <a:lnTo>
                    <a:pt x="310" y="166"/>
                  </a:lnTo>
                  <a:lnTo>
                    <a:pt x="308" y="164"/>
                  </a:lnTo>
                  <a:lnTo>
                    <a:pt x="308" y="162"/>
                  </a:lnTo>
                  <a:lnTo>
                    <a:pt x="308" y="161"/>
                  </a:lnTo>
                  <a:lnTo>
                    <a:pt x="308" y="159"/>
                  </a:lnTo>
                  <a:lnTo>
                    <a:pt x="308" y="158"/>
                  </a:lnTo>
                  <a:lnTo>
                    <a:pt x="308" y="156"/>
                  </a:lnTo>
                  <a:lnTo>
                    <a:pt x="307" y="154"/>
                  </a:lnTo>
                  <a:lnTo>
                    <a:pt x="306" y="153"/>
                  </a:lnTo>
                  <a:lnTo>
                    <a:pt x="305" y="152"/>
                  </a:lnTo>
                  <a:lnTo>
                    <a:pt x="305" y="150"/>
                  </a:lnTo>
                  <a:lnTo>
                    <a:pt x="305" y="147"/>
                  </a:lnTo>
                  <a:lnTo>
                    <a:pt x="303" y="146"/>
                  </a:lnTo>
                  <a:lnTo>
                    <a:pt x="303" y="145"/>
                  </a:lnTo>
                  <a:lnTo>
                    <a:pt x="302" y="144"/>
                  </a:lnTo>
                  <a:lnTo>
                    <a:pt x="302" y="143"/>
                  </a:lnTo>
                  <a:lnTo>
                    <a:pt x="302" y="142"/>
                  </a:lnTo>
                  <a:lnTo>
                    <a:pt x="301" y="139"/>
                  </a:lnTo>
                  <a:lnTo>
                    <a:pt x="300" y="138"/>
                  </a:lnTo>
                  <a:lnTo>
                    <a:pt x="300" y="137"/>
                  </a:lnTo>
                  <a:lnTo>
                    <a:pt x="299" y="137"/>
                  </a:lnTo>
                  <a:lnTo>
                    <a:pt x="298" y="136"/>
                  </a:lnTo>
                  <a:lnTo>
                    <a:pt x="297" y="137"/>
                  </a:lnTo>
                  <a:lnTo>
                    <a:pt x="294" y="137"/>
                  </a:lnTo>
                  <a:lnTo>
                    <a:pt x="293" y="138"/>
                  </a:lnTo>
                  <a:lnTo>
                    <a:pt x="292" y="139"/>
                  </a:lnTo>
                  <a:lnTo>
                    <a:pt x="290" y="139"/>
                  </a:lnTo>
                  <a:lnTo>
                    <a:pt x="289" y="141"/>
                  </a:lnTo>
                  <a:lnTo>
                    <a:pt x="288" y="141"/>
                  </a:lnTo>
                  <a:lnTo>
                    <a:pt x="285" y="142"/>
                  </a:lnTo>
                  <a:lnTo>
                    <a:pt x="286" y="143"/>
                  </a:lnTo>
                  <a:lnTo>
                    <a:pt x="286" y="144"/>
                  </a:lnTo>
                  <a:lnTo>
                    <a:pt x="286" y="145"/>
                  </a:lnTo>
                  <a:lnTo>
                    <a:pt x="285" y="145"/>
                  </a:lnTo>
                  <a:lnTo>
                    <a:pt x="283" y="146"/>
                  </a:lnTo>
                  <a:lnTo>
                    <a:pt x="281" y="146"/>
                  </a:lnTo>
                  <a:lnTo>
                    <a:pt x="280" y="146"/>
                  </a:lnTo>
                  <a:lnTo>
                    <a:pt x="277" y="145"/>
                  </a:lnTo>
                  <a:lnTo>
                    <a:pt x="277" y="144"/>
                  </a:lnTo>
                  <a:lnTo>
                    <a:pt x="276" y="144"/>
                  </a:lnTo>
                  <a:lnTo>
                    <a:pt x="276" y="142"/>
                  </a:lnTo>
                  <a:lnTo>
                    <a:pt x="277" y="142"/>
                  </a:lnTo>
                  <a:lnTo>
                    <a:pt x="277" y="141"/>
                  </a:lnTo>
                  <a:lnTo>
                    <a:pt x="275" y="141"/>
                  </a:lnTo>
                  <a:lnTo>
                    <a:pt x="274" y="141"/>
                  </a:lnTo>
                  <a:lnTo>
                    <a:pt x="274" y="139"/>
                  </a:lnTo>
                  <a:lnTo>
                    <a:pt x="273" y="139"/>
                  </a:lnTo>
                  <a:lnTo>
                    <a:pt x="273" y="141"/>
                  </a:lnTo>
                  <a:lnTo>
                    <a:pt x="272" y="141"/>
                  </a:lnTo>
                  <a:lnTo>
                    <a:pt x="271" y="141"/>
                  </a:lnTo>
                  <a:lnTo>
                    <a:pt x="270" y="141"/>
                  </a:lnTo>
                  <a:lnTo>
                    <a:pt x="270" y="142"/>
                  </a:lnTo>
                  <a:lnTo>
                    <a:pt x="268" y="143"/>
                  </a:lnTo>
                  <a:lnTo>
                    <a:pt x="267" y="143"/>
                  </a:lnTo>
                  <a:lnTo>
                    <a:pt x="266" y="143"/>
                  </a:lnTo>
                  <a:lnTo>
                    <a:pt x="265" y="143"/>
                  </a:lnTo>
                  <a:lnTo>
                    <a:pt x="264" y="141"/>
                  </a:lnTo>
                  <a:lnTo>
                    <a:pt x="262" y="141"/>
                  </a:lnTo>
                  <a:lnTo>
                    <a:pt x="260" y="139"/>
                  </a:lnTo>
                  <a:lnTo>
                    <a:pt x="260" y="141"/>
                  </a:lnTo>
                  <a:lnTo>
                    <a:pt x="262" y="142"/>
                  </a:lnTo>
                  <a:lnTo>
                    <a:pt x="262" y="144"/>
                  </a:lnTo>
                  <a:lnTo>
                    <a:pt x="262" y="146"/>
                  </a:lnTo>
                  <a:lnTo>
                    <a:pt x="263" y="147"/>
                  </a:lnTo>
                  <a:lnTo>
                    <a:pt x="264" y="148"/>
                  </a:lnTo>
                  <a:lnTo>
                    <a:pt x="265" y="150"/>
                  </a:lnTo>
                  <a:lnTo>
                    <a:pt x="267" y="151"/>
                  </a:lnTo>
                  <a:lnTo>
                    <a:pt x="268" y="151"/>
                  </a:lnTo>
                  <a:lnTo>
                    <a:pt x="270" y="152"/>
                  </a:lnTo>
                  <a:lnTo>
                    <a:pt x="271" y="154"/>
                  </a:lnTo>
                  <a:lnTo>
                    <a:pt x="271" y="155"/>
                  </a:lnTo>
                  <a:lnTo>
                    <a:pt x="272" y="158"/>
                  </a:lnTo>
                  <a:lnTo>
                    <a:pt x="272" y="159"/>
                  </a:lnTo>
                  <a:lnTo>
                    <a:pt x="272" y="160"/>
                  </a:lnTo>
                  <a:lnTo>
                    <a:pt x="273" y="162"/>
                  </a:lnTo>
                  <a:lnTo>
                    <a:pt x="273" y="163"/>
                  </a:lnTo>
                  <a:lnTo>
                    <a:pt x="271" y="162"/>
                  </a:lnTo>
                  <a:lnTo>
                    <a:pt x="271" y="164"/>
                  </a:lnTo>
                  <a:lnTo>
                    <a:pt x="271" y="166"/>
                  </a:lnTo>
                  <a:lnTo>
                    <a:pt x="271" y="167"/>
                  </a:lnTo>
                  <a:lnTo>
                    <a:pt x="270" y="168"/>
                  </a:lnTo>
                  <a:lnTo>
                    <a:pt x="270" y="167"/>
                  </a:lnTo>
                  <a:lnTo>
                    <a:pt x="268" y="168"/>
                  </a:lnTo>
                  <a:lnTo>
                    <a:pt x="266" y="169"/>
                  </a:lnTo>
                  <a:lnTo>
                    <a:pt x="265" y="170"/>
                  </a:lnTo>
                  <a:lnTo>
                    <a:pt x="265" y="171"/>
                  </a:lnTo>
                  <a:lnTo>
                    <a:pt x="264" y="171"/>
                  </a:lnTo>
                  <a:lnTo>
                    <a:pt x="262" y="171"/>
                  </a:lnTo>
                  <a:lnTo>
                    <a:pt x="260" y="172"/>
                  </a:lnTo>
                  <a:lnTo>
                    <a:pt x="258" y="172"/>
                  </a:lnTo>
                  <a:lnTo>
                    <a:pt x="256" y="172"/>
                  </a:lnTo>
                  <a:lnTo>
                    <a:pt x="255" y="172"/>
                  </a:lnTo>
                  <a:lnTo>
                    <a:pt x="255" y="173"/>
                  </a:lnTo>
                  <a:lnTo>
                    <a:pt x="257" y="173"/>
                  </a:lnTo>
                  <a:lnTo>
                    <a:pt x="256" y="176"/>
                  </a:lnTo>
                  <a:lnTo>
                    <a:pt x="258" y="177"/>
                  </a:lnTo>
                  <a:lnTo>
                    <a:pt x="259" y="177"/>
                  </a:lnTo>
                  <a:lnTo>
                    <a:pt x="260" y="177"/>
                  </a:lnTo>
                  <a:lnTo>
                    <a:pt x="260" y="178"/>
                  </a:lnTo>
                  <a:lnTo>
                    <a:pt x="260" y="179"/>
                  </a:lnTo>
                  <a:lnTo>
                    <a:pt x="260" y="180"/>
                  </a:lnTo>
                  <a:close/>
                  <a:moveTo>
                    <a:pt x="473" y="223"/>
                  </a:moveTo>
                  <a:lnTo>
                    <a:pt x="471" y="225"/>
                  </a:lnTo>
                  <a:lnTo>
                    <a:pt x="465" y="222"/>
                  </a:lnTo>
                  <a:lnTo>
                    <a:pt x="463" y="221"/>
                  </a:lnTo>
                  <a:lnTo>
                    <a:pt x="461" y="223"/>
                  </a:lnTo>
                  <a:lnTo>
                    <a:pt x="460" y="225"/>
                  </a:lnTo>
                  <a:lnTo>
                    <a:pt x="458" y="225"/>
                  </a:lnTo>
                  <a:lnTo>
                    <a:pt x="458" y="226"/>
                  </a:lnTo>
                  <a:lnTo>
                    <a:pt x="458" y="227"/>
                  </a:lnTo>
                  <a:lnTo>
                    <a:pt x="457" y="227"/>
                  </a:lnTo>
                  <a:lnTo>
                    <a:pt x="458" y="228"/>
                  </a:lnTo>
                  <a:lnTo>
                    <a:pt x="456" y="230"/>
                  </a:lnTo>
                  <a:lnTo>
                    <a:pt x="449" y="229"/>
                  </a:lnTo>
                  <a:lnTo>
                    <a:pt x="448" y="228"/>
                  </a:lnTo>
                  <a:lnTo>
                    <a:pt x="447" y="229"/>
                  </a:lnTo>
                  <a:lnTo>
                    <a:pt x="446" y="228"/>
                  </a:lnTo>
                  <a:lnTo>
                    <a:pt x="445" y="228"/>
                  </a:lnTo>
                  <a:lnTo>
                    <a:pt x="445" y="227"/>
                  </a:lnTo>
                  <a:lnTo>
                    <a:pt x="444" y="227"/>
                  </a:lnTo>
                  <a:lnTo>
                    <a:pt x="445" y="226"/>
                  </a:lnTo>
                  <a:lnTo>
                    <a:pt x="446" y="226"/>
                  </a:lnTo>
                  <a:lnTo>
                    <a:pt x="446" y="225"/>
                  </a:lnTo>
                  <a:lnTo>
                    <a:pt x="445" y="225"/>
                  </a:lnTo>
                  <a:lnTo>
                    <a:pt x="446" y="223"/>
                  </a:lnTo>
                  <a:lnTo>
                    <a:pt x="447" y="223"/>
                  </a:lnTo>
                  <a:lnTo>
                    <a:pt x="447" y="222"/>
                  </a:lnTo>
                  <a:lnTo>
                    <a:pt x="448" y="222"/>
                  </a:lnTo>
                  <a:lnTo>
                    <a:pt x="449" y="219"/>
                  </a:lnTo>
                  <a:lnTo>
                    <a:pt x="451" y="219"/>
                  </a:lnTo>
                  <a:lnTo>
                    <a:pt x="451" y="218"/>
                  </a:lnTo>
                  <a:lnTo>
                    <a:pt x="452" y="217"/>
                  </a:lnTo>
                  <a:lnTo>
                    <a:pt x="453" y="215"/>
                  </a:lnTo>
                  <a:lnTo>
                    <a:pt x="452" y="214"/>
                  </a:lnTo>
                  <a:lnTo>
                    <a:pt x="451" y="214"/>
                  </a:lnTo>
                  <a:lnTo>
                    <a:pt x="451" y="213"/>
                  </a:lnTo>
                  <a:lnTo>
                    <a:pt x="449" y="213"/>
                  </a:lnTo>
                  <a:lnTo>
                    <a:pt x="448" y="213"/>
                  </a:lnTo>
                  <a:lnTo>
                    <a:pt x="447" y="212"/>
                  </a:lnTo>
                  <a:lnTo>
                    <a:pt x="446" y="212"/>
                  </a:lnTo>
                  <a:lnTo>
                    <a:pt x="446" y="211"/>
                  </a:lnTo>
                  <a:lnTo>
                    <a:pt x="445" y="211"/>
                  </a:lnTo>
                  <a:lnTo>
                    <a:pt x="440" y="210"/>
                  </a:lnTo>
                  <a:lnTo>
                    <a:pt x="439" y="210"/>
                  </a:lnTo>
                  <a:lnTo>
                    <a:pt x="439" y="209"/>
                  </a:lnTo>
                  <a:lnTo>
                    <a:pt x="438" y="209"/>
                  </a:lnTo>
                  <a:lnTo>
                    <a:pt x="438" y="208"/>
                  </a:lnTo>
                  <a:lnTo>
                    <a:pt x="438" y="206"/>
                  </a:lnTo>
                  <a:lnTo>
                    <a:pt x="437" y="206"/>
                  </a:lnTo>
                  <a:lnTo>
                    <a:pt x="437" y="205"/>
                  </a:lnTo>
                  <a:lnTo>
                    <a:pt x="437" y="204"/>
                  </a:lnTo>
                  <a:lnTo>
                    <a:pt x="437" y="203"/>
                  </a:lnTo>
                  <a:lnTo>
                    <a:pt x="437" y="202"/>
                  </a:lnTo>
                  <a:lnTo>
                    <a:pt x="436" y="201"/>
                  </a:lnTo>
                  <a:lnTo>
                    <a:pt x="435" y="200"/>
                  </a:lnTo>
                  <a:lnTo>
                    <a:pt x="434" y="198"/>
                  </a:lnTo>
                  <a:lnTo>
                    <a:pt x="432" y="198"/>
                  </a:lnTo>
                  <a:lnTo>
                    <a:pt x="432" y="197"/>
                  </a:lnTo>
                  <a:lnTo>
                    <a:pt x="431" y="197"/>
                  </a:lnTo>
                  <a:lnTo>
                    <a:pt x="430" y="196"/>
                  </a:lnTo>
                  <a:lnTo>
                    <a:pt x="429" y="195"/>
                  </a:lnTo>
                  <a:lnTo>
                    <a:pt x="428" y="195"/>
                  </a:lnTo>
                  <a:lnTo>
                    <a:pt x="427" y="194"/>
                  </a:lnTo>
                  <a:lnTo>
                    <a:pt x="426" y="194"/>
                  </a:lnTo>
                  <a:lnTo>
                    <a:pt x="424" y="194"/>
                  </a:lnTo>
                  <a:lnTo>
                    <a:pt x="423" y="194"/>
                  </a:lnTo>
                  <a:lnTo>
                    <a:pt x="422" y="193"/>
                  </a:lnTo>
                  <a:lnTo>
                    <a:pt x="421" y="193"/>
                  </a:lnTo>
                  <a:lnTo>
                    <a:pt x="420" y="193"/>
                  </a:lnTo>
                  <a:lnTo>
                    <a:pt x="419" y="192"/>
                  </a:lnTo>
                  <a:lnTo>
                    <a:pt x="418" y="190"/>
                  </a:lnTo>
                  <a:lnTo>
                    <a:pt x="417" y="190"/>
                  </a:lnTo>
                  <a:lnTo>
                    <a:pt x="415" y="190"/>
                  </a:lnTo>
                  <a:lnTo>
                    <a:pt x="414" y="190"/>
                  </a:lnTo>
                  <a:lnTo>
                    <a:pt x="413" y="190"/>
                  </a:lnTo>
                  <a:lnTo>
                    <a:pt x="412" y="190"/>
                  </a:lnTo>
                  <a:lnTo>
                    <a:pt x="411" y="190"/>
                  </a:lnTo>
                  <a:lnTo>
                    <a:pt x="408" y="192"/>
                  </a:lnTo>
                  <a:lnTo>
                    <a:pt x="406" y="192"/>
                  </a:lnTo>
                  <a:lnTo>
                    <a:pt x="405" y="192"/>
                  </a:lnTo>
                  <a:lnTo>
                    <a:pt x="403" y="190"/>
                  </a:lnTo>
                  <a:lnTo>
                    <a:pt x="403" y="189"/>
                  </a:lnTo>
                  <a:lnTo>
                    <a:pt x="402" y="189"/>
                  </a:lnTo>
                  <a:lnTo>
                    <a:pt x="401" y="189"/>
                  </a:lnTo>
                  <a:lnTo>
                    <a:pt x="400" y="189"/>
                  </a:lnTo>
                  <a:lnTo>
                    <a:pt x="400" y="190"/>
                  </a:lnTo>
                  <a:lnTo>
                    <a:pt x="398" y="190"/>
                  </a:lnTo>
                  <a:lnTo>
                    <a:pt x="396" y="193"/>
                  </a:lnTo>
                  <a:lnTo>
                    <a:pt x="395" y="193"/>
                  </a:lnTo>
                  <a:lnTo>
                    <a:pt x="395" y="194"/>
                  </a:lnTo>
                  <a:lnTo>
                    <a:pt x="394" y="194"/>
                  </a:lnTo>
                  <a:lnTo>
                    <a:pt x="393" y="193"/>
                  </a:lnTo>
                  <a:lnTo>
                    <a:pt x="393" y="192"/>
                  </a:lnTo>
                  <a:lnTo>
                    <a:pt x="392" y="192"/>
                  </a:lnTo>
                  <a:lnTo>
                    <a:pt x="392" y="189"/>
                  </a:lnTo>
                  <a:lnTo>
                    <a:pt x="391" y="188"/>
                  </a:lnTo>
                  <a:lnTo>
                    <a:pt x="391" y="187"/>
                  </a:lnTo>
                  <a:lnTo>
                    <a:pt x="391" y="186"/>
                  </a:lnTo>
                  <a:lnTo>
                    <a:pt x="392" y="186"/>
                  </a:lnTo>
                  <a:lnTo>
                    <a:pt x="392" y="185"/>
                  </a:lnTo>
                  <a:lnTo>
                    <a:pt x="392" y="184"/>
                  </a:lnTo>
                  <a:lnTo>
                    <a:pt x="392" y="183"/>
                  </a:lnTo>
                  <a:lnTo>
                    <a:pt x="393" y="181"/>
                  </a:lnTo>
                  <a:lnTo>
                    <a:pt x="393" y="180"/>
                  </a:lnTo>
                  <a:lnTo>
                    <a:pt x="393" y="179"/>
                  </a:lnTo>
                  <a:lnTo>
                    <a:pt x="393" y="178"/>
                  </a:lnTo>
                  <a:lnTo>
                    <a:pt x="394" y="178"/>
                  </a:lnTo>
                  <a:lnTo>
                    <a:pt x="394" y="177"/>
                  </a:lnTo>
                  <a:lnTo>
                    <a:pt x="394" y="176"/>
                  </a:lnTo>
                  <a:lnTo>
                    <a:pt x="394" y="175"/>
                  </a:lnTo>
                  <a:lnTo>
                    <a:pt x="395" y="173"/>
                  </a:lnTo>
                  <a:lnTo>
                    <a:pt x="395" y="172"/>
                  </a:lnTo>
                  <a:lnTo>
                    <a:pt x="396" y="171"/>
                  </a:lnTo>
                  <a:lnTo>
                    <a:pt x="397" y="170"/>
                  </a:lnTo>
                  <a:lnTo>
                    <a:pt x="397" y="169"/>
                  </a:lnTo>
                  <a:lnTo>
                    <a:pt x="398" y="169"/>
                  </a:lnTo>
                  <a:lnTo>
                    <a:pt x="400" y="169"/>
                  </a:lnTo>
                  <a:lnTo>
                    <a:pt x="401" y="169"/>
                  </a:lnTo>
                  <a:lnTo>
                    <a:pt x="402" y="170"/>
                  </a:lnTo>
                  <a:lnTo>
                    <a:pt x="403" y="170"/>
                  </a:lnTo>
                  <a:lnTo>
                    <a:pt x="404" y="169"/>
                  </a:lnTo>
                  <a:lnTo>
                    <a:pt x="405" y="169"/>
                  </a:lnTo>
                  <a:lnTo>
                    <a:pt x="408" y="167"/>
                  </a:lnTo>
                  <a:lnTo>
                    <a:pt x="406" y="167"/>
                  </a:lnTo>
                  <a:lnTo>
                    <a:pt x="406" y="166"/>
                  </a:lnTo>
                  <a:lnTo>
                    <a:pt x="405" y="164"/>
                  </a:lnTo>
                  <a:lnTo>
                    <a:pt x="404" y="164"/>
                  </a:lnTo>
                  <a:lnTo>
                    <a:pt x="404" y="163"/>
                  </a:lnTo>
                  <a:lnTo>
                    <a:pt x="403" y="162"/>
                  </a:lnTo>
                  <a:lnTo>
                    <a:pt x="402" y="162"/>
                  </a:lnTo>
                  <a:lnTo>
                    <a:pt x="401" y="163"/>
                  </a:lnTo>
                  <a:lnTo>
                    <a:pt x="400" y="162"/>
                  </a:lnTo>
                  <a:lnTo>
                    <a:pt x="398" y="162"/>
                  </a:lnTo>
                  <a:lnTo>
                    <a:pt x="397" y="162"/>
                  </a:lnTo>
                  <a:lnTo>
                    <a:pt x="396" y="162"/>
                  </a:lnTo>
                  <a:lnTo>
                    <a:pt x="395" y="162"/>
                  </a:lnTo>
                  <a:lnTo>
                    <a:pt x="394" y="161"/>
                  </a:lnTo>
                  <a:lnTo>
                    <a:pt x="395" y="161"/>
                  </a:lnTo>
                  <a:lnTo>
                    <a:pt x="395" y="160"/>
                  </a:lnTo>
                  <a:lnTo>
                    <a:pt x="395" y="159"/>
                  </a:lnTo>
                  <a:lnTo>
                    <a:pt x="395" y="158"/>
                  </a:lnTo>
                  <a:lnTo>
                    <a:pt x="395" y="156"/>
                  </a:lnTo>
                  <a:lnTo>
                    <a:pt x="395" y="155"/>
                  </a:lnTo>
                  <a:lnTo>
                    <a:pt x="394" y="154"/>
                  </a:lnTo>
                  <a:lnTo>
                    <a:pt x="394" y="153"/>
                  </a:lnTo>
                  <a:lnTo>
                    <a:pt x="393" y="153"/>
                  </a:lnTo>
                  <a:lnTo>
                    <a:pt x="393" y="152"/>
                  </a:lnTo>
                  <a:lnTo>
                    <a:pt x="392" y="152"/>
                  </a:lnTo>
                  <a:lnTo>
                    <a:pt x="391" y="152"/>
                  </a:lnTo>
                  <a:lnTo>
                    <a:pt x="391" y="151"/>
                  </a:lnTo>
                  <a:lnTo>
                    <a:pt x="389" y="151"/>
                  </a:lnTo>
                  <a:lnTo>
                    <a:pt x="388" y="150"/>
                  </a:lnTo>
                  <a:lnTo>
                    <a:pt x="387" y="150"/>
                  </a:lnTo>
                  <a:lnTo>
                    <a:pt x="386" y="151"/>
                  </a:lnTo>
                  <a:lnTo>
                    <a:pt x="385" y="151"/>
                  </a:lnTo>
                  <a:lnTo>
                    <a:pt x="384" y="151"/>
                  </a:lnTo>
                  <a:lnTo>
                    <a:pt x="383" y="151"/>
                  </a:lnTo>
                  <a:lnTo>
                    <a:pt x="380" y="150"/>
                  </a:lnTo>
                  <a:lnTo>
                    <a:pt x="379" y="150"/>
                  </a:lnTo>
                  <a:lnTo>
                    <a:pt x="378" y="150"/>
                  </a:lnTo>
                  <a:lnTo>
                    <a:pt x="376" y="150"/>
                  </a:lnTo>
                  <a:lnTo>
                    <a:pt x="375" y="148"/>
                  </a:lnTo>
                  <a:lnTo>
                    <a:pt x="374" y="148"/>
                  </a:lnTo>
                  <a:lnTo>
                    <a:pt x="372" y="148"/>
                  </a:lnTo>
                  <a:lnTo>
                    <a:pt x="371" y="148"/>
                  </a:lnTo>
                  <a:lnTo>
                    <a:pt x="370" y="148"/>
                  </a:lnTo>
                  <a:lnTo>
                    <a:pt x="369" y="148"/>
                  </a:lnTo>
                  <a:lnTo>
                    <a:pt x="368" y="147"/>
                  </a:lnTo>
                  <a:lnTo>
                    <a:pt x="367" y="147"/>
                  </a:lnTo>
                  <a:lnTo>
                    <a:pt x="366" y="147"/>
                  </a:lnTo>
                  <a:lnTo>
                    <a:pt x="366" y="146"/>
                  </a:lnTo>
                  <a:lnTo>
                    <a:pt x="367" y="146"/>
                  </a:lnTo>
                  <a:lnTo>
                    <a:pt x="367" y="145"/>
                  </a:lnTo>
                  <a:lnTo>
                    <a:pt x="366" y="144"/>
                  </a:lnTo>
                  <a:lnTo>
                    <a:pt x="367" y="144"/>
                  </a:lnTo>
                  <a:lnTo>
                    <a:pt x="368" y="143"/>
                  </a:lnTo>
                  <a:lnTo>
                    <a:pt x="368" y="142"/>
                  </a:lnTo>
                  <a:lnTo>
                    <a:pt x="368" y="139"/>
                  </a:lnTo>
                  <a:lnTo>
                    <a:pt x="369" y="138"/>
                  </a:lnTo>
                  <a:lnTo>
                    <a:pt x="368" y="137"/>
                  </a:lnTo>
                  <a:lnTo>
                    <a:pt x="367" y="136"/>
                  </a:lnTo>
                  <a:lnTo>
                    <a:pt x="367" y="135"/>
                  </a:lnTo>
                  <a:lnTo>
                    <a:pt x="367" y="134"/>
                  </a:lnTo>
                  <a:lnTo>
                    <a:pt x="367" y="133"/>
                  </a:lnTo>
                  <a:lnTo>
                    <a:pt x="366" y="131"/>
                  </a:lnTo>
                  <a:lnTo>
                    <a:pt x="366" y="130"/>
                  </a:lnTo>
                  <a:lnTo>
                    <a:pt x="367" y="129"/>
                  </a:lnTo>
                  <a:lnTo>
                    <a:pt x="368" y="130"/>
                  </a:lnTo>
                  <a:lnTo>
                    <a:pt x="369" y="130"/>
                  </a:lnTo>
                  <a:lnTo>
                    <a:pt x="371" y="129"/>
                  </a:lnTo>
                  <a:lnTo>
                    <a:pt x="372" y="128"/>
                  </a:lnTo>
                  <a:lnTo>
                    <a:pt x="372" y="127"/>
                  </a:lnTo>
                  <a:lnTo>
                    <a:pt x="374" y="127"/>
                  </a:lnTo>
                  <a:lnTo>
                    <a:pt x="372" y="126"/>
                  </a:lnTo>
                  <a:lnTo>
                    <a:pt x="372" y="125"/>
                  </a:lnTo>
                  <a:lnTo>
                    <a:pt x="372" y="123"/>
                  </a:lnTo>
                  <a:lnTo>
                    <a:pt x="375" y="125"/>
                  </a:lnTo>
                  <a:lnTo>
                    <a:pt x="376" y="125"/>
                  </a:lnTo>
                  <a:lnTo>
                    <a:pt x="377" y="126"/>
                  </a:lnTo>
                  <a:lnTo>
                    <a:pt x="378" y="123"/>
                  </a:lnTo>
                  <a:lnTo>
                    <a:pt x="378" y="122"/>
                  </a:lnTo>
                  <a:lnTo>
                    <a:pt x="378" y="121"/>
                  </a:lnTo>
                  <a:lnTo>
                    <a:pt x="379" y="121"/>
                  </a:lnTo>
                  <a:lnTo>
                    <a:pt x="379" y="120"/>
                  </a:lnTo>
                  <a:lnTo>
                    <a:pt x="380" y="120"/>
                  </a:lnTo>
                  <a:lnTo>
                    <a:pt x="379" y="119"/>
                  </a:lnTo>
                  <a:lnTo>
                    <a:pt x="380" y="118"/>
                  </a:lnTo>
                  <a:lnTo>
                    <a:pt x="380" y="117"/>
                  </a:lnTo>
                  <a:lnTo>
                    <a:pt x="383" y="118"/>
                  </a:lnTo>
                  <a:lnTo>
                    <a:pt x="384" y="117"/>
                  </a:lnTo>
                  <a:lnTo>
                    <a:pt x="385" y="117"/>
                  </a:lnTo>
                  <a:lnTo>
                    <a:pt x="385" y="116"/>
                  </a:lnTo>
                  <a:lnTo>
                    <a:pt x="387" y="117"/>
                  </a:lnTo>
                  <a:lnTo>
                    <a:pt x="387" y="116"/>
                  </a:lnTo>
                  <a:lnTo>
                    <a:pt x="388" y="114"/>
                  </a:lnTo>
                  <a:lnTo>
                    <a:pt x="391" y="116"/>
                  </a:lnTo>
                  <a:lnTo>
                    <a:pt x="392" y="116"/>
                  </a:lnTo>
                  <a:lnTo>
                    <a:pt x="394" y="117"/>
                  </a:lnTo>
                  <a:lnTo>
                    <a:pt x="395" y="117"/>
                  </a:lnTo>
                  <a:lnTo>
                    <a:pt x="395" y="116"/>
                  </a:lnTo>
                  <a:lnTo>
                    <a:pt x="395" y="114"/>
                  </a:lnTo>
                  <a:lnTo>
                    <a:pt x="394" y="112"/>
                  </a:lnTo>
                  <a:lnTo>
                    <a:pt x="394" y="110"/>
                  </a:lnTo>
                  <a:lnTo>
                    <a:pt x="393" y="109"/>
                  </a:lnTo>
                  <a:lnTo>
                    <a:pt x="393" y="106"/>
                  </a:lnTo>
                  <a:lnTo>
                    <a:pt x="393" y="105"/>
                  </a:lnTo>
                  <a:lnTo>
                    <a:pt x="396" y="104"/>
                  </a:lnTo>
                  <a:lnTo>
                    <a:pt x="395" y="103"/>
                  </a:lnTo>
                  <a:lnTo>
                    <a:pt x="398" y="103"/>
                  </a:lnTo>
                  <a:lnTo>
                    <a:pt x="401" y="102"/>
                  </a:lnTo>
                  <a:lnTo>
                    <a:pt x="401" y="101"/>
                  </a:lnTo>
                  <a:lnTo>
                    <a:pt x="401" y="100"/>
                  </a:lnTo>
                  <a:lnTo>
                    <a:pt x="403" y="100"/>
                  </a:lnTo>
                  <a:lnTo>
                    <a:pt x="403" y="102"/>
                  </a:lnTo>
                  <a:lnTo>
                    <a:pt x="403" y="104"/>
                  </a:lnTo>
                  <a:lnTo>
                    <a:pt x="403" y="105"/>
                  </a:lnTo>
                  <a:lnTo>
                    <a:pt x="403" y="108"/>
                  </a:lnTo>
                  <a:lnTo>
                    <a:pt x="404" y="109"/>
                  </a:lnTo>
                  <a:lnTo>
                    <a:pt x="404" y="111"/>
                  </a:lnTo>
                  <a:lnTo>
                    <a:pt x="406" y="111"/>
                  </a:lnTo>
                  <a:lnTo>
                    <a:pt x="409" y="112"/>
                  </a:lnTo>
                  <a:lnTo>
                    <a:pt x="406" y="113"/>
                  </a:lnTo>
                  <a:lnTo>
                    <a:pt x="408" y="113"/>
                  </a:lnTo>
                  <a:lnTo>
                    <a:pt x="408" y="114"/>
                  </a:lnTo>
                  <a:lnTo>
                    <a:pt x="406" y="116"/>
                  </a:lnTo>
                  <a:lnTo>
                    <a:pt x="404" y="117"/>
                  </a:lnTo>
                  <a:lnTo>
                    <a:pt x="403" y="118"/>
                  </a:lnTo>
                  <a:lnTo>
                    <a:pt x="402" y="119"/>
                  </a:lnTo>
                  <a:lnTo>
                    <a:pt x="401" y="119"/>
                  </a:lnTo>
                  <a:lnTo>
                    <a:pt x="401" y="120"/>
                  </a:lnTo>
                  <a:lnTo>
                    <a:pt x="402" y="120"/>
                  </a:lnTo>
                  <a:lnTo>
                    <a:pt x="404" y="120"/>
                  </a:lnTo>
                  <a:lnTo>
                    <a:pt x="406" y="121"/>
                  </a:lnTo>
                  <a:lnTo>
                    <a:pt x="409" y="121"/>
                  </a:lnTo>
                  <a:lnTo>
                    <a:pt x="410" y="123"/>
                  </a:lnTo>
                  <a:lnTo>
                    <a:pt x="411" y="125"/>
                  </a:lnTo>
                  <a:lnTo>
                    <a:pt x="413" y="127"/>
                  </a:lnTo>
                  <a:lnTo>
                    <a:pt x="414" y="129"/>
                  </a:lnTo>
                  <a:lnTo>
                    <a:pt x="415" y="130"/>
                  </a:lnTo>
                  <a:lnTo>
                    <a:pt x="417" y="130"/>
                  </a:lnTo>
                  <a:lnTo>
                    <a:pt x="418" y="130"/>
                  </a:lnTo>
                  <a:lnTo>
                    <a:pt x="419" y="129"/>
                  </a:lnTo>
                  <a:lnTo>
                    <a:pt x="420" y="129"/>
                  </a:lnTo>
                  <a:lnTo>
                    <a:pt x="422" y="129"/>
                  </a:lnTo>
                  <a:lnTo>
                    <a:pt x="422" y="130"/>
                  </a:lnTo>
                  <a:lnTo>
                    <a:pt x="422" y="131"/>
                  </a:lnTo>
                  <a:lnTo>
                    <a:pt x="421" y="133"/>
                  </a:lnTo>
                  <a:lnTo>
                    <a:pt x="420" y="133"/>
                  </a:lnTo>
                  <a:lnTo>
                    <a:pt x="419" y="134"/>
                  </a:lnTo>
                  <a:lnTo>
                    <a:pt x="419" y="135"/>
                  </a:lnTo>
                  <a:lnTo>
                    <a:pt x="418" y="135"/>
                  </a:lnTo>
                  <a:lnTo>
                    <a:pt x="417" y="136"/>
                  </a:lnTo>
                  <a:lnTo>
                    <a:pt x="415" y="137"/>
                  </a:lnTo>
                  <a:lnTo>
                    <a:pt x="415" y="138"/>
                  </a:lnTo>
                  <a:lnTo>
                    <a:pt x="417" y="138"/>
                  </a:lnTo>
                  <a:lnTo>
                    <a:pt x="419" y="138"/>
                  </a:lnTo>
                  <a:lnTo>
                    <a:pt x="420" y="138"/>
                  </a:lnTo>
                  <a:lnTo>
                    <a:pt x="420" y="139"/>
                  </a:lnTo>
                  <a:lnTo>
                    <a:pt x="420" y="141"/>
                  </a:lnTo>
                  <a:lnTo>
                    <a:pt x="422" y="141"/>
                  </a:lnTo>
                  <a:lnTo>
                    <a:pt x="424" y="139"/>
                  </a:lnTo>
                  <a:lnTo>
                    <a:pt x="427" y="139"/>
                  </a:lnTo>
                  <a:lnTo>
                    <a:pt x="427" y="138"/>
                  </a:lnTo>
                  <a:lnTo>
                    <a:pt x="428" y="136"/>
                  </a:lnTo>
                  <a:lnTo>
                    <a:pt x="430" y="135"/>
                  </a:lnTo>
                  <a:lnTo>
                    <a:pt x="430" y="136"/>
                  </a:lnTo>
                  <a:lnTo>
                    <a:pt x="432" y="136"/>
                  </a:lnTo>
                  <a:lnTo>
                    <a:pt x="435" y="137"/>
                  </a:lnTo>
                  <a:lnTo>
                    <a:pt x="437" y="137"/>
                  </a:lnTo>
                  <a:lnTo>
                    <a:pt x="438" y="138"/>
                  </a:lnTo>
                  <a:lnTo>
                    <a:pt x="439" y="138"/>
                  </a:lnTo>
                  <a:lnTo>
                    <a:pt x="443" y="139"/>
                  </a:lnTo>
                  <a:lnTo>
                    <a:pt x="443" y="144"/>
                  </a:lnTo>
                  <a:lnTo>
                    <a:pt x="443" y="146"/>
                  </a:lnTo>
                  <a:lnTo>
                    <a:pt x="444" y="146"/>
                  </a:lnTo>
                  <a:lnTo>
                    <a:pt x="444" y="147"/>
                  </a:lnTo>
                  <a:lnTo>
                    <a:pt x="445" y="148"/>
                  </a:lnTo>
                  <a:lnTo>
                    <a:pt x="445" y="150"/>
                  </a:lnTo>
                  <a:lnTo>
                    <a:pt x="445" y="152"/>
                  </a:lnTo>
                  <a:lnTo>
                    <a:pt x="446" y="151"/>
                  </a:lnTo>
                  <a:lnTo>
                    <a:pt x="447" y="151"/>
                  </a:lnTo>
                  <a:lnTo>
                    <a:pt x="448" y="151"/>
                  </a:lnTo>
                  <a:lnTo>
                    <a:pt x="449" y="150"/>
                  </a:lnTo>
                  <a:lnTo>
                    <a:pt x="451" y="150"/>
                  </a:lnTo>
                  <a:lnTo>
                    <a:pt x="452" y="148"/>
                  </a:lnTo>
                  <a:lnTo>
                    <a:pt x="452" y="150"/>
                  </a:lnTo>
                  <a:lnTo>
                    <a:pt x="453" y="150"/>
                  </a:lnTo>
                  <a:lnTo>
                    <a:pt x="454" y="150"/>
                  </a:lnTo>
                  <a:lnTo>
                    <a:pt x="455" y="150"/>
                  </a:lnTo>
                  <a:lnTo>
                    <a:pt x="456" y="150"/>
                  </a:lnTo>
                  <a:lnTo>
                    <a:pt x="457" y="150"/>
                  </a:lnTo>
                  <a:lnTo>
                    <a:pt x="458" y="150"/>
                  </a:lnTo>
                  <a:lnTo>
                    <a:pt x="460" y="150"/>
                  </a:lnTo>
                  <a:lnTo>
                    <a:pt x="461" y="148"/>
                  </a:lnTo>
                  <a:lnTo>
                    <a:pt x="462" y="148"/>
                  </a:lnTo>
                  <a:lnTo>
                    <a:pt x="463" y="148"/>
                  </a:lnTo>
                  <a:lnTo>
                    <a:pt x="464" y="148"/>
                  </a:lnTo>
                  <a:lnTo>
                    <a:pt x="465" y="148"/>
                  </a:lnTo>
                  <a:lnTo>
                    <a:pt x="466" y="148"/>
                  </a:lnTo>
                  <a:lnTo>
                    <a:pt x="466" y="150"/>
                  </a:lnTo>
                  <a:lnTo>
                    <a:pt x="467" y="150"/>
                  </a:lnTo>
                  <a:lnTo>
                    <a:pt x="469" y="148"/>
                  </a:lnTo>
                  <a:lnTo>
                    <a:pt x="469" y="150"/>
                  </a:lnTo>
                  <a:lnTo>
                    <a:pt x="470" y="150"/>
                  </a:lnTo>
                  <a:lnTo>
                    <a:pt x="470" y="151"/>
                  </a:lnTo>
                  <a:lnTo>
                    <a:pt x="470" y="152"/>
                  </a:lnTo>
                  <a:lnTo>
                    <a:pt x="469" y="152"/>
                  </a:lnTo>
                  <a:lnTo>
                    <a:pt x="466" y="153"/>
                  </a:lnTo>
                  <a:lnTo>
                    <a:pt x="467" y="154"/>
                  </a:lnTo>
                  <a:lnTo>
                    <a:pt x="469" y="156"/>
                  </a:lnTo>
                  <a:lnTo>
                    <a:pt x="469" y="155"/>
                  </a:lnTo>
                  <a:lnTo>
                    <a:pt x="470" y="158"/>
                  </a:lnTo>
                  <a:lnTo>
                    <a:pt x="471" y="159"/>
                  </a:lnTo>
                  <a:lnTo>
                    <a:pt x="472" y="160"/>
                  </a:lnTo>
                  <a:lnTo>
                    <a:pt x="473" y="161"/>
                  </a:lnTo>
                  <a:lnTo>
                    <a:pt x="473" y="162"/>
                  </a:lnTo>
                  <a:lnTo>
                    <a:pt x="472" y="163"/>
                  </a:lnTo>
                  <a:lnTo>
                    <a:pt x="472" y="164"/>
                  </a:lnTo>
                  <a:lnTo>
                    <a:pt x="471" y="166"/>
                  </a:lnTo>
                  <a:lnTo>
                    <a:pt x="470" y="166"/>
                  </a:lnTo>
                  <a:lnTo>
                    <a:pt x="469" y="166"/>
                  </a:lnTo>
                  <a:lnTo>
                    <a:pt x="467" y="166"/>
                  </a:lnTo>
                  <a:lnTo>
                    <a:pt x="467" y="164"/>
                  </a:lnTo>
                  <a:lnTo>
                    <a:pt x="466" y="166"/>
                  </a:lnTo>
                  <a:lnTo>
                    <a:pt x="465" y="166"/>
                  </a:lnTo>
                  <a:lnTo>
                    <a:pt x="464" y="166"/>
                  </a:lnTo>
                  <a:lnTo>
                    <a:pt x="463" y="166"/>
                  </a:lnTo>
                  <a:lnTo>
                    <a:pt x="462" y="167"/>
                  </a:lnTo>
                  <a:lnTo>
                    <a:pt x="461" y="168"/>
                  </a:lnTo>
                  <a:lnTo>
                    <a:pt x="460" y="167"/>
                  </a:lnTo>
                  <a:lnTo>
                    <a:pt x="461" y="164"/>
                  </a:lnTo>
                  <a:lnTo>
                    <a:pt x="462" y="164"/>
                  </a:lnTo>
                  <a:lnTo>
                    <a:pt x="463" y="163"/>
                  </a:lnTo>
                  <a:lnTo>
                    <a:pt x="463" y="161"/>
                  </a:lnTo>
                  <a:lnTo>
                    <a:pt x="462" y="160"/>
                  </a:lnTo>
                  <a:lnTo>
                    <a:pt x="461" y="159"/>
                  </a:lnTo>
                  <a:lnTo>
                    <a:pt x="460" y="160"/>
                  </a:lnTo>
                  <a:lnTo>
                    <a:pt x="458" y="161"/>
                  </a:lnTo>
                  <a:lnTo>
                    <a:pt x="457" y="162"/>
                  </a:lnTo>
                  <a:lnTo>
                    <a:pt x="457" y="161"/>
                  </a:lnTo>
                  <a:lnTo>
                    <a:pt x="457" y="159"/>
                  </a:lnTo>
                  <a:lnTo>
                    <a:pt x="456" y="159"/>
                  </a:lnTo>
                  <a:lnTo>
                    <a:pt x="455" y="158"/>
                  </a:lnTo>
                  <a:lnTo>
                    <a:pt x="455" y="159"/>
                  </a:lnTo>
                  <a:lnTo>
                    <a:pt x="454" y="160"/>
                  </a:lnTo>
                  <a:lnTo>
                    <a:pt x="453" y="160"/>
                  </a:lnTo>
                  <a:lnTo>
                    <a:pt x="452" y="161"/>
                  </a:lnTo>
                  <a:lnTo>
                    <a:pt x="451" y="161"/>
                  </a:lnTo>
                  <a:lnTo>
                    <a:pt x="449" y="160"/>
                  </a:lnTo>
                  <a:lnTo>
                    <a:pt x="448" y="160"/>
                  </a:lnTo>
                  <a:lnTo>
                    <a:pt x="449" y="161"/>
                  </a:lnTo>
                  <a:lnTo>
                    <a:pt x="448" y="162"/>
                  </a:lnTo>
                  <a:lnTo>
                    <a:pt x="448" y="163"/>
                  </a:lnTo>
                  <a:lnTo>
                    <a:pt x="448" y="164"/>
                  </a:lnTo>
                  <a:lnTo>
                    <a:pt x="449" y="166"/>
                  </a:lnTo>
                  <a:lnTo>
                    <a:pt x="451" y="164"/>
                  </a:lnTo>
                  <a:lnTo>
                    <a:pt x="452" y="164"/>
                  </a:lnTo>
                  <a:lnTo>
                    <a:pt x="453" y="166"/>
                  </a:lnTo>
                  <a:lnTo>
                    <a:pt x="454" y="166"/>
                  </a:lnTo>
                  <a:lnTo>
                    <a:pt x="454" y="167"/>
                  </a:lnTo>
                  <a:lnTo>
                    <a:pt x="455" y="168"/>
                  </a:lnTo>
                  <a:lnTo>
                    <a:pt x="454" y="169"/>
                  </a:lnTo>
                  <a:lnTo>
                    <a:pt x="454" y="170"/>
                  </a:lnTo>
                  <a:lnTo>
                    <a:pt x="454" y="171"/>
                  </a:lnTo>
                  <a:lnTo>
                    <a:pt x="453" y="171"/>
                  </a:lnTo>
                  <a:lnTo>
                    <a:pt x="454" y="172"/>
                  </a:lnTo>
                  <a:lnTo>
                    <a:pt x="453" y="172"/>
                  </a:lnTo>
                  <a:lnTo>
                    <a:pt x="453" y="173"/>
                  </a:lnTo>
                  <a:lnTo>
                    <a:pt x="452" y="173"/>
                  </a:lnTo>
                  <a:lnTo>
                    <a:pt x="451" y="175"/>
                  </a:lnTo>
                  <a:lnTo>
                    <a:pt x="451" y="176"/>
                  </a:lnTo>
                  <a:lnTo>
                    <a:pt x="451" y="177"/>
                  </a:lnTo>
                  <a:lnTo>
                    <a:pt x="449" y="178"/>
                  </a:lnTo>
                  <a:lnTo>
                    <a:pt x="448" y="178"/>
                  </a:lnTo>
                  <a:lnTo>
                    <a:pt x="448" y="179"/>
                  </a:lnTo>
                  <a:lnTo>
                    <a:pt x="448" y="180"/>
                  </a:lnTo>
                  <a:lnTo>
                    <a:pt x="448" y="181"/>
                  </a:lnTo>
                  <a:lnTo>
                    <a:pt x="448" y="183"/>
                  </a:lnTo>
                  <a:lnTo>
                    <a:pt x="449" y="183"/>
                  </a:lnTo>
                  <a:lnTo>
                    <a:pt x="448" y="184"/>
                  </a:lnTo>
                  <a:lnTo>
                    <a:pt x="448" y="185"/>
                  </a:lnTo>
                  <a:lnTo>
                    <a:pt x="449" y="185"/>
                  </a:lnTo>
                  <a:lnTo>
                    <a:pt x="451" y="185"/>
                  </a:lnTo>
                  <a:lnTo>
                    <a:pt x="453" y="185"/>
                  </a:lnTo>
                  <a:lnTo>
                    <a:pt x="454" y="186"/>
                  </a:lnTo>
                  <a:lnTo>
                    <a:pt x="455" y="186"/>
                  </a:lnTo>
                  <a:lnTo>
                    <a:pt x="457" y="185"/>
                  </a:lnTo>
                  <a:lnTo>
                    <a:pt x="458" y="186"/>
                  </a:lnTo>
                  <a:lnTo>
                    <a:pt x="460" y="187"/>
                  </a:lnTo>
                  <a:lnTo>
                    <a:pt x="461" y="188"/>
                  </a:lnTo>
                  <a:lnTo>
                    <a:pt x="462" y="188"/>
                  </a:lnTo>
                  <a:lnTo>
                    <a:pt x="463" y="190"/>
                  </a:lnTo>
                  <a:lnTo>
                    <a:pt x="465" y="192"/>
                  </a:lnTo>
                  <a:lnTo>
                    <a:pt x="466" y="193"/>
                  </a:lnTo>
                  <a:lnTo>
                    <a:pt x="466" y="194"/>
                  </a:lnTo>
                  <a:lnTo>
                    <a:pt x="466" y="195"/>
                  </a:lnTo>
                  <a:lnTo>
                    <a:pt x="467" y="196"/>
                  </a:lnTo>
                  <a:lnTo>
                    <a:pt x="467" y="197"/>
                  </a:lnTo>
                  <a:lnTo>
                    <a:pt x="469" y="198"/>
                  </a:lnTo>
                  <a:lnTo>
                    <a:pt x="470" y="200"/>
                  </a:lnTo>
                  <a:lnTo>
                    <a:pt x="471" y="201"/>
                  </a:lnTo>
                  <a:lnTo>
                    <a:pt x="472" y="201"/>
                  </a:lnTo>
                  <a:lnTo>
                    <a:pt x="472" y="202"/>
                  </a:lnTo>
                  <a:lnTo>
                    <a:pt x="472" y="203"/>
                  </a:lnTo>
                  <a:lnTo>
                    <a:pt x="472" y="204"/>
                  </a:lnTo>
                  <a:lnTo>
                    <a:pt x="472" y="205"/>
                  </a:lnTo>
                  <a:lnTo>
                    <a:pt x="472" y="206"/>
                  </a:lnTo>
                  <a:lnTo>
                    <a:pt x="473" y="209"/>
                  </a:lnTo>
                  <a:lnTo>
                    <a:pt x="473" y="210"/>
                  </a:lnTo>
                  <a:lnTo>
                    <a:pt x="474" y="213"/>
                  </a:lnTo>
                  <a:lnTo>
                    <a:pt x="474" y="214"/>
                  </a:lnTo>
                  <a:lnTo>
                    <a:pt x="473" y="215"/>
                  </a:lnTo>
                  <a:lnTo>
                    <a:pt x="473" y="218"/>
                  </a:lnTo>
                  <a:lnTo>
                    <a:pt x="473" y="220"/>
                  </a:lnTo>
                  <a:lnTo>
                    <a:pt x="473" y="223"/>
                  </a:lnTo>
                  <a:close/>
                  <a:moveTo>
                    <a:pt x="161" y="311"/>
                  </a:moveTo>
                  <a:lnTo>
                    <a:pt x="162" y="312"/>
                  </a:lnTo>
                  <a:lnTo>
                    <a:pt x="163" y="313"/>
                  </a:lnTo>
                  <a:lnTo>
                    <a:pt x="164" y="314"/>
                  </a:lnTo>
                  <a:lnTo>
                    <a:pt x="165" y="314"/>
                  </a:lnTo>
                  <a:lnTo>
                    <a:pt x="165" y="313"/>
                  </a:lnTo>
                  <a:lnTo>
                    <a:pt x="167" y="313"/>
                  </a:lnTo>
                  <a:lnTo>
                    <a:pt x="168" y="313"/>
                  </a:lnTo>
                  <a:lnTo>
                    <a:pt x="170" y="313"/>
                  </a:lnTo>
                  <a:lnTo>
                    <a:pt x="172" y="315"/>
                  </a:lnTo>
                  <a:lnTo>
                    <a:pt x="173" y="317"/>
                  </a:lnTo>
                  <a:lnTo>
                    <a:pt x="176" y="314"/>
                  </a:lnTo>
                  <a:lnTo>
                    <a:pt x="178" y="315"/>
                  </a:lnTo>
                  <a:lnTo>
                    <a:pt x="179" y="315"/>
                  </a:lnTo>
                  <a:lnTo>
                    <a:pt x="181" y="315"/>
                  </a:lnTo>
                  <a:lnTo>
                    <a:pt x="181" y="314"/>
                  </a:lnTo>
                  <a:lnTo>
                    <a:pt x="182" y="312"/>
                  </a:lnTo>
                  <a:lnTo>
                    <a:pt x="182" y="310"/>
                  </a:lnTo>
                  <a:lnTo>
                    <a:pt x="184" y="310"/>
                  </a:lnTo>
                  <a:lnTo>
                    <a:pt x="185" y="309"/>
                  </a:lnTo>
                  <a:lnTo>
                    <a:pt x="185" y="307"/>
                  </a:lnTo>
                  <a:lnTo>
                    <a:pt x="186" y="307"/>
                  </a:lnTo>
                  <a:lnTo>
                    <a:pt x="187" y="307"/>
                  </a:lnTo>
                  <a:lnTo>
                    <a:pt x="188" y="307"/>
                  </a:lnTo>
                  <a:lnTo>
                    <a:pt x="189" y="306"/>
                  </a:lnTo>
                  <a:lnTo>
                    <a:pt x="189" y="305"/>
                  </a:lnTo>
                  <a:lnTo>
                    <a:pt x="190" y="304"/>
                  </a:lnTo>
                  <a:lnTo>
                    <a:pt x="190" y="303"/>
                  </a:lnTo>
                  <a:lnTo>
                    <a:pt x="190" y="302"/>
                  </a:lnTo>
                  <a:lnTo>
                    <a:pt x="191" y="301"/>
                  </a:lnTo>
                  <a:lnTo>
                    <a:pt x="193" y="301"/>
                  </a:lnTo>
                  <a:lnTo>
                    <a:pt x="194" y="302"/>
                  </a:lnTo>
                  <a:lnTo>
                    <a:pt x="194" y="303"/>
                  </a:lnTo>
                  <a:lnTo>
                    <a:pt x="193" y="307"/>
                  </a:lnTo>
                  <a:lnTo>
                    <a:pt x="193" y="309"/>
                  </a:lnTo>
                  <a:lnTo>
                    <a:pt x="193" y="310"/>
                  </a:lnTo>
                  <a:lnTo>
                    <a:pt x="194" y="312"/>
                  </a:lnTo>
                  <a:lnTo>
                    <a:pt x="194" y="313"/>
                  </a:lnTo>
                  <a:lnTo>
                    <a:pt x="194" y="314"/>
                  </a:lnTo>
                  <a:lnTo>
                    <a:pt x="193" y="314"/>
                  </a:lnTo>
                  <a:lnTo>
                    <a:pt x="193" y="315"/>
                  </a:lnTo>
                  <a:lnTo>
                    <a:pt x="191" y="315"/>
                  </a:lnTo>
                  <a:lnTo>
                    <a:pt x="191" y="317"/>
                  </a:lnTo>
                  <a:lnTo>
                    <a:pt x="190" y="317"/>
                  </a:lnTo>
                  <a:lnTo>
                    <a:pt x="186" y="319"/>
                  </a:lnTo>
                  <a:lnTo>
                    <a:pt x="185" y="319"/>
                  </a:lnTo>
                  <a:lnTo>
                    <a:pt x="184" y="319"/>
                  </a:lnTo>
                  <a:lnTo>
                    <a:pt x="182" y="320"/>
                  </a:lnTo>
                  <a:lnTo>
                    <a:pt x="181" y="320"/>
                  </a:lnTo>
                  <a:lnTo>
                    <a:pt x="180" y="321"/>
                  </a:lnTo>
                  <a:lnTo>
                    <a:pt x="180" y="322"/>
                  </a:lnTo>
                  <a:lnTo>
                    <a:pt x="179" y="322"/>
                  </a:lnTo>
                  <a:lnTo>
                    <a:pt x="179" y="323"/>
                  </a:lnTo>
                  <a:lnTo>
                    <a:pt x="178" y="323"/>
                  </a:lnTo>
                  <a:lnTo>
                    <a:pt x="178" y="325"/>
                  </a:lnTo>
                  <a:lnTo>
                    <a:pt x="177" y="326"/>
                  </a:lnTo>
                  <a:lnTo>
                    <a:pt x="177" y="327"/>
                  </a:lnTo>
                  <a:lnTo>
                    <a:pt x="177" y="328"/>
                  </a:lnTo>
                  <a:lnTo>
                    <a:pt x="176" y="328"/>
                  </a:lnTo>
                  <a:lnTo>
                    <a:pt x="176" y="329"/>
                  </a:lnTo>
                  <a:lnTo>
                    <a:pt x="176" y="330"/>
                  </a:lnTo>
                  <a:lnTo>
                    <a:pt x="176" y="331"/>
                  </a:lnTo>
                  <a:lnTo>
                    <a:pt x="176" y="332"/>
                  </a:lnTo>
                  <a:lnTo>
                    <a:pt x="176" y="334"/>
                  </a:lnTo>
                  <a:lnTo>
                    <a:pt x="176" y="335"/>
                  </a:lnTo>
                  <a:lnTo>
                    <a:pt x="177" y="336"/>
                  </a:lnTo>
                  <a:lnTo>
                    <a:pt x="177" y="337"/>
                  </a:lnTo>
                  <a:lnTo>
                    <a:pt x="177" y="338"/>
                  </a:lnTo>
                  <a:lnTo>
                    <a:pt x="179" y="342"/>
                  </a:lnTo>
                  <a:lnTo>
                    <a:pt x="179" y="343"/>
                  </a:lnTo>
                  <a:lnTo>
                    <a:pt x="179" y="344"/>
                  </a:lnTo>
                  <a:lnTo>
                    <a:pt x="179" y="345"/>
                  </a:lnTo>
                  <a:lnTo>
                    <a:pt x="178" y="345"/>
                  </a:lnTo>
                  <a:lnTo>
                    <a:pt x="178" y="346"/>
                  </a:lnTo>
                  <a:lnTo>
                    <a:pt x="177" y="346"/>
                  </a:lnTo>
                  <a:lnTo>
                    <a:pt x="174" y="346"/>
                  </a:lnTo>
                  <a:lnTo>
                    <a:pt x="173" y="346"/>
                  </a:lnTo>
                  <a:lnTo>
                    <a:pt x="172" y="347"/>
                  </a:lnTo>
                  <a:lnTo>
                    <a:pt x="171" y="347"/>
                  </a:lnTo>
                  <a:lnTo>
                    <a:pt x="171" y="348"/>
                  </a:lnTo>
                  <a:lnTo>
                    <a:pt x="170" y="348"/>
                  </a:lnTo>
                  <a:lnTo>
                    <a:pt x="170" y="349"/>
                  </a:lnTo>
                  <a:lnTo>
                    <a:pt x="170" y="351"/>
                  </a:lnTo>
                  <a:lnTo>
                    <a:pt x="169" y="352"/>
                  </a:lnTo>
                  <a:lnTo>
                    <a:pt x="169" y="353"/>
                  </a:lnTo>
                  <a:lnTo>
                    <a:pt x="169" y="354"/>
                  </a:lnTo>
                  <a:lnTo>
                    <a:pt x="169" y="355"/>
                  </a:lnTo>
                  <a:lnTo>
                    <a:pt x="169" y="360"/>
                  </a:lnTo>
                  <a:lnTo>
                    <a:pt x="168" y="360"/>
                  </a:lnTo>
                  <a:lnTo>
                    <a:pt x="168" y="361"/>
                  </a:lnTo>
                  <a:lnTo>
                    <a:pt x="167" y="365"/>
                  </a:lnTo>
                  <a:lnTo>
                    <a:pt x="167" y="367"/>
                  </a:lnTo>
                  <a:lnTo>
                    <a:pt x="165" y="368"/>
                  </a:lnTo>
                  <a:lnTo>
                    <a:pt x="164" y="370"/>
                  </a:lnTo>
                  <a:lnTo>
                    <a:pt x="164" y="371"/>
                  </a:lnTo>
                  <a:lnTo>
                    <a:pt x="163" y="371"/>
                  </a:lnTo>
                  <a:lnTo>
                    <a:pt x="162" y="373"/>
                  </a:lnTo>
                  <a:lnTo>
                    <a:pt x="161" y="377"/>
                  </a:lnTo>
                  <a:lnTo>
                    <a:pt x="160" y="378"/>
                  </a:lnTo>
                  <a:lnTo>
                    <a:pt x="160" y="379"/>
                  </a:lnTo>
                  <a:lnTo>
                    <a:pt x="159" y="380"/>
                  </a:lnTo>
                  <a:lnTo>
                    <a:pt x="157" y="380"/>
                  </a:lnTo>
                  <a:lnTo>
                    <a:pt x="157" y="381"/>
                  </a:lnTo>
                  <a:lnTo>
                    <a:pt x="156" y="381"/>
                  </a:lnTo>
                  <a:lnTo>
                    <a:pt x="155" y="381"/>
                  </a:lnTo>
                  <a:lnTo>
                    <a:pt x="154" y="381"/>
                  </a:lnTo>
                  <a:lnTo>
                    <a:pt x="154" y="380"/>
                  </a:lnTo>
                  <a:lnTo>
                    <a:pt x="153" y="380"/>
                  </a:lnTo>
                  <a:lnTo>
                    <a:pt x="151" y="377"/>
                  </a:lnTo>
                  <a:lnTo>
                    <a:pt x="150" y="376"/>
                  </a:lnTo>
                  <a:lnTo>
                    <a:pt x="150" y="374"/>
                  </a:lnTo>
                  <a:lnTo>
                    <a:pt x="150" y="373"/>
                  </a:lnTo>
                  <a:lnTo>
                    <a:pt x="150" y="372"/>
                  </a:lnTo>
                  <a:lnTo>
                    <a:pt x="150" y="371"/>
                  </a:lnTo>
                  <a:lnTo>
                    <a:pt x="150" y="370"/>
                  </a:lnTo>
                  <a:lnTo>
                    <a:pt x="148" y="368"/>
                  </a:lnTo>
                  <a:lnTo>
                    <a:pt x="148" y="367"/>
                  </a:lnTo>
                  <a:lnTo>
                    <a:pt x="147" y="364"/>
                  </a:lnTo>
                  <a:lnTo>
                    <a:pt x="147" y="363"/>
                  </a:lnTo>
                  <a:lnTo>
                    <a:pt x="146" y="361"/>
                  </a:lnTo>
                  <a:lnTo>
                    <a:pt x="145" y="361"/>
                  </a:lnTo>
                  <a:lnTo>
                    <a:pt x="145" y="360"/>
                  </a:lnTo>
                  <a:lnTo>
                    <a:pt x="144" y="360"/>
                  </a:lnTo>
                  <a:lnTo>
                    <a:pt x="144" y="359"/>
                  </a:lnTo>
                  <a:lnTo>
                    <a:pt x="142" y="356"/>
                  </a:lnTo>
                  <a:lnTo>
                    <a:pt x="141" y="356"/>
                  </a:lnTo>
                  <a:lnTo>
                    <a:pt x="141" y="355"/>
                  </a:lnTo>
                  <a:lnTo>
                    <a:pt x="142" y="354"/>
                  </a:lnTo>
                  <a:lnTo>
                    <a:pt x="143" y="354"/>
                  </a:lnTo>
                  <a:lnTo>
                    <a:pt x="143" y="353"/>
                  </a:lnTo>
                  <a:lnTo>
                    <a:pt x="144" y="353"/>
                  </a:lnTo>
                  <a:lnTo>
                    <a:pt x="145" y="353"/>
                  </a:lnTo>
                  <a:lnTo>
                    <a:pt x="145" y="352"/>
                  </a:lnTo>
                  <a:lnTo>
                    <a:pt x="145" y="351"/>
                  </a:lnTo>
                  <a:lnTo>
                    <a:pt x="144" y="351"/>
                  </a:lnTo>
                  <a:lnTo>
                    <a:pt x="145" y="351"/>
                  </a:lnTo>
                  <a:lnTo>
                    <a:pt x="145" y="349"/>
                  </a:lnTo>
                  <a:lnTo>
                    <a:pt x="145" y="348"/>
                  </a:lnTo>
                  <a:lnTo>
                    <a:pt x="144" y="348"/>
                  </a:lnTo>
                  <a:lnTo>
                    <a:pt x="143" y="348"/>
                  </a:lnTo>
                  <a:lnTo>
                    <a:pt x="142" y="348"/>
                  </a:lnTo>
                  <a:lnTo>
                    <a:pt x="141" y="348"/>
                  </a:lnTo>
                  <a:lnTo>
                    <a:pt x="139" y="348"/>
                  </a:lnTo>
                  <a:lnTo>
                    <a:pt x="138" y="348"/>
                  </a:lnTo>
                  <a:lnTo>
                    <a:pt x="137" y="348"/>
                  </a:lnTo>
                  <a:lnTo>
                    <a:pt x="135" y="348"/>
                  </a:lnTo>
                  <a:lnTo>
                    <a:pt x="135" y="347"/>
                  </a:lnTo>
                  <a:lnTo>
                    <a:pt x="134" y="347"/>
                  </a:lnTo>
                  <a:lnTo>
                    <a:pt x="135" y="346"/>
                  </a:lnTo>
                  <a:lnTo>
                    <a:pt x="136" y="345"/>
                  </a:lnTo>
                  <a:lnTo>
                    <a:pt x="135" y="344"/>
                  </a:lnTo>
                  <a:lnTo>
                    <a:pt x="136" y="344"/>
                  </a:lnTo>
                  <a:lnTo>
                    <a:pt x="137" y="344"/>
                  </a:lnTo>
                  <a:lnTo>
                    <a:pt x="138" y="344"/>
                  </a:lnTo>
                  <a:lnTo>
                    <a:pt x="138" y="343"/>
                  </a:lnTo>
                  <a:lnTo>
                    <a:pt x="137" y="343"/>
                  </a:lnTo>
                  <a:lnTo>
                    <a:pt x="137" y="342"/>
                  </a:lnTo>
                  <a:lnTo>
                    <a:pt x="136" y="342"/>
                  </a:lnTo>
                  <a:lnTo>
                    <a:pt x="135" y="342"/>
                  </a:lnTo>
                  <a:lnTo>
                    <a:pt x="135" y="340"/>
                  </a:lnTo>
                  <a:lnTo>
                    <a:pt x="134" y="339"/>
                  </a:lnTo>
                  <a:lnTo>
                    <a:pt x="133" y="339"/>
                  </a:lnTo>
                  <a:lnTo>
                    <a:pt x="133" y="338"/>
                  </a:lnTo>
                  <a:lnTo>
                    <a:pt x="131" y="337"/>
                  </a:lnTo>
                  <a:lnTo>
                    <a:pt x="133" y="336"/>
                  </a:lnTo>
                  <a:lnTo>
                    <a:pt x="134" y="336"/>
                  </a:lnTo>
                  <a:lnTo>
                    <a:pt x="135" y="336"/>
                  </a:lnTo>
                  <a:lnTo>
                    <a:pt x="135" y="335"/>
                  </a:lnTo>
                  <a:lnTo>
                    <a:pt x="135" y="334"/>
                  </a:lnTo>
                  <a:lnTo>
                    <a:pt x="135" y="331"/>
                  </a:lnTo>
                  <a:lnTo>
                    <a:pt x="134" y="330"/>
                  </a:lnTo>
                  <a:lnTo>
                    <a:pt x="134" y="329"/>
                  </a:lnTo>
                  <a:lnTo>
                    <a:pt x="135" y="329"/>
                  </a:lnTo>
                  <a:lnTo>
                    <a:pt x="136" y="329"/>
                  </a:lnTo>
                  <a:lnTo>
                    <a:pt x="136" y="328"/>
                  </a:lnTo>
                  <a:lnTo>
                    <a:pt x="137" y="328"/>
                  </a:lnTo>
                  <a:lnTo>
                    <a:pt x="138" y="328"/>
                  </a:lnTo>
                  <a:lnTo>
                    <a:pt x="138" y="327"/>
                  </a:lnTo>
                  <a:lnTo>
                    <a:pt x="139" y="326"/>
                  </a:lnTo>
                  <a:lnTo>
                    <a:pt x="141" y="325"/>
                  </a:lnTo>
                  <a:lnTo>
                    <a:pt x="142" y="323"/>
                  </a:lnTo>
                  <a:lnTo>
                    <a:pt x="143" y="323"/>
                  </a:lnTo>
                  <a:lnTo>
                    <a:pt x="144" y="322"/>
                  </a:lnTo>
                  <a:lnTo>
                    <a:pt x="145" y="322"/>
                  </a:lnTo>
                  <a:lnTo>
                    <a:pt x="146" y="321"/>
                  </a:lnTo>
                  <a:lnTo>
                    <a:pt x="147" y="321"/>
                  </a:lnTo>
                  <a:lnTo>
                    <a:pt x="148" y="322"/>
                  </a:lnTo>
                  <a:lnTo>
                    <a:pt x="150" y="321"/>
                  </a:lnTo>
                  <a:lnTo>
                    <a:pt x="151" y="321"/>
                  </a:lnTo>
                  <a:lnTo>
                    <a:pt x="152" y="320"/>
                  </a:lnTo>
                  <a:lnTo>
                    <a:pt x="153" y="320"/>
                  </a:lnTo>
                  <a:lnTo>
                    <a:pt x="153" y="319"/>
                  </a:lnTo>
                  <a:lnTo>
                    <a:pt x="154" y="319"/>
                  </a:lnTo>
                  <a:lnTo>
                    <a:pt x="154" y="318"/>
                  </a:lnTo>
                  <a:lnTo>
                    <a:pt x="154" y="317"/>
                  </a:lnTo>
                  <a:lnTo>
                    <a:pt x="154" y="315"/>
                  </a:lnTo>
                  <a:lnTo>
                    <a:pt x="154" y="314"/>
                  </a:lnTo>
                  <a:lnTo>
                    <a:pt x="155" y="313"/>
                  </a:lnTo>
                  <a:lnTo>
                    <a:pt x="155" y="314"/>
                  </a:lnTo>
                  <a:lnTo>
                    <a:pt x="155" y="313"/>
                  </a:lnTo>
                  <a:lnTo>
                    <a:pt x="156" y="313"/>
                  </a:lnTo>
                  <a:lnTo>
                    <a:pt x="157" y="312"/>
                  </a:lnTo>
                  <a:lnTo>
                    <a:pt x="159" y="312"/>
                  </a:lnTo>
                  <a:lnTo>
                    <a:pt x="160" y="312"/>
                  </a:lnTo>
                  <a:lnTo>
                    <a:pt x="161" y="311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Freeform 141">
              <a:extLst>
                <a:ext uri="{FF2B5EF4-FFF2-40B4-BE49-F238E27FC236}">
                  <a16:creationId xmlns:a16="http://schemas.microsoft.com/office/drawing/2014/main" id="{C54E6DDD-E70C-3CE8-6D80-6623D73654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1875" y="1022350"/>
              <a:ext cx="488950" cy="506413"/>
            </a:xfrm>
            <a:custGeom>
              <a:avLst/>
              <a:gdLst>
                <a:gd name="T0" fmla="*/ 15 w 308"/>
                <a:gd name="T1" fmla="*/ 248 h 319"/>
                <a:gd name="T2" fmla="*/ 7 w 308"/>
                <a:gd name="T3" fmla="*/ 237 h 319"/>
                <a:gd name="T4" fmla="*/ 7 w 308"/>
                <a:gd name="T5" fmla="*/ 221 h 319"/>
                <a:gd name="T6" fmla="*/ 7 w 308"/>
                <a:gd name="T7" fmla="*/ 201 h 319"/>
                <a:gd name="T8" fmla="*/ 1 w 308"/>
                <a:gd name="T9" fmla="*/ 189 h 319"/>
                <a:gd name="T10" fmla="*/ 16 w 308"/>
                <a:gd name="T11" fmla="*/ 177 h 319"/>
                <a:gd name="T12" fmla="*/ 34 w 308"/>
                <a:gd name="T13" fmla="*/ 149 h 319"/>
                <a:gd name="T14" fmla="*/ 40 w 308"/>
                <a:gd name="T15" fmla="*/ 140 h 319"/>
                <a:gd name="T16" fmla="*/ 53 w 308"/>
                <a:gd name="T17" fmla="*/ 134 h 319"/>
                <a:gd name="T18" fmla="*/ 48 w 308"/>
                <a:gd name="T19" fmla="*/ 118 h 319"/>
                <a:gd name="T20" fmla="*/ 43 w 308"/>
                <a:gd name="T21" fmla="*/ 101 h 319"/>
                <a:gd name="T22" fmla="*/ 48 w 308"/>
                <a:gd name="T23" fmla="*/ 94 h 319"/>
                <a:gd name="T24" fmla="*/ 65 w 308"/>
                <a:gd name="T25" fmla="*/ 91 h 319"/>
                <a:gd name="T26" fmla="*/ 74 w 308"/>
                <a:gd name="T27" fmla="*/ 102 h 319"/>
                <a:gd name="T28" fmla="*/ 87 w 308"/>
                <a:gd name="T29" fmla="*/ 102 h 319"/>
                <a:gd name="T30" fmla="*/ 94 w 308"/>
                <a:gd name="T31" fmla="*/ 111 h 319"/>
                <a:gd name="T32" fmla="*/ 112 w 308"/>
                <a:gd name="T33" fmla="*/ 118 h 319"/>
                <a:gd name="T34" fmla="*/ 123 w 308"/>
                <a:gd name="T35" fmla="*/ 123 h 319"/>
                <a:gd name="T36" fmla="*/ 154 w 308"/>
                <a:gd name="T37" fmla="*/ 147 h 319"/>
                <a:gd name="T38" fmla="*/ 194 w 308"/>
                <a:gd name="T39" fmla="*/ 171 h 319"/>
                <a:gd name="T40" fmla="*/ 191 w 308"/>
                <a:gd name="T41" fmla="*/ 190 h 319"/>
                <a:gd name="T42" fmla="*/ 187 w 308"/>
                <a:gd name="T43" fmla="*/ 203 h 319"/>
                <a:gd name="T44" fmla="*/ 183 w 308"/>
                <a:gd name="T45" fmla="*/ 217 h 319"/>
                <a:gd name="T46" fmla="*/ 174 w 308"/>
                <a:gd name="T47" fmla="*/ 246 h 319"/>
                <a:gd name="T48" fmla="*/ 164 w 308"/>
                <a:gd name="T49" fmla="*/ 262 h 319"/>
                <a:gd name="T50" fmla="*/ 152 w 308"/>
                <a:gd name="T51" fmla="*/ 275 h 319"/>
                <a:gd name="T52" fmla="*/ 137 w 308"/>
                <a:gd name="T53" fmla="*/ 288 h 319"/>
                <a:gd name="T54" fmla="*/ 122 w 308"/>
                <a:gd name="T55" fmla="*/ 298 h 319"/>
                <a:gd name="T56" fmla="*/ 99 w 308"/>
                <a:gd name="T57" fmla="*/ 311 h 319"/>
                <a:gd name="T58" fmla="*/ 68 w 308"/>
                <a:gd name="T59" fmla="*/ 312 h 319"/>
                <a:gd name="T60" fmla="*/ 51 w 308"/>
                <a:gd name="T61" fmla="*/ 304 h 319"/>
                <a:gd name="T62" fmla="*/ 246 w 308"/>
                <a:gd name="T63" fmla="*/ 73 h 319"/>
                <a:gd name="T64" fmla="*/ 237 w 308"/>
                <a:gd name="T65" fmla="*/ 75 h 319"/>
                <a:gd name="T66" fmla="*/ 232 w 308"/>
                <a:gd name="T67" fmla="*/ 68 h 319"/>
                <a:gd name="T68" fmla="*/ 209 w 308"/>
                <a:gd name="T69" fmla="*/ 73 h 319"/>
                <a:gd name="T70" fmla="*/ 202 w 308"/>
                <a:gd name="T71" fmla="*/ 67 h 319"/>
                <a:gd name="T72" fmla="*/ 216 w 308"/>
                <a:gd name="T73" fmla="*/ 56 h 319"/>
                <a:gd name="T74" fmla="*/ 215 w 308"/>
                <a:gd name="T75" fmla="*/ 50 h 319"/>
                <a:gd name="T76" fmla="*/ 214 w 308"/>
                <a:gd name="T77" fmla="*/ 39 h 319"/>
                <a:gd name="T78" fmla="*/ 221 w 308"/>
                <a:gd name="T79" fmla="*/ 31 h 319"/>
                <a:gd name="T80" fmla="*/ 229 w 308"/>
                <a:gd name="T81" fmla="*/ 19 h 319"/>
                <a:gd name="T82" fmla="*/ 243 w 308"/>
                <a:gd name="T83" fmla="*/ 27 h 319"/>
                <a:gd name="T84" fmla="*/ 252 w 308"/>
                <a:gd name="T85" fmla="*/ 40 h 319"/>
                <a:gd name="T86" fmla="*/ 262 w 308"/>
                <a:gd name="T87" fmla="*/ 47 h 319"/>
                <a:gd name="T88" fmla="*/ 255 w 308"/>
                <a:gd name="T89" fmla="*/ 58 h 319"/>
                <a:gd name="T90" fmla="*/ 246 w 308"/>
                <a:gd name="T91" fmla="*/ 55 h 319"/>
                <a:gd name="T92" fmla="*/ 233 w 308"/>
                <a:gd name="T93" fmla="*/ 57 h 319"/>
                <a:gd name="T94" fmla="*/ 243 w 308"/>
                <a:gd name="T95" fmla="*/ 69 h 319"/>
                <a:gd name="T96" fmla="*/ 297 w 308"/>
                <a:gd name="T97" fmla="*/ 18 h 319"/>
                <a:gd name="T98" fmla="*/ 278 w 308"/>
                <a:gd name="T99" fmla="*/ 27 h 319"/>
                <a:gd name="T100" fmla="*/ 285 w 308"/>
                <a:gd name="T101" fmla="*/ 40 h 319"/>
                <a:gd name="T102" fmla="*/ 285 w 308"/>
                <a:gd name="T103" fmla="*/ 49 h 319"/>
                <a:gd name="T104" fmla="*/ 273 w 308"/>
                <a:gd name="T105" fmla="*/ 49 h 319"/>
                <a:gd name="T106" fmla="*/ 273 w 308"/>
                <a:gd name="T107" fmla="*/ 36 h 319"/>
                <a:gd name="T108" fmla="*/ 258 w 308"/>
                <a:gd name="T109" fmla="*/ 32 h 319"/>
                <a:gd name="T110" fmla="*/ 258 w 308"/>
                <a:gd name="T111" fmla="*/ 24 h 319"/>
                <a:gd name="T112" fmla="*/ 247 w 308"/>
                <a:gd name="T113" fmla="*/ 17 h 319"/>
                <a:gd name="T114" fmla="*/ 258 w 308"/>
                <a:gd name="T115" fmla="*/ 12 h 319"/>
                <a:gd name="T116" fmla="*/ 274 w 308"/>
                <a:gd name="T117" fmla="*/ 15 h 319"/>
                <a:gd name="T118" fmla="*/ 292 w 308"/>
                <a:gd name="T119" fmla="*/ 11 h 319"/>
                <a:gd name="T120" fmla="*/ 51 w 308"/>
                <a:gd name="T121" fmla="*/ 91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08" h="319">
                  <a:moveTo>
                    <a:pt x="36" y="296"/>
                  </a:moveTo>
                  <a:lnTo>
                    <a:pt x="35" y="295"/>
                  </a:lnTo>
                  <a:lnTo>
                    <a:pt x="35" y="294"/>
                  </a:lnTo>
                  <a:lnTo>
                    <a:pt x="35" y="293"/>
                  </a:lnTo>
                  <a:lnTo>
                    <a:pt x="30" y="282"/>
                  </a:lnTo>
                  <a:lnTo>
                    <a:pt x="28" y="281"/>
                  </a:lnTo>
                  <a:lnTo>
                    <a:pt x="28" y="279"/>
                  </a:lnTo>
                  <a:lnTo>
                    <a:pt x="27" y="279"/>
                  </a:lnTo>
                  <a:lnTo>
                    <a:pt x="27" y="278"/>
                  </a:lnTo>
                  <a:lnTo>
                    <a:pt x="27" y="277"/>
                  </a:lnTo>
                  <a:lnTo>
                    <a:pt x="27" y="276"/>
                  </a:lnTo>
                  <a:lnTo>
                    <a:pt x="26" y="275"/>
                  </a:lnTo>
                  <a:lnTo>
                    <a:pt x="26" y="274"/>
                  </a:lnTo>
                  <a:lnTo>
                    <a:pt x="26" y="273"/>
                  </a:lnTo>
                  <a:lnTo>
                    <a:pt x="26" y="271"/>
                  </a:lnTo>
                  <a:lnTo>
                    <a:pt x="26" y="270"/>
                  </a:lnTo>
                  <a:lnTo>
                    <a:pt x="26" y="269"/>
                  </a:lnTo>
                  <a:lnTo>
                    <a:pt x="25" y="267"/>
                  </a:lnTo>
                  <a:lnTo>
                    <a:pt x="16" y="248"/>
                  </a:lnTo>
                  <a:lnTo>
                    <a:pt x="15" y="248"/>
                  </a:lnTo>
                  <a:lnTo>
                    <a:pt x="15" y="246"/>
                  </a:lnTo>
                  <a:lnTo>
                    <a:pt x="14" y="246"/>
                  </a:lnTo>
                  <a:lnTo>
                    <a:pt x="14" y="245"/>
                  </a:lnTo>
                  <a:lnTo>
                    <a:pt x="13" y="245"/>
                  </a:lnTo>
                  <a:lnTo>
                    <a:pt x="13" y="244"/>
                  </a:lnTo>
                  <a:lnTo>
                    <a:pt x="11" y="244"/>
                  </a:lnTo>
                  <a:lnTo>
                    <a:pt x="11" y="243"/>
                  </a:lnTo>
                  <a:lnTo>
                    <a:pt x="10" y="243"/>
                  </a:lnTo>
                  <a:lnTo>
                    <a:pt x="10" y="242"/>
                  </a:lnTo>
                  <a:lnTo>
                    <a:pt x="10" y="241"/>
                  </a:lnTo>
                  <a:lnTo>
                    <a:pt x="10" y="240"/>
                  </a:lnTo>
                  <a:lnTo>
                    <a:pt x="10" y="238"/>
                  </a:lnTo>
                  <a:lnTo>
                    <a:pt x="9" y="238"/>
                  </a:lnTo>
                  <a:lnTo>
                    <a:pt x="10" y="238"/>
                  </a:lnTo>
                  <a:lnTo>
                    <a:pt x="9" y="238"/>
                  </a:lnTo>
                  <a:lnTo>
                    <a:pt x="8" y="238"/>
                  </a:lnTo>
                  <a:lnTo>
                    <a:pt x="8" y="237"/>
                  </a:lnTo>
                  <a:lnTo>
                    <a:pt x="8" y="238"/>
                  </a:lnTo>
                  <a:lnTo>
                    <a:pt x="7" y="238"/>
                  </a:lnTo>
                  <a:lnTo>
                    <a:pt x="7" y="237"/>
                  </a:lnTo>
                  <a:lnTo>
                    <a:pt x="6" y="237"/>
                  </a:lnTo>
                  <a:lnTo>
                    <a:pt x="6" y="236"/>
                  </a:lnTo>
                  <a:lnTo>
                    <a:pt x="6" y="235"/>
                  </a:lnTo>
                  <a:lnTo>
                    <a:pt x="6" y="234"/>
                  </a:lnTo>
                  <a:lnTo>
                    <a:pt x="5" y="234"/>
                  </a:lnTo>
                  <a:lnTo>
                    <a:pt x="5" y="233"/>
                  </a:lnTo>
                  <a:lnTo>
                    <a:pt x="6" y="233"/>
                  </a:lnTo>
                  <a:lnTo>
                    <a:pt x="5" y="233"/>
                  </a:lnTo>
                  <a:lnTo>
                    <a:pt x="5" y="232"/>
                  </a:lnTo>
                  <a:lnTo>
                    <a:pt x="5" y="231"/>
                  </a:lnTo>
                  <a:lnTo>
                    <a:pt x="5" y="229"/>
                  </a:lnTo>
                  <a:lnTo>
                    <a:pt x="5" y="228"/>
                  </a:lnTo>
                  <a:lnTo>
                    <a:pt x="5" y="227"/>
                  </a:lnTo>
                  <a:lnTo>
                    <a:pt x="6" y="227"/>
                  </a:lnTo>
                  <a:lnTo>
                    <a:pt x="6" y="226"/>
                  </a:lnTo>
                  <a:lnTo>
                    <a:pt x="6" y="225"/>
                  </a:lnTo>
                  <a:lnTo>
                    <a:pt x="6" y="224"/>
                  </a:lnTo>
                  <a:lnTo>
                    <a:pt x="7" y="224"/>
                  </a:lnTo>
                  <a:lnTo>
                    <a:pt x="7" y="223"/>
                  </a:lnTo>
                  <a:lnTo>
                    <a:pt x="7" y="221"/>
                  </a:lnTo>
                  <a:lnTo>
                    <a:pt x="7" y="220"/>
                  </a:lnTo>
                  <a:lnTo>
                    <a:pt x="8" y="220"/>
                  </a:lnTo>
                  <a:lnTo>
                    <a:pt x="8" y="219"/>
                  </a:lnTo>
                  <a:lnTo>
                    <a:pt x="8" y="218"/>
                  </a:lnTo>
                  <a:lnTo>
                    <a:pt x="7" y="215"/>
                  </a:lnTo>
                  <a:lnTo>
                    <a:pt x="6" y="212"/>
                  </a:lnTo>
                  <a:lnTo>
                    <a:pt x="7" y="212"/>
                  </a:lnTo>
                  <a:lnTo>
                    <a:pt x="7" y="211"/>
                  </a:lnTo>
                  <a:lnTo>
                    <a:pt x="7" y="210"/>
                  </a:lnTo>
                  <a:lnTo>
                    <a:pt x="8" y="210"/>
                  </a:lnTo>
                  <a:lnTo>
                    <a:pt x="8" y="209"/>
                  </a:lnTo>
                  <a:lnTo>
                    <a:pt x="9" y="208"/>
                  </a:lnTo>
                  <a:lnTo>
                    <a:pt x="9" y="207"/>
                  </a:lnTo>
                  <a:lnTo>
                    <a:pt x="8" y="207"/>
                  </a:lnTo>
                  <a:lnTo>
                    <a:pt x="8" y="206"/>
                  </a:lnTo>
                  <a:lnTo>
                    <a:pt x="8" y="204"/>
                  </a:lnTo>
                  <a:lnTo>
                    <a:pt x="7" y="204"/>
                  </a:lnTo>
                  <a:lnTo>
                    <a:pt x="7" y="203"/>
                  </a:lnTo>
                  <a:lnTo>
                    <a:pt x="7" y="202"/>
                  </a:lnTo>
                  <a:lnTo>
                    <a:pt x="7" y="201"/>
                  </a:lnTo>
                  <a:lnTo>
                    <a:pt x="7" y="200"/>
                  </a:lnTo>
                  <a:lnTo>
                    <a:pt x="7" y="199"/>
                  </a:lnTo>
                  <a:lnTo>
                    <a:pt x="8" y="199"/>
                  </a:lnTo>
                  <a:lnTo>
                    <a:pt x="8" y="198"/>
                  </a:lnTo>
                  <a:lnTo>
                    <a:pt x="7" y="198"/>
                  </a:lnTo>
                  <a:lnTo>
                    <a:pt x="7" y="196"/>
                  </a:lnTo>
                  <a:lnTo>
                    <a:pt x="7" y="195"/>
                  </a:lnTo>
                  <a:lnTo>
                    <a:pt x="7" y="194"/>
                  </a:lnTo>
                  <a:lnTo>
                    <a:pt x="6" y="194"/>
                  </a:lnTo>
                  <a:lnTo>
                    <a:pt x="5" y="193"/>
                  </a:lnTo>
                  <a:lnTo>
                    <a:pt x="5" y="192"/>
                  </a:lnTo>
                  <a:lnTo>
                    <a:pt x="5" y="191"/>
                  </a:lnTo>
                  <a:lnTo>
                    <a:pt x="5" y="190"/>
                  </a:lnTo>
                  <a:lnTo>
                    <a:pt x="4" y="190"/>
                  </a:lnTo>
                  <a:lnTo>
                    <a:pt x="2" y="191"/>
                  </a:lnTo>
                  <a:lnTo>
                    <a:pt x="1" y="191"/>
                  </a:lnTo>
                  <a:lnTo>
                    <a:pt x="1" y="190"/>
                  </a:lnTo>
                  <a:lnTo>
                    <a:pt x="0" y="190"/>
                  </a:lnTo>
                  <a:lnTo>
                    <a:pt x="0" y="189"/>
                  </a:lnTo>
                  <a:lnTo>
                    <a:pt x="1" y="189"/>
                  </a:lnTo>
                  <a:lnTo>
                    <a:pt x="1" y="187"/>
                  </a:lnTo>
                  <a:lnTo>
                    <a:pt x="0" y="187"/>
                  </a:lnTo>
                  <a:lnTo>
                    <a:pt x="1" y="187"/>
                  </a:lnTo>
                  <a:lnTo>
                    <a:pt x="1" y="186"/>
                  </a:lnTo>
                  <a:lnTo>
                    <a:pt x="1" y="185"/>
                  </a:lnTo>
                  <a:lnTo>
                    <a:pt x="2" y="184"/>
                  </a:lnTo>
                  <a:lnTo>
                    <a:pt x="5" y="183"/>
                  </a:lnTo>
                  <a:lnTo>
                    <a:pt x="6" y="182"/>
                  </a:lnTo>
                  <a:lnTo>
                    <a:pt x="7" y="182"/>
                  </a:lnTo>
                  <a:lnTo>
                    <a:pt x="8" y="181"/>
                  </a:lnTo>
                  <a:lnTo>
                    <a:pt x="9" y="181"/>
                  </a:lnTo>
                  <a:lnTo>
                    <a:pt x="10" y="181"/>
                  </a:lnTo>
                  <a:lnTo>
                    <a:pt x="10" y="179"/>
                  </a:lnTo>
                  <a:lnTo>
                    <a:pt x="11" y="179"/>
                  </a:lnTo>
                  <a:lnTo>
                    <a:pt x="13" y="179"/>
                  </a:lnTo>
                  <a:lnTo>
                    <a:pt x="13" y="178"/>
                  </a:lnTo>
                  <a:lnTo>
                    <a:pt x="14" y="178"/>
                  </a:lnTo>
                  <a:lnTo>
                    <a:pt x="15" y="178"/>
                  </a:lnTo>
                  <a:lnTo>
                    <a:pt x="16" y="178"/>
                  </a:lnTo>
                  <a:lnTo>
                    <a:pt x="16" y="177"/>
                  </a:lnTo>
                  <a:lnTo>
                    <a:pt x="17" y="177"/>
                  </a:lnTo>
                  <a:lnTo>
                    <a:pt x="19" y="176"/>
                  </a:lnTo>
                  <a:lnTo>
                    <a:pt x="24" y="161"/>
                  </a:lnTo>
                  <a:lnTo>
                    <a:pt x="25" y="160"/>
                  </a:lnTo>
                  <a:lnTo>
                    <a:pt x="25" y="159"/>
                  </a:lnTo>
                  <a:lnTo>
                    <a:pt x="26" y="159"/>
                  </a:lnTo>
                  <a:lnTo>
                    <a:pt x="27" y="158"/>
                  </a:lnTo>
                  <a:lnTo>
                    <a:pt x="28" y="157"/>
                  </a:lnTo>
                  <a:lnTo>
                    <a:pt x="30" y="156"/>
                  </a:lnTo>
                  <a:lnTo>
                    <a:pt x="32" y="156"/>
                  </a:lnTo>
                  <a:lnTo>
                    <a:pt x="33" y="154"/>
                  </a:lnTo>
                  <a:lnTo>
                    <a:pt x="34" y="154"/>
                  </a:lnTo>
                  <a:lnTo>
                    <a:pt x="36" y="154"/>
                  </a:lnTo>
                  <a:lnTo>
                    <a:pt x="36" y="153"/>
                  </a:lnTo>
                  <a:lnTo>
                    <a:pt x="35" y="153"/>
                  </a:lnTo>
                  <a:lnTo>
                    <a:pt x="35" y="152"/>
                  </a:lnTo>
                  <a:lnTo>
                    <a:pt x="35" y="151"/>
                  </a:lnTo>
                  <a:lnTo>
                    <a:pt x="35" y="150"/>
                  </a:lnTo>
                  <a:lnTo>
                    <a:pt x="35" y="149"/>
                  </a:lnTo>
                  <a:lnTo>
                    <a:pt x="34" y="149"/>
                  </a:lnTo>
                  <a:lnTo>
                    <a:pt x="34" y="148"/>
                  </a:lnTo>
                  <a:lnTo>
                    <a:pt x="34" y="147"/>
                  </a:lnTo>
                  <a:lnTo>
                    <a:pt x="33" y="147"/>
                  </a:lnTo>
                  <a:lnTo>
                    <a:pt x="33" y="145"/>
                  </a:lnTo>
                  <a:lnTo>
                    <a:pt x="33" y="144"/>
                  </a:lnTo>
                  <a:lnTo>
                    <a:pt x="34" y="144"/>
                  </a:lnTo>
                  <a:lnTo>
                    <a:pt x="33" y="144"/>
                  </a:lnTo>
                  <a:lnTo>
                    <a:pt x="34" y="144"/>
                  </a:lnTo>
                  <a:lnTo>
                    <a:pt x="33" y="144"/>
                  </a:lnTo>
                  <a:lnTo>
                    <a:pt x="34" y="143"/>
                  </a:lnTo>
                  <a:lnTo>
                    <a:pt x="35" y="143"/>
                  </a:lnTo>
                  <a:lnTo>
                    <a:pt x="35" y="142"/>
                  </a:lnTo>
                  <a:lnTo>
                    <a:pt x="36" y="142"/>
                  </a:lnTo>
                  <a:lnTo>
                    <a:pt x="36" y="141"/>
                  </a:lnTo>
                  <a:lnTo>
                    <a:pt x="37" y="141"/>
                  </a:lnTo>
                  <a:lnTo>
                    <a:pt x="39" y="141"/>
                  </a:lnTo>
                  <a:lnTo>
                    <a:pt x="40" y="141"/>
                  </a:lnTo>
                  <a:lnTo>
                    <a:pt x="40" y="140"/>
                  </a:lnTo>
                  <a:lnTo>
                    <a:pt x="40" y="141"/>
                  </a:lnTo>
                  <a:lnTo>
                    <a:pt x="40" y="140"/>
                  </a:lnTo>
                  <a:lnTo>
                    <a:pt x="41" y="140"/>
                  </a:lnTo>
                  <a:lnTo>
                    <a:pt x="42" y="139"/>
                  </a:lnTo>
                  <a:lnTo>
                    <a:pt x="42" y="140"/>
                  </a:lnTo>
                  <a:lnTo>
                    <a:pt x="42" y="139"/>
                  </a:lnTo>
                  <a:lnTo>
                    <a:pt x="43" y="139"/>
                  </a:lnTo>
                  <a:lnTo>
                    <a:pt x="44" y="139"/>
                  </a:lnTo>
                  <a:lnTo>
                    <a:pt x="45" y="139"/>
                  </a:lnTo>
                  <a:lnTo>
                    <a:pt x="47" y="139"/>
                  </a:lnTo>
                  <a:lnTo>
                    <a:pt x="47" y="137"/>
                  </a:lnTo>
                  <a:lnTo>
                    <a:pt x="48" y="137"/>
                  </a:lnTo>
                  <a:lnTo>
                    <a:pt x="49" y="137"/>
                  </a:lnTo>
                  <a:lnTo>
                    <a:pt x="49" y="136"/>
                  </a:lnTo>
                  <a:lnTo>
                    <a:pt x="50" y="136"/>
                  </a:lnTo>
                  <a:lnTo>
                    <a:pt x="51" y="136"/>
                  </a:lnTo>
                  <a:lnTo>
                    <a:pt x="51" y="135"/>
                  </a:lnTo>
                  <a:lnTo>
                    <a:pt x="51" y="136"/>
                  </a:lnTo>
                  <a:lnTo>
                    <a:pt x="51" y="135"/>
                  </a:lnTo>
                  <a:lnTo>
                    <a:pt x="52" y="135"/>
                  </a:lnTo>
                  <a:lnTo>
                    <a:pt x="53" y="135"/>
                  </a:lnTo>
                  <a:lnTo>
                    <a:pt x="53" y="134"/>
                  </a:lnTo>
                  <a:lnTo>
                    <a:pt x="54" y="134"/>
                  </a:lnTo>
                  <a:lnTo>
                    <a:pt x="56" y="134"/>
                  </a:lnTo>
                  <a:lnTo>
                    <a:pt x="54" y="133"/>
                  </a:lnTo>
                  <a:lnTo>
                    <a:pt x="54" y="132"/>
                  </a:lnTo>
                  <a:lnTo>
                    <a:pt x="53" y="132"/>
                  </a:lnTo>
                  <a:lnTo>
                    <a:pt x="53" y="131"/>
                  </a:lnTo>
                  <a:lnTo>
                    <a:pt x="52" y="129"/>
                  </a:lnTo>
                  <a:lnTo>
                    <a:pt x="52" y="128"/>
                  </a:lnTo>
                  <a:lnTo>
                    <a:pt x="51" y="127"/>
                  </a:lnTo>
                  <a:lnTo>
                    <a:pt x="50" y="126"/>
                  </a:lnTo>
                  <a:lnTo>
                    <a:pt x="50" y="125"/>
                  </a:lnTo>
                  <a:lnTo>
                    <a:pt x="50" y="124"/>
                  </a:lnTo>
                  <a:lnTo>
                    <a:pt x="51" y="123"/>
                  </a:lnTo>
                  <a:lnTo>
                    <a:pt x="51" y="122"/>
                  </a:lnTo>
                  <a:lnTo>
                    <a:pt x="50" y="122"/>
                  </a:lnTo>
                  <a:lnTo>
                    <a:pt x="49" y="122"/>
                  </a:lnTo>
                  <a:lnTo>
                    <a:pt x="49" y="120"/>
                  </a:lnTo>
                  <a:lnTo>
                    <a:pt x="49" y="119"/>
                  </a:lnTo>
                  <a:lnTo>
                    <a:pt x="48" y="119"/>
                  </a:lnTo>
                  <a:lnTo>
                    <a:pt x="48" y="118"/>
                  </a:lnTo>
                  <a:lnTo>
                    <a:pt x="48" y="117"/>
                  </a:lnTo>
                  <a:lnTo>
                    <a:pt x="48" y="116"/>
                  </a:lnTo>
                  <a:lnTo>
                    <a:pt x="47" y="115"/>
                  </a:lnTo>
                  <a:lnTo>
                    <a:pt x="47" y="114"/>
                  </a:lnTo>
                  <a:lnTo>
                    <a:pt x="48" y="114"/>
                  </a:lnTo>
                  <a:lnTo>
                    <a:pt x="48" y="112"/>
                  </a:lnTo>
                  <a:lnTo>
                    <a:pt x="49" y="111"/>
                  </a:lnTo>
                  <a:lnTo>
                    <a:pt x="49" y="110"/>
                  </a:lnTo>
                  <a:lnTo>
                    <a:pt x="48" y="110"/>
                  </a:lnTo>
                  <a:lnTo>
                    <a:pt x="48" y="109"/>
                  </a:lnTo>
                  <a:lnTo>
                    <a:pt x="49" y="108"/>
                  </a:lnTo>
                  <a:lnTo>
                    <a:pt x="49" y="107"/>
                  </a:lnTo>
                  <a:lnTo>
                    <a:pt x="48" y="107"/>
                  </a:lnTo>
                  <a:lnTo>
                    <a:pt x="48" y="106"/>
                  </a:lnTo>
                  <a:lnTo>
                    <a:pt x="48" y="104"/>
                  </a:lnTo>
                  <a:lnTo>
                    <a:pt x="47" y="103"/>
                  </a:lnTo>
                  <a:lnTo>
                    <a:pt x="45" y="103"/>
                  </a:lnTo>
                  <a:lnTo>
                    <a:pt x="45" y="102"/>
                  </a:lnTo>
                  <a:lnTo>
                    <a:pt x="44" y="102"/>
                  </a:lnTo>
                  <a:lnTo>
                    <a:pt x="43" y="101"/>
                  </a:lnTo>
                  <a:lnTo>
                    <a:pt x="43" y="100"/>
                  </a:lnTo>
                  <a:lnTo>
                    <a:pt x="42" y="100"/>
                  </a:lnTo>
                  <a:lnTo>
                    <a:pt x="42" y="99"/>
                  </a:lnTo>
                  <a:lnTo>
                    <a:pt x="41" y="99"/>
                  </a:lnTo>
                  <a:lnTo>
                    <a:pt x="40" y="99"/>
                  </a:lnTo>
                  <a:lnTo>
                    <a:pt x="40" y="98"/>
                  </a:lnTo>
                  <a:lnTo>
                    <a:pt x="39" y="98"/>
                  </a:lnTo>
                  <a:lnTo>
                    <a:pt x="40" y="98"/>
                  </a:lnTo>
                  <a:lnTo>
                    <a:pt x="40" y="97"/>
                  </a:lnTo>
                  <a:lnTo>
                    <a:pt x="41" y="97"/>
                  </a:lnTo>
                  <a:lnTo>
                    <a:pt x="42" y="97"/>
                  </a:lnTo>
                  <a:lnTo>
                    <a:pt x="42" y="95"/>
                  </a:lnTo>
                  <a:lnTo>
                    <a:pt x="43" y="95"/>
                  </a:lnTo>
                  <a:lnTo>
                    <a:pt x="44" y="95"/>
                  </a:lnTo>
                  <a:lnTo>
                    <a:pt x="44" y="97"/>
                  </a:lnTo>
                  <a:lnTo>
                    <a:pt x="45" y="97"/>
                  </a:lnTo>
                  <a:lnTo>
                    <a:pt x="47" y="97"/>
                  </a:lnTo>
                  <a:lnTo>
                    <a:pt x="47" y="95"/>
                  </a:lnTo>
                  <a:lnTo>
                    <a:pt x="47" y="94"/>
                  </a:lnTo>
                  <a:lnTo>
                    <a:pt x="48" y="94"/>
                  </a:lnTo>
                  <a:lnTo>
                    <a:pt x="49" y="94"/>
                  </a:lnTo>
                  <a:lnTo>
                    <a:pt x="50" y="94"/>
                  </a:lnTo>
                  <a:lnTo>
                    <a:pt x="51" y="94"/>
                  </a:lnTo>
                  <a:lnTo>
                    <a:pt x="52" y="95"/>
                  </a:lnTo>
                  <a:lnTo>
                    <a:pt x="53" y="95"/>
                  </a:lnTo>
                  <a:lnTo>
                    <a:pt x="54" y="94"/>
                  </a:lnTo>
                  <a:lnTo>
                    <a:pt x="56" y="94"/>
                  </a:lnTo>
                  <a:lnTo>
                    <a:pt x="57" y="94"/>
                  </a:lnTo>
                  <a:lnTo>
                    <a:pt x="58" y="94"/>
                  </a:lnTo>
                  <a:lnTo>
                    <a:pt x="59" y="94"/>
                  </a:lnTo>
                  <a:lnTo>
                    <a:pt x="59" y="95"/>
                  </a:lnTo>
                  <a:lnTo>
                    <a:pt x="60" y="95"/>
                  </a:lnTo>
                  <a:lnTo>
                    <a:pt x="61" y="95"/>
                  </a:lnTo>
                  <a:lnTo>
                    <a:pt x="61" y="94"/>
                  </a:lnTo>
                  <a:lnTo>
                    <a:pt x="62" y="94"/>
                  </a:lnTo>
                  <a:lnTo>
                    <a:pt x="62" y="93"/>
                  </a:lnTo>
                  <a:lnTo>
                    <a:pt x="61" y="92"/>
                  </a:lnTo>
                  <a:lnTo>
                    <a:pt x="62" y="92"/>
                  </a:lnTo>
                  <a:lnTo>
                    <a:pt x="64" y="91"/>
                  </a:lnTo>
                  <a:lnTo>
                    <a:pt x="65" y="91"/>
                  </a:lnTo>
                  <a:lnTo>
                    <a:pt x="66" y="91"/>
                  </a:lnTo>
                  <a:lnTo>
                    <a:pt x="67" y="91"/>
                  </a:lnTo>
                  <a:lnTo>
                    <a:pt x="67" y="92"/>
                  </a:lnTo>
                  <a:lnTo>
                    <a:pt x="68" y="91"/>
                  </a:lnTo>
                  <a:lnTo>
                    <a:pt x="68" y="92"/>
                  </a:lnTo>
                  <a:lnTo>
                    <a:pt x="68" y="93"/>
                  </a:lnTo>
                  <a:lnTo>
                    <a:pt x="68" y="94"/>
                  </a:lnTo>
                  <a:lnTo>
                    <a:pt x="68" y="95"/>
                  </a:lnTo>
                  <a:lnTo>
                    <a:pt x="68" y="97"/>
                  </a:lnTo>
                  <a:lnTo>
                    <a:pt x="68" y="98"/>
                  </a:lnTo>
                  <a:lnTo>
                    <a:pt x="68" y="99"/>
                  </a:lnTo>
                  <a:lnTo>
                    <a:pt x="67" y="99"/>
                  </a:lnTo>
                  <a:lnTo>
                    <a:pt x="67" y="100"/>
                  </a:lnTo>
                  <a:lnTo>
                    <a:pt x="68" y="100"/>
                  </a:lnTo>
                  <a:lnTo>
                    <a:pt x="68" y="101"/>
                  </a:lnTo>
                  <a:lnTo>
                    <a:pt x="69" y="101"/>
                  </a:lnTo>
                  <a:lnTo>
                    <a:pt x="70" y="101"/>
                  </a:lnTo>
                  <a:lnTo>
                    <a:pt x="71" y="101"/>
                  </a:lnTo>
                  <a:lnTo>
                    <a:pt x="73" y="102"/>
                  </a:lnTo>
                  <a:lnTo>
                    <a:pt x="74" y="102"/>
                  </a:lnTo>
                  <a:lnTo>
                    <a:pt x="75" y="102"/>
                  </a:lnTo>
                  <a:lnTo>
                    <a:pt x="75" y="103"/>
                  </a:lnTo>
                  <a:lnTo>
                    <a:pt x="75" y="104"/>
                  </a:lnTo>
                  <a:lnTo>
                    <a:pt x="75" y="106"/>
                  </a:lnTo>
                  <a:lnTo>
                    <a:pt x="76" y="106"/>
                  </a:lnTo>
                  <a:lnTo>
                    <a:pt x="76" y="104"/>
                  </a:lnTo>
                  <a:lnTo>
                    <a:pt x="77" y="104"/>
                  </a:lnTo>
                  <a:lnTo>
                    <a:pt x="78" y="104"/>
                  </a:lnTo>
                  <a:lnTo>
                    <a:pt x="79" y="104"/>
                  </a:lnTo>
                  <a:lnTo>
                    <a:pt x="80" y="104"/>
                  </a:lnTo>
                  <a:lnTo>
                    <a:pt x="80" y="103"/>
                  </a:lnTo>
                  <a:lnTo>
                    <a:pt x="80" y="102"/>
                  </a:lnTo>
                  <a:lnTo>
                    <a:pt x="82" y="101"/>
                  </a:lnTo>
                  <a:lnTo>
                    <a:pt x="83" y="101"/>
                  </a:lnTo>
                  <a:lnTo>
                    <a:pt x="83" y="100"/>
                  </a:lnTo>
                  <a:lnTo>
                    <a:pt x="84" y="101"/>
                  </a:lnTo>
                  <a:lnTo>
                    <a:pt x="85" y="101"/>
                  </a:lnTo>
                  <a:lnTo>
                    <a:pt x="85" y="102"/>
                  </a:lnTo>
                  <a:lnTo>
                    <a:pt x="86" y="102"/>
                  </a:lnTo>
                  <a:lnTo>
                    <a:pt x="87" y="102"/>
                  </a:lnTo>
                  <a:lnTo>
                    <a:pt x="87" y="103"/>
                  </a:lnTo>
                  <a:lnTo>
                    <a:pt x="87" y="104"/>
                  </a:lnTo>
                  <a:lnTo>
                    <a:pt x="88" y="104"/>
                  </a:lnTo>
                  <a:lnTo>
                    <a:pt x="90" y="104"/>
                  </a:lnTo>
                  <a:lnTo>
                    <a:pt x="90" y="103"/>
                  </a:lnTo>
                  <a:lnTo>
                    <a:pt x="91" y="103"/>
                  </a:lnTo>
                  <a:lnTo>
                    <a:pt x="91" y="104"/>
                  </a:lnTo>
                  <a:lnTo>
                    <a:pt x="90" y="104"/>
                  </a:lnTo>
                  <a:lnTo>
                    <a:pt x="90" y="106"/>
                  </a:lnTo>
                  <a:lnTo>
                    <a:pt x="91" y="106"/>
                  </a:lnTo>
                  <a:lnTo>
                    <a:pt x="92" y="106"/>
                  </a:lnTo>
                  <a:lnTo>
                    <a:pt x="93" y="106"/>
                  </a:lnTo>
                  <a:lnTo>
                    <a:pt x="93" y="107"/>
                  </a:lnTo>
                  <a:lnTo>
                    <a:pt x="92" y="107"/>
                  </a:lnTo>
                  <a:lnTo>
                    <a:pt x="92" y="108"/>
                  </a:lnTo>
                  <a:lnTo>
                    <a:pt x="92" y="109"/>
                  </a:lnTo>
                  <a:lnTo>
                    <a:pt x="93" y="109"/>
                  </a:lnTo>
                  <a:lnTo>
                    <a:pt x="93" y="110"/>
                  </a:lnTo>
                  <a:lnTo>
                    <a:pt x="94" y="110"/>
                  </a:lnTo>
                  <a:lnTo>
                    <a:pt x="94" y="111"/>
                  </a:lnTo>
                  <a:lnTo>
                    <a:pt x="95" y="111"/>
                  </a:lnTo>
                  <a:lnTo>
                    <a:pt x="96" y="111"/>
                  </a:lnTo>
                  <a:lnTo>
                    <a:pt x="96" y="112"/>
                  </a:lnTo>
                  <a:lnTo>
                    <a:pt x="95" y="112"/>
                  </a:lnTo>
                  <a:lnTo>
                    <a:pt x="96" y="112"/>
                  </a:lnTo>
                  <a:lnTo>
                    <a:pt x="96" y="114"/>
                  </a:lnTo>
                  <a:lnTo>
                    <a:pt x="97" y="114"/>
                  </a:lnTo>
                  <a:lnTo>
                    <a:pt x="97" y="115"/>
                  </a:lnTo>
                  <a:lnTo>
                    <a:pt x="99" y="116"/>
                  </a:lnTo>
                  <a:lnTo>
                    <a:pt x="99" y="115"/>
                  </a:lnTo>
                  <a:lnTo>
                    <a:pt x="102" y="117"/>
                  </a:lnTo>
                  <a:lnTo>
                    <a:pt x="104" y="117"/>
                  </a:lnTo>
                  <a:lnTo>
                    <a:pt x="105" y="117"/>
                  </a:lnTo>
                  <a:lnTo>
                    <a:pt x="108" y="116"/>
                  </a:lnTo>
                  <a:lnTo>
                    <a:pt x="109" y="116"/>
                  </a:lnTo>
                  <a:lnTo>
                    <a:pt x="110" y="116"/>
                  </a:lnTo>
                  <a:lnTo>
                    <a:pt x="111" y="116"/>
                  </a:lnTo>
                  <a:lnTo>
                    <a:pt x="111" y="117"/>
                  </a:lnTo>
                  <a:lnTo>
                    <a:pt x="111" y="118"/>
                  </a:lnTo>
                  <a:lnTo>
                    <a:pt x="112" y="118"/>
                  </a:lnTo>
                  <a:lnTo>
                    <a:pt x="113" y="118"/>
                  </a:lnTo>
                  <a:lnTo>
                    <a:pt x="113" y="117"/>
                  </a:lnTo>
                  <a:lnTo>
                    <a:pt x="114" y="117"/>
                  </a:lnTo>
                  <a:lnTo>
                    <a:pt x="114" y="116"/>
                  </a:lnTo>
                  <a:lnTo>
                    <a:pt x="116" y="116"/>
                  </a:lnTo>
                  <a:lnTo>
                    <a:pt x="117" y="115"/>
                  </a:lnTo>
                  <a:lnTo>
                    <a:pt x="118" y="115"/>
                  </a:lnTo>
                  <a:lnTo>
                    <a:pt x="119" y="114"/>
                  </a:lnTo>
                  <a:lnTo>
                    <a:pt x="120" y="114"/>
                  </a:lnTo>
                  <a:lnTo>
                    <a:pt x="121" y="114"/>
                  </a:lnTo>
                  <a:lnTo>
                    <a:pt x="120" y="115"/>
                  </a:lnTo>
                  <a:lnTo>
                    <a:pt x="121" y="115"/>
                  </a:lnTo>
                  <a:lnTo>
                    <a:pt x="121" y="116"/>
                  </a:lnTo>
                  <a:lnTo>
                    <a:pt x="121" y="117"/>
                  </a:lnTo>
                  <a:lnTo>
                    <a:pt x="121" y="118"/>
                  </a:lnTo>
                  <a:lnTo>
                    <a:pt x="121" y="119"/>
                  </a:lnTo>
                  <a:lnTo>
                    <a:pt x="121" y="120"/>
                  </a:lnTo>
                  <a:lnTo>
                    <a:pt x="122" y="122"/>
                  </a:lnTo>
                  <a:lnTo>
                    <a:pt x="122" y="123"/>
                  </a:lnTo>
                  <a:lnTo>
                    <a:pt x="123" y="123"/>
                  </a:lnTo>
                  <a:lnTo>
                    <a:pt x="123" y="124"/>
                  </a:lnTo>
                  <a:lnTo>
                    <a:pt x="126" y="129"/>
                  </a:lnTo>
                  <a:lnTo>
                    <a:pt x="128" y="135"/>
                  </a:lnTo>
                  <a:lnTo>
                    <a:pt x="130" y="134"/>
                  </a:lnTo>
                  <a:lnTo>
                    <a:pt x="131" y="134"/>
                  </a:lnTo>
                  <a:lnTo>
                    <a:pt x="133" y="135"/>
                  </a:lnTo>
                  <a:lnTo>
                    <a:pt x="134" y="135"/>
                  </a:lnTo>
                  <a:lnTo>
                    <a:pt x="134" y="134"/>
                  </a:lnTo>
                  <a:lnTo>
                    <a:pt x="135" y="134"/>
                  </a:lnTo>
                  <a:lnTo>
                    <a:pt x="136" y="134"/>
                  </a:lnTo>
                  <a:lnTo>
                    <a:pt x="136" y="135"/>
                  </a:lnTo>
                  <a:lnTo>
                    <a:pt x="137" y="135"/>
                  </a:lnTo>
                  <a:lnTo>
                    <a:pt x="138" y="135"/>
                  </a:lnTo>
                  <a:lnTo>
                    <a:pt x="138" y="136"/>
                  </a:lnTo>
                  <a:lnTo>
                    <a:pt x="139" y="136"/>
                  </a:lnTo>
                  <a:lnTo>
                    <a:pt x="140" y="137"/>
                  </a:lnTo>
                  <a:lnTo>
                    <a:pt x="145" y="141"/>
                  </a:lnTo>
                  <a:lnTo>
                    <a:pt x="147" y="142"/>
                  </a:lnTo>
                  <a:lnTo>
                    <a:pt x="151" y="144"/>
                  </a:lnTo>
                  <a:lnTo>
                    <a:pt x="154" y="147"/>
                  </a:lnTo>
                  <a:lnTo>
                    <a:pt x="157" y="149"/>
                  </a:lnTo>
                  <a:lnTo>
                    <a:pt x="159" y="149"/>
                  </a:lnTo>
                  <a:lnTo>
                    <a:pt x="160" y="149"/>
                  </a:lnTo>
                  <a:lnTo>
                    <a:pt x="163" y="148"/>
                  </a:lnTo>
                  <a:lnTo>
                    <a:pt x="171" y="148"/>
                  </a:lnTo>
                  <a:lnTo>
                    <a:pt x="179" y="143"/>
                  </a:lnTo>
                  <a:lnTo>
                    <a:pt x="195" y="147"/>
                  </a:lnTo>
                  <a:lnTo>
                    <a:pt x="195" y="150"/>
                  </a:lnTo>
                  <a:lnTo>
                    <a:pt x="195" y="158"/>
                  </a:lnTo>
                  <a:lnTo>
                    <a:pt x="195" y="161"/>
                  </a:lnTo>
                  <a:lnTo>
                    <a:pt x="195" y="164"/>
                  </a:lnTo>
                  <a:lnTo>
                    <a:pt x="195" y="166"/>
                  </a:lnTo>
                  <a:lnTo>
                    <a:pt x="195" y="167"/>
                  </a:lnTo>
                  <a:lnTo>
                    <a:pt x="194" y="168"/>
                  </a:lnTo>
                  <a:lnTo>
                    <a:pt x="195" y="169"/>
                  </a:lnTo>
                  <a:lnTo>
                    <a:pt x="194" y="169"/>
                  </a:lnTo>
                  <a:lnTo>
                    <a:pt x="195" y="169"/>
                  </a:lnTo>
                  <a:lnTo>
                    <a:pt x="195" y="170"/>
                  </a:lnTo>
                  <a:lnTo>
                    <a:pt x="194" y="170"/>
                  </a:lnTo>
                  <a:lnTo>
                    <a:pt x="194" y="171"/>
                  </a:lnTo>
                  <a:lnTo>
                    <a:pt x="195" y="171"/>
                  </a:lnTo>
                  <a:lnTo>
                    <a:pt x="194" y="171"/>
                  </a:lnTo>
                  <a:lnTo>
                    <a:pt x="194" y="173"/>
                  </a:lnTo>
                  <a:lnTo>
                    <a:pt x="195" y="173"/>
                  </a:lnTo>
                  <a:lnTo>
                    <a:pt x="194" y="173"/>
                  </a:lnTo>
                  <a:lnTo>
                    <a:pt x="194" y="174"/>
                  </a:lnTo>
                  <a:lnTo>
                    <a:pt x="192" y="173"/>
                  </a:lnTo>
                  <a:lnTo>
                    <a:pt x="192" y="174"/>
                  </a:lnTo>
                  <a:lnTo>
                    <a:pt x="192" y="175"/>
                  </a:lnTo>
                  <a:lnTo>
                    <a:pt x="194" y="175"/>
                  </a:lnTo>
                  <a:lnTo>
                    <a:pt x="194" y="176"/>
                  </a:lnTo>
                  <a:lnTo>
                    <a:pt x="192" y="176"/>
                  </a:lnTo>
                  <a:lnTo>
                    <a:pt x="192" y="177"/>
                  </a:lnTo>
                  <a:lnTo>
                    <a:pt x="192" y="178"/>
                  </a:lnTo>
                  <a:lnTo>
                    <a:pt x="192" y="179"/>
                  </a:lnTo>
                  <a:lnTo>
                    <a:pt x="191" y="185"/>
                  </a:lnTo>
                  <a:lnTo>
                    <a:pt x="191" y="186"/>
                  </a:lnTo>
                  <a:lnTo>
                    <a:pt x="191" y="187"/>
                  </a:lnTo>
                  <a:lnTo>
                    <a:pt x="191" y="189"/>
                  </a:lnTo>
                  <a:lnTo>
                    <a:pt x="191" y="190"/>
                  </a:lnTo>
                  <a:lnTo>
                    <a:pt x="190" y="190"/>
                  </a:lnTo>
                  <a:lnTo>
                    <a:pt x="191" y="190"/>
                  </a:lnTo>
                  <a:lnTo>
                    <a:pt x="190" y="191"/>
                  </a:lnTo>
                  <a:lnTo>
                    <a:pt x="189" y="191"/>
                  </a:lnTo>
                  <a:lnTo>
                    <a:pt x="189" y="192"/>
                  </a:lnTo>
                  <a:lnTo>
                    <a:pt x="189" y="193"/>
                  </a:lnTo>
                  <a:lnTo>
                    <a:pt x="190" y="193"/>
                  </a:lnTo>
                  <a:lnTo>
                    <a:pt x="189" y="193"/>
                  </a:lnTo>
                  <a:lnTo>
                    <a:pt x="188" y="194"/>
                  </a:lnTo>
                  <a:lnTo>
                    <a:pt x="187" y="194"/>
                  </a:lnTo>
                  <a:lnTo>
                    <a:pt x="187" y="195"/>
                  </a:lnTo>
                  <a:lnTo>
                    <a:pt x="186" y="195"/>
                  </a:lnTo>
                  <a:lnTo>
                    <a:pt x="186" y="196"/>
                  </a:lnTo>
                  <a:lnTo>
                    <a:pt x="186" y="198"/>
                  </a:lnTo>
                  <a:lnTo>
                    <a:pt x="186" y="199"/>
                  </a:lnTo>
                  <a:lnTo>
                    <a:pt x="186" y="200"/>
                  </a:lnTo>
                  <a:lnTo>
                    <a:pt x="186" y="201"/>
                  </a:lnTo>
                  <a:lnTo>
                    <a:pt x="186" y="202"/>
                  </a:lnTo>
                  <a:lnTo>
                    <a:pt x="187" y="202"/>
                  </a:lnTo>
                  <a:lnTo>
                    <a:pt x="187" y="203"/>
                  </a:lnTo>
                  <a:lnTo>
                    <a:pt x="188" y="203"/>
                  </a:lnTo>
                  <a:lnTo>
                    <a:pt x="188" y="204"/>
                  </a:lnTo>
                  <a:lnTo>
                    <a:pt x="188" y="206"/>
                  </a:lnTo>
                  <a:lnTo>
                    <a:pt x="189" y="206"/>
                  </a:lnTo>
                  <a:lnTo>
                    <a:pt x="189" y="207"/>
                  </a:lnTo>
                  <a:lnTo>
                    <a:pt x="189" y="208"/>
                  </a:lnTo>
                  <a:lnTo>
                    <a:pt x="189" y="209"/>
                  </a:lnTo>
                  <a:lnTo>
                    <a:pt x="188" y="210"/>
                  </a:lnTo>
                  <a:lnTo>
                    <a:pt x="187" y="210"/>
                  </a:lnTo>
                  <a:lnTo>
                    <a:pt x="186" y="210"/>
                  </a:lnTo>
                  <a:lnTo>
                    <a:pt x="186" y="211"/>
                  </a:lnTo>
                  <a:lnTo>
                    <a:pt x="185" y="211"/>
                  </a:lnTo>
                  <a:lnTo>
                    <a:pt x="185" y="212"/>
                  </a:lnTo>
                  <a:lnTo>
                    <a:pt x="183" y="212"/>
                  </a:lnTo>
                  <a:lnTo>
                    <a:pt x="183" y="214"/>
                  </a:lnTo>
                  <a:lnTo>
                    <a:pt x="183" y="215"/>
                  </a:lnTo>
                  <a:lnTo>
                    <a:pt x="182" y="215"/>
                  </a:lnTo>
                  <a:lnTo>
                    <a:pt x="182" y="216"/>
                  </a:lnTo>
                  <a:lnTo>
                    <a:pt x="183" y="216"/>
                  </a:lnTo>
                  <a:lnTo>
                    <a:pt x="183" y="217"/>
                  </a:lnTo>
                  <a:lnTo>
                    <a:pt x="183" y="218"/>
                  </a:lnTo>
                  <a:lnTo>
                    <a:pt x="183" y="219"/>
                  </a:lnTo>
                  <a:lnTo>
                    <a:pt x="183" y="220"/>
                  </a:lnTo>
                  <a:lnTo>
                    <a:pt x="183" y="221"/>
                  </a:lnTo>
                  <a:lnTo>
                    <a:pt x="182" y="223"/>
                  </a:lnTo>
                  <a:lnTo>
                    <a:pt x="182" y="226"/>
                  </a:lnTo>
                  <a:lnTo>
                    <a:pt x="182" y="227"/>
                  </a:lnTo>
                  <a:lnTo>
                    <a:pt x="181" y="229"/>
                  </a:lnTo>
                  <a:lnTo>
                    <a:pt x="180" y="232"/>
                  </a:lnTo>
                  <a:lnTo>
                    <a:pt x="180" y="233"/>
                  </a:lnTo>
                  <a:lnTo>
                    <a:pt x="181" y="234"/>
                  </a:lnTo>
                  <a:lnTo>
                    <a:pt x="181" y="235"/>
                  </a:lnTo>
                  <a:lnTo>
                    <a:pt x="181" y="236"/>
                  </a:lnTo>
                  <a:lnTo>
                    <a:pt x="180" y="238"/>
                  </a:lnTo>
                  <a:lnTo>
                    <a:pt x="179" y="242"/>
                  </a:lnTo>
                  <a:lnTo>
                    <a:pt x="178" y="243"/>
                  </a:lnTo>
                  <a:lnTo>
                    <a:pt x="177" y="244"/>
                  </a:lnTo>
                  <a:lnTo>
                    <a:pt x="176" y="244"/>
                  </a:lnTo>
                  <a:lnTo>
                    <a:pt x="174" y="245"/>
                  </a:lnTo>
                  <a:lnTo>
                    <a:pt x="174" y="246"/>
                  </a:lnTo>
                  <a:lnTo>
                    <a:pt x="174" y="248"/>
                  </a:lnTo>
                  <a:lnTo>
                    <a:pt x="173" y="249"/>
                  </a:lnTo>
                  <a:lnTo>
                    <a:pt x="174" y="249"/>
                  </a:lnTo>
                  <a:lnTo>
                    <a:pt x="173" y="249"/>
                  </a:lnTo>
                  <a:lnTo>
                    <a:pt x="172" y="250"/>
                  </a:lnTo>
                  <a:lnTo>
                    <a:pt x="172" y="251"/>
                  </a:lnTo>
                  <a:lnTo>
                    <a:pt x="171" y="252"/>
                  </a:lnTo>
                  <a:lnTo>
                    <a:pt x="171" y="253"/>
                  </a:lnTo>
                  <a:lnTo>
                    <a:pt x="170" y="254"/>
                  </a:lnTo>
                  <a:lnTo>
                    <a:pt x="170" y="256"/>
                  </a:lnTo>
                  <a:lnTo>
                    <a:pt x="170" y="257"/>
                  </a:lnTo>
                  <a:lnTo>
                    <a:pt x="169" y="257"/>
                  </a:lnTo>
                  <a:lnTo>
                    <a:pt x="169" y="258"/>
                  </a:lnTo>
                  <a:lnTo>
                    <a:pt x="168" y="259"/>
                  </a:lnTo>
                  <a:lnTo>
                    <a:pt x="168" y="260"/>
                  </a:lnTo>
                  <a:lnTo>
                    <a:pt x="168" y="261"/>
                  </a:lnTo>
                  <a:lnTo>
                    <a:pt x="166" y="261"/>
                  </a:lnTo>
                  <a:lnTo>
                    <a:pt x="165" y="261"/>
                  </a:lnTo>
                  <a:lnTo>
                    <a:pt x="165" y="262"/>
                  </a:lnTo>
                  <a:lnTo>
                    <a:pt x="164" y="262"/>
                  </a:lnTo>
                  <a:lnTo>
                    <a:pt x="164" y="263"/>
                  </a:lnTo>
                  <a:lnTo>
                    <a:pt x="163" y="263"/>
                  </a:lnTo>
                  <a:lnTo>
                    <a:pt x="163" y="265"/>
                  </a:lnTo>
                  <a:lnTo>
                    <a:pt x="162" y="265"/>
                  </a:lnTo>
                  <a:lnTo>
                    <a:pt x="161" y="265"/>
                  </a:lnTo>
                  <a:lnTo>
                    <a:pt x="161" y="266"/>
                  </a:lnTo>
                  <a:lnTo>
                    <a:pt x="161" y="267"/>
                  </a:lnTo>
                  <a:lnTo>
                    <a:pt x="160" y="268"/>
                  </a:lnTo>
                  <a:lnTo>
                    <a:pt x="159" y="268"/>
                  </a:lnTo>
                  <a:lnTo>
                    <a:pt x="159" y="269"/>
                  </a:lnTo>
                  <a:lnTo>
                    <a:pt x="157" y="270"/>
                  </a:lnTo>
                  <a:lnTo>
                    <a:pt x="156" y="270"/>
                  </a:lnTo>
                  <a:lnTo>
                    <a:pt x="156" y="271"/>
                  </a:lnTo>
                  <a:lnTo>
                    <a:pt x="155" y="271"/>
                  </a:lnTo>
                  <a:lnTo>
                    <a:pt x="155" y="273"/>
                  </a:lnTo>
                  <a:lnTo>
                    <a:pt x="154" y="273"/>
                  </a:lnTo>
                  <a:lnTo>
                    <a:pt x="153" y="274"/>
                  </a:lnTo>
                  <a:lnTo>
                    <a:pt x="152" y="273"/>
                  </a:lnTo>
                  <a:lnTo>
                    <a:pt x="152" y="274"/>
                  </a:lnTo>
                  <a:lnTo>
                    <a:pt x="152" y="275"/>
                  </a:lnTo>
                  <a:lnTo>
                    <a:pt x="151" y="275"/>
                  </a:lnTo>
                  <a:lnTo>
                    <a:pt x="151" y="276"/>
                  </a:lnTo>
                  <a:lnTo>
                    <a:pt x="149" y="276"/>
                  </a:lnTo>
                  <a:lnTo>
                    <a:pt x="148" y="277"/>
                  </a:lnTo>
                  <a:lnTo>
                    <a:pt x="147" y="277"/>
                  </a:lnTo>
                  <a:lnTo>
                    <a:pt x="147" y="278"/>
                  </a:lnTo>
                  <a:lnTo>
                    <a:pt x="146" y="278"/>
                  </a:lnTo>
                  <a:lnTo>
                    <a:pt x="145" y="278"/>
                  </a:lnTo>
                  <a:lnTo>
                    <a:pt x="145" y="279"/>
                  </a:lnTo>
                  <a:lnTo>
                    <a:pt x="145" y="281"/>
                  </a:lnTo>
                  <a:lnTo>
                    <a:pt x="144" y="282"/>
                  </a:lnTo>
                  <a:lnTo>
                    <a:pt x="143" y="282"/>
                  </a:lnTo>
                  <a:lnTo>
                    <a:pt x="142" y="283"/>
                  </a:lnTo>
                  <a:lnTo>
                    <a:pt x="142" y="284"/>
                  </a:lnTo>
                  <a:lnTo>
                    <a:pt x="142" y="285"/>
                  </a:lnTo>
                  <a:lnTo>
                    <a:pt x="140" y="285"/>
                  </a:lnTo>
                  <a:lnTo>
                    <a:pt x="139" y="286"/>
                  </a:lnTo>
                  <a:lnTo>
                    <a:pt x="138" y="287"/>
                  </a:lnTo>
                  <a:lnTo>
                    <a:pt x="137" y="287"/>
                  </a:lnTo>
                  <a:lnTo>
                    <a:pt x="137" y="288"/>
                  </a:lnTo>
                  <a:lnTo>
                    <a:pt x="136" y="288"/>
                  </a:lnTo>
                  <a:lnTo>
                    <a:pt x="135" y="288"/>
                  </a:lnTo>
                  <a:lnTo>
                    <a:pt x="135" y="290"/>
                  </a:lnTo>
                  <a:lnTo>
                    <a:pt x="135" y="288"/>
                  </a:lnTo>
                  <a:lnTo>
                    <a:pt x="134" y="290"/>
                  </a:lnTo>
                  <a:lnTo>
                    <a:pt x="133" y="291"/>
                  </a:lnTo>
                  <a:lnTo>
                    <a:pt x="133" y="292"/>
                  </a:lnTo>
                  <a:lnTo>
                    <a:pt x="131" y="292"/>
                  </a:lnTo>
                  <a:lnTo>
                    <a:pt x="129" y="292"/>
                  </a:lnTo>
                  <a:lnTo>
                    <a:pt x="129" y="293"/>
                  </a:lnTo>
                  <a:lnTo>
                    <a:pt x="128" y="293"/>
                  </a:lnTo>
                  <a:lnTo>
                    <a:pt x="127" y="293"/>
                  </a:lnTo>
                  <a:lnTo>
                    <a:pt x="127" y="294"/>
                  </a:lnTo>
                  <a:lnTo>
                    <a:pt x="126" y="294"/>
                  </a:lnTo>
                  <a:lnTo>
                    <a:pt x="125" y="294"/>
                  </a:lnTo>
                  <a:lnTo>
                    <a:pt x="125" y="295"/>
                  </a:lnTo>
                  <a:lnTo>
                    <a:pt x="123" y="295"/>
                  </a:lnTo>
                  <a:lnTo>
                    <a:pt x="123" y="296"/>
                  </a:lnTo>
                  <a:lnTo>
                    <a:pt x="122" y="296"/>
                  </a:lnTo>
                  <a:lnTo>
                    <a:pt x="122" y="298"/>
                  </a:lnTo>
                  <a:lnTo>
                    <a:pt x="121" y="298"/>
                  </a:lnTo>
                  <a:lnTo>
                    <a:pt x="119" y="298"/>
                  </a:lnTo>
                  <a:lnTo>
                    <a:pt x="113" y="298"/>
                  </a:lnTo>
                  <a:lnTo>
                    <a:pt x="112" y="299"/>
                  </a:lnTo>
                  <a:lnTo>
                    <a:pt x="111" y="299"/>
                  </a:lnTo>
                  <a:lnTo>
                    <a:pt x="110" y="299"/>
                  </a:lnTo>
                  <a:lnTo>
                    <a:pt x="109" y="300"/>
                  </a:lnTo>
                  <a:lnTo>
                    <a:pt x="109" y="301"/>
                  </a:lnTo>
                  <a:lnTo>
                    <a:pt x="107" y="301"/>
                  </a:lnTo>
                  <a:lnTo>
                    <a:pt x="105" y="302"/>
                  </a:lnTo>
                  <a:lnTo>
                    <a:pt x="105" y="303"/>
                  </a:lnTo>
                  <a:lnTo>
                    <a:pt x="104" y="303"/>
                  </a:lnTo>
                  <a:lnTo>
                    <a:pt x="104" y="304"/>
                  </a:lnTo>
                  <a:lnTo>
                    <a:pt x="103" y="306"/>
                  </a:lnTo>
                  <a:lnTo>
                    <a:pt x="102" y="307"/>
                  </a:lnTo>
                  <a:lnTo>
                    <a:pt x="101" y="308"/>
                  </a:lnTo>
                  <a:lnTo>
                    <a:pt x="101" y="309"/>
                  </a:lnTo>
                  <a:lnTo>
                    <a:pt x="100" y="310"/>
                  </a:lnTo>
                  <a:lnTo>
                    <a:pt x="100" y="311"/>
                  </a:lnTo>
                  <a:lnTo>
                    <a:pt x="99" y="311"/>
                  </a:lnTo>
                  <a:lnTo>
                    <a:pt x="99" y="312"/>
                  </a:lnTo>
                  <a:lnTo>
                    <a:pt x="97" y="312"/>
                  </a:lnTo>
                  <a:lnTo>
                    <a:pt x="96" y="313"/>
                  </a:lnTo>
                  <a:lnTo>
                    <a:pt x="94" y="313"/>
                  </a:lnTo>
                  <a:lnTo>
                    <a:pt x="92" y="313"/>
                  </a:lnTo>
                  <a:lnTo>
                    <a:pt x="91" y="313"/>
                  </a:lnTo>
                  <a:lnTo>
                    <a:pt x="88" y="315"/>
                  </a:lnTo>
                  <a:lnTo>
                    <a:pt x="87" y="315"/>
                  </a:lnTo>
                  <a:lnTo>
                    <a:pt x="86" y="315"/>
                  </a:lnTo>
                  <a:lnTo>
                    <a:pt x="84" y="316"/>
                  </a:lnTo>
                  <a:lnTo>
                    <a:pt x="83" y="317"/>
                  </a:lnTo>
                  <a:lnTo>
                    <a:pt x="82" y="317"/>
                  </a:lnTo>
                  <a:lnTo>
                    <a:pt x="80" y="317"/>
                  </a:lnTo>
                  <a:lnTo>
                    <a:pt x="79" y="318"/>
                  </a:lnTo>
                  <a:lnTo>
                    <a:pt x="78" y="318"/>
                  </a:lnTo>
                  <a:lnTo>
                    <a:pt x="77" y="319"/>
                  </a:lnTo>
                  <a:lnTo>
                    <a:pt x="73" y="316"/>
                  </a:lnTo>
                  <a:lnTo>
                    <a:pt x="70" y="315"/>
                  </a:lnTo>
                  <a:lnTo>
                    <a:pt x="69" y="315"/>
                  </a:lnTo>
                  <a:lnTo>
                    <a:pt x="68" y="312"/>
                  </a:lnTo>
                  <a:lnTo>
                    <a:pt x="67" y="312"/>
                  </a:lnTo>
                  <a:lnTo>
                    <a:pt x="67" y="311"/>
                  </a:lnTo>
                  <a:lnTo>
                    <a:pt x="66" y="311"/>
                  </a:lnTo>
                  <a:lnTo>
                    <a:pt x="65" y="310"/>
                  </a:lnTo>
                  <a:lnTo>
                    <a:pt x="64" y="309"/>
                  </a:lnTo>
                  <a:lnTo>
                    <a:pt x="62" y="309"/>
                  </a:lnTo>
                  <a:lnTo>
                    <a:pt x="61" y="308"/>
                  </a:lnTo>
                  <a:lnTo>
                    <a:pt x="60" y="308"/>
                  </a:lnTo>
                  <a:lnTo>
                    <a:pt x="60" y="307"/>
                  </a:lnTo>
                  <a:lnTo>
                    <a:pt x="59" y="307"/>
                  </a:lnTo>
                  <a:lnTo>
                    <a:pt x="59" y="306"/>
                  </a:lnTo>
                  <a:lnTo>
                    <a:pt x="58" y="304"/>
                  </a:lnTo>
                  <a:lnTo>
                    <a:pt x="58" y="306"/>
                  </a:lnTo>
                  <a:lnTo>
                    <a:pt x="57" y="306"/>
                  </a:lnTo>
                  <a:lnTo>
                    <a:pt x="57" y="304"/>
                  </a:lnTo>
                  <a:lnTo>
                    <a:pt x="56" y="304"/>
                  </a:lnTo>
                  <a:lnTo>
                    <a:pt x="54" y="304"/>
                  </a:lnTo>
                  <a:lnTo>
                    <a:pt x="53" y="304"/>
                  </a:lnTo>
                  <a:lnTo>
                    <a:pt x="52" y="304"/>
                  </a:lnTo>
                  <a:lnTo>
                    <a:pt x="51" y="304"/>
                  </a:lnTo>
                  <a:lnTo>
                    <a:pt x="50" y="304"/>
                  </a:lnTo>
                  <a:lnTo>
                    <a:pt x="49" y="304"/>
                  </a:lnTo>
                  <a:lnTo>
                    <a:pt x="48" y="304"/>
                  </a:lnTo>
                  <a:lnTo>
                    <a:pt x="47" y="304"/>
                  </a:lnTo>
                  <a:lnTo>
                    <a:pt x="45" y="304"/>
                  </a:lnTo>
                  <a:lnTo>
                    <a:pt x="44" y="304"/>
                  </a:lnTo>
                  <a:lnTo>
                    <a:pt x="44" y="303"/>
                  </a:lnTo>
                  <a:lnTo>
                    <a:pt x="43" y="303"/>
                  </a:lnTo>
                  <a:lnTo>
                    <a:pt x="42" y="303"/>
                  </a:lnTo>
                  <a:lnTo>
                    <a:pt x="42" y="302"/>
                  </a:lnTo>
                  <a:lnTo>
                    <a:pt x="41" y="302"/>
                  </a:lnTo>
                  <a:lnTo>
                    <a:pt x="41" y="301"/>
                  </a:lnTo>
                  <a:lnTo>
                    <a:pt x="40" y="301"/>
                  </a:lnTo>
                  <a:lnTo>
                    <a:pt x="39" y="300"/>
                  </a:lnTo>
                  <a:lnTo>
                    <a:pt x="37" y="299"/>
                  </a:lnTo>
                  <a:lnTo>
                    <a:pt x="36" y="299"/>
                  </a:lnTo>
                  <a:lnTo>
                    <a:pt x="36" y="298"/>
                  </a:lnTo>
                  <a:lnTo>
                    <a:pt x="36" y="296"/>
                  </a:lnTo>
                  <a:close/>
                  <a:moveTo>
                    <a:pt x="246" y="72"/>
                  </a:moveTo>
                  <a:lnTo>
                    <a:pt x="246" y="73"/>
                  </a:lnTo>
                  <a:lnTo>
                    <a:pt x="246" y="74"/>
                  </a:lnTo>
                  <a:lnTo>
                    <a:pt x="245" y="74"/>
                  </a:lnTo>
                  <a:lnTo>
                    <a:pt x="243" y="74"/>
                  </a:lnTo>
                  <a:lnTo>
                    <a:pt x="243" y="75"/>
                  </a:lnTo>
                  <a:lnTo>
                    <a:pt x="245" y="75"/>
                  </a:lnTo>
                  <a:lnTo>
                    <a:pt x="243" y="75"/>
                  </a:lnTo>
                  <a:lnTo>
                    <a:pt x="243" y="76"/>
                  </a:lnTo>
                  <a:lnTo>
                    <a:pt x="242" y="75"/>
                  </a:lnTo>
                  <a:lnTo>
                    <a:pt x="242" y="76"/>
                  </a:lnTo>
                  <a:lnTo>
                    <a:pt x="241" y="76"/>
                  </a:lnTo>
                  <a:lnTo>
                    <a:pt x="241" y="77"/>
                  </a:lnTo>
                  <a:lnTo>
                    <a:pt x="241" y="76"/>
                  </a:lnTo>
                  <a:lnTo>
                    <a:pt x="240" y="76"/>
                  </a:lnTo>
                  <a:lnTo>
                    <a:pt x="240" y="77"/>
                  </a:lnTo>
                  <a:lnTo>
                    <a:pt x="239" y="77"/>
                  </a:lnTo>
                  <a:lnTo>
                    <a:pt x="239" y="76"/>
                  </a:lnTo>
                  <a:lnTo>
                    <a:pt x="239" y="77"/>
                  </a:lnTo>
                  <a:lnTo>
                    <a:pt x="238" y="77"/>
                  </a:lnTo>
                  <a:lnTo>
                    <a:pt x="238" y="76"/>
                  </a:lnTo>
                  <a:lnTo>
                    <a:pt x="237" y="75"/>
                  </a:lnTo>
                  <a:lnTo>
                    <a:pt x="237" y="76"/>
                  </a:lnTo>
                  <a:lnTo>
                    <a:pt x="237" y="75"/>
                  </a:lnTo>
                  <a:lnTo>
                    <a:pt x="235" y="75"/>
                  </a:lnTo>
                  <a:lnTo>
                    <a:pt x="235" y="74"/>
                  </a:lnTo>
                  <a:lnTo>
                    <a:pt x="234" y="74"/>
                  </a:lnTo>
                  <a:lnTo>
                    <a:pt x="234" y="75"/>
                  </a:lnTo>
                  <a:lnTo>
                    <a:pt x="233" y="75"/>
                  </a:lnTo>
                  <a:lnTo>
                    <a:pt x="233" y="74"/>
                  </a:lnTo>
                  <a:lnTo>
                    <a:pt x="234" y="74"/>
                  </a:lnTo>
                  <a:lnTo>
                    <a:pt x="234" y="73"/>
                  </a:lnTo>
                  <a:lnTo>
                    <a:pt x="234" y="72"/>
                  </a:lnTo>
                  <a:lnTo>
                    <a:pt x="235" y="70"/>
                  </a:lnTo>
                  <a:lnTo>
                    <a:pt x="235" y="69"/>
                  </a:lnTo>
                  <a:lnTo>
                    <a:pt x="234" y="69"/>
                  </a:lnTo>
                  <a:lnTo>
                    <a:pt x="234" y="68"/>
                  </a:lnTo>
                  <a:lnTo>
                    <a:pt x="233" y="69"/>
                  </a:lnTo>
                  <a:lnTo>
                    <a:pt x="233" y="68"/>
                  </a:lnTo>
                  <a:lnTo>
                    <a:pt x="233" y="67"/>
                  </a:lnTo>
                  <a:lnTo>
                    <a:pt x="232" y="67"/>
                  </a:lnTo>
                  <a:lnTo>
                    <a:pt x="232" y="68"/>
                  </a:lnTo>
                  <a:lnTo>
                    <a:pt x="231" y="68"/>
                  </a:lnTo>
                  <a:lnTo>
                    <a:pt x="230" y="68"/>
                  </a:lnTo>
                  <a:lnTo>
                    <a:pt x="229" y="68"/>
                  </a:lnTo>
                  <a:lnTo>
                    <a:pt x="228" y="68"/>
                  </a:lnTo>
                  <a:lnTo>
                    <a:pt x="226" y="68"/>
                  </a:lnTo>
                  <a:lnTo>
                    <a:pt x="225" y="68"/>
                  </a:lnTo>
                  <a:lnTo>
                    <a:pt x="224" y="69"/>
                  </a:lnTo>
                  <a:lnTo>
                    <a:pt x="223" y="69"/>
                  </a:lnTo>
                  <a:lnTo>
                    <a:pt x="222" y="69"/>
                  </a:lnTo>
                  <a:lnTo>
                    <a:pt x="222" y="70"/>
                  </a:lnTo>
                  <a:lnTo>
                    <a:pt x="221" y="70"/>
                  </a:lnTo>
                  <a:lnTo>
                    <a:pt x="220" y="72"/>
                  </a:lnTo>
                  <a:lnTo>
                    <a:pt x="219" y="72"/>
                  </a:lnTo>
                  <a:lnTo>
                    <a:pt x="217" y="72"/>
                  </a:lnTo>
                  <a:lnTo>
                    <a:pt x="215" y="72"/>
                  </a:lnTo>
                  <a:lnTo>
                    <a:pt x="214" y="73"/>
                  </a:lnTo>
                  <a:lnTo>
                    <a:pt x="213" y="73"/>
                  </a:lnTo>
                  <a:lnTo>
                    <a:pt x="212" y="73"/>
                  </a:lnTo>
                  <a:lnTo>
                    <a:pt x="211" y="73"/>
                  </a:lnTo>
                  <a:lnTo>
                    <a:pt x="209" y="73"/>
                  </a:lnTo>
                  <a:lnTo>
                    <a:pt x="208" y="73"/>
                  </a:lnTo>
                  <a:lnTo>
                    <a:pt x="208" y="74"/>
                  </a:lnTo>
                  <a:lnTo>
                    <a:pt x="207" y="74"/>
                  </a:lnTo>
                  <a:lnTo>
                    <a:pt x="206" y="74"/>
                  </a:lnTo>
                  <a:lnTo>
                    <a:pt x="204" y="75"/>
                  </a:lnTo>
                  <a:lnTo>
                    <a:pt x="203" y="75"/>
                  </a:lnTo>
                  <a:lnTo>
                    <a:pt x="202" y="75"/>
                  </a:lnTo>
                  <a:lnTo>
                    <a:pt x="199" y="76"/>
                  </a:lnTo>
                  <a:lnTo>
                    <a:pt x="198" y="76"/>
                  </a:lnTo>
                  <a:lnTo>
                    <a:pt x="198" y="75"/>
                  </a:lnTo>
                  <a:lnTo>
                    <a:pt x="198" y="74"/>
                  </a:lnTo>
                  <a:lnTo>
                    <a:pt x="199" y="74"/>
                  </a:lnTo>
                  <a:lnTo>
                    <a:pt x="200" y="73"/>
                  </a:lnTo>
                  <a:lnTo>
                    <a:pt x="202" y="73"/>
                  </a:lnTo>
                  <a:lnTo>
                    <a:pt x="202" y="72"/>
                  </a:lnTo>
                  <a:lnTo>
                    <a:pt x="202" y="70"/>
                  </a:lnTo>
                  <a:lnTo>
                    <a:pt x="200" y="70"/>
                  </a:lnTo>
                  <a:lnTo>
                    <a:pt x="202" y="69"/>
                  </a:lnTo>
                  <a:lnTo>
                    <a:pt x="202" y="68"/>
                  </a:lnTo>
                  <a:lnTo>
                    <a:pt x="202" y="67"/>
                  </a:lnTo>
                  <a:lnTo>
                    <a:pt x="200" y="66"/>
                  </a:lnTo>
                  <a:lnTo>
                    <a:pt x="202" y="65"/>
                  </a:lnTo>
                  <a:lnTo>
                    <a:pt x="200" y="65"/>
                  </a:lnTo>
                  <a:lnTo>
                    <a:pt x="200" y="64"/>
                  </a:lnTo>
                  <a:lnTo>
                    <a:pt x="202" y="64"/>
                  </a:lnTo>
                  <a:lnTo>
                    <a:pt x="202" y="62"/>
                  </a:lnTo>
                  <a:lnTo>
                    <a:pt x="203" y="62"/>
                  </a:lnTo>
                  <a:lnTo>
                    <a:pt x="203" y="61"/>
                  </a:lnTo>
                  <a:lnTo>
                    <a:pt x="204" y="61"/>
                  </a:lnTo>
                  <a:lnTo>
                    <a:pt x="205" y="60"/>
                  </a:lnTo>
                  <a:lnTo>
                    <a:pt x="206" y="59"/>
                  </a:lnTo>
                  <a:lnTo>
                    <a:pt x="207" y="59"/>
                  </a:lnTo>
                  <a:lnTo>
                    <a:pt x="208" y="59"/>
                  </a:lnTo>
                  <a:lnTo>
                    <a:pt x="212" y="58"/>
                  </a:lnTo>
                  <a:lnTo>
                    <a:pt x="212" y="57"/>
                  </a:lnTo>
                  <a:lnTo>
                    <a:pt x="212" y="58"/>
                  </a:lnTo>
                  <a:lnTo>
                    <a:pt x="213" y="58"/>
                  </a:lnTo>
                  <a:lnTo>
                    <a:pt x="214" y="57"/>
                  </a:lnTo>
                  <a:lnTo>
                    <a:pt x="215" y="57"/>
                  </a:lnTo>
                  <a:lnTo>
                    <a:pt x="216" y="56"/>
                  </a:lnTo>
                  <a:lnTo>
                    <a:pt x="217" y="55"/>
                  </a:lnTo>
                  <a:lnTo>
                    <a:pt x="219" y="55"/>
                  </a:lnTo>
                  <a:lnTo>
                    <a:pt x="220" y="53"/>
                  </a:lnTo>
                  <a:lnTo>
                    <a:pt x="220" y="55"/>
                  </a:lnTo>
                  <a:lnTo>
                    <a:pt x="220" y="53"/>
                  </a:lnTo>
                  <a:lnTo>
                    <a:pt x="221" y="53"/>
                  </a:lnTo>
                  <a:lnTo>
                    <a:pt x="222" y="52"/>
                  </a:lnTo>
                  <a:lnTo>
                    <a:pt x="222" y="51"/>
                  </a:lnTo>
                  <a:lnTo>
                    <a:pt x="221" y="51"/>
                  </a:lnTo>
                  <a:lnTo>
                    <a:pt x="220" y="50"/>
                  </a:lnTo>
                  <a:lnTo>
                    <a:pt x="219" y="50"/>
                  </a:lnTo>
                  <a:lnTo>
                    <a:pt x="219" y="51"/>
                  </a:lnTo>
                  <a:lnTo>
                    <a:pt x="217" y="52"/>
                  </a:lnTo>
                  <a:lnTo>
                    <a:pt x="216" y="52"/>
                  </a:lnTo>
                  <a:lnTo>
                    <a:pt x="217" y="52"/>
                  </a:lnTo>
                  <a:lnTo>
                    <a:pt x="217" y="51"/>
                  </a:lnTo>
                  <a:lnTo>
                    <a:pt x="217" y="50"/>
                  </a:lnTo>
                  <a:lnTo>
                    <a:pt x="216" y="50"/>
                  </a:lnTo>
                  <a:lnTo>
                    <a:pt x="216" y="49"/>
                  </a:lnTo>
                  <a:lnTo>
                    <a:pt x="215" y="50"/>
                  </a:lnTo>
                  <a:lnTo>
                    <a:pt x="214" y="50"/>
                  </a:lnTo>
                  <a:lnTo>
                    <a:pt x="214" y="49"/>
                  </a:lnTo>
                  <a:lnTo>
                    <a:pt x="214" y="48"/>
                  </a:lnTo>
                  <a:lnTo>
                    <a:pt x="213" y="48"/>
                  </a:lnTo>
                  <a:lnTo>
                    <a:pt x="213" y="47"/>
                  </a:lnTo>
                  <a:lnTo>
                    <a:pt x="212" y="47"/>
                  </a:lnTo>
                  <a:lnTo>
                    <a:pt x="213" y="47"/>
                  </a:lnTo>
                  <a:lnTo>
                    <a:pt x="214" y="45"/>
                  </a:lnTo>
                  <a:lnTo>
                    <a:pt x="215" y="45"/>
                  </a:lnTo>
                  <a:lnTo>
                    <a:pt x="216" y="45"/>
                  </a:lnTo>
                  <a:lnTo>
                    <a:pt x="216" y="44"/>
                  </a:lnTo>
                  <a:lnTo>
                    <a:pt x="216" y="43"/>
                  </a:lnTo>
                  <a:lnTo>
                    <a:pt x="215" y="43"/>
                  </a:lnTo>
                  <a:lnTo>
                    <a:pt x="216" y="43"/>
                  </a:lnTo>
                  <a:lnTo>
                    <a:pt x="215" y="42"/>
                  </a:lnTo>
                  <a:lnTo>
                    <a:pt x="215" y="41"/>
                  </a:lnTo>
                  <a:lnTo>
                    <a:pt x="214" y="41"/>
                  </a:lnTo>
                  <a:lnTo>
                    <a:pt x="213" y="40"/>
                  </a:lnTo>
                  <a:lnTo>
                    <a:pt x="214" y="40"/>
                  </a:lnTo>
                  <a:lnTo>
                    <a:pt x="214" y="39"/>
                  </a:lnTo>
                  <a:lnTo>
                    <a:pt x="214" y="37"/>
                  </a:lnTo>
                  <a:lnTo>
                    <a:pt x="213" y="37"/>
                  </a:lnTo>
                  <a:lnTo>
                    <a:pt x="214" y="36"/>
                  </a:lnTo>
                  <a:lnTo>
                    <a:pt x="213" y="36"/>
                  </a:lnTo>
                  <a:lnTo>
                    <a:pt x="212" y="35"/>
                  </a:lnTo>
                  <a:lnTo>
                    <a:pt x="213" y="35"/>
                  </a:lnTo>
                  <a:lnTo>
                    <a:pt x="214" y="35"/>
                  </a:lnTo>
                  <a:lnTo>
                    <a:pt x="215" y="34"/>
                  </a:lnTo>
                  <a:lnTo>
                    <a:pt x="215" y="33"/>
                  </a:lnTo>
                  <a:lnTo>
                    <a:pt x="216" y="33"/>
                  </a:lnTo>
                  <a:lnTo>
                    <a:pt x="217" y="33"/>
                  </a:lnTo>
                  <a:lnTo>
                    <a:pt x="217" y="32"/>
                  </a:lnTo>
                  <a:lnTo>
                    <a:pt x="219" y="32"/>
                  </a:lnTo>
                  <a:lnTo>
                    <a:pt x="219" y="31"/>
                  </a:lnTo>
                  <a:lnTo>
                    <a:pt x="219" y="32"/>
                  </a:lnTo>
                  <a:lnTo>
                    <a:pt x="220" y="32"/>
                  </a:lnTo>
                  <a:lnTo>
                    <a:pt x="220" y="31"/>
                  </a:lnTo>
                  <a:lnTo>
                    <a:pt x="220" y="32"/>
                  </a:lnTo>
                  <a:lnTo>
                    <a:pt x="221" y="32"/>
                  </a:lnTo>
                  <a:lnTo>
                    <a:pt x="221" y="31"/>
                  </a:lnTo>
                  <a:lnTo>
                    <a:pt x="222" y="31"/>
                  </a:lnTo>
                  <a:lnTo>
                    <a:pt x="222" y="32"/>
                  </a:lnTo>
                  <a:lnTo>
                    <a:pt x="223" y="31"/>
                  </a:lnTo>
                  <a:lnTo>
                    <a:pt x="224" y="31"/>
                  </a:lnTo>
                  <a:lnTo>
                    <a:pt x="224" y="30"/>
                  </a:lnTo>
                  <a:lnTo>
                    <a:pt x="225" y="30"/>
                  </a:lnTo>
                  <a:lnTo>
                    <a:pt x="226" y="28"/>
                  </a:lnTo>
                  <a:lnTo>
                    <a:pt x="226" y="27"/>
                  </a:lnTo>
                  <a:lnTo>
                    <a:pt x="225" y="27"/>
                  </a:lnTo>
                  <a:lnTo>
                    <a:pt x="226" y="27"/>
                  </a:lnTo>
                  <a:lnTo>
                    <a:pt x="228" y="26"/>
                  </a:lnTo>
                  <a:lnTo>
                    <a:pt x="228" y="25"/>
                  </a:lnTo>
                  <a:lnTo>
                    <a:pt x="228" y="24"/>
                  </a:lnTo>
                  <a:lnTo>
                    <a:pt x="228" y="23"/>
                  </a:lnTo>
                  <a:lnTo>
                    <a:pt x="228" y="22"/>
                  </a:lnTo>
                  <a:lnTo>
                    <a:pt x="228" y="20"/>
                  </a:lnTo>
                  <a:lnTo>
                    <a:pt x="228" y="19"/>
                  </a:lnTo>
                  <a:lnTo>
                    <a:pt x="228" y="20"/>
                  </a:lnTo>
                  <a:lnTo>
                    <a:pt x="229" y="20"/>
                  </a:lnTo>
                  <a:lnTo>
                    <a:pt x="229" y="19"/>
                  </a:lnTo>
                  <a:lnTo>
                    <a:pt x="230" y="19"/>
                  </a:lnTo>
                  <a:lnTo>
                    <a:pt x="230" y="20"/>
                  </a:lnTo>
                  <a:lnTo>
                    <a:pt x="231" y="20"/>
                  </a:lnTo>
                  <a:lnTo>
                    <a:pt x="232" y="20"/>
                  </a:lnTo>
                  <a:lnTo>
                    <a:pt x="232" y="22"/>
                  </a:lnTo>
                  <a:lnTo>
                    <a:pt x="233" y="22"/>
                  </a:lnTo>
                  <a:lnTo>
                    <a:pt x="234" y="22"/>
                  </a:lnTo>
                  <a:lnTo>
                    <a:pt x="234" y="23"/>
                  </a:lnTo>
                  <a:lnTo>
                    <a:pt x="235" y="23"/>
                  </a:lnTo>
                  <a:lnTo>
                    <a:pt x="235" y="24"/>
                  </a:lnTo>
                  <a:lnTo>
                    <a:pt x="237" y="24"/>
                  </a:lnTo>
                  <a:lnTo>
                    <a:pt x="237" y="25"/>
                  </a:lnTo>
                  <a:lnTo>
                    <a:pt x="238" y="25"/>
                  </a:lnTo>
                  <a:lnTo>
                    <a:pt x="238" y="26"/>
                  </a:lnTo>
                  <a:lnTo>
                    <a:pt x="239" y="26"/>
                  </a:lnTo>
                  <a:lnTo>
                    <a:pt x="240" y="26"/>
                  </a:lnTo>
                  <a:lnTo>
                    <a:pt x="241" y="26"/>
                  </a:lnTo>
                  <a:lnTo>
                    <a:pt x="242" y="26"/>
                  </a:lnTo>
                  <a:lnTo>
                    <a:pt x="242" y="27"/>
                  </a:lnTo>
                  <a:lnTo>
                    <a:pt x="243" y="27"/>
                  </a:lnTo>
                  <a:lnTo>
                    <a:pt x="243" y="28"/>
                  </a:lnTo>
                  <a:lnTo>
                    <a:pt x="243" y="30"/>
                  </a:lnTo>
                  <a:lnTo>
                    <a:pt x="243" y="31"/>
                  </a:lnTo>
                  <a:lnTo>
                    <a:pt x="243" y="32"/>
                  </a:lnTo>
                  <a:lnTo>
                    <a:pt x="245" y="33"/>
                  </a:lnTo>
                  <a:lnTo>
                    <a:pt x="245" y="34"/>
                  </a:lnTo>
                  <a:lnTo>
                    <a:pt x="245" y="35"/>
                  </a:lnTo>
                  <a:lnTo>
                    <a:pt x="246" y="35"/>
                  </a:lnTo>
                  <a:lnTo>
                    <a:pt x="246" y="36"/>
                  </a:lnTo>
                  <a:lnTo>
                    <a:pt x="246" y="37"/>
                  </a:lnTo>
                  <a:lnTo>
                    <a:pt x="246" y="39"/>
                  </a:lnTo>
                  <a:lnTo>
                    <a:pt x="247" y="39"/>
                  </a:lnTo>
                  <a:lnTo>
                    <a:pt x="248" y="39"/>
                  </a:lnTo>
                  <a:lnTo>
                    <a:pt x="248" y="40"/>
                  </a:lnTo>
                  <a:lnTo>
                    <a:pt x="249" y="40"/>
                  </a:lnTo>
                  <a:lnTo>
                    <a:pt x="250" y="40"/>
                  </a:lnTo>
                  <a:lnTo>
                    <a:pt x="251" y="40"/>
                  </a:lnTo>
                  <a:lnTo>
                    <a:pt x="252" y="40"/>
                  </a:lnTo>
                  <a:lnTo>
                    <a:pt x="252" y="39"/>
                  </a:lnTo>
                  <a:lnTo>
                    <a:pt x="252" y="40"/>
                  </a:lnTo>
                  <a:lnTo>
                    <a:pt x="254" y="42"/>
                  </a:lnTo>
                  <a:lnTo>
                    <a:pt x="255" y="42"/>
                  </a:lnTo>
                  <a:lnTo>
                    <a:pt x="256" y="42"/>
                  </a:lnTo>
                  <a:lnTo>
                    <a:pt x="257" y="42"/>
                  </a:lnTo>
                  <a:lnTo>
                    <a:pt x="258" y="42"/>
                  </a:lnTo>
                  <a:lnTo>
                    <a:pt x="259" y="42"/>
                  </a:lnTo>
                  <a:lnTo>
                    <a:pt x="260" y="42"/>
                  </a:lnTo>
                  <a:lnTo>
                    <a:pt x="262" y="42"/>
                  </a:lnTo>
                  <a:lnTo>
                    <a:pt x="263" y="42"/>
                  </a:lnTo>
                  <a:lnTo>
                    <a:pt x="264" y="42"/>
                  </a:lnTo>
                  <a:lnTo>
                    <a:pt x="265" y="42"/>
                  </a:lnTo>
                  <a:lnTo>
                    <a:pt x="266" y="42"/>
                  </a:lnTo>
                  <a:lnTo>
                    <a:pt x="266" y="43"/>
                  </a:lnTo>
                  <a:lnTo>
                    <a:pt x="265" y="43"/>
                  </a:lnTo>
                  <a:lnTo>
                    <a:pt x="265" y="44"/>
                  </a:lnTo>
                  <a:lnTo>
                    <a:pt x="265" y="45"/>
                  </a:lnTo>
                  <a:lnTo>
                    <a:pt x="264" y="45"/>
                  </a:lnTo>
                  <a:lnTo>
                    <a:pt x="263" y="45"/>
                  </a:lnTo>
                  <a:lnTo>
                    <a:pt x="263" y="47"/>
                  </a:lnTo>
                  <a:lnTo>
                    <a:pt x="262" y="47"/>
                  </a:lnTo>
                  <a:lnTo>
                    <a:pt x="262" y="48"/>
                  </a:lnTo>
                  <a:lnTo>
                    <a:pt x="263" y="48"/>
                  </a:lnTo>
                  <a:lnTo>
                    <a:pt x="264" y="52"/>
                  </a:lnTo>
                  <a:lnTo>
                    <a:pt x="264" y="53"/>
                  </a:lnTo>
                  <a:lnTo>
                    <a:pt x="264" y="55"/>
                  </a:lnTo>
                  <a:lnTo>
                    <a:pt x="264" y="56"/>
                  </a:lnTo>
                  <a:lnTo>
                    <a:pt x="263" y="56"/>
                  </a:lnTo>
                  <a:lnTo>
                    <a:pt x="263" y="55"/>
                  </a:lnTo>
                  <a:lnTo>
                    <a:pt x="263" y="56"/>
                  </a:lnTo>
                  <a:lnTo>
                    <a:pt x="262" y="56"/>
                  </a:lnTo>
                  <a:lnTo>
                    <a:pt x="262" y="57"/>
                  </a:lnTo>
                  <a:lnTo>
                    <a:pt x="260" y="57"/>
                  </a:lnTo>
                  <a:lnTo>
                    <a:pt x="259" y="57"/>
                  </a:lnTo>
                  <a:lnTo>
                    <a:pt x="258" y="57"/>
                  </a:lnTo>
                  <a:lnTo>
                    <a:pt x="258" y="58"/>
                  </a:lnTo>
                  <a:lnTo>
                    <a:pt x="258" y="57"/>
                  </a:lnTo>
                  <a:lnTo>
                    <a:pt x="257" y="57"/>
                  </a:lnTo>
                  <a:lnTo>
                    <a:pt x="257" y="58"/>
                  </a:lnTo>
                  <a:lnTo>
                    <a:pt x="256" y="58"/>
                  </a:lnTo>
                  <a:lnTo>
                    <a:pt x="255" y="58"/>
                  </a:lnTo>
                  <a:lnTo>
                    <a:pt x="255" y="59"/>
                  </a:lnTo>
                  <a:lnTo>
                    <a:pt x="255" y="58"/>
                  </a:lnTo>
                  <a:lnTo>
                    <a:pt x="254" y="58"/>
                  </a:lnTo>
                  <a:lnTo>
                    <a:pt x="254" y="57"/>
                  </a:lnTo>
                  <a:lnTo>
                    <a:pt x="254" y="56"/>
                  </a:lnTo>
                  <a:lnTo>
                    <a:pt x="254" y="55"/>
                  </a:lnTo>
                  <a:lnTo>
                    <a:pt x="252" y="55"/>
                  </a:lnTo>
                  <a:lnTo>
                    <a:pt x="252" y="53"/>
                  </a:lnTo>
                  <a:lnTo>
                    <a:pt x="251" y="55"/>
                  </a:lnTo>
                  <a:lnTo>
                    <a:pt x="251" y="53"/>
                  </a:lnTo>
                  <a:lnTo>
                    <a:pt x="250" y="53"/>
                  </a:lnTo>
                  <a:lnTo>
                    <a:pt x="249" y="55"/>
                  </a:lnTo>
                  <a:lnTo>
                    <a:pt x="249" y="53"/>
                  </a:lnTo>
                  <a:lnTo>
                    <a:pt x="248" y="53"/>
                  </a:lnTo>
                  <a:lnTo>
                    <a:pt x="247" y="55"/>
                  </a:lnTo>
                  <a:lnTo>
                    <a:pt x="248" y="55"/>
                  </a:lnTo>
                  <a:lnTo>
                    <a:pt x="247" y="55"/>
                  </a:lnTo>
                  <a:lnTo>
                    <a:pt x="247" y="56"/>
                  </a:lnTo>
                  <a:lnTo>
                    <a:pt x="247" y="55"/>
                  </a:lnTo>
                  <a:lnTo>
                    <a:pt x="246" y="55"/>
                  </a:lnTo>
                  <a:lnTo>
                    <a:pt x="245" y="55"/>
                  </a:lnTo>
                  <a:lnTo>
                    <a:pt x="245" y="56"/>
                  </a:lnTo>
                  <a:lnTo>
                    <a:pt x="243" y="56"/>
                  </a:lnTo>
                  <a:lnTo>
                    <a:pt x="242" y="56"/>
                  </a:lnTo>
                  <a:lnTo>
                    <a:pt x="242" y="55"/>
                  </a:lnTo>
                  <a:lnTo>
                    <a:pt x="242" y="53"/>
                  </a:lnTo>
                  <a:lnTo>
                    <a:pt x="241" y="53"/>
                  </a:lnTo>
                  <a:lnTo>
                    <a:pt x="241" y="52"/>
                  </a:lnTo>
                  <a:lnTo>
                    <a:pt x="240" y="52"/>
                  </a:lnTo>
                  <a:lnTo>
                    <a:pt x="239" y="52"/>
                  </a:lnTo>
                  <a:lnTo>
                    <a:pt x="238" y="52"/>
                  </a:lnTo>
                  <a:lnTo>
                    <a:pt x="237" y="52"/>
                  </a:lnTo>
                  <a:lnTo>
                    <a:pt x="237" y="53"/>
                  </a:lnTo>
                  <a:lnTo>
                    <a:pt x="235" y="53"/>
                  </a:lnTo>
                  <a:lnTo>
                    <a:pt x="234" y="53"/>
                  </a:lnTo>
                  <a:lnTo>
                    <a:pt x="233" y="53"/>
                  </a:lnTo>
                  <a:lnTo>
                    <a:pt x="233" y="55"/>
                  </a:lnTo>
                  <a:lnTo>
                    <a:pt x="232" y="55"/>
                  </a:lnTo>
                  <a:lnTo>
                    <a:pt x="232" y="56"/>
                  </a:lnTo>
                  <a:lnTo>
                    <a:pt x="233" y="57"/>
                  </a:lnTo>
                  <a:lnTo>
                    <a:pt x="234" y="57"/>
                  </a:lnTo>
                  <a:lnTo>
                    <a:pt x="234" y="58"/>
                  </a:lnTo>
                  <a:lnTo>
                    <a:pt x="235" y="58"/>
                  </a:lnTo>
                  <a:lnTo>
                    <a:pt x="235" y="59"/>
                  </a:lnTo>
                  <a:lnTo>
                    <a:pt x="237" y="59"/>
                  </a:lnTo>
                  <a:lnTo>
                    <a:pt x="237" y="60"/>
                  </a:lnTo>
                  <a:lnTo>
                    <a:pt x="237" y="61"/>
                  </a:lnTo>
                  <a:lnTo>
                    <a:pt x="238" y="61"/>
                  </a:lnTo>
                  <a:lnTo>
                    <a:pt x="238" y="62"/>
                  </a:lnTo>
                  <a:lnTo>
                    <a:pt x="238" y="64"/>
                  </a:lnTo>
                  <a:lnTo>
                    <a:pt x="239" y="64"/>
                  </a:lnTo>
                  <a:lnTo>
                    <a:pt x="239" y="65"/>
                  </a:lnTo>
                  <a:lnTo>
                    <a:pt x="239" y="66"/>
                  </a:lnTo>
                  <a:lnTo>
                    <a:pt x="240" y="66"/>
                  </a:lnTo>
                  <a:lnTo>
                    <a:pt x="240" y="67"/>
                  </a:lnTo>
                  <a:lnTo>
                    <a:pt x="241" y="67"/>
                  </a:lnTo>
                  <a:lnTo>
                    <a:pt x="241" y="68"/>
                  </a:lnTo>
                  <a:lnTo>
                    <a:pt x="242" y="68"/>
                  </a:lnTo>
                  <a:lnTo>
                    <a:pt x="242" y="69"/>
                  </a:lnTo>
                  <a:lnTo>
                    <a:pt x="243" y="69"/>
                  </a:lnTo>
                  <a:lnTo>
                    <a:pt x="243" y="70"/>
                  </a:lnTo>
                  <a:lnTo>
                    <a:pt x="245" y="70"/>
                  </a:lnTo>
                  <a:lnTo>
                    <a:pt x="245" y="72"/>
                  </a:lnTo>
                  <a:lnTo>
                    <a:pt x="246" y="72"/>
                  </a:lnTo>
                  <a:close/>
                  <a:moveTo>
                    <a:pt x="307" y="9"/>
                  </a:moveTo>
                  <a:lnTo>
                    <a:pt x="307" y="10"/>
                  </a:lnTo>
                  <a:lnTo>
                    <a:pt x="308" y="10"/>
                  </a:lnTo>
                  <a:lnTo>
                    <a:pt x="307" y="10"/>
                  </a:lnTo>
                  <a:lnTo>
                    <a:pt x="306" y="10"/>
                  </a:lnTo>
                  <a:lnTo>
                    <a:pt x="306" y="11"/>
                  </a:lnTo>
                  <a:lnTo>
                    <a:pt x="304" y="11"/>
                  </a:lnTo>
                  <a:lnTo>
                    <a:pt x="303" y="11"/>
                  </a:lnTo>
                  <a:lnTo>
                    <a:pt x="303" y="12"/>
                  </a:lnTo>
                  <a:lnTo>
                    <a:pt x="302" y="14"/>
                  </a:lnTo>
                  <a:lnTo>
                    <a:pt x="301" y="15"/>
                  </a:lnTo>
                  <a:lnTo>
                    <a:pt x="299" y="15"/>
                  </a:lnTo>
                  <a:lnTo>
                    <a:pt x="298" y="15"/>
                  </a:lnTo>
                  <a:lnTo>
                    <a:pt x="298" y="16"/>
                  </a:lnTo>
                  <a:lnTo>
                    <a:pt x="297" y="17"/>
                  </a:lnTo>
                  <a:lnTo>
                    <a:pt x="297" y="18"/>
                  </a:lnTo>
                  <a:lnTo>
                    <a:pt x="295" y="18"/>
                  </a:lnTo>
                  <a:lnTo>
                    <a:pt x="294" y="19"/>
                  </a:lnTo>
                  <a:lnTo>
                    <a:pt x="293" y="19"/>
                  </a:lnTo>
                  <a:lnTo>
                    <a:pt x="292" y="19"/>
                  </a:lnTo>
                  <a:lnTo>
                    <a:pt x="292" y="20"/>
                  </a:lnTo>
                  <a:lnTo>
                    <a:pt x="291" y="20"/>
                  </a:lnTo>
                  <a:lnTo>
                    <a:pt x="291" y="22"/>
                  </a:lnTo>
                  <a:lnTo>
                    <a:pt x="290" y="22"/>
                  </a:lnTo>
                  <a:lnTo>
                    <a:pt x="289" y="22"/>
                  </a:lnTo>
                  <a:lnTo>
                    <a:pt x="288" y="22"/>
                  </a:lnTo>
                  <a:lnTo>
                    <a:pt x="288" y="23"/>
                  </a:lnTo>
                  <a:lnTo>
                    <a:pt x="286" y="23"/>
                  </a:lnTo>
                  <a:lnTo>
                    <a:pt x="285" y="24"/>
                  </a:lnTo>
                  <a:lnTo>
                    <a:pt x="284" y="24"/>
                  </a:lnTo>
                  <a:lnTo>
                    <a:pt x="283" y="25"/>
                  </a:lnTo>
                  <a:lnTo>
                    <a:pt x="282" y="25"/>
                  </a:lnTo>
                  <a:lnTo>
                    <a:pt x="282" y="26"/>
                  </a:lnTo>
                  <a:lnTo>
                    <a:pt x="281" y="26"/>
                  </a:lnTo>
                  <a:lnTo>
                    <a:pt x="280" y="27"/>
                  </a:lnTo>
                  <a:lnTo>
                    <a:pt x="278" y="27"/>
                  </a:lnTo>
                  <a:lnTo>
                    <a:pt x="277" y="27"/>
                  </a:lnTo>
                  <a:lnTo>
                    <a:pt x="277" y="28"/>
                  </a:lnTo>
                  <a:lnTo>
                    <a:pt x="278" y="28"/>
                  </a:lnTo>
                  <a:lnTo>
                    <a:pt x="278" y="30"/>
                  </a:lnTo>
                  <a:lnTo>
                    <a:pt x="277" y="31"/>
                  </a:lnTo>
                  <a:lnTo>
                    <a:pt x="278" y="31"/>
                  </a:lnTo>
                  <a:lnTo>
                    <a:pt x="280" y="32"/>
                  </a:lnTo>
                  <a:lnTo>
                    <a:pt x="278" y="33"/>
                  </a:lnTo>
                  <a:lnTo>
                    <a:pt x="278" y="34"/>
                  </a:lnTo>
                  <a:lnTo>
                    <a:pt x="280" y="35"/>
                  </a:lnTo>
                  <a:lnTo>
                    <a:pt x="280" y="34"/>
                  </a:lnTo>
                  <a:lnTo>
                    <a:pt x="280" y="35"/>
                  </a:lnTo>
                  <a:lnTo>
                    <a:pt x="281" y="35"/>
                  </a:lnTo>
                  <a:lnTo>
                    <a:pt x="283" y="36"/>
                  </a:lnTo>
                  <a:lnTo>
                    <a:pt x="283" y="37"/>
                  </a:lnTo>
                  <a:lnTo>
                    <a:pt x="284" y="37"/>
                  </a:lnTo>
                  <a:lnTo>
                    <a:pt x="285" y="37"/>
                  </a:lnTo>
                  <a:lnTo>
                    <a:pt x="286" y="37"/>
                  </a:lnTo>
                  <a:lnTo>
                    <a:pt x="286" y="39"/>
                  </a:lnTo>
                  <a:lnTo>
                    <a:pt x="285" y="40"/>
                  </a:lnTo>
                  <a:lnTo>
                    <a:pt x="286" y="40"/>
                  </a:lnTo>
                  <a:lnTo>
                    <a:pt x="288" y="40"/>
                  </a:lnTo>
                  <a:lnTo>
                    <a:pt x="289" y="40"/>
                  </a:lnTo>
                  <a:lnTo>
                    <a:pt x="289" y="41"/>
                  </a:lnTo>
                  <a:lnTo>
                    <a:pt x="290" y="41"/>
                  </a:lnTo>
                  <a:lnTo>
                    <a:pt x="291" y="41"/>
                  </a:lnTo>
                  <a:lnTo>
                    <a:pt x="292" y="42"/>
                  </a:lnTo>
                  <a:lnTo>
                    <a:pt x="294" y="44"/>
                  </a:lnTo>
                  <a:lnTo>
                    <a:pt x="293" y="44"/>
                  </a:lnTo>
                  <a:lnTo>
                    <a:pt x="292" y="44"/>
                  </a:lnTo>
                  <a:lnTo>
                    <a:pt x="292" y="45"/>
                  </a:lnTo>
                  <a:lnTo>
                    <a:pt x="291" y="45"/>
                  </a:lnTo>
                  <a:lnTo>
                    <a:pt x="290" y="45"/>
                  </a:lnTo>
                  <a:lnTo>
                    <a:pt x="290" y="47"/>
                  </a:lnTo>
                  <a:lnTo>
                    <a:pt x="289" y="47"/>
                  </a:lnTo>
                  <a:lnTo>
                    <a:pt x="289" y="48"/>
                  </a:lnTo>
                  <a:lnTo>
                    <a:pt x="288" y="48"/>
                  </a:lnTo>
                  <a:lnTo>
                    <a:pt x="286" y="48"/>
                  </a:lnTo>
                  <a:lnTo>
                    <a:pt x="286" y="49"/>
                  </a:lnTo>
                  <a:lnTo>
                    <a:pt x="285" y="49"/>
                  </a:lnTo>
                  <a:lnTo>
                    <a:pt x="284" y="49"/>
                  </a:lnTo>
                  <a:lnTo>
                    <a:pt x="283" y="49"/>
                  </a:lnTo>
                  <a:lnTo>
                    <a:pt x="282" y="49"/>
                  </a:lnTo>
                  <a:lnTo>
                    <a:pt x="281" y="49"/>
                  </a:lnTo>
                  <a:lnTo>
                    <a:pt x="281" y="48"/>
                  </a:lnTo>
                  <a:lnTo>
                    <a:pt x="280" y="49"/>
                  </a:lnTo>
                  <a:lnTo>
                    <a:pt x="278" y="49"/>
                  </a:lnTo>
                  <a:lnTo>
                    <a:pt x="278" y="50"/>
                  </a:lnTo>
                  <a:lnTo>
                    <a:pt x="277" y="50"/>
                  </a:lnTo>
                  <a:lnTo>
                    <a:pt x="276" y="50"/>
                  </a:lnTo>
                  <a:lnTo>
                    <a:pt x="275" y="50"/>
                  </a:lnTo>
                  <a:lnTo>
                    <a:pt x="275" y="51"/>
                  </a:lnTo>
                  <a:lnTo>
                    <a:pt x="274" y="51"/>
                  </a:lnTo>
                  <a:lnTo>
                    <a:pt x="273" y="51"/>
                  </a:lnTo>
                  <a:lnTo>
                    <a:pt x="272" y="51"/>
                  </a:lnTo>
                  <a:lnTo>
                    <a:pt x="271" y="51"/>
                  </a:lnTo>
                  <a:lnTo>
                    <a:pt x="271" y="50"/>
                  </a:lnTo>
                  <a:lnTo>
                    <a:pt x="272" y="50"/>
                  </a:lnTo>
                  <a:lnTo>
                    <a:pt x="272" y="49"/>
                  </a:lnTo>
                  <a:lnTo>
                    <a:pt x="273" y="49"/>
                  </a:lnTo>
                  <a:lnTo>
                    <a:pt x="274" y="49"/>
                  </a:lnTo>
                  <a:lnTo>
                    <a:pt x="274" y="48"/>
                  </a:lnTo>
                  <a:lnTo>
                    <a:pt x="275" y="48"/>
                  </a:lnTo>
                  <a:lnTo>
                    <a:pt x="275" y="47"/>
                  </a:lnTo>
                  <a:lnTo>
                    <a:pt x="275" y="45"/>
                  </a:lnTo>
                  <a:lnTo>
                    <a:pt x="275" y="44"/>
                  </a:lnTo>
                  <a:lnTo>
                    <a:pt x="274" y="43"/>
                  </a:lnTo>
                  <a:lnTo>
                    <a:pt x="273" y="43"/>
                  </a:lnTo>
                  <a:lnTo>
                    <a:pt x="272" y="44"/>
                  </a:lnTo>
                  <a:lnTo>
                    <a:pt x="272" y="43"/>
                  </a:lnTo>
                  <a:lnTo>
                    <a:pt x="271" y="42"/>
                  </a:lnTo>
                  <a:lnTo>
                    <a:pt x="272" y="42"/>
                  </a:lnTo>
                  <a:lnTo>
                    <a:pt x="273" y="42"/>
                  </a:lnTo>
                  <a:lnTo>
                    <a:pt x="273" y="41"/>
                  </a:lnTo>
                  <a:lnTo>
                    <a:pt x="273" y="39"/>
                  </a:lnTo>
                  <a:lnTo>
                    <a:pt x="272" y="39"/>
                  </a:lnTo>
                  <a:lnTo>
                    <a:pt x="273" y="39"/>
                  </a:lnTo>
                  <a:lnTo>
                    <a:pt x="272" y="37"/>
                  </a:lnTo>
                  <a:lnTo>
                    <a:pt x="273" y="37"/>
                  </a:lnTo>
                  <a:lnTo>
                    <a:pt x="273" y="36"/>
                  </a:lnTo>
                  <a:lnTo>
                    <a:pt x="272" y="36"/>
                  </a:lnTo>
                  <a:lnTo>
                    <a:pt x="271" y="36"/>
                  </a:lnTo>
                  <a:lnTo>
                    <a:pt x="269" y="36"/>
                  </a:lnTo>
                  <a:lnTo>
                    <a:pt x="269" y="35"/>
                  </a:lnTo>
                  <a:lnTo>
                    <a:pt x="268" y="35"/>
                  </a:lnTo>
                  <a:lnTo>
                    <a:pt x="267" y="35"/>
                  </a:lnTo>
                  <a:lnTo>
                    <a:pt x="266" y="35"/>
                  </a:lnTo>
                  <a:lnTo>
                    <a:pt x="266" y="34"/>
                  </a:lnTo>
                  <a:lnTo>
                    <a:pt x="265" y="34"/>
                  </a:lnTo>
                  <a:lnTo>
                    <a:pt x="264" y="34"/>
                  </a:lnTo>
                  <a:lnTo>
                    <a:pt x="263" y="35"/>
                  </a:lnTo>
                  <a:lnTo>
                    <a:pt x="262" y="35"/>
                  </a:lnTo>
                  <a:lnTo>
                    <a:pt x="260" y="35"/>
                  </a:lnTo>
                  <a:lnTo>
                    <a:pt x="259" y="35"/>
                  </a:lnTo>
                  <a:lnTo>
                    <a:pt x="258" y="35"/>
                  </a:lnTo>
                  <a:lnTo>
                    <a:pt x="257" y="35"/>
                  </a:lnTo>
                  <a:lnTo>
                    <a:pt x="257" y="34"/>
                  </a:lnTo>
                  <a:lnTo>
                    <a:pt x="257" y="33"/>
                  </a:lnTo>
                  <a:lnTo>
                    <a:pt x="258" y="33"/>
                  </a:lnTo>
                  <a:lnTo>
                    <a:pt x="258" y="32"/>
                  </a:lnTo>
                  <a:lnTo>
                    <a:pt x="258" y="31"/>
                  </a:lnTo>
                  <a:lnTo>
                    <a:pt x="259" y="31"/>
                  </a:lnTo>
                  <a:lnTo>
                    <a:pt x="260" y="31"/>
                  </a:lnTo>
                  <a:lnTo>
                    <a:pt x="262" y="31"/>
                  </a:lnTo>
                  <a:lnTo>
                    <a:pt x="263" y="31"/>
                  </a:lnTo>
                  <a:lnTo>
                    <a:pt x="263" y="30"/>
                  </a:lnTo>
                  <a:lnTo>
                    <a:pt x="263" y="28"/>
                  </a:lnTo>
                  <a:lnTo>
                    <a:pt x="264" y="28"/>
                  </a:lnTo>
                  <a:lnTo>
                    <a:pt x="265" y="28"/>
                  </a:lnTo>
                  <a:lnTo>
                    <a:pt x="264" y="27"/>
                  </a:lnTo>
                  <a:lnTo>
                    <a:pt x="264" y="28"/>
                  </a:lnTo>
                  <a:lnTo>
                    <a:pt x="263" y="27"/>
                  </a:lnTo>
                  <a:lnTo>
                    <a:pt x="263" y="26"/>
                  </a:lnTo>
                  <a:lnTo>
                    <a:pt x="262" y="27"/>
                  </a:lnTo>
                  <a:lnTo>
                    <a:pt x="262" y="26"/>
                  </a:lnTo>
                  <a:lnTo>
                    <a:pt x="260" y="26"/>
                  </a:lnTo>
                  <a:lnTo>
                    <a:pt x="260" y="25"/>
                  </a:lnTo>
                  <a:lnTo>
                    <a:pt x="259" y="24"/>
                  </a:lnTo>
                  <a:lnTo>
                    <a:pt x="259" y="23"/>
                  </a:lnTo>
                  <a:lnTo>
                    <a:pt x="258" y="24"/>
                  </a:lnTo>
                  <a:lnTo>
                    <a:pt x="258" y="25"/>
                  </a:lnTo>
                  <a:lnTo>
                    <a:pt x="257" y="25"/>
                  </a:lnTo>
                  <a:lnTo>
                    <a:pt x="257" y="24"/>
                  </a:lnTo>
                  <a:lnTo>
                    <a:pt x="256" y="23"/>
                  </a:lnTo>
                  <a:lnTo>
                    <a:pt x="254" y="24"/>
                  </a:lnTo>
                  <a:lnTo>
                    <a:pt x="254" y="23"/>
                  </a:lnTo>
                  <a:lnTo>
                    <a:pt x="252" y="23"/>
                  </a:lnTo>
                  <a:lnTo>
                    <a:pt x="252" y="24"/>
                  </a:lnTo>
                  <a:lnTo>
                    <a:pt x="251" y="24"/>
                  </a:lnTo>
                  <a:lnTo>
                    <a:pt x="251" y="23"/>
                  </a:lnTo>
                  <a:lnTo>
                    <a:pt x="250" y="22"/>
                  </a:lnTo>
                  <a:lnTo>
                    <a:pt x="250" y="20"/>
                  </a:lnTo>
                  <a:lnTo>
                    <a:pt x="249" y="19"/>
                  </a:lnTo>
                  <a:lnTo>
                    <a:pt x="249" y="20"/>
                  </a:lnTo>
                  <a:lnTo>
                    <a:pt x="248" y="20"/>
                  </a:lnTo>
                  <a:lnTo>
                    <a:pt x="248" y="19"/>
                  </a:lnTo>
                  <a:lnTo>
                    <a:pt x="247" y="19"/>
                  </a:lnTo>
                  <a:lnTo>
                    <a:pt x="248" y="19"/>
                  </a:lnTo>
                  <a:lnTo>
                    <a:pt x="247" y="18"/>
                  </a:lnTo>
                  <a:lnTo>
                    <a:pt x="247" y="17"/>
                  </a:lnTo>
                  <a:lnTo>
                    <a:pt x="248" y="17"/>
                  </a:lnTo>
                  <a:lnTo>
                    <a:pt x="248" y="16"/>
                  </a:lnTo>
                  <a:lnTo>
                    <a:pt x="249" y="16"/>
                  </a:lnTo>
                  <a:lnTo>
                    <a:pt x="249" y="15"/>
                  </a:lnTo>
                  <a:lnTo>
                    <a:pt x="250" y="15"/>
                  </a:lnTo>
                  <a:lnTo>
                    <a:pt x="250" y="14"/>
                  </a:lnTo>
                  <a:lnTo>
                    <a:pt x="250" y="12"/>
                  </a:lnTo>
                  <a:lnTo>
                    <a:pt x="251" y="12"/>
                  </a:lnTo>
                  <a:lnTo>
                    <a:pt x="251" y="11"/>
                  </a:lnTo>
                  <a:lnTo>
                    <a:pt x="252" y="11"/>
                  </a:lnTo>
                  <a:lnTo>
                    <a:pt x="254" y="11"/>
                  </a:lnTo>
                  <a:lnTo>
                    <a:pt x="254" y="10"/>
                  </a:lnTo>
                  <a:lnTo>
                    <a:pt x="254" y="9"/>
                  </a:lnTo>
                  <a:lnTo>
                    <a:pt x="255" y="9"/>
                  </a:lnTo>
                  <a:lnTo>
                    <a:pt x="256" y="9"/>
                  </a:lnTo>
                  <a:lnTo>
                    <a:pt x="257" y="9"/>
                  </a:lnTo>
                  <a:lnTo>
                    <a:pt x="258" y="10"/>
                  </a:lnTo>
                  <a:lnTo>
                    <a:pt x="257" y="10"/>
                  </a:lnTo>
                  <a:lnTo>
                    <a:pt x="258" y="11"/>
                  </a:lnTo>
                  <a:lnTo>
                    <a:pt x="258" y="12"/>
                  </a:lnTo>
                  <a:lnTo>
                    <a:pt x="259" y="12"/>
                  </a:lnTo>
                  <a:lnTo>
                    <a:pt x="259" y="14"/>
                  </a:lnTo>
                  <a:lnTo>
                    <a:pt x="258" y="15"/>
                  </a:lnTo>
                  <a:lnTo>
                    <a:pt x="259" y="15"/>
                  </a:lnTo>
                  <a:lnTo>
                    <a:pt x="260" y="15"/>
                  </a:lnTo>
                  <a:lnTo>
                    <a:pt x="262" y="16"/>
                  </a:lnTo>
                  <a:lnTo>
                    <a:pt x="263" y="16"/>
                  </a:lnTo>
                  <a:lnTo>
                    <a:pt x="264" y="16"/>
                  </a:lnTo>
                  <a:lnTo>
                    <a:pt x="265" y="16"/>
                  </a:lnTo>
                  <a:lnTo>
                    <a:pt x="264" y="15"/>
                  </a:lnTo>
                  <a:lnTo>
                    <a:pt x="265" y="15"/>
                  </a:lnTo>
                  <a:lnTo>
                    <a:pt x="266" y="15"/>
                  </a:lnTo>
                  <a:lnTo>
                    <a:pt x="267" y="16"/>
                  </a:lnTo>
                  <a:lnTo>
                    <a:pt x="268" y="16"/>
                  </a:lnTo>
                  <a:lnTo>
                    <a:pt x="268" y="15"/>
                  </a:lnTo>
                  <a:lnTo>
                    <a:pt x="269" y="15"/>
                  </a:lnTo>
                  <a:lnTo>
                    <a:pt x="271" y="15"/>
                  </a:lnTo>
                  <a:lnTo>
                    <a:pt x="272" y="15"/>
                  </a:lnTo>
                  <a:lnTo>
                    <a:pt x="273" y="15"/>
                  </a:lnTo>
                  <a:lnTo>
                    <a:pt x="274" y="15"/>
                  </a:lnTo>
                  <a:lnTo>
                    <a:pt x="275" y="14"/>
                  </a:lnTo>
                  <a:lnTo>
                    <a:pt x="276" y="14"/>
                  </a:lnTo>
                  <a:lnTo>
                    <a:pt x="277" y="15"/>
                  </a:lnTo>
                  <a:lnTo>
                    <a:pt x="278" y="14"/>
                  </a:lnTo>
                  <a:lnTo>
                    <a:pt x="280" y="14"/>
                  </a:lnTo>
                  <a:lnTo>
                    <a:pt x="281" y="12"/>
                  </a:lnTo>
                  <a:lnTo>
                    <a:pt x="282" y="12"/>
                  </a:lnTo>
                  <a:lnTo>
                    <a:pt x="282" y="14"/>
                  </a:lnTo>
                  <a:lnTo>
                    <a:pt x="282" y="15"/>
                  </a:lnTo>
                  <a:lnTo>
                    <a:pt x="283" y="15"/>
                  </a:lnTo>
                  <a:lnTo>
                    <a:pt x="284" y="15"/>
                  </a:lnTo>
                  <a:lnTo>
                    <a:pt x="285" y="15"/>
                  </a:lnTo>
                  <a:lnTo>
                    <a:pt x="285" y="14"/>
                  </a:lnTo>
                  <a:lnTo>
                    <a:pt x="286" y="14"/>
                  </a:lnTo>
                  <a:lnTo>
                    <a:pt x="288" y="14"/>
                  </a:lnTo>
                  <a:lnTo>
                    <a:pt x="289" y="12"/>
                  </a:lnTo>
                  <a:lnTo>
                    <a:pt x="290" y="12"/>
                  </a:lnTo>
                  <a:lnTo>
                    <a:pt x="291" y="12"/>
                  </a:lnTo>
                  <a:lnTo>
                    <a:pt x="291" y="11"/>
                  </a:lnTo>
                  <a:lnTo>
                    <a:pt x="292" y="11"/>
                  </a:lnTo>
                  <a:lnTo>
                    <a:pt x="293" y="11"/>
                  </a:lnTo>
                  <a:lnTo>
                    <a:pt x="293" y="10"/>
                  </a:lnTo>
                  <a:lnTo>
                    <a:pt x="294" y="10"/>
                  </a:lnTo>
                  <a:lnTo>
                    <a:pt x="295" y="10"/>
                  </a:lnTo>
                  <a:lnTo>
                    <a:pt x="295" y="11"/>
                  </a:lnTo>
                  <a:lnTo>
                    <a:pt x="297" y="11"/>
                  </a:lnTo>
                  <a:lnTo>
                    <a:pt x="298" y="11"/>
                  </a:lnTo>
                  <a:lnTo>
                    <a:pt x="298" y="10"/>
                  </a:lnTo>
                  <a:lnTo>
                    <a:pt x="298" y="11"/>
                  </a:lnTo>
                  <a:lnTo>
                    <a:pt x="298" y="10"/>
                  </a:lnTo>
                  <a:lnTo>
                    <a:pt x="299" y="10"/>
                  </a:lnTo>
                  <a:lnTo>
                    <a:pt x="300" y="10"/>
                  </a:lnTo>
                  <a:lnTo>
                    <a:pt x="301" y="10"/>
                  </a:lnTo>
                  <a:lnTo>
                    <a:pt x="302" y="10"/>
                  </a:lnTo>
                  <a:lnTo>
                    <a:pt x="303" y="9"/>
                  </a:lnTo>
                  <a:lnTo>
                    <a:pt x="304" y="9"/>
                  </a:lnTo>
                  <a:lnTo>
                    <a:pt x="306" y="9"/>
                  </a:lnTo>
                  <a:lnTo>
                    <a:pt x="307" y="9"/>
                  </a:lnTo>
                  <a:close/>
                  <a:moveTo>
                    <a:pt x="51" y="92"/>
                  </a:moveTo>
                  <a:lnTo>
                    <a:pt x="51" y="91"/>
                  </a:lnTo>
                  <a:lnTo>
                    <a:pt x="51" y="92"/>
                  </a:lnTo>
                  <a:lnTo>
                    <a:pt x="52" y="92"/>
                  </a:lnTo>
                  <a:lnTo>
                    <a:pt x="51" y="93"/>
                  </a:lnTo>
                  <a:lnTo>
                    <a:pt x="51" y="92"/>
                  </a:lnTo>
                  <a:close/>
                  <a:moveTo>
                    <a:pt x="301" y="0"/>
                  </a:moveTo>
                  <a:lnTo>
                    <a:pt x="302" y="0"/>
                  </a:lnTo>
                  <a:lnTo>
                    <a:pt x="301" y="1"/>
                  </a:lnTo>
                  <a:lnTo>
                    <a:pt x="301" y="0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137">
              <a:extLst>
                <a:ext uri="{FF2B5EF4-FFF2-40B4-BE49-F238E27FC236}">
                  <a16:creationId xmlns:a16="http://schemas.microsoft.com/office/drawing/2014/main" id="{7AE25226-2773-48B9-F51D-2F0650D46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7238" y="698500"/>
              <a:ext cx="220663" cy="192088"/>
            </a:xfrm>
            <a:custGeom>
              <a:avLst/>
              <a:gdLst>
                <a:gd name="T0" fmla="*/ 8 w 139"/>
                <a:gd name="T1" fmla="*/ 38 h 121"/>
                <a:gd name="T2" fmla="*/ 24 w 139"/>
                <a:gd name="T3" fmla="*/ 36 h 121"/>
                <a:gd name="T4" fmla="*/ 33 w 139"/>
                <a:gd name="T5" fmla="*/ 19 h 121"/>
                <a:gd name="T6" fmla="*/ 50 w 139"/>
                <a:gd name="T7" fmla="*/ 29 h 121"/>
                <a:gd name="T8" fmla="*/ 55 w 139"/>
                <a:gd name="T9" fmla="*/ 34 h 121"/>
                <a:gd name="T10" fmla="*/ 68 w 139"/>
                <a:gd name="T11" fmla="*/ 34 h 121"/>
                <a:gd name="T12" fmla="*/ 77 w 139"/>
                <a:gd name="T13" fmla="*/ 26 h 121"/>
                <a:gd name="T14" fmla="*/ 89 w 139"/>
                <a:gd name="T15" fmla="*/ 14 h 121"/>
                <a:gd name="T16" fmla="*/ 96 w 139"/>
                <a:gd name="T17" fmla="*/ 8 h 121"/>
                <a:gd name="T18" fmla="*/ 121 w 139"/>
                <a:gd name="T19" fmla="*/ 13 h 121"/>
                <a:gd name="T20" fmla="*/ 129 w 139"/>
                <a:gd name="T21" fmla="*/ 3 h 121"/>
                <a:gd name="T22" fmla="*/ 139 w 139"/>
                <a:gd name="T23" fmla="*/ 0 h 121"/>
                <a:gd name="T24" fmla="*/ 128 w 139"/>
                <a:gd name="T25" fmla="*/ 9 h 121"/>
                <a:gd name="T26" fmla="*/ 118 w 139"/>
                <a:gd name="T27" fmla="*/ 23 h 121"/>
                <a:gd name="T28" fmla="*/ 128 w 139"/>
                <a:gd name="T29" fmla="*/ 34 h 121"/>
                <a:gd name="T30" fmla="*/ 132 w 139"/>
                <a:gd name="T31" fmla="*/ 42 h 121"/>
                <a:gd name="T32" fmla="*/ 133 w 139"/>
                <a:gd name="T33" fmla="*/ 50 h 121"/>
                <a:gd name="T34" fmla="*/ 129 w 139"/>
                <a:gd name="T35" fmla="*/ 46 h 121"/>
                <a:gd name="T36" fmla="*/ 123 w 139"/>
                <a:gd name="T37" fmla="*/ 51 h 121"/>
                <a:gd name="T38" fmla="*/ 118 w 139"/>
                <a:gd name="T39" fmla="*/ 55 h 121"/>
                <a:gd name="T40" fmla="*/ 112 w 139"/>
                <a:gd name="T41" fmla="*/ 53 h 121"/>
                <a:gd name="T42" fmla="*/ 102 w 139"/>
                <a:gd name="T43" fmla="*/ 56 h 121"/>
                <a:gd name="T44" fmla="*/ 92 w 139"/>
                <a:gd name="T45" fmla="*/ 60 h 121"/>
                <a:gd name="T46" fmla="*/ 80 w 139"/>
                <a:gd name="T47" fmla="*/ 59 h 121"/>
                <a:gd name="T48" fmla="*/ 72 w 139"/>
                <a:gd name="T49" fmla="*/ 59 h 121"/>
                <a:gd name="T50" fmla="*/ 64 w 139"/>
                <a:gd name="T51" fmla="*/ 64 h 121"/>
                <a:gd name="T52" fmla="*/ 64 w 139"/>
                <a:gd name="T53" fmla="*/ 67 h 121"/>
                <a:gd name="T54" fmla="*/ 64 w 139"/>
                <a:gd name="T55" fmla="*/ 69 h 121"/>
                <a:gd name="T56" fmla="*/ 64 w 139"/>
                <a:gd name="T57" fmla="*/ 70 h 121"/>
                <a:gd name="T58" fmla="*/ 67 w 139"/>
                <a:gd name="T59" fmla="*/ 72 h 121"/>
                <a:gd name="T60" fmla="*/ 68 w 139"/>
                <a:gd name="T61" fmla="*/ 75 h 121"/>
                <a:gd name="T62" fmla="*/ 68 w 139"/>
                <a:gd name="T63" fmla="*/ 77 h 121"/>
                <a:gd name="T64" fmla="*/ 65 w 139"/>
                <a:gd name="T65" fmla="*/ 90 h 121"/>
                <a:gd name="T66" fmla="*/ 64 w 139"/>
                <a:gd name="T67" fmla="*/ 89 h 121"/>
                <a:gd name="T68" fmla="*/ 63 w 139"/>
                <a:gd name="T69" fmla="*/ 90 h 121"/>
                <a:gd name="T70" fmla="*/ 59 w 139"/>
                <a:gd name="T71" fmla="*/ 92 h 121"/>
                <a:gd name="T72" fmla="*/ 59 w 139"/>
                <a:gd name="T73" fmla="*/ 93 h 121"/>
                <a:gd name="T74" fmla="*/ 58 w 139"/>
                <a:gd name="T75" fmla="*/ 95 h 121"/>
                <a:gd name="T76" fmla="*/ 58 w 139"/>
                <a:gd name="T77" fmla="*/ 96 h 121"/>
                <a:gd name="T78" fmla="*/ 56 w 139"/>
                <a:gd name="T79" fmla="*/ 97 h 121"/>
                <a:gd name="T80" fmla="*/ 51 w 139"/>
                <a:gd name="T81" fmla="*/ 104 h 121"/>
                <a:gd name="T82" fmla="*/ 51 w 139"/>
                <a:gd name="T83" fmla="*/ 105 h 121"/>
                <a:gd name="T84" fmla="*/ 47 w 139"/>
                <a:gd name="T85" fmla="*/ 114 h 121"/>
                <a:gd name="T86" fmla="*/ 35 w 139"/>
                <a:gd name="T87" fmla="*/ 121 h 121"/>
                <a:gd name="T88" fmla="*/ 35 w 139"/>
                <a:gd name="T89" fmla="*/ 117 h 121"/>
                <a:gd name="T90" fmla="*/ 35 w 139"/>
                <a:gd name="T91" fmla="*/ 110 h 121"/>
                <a:gd name="T92" fmla="*/ 34 w 139"/>
                <a:gd name="T93" fmla="*/ 109 h 121"/>
                <a:gd name="T94" fmla="*/ 34 w 139"/>
                <a:gd name="T95" fmla="*/ 107 h 121"/>
                <a:gd name="T96" fmla="*/ 31 w 139"/>
                <a:gd name="T97" fmla="*/ 104 h 121"/>
                <a:gd name="T98" fmla="*/ 30 w 139"/>
                <a:gd name="T99" fmla="*/ 104 h 121"/>
                <a:gd name="T100" fmla="*/ 30 w 139"/>
                <a:gd name="T101" fmla="*/ 98 h 121"/>
                <a:gd name="T102" fmla="*/ 32 w 139"/>
                <a:gd name="T103" fmla="*/ 94 h 121"/>
                <a:gd name="T104" fmla="*/ 31 w 139"/>
                <a:gd name="T105" fmla="*/ 94 h 121"/>
                <a:gd name="T106" fmla="*/ 31 w 139"/>
                <a:gd name="T107" fmla="*/ 93 h 121"/>
                <a:gd name="T108" fmla="*/ 26 w 139"/>
                <a:gd name="T109" fmla="*/ 85 h 121"/>
                <a:gd name="T110" fmla="*/ 23 w 139"/>
                <a:gd name="T111" fmla="*/ 85 h 121"/>
                <a:gd name="T112" fmla="*/ 9 w 139"/>
                <a:gd name="T113" fmla="*/ 82 h 121"/>
                <a:gd name="T114" fmla="*/ 7 w 139"/>
                <a:gd name="T115" fmla="*/ 84 h 121"/>
                <a:gd name="T116" fmla="*/ 3 w 139"/>
                <a:gd name="T117" fmla="*/ 85 h 121"/>
                <a:gd name="T118" fmla="*/ 9 w 139"/>
                <a:gd name="T119" fmla="*/ 65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9" h="121">
                  <a:moveTo>
                    <a:pt x="0" y="54"/>
                  </a:moveTo>
                  <a:lnTo>
                    <a:pt x="3" y="53"/>
                  </a:lnTo>
                  <a:lnTo>
                    <a:pt x="4" y="50"/>
                  </a:lnTo>
                  <a:lnTo>
                    <a:pt x="5" y="47"/>
                  </a:lnTo>
                  <a:lnTo>
                    <a:pt x="1" y="44"/>
                  </a:lnTo>
                  <a:lnTo>
                    <a:pt x="3" y="43"/>
                  </a:lnTo>
                  <a:lnTo>
                    <a:pt x="8" y="38"/>
                  </a:lnTo>
                  <a:lnTo>
                    <a:pt x="11" y="37"/>
                  </a:lnTo>
                  <a:lnTo>
                    <a:pt x="12" y="35"/>
                  </a:lnTo>
                  <a:lnTo>
                    <a:pt x="14" y="35"/>
                  </a:lnTo>
                  <a:lnTo>
                    <a:pt x="17" y="36"/>
                  </a:lnTo>
                  <a:lnTo>
                    <a:pt x="21" y="37"/>
                  </a:lnTo>
                  <a:lnTo>
                    <a:pt x="22" y="36"/>
                  </a:lnTo>
                  <a:lnTo>
                    <a:pt x="24" y="36"/>
                  </a:lnTo>
                  <a:lnTo>
                    <a:pt x="26" y="37"/>
                  </a:lnTo>
                  <a:lnTo>
                    <a:pt x="30" y="38"/>
                  </a:lnTo>
                  <a:lnTo>
                    <a:pt x="30" y="34"/>
                  </a:lnTo>
                  <a:lnTo>
                    <a:pt x="30" y="30"/>
                  </a:lnTo>
                  <a:lnTo>
                    <a:pt x="31" y="25"/>
                  </a:lnTo>
                  <a:lnTo>
                    <a:pt x="32" y="21"/>
                  </a:lnTo>
                  <a:lnTo>
                    <a:pt x="33" y="19"/>
                  </a:lnTo>
                  <a:lnTo>
                    <a:pt x="34" y="17"/>
                  </a:lnTo>
                  <a:lnTo>
                    <a:pt x="39" y="18"/>
                  </a:lnTo>
                  <a:lnTo>
                    <a:pt x="44" y="20"/>
                  </a:lnTo>
                  <a:lnTo>
                    <a:pt x="48" y="22"/>
                  </a:lnTo>
                  <a:lnTo>
                    <a:pt x="50" y="23"/>
                  </a:lnTo>
                  <a:lnTo>
                    <a:pt x="50" y="27"/>
                  </a:lnTo>
                  <a:lnTo>
                    <a:pt x="50" y="29"/>
                  </a:lnTo>
                  <a:lnTo>
                    <a:pt x="50" y="29"/>
                  </a:lnTo>
                  <a:lnTo>
                    <a:pt x="50" y="29"/>
                  </a:lnTo>
                  <a:lnTo>
                    <a:pt x="50" y="30"/>
                  </a:lnTo>
                  <a:lnTo>
                    <a:pt x="51" y="31"/>
                  </a:lnTo>
                  <a:lnTo>
                    <a:pt x="50" y="34"/>
                  </a:lnTo>
                  <a:lnTo>
                    <a:pt x="54" y="34"/>
                  </a:lnTo>
                  <a:lnTo>
                    <a:pt x="55" y="34"/>
                  </a:lnTo>
                  <a:lnTo>
                    <a:pt x="57" y="34"/>
                  </a:lnTo>
                  <a:lnTo>
                    <a:pt x="59" y="34"/>
                  </a:lnTo>
                  <a:lnTo>
                    <a:pt x="60" y="34"/>
                  </a:lnTo>
                  <a:lnTo>
                    <a:pt x="63" y="35"/>
                  </a:lnTo>
                  <a:lnTo>
                    <a:pt x="65" y="36"/>
                  </a:lnTo>
                  <a:lnTo>
                    <a:pt x="66" y="35"/>
                  </a:lnTo>
                  <a:lnTo>
                    <a:pt x="68" y="34"/>
                  </a:lnTo>
                  <a:lnTo>
                    <a:pt x="69" y="32"/>
                  </a:lnTo>
                  <a:lnTo>
                    <a:pt x="70" y="31"/>
                  </a:lnTo>
                  <a:lnTo>
                    <a:pt x="70" y="31"/>
                  </a:lnTo>
                  <a:lnTo>
                    <a:pt x="72" y="30"/>
                  </a:lnTo>
                  <a:lnTo>
                    <a:pt x="74" y="29"/>
                  </a:lnTo>
                  <a:lnTo>
                    <a:pt x="75" y="27"/>
                  </a:lnTo>
                  <a:lnTo>
                    <a:pt x="77" y="26"/>
                  </a:lnTo>
                  <a:lnTo>
                    <a:pt x="78" y="23"/>
                  </a:lnTo>
                  <a:lnTo>
                    <a:pt x="80" y="22"/>
                  </a:lnTo>
                  <a:lnTo>
                    <a:pt x="81" y="21"/>
                  </a:lnTo>
                  <a:lnTo>
                    <a:pt x="82" y="20"/>
                  </a:lnTo>
                  <a:lnTo>
                    <a:pt x="82" y="19"/>
                  </a:lnTo>
                  <a:lnTo>
                    <a:pt x="85" y="15"/>
                  </a:lnTo>
                  <a:lnTo>
                    <a:pt x="89" y="14"/>
                  </a:lnTo>
                  <a:lnTo>
                    <a:pt x="87" y="12"/>
                  </a:lnTo>
                  <a:lnTo>
                    <a:pt x="87" y="10"/>
                  </a:lnTo>
                  <a:lnTo>
                    <a:pt x="89" y="9"/>
                  </a:lnTo>
                  <a:lnTo>
                    <a:pt x="90" y="8"/>
                  </a:lnTo>
                  <a:lnTo>
                    <a:pt x="91" y="5"/>
                  </a:lnTo>
                  <a:lnTo>
                    <a:pt x="94" y="6"/>
                  </a:lnTo>
                  <a:lnTo>
                    <a:pt x="96" y="8"/>
                  </a:lnTo>
                  <a:lnTo>
                    <a:pt x="101" y="8"/>
                  </a:lnTo>
                  <a:lnTo>
                    <a:pt x="108" y="11"/>
                  </a:lnTo>
                  <a:lnTo>
                    <a:pt x="110" y="12"/>
                  </a:lnTo>
                  <a:lnTo>
                    <a:pt x="113" y="13"/>
                  </a:lnTo>
                  <a:lnTo>
                    <a:pt x="116" y="13"/>
                  </a:lnTo>
                  <a:lnTo>
                    <a:pt x="118" y="13"/>
                  </a:lnTo>
                  <a:lnTo>
                    <a:pt x="121" y="13"/>
                  </a:lnTo>
                  <a:lnTo>
                    <a:pt x="121" y="11"/>
                  </a:lnTo>
                  <a:lnTo>
                    <a:pt x="123" y="10"/>
                  </a:lnTo>
                  <a:lnTo>
                    <a:pt x="124" y="8"/>
                  </a:lnTo>
                  <a:lnTo>
                    <a:pt x="126" y="6"/>
                  </a:lnTo>
                  <a:lnTo>
                    <a:pt x="127" y="5"/>
                  </a:lnTo>
                  <a:lnTo>
                    <a:pt x="127" y="5"/>
                  </a:lnTo>
                  <a:lnTo>
                    <a:pt x="129" y="3"/>
                  </a:lnTo>
                  <a:lnTo>
                    <a:pt x="130" y="3"/>
                  </a:lnTo>
                  <a:lnTo>
                    <a:pt x="133" y="3"/>
                  </a:lnTo>
                  <a:lnTo>
                    <a:pt x="134" y="3"/>
                  </a:lnTo>
                  <a:lnTo>
                    <a:pt x="135" y="3"/>
                  </a:lnTo>
                  <a:lnTo>
                    <a:pt x="137" y="2"/>
                  </a:lnTo>
                  <a:lnTo>
                    <a:pt x="139" y="0"/>
                  </a:lnTo>
                  <a:lnTo>
                    <a:pt x="139" y="0"/>
                  </a:lnTo>
                  <a:lnTo>
                    <a:pt x="139" y="2"/>
                  </a:lnTo>
                  <a:lnTo>
                    <a:pt x="138" y="3"/>
                  </a:lnTo>
                  <a:lnTo>
                    <a:pt x="136" y="4"/>
                  </a:lnTo>
                  <a:lnTo>
                    <a:pt x="133" y="5"/>
                  </a:lnTo>
                  <a:lnTo>
                    <a:pt x="130" y="6"/>
                  </a:lnTo>
                  <a:lnTo>
                    <a:pt x="129" y="6"/>
                  </a:lnTo>
                  <a:lnTo>
                    <a:pt x="128" y="9"/>
                  </a:lnTo>
                  <a:lnTo>
                    <a:pt x="128" y="10"/>
                  </a:lnTo>
                  <a:lnTo>
                    <a:pt x="126" y="12"/>
                  </a:lnTo>
                  <a:lnTo>
                    <a:pt x="124" y="14"/>
                  </a:lnTo>
                  <a:lnTo>
                    <a:pt x="120" y="17"/>
                  </a:lnTo>
                  <a:lnTo>
                    <a:pt x="119" y="19"/>
                  </a:lnTo>
                  <a:lnTo>
                    <a:pt x="118" y="20"/>
                  </a:lnTo>
                  <a:lnTo>
                    <a:pt x="118" y="23"/>
                  </a:lnTo>
                  <a:lnTo>
                    <a:pt x="121" y="25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27" y="27"/>
                  </a:lnTo>
                  <a:lnTo>
                    <a:pt x="127" y="29"/>
                  </a:lnTo>
                  <a:lnTo>
                    <a:pt x="127" y="31"/>
                  </a:lnTo>
                  <a:lnTo>
                    <a:pt x="128" y="34"/>
                  </a:lnTo>
                  <a:lnTo>
                    <a:pt x="128" y="35"/>
                  </a:lnTo>
                  <a:lnTo>
                    <a:pt x="128" y="35"/>
                  </a:lnTo>
                  <a:lnTo>
                    <a:pt x="129" y="36"/>
                  </a:lnTo>
                  <a:lnTo>
                    <a:pt x="129" y="37"/>
                  </a:lnTo>
                  <a:lnTo>
                    <a:pt x="129" y="39"/>
                  </a:lnTo>
                  <a:lnTo>
                    <a:pt x="130" y="40"/>
                  </a:lnTo>
                  <a:lnTo>
                    <a:pt x="132" y="42"/>
                  </a:lnTo>
                  <a:lnTo>
                    <a:pt x="133" y="42"/>
                  </a:lnTo>
                  <a:lnTo>
                    <a:pt x="135" y="42"/>
                  </a:lnTo>
                  <a:lnTo>
                    <a:pt x="136" y="44"/>
                  </a:lnTo>
                  <a:lnTo>
                    <a:pt x="135" y="45"/>
                  </a:lnTo>
                  <a:lnTo>
                    <a:pt x="135" y="46"/>
                  </a:lnTo>
                  <a:lnTo>
                    <a:pt x="133" y="48"/>
                  </a:lnTo>
                  <a:lnTo>
                    <a:pt x="133" y="50"/>
                  </a:lnTo>
                  <a:lnTo>
                    <a:pt x="133" y="51"/>
                  </a:lnTo>
                  <a:lnTo>
                    <a:pt x="133" y="51"/>
                  </a:lnTo>
                  <a:lnTo>
                    <a:pt x="132" y="52"/>
                  </a:lnTo>
                  <a:lnTo>
                    <a:pt x="129" y="48"/>
                  </a:lnTo>
                  <a:lnTo>
                    <a:pt x="129" y="48"/>
                  </a:lnTo>
                  <a:lnTo>
                    <a:pt x="129" y="47"/>
                  </a:lnTo>
                  <a:lnTo>
                    <a:pt x="129" y="46"/>
                  </a:lnTo>
                  <a:lnTo>
                    <a:pt x="129" y="45"/>
                  </a:lnTo>
                  <a:lnTo>
                    <a:pt x="129" y="44"/>
                  </a:lnTo>
                  <a:lnTo>
                    <a:pt x="127" y="45"/>
                  </a:lnTo>
                  <a:lnTo>
                    <a:pt x="125" y="46"/>
                  </a:lnTo>
                  <a:lnTo>
                    <a:pt x="125" y="47"/>
                  </a:lnTo>
                  <a:lnTo>
                    <a:pt x="124" y="50"/>
                  </a:lnTo>
                  <a:lnTo>
                    <a:pt x="123" y="51"/>
                  </a:lnTo>
                  <a:lnTo>
                    <a:pt x="121" y="52"/>
                  </a:lnTo>
                  <a:lnTo>
                    <a:pt x="121" y="53"/>
                  </a:lnTo>
                  <a:lnTo>
                    <a:pt x="124" y="53"/>
                  </a:lnTo>
                  <a:lnTo>
                    <a:pt x="124" y="55"/>
                  </a:lnTo>
                  <a:lnTo>
                    <a:pt x="121" y="55"/>
                  </a:lnTo>
                  <a:lnTo>
                    <a:pt x="120" y="55"/>
                  </a:lnTo>
                  <a:lnTo>
                    <a:pt x="118" y="55"/>
                  </a:lnTo>
                  <a:lnTo>
                    <a:pt x="118" y="53"/>
                  </a:lnTo>
                  <a:lnTo>
                    <a:pt x="118" y="53"/>
                  </a:lnTo>
                  <a:lnTo>
                    <a:pt x="117" y="52"/>
                  </a:lnTo>
                  <a:lnTo>
                    <a:pt x="116" y="52"/>
                  </a:lnTo>
                  <a:lnTo>
                    <a:pt x="116" y="52"/>
                  </a:lnTo>
                  <a:lnTo>
                    <a:pt x="113" y="53"/>
                  </a:lnTo>
                  <a:lnTo>
                    <a:pt x="112" y="53"/>
                  </a:lnTo>
                  <a:lnTo>
                    <a:pt x="111" y="53"/>
                  </a:lnTo>
                  <a:lnTo>
                    <a:pt x="110" y="53"/>
                  </a:lnTo>
                  <a:lnTo>
                    <a:pt x="108" y="53"/>
                  </a:lnTo>
                  <a:lnTo>
                    <a:pt x="107" y="54"/>
                  </a:lnTo>
                  <a:lnTo>
                    <a:pt x="104" y="54"/>
                  </a:lnTo>
                  <a:lnTo>
                    <a:pt x="103" y="55"/>
                  </a:lnTo>
                  <a:lnTo>
                    <a:pt x="102" y="56"/>
                  </a:lnTo>
                  <a:lnTo>
                    <a:pt x="102" y="57"/>
                  </a:lnTo>
                  <a:lnTo>
                    <a:pt x="100" y="57"/>
                  </a:lnTo>
                  <a:lnTo>
                    <a:pt x="99" y="57"/>
                  </a:lnTo>
                  <a:lnTo>
                    <a:pt x="99" y="57"/>
                  </a:lnTo>
                  <a:lnTo>
                    <a:pt x="96" y="60"/>
                  </a:lnTo>
                  <a:lnTo>
                    <a:pt x="94" y="61"/>
                  </a:lnTo>
                  <a:lnTo>
                    <a:pt x="92" y="60"/>
                  </a:lnTo>
                  <a:lnTo>
                    <a:pt x="92" y="60"/>
                  </a:lnTo>
                  <a:lnTo>
                    <a:pt x="90" y="59"/>
                  </a:lnTo>
                  <a:lnTo>
                    <a:pt x="87" y="59"/>
                  </a:lnTo>
                  <a:lnTo>
                    <a:pt x="86" y="57"/>
                  </a:lnTo>
                  <a:lnTo>
                    <a:pt x="84" y="56"/>
                  </a:lnTo>
                  <a:lnTo>
                    <a:pt x="82" y="55"/>
                  </a:lnTo>
                  <a:lnTo>
                    <a:pt x="80" y="59"/>
                  </a:lnTo>
                  <a:lnTo>
                    <a:pt x="78" y="59"/>
                  </a:lnTo>
                  <a:lnTo>
                    <a:pt x="78" y="59"/>
                  </a:lnTo>
                  <a:lnTo>
                    <a:pt x="77" y="59"/>
                  </a:lnTo>
                  <a:lnTo>
                    <a:pt x="76" y="59"/>
                  </a:lnTo>
                  <a:lnTo>
                    <a:pt x="75" y="59"/>
                  </a:lnTo>
                  <a:lnTo>
                    <a:pt x="73" y="59"/>
                  </a:lnTo>
                  <a:lnTo>
                    <a:pt x="72" y="59"/>
                  </a:lnTo>
                  <a:lnTo>
                    <a:pt x="70" y="60"/>
                  </a:lnTo>
                  <a:lnTo>
                    <a:pt x="68" y="61"/>
                  </a:lnTo>
                  <a:lnTo>
                    <a:pt x="65" y="62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63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65"/>
                  </a:lnTo>
                  <a:lnTo>
                    <a:pt x="64" y="65"/>
                  </a:lnTo>
                  <a:lnTo>
                    <a:pt x="64" y="65"/>
                  </a:lnTo>
                  <a:lnTo>
                    <a:pt x="64" y="65"/>
                  </a:lnTo>
                  <a:lnTo>
                    <a:pt x="64" y="67"/>
                  </a:lnTo>
                  <a:lnTo>
                    <a:pt x="64" y="67"/>
                  </a:lnTo>
                  <a:lnTo>
                    <a:pt x="64" y="67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4" y="68"/>
                  </a:lnTo>
                  <a:lnTo>
                    <a:pt x="64" y="69"/>
                  </a:lnTo>
                  <a:lnTo>
                    <a:pt x="64" y="69"/>
                  </a:lnTo>
                  <a:lnTo>
                    <a:pt x="64" y="69"/>
                  </a:lnTo>
                  <a:lnTo>
                    <a:pt x="64" y="69"/>
                  </a:lnTo>
                  <a:lnTo>
                    <a:pt x="64" y="69"/>
                  </a:lnTo>
                  <a:lnTo>
                    <a:pt x="64" y="70"/>
                  </a:lnTo>
                  <a:lnTo>
                    <a:pt x="64" y="70"/>
                  </a:lnTo>
                  <a:lnTo>
                    <a:pt x="64" y="70"/>
                  </a:lnTo>
                  <a:lnTo>
                    <a:pt x="64" y="70"/>
                  </a:lnTo>
                  <a:lnTo>
                    <a:pt x="65" y="70"/>
                  </a:lnTo>
                  <a:lnTo>
                    <a:pt x="65" y="71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2"/>
                  </a:lnTo>
                  <a:lnTo>
                    <a:pt x="67" y="73"/>
                  </a:lnTo>
                  <a:lnTo>
                    <a:pt x="68" y="73"/>
                  </a:lnTo>
                  <a:lnTo>
                    <a:pt x="68" y="73"/>
                  </a:lnTo>
                  <a:lnTo>
                    <a:pt x="68" y="75"/>
                  </a:lnTo>
                  <a:lnTo>
                    <a:pt x="68" y="75"/>
                  </a:lnTo>
                  <a:lnTo>
                    <a:pt x="68" y="76"/>
                  </a:lnTo>
                  <a:lnTo>
                    <a:pt x="68" y="76"/>
                  </a:lnTo>
                  <a:lnTo>
                    <a:pt x="68" y="76"/>
                  </a:lnTo>
                  <a:lnTo>
                    <a:pt x="68" y="76"/>
                  </a:lnTo>
                  <a:lnTo>
                    <a:pt x="68" y="77"/>
                  </a:lnTo>
                  <a:lnTo>
                    <a:pt x="68" y="77"/>
                  </a:lnTo>
                  <a:lnTo>
                    <a:pt x="68" y="77"/>
                  </a:lnTo>
                  <a:lnTo>
                    <a:pt x="68" y="81"/>
                  </a:lnTo>
                  <a:lnTo>
                    <a:pt x="68" y="87"/>
                  </a:lnTo>
                  <a:lnTo>
                    <a:pt x="68" y="90"/>
                  </a:lnTo>
                  <a:lnTo>
                    <a:pt x="66" y="90"/>
                  </a:lnTo>
                  <a:lnTo>
                    <a:pt x="65" y="90"/>
                  </a:lnTo>
                  <a:lnTo>
                    <a:pt x="65" y="90"/>
                  </a:lnTo>
                  <a:lnTo>
                    <a:pt x="65" y="90"/>
                  </a:lnTo>
                  <a:lnTo>
                    <a:pt x="65" y="89"/>
                  </a:lnTo>
                  <a:lnTo>
                    <a:pt x="64" y="89"/>
                  </a:lnTo>
                  <a:lnTo>
                    <a:pt x="64" y="89"/>
                  </a:lnTo>
                  <a:lnTo>
                    <a:pt x="64" y="89"/>
                  </a:lnTo>
                  <a:lnTo>
                    <a:pt x="64" y="89"/>
                  </a:lnTo>
                  <a:lnTo>
                    <a:pt x="64" y="89"/>
                  </a:lnTo>
                  <a:lnTo>
                    <a:pt x="64" y="89"/>
                  </a:lnTo>
                  <a:lnTo>
                    <a:pt x="64" y="89"/>
                  </a:lnTo>
                  <a:lnTo>
                    <a:pt x="64" y="89"/>
                  </a:lnTo>
                  <a:lnTo>
                    <a:pt x="64" y="90"/>
                  </a:lnTo>
                  <a:lnTo>
                    <a:pt x="64" y="90"/>
                  </a:lnTo>
                  <a:lnTo>
                    <a:pt x="63" y="90"/>
                  </a:lnTo>
                  <a:lnTo>
                    <a:pt x="63" y="90"/>
                  </a:lnTo>
                  <a:lnTo>
                    <a:pt x="63" y="90"/>
                  </a:lnTo>
                  <a:lnTo>
                    <a:pt x="63" y="90"/>
                  </a:lnTo>
                  <a:lnTo>
                    <a:pt x="60" y="92"/>
                  </a:lnTo>
                  <a:lnTo>
                    <a:pt x="60" y="92"/>
                  </a:lnTo>
                  <a:lnTo>
                    <a:pt x="60" y="92"/>
                  </a:lnTo>
                  <a:lnTo>
                    <a:pt x="60" y="92"/>
                  </a:lnTo>
                  <a:lnTo>
                    <a:pt x="59" y="92"/>
                  </a:lnTo>
                  <a:lnTo>
                    <a:pt x="59" y="92"/>
                  </a:lnTo>
                  <a:lnTo>
                    <a:pt x="59" y="92"/>
                  </a:lnTo>
                  <a:lnTo>
                    <a:pt x="59" y="92"/>
                  </a:lnTo>
                  <a:lnTo>
                    <a:pt x="59" y="93"/>
                  </a:lnTo>
                  <a:lnTo>
                    <a:pt x="59" y="93"/>
                  </a:lnTo>
                  <a:lnTo>
                    <a:pt x="59" y="93"/>
                  </a:lnTo>
                  <a:lnTo>
                    <a:pt x="59" y="93"/>
                  </a:lnTo>
                  <a:lnTo>
                    <a:pt x="59" y="93"/>
                  </a:lnTo>
                  <a:lnTo>
                    <a:pt x="59" y="94"/>
                  </a:lnTo>
                  <a:lnTo>
                    <a:pt x="58" y="95"/>
                  </a:lnTo>
                  <a:lnTo>
                    <a:pt x="58" y="95"/>
                  </a:lnTo>
                  <a:lnTo>
                    <a:pt x="58" y="95"/>
                  </a:lnTo>
                  <a:lnTo>
                    <a:pt x="58" y="95"/>
                  </a:lnTo>
                  <a:lnTo>
                    <a:pt x="58" y="95"/>
                  </a:lnTo>
                  <a:lnTo>
                    <a:pt x="58" y="95"/>
                  </a:lnTo>
                  <a:lnTo>
                    <a:pt x="58" y="95"/>
                  </a:lnTo>
                  <a:lnTo>
                    <a:pt x="58" y="95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57" y="96"/>
                  </a:lnTo>
                  <a:lnTo>
                    <a:pt x="57" y="97"/>
                  </a:lnTo>
                  <a:lnTo>
                    <a:pt x="57" y="97"/>
                  </a:lnTo>
                  <a:lnTo>
                    <a:pt x="57" y="97"/>
                  </a:lnTo>
                  <a:lnTo>
                    <a:pt x="57" y="97"/>
                  </a:lnTo>
                  <a:lnTo>
                    <a:pt x="56" y="97"/>
                  </a:lnTo>
                  <a:lnTo>
                    <a:pt x="56" y="97"/>
                  </a:lnTo>
                  <a:lnTo>
                    <a:pt x="56" y="97"/>
                  </a:lnTo>
                  <a:lnTo>
                    <a:pt x="55" y="98"/>
                  </a:lnTo>
                  <a:lnTo>
                    <a:pt x="54" y="102"/>
                  </a:lnTo>
                  <a:lnTo>
                    <a:pt x="51" y="104"/>
                  </a:lnTo>
                  <a:lnTo>
                    <a:pt x="51" y="104"/>
                  </a:lnTo>
                  <a:lnTo>
                    <a:pt x="51" y="104"/>
                  </a:lnTo>
                  <a:lnTo>
                    <a:pt x="51" y="104"/>
                  </a:lnTo>
                  <a:lnTo>
                    <a:pt x="51" y="104"/>
                  </a:lnTo>
                  <a:lnTo>
                    <a:pt x="51" y="105"/>
                  </a:lnTo>
                  <a:lnTo>
                    <a:pt x="51" y="105"/>
                  </a:lnTo>
                  <a:lnTo>
                    <a:pt x="51" y="105"/>
                  </a:lnTo>
                  <a:lnTo>
                    <a:pt x="51" y="105"/>
                  </a:lnTo>
                  <a:lnTo>
                    <a:pt x="51" y="105"/>
                  </a:lnTo>
                  <a:lnTo>
                    <a:pt x="51" y="106"/>
                  </a:lnTo>
                  <a:lnTo>
                    <a:pt x="50" y="106"/>
                  </a:lnTo>
                  <a:lnTo>
                    <a:pt x="50" y="106"/>
                  </a:lnTo>
                  <a:lnTo>
                    <a:pt x="50" y="107"/>
                  </a:lnTo>
                  <a:lnTo>
                    <a:pt x="49" y="110"/>
                  </a:lnTo>
                  <a:lnTo>
                    <a:pt x="48" y="112"/>
                  </a:lnTo>
                  <a:lnTo>
                    <a:pt x="47" y="114"/>
                  </a:lnTo>
                  <a:lnTo>
                    <a:pt x="44" y="117"/>
                  </a:lnTo>
                  <a:lnTo>
                    <a:pt x="43" y="118"/>
                  </a:lnTo>
                  <a:lnTo>
                    <a:pt x="42" y="120"/>
                  </a:lnTo>
                  <a:lnTo>
                    <a:pt x="40" y="121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5" y="121"/>
                  </a:lnTo>
                  <a:lnTo>
                    <a:pt x="35" y="121"/>
                  </a:lnTo>
                  <a:lnTo>
                    <a:pt x="35" y="120"/>
                  </a:lnTo>
                  <a:lnTo>
                    <a:pt x="35" y="119"/>
                  </a:lnTo>
                  <a:lnTo>
                    <a:pt x="35" y="119"/>
                  </a:lnTo>
                  <a:lnTo>
                    <a:pt x="35" y="118"/>
                  </a:lnTo>
                  <a:lnTo>
                    <a:pt x="35" y="117"/>
                  </a:lnTo>
                  <a:lnTo>
                    <a:pt x="35" y="117"/>
                  </a:lnTo>
                  <a:lnTo>
                    <a:pt x="35" y="115"/>
                  </a:lnTo>
                  <a:lnTo>
                    <a:pt x="35" y="114"/>
                  </a:lnTo>
                  <a:lnTo>
                    <a:pt x="35" y="113"/>
                  </a:lnTo>
                  <a:lnTo>
                    <a:pt x="35" y="112"/>
                  </a:lnTo>
                  <a:lnTo>
                    <a:pt x="35" y="111"/>
                  </a:lnTo>
                  <a:lnTo>
                    <a:pt x="35" y="111"/>
                  </a:lnTo>
                  <a:lnTo>
                    <a:pt x="35" y="110"/>
                  </a:lnTo>
                  <a:lnTo>
                    <a:pt x="35" y="109"/>
                  </a:lnTo>
                  <a:lnTo>
                    <a:pt x="35" y="109"/>
                  </a:lnTo>
                  <a:lnTo>
                    <a:pt x="35" y="109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09"/>
                  </a:lnTo>
                  <a:lnTo>
                    <a:pt x="34" y="107"/>
                  </a:lnTo>
                  <a:lnTo>
                    <a:pt x="34" y="107"/>
                  </a:lnTo>
                  <a:lnTo>
                    <a:pt x="34" y="107"/>
                  </a:lnTo>
                  <a:lnTo>
                    <a:pt x="34" y="107"/>
                  </a:lnTo>
                  <a:lnTo>
                    <a:pt x="33" y="106"/>
                  </a:lnTo>
                  <a:lnTo>
                    <a:pt x="32" y="106"/>
                  </a:lnTo>
                  <a:lnTo>
                    <a:pt x="32" y="105"/>
                  </a:lnTo>
                  <a:lnTo>
                    <a:pt x="31" y="105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1" y="104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30" y="104"/>
                  </a:lnTo>
                  <a:lnTo>
                    <a:pt x="29" y="103"/>
                  </a:lnTo>
                  <a:lnTo>
                    <a:pt x="29" y="103"/>
                  </a:lnTo>
                  <a:lnTo>
                    <a:pt x="29" y="102"/>
                  </a:lnTo>
                  <a:lnTo>
                    <a:pt x="29" y="102"/>
                  </a:lnTo>
                  <a:lnTo>
                    <a:pt x="29" y="101"/>
                  </a:lnTo>
                  <a:lnTo>
                    <a:pt x="30" y="100"/>
                  </a:lnTo>
                  <a:lnTo>
                    <a:pt x="30" y="98"/>
                  </a:lnTo>
                  <a:lnTo>
                    <a:pt x="30" y="98"/>
                  </a:lnTo>
                  <a:lnTo>
                    <a:pt x="31" y="96"/>
                  </a:lnTo>
                  <a:lnTo>
                    <a:pt x="31" y="95"/>
                  </a:lnTo>
                  <a:lnTo>
                    <a:pt x="32" y="95"/>
                  </a:lnTo>
                  <a:lnTo>
                    <a:pt x="32" y="95"/>
                  </a:lnTo>
                  <a:lnTo>
                    <a:pt x="32" y="94"/>
                  </a:lnTo>
                  <a:lnTo>
                    <a:pt x="32" y="94"/>
                  </a:lnTo>
                  <a:lnTo>
                    <a:pt x="32" y="94"/>
                  </a:lnTo>
                  <a:lnTo>
                    <a:pt x="32" y="94"/>
                  </a:lnTo>
                  <a:lnTo>
                    <a:pt x="32" y="94"/>
                  </a:lnTo>
                  <a:lnTo>
                    <a:pt x="32" y="94"/>
                  </a:lnTo>
                  <a:lnTo>
                    <a:pt x="31" y="94"/>
                  </a:lnTo>
                  <a:lnTo>
                    <a:pt x="31" y="94"/>
                  </a:lnTo>
                  <a:lnTo>
                    <a:pt x="31" y="94"/>
                  </a:lnTo>
                  <a:lnTo>
                    <a:pt x="31" y="94"/>
                  </a:lnTo>
                  <a:lnTo>
                    <a:pt x="31" y="94"/>
                  </a:lnTo>
                  <a:lnTo>
                    <a:pt x="31" y="93"/>
                  </a:lnTo>
                  <a:lnTo>
                    <a:pt x="31" y="93"/>
                  </a:lnTo>
                  <a:lnTo>
                    <a:pt x="31" y="93"/>
                  </a:lnTo>
                  <a:lnTo>
                    <a:pt x="31" y="93"/>
                  </a:lnTo>
                  <a:lnTo>
                    <a:pt x="31" y="93"/>
                  </a:lnTo>
                  <a:lnTo>
                    <a:pt x="31" y="92"/>
                  </a:lnTo>
                  <a:lnTo>
                    <a:pt x="32" y="90"/>
                  </a:lnTo>
                  <a:lnTo>
                    <a:pt x="32" y="89"/>
                  </a:lnTo>
                  <a:lnTo>
                    <a:pt x="33" y="88"/>
                  </a:lnTo>
                  <a:lnTo>
                    <a:pt x="27" y="85"/>
                  </a:lnTo>
                  <a:lnTo>
                    <a:pt x="27" y="85"/>
                  </a:lnTo>
                  <a:lnTo>
                    <a:pt x="26" y="85"/>
                  </a:lnTo>
                  <a:lnTo>
                    <a:pt x="26" y="85"/>
                  </a:lnTo>
                  <a:lnTo>
                    <a:pt x="25" y="85"/>
                  </a:lnTo>
                  <a:lnTo>
                    <a:pt x="24" y="85"/>
                  </a:lnTo>
                  <a:lnTo>
                    <a:pt x="24" y="85"/>
                  </a:lnTo>
                  <a:lnTo>
                    <a:pt x="24" y="85"/>
                  </a:lnTo>
                  <a:lnTo>
                    <a:pt x="24" y="85"/>
                  </a:lnTo>
                  <a:lnTo>
                    <a:pt x="23" y="85"/>
                  </a:lnTo>
                  <a:lnTo>
                    <a:pt x="23" y="85"/>
                  </a:lnTo>
                  <a:lnTo>
                    <a:pt x="21" y="85"/>
                  </a:lnTo>
                  <a:lnTo>
                    <a:pt x="16" y="84"/>
                  </a:lnTo>
                  <a:lnTo>
                    <a:pt x="13" y="82"/>
                  </a:lnTo>
                  <a:lnTo>
                    <a:pt x="11" y="82"/>
                  </a:lnTo>
                  <a:lnTo>
                    <a:pt x="11" y="82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9" y="82"/>
                  </a:lnTo>
                  <a:lnTo>
                    <a:pt x="8" y="82"/>
                  </a:lnTo>
                  <a:lnTo>
                    <a:pt x="7" y="82"/>
                  </a:lnTo>
                  <a:lnTo>
                    <a:pt x="7" y="82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7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5" y="84"/>
                  </a:lnTo>
                  <a:lnTo>
                    <a:pt x="3" y="84"/>
                  </a:lnTo>
                  <a:lnTo>
                    <a:pt x="3" y="85"/>
                  </a:lnTo>
                  <a:lnTo>
                    <a:pt x="1" y="85"/>
                  </a:lnTo>
                  <a:lnTo>
                    <a:pt x="1" y="85"/>
                  </a:lnTo>
                  <a:lnTo>
                    <a:pt x="4" y="72"/>
                  </a:lnTo>
                  <a:lnTo>
                    <a:pt x="7" y="73"/>
                  </a:lnTo>
                  <a:lnTo>
                    <a:pt x="8" y="69"/>
                  </a:lnTo>
                  <a:lnTo>
                    <a:pt x="11" y="65"/>
                  </a:lnTo>
                  <a:lnTo>
                    <a:pt x="9" y="65"/>
                  </a:lnTo>
                  <a:lnTo>
                    <a:pt x="7" y="62"/>
                  </a:lnTo>
                  <a:lnTo>
                    <a:pt x="5" y="60"/>
                  </a:lnTo>
                  <a:lnTo>
                    <a:pt x="4" y="57"/>
                  </a:lnTo>
                  <a:lnTo>
                    <a:pt x="4" y="57"/>
                  </a:lnTo>
                  <a:lnTo>
                    <a:pt x="1" y="55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>
              <a:solidFill>
                <a:schemeClr val="bg1">
                  <a:lumMod val="95000"/>
                </a:schemeClr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732EA22-D7FB-2778-B564-B6EC8A4CDA82}"/>
              </a:ext>
            </a:extLst>
          </p:cNvPr>
          <p:cNvGrpSpPr/>
          <p:nvPr/>
        </p:nvGrpSpPr>
        <p:grpSpPr>
          <a:xfrm>
            <a:off x="1924394" y="1539760"/>
            <a:ext cx="4133027" cy="2989174"/>
            <a:chOff x="938213" y="725488"/>
            <a:chExt cx="5368925" cy="3883025"/>
          </a:xfrm>
          <a:solidFill>
            <a:srgbClr val="FFC000"/>
          </a:solidFill>
        </p:grpSpPr>
        <p:sp>
          <p:nvSpPr>
            <p:cNvPr id="149" name="Freeform 147">
              <a:extLst>
                <a:ext uri="{FF2B5EF4-FFF2-40B4-BE49-F238E27FC236}">
                  <a16:creationId xmlns:a16="http://schemas.microsoft.com/office/drawing/2014/main" id="{26FBED54-D657-6445-0E4D-1C0F30FBC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00" y="1701800"/>
              <a:ext cx="179388" cy="130175"/>
            </a:xfrm>
            <a:custGeom>
              <a:avLst/>
              <a:gdLst>
                <a:gd name="T0" fmla="*/ 96 w 113"/>
                <a:gd name="T1" fmla="*/ 41 h 82"/>
                <a:gd name="T2" fmla="*/ 89 w 113"/>
                <a:gd name="T3" fmla="*/ 46 h 82"/>
                <a:gd name="T4" fmla="*/ 87 w 113"/>
                <a:gd name="T5" fmla="*/ 49 h 82"/>
                <a:gd name="T6" fmla="*/ 82 w 113"/>
                <a:gd name="T7" fmla="*/ 52 h 82"/>
                <a:gd name="T8" fmla="*/ 81 w 113"/>
                <a:gd name="T9" fmla="*/ 57 h 82"/>
                <a:gd name="T10" fmla="*/ 74 w 113"/>
                <a:gd name="T11" fmla="*/ 58 h 82"/>
                <a:gd name="T12" fmla="*/ 69 w 113"/>
                <a:gd name="T13" fmla="*/ 58 h 82"/>
                <a:gd name="T14" fmla="*/ 68 w 113"/>
                <a:gd name="T15" fmla="*/ 65 h 82"/>
                <a:gd name="T16" fmla="*/ 65 w 113"/>
                <a:gd name="T17" fmla="*/ 71 h 82"/>
                <a:gd name="T18" fmla="*/ 62 w 113"/>
                <a:gd name="T19" fmla="*/ 77 h 82"/>
                <a:gd name="T20" fmla="*/ 56 w 113"/>
                <a:gd name="T21" fmla="*/ 80 h 82"/>
                <a:gd name="T22" fmla="*/ 52 w 113"/>
                <a:gd name="T23" fmla="*/ 81 h 82"/>
                <a:gd name="T24" fmla="*/ 51 w 113"/>
                <a:gd name="T25" fmla="*/ 76 h 82"/>
                <a:gd name="T26" fmla="*/ 46 w 113"/>
                <a:gd name="T27" fmla="*/ 72 h 82"/>
                <a:gd name="T28" fmla="*/ 42 w 113"/>
                <a:gd name="T29" fmla="*/ 73 h 82"/>
                <a:gd name="T30" fmla="*/ 37 w 113"/>
                <a:gd name="T31" fmla="*/ 69 h 82"/>
                <a:gd name="T32" fmla="*/ 29 w 113"/>
                <a:gd name="T33" fmla="*/ 69 h 82"/>
                <a:gd name="T34" fmla="*/ 32 w 113"/>
                <a:gd name="T35" fmla="*/ 66 h 82"/>
                <a:gd name="T36" fmla="*/ 32 w 113"/>
                <a:gd name="T37" fmla="*/ 64 h 82"/>
                <a:gd name="T38" fmla="*/ 28 w 113"/>
                <a:gd name="T39" fmla="*/ 65 h 82"/>
                <a:gd name="T40" fmla="*/ 22 w 113"/>
                <a:gd name="T41" fmla="*/ 67 h 82"/>
                <a:gd name="T42" fmla="*/ 20 w 113"/>
                <a:gd name="T43" fmla="*/ 68 h 82"/>
                <a:gd name="T44" fmla="*/ 17 w 113"/>
                <a:gd name="T45" fmla="*/ 72 h 82"/>
                <a:gd name="T46" fmla="*/ 15 w 113"/>
                <a:gd name="T47" fmla="*/ 74 h 82"/>
                <a:gd name="T48" fmla="*/ 10 w 113"/>
                <a:gd name="T49" fmla="*/ 74 h 82"/>
                <a:gd name="T50" fmla="*/ 5 w 113"/>
                <a:gd name="T51" fmla="*/ 72 h 82"/>
                <a:gd name="T52" fmla="*/ 0 w 113"/>
                <a:gd name="T53" fmla="*/ 66 h 82"/>
                <a:gd name="T54" fmla="*/ 5 w 113"/>
                <a:gd name="T55" fmla="*/ 61 h 82"/>
                <a:gd name="T56" fmla="*/ 11 w 113"/>
                <a:gd name="T57" fmla="*/ 57 h 82"/>
                <a:gd name="T58" fmla="*/ 16 w 113"/>
                <a:gd name="T59" fmla="*/ 55 h 82"/>
                <a:gd name="T60" fmla="*/ 21 w 113"/>
                <a:gd name="T61" fmla="*/ 51 h 82"/>
                <a:gd name="T62" fmla="*/ 28 w 113"/>
                <a:gd name="T63" fmla="*/ 48 h 82"/>
                <a:gd name="T64" fmla="*/ 35 w 113"/>
                <a:gd name="T65" fmla="*/ 47 h 82"/>
                <a:gd name="T66" fmla="*/ 39 w 113"/>
                <a:gd name="T67" fmla="*/ 43 h 82"/>
                <a:gd name="T68" fmla="*/ 42 w 113"/>
                <a:gd name="T69" fmla="*/ 39 h 82"/>
                <a:gd name="T70" fmla="*/ 46 w 113"/>
                <a:gd name="T71" fmla="*/ 34 h 82"/>
                <a:gd name="T72" fmla="*/ 44 w 113"/>
                <a:gd name="T73" fmla="*/ 30 h 82"/>
                <a:gd name="T74" fmla="*/ 28 w 113"/>
                <a:gd name="T75" fmla="*/ 33 h 82"/>
                <a:gd name="T76" fmla="*/ 33 w 113"/>
                <a:gd name="T77" fmla="*/ 27 h 82"/>
                <a:gd name="T78" fmla="*/ 37 w 113"/>
                <a:gd name="T79" fmla="*/ 24 h 82"/>
                <a:gd name="T80" fmla="*/ 41 w 113"/>
                <a:gd name="T81" fmla="*/ 21 h 82"/>
                <a:gd name="T82" fmla="*/ 45 w 113"/>
                <a:gd name="T83" fmla="*/ 18 h 82"/>
                <a:gd name="T84" fmla="*/ 52 w 113"/>
                <a:gd name="T85" fmla="*/ 14 h 82"/>
                <a:gd name="T86" fmla="*/ 58 w 113"/>
                <a:gd name="T87" fmla="*/ 15 h 82"/>
                <a:gd name="T88" fmla="*/ 63 w 113"/>
                <a:gd name="T89" fmla="*/ 14 h 82"/>
                <a:gd name="T90" fmla="*/ 70 w 113"/>
                <a:gd name="T91" fmla="*/ 13 h 82"/>
                <a:gd name="T92" fmla="*/ 78 w 113"/>
                <a:gd name="T93" fmla="*/ 7 h 82"/>
                <a:gd name="T94" fmla="*/ 85 w 113"/>
                <a:gd name="T95" fmla="*/ 4 h 82"/>
                <a:gd name="T96" fmla="*/ 89 w 113"/>
                <a:gd name="T97" fmla="*/ 1 h 82"/>
                <a:gd name="T98" fmla="*/ 94 w 113"/>
                <a:gd name="T99" fmla="*/ 4 h 82"/>
                <a:gd name="T100" fmla="*/ 97 w 113"/>
                <a:gd name="T101" fmla="*/ 14 h 82"/>
                <a:gd name="T102" fmla="*/ 103 w 113"/>
                <a:gd name="T103" fmla="*/ 18 h 82"/>
                <a:gd name="T104" fmla="*/ 112 w 113"/>
                <a:gd name="T105" fmla="*/ 19 h 82"/>
                <a:gd name="T106" fmla="*/ 111 w 113"/>
                <a:gd name="T107" fmla="*/ 25 h 82"/>
                <a:gd name="T108" fmla="*/ 104 w 113"/>
                <a:gd name="T109" fmla="*/ 27 h 82"/>
                <a:gd name="T110" fmla="*/ 99 w 113"/>
                <a:gd name="T111" fmla="*/ 37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13" h="82">
                  <a:moveTo>
                    <a:pt x="99" y="37"/>
                  </a:moveTo>
                  <a:lnTo>
                    <a:pt x="99" y="38"/>
                  </a:lnTo>
                  <a:lnTo>
                    <a:pt x="98" y="39"/>
                  </a:lnTo>
                  <a:lnTo>
                    <a:pt x="97" y="39"/>
                  </a:lnTo>
                  <a:lnTo>
                    <a:pt x="97" y="40"/>
                  </a:lnTo>
                  <a:lnTo>
                    <a:pt x="96" y="41"/>
                  </a:lnTo>
                  <a:lnTo>
                    <a:pt x="95" y="42"/>
                  </a:lnTo>
                  <a:lnTo>
                    <a:pt x="94" y="43"/>
                  </a:lnTo>
                  <a:lnTo>
                    <a:pt x="93" y="44"/>
                  </a:lnTo>
                  <a:lnTo>
                    <a:pt x="91" y="44"/>
                  </a:lnTo>
                  <a:lnTo>
                    <a:pt x="90" y="44"/>
                  </a:lnTo>
                  <a:lnTo>
                    <a:pt x="89" y="46"/>
                  </a:lnTo>
                  <a:lnTo>
                    <a:pt x="87" y="46"/>
                  </a:lnTo>
                  <a:lnTo>
                    <a:pt x="85" y="46"/>
                  </a:lnTo>
                  <a:lnTo>
                    <a:pt x="86" y="47"/>
                  </a:lnTo>
                  <a:lnTo>
                    <a:pt x="87" y="47"/>
                  </a:lnTo>
                  <a:lnTo>
                    <a:pt x="87" y="48"/>
                  </a:lnTo>
                  <a:lnTo>
                    <a:pt x="87" y="49"/>
                  </a:lnTo>
                  <a:lnTo>
                    <a:pt x="87" y="50"/>
                  </a:lnTo>
                  <a:lnTo>
                    <a:pt x="87" y="51"/>
                  </a:lnTo>
                  <a:lnTo>
                    <a:pt x="86" y="51"/>
                  </a:lnTo>
                  <a:lnTo>
                    <a:pt x="84" y="51"/>
                  </a:lnTo>
                  <a:lnTo>
                    <a:pt x="82" y="51"/>
                  </a:lnTo>
                  <a:lnTo>
                    <a:pt x="82" y="52"/>
                  </a:lnTo>
                  <a:lnTo>
                    <a:pt x="84" y="54"/>
                  </a:lnTo>
                  <a:lnTo>
                    <a:pt x="82" y="54"/>
                  </a:lnTo>
                  <a:lnTo>
                    <a:pt x="84" y="55"/>
                  </a:lnTo>
                  <a:lnTo>
                    <a:pt x="82" y="55"/>
                  </a:lnTo>
                  <a:lnTo>
                    <a:pt x="84" y="57"/>
                  </a:lnTo>
                  <a:lnTo>
                    <a:pt x="81" y="57"/>
                  </a:lnTo>
                  <a:lnTo>
                    <a:pt x="80" y="58"/>
                  </a:lnTo>
                  <a:lnTo>
                    <a:pt x="79" y="58"/>
                  </a:lnTo>
                  <a:lnTo>
                    <a:pt x="78" y="58"/>
                  </a:lnTo>
                  <a:lnTo>
                    <a:pt x="77" y="59"/>
                  </a:lnTo>
                  <a:lnTo>
                    <a:pt x="76" y="59"/>
                  </a:lnTo>
                  <a:lnTo>
                    <a:pt x="74" y="58"/>
                  </a:lnTo>
                  <a:lnTo>
                    <a:pt x="74" y="57"/>
                  </a:lnTo>
                  <a:lnTo>
                    <a:pt x="74" y="56"/>
                  </a:lnTo>
                  <a:lnTo>
                    <a:pt x="73" y="57"/>
                  </a:lnTo>
                  <a:lnTo>
                    <a:pt x="72" y="57"/>
                  </a:lnTo>
                  <a:lnTo>
                    <a:pt x="70" y="58"/>
                  </a:lnTo>
                  <a:lnTo>
                    <a:pt x="69" y="58"/>
                  </a:lnTo>
                  <a:lnTo>
                    <a:pt x="68" y="59"/>
                  </a:lnTo>
                  <a:lnTo>
                    <a:pt x="67" y="59"/>
                  </a:lnTo>
                  <a:lnTo>
                    <a:pt x="67" y="60"/>
                  </a:lnTo>
                  <a:lnTo>
                    <a:pt x="65" y="60"/>
                  </a:lnTo>
                  <a:lnTo>
                    <a:pt x="67" y="64"/>
                  </a:lnTo>
                  <a:lnTo>
                    <a:pt x="68" y="65"/>
                  </a:lnTo>
                  <a:lnTo>
                    <a:pt x="68" y="66"/>
                  </a:lnTo>
                  <a:lnTo>
                    <a:pt x="70" y="67"/>
                  </a:lnTo>
                  <a:lnTo>
                    <a:pt x="69" y="69"/>
                  </a:lnTo>
                  <a:lnTo>
                    <a:pt x="68" y="69"/>
                  </a:lnTo>
                  <a:lnTo>
                    <a:pt x="67" y="71"/>
                  </a:lnTo>
                  <a:lnTo>
                    <a:pt x="65" y="71"/>
                  </a:lnTo>
                  <a:lnTo>
                    <a:pt x="67" y="73"/>
                  </a:lnTo>
                  <a:lnTo>
                    <a:pt x="65" y="74"/>
                  </a:lnTo>
                  <a:lnTo>
                    <a:pt x="64" y="74"/>
                  </a:lnTo>
                  <a:lnTo>
                    <a:pt x="63" y="75"/>
                  </a:lnTo>
                  <a:lnTo>
                    <a:pt x="62" y="76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62" y="79"/>
                  </a:lnTo>
                  <a:lnTo>
                    <a:pt x="60" y="79"/>
                  </a:lnTo>
                  <a:lnTo>
                    <a:pt x="60" y="80"/>
                  </a:lnTo>
                  <a:lnTo>
                    <a:pt x="58" y="80"/>
                  </a:lnTo>
                  <a:lnTo>
                    <a:pt x="56" y="80"/>
                  </a:lnTo>
                  <a:lnTo>
                    <a:pt x="55" y="80"/>
                  </a:lnTo>
                  <a:lnTo>
                    <a:pt x="54" y="81"/>
                  </a:lnTo>
                  <a:lnTo>
                    <a:pt x="54" y="82"/>
                  </a:lnTo>
                  <a:lnTo>
                    <a:pt x="53" y="82"/>
                  </a:lnTo>
                  <a:lnTo>
                    <a:pt x="53" y="81"/>
                  </a:lnTo>
                  <a:lnTo>
                    <a:pt x="52" y="81"/>
                  </a:lnTo>
                  <a:lnTo>
                    <a:pt x="52" y="80"/>
                  </a:lnTo>
                  <a:lnTo>
                    <a:pt x="52" y="79"/>
                  </a:lnTo>
                  <a:lnTo>
                    <a:pt x="52" y="77"/>
                  </a:lnTo>
                  <a:lnTo>
                    <a:pt x="51" y="77"/>
                  </a:lnTo>
                  <a:lnTo>
                    <a:pt x="52" y="76"/>
                  </a:lnTo>
                  <a:lnTo>
                    <a:pt x="51" y="76"/>
                  </a:lnTo>
                  <a:lnTo>
                    <a:pt x="51" y="75"/>
                  </a:lnTo>
                  <a:lnTo>
                    <a:pt x="48" y="74"/>
                  </a:lnTo>
                  <a:lnTo>
                    <a:pt x="47" y="74"/>
                  </a:lnTo>
                  <a:lnTo>
                    <a:pt x="47" y="73"/>
                  </a:lnTo>
                  <a:lnTo>
                    <a:pt x="46" y="73"/>
                  </a:lnTo>
                  <a:lnTo>
                    <a:pt x="46" y="72"/>
                  </a:lnTo>
                  <a:lnTo>
                    <a:pt x="46" y="71"/>
                  </a:lnTo>
                  <a:lnTo>
                    <a:pt x="45" y="71"/>
                  </a:lnTo>
                  <a:lnTo>
                    <a:pt x="45" y="69"/>
                  </a:lnTo>
                  <a:lnTo>
                    <a:pt x="45" y="71"/>
                  </a:lnTo>
                  <a:lnTo>
                    <a:pt x="44" y="71"/>
                  </a:lnTo>
                  <a:lnTo>
                    <a:pt x="42" y="73"/>
                  </a:lnTo>
                  <a:lnTo>
                    <a:pt x="41" y="73"/>
                  </a:lnTo>
                  <a:lnTo>
                    <a:pt x="41" y="72"/>
                  </a:lnTo>
                  <a:lnTo>
                    <a:pt x="41" y="73"/>
                  </a:lnTo>
                  <a:lnTo>
                    <a:pt x="39" y="71"/>
                  </a:lnTo>
                  <a:lnTo>
                    <a:pt x="38" y="71"/>
                  </a:lnTo>
                  <a:lnTo>
                    <a:pt x="37" y="69"/>
                  </a:lnTo>
                  <a:lnTo>
                    <a:pt x="36" y="69"/>
                  </a:lnTo>
                  <a:lnTo>
                    <a:pt x="35" y="69"/>
                  </a:lnTo>
                  <a:lnTo>
                    <a:pt x="35" y="68"/>
                  </a:lnTo>
                  <a:lnTo>
                    <a:pt x="34" y="68"/>
                  </a:lnTo>
                  <a:lnTo>
                    <a:pt x="29" y="71"/>
                  </a:lnTo>
                  <a:lnTo>
                    <a:pt x="29" y="69"/>
                  </a:lnTo>
                  <a:lnTo>
                    <a:pt x="30" y="69"/>
                  </a:lnTo>
                  <a:lnTo>
                    <a:pt x="30" y="68"/>
                  </a:lnTo>
                  <a:lnTo>
                    <a:pt x="32" y="68"/>
                  </a:lnTo>
                  <a:lnTo>
                    <a:pt x="33" y="67"/>
                  </a:lnTo>
                  <a:lnTo>
                    <a:pt x="33" y="66"/>
                  </a:lnTo>
                  <a:lnTo>
                    <a:pt x="32" y="66"/>
                  </a:lnTo>
                  <a:lnTo>
                    <a:pt x="32" y="65"/>
                  </a:lnTo>
                  <a:lnTo>
                    <a:pt x="30" y="65"/>
                  </a:lnTo>
                  <a:lnTo>
                    <a:pt x="30" y="64"/>
                  </a:lnTo>
                  <a:lnTo>
                    <a:pt x="32" y="64"/>
                  </a:lnTo>
                  <a:lnTo>
                    <a:pt x="32" y="63"/>
                  </a:lnTo>
                  <a:lnTo>
                    <a:pt x="32" y="64"/>
                  </a:lnTo>
                  <a:lnTo>
                    <a:pt x="30" y="64"/>
                  </a:lnTo>
                  <a:lnTo>
                    <a:pt x="30" y="65"/>
                  </a:lnTo>
                  <a:lnTo>
                    <a:pt x="29" y="65"/>
                  </a:lnTo>
                  <a:lnTo>
                    <a:pt x="29" y="64"/>
                  </a:lnTo>
                  <a:lnTo>
                    <a:pt x="29" y="65"/>
                  </a:lnTo>
                  <a:lnTo>
                    <a:pt x="28" y="65"/>
                  </a:lnTo>
                  <a:lnTo>
                    <a:pt x="27" y="65"/>
                  </a:lnTo>
                  <a:lnTo>
                    <a:pt x="26" y="65"/>
                  </a:lnTo>
                  <a:lnTo>
                    <a:pt x="25" y="66"/>
                  </a:lnTo>
                  <a:lnTo>
                    <a:pt x="24" y="66"/>
                  </a:lnTo>
                  <a:lnTo>
                    <a:pt x="24" y="67"/>
                  </a:lnTo>
                  <a:lnTo>
                    <a:pt x="22" y="67"/>
                  </a:lnTo>
                  <a:lnTo>
                    <a:pt x="24" y="67"/>
                  </a:lnTo>
                  <a:lnTo>
                    <a:pt x="22" y="67"/>
                  </a:lnTo>
                  <a:lnTo>
                    <a:pt x="21" y="67"/>
                  </a:lnTo>
                  <a:lnTo>
                    <a:pt x="22" y="68"/>
                  </a:lnTo>
                  <a:lnTo>
                    <a:pt x="21" y="68"/>
                  </a:lnTo>
                  <a:lnTo>
                    <a:pt x="20" y="68"/>
                  </a:lnTo>
                  <a:lnTo>
                    <a:pt x="20" y="69"/>
                  </a:lnTo>
                  <a:lnTo>
                    <a:pt x="19" y="69"/>
                  </a:lnTo>
                  <a:lnTo>
                    <a:pt x="19" y="71"/>
                  </a:lnTo>
                  <a:lnTo>
                    <a:pt x="18" y="71"/>
                  </a:lnTo>
                  <a:lnTo>
                    <a:pt x="17" y="71"/>
                  </a:lnTo>
                  <a:lnTo>
                    <a:pt x="17" y="72"/>
                  </a:lnTo>
                  <a:lnTo>
                    <a:pt x="16" y="72"/>
                  </a:lnTo>
                  <a:lnTo>
                    <a:pt x="16" y="73"/>
                  </a:lnTo>
                  <a:lnTo>
                    <a:pt x="17" y="73"/>
                  </a:lnTo>
                  <a:lnTo>
                    <a:pt x="16" y="73"/>
                  </a:lnTo>
                  <a:lnTo>
                    <a:pt x="15" y="73"/>
                  </a:lnTo>
                  <a:lnTo>
                    <a:pt x="15" y="74"/>
                  </a:lnTo>
                  <a:lnTo>
                    <a:pt x="13" y="74"/>
                  </a:lnTo>
                  <a:lnTo>
                    <a:pt x="13" y="73"/>
                  </a:lnTo>
                  <a:lnTo>
                    <a:pt x="12" y="73"/>
                  </a:lnTo>
                  <a:lnTo>
                    <a:pt x="11" y="73"/>
                  </a:lnTo>
                  <a:lnTo>
                    <a:pt x="11" y="74"/>
                  </a:lnTo>
                  <a:lnTo>
                    <a:pt x="10" y="74"/>
                  </a:lnTo>
                  <a:lnTo>
                    <a:pt x="10" y="73"/>
                  </a:lnTo>
                  <a:lnTo>
                    <a:pt x="9" y="73"/>
                  </a:lnTo>
                  <a:lnTo>
                    <a:pt x="8" y="73"/>
                  </a:lnTo>
                  <a:lnTo>
                    <a:pt x="8" y="72"/>
                  </a:lnTo>
                  <a:lnTo>
                    <a:pt x="7" y="72"/>
                  </a:lnTo>
                  <a:lnTo>
                    <a:pt x="5" y="72"/>
                  </a:lnTo>
                  <a:lnTo>
                    <a:pt x="4" y="71"/>
                  </a:lnTo>
                  <a:lnTo>
                    <a:pt x="3" y="69"/>
                  </a:lnTo>
                  <a:lnTo>
                    <a:pt x="2" y="68"/>
                  </a:lnTo>
                  <a:lnTo>
                    <a:pt x="1" y="67"/>
                  </a:lnTo>
                  <a:lnTo>
                    <a:pt x="0" y="67"/>
                  </a:lnTo>
                  <a:lnTo>
                    <a:pt x="0" y="66"/>
                  </a:lnTo>
                  <a:lnTo>
                    <a:pt x="1" y="66"/>
                  </a:lnTo>
                  <a:lnTo>
                    <a:pt x="2" y="65"/>
                  </a:lnTo>
                  <a:lnTo>
                    <a:pt x="3" y="64"/>
                  </a:lnTo>
                  <a:lnTo>
                    <a:pt x="3" y="63"/>
                  </a:lnTo>
                  <a:lnTo>
                    <a:pt x="4" y="63"/>
                  </a:lnTo>
                  <a:lnTo>
                    <a:pt x="5" y="61"/>
                  </a:lnTo>
                  <a:lnTo>
                    <a:pt x="7" y="60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9" y="58"/>
                  </a:lnTo>
                  <a:lnTo>
                    <a:pt x="10" y="57"/>
                  </a:lnTo>
                  <a:lnTo>
                    <a:pt x="11" y="57"/>
                  </a:lnTo>
                  <a:lnTo>
                    <a:pt x="12" y="58"/>
                  </a:lnTo>
                  <a:lnTo>
                    <a:pt x="12" y="57"/>
                  </a:lnTo>
                  <a:lnTo>
                    <a:pt x="13" y="57"/>
                  </a:lnTo>
                  <a:lnTo>
                    <a:pt x="15" y="56"/>
                  </a:lnTo>
                  <a:lnTo>
                    <a:pt x="16" y="56"/>
                  </a:lnTo>
                  <a:lnTo>
                    <a:pt x="16" y="55"/>
                  </a:lnTo>
                  <a:lnTo>
                    <a:pt x="17" y="55"/>
                  </a:lnTo>
                  <a:lnTo>
                    <a:pt x="18" y="54"/>
                  </a:lnTo>
                  <a:lnTo>
                    <a:pt x="19" y="54"/>
                  </a:lnTo>
                  <a:lnTo>
                    <a:pt x="20" y="52"/>
                  </a:lnTo>
                  <a:lnTo>
                    <a:pt x="21" y="52"/>
                  </a:lnTo>
                  <a:lnTo>
                    <a:pt x="21" y="51"/>
                  </a:lnTo>
                  <a:lnTo>
                    <a:pt x="22" y="51"/>
                  </a:lnTo>
                  <a:lnTo>
                    <a:pt x="24" y="51"/>
                  </a:lnTo>
                  <a:lnTo>
                    <a:pt x="25" y="50"/>
                  </a:lnTo>
                  <a:lnTo>
                    <a:pt x="25" y="49"/>
                  </a:lnTo>
                  <a:lnTo>
                    <a:pt x="27" y="49"/>
                  </a:lnTo>
                  <a:lnTo>
                    <a:pt x="28" y="48"/>
                  </a:lnTo>
                  <a:lnTo>
                    <a:pt x="28" y="49"/>
                  </a:lnTo>
                  <a:lnTo>
                    <a:pt x="30" y="49"/>
                  </a:lnTo>
                  <a:lnTo>
                    <a:pt x="33" y="49"/>
                  </a:lnTo>
                  <a:lnTo>
                    <a:pt x="34" y="48"/>
                  </a:lnTo>
                  <a:lnTo>
                    <a:pt x="34" y="47"/>
                  </a:lnTo>
                  <a:lnTo>
                    <a:pt x="35" y="47"/>
                  </a:lnTo>
                  <a:lnTo>
                    <a:pt x="35" y="46"/>
                  </a:lnTo>
                  <a:lnTo>
                    <a:pt x="36" y="44"/>
                  </a:lnTo>
                  <a:lnTo>
                    <a:pt x="37" y="44"/>
                  </a:lnTo>
                  <a:lnTo>
                    <a:pt x="38" y="44"/>
                  </a:lnTo>
                  <a:lnTo>
                    <a:pt x="39" y="44"/>
                  </a:lnTo>
                  <a:lnTo>
                    <a:pt x="39" y="43"/>
                  </a:lnTo>
                  <a:lnTo>
                    <a:pt x="41" y="43"/>
                  </a:lnTo>
                  <a:lnTo>
                    <a:pt x="41" y="42"/>
                  </a:lnTo>
                  <a:lnTo>
                    <a:pt x="41" y="41"/>
                  </a:lnTo>
                  <a:lnTo>
                    <a:pt x="41" y="40"/>
                  </a:lnTo>
                  <a:lnTo>
                    <a:pt x="42" y="40"/>
                  </a:lnTo>
                  <a:lnTo>
                    <a:pt x="42" y="39"/>
                  </a:lnTo>
                  <a:lnTo>
                    <a:pt x="43" y="39"/>
                  </a:lnTo>
                  <a:lnTo>
                    <a:pt x="43" y="38"/>
                  </a:lnTo>
                  <a:lnTo>
                    <a:pt x="44" y="38"/>
                  </a:lnTo>
                  <a:lnTo>
                    <a:pt x="45" y="37"/>
                  </a:lnTo>
                  <a:lnTo>
                    <a:pt x="46" y="35"/>
                  </a:lnTo>
                  <a:lnTo>
                    <a:pt x="46" y="34"/>
                  </a:lnTo>
                  <a:lnTo>
                    <a:pt x="47" y="34"/>
                  </a:lnTo>
                  <a:lnTo>
                    <a:pt x="47" y="33"/>
                  </a:lnTo>
                  <a:lnTo>
                    <a:pt x="48" y="33"/>
                  </a:lnTo>
                  <a:lnTo>
                    <a:pt x="48" y="32"/>
                  </a:lnTo>
                  <a:lnTo>
                    <a:pt x="48" y="31"/>
                  </a:lnTo>
                  <a:lnTo>
                    <a:pt x="44" y="30"/>
                  </a:lnTo>
                  <a:lnTo>
                    <a:pt x="41" y="31"/>
                  </a:lnTo>
                  <a:lnTo>
                    <a:pt x="35" y="33"/>
                  </a:lnTo>
                  <a:lnTo>
                    <a:pt x="30" y="34"/>
                  </a:lnTo>
                  <a:lnTo>
                    <a:pt x="26" y="34"/>
                  </a:lnTo>
                  <a:lnTo>
                    <a:pt x="27" y="34"/>
                  </a:lnTo>
                  <a:lnTo>
                    <a:pt x="28" y="33"/>
                  </a:lnTo>
                  <a:lnTo>
                    <a:pt x="29" y="32"/>
                  </a:lnTo>
                  <a:lnTo>
                    <a:pt x="30" y="31"/>
                  </a:lnTo>
                  <a:lnTo>
                    <a:pt x="32" y="31"/>
                  </a:lnTo>
                  <a:lnTo>
                    <a:pt x="32" y="30"/>
                  </a:lnTo>
                  <a:lnTo>
                    <a:pt x="33" y="29"/>
                  </a:lnTo>
                  <a:lnTo>
                    <a:pt x="33" y="27"/>
                  </a:lnTo>
                  <a:lnTo>
                    <a:pt x="34" y="27"/>
                  </a:lnTo>
                  <a:lnTo>
                    <a:pt x="34" y="26"/>
                  </a:lnTo>
                  <a:lnTo>
                    <a:pt x="35" y="26"/>
                  </a:lnTo>
                  <a:lnTo>
                    <a:pt x="36" y="25"/>
                  </a:lnTo>
                  <a:lnTo>
                    <a:pt x="36" y="24"/>
                  </a:lnTo>
                  <a:lnTo>
                    <a:pt x="37" y="24"/>
                  </a:lnTo>
                  <a:lnTo>
                    <a:pt x="37" y="23"/>
                  </a:lnTo>
                  <a:lnTo>
                    <a:pt x="37" y="22"/>
                  </a:lnTo>
                  <a:lnTo>
                    <a:pt x="38" y="22"/>
                  </a:lnTo>
                  <a:lnTo>
                    <a:pt x="39" y="22"/>
                  </a:lnTo>
                  <a:lnTo>
                    <a:pt x="41" y="22"/>
                  </a:lnTo>
                  <a:lnTo>
                    <a:pt x="41" y="21"/>
                  </a:lnTo>
                  <a:lnTo>
                    <a:pt x="42" y="21"/>
                  </a:lnTo>
                  <a:lnTo>
                    <a:pt x="43" y="21"/>
                  </a:lnTo>
                  <a:lnTo>
                    <a:pt x="43" y="19"/>
                  </a:lnTo>
                  <a:lnTo>
                    <a:pt x="44" y="19"/>
                  </a:lnTo>
                  <a:lnTo>
                    <a:pt x="44" y="18"/>
                  </a:lnTo>
                  <a:lnTo>
                    <a:pt x="45" y="18"/>
                  </a:lnTo>
                  <a:lnTo>
                    <a:pt x="45" y="17"/>
                  </a:lnTo>
                  <a:lnTo>
                    <a:pt x="46" y="17"/>
                  </a:lnTo>
                  <a:lnTo>
                    <a:pt x="50" y="16"/>
                  </a:lnTo>
                  <a:lnTo>
                    <a:pt x="51" y="16"/>
                  </a:lnTo>
                  <a:lnTo>
                    <a:pt x="52" y="15"/>
                  </a:lnTo>
                  <a:lnTo>
                    <a:pt x="52" y="14"/>
                  </a:lnTo>
                  <a:lnTo>
                    <a:pt x="53" y="14"/>
                  </a:lnTo>
                  <a:lnTo>
                    <a:pt x="54" y="14"/>
                  </a:lnTo>
                  <a:lnTo>
                    <a:pt x="55" y="14"/>
                  </a:lnTo>
                  <a:lnTo>
                    <a:pt x="56" y="14"/>
                  </a:lnTo>
                  <a:lnTo>
                    <a:pt x="58" y="14"/>
                  </a:lnTo>
                  <a:lnTo>
                    <a:pt x="58" y="15"/>
                  </a:lnTo>
                  <a:lnTo>
                    <a:pt x="59" y="15"/>
                  </a:lnTo>
                  <a:lnTo>
                    <a:pt x="60" y="15"/>
                  </a:lnTo>
                  <a:lnTo>
                    <a:pt x="60" y="14"/>
                  </a:lnTo>
                  <a:lnTo>
                    <a:pt x="60" y="13"/>
                  </a:lnTo>
                  <a:lnTo>
                    <a:pt x="62" y="14"/>
                  </a:lnTo>
                  <a:lnTo>
                    <a:pt x="63" y="14"/>
                  </a:lnTo>
                  <a:lnTo>
                    <a:pt x="64" y="15"/>
                  </a:lnTo>
                  <a:lnTo>
                    <a:pt x="65" y="14"/>
                  </a:lnTo>
                  <a:lnTo>
                    <a:pt x="67" y="13"/>
                  </a:lnTo>
                  <a:lnTo>
                    <a:pt x="68" y="13"/>
                  </a:lnTo>
                  <a:lnTo>
                    <a:pt x="69" y="13"/>
                  </a:lnTo>
                  <a:lnTo>
                    <a:pt x="70" y="13"/>
                  </a:lnTo>
                  <a:lnTo>
                    <a:pt x="70" y="12"/>
                  </a:lnTo>
                  <a:lnTo>
                    <a:pt x="70" y="10"/>
                  </a:lnTo>
                  <a:lnTo>
                    <a:pt x="71" y="8"/>
                  </a:lnTo>
                  <a:lnTo>
                    <a:pt x="74" y="8"/>
                  </a:lnTo>
                  <a:lnTo>
                    <a:pt x="76" y="7"/>
                  </a:lnTo>
                  <a:lnTo>
                    <a:pt x="78" y="7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1" y="5"/>
                  </a:lnTo>
                  <a:lnTo>
                    <a:pt x="82" y="5"/>
                  </a:lnTo>
                  <a:lnTo>
                    <a:pt x="84" y="5"/>
                  </a:lnTo>
                  <a:lnTo>
                    <a:pt x="85" y="4"/>
                  </a:lnTo>
                  <a:lnTo>
                    <a:pt x="86" y="4"/>
                  </a:lnTo>
                  <a:lnTo>
                    <a:pt x="86" y="2"/>
                  </a:lnTo>
                  <a:lnTo>
                    <a:pt x="87" y="2"/>
                  </a:lnTo>
                  <a:lnTo>
                    <a:pt x="88" y="2"/>
                  </a:lnTo>
                  <a:lnTo>
                    <a:pt x="88" y="1"/>
                  </a:lnTo>
                  <a:lnTo>
                    <a:pt x="89" y="1"/>
                  </a:lnTo>
                  <a:lnTo>
                    <a:pt x="90" y="0"/>
                  </a:lnTo>
                  <a:lnTo>
                    <a:pt x="91" y="0"/>
                  </a:lnTo>
                  <a:lnTo>
                    <a:pt x="93" y="0"/>
                  </a:lnTo>
                  <a:lnTo>
                    <a:pt x="93" y="1"/>
                  </a:lnTo>
                  <a:lnTo>
                    <a:pt x="94" y="2"/>
                  </a:lnTo>
                  <a:lnTo>
                    <a:pt x="94" y="4"/>
                  </a:lnTo>
                  <a:lnTo>
                    <a:pt x="94" y="5"/>
                  </a:lnTo>
                  <a:lnTo>
                    <a:pt x="93" y="6"/>
                  </a:lnTo>
                  <a:lnTo>
                    <a:pt x="95" y="8"/>
                  </a:lnTo>
                  <a:lnTo>
                    <a:pt x="95" y="10"/>
                  </a:lnTo>
                  <a:lnTo>
                    <a:pt x="96" y="13"/>
                  </a:lnTo>
                  <a:lnTo>
                    <a:pt x="97" y="14"/>
                  </a:lnTo>
                  <a:lnTo>
                    <a:pt x="97" y="15"/>
                  </a:lnTo>
                  <a:lnTo>
                    <a:pt x="97" y="16"/>
                  </a:lnTo>
                  <a:lnTo>
                    <a:pt x="97" y="17"/>
                  </a:lnTo>
                  <a:lnTo>
                    <a:pt x="98" y="17"/>
                  </a:lnTo>
                  <a:lnTo>
                    <a:pt x="101" y="19"/>
                  </a:lnTo>
                  <a:lnTo>
                    <a:pt x="103" y="18"/>
                  </a:lnTo>
                  <a:lnTo>
                    <a:pt x="103" y="19"/>
                  </a:lnTo>
                  <a:lnTo>
                    <a:pt x="104" y="21"/>
                  </a:lnTo>
                  <a:lnTo>
                    <a:pt x="108" y="19"/>
                  </a:lnTo>
                  <a:lnTo>
                    <a:pt x="111" y="18"/>
                  </a:lnTo>
                  <a:lnTo>
                    <a:pt x="111" y="19"/>
                  </a:lnTo>
                  <a:lnTo>
                    <a:pt x="112" y="19"/>
                  </a:lnTo>
                  <a:lnTo>
                    <a:pt x="112" y="21"/>
                  </a:lnTo>
                  <a:lnTo>
                    <a:pt x="113" y="23"/>
                  </a:lnTo>
                  <a:lnTo>
                    <a:pt x="113" y="24"/>
                  </a:lnTo>
                  <a:lnTo>
                    <a:pt x="112" y="24"/>
                  </a:lnTo>
                  <a:lnTo>
                    <a:pt x="112" y="25"/>
                  </a:lnTo>
                  <a:lnTo>
                    <a:pt x="111" y="25"/>
                  </a:lnTo>
                  <a:lnTo>
                    <a:pt x="110" y="25"/>
                  </a:lnTo>
                  <a:lnTo>
                    <a:pt x="108" y="25"/>
                  </a:lnTo>
                  <a:lnTo>
                    <a:pt x="107" y="26"/>
                  </a:lnTo>
                  <a:lnTo>
                    <a:pt x="106" y="27"/>
                  </a:lnTo>
                  <a:lnTo>
                    <a:pt x="105" y="27"/>
                  </a:lnTo>
                  <a:lnTo>
                    <a:pt x="104" y="27"/>
                  </a:lnTo>
                  <a:lnTo>
                    <a:pt x="102" y="27"/>
                  </a:lnTo>
                  <a:lnTo>
                    <a:pt x="99" y="29"/>
                  </a:lnTo>
                  <a:lnTo>
                    <a:pt x="98" y="29"/>
                  </a:lnTo>
                  <a:lnTo>
                    <a:pt x="98" y="31"/>
                  </a:lnTo>
                  <a:lnTo>
                    <a:pt x="98" y="32"/>
                  </a:lnTo>
                  <a:lnTo>
                    <a:pt x="99" y="37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Freeform 148">
              <a:extLst>
                <a:ext uri="{FF2B5EF4-FFF2-40B4-BE49-F238E27FC236}">
                  <a16:creationId xmlns:a16="http://schemas.microsoft.com/office/drawing/2014/main" id="{0DBA1529-B649-6E06-FD42-532C56E96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7775" y="806450"/>
              <a:ext cx="246063" cy="233363"/>
            </a:xfrm>
            <a:custGeom>
              <a:avLst/>
              <a:gdLst>
                <a:gd name="T0" fmla="*/ 125 w 155"/>
                <a:gd name="T1" fmla="*/ 16 h 147"/>
                <a:gd name="T2" fmla="*/ 122 w 155"/>
                <a:gd name="T3" fmla="*/ 25 h 147"/>
                <a:gd name="T4" fmla="*/ 114 w 155"/>
                <a:gd name="T5" fmla="*/ 27 h 147"/>
                <a:gd name="T6" fmla="*/ 114 w 155"/>
                <a:gd name="T7" fmla="*/ 42 h 147"/>
                <a:gd name="T8" fmla="*/ 122 w 155"/>
                <a:gd name="T9" fmla="*/ 49 h 147"/>
                <a:gd name="T10" fmla="*/ 132 w 155"/>
                <a:gd name="T11" fmla="*/ 53 h 147"/>
                <a:gd name="T12" fmla="*/ 144 w 155"/>
                <a:gd name="T13" fmla="*/ 54 h 147"/>
                <a:gd name="T14" fmla="*/ 136 w 155"/>
                <a:gd name="T15" fmla="*/ 56 h 147"/>
                <a:gd name="T16" fmla="*/ 125 w 155"/>
                <a:gd name="T17" fmla="*/ 68 h 147"/>
                <a:gd name="T18" fmla="*/ 127 w 155"/>
                <a:gd name="T19" fmla="*/ 72 h 147"/>
                <a:gd name="T20" fmla="*/ 135 w 155"/>
                <a:gd name="T21" fmla="*/ 78 h 147"/>
                <a:gd name="T22" fmla="*/ 140 w 155"/>
                <a:gd name="T23" fmla="*/ 81 h 147"/>
                <a:gd name="T24" fmla="*/ 151 w 155"/>
                <a:gd name="T25" fmla="*/ 83 h 147"/>
                <a:gd name="T26" fmla="*/ 153 w 155"/>
                <a:gd name="T27" fmla="*/ 95 h 147"/>
                <a:gd name="T28" fmla="*/ 153 w 155"/>
                <a:gd name="T29" fmla="*/ 101 h 147"/>
                <a:gd name="T30" fmla="*/ 153 w 155"/>
                <a:gd name="T31" fmla="*/ 106 h 147"/>
                <a:gd name="T32" fmla="*/ 141 w 155"/>
                <a:gd name="T33" fmla="*/ 119 h 147"/>
                <a:gd name="T34" fmla="*/ 132 w 155"/>
                <a:gd name="T35" fmla="*/ 125 h 147"/>
                <a:gd name="T36" fmla="*/ 122 w 155"/>
                <a:gd name="T37" fmla="*/ 129 h 147"/>
                <a:gd name="T38" fmla="*/ 110 w 155"/>
                <a:gd name="T39" fmla="*/ 129 h 147"/>
                <a:gd name="T40" fmla="*/ 104 w 155"/>
                <a:gd name="T41" fmla="*/ 123 h 147"/>
                <a:gd name="T42" fmla="*/ 95 w 155"/>
                <a:gd name="T43" fmla="*/ 128 h 147"/>
                <a:gd name="T44" fmla="*/ 79 w 155"/>
                <a:gd name="T45" fmla="*/ 128 h 147"/>
                <a:gd name="T46" fmla="*/ 75 w 155"/>
                <a:gd name="T47" fmla="*/ 133 h 147"/>
                <a:gd name="T48" fmla="*/ 63 w 155"/>
                <a:gd name="T49" fmla="*/ 133 h 147"/>
                <a:gd name="T50" fmla="*/ 60 w 155"/>
                <a:gd name="T51" fmla="*/ 143 h 147"/>
                <a:gd name="T52" fmla="*/ 55 w 155"/>
                <a:gd name="T53" fmla="*/ 145 h 147"/>
                <a:gd name="T54" fmla="*/ 52 w 155"/>
                <a:gd name="T55" fmla="*/ 141 h 147"/>
                <a:gd name="T56" fmla="*/ 48 w 155"/>
                <a:gd name="T57" fmla="*/ 131 h 147"/>
                <a:gd name="T58" fmla="*/ 50 w 155"/>
                <a:gd name="T59" fmla="*/ 121 h 147"/>
                <a:gd name="T60" fmla="*/ 43 w 155"/>
                <a:gd name="T61" fmla="*/ 121 h 147"/>
                <a:gd name="T62" fmla="*/ 40 w 155"/>
                <a:gd name="T63" fmla="*/ 119 h 147"/>
                <a:gd name="T64" fmla="*/ 41 w 155"/>
                <a:gd name="T65" fmla="*/ 112 h 147"/>
                <a:gd name="T66" fmla="*/ 34 w 155"/>
                <a:gd name="T67" fmla="*/ 104 h 147"/>
                <a:gd name="T68" fmla="*/ 27 w 155"/>
                <a:gd name="T69" fmla="*/ 97 h 147"/>
                <a:gd name="T70" fmla="*/ 22 w 155"/>
                <a:gd name="T71" fmla="*/ 96 h 147"/>
                <a:gd name="T72" fmla="*/ 13 w 155"/>
                <a:gd name="T73" fmla="*/ 99 h 147"/>
                <a:gd name="T74" fmla="*/ 9 w 155"/>
                <a:gd name="T75" fmla="*/ 91 h 147"/>
                <a:gd name="T76" fmla="*/ 6 w 155"/>
                <a:gd name="T77" fmla="*/ 84 h 147"/>
                <a:gd name="T78" fmla="*/ 3 w 155"/>
                <a:gd name="T79" fmla="*/ 76 h 147"/>
                <a:gd name="T80" fmla="*/ 2 w 155"/>
                <a:gd name="T81" fmla="*/ 64 h 147"/>
                <a:gd name="T82" fmla="*/ 1 w 155"/>
                <a:gd name="T83" fmla="*/ 56 h 147"/>
                <a:gd name="T84" fmla="*/ 8 w 155"/>
                <a:gd name="T85" fmla="*/ 49 h 147"/>
                <a:gd name="T86" fmla="*/ 19 w 155"/>
                <a:gd name="T87" fmla="*/ 45 h 147"/>
                <a:gd name="T88" fmla="*/ 24 w 155"/>
                <a:gd name="T89" fmla="*/ 37 h 147"/>
                <a:gd name="T90" fmla="*/ 31 w 155"/>
                <a:gd name="T91" fmla="*/ 32 h 147"/>
                <a:gd name="T92" fmla="*/ 36 w 155"/>
                <a:gd name="T93" fmla="*/ 25 h 147"/>
                <a:gd name="T94" fmla="*/ 45 w 155"/>
                <a:gd name="T95" fmla="*/ 26 h 147"/>
                <a:gd name="T96" fmla="*/ 42 w 155"/>
                <a:gd name="T97" fmla="*/ 37 h 147"/>
                <a:gd name="T98" fmla="*/ 52 w 155"/>
                <a:gd name="T99" fmla="*/ 36 h 147"/>
                <a:gd name="T100" fmla="*/ 60 w 155"/>
                <a:gd name="T101" fmla="*/ 38 h 147"/>
                <a:gd name="T102" fmla="*/ 70 w 155"/>
                <a:gd name="T103" fmla="*/ 39 h 147"/>
                <a:gd name="T104" fmla="*/ 77 w 155"/>
                <a:gd name="T105" fmla="*/ 38 h 147"/>
                <a:gd name="T106" fmla="*/ 80 w 155"/>
                <a:gd name="T107" fmla="*/ 32 h 147"/>
                <a:gd name="T108" fmla="*/ 87 w 155"/>
                <a:gd name="T109" fmla="*/ 24 h 147"/>
                <a:gd name="T110" fmla="*/ 92 w 155"/>
                <a:gd name="T111" fmla="*/ 17 h 147"/>
                <a:gd name="T112" fmla="*/ 96 w 155"/>
                <a:gd name="T113" fmla="*/ 10 h 147"/>
                <a:gd name="T114" fmla="*/ 96 w 155"/>
                <a:gd name="T115" fmla="*/ 2 h 147"/>
                <a:gd name="T116" fmla="*/ 106 w 155"/>
                <a:gd name="T117" fmla="*/ 1 h 147"/>
                <a:gd name="T118" fmla="*/ 115 w 155"/>
                <a:gd name="T119" fmla="*/ 4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5" h="147">
                  <a:moveTo>
                    <a:pt x="120" y="5"/>
                  </a:moveTo>
                  <a:lnTo>
                    <a:pt x="120" y="7"/>
                  </a:lnTo>
                  <a:lnTo>
                    <a:pt x="121" y="8"/>
                  </a:lnTo>
                  <a:lnTo>
                    <a:pt x="121" y="9"/>
                  </a:lnTo>
                  <a:lnTo>
                    <a:pt x="120" y="10"/>
                  </a:lnTo>
                  <a:lnTo>
                    <a:pt x="120" y="11"/>
                  </a:lnTo>
                  <a:lnTo>
                    <a:pt x="121" y="12"/>
                  </a:lnTo>
                  <a:lnTo>
                    <a:pt x="121" y="13"/>
                  </a:lnTo>
                  <a:lnTo>
                    <a:pt x="122" y="14"/>
                  </a:lnTo>
                  <a:lnTo>
                    <a:pt x="122" y="16"/>
                  </a:lnTo>
                  <a:lnTo>
                    <a:pt x="123" y="17"/>
                  </a:lnTo>
                  <a:lnTo>
                    <a:pt x="125" y="16"/>
                  </a:lnTo>
                  <a:lnTo>
                    <a:pt x="126" y="16"/>
                  </a:lnTo>
                  <a:lnTo>
                    <a:pt x="126" y="17"/>
                  </a:lnTo>
                  <a:lnTo>
                    <a:pt x="127" y="17"/>
                  </a:lnTo>
                  <a:lnTo>
                    <a:pt x="128" y="17"/>
                  </a:lnTo>
                  <a:lnTo>
                    <a:pt x="127" y="17"/>
                  </a:lnTo>
                  <a:lnTo>
                    <a:pt x="128" y="18"/>
                  </a:lnTo>
                  <a:lnTo>
                    <a:pt x="128" y="20"/>
                  </a:lnTo>
                  <a:lnTo>
                    <a:pt x="129" y="19"/>
                  </a:lnTo>
                  <a:lnTo>
                    <a:pt x="129" y="20"/>
                  </a:lnTo>
                  <a:lnTo>
                    <a:pt x="123" y="24"/>
                  </a:lnTo>
                  <a:lnTo>
                    <a:pt x="123" y="25"/>
                  </a:lnTo>
                  <a:lnTo>
                    <a:pt x="122" y="25"/>
                  </a:lnTo>
                  <a:lnTo>
                    <a:pt x="121" y="25"/>
                  </a:lnTo>
                  <a:lnTo>
                    <a:pt x="121" y="26"/>
                  </a:lnTo>
                  <a:lnTo>
                    <a:pt x="120" y="26"/>
                  </a:lnTo>
                  <a:lnTo>
                    <a:pt x="120" y="27"/>
                  </a:lnTo>
                  <a:lnTo>
                    <a:pt x="119" y="27"/>
                  </a:lnTo>
                  <a:lnTo>
                    <a:pt x="118" y="27"/>
                  </a:lnTo>
                  <a:lnTo>
                    <a:pt x="117" y="28"/>
                  </a:lnTo>
                  <a:lnTo>
                    <a:pt x="117" y="29"/>
                  </a:lnTo>
                  <a:lnTo>
                    <a:pt x="117" y="28"/>
                  </a:lnTo>
                  <a:lnTo>
                    <a:pt x="115" y="28"/>
                  </a:lnTo>
                  <a:lnTo>
                    <a:pt x="115" y="27"/>
                  </a:lnTo>
                  <a:lnTo>
                    <a:pt x="114" y="27"/>
                  </a:lnTo>
                  <a:lnTo>
                    <a:pt x="113" y="33"/>
                  </a:lnTo>
                  <a:lnTo>
                    <a:pt x="112" y="33"/>
                  </a:lnTo>
                  <a:lnTo>
                    <a:pt x="112" y="34"/>
                  </a:lnTo>
                  <a:lnTo>
                    <a:pt x="112" y="36"/>
                  </a:lnTo>
                  <a:lnTo>
                    <a:pt x="112" y="38"/>
                  </a:lnTo>
                  <a:lnTo>
                    <a:pt x="111" y="38"/>
                  </a:lnTo>
                  <a:lnTo>
                    <a:pt x="111" y="39"/>
                  </a:lnTo>
                  <a:lnTo>
                    <a:pt x="111" y="41"/>
                  </a:lnTo>
                  <a:lnTo>
                    <a:pt x="112" y="41"/>
                  </a:lnTo>
                  <a:lnTo>
                    <a:pt x="113" y="41"/>
                  </a:lnTo>
                  <a:lnTo>
                    <a:pt x="113" y="42"/>
                  </a:lnTo>
                  <a:lnTo>
                    <a:pt x="114" y="42"/>
                  </a:lnTo>
                  <a:lnTo>
                    <a:pt x="115" y="42"/>
                  </a:lnTo>
                  <a:lnTo>
                    <a:pt x="114" y="44"/>
                  </a:lnTo>
                  <a:lnTo>
                    <a:pt x="115" y="45"/>
                  </a:lnTo>
                  <a:lnTo>
                    <a:pt x="117" y="44"/>
                  </a:lnTo>
                  <a:lnTo>
                    <a:pt x="119" y="43"/>
                  </a:lnTo>
                  <a:lnTo>
                    <a:pt x="119" y="45"/>
                  </a:lnTo>
                  <a:lnTo>
                    <a:pt x="119" y="46"/>
                  </a:lnTo>
                  <a:lnTo>
                    <a:pt x="119" y="47"/>
                  </a:lnTo>
                  <a:lnTo>
                    <a:pt x="119" y="49"/>
                  </a:lnTo>
                  <a:lnTo>
                    <a:pt x="120" y="49"/>
                  </a:lnTo>
                  <a:lnTo>
                    <a:pt x="121" y="49"/>
                  </a:lnTo>
                  <a:lnTo>
                    <a:pt x="122" y="49"/>
                  </a:lnTo>
                  <a:lnTo>
                    <a:pt x="123" y="49"/>
                  </a:lnTo>
                  <a:lnTo>
                    <a:pt x="125" y="49"/>
                  </a:lnTo>
                  <a:lnTo>
                    <a:pt x="126" y="49"/>
                  </a:lnTo>
                  <a:lnTo>
                    <a:pt x="127" y="49"/>
                  </a:lnTo>
                  <a:lnTo>
                    <a:pt x="127" y="47"/>
                  </a:lnTo>
                  <a:lnTo>
                    <a:pt x="128" y="50"/>
                  </a:lnTo>
                  <a:lnTo>
                    <a:pt x="129" y="50"/>
                  </a:lnTo>
                  <a:lnTo>
                    <a:pt x="130" y="51"/>
                  </a:lnTo>
                  <a:lnTo>
                    <a:pt x="130" y="52"/>
                  </a:lnTo>
                  <a:lnTo>
                    <a:pt x="130" y="53"/>
                  </a:lnTo>
                  <a:lnTo>
                    <a:pt x="131" y="53"/>
                  </a:lnTo>
                  <a:lnTo>
                    <a:pt x="132" y="53"/>
                  </a:lnTo>
                  <a:lnTo>
                    <a:pt x="134" y="53"/>
                  </a:lnTo>
                  <a:lnTo>
                    <a:pt x="136" y="53"/>
                  </a:lnTo>
                  <a:lnTo>
                    <a:pt x="137" y="52"/>
                  </a:lnTo>
                  <a:lnTo>
                    <a:pt x="138" y="52"/>
                  </a:lnTo>
                  <a:lnTo>
                    <a:pt x="139" y="52"/>
                  </a:lnTo>
                  <a:lnTo>
                    <a:pt x="140" y="52"/>
                  </a:lnTo>
                  <a:lnTo>
                    <a:pt x="140" y="51"/>
                  </a:lnTo>
                  <a:lnTo>
                    <a:pt x="141" y="51"/>
                  </a:lnTo>
                  <a:lnTo>
                    <a:pt x="141" y="52"/>
                  </a:lnTo>
                  <a:lnTo>
                    <a:pt x="143" y="52"/>
                  </a:lnTo>
                  <a:lnTo>
                    <a:pt x="143" y="53"/>
                  </a:lnTo>
                  <a:lnTo>
                    <a:pt x="144" y="54"/>
                  </a:lnTo>
                  <a:lnTo>
                    <a:pt x="144" y="55"/>
                  </a:lnTo>
                  <a:lnTo>
                    <a:pt x="143" y="55"/>
                  </a:lnTo>
                  <a:lnTo>
                    <a:pt x="141" y="56"/>
                  </a:lnTo>
                  <a:lnTo>
                    <a:pt x="140" y="56"/>
                  </a:lnTo>
                  <a:lnTo>
                    <a:pt x="139" y="56"/>
                  </a:lnTo>
                  <a:lnTo>
                    <a:pt x="139" y="58"/>
                  </a:lnTo>
                  <a:lnTo>
                    <a:pt x="138" y="58"/>
                  </a:lnTo>
                  <a:lnTo>
                    <a:pt x="138" y="56"/>
                  </a:lnTo>
                  <a:lnTo>
                    <a:pt x="137" y="56"/>
                  </a:lnTo>
                  <a:lnTo>
                    <a:pt x="137" y="55"/>
                  </a:lnTo>
                  <a:lnTo>
                    <a:pt x="137" y="56"/>
                  </a:lnTo>
                  <a:lnTo>
                    <a:pt x="136" y="56"/>
                  </a:lnTo>
                  <a:lnTo>
                    <a:pt x="136" y="58"/>
                  </a:lnTo>
                  <a:lnTo>
                    <a:pt x="137" y="59"/>
                  </a:lnTo>
                  <a:lnTo>
                    <a:pt x="134" y="58"/>
                  </a:lnTo>
                  <a:lnTo>
                    <a:pt x="132" y="58"/>
                  </a:lnTo>
                  <a:lnTo>
                    <a:pt x="130" y="60"/>
                  </a:lnTo>
                  <a:lnTo>
                    <a:pt x="128" y="61"/>
                  </a:lnTo>
                  <a:lnTo>
                    <a:pt x="127" y="63"/>
                  </a:lnTo>
                  <a:lnTo>
                    <a:pt x="126" y="64"/>
                  </a:lnTo>
                  <a:lnTo>
                    <a:pt x="126" y="63"/>
                  </a:lnTo>
                  <a:lnTo>
                    <a:pt x="123" y="67"/>
                  </a:lnTo>
                  <a:lnTo>
                    <a:pt x="123" y="68"/>
                  </a:lnTo>
                  <a:lnTo>
                    <a:pt x="125" y="68"/>
                  </a:lnTo>
                  <a:lnTo>
                    <a:pt x="126" y="68"/>
                  </a:lnTo>
                  <a:lnTo>
                    <a:pt x="127" y="68"/>
                  </a:lnTo>
                  <a:lnTo>
                    <a:pt x="127" y="69"/>
                  </a:lnTo>
                  <a:lnTo>
                    <a:pt x="126" y="69"/>
                  </a:lnTo>
                  <a:lnTo>
                    <a:pt x="126" y="70"/>
                  </a:lnTo>
                  <a:lnTo>
                    <a:pt x="127" y="70"/>
                  </a:lnTo>
                  <a:lnTo>
                    <a:pt x="128" y="70"/>
                  </a:lnTo>
                  <a:lnTo>
                    <a:pt x="128" y="71"/>
                  </a:lnTo>
                  <a:lnTo>
                    <a:pt x="129" y="71"/>
                  </a:lnTo>
                  <a:lnTo>
                    <a:pt x="128" y="71"/>
                  </a:lnTo>
                  <a:lnTo>
                    <a:pt x="128" y="72"/>
                  </a:lnTo>
                  <a:lnTo>
                    <a:pt x="127" y="72"/>
                  </a:lnTo>
                  <a:lnTo>
                    <a:pt x="126" y="72"/>
                  </a:lnTo>
                  <a:lnTo>
                    <a:pt x="126" y="74"/>
                  </a:lnTo>
                  <a:lnTo>
                    <a:pt x="127" y="75"/>
                  </a:lnTo>
                  <a:lnTo>
                    <a:pt x="128" y="75"/>
                  </a:lnTo>
                  <a:lnTo>
                    <a:pt x="128" y="76"/>
                  </a:lnTo>
                  <a:lnTo>
                    <a:pt x="129" y="76"/>
                  </a:lnTo>
                  <a:lnTo>
                    <a:pt x="130" y="76"/>
                  </a:lnTo>
                  <a:lnTo>
                    <a:pt x="131" y="76"/>
                  </a:lnTo>
                  <a:lnTo>
                    <a:pt x="132" y="77"/>
                  </a:lnTo>
                  <a:lnTo>
                    <a:pt x="132" y="78"/>
                  </a:lnTo>
                  <a:lnTo>
                    <a:pt x="134" y="78"/>
                  </a:lnTo>
                  <a:lnTo>
                    <a:pt x="135" y="78"/>
                  </a:lnTo>
                  <a:lnTo>
                    <a:pt x="135" y="79"/>
                  </a:lnTo>
                  <a:lnTo>
                    <a:pt x="136" y="79"/>
                  </a:lnTo>
                  <a:lnTo>
                    <a:pt x="136" y="78"/>
                  </a:lnTo>
                  <a:lnTo>
                    <a:pt x="136" y="79"/>
                  </a:lnTo>
                  <a:lnTo>
                    <a:pt x="136" y="80"/>
                  </a:lnTo>
                  <a:lnTo>
                    <a:pt x="136" y="81"/>
                  </a:lnTo>
                  <a:lnTo>
                    <a:pt x="137" y="81"/>
                  </a:lnTo>
                  <a:lnTo>
                    <a:pt x="137" y="83"/>
                  </a:lnTo>
                  <a:lnTo>
                    <a:pt x="138" y="83"/>
                  </a:lnTo>
                  <a:lnTo>
                    <a:pt x="139" y="83"/>
                  </a:lnTo>
                  <a:lnTo>
                    <a:pt x="139" y="81"/>
                  </a:lnTo>
                  <a:lnTo>
                    <a:pt x="140" y="81"/>
                  </a:lnTo>
                  <a:lnTo>
                    <a:pt x="141" y="81"/>
                  </a:lnTo>
                  <a:lnTo>
                    <a:pt x="141" y="83"/>
                  </a:lnTo>
                  <a:lnTo>
                    <a:pt x="143" y="83"/>
                  </a:lnTo>
                  <a:lnTo>
                    <a:pt x="144" y="83"/>
                  </a:lnTo>
                  <a:lnTo>
                    <a:pt x="145" y="83"/>
                  </a:lnTo>
                  <a:lnTo>
                    <a:pt x="145" y="84"/>
                  </a:lnTo>
                  <a:lnTo>
                    <a:pt x="145" y="83"/>
                  </a:lnTo>
                  <a:lnTo>
                    <a:pt x="146" y="83"/>
                  </a:lnTo>
                  <a:lnTo>
                    <a:pt x="147" y="83"/>
                  </a:lnTo>
                  <a:lnTo>
                    <a:pt x="148" y="83"/>
                  </a:lnTo>
                  <a:lnTo>
                    <a:pt x="149" y="83"/>
                  </a:lnTo>
                  <a:lnTo>
                    <a:pt x="151" y="83"/>
                  </a:lnTo>
                  <a:lnTo>
                    <a:pt x="151" y="84"/>
                  </a:lnTo>
                  <a:lnTo>
                    <a:pt x="154" y="84"/>
                  </a:lnTo>
                  <a:lnTo>
                    <a:pt x="153" y="85"/>
                  </a:lnTo>
                  <a:lnTo>
                    <a:pt x="154" y="86"/>
                  </a:lnTo>
                  <a:lnTo>
                    <a:pt x="154" y="87"/>
                  </a:lnTo>
                  <a:lnTo>
                    <a:pt x="155" y="86"/>
                  </a:lnTo>
                  <a:lnTo>
                    <a:pt x="155" y="88"/>
                  </a:lnTo>
                  <a:lnTo>
                    <a:pt x="155" y="91"/>
                  </a:lnTo>
                  <a:lnTo>
                    <a:pt x="154" y="91"/>
                  </a:lnTo>
                  <a:lnTo>
                    <a:pt x="153" y="91"/>
                  </a:lnTo>
                  <a:lnTo>
                    <a:pt x="153" y="93"/>
                  </a:lnTo>
                  <a:lnTo>
                    <a:pt x="153" y="95"/>
                  </a:lnTo>
                  <a:lnTo>
                    <a:pt x="155" y="95"/>
                  </a:lnTo>
                  <a:lnTo>
                    <a:pt x="154" y="96"/>
                  </a:lnTo>
                  <a:lnTo>
                    <a:pt x="153" y="95"/>
                  </a:lnTo>
                  <a:lnTo>
                    <a:pt x="153" y="96"/>
                  </a:lnTo>
                  <a:lnTo>
                    <a:pt x="152" y="96"/>
                  </a:lnTo>
                  <a:lnTo>
                    <a:pt x="151" y="97"/>
                  </a:lnTo>
                  <a:lnTo>
                    <a:pt x="151" y="99"/>
                  </a:lnTo>
                  <a:lnTo>
                    <a:pt x="152" y="100"/>
                  </a:lnTo>
                  <a:lnTo>
                    <a:pt x="152" y="99"/>
                  </a:lnTo>
                  <a:lnTo>
                    <a:pt x="153" y="99"/>
                  </a:lnTo>
                  <a:lnTo>
                    <a:pt x="153" y="100"/>
                  </a:lnTo>
                  <a:lnTo>
                    <a:pt x="153" y="101"/>
                  </a:lnTo>
                  <a:lnTo>
                    <a:pt x="154" y="101"/>
                  </a:lnTo>
                  <a:lnTo>
                    <a:pt x="153" y="101"/>
                  </a:lnTo>
                  <a:lnTo>
                    <a:pt x="153" y="102"/>
                  </a:lnTo>
                  <a:lnTo>
                    <a:pt x="154" y="102"/>
                  </a:lnTo>
                  <a:lnTo>
                    <a:pt x="153" y="102"/>
                  </a:lnTo>
                  <a:lnTo>
                    <a:pt x="153" y="103"/>
                  </a:lnTo>
                  <a:lnTo>
                    <a:pt x="154" y="104"/>
                  </a:lnTo>
                  <a:lnTo>
                    <a:pt x="154" y="105"/>
                  </a:lnTo>
                  <a:lnTo>
                    <a:pt x="155" y="105"/>
                  </a:lnTo>
                  <a:lnTo>
                    <a:pt x="155" y="106"/>
                  </a:lnTo>
                  <a:lnTo>
                    <a:pt x="154" y="106"/>
                  </a:lnTo>
                  <a:lnTo>
                    <a:pt x="153" y="106"/>
                  </a:lnTo>
                  <a:lnTo>
                    <a:pt x="152" y="108"/>
                  </a:lnTo>
                  <a:lnTo>
                    <a:pt x="149" y="108"/>
                  </a:lnTo>
                  <a:lnTo>
                    <a:pt x="147" y="108"/>
                  </a:lnTo>
                  <a:lnTo>
                    <a:pt x="147" y="109"/>
                  </a:lnTo>
                  <a:lnTo>
                    <a:pt x="146" y="109"/>
                  </a:lnTo>
                  <a:lnTo>
                    <a:pt x="143" y="112"/>
                  </a:lnTo>
                  <a:lnTo>
                    <a:pt x="143" y="113"/>
                  </a:lnTo>
                  <a:lnTo>
                    <a:pt x="141" y="113"/>
                  </a:lnTo>
                  <a:lnTo>
                    <a:pt x="141" y="116"/>
                  </a:lnTo>
                  <a:lnTo>
                    <a:pt x="141" y="117"/>
                  </a:lnTo>
                  <a:lnTo>
                    <a:pt x="141" y="118"/>
                  </a:lnTo>
                  <a:lnTo>
                    <a:pt x="141" y="119"/>
                  </a:lnTo>
                  <a:lnTo>
                    <a:pt x="140" y="119"/>
                  </a:lnTo>
                  <a:lnTo>
                    <a:pt x="139" y="120"/>
                  </a:lnTo>
                  <a:lnTo>
                    <a:pt x="139" y="121"/>
                  </a:lnTo>
                  <a:lnTo>
                    <a:pt x="138" y="122"/>
                  </a:lnTo>
                  <a:lnTo>
                    <a:pt x="137" y="122"/>
                  </a:lnTo>
                  <a:lnTo>
                    <a:pt x="136" y="122"/>
                  </a:lnTo>
                  <a:lnTo>
                    <a:pt x="135" y="123"/>
                  </a:lnTo>
                  <a:lnTo>
                    <a:pt x="135" y="122"/>
                  </a:lnTo>
                  <a:lnTo>
                    <a:pt x="135" y="123"/>
                  </a:lnTo>
                  <a:lnTo>
                    <a:pt x="134" y="123"/>
                  </a:lnTo>
                  <a:lnTo>
                    <a:pt x="134" y="125"/>
                  </a:lnTo>
                  <a:lnTo>
                    <a:pt x="132" y="125"/>
                  </a:lnTo>
                  <a:lnTo>
                    <a:pt x="131" y="125"/>
                  </a:lnTo>
                  <a:lnTo>
                    <a:pt x="130" y="125"/>
                  </a:lnTo>
                  <a:lnTo>
                    <a:pt x="130" y="126"/>
                  </a:lnTo>
                  <a:lnTo>
                    <a:pt x="129" y="126"/>
                  </a:lnTo>
                  <a:lnTo>
                    <a:pt x="128" y="126"/>
                  </a:lnTo>
                  <a:lnTo>
                    <a:pt x="128" y="127"/>
                  </a:lnTo>
                  <a:lnTo>
                    <a:pt x="127" y="127"/>
                  </a:lnTo>
                  <a:lnTo>
                    <a:pt x="127" y="128"/>
                  </a:lnTo>
                  <a:lnTo>
                    <a:pt x="126" y="128"/>
                  </a:lnTo>
                  <a:lnTo>
                    <a:pt x="125" y="128"/>
                  </a:lnTo>
                  <a:lnTo>
                    <a:pt x="123" y="128"/>
                  </a:lnTo>
                  <a:lnTo>
                    <a:pt x="122" y="129"/>
                  </a:lnTo>
                  <a:lnTo>
                    <a:pt x="121" y="130"/>
                  </a:lnTo>
                  <a:lnTo>
                    <a:pt x="120" y="130"/>
                  </a:lnTo>
                  <a:lnTo>
                    <a:pt x="119" y="130"/>
                  </a:lnTo>
                  <a:lnTo>
                    <a:pt x="118" y="130"/>
                  </a:lnTo>
                  <a:lnTo>
                    <a:pt x="118" y="131"/>
                  </a:lnTo>
                  <a:lnTo>
                    <a:pt x="118" y="133"/>
                  </a:lnTo>
                  <a:lnTo>
                    <a:pt x="117" y="131"/>
                  </a:lnTo>
                  <a:lnTo>
                    <a:pt x="114" y="131"/>
                  </a:lnTo>
                  <a:lnTo>
                    <a:pt x="113" y="130"/>
                  </a:lnTo>
                  <a:lnTo>
                    <a:pt x="112" y="130"/>
                  </a:lnTo>
                  <a:lnTo>
                    <a:pt x="111" y="130"/>
                  </a:lnTo>
                  <a:lnTo>
                    <a:pt x="110" y="129"/>
                  </a:lnTo>
                  <a:lnTo>
                    <a:pt x="110" y="130"/>
                  </a:lnTo>
                  <a:lnTo>
                    <a:pt x="109" y="129"/>
                  </a:lnTo>
                  <a:lnTo>
                    <a:pt x="108" y="129"/>
                  </a:lnTo>
                  <a:lnTo>
                    <a:pt x="106" y="129"/>
                  </a:lnTo>
                  <a:lnTo>
                    <a:pt x="105" y="128"/>
                  </a:lnTo>
                  <a:lnTo>
                    <a:pt x="104" y="128"/>
                  </a:lnTo>
                  <a:lnTo>
                    <a:pt x="104" y="127"/>
                  </a:lnTo>
                  <a:lnTo>
                    <a:pt x="103" y="127"/>
                  </a:lnTo>
                  <a:lnTo>
                    <a:pt x="103" y="126"/>
                  </a:lnTo>
                  <a:lnTo>
                    <a:pt x="103" y="125"/>
                  </a:lnTo>
                  <a:lnTo>
                    <a:pt x="104" y="125"/>
                  </a:lnTo>
                  <a:lnTo>
                    <a:pt x="104" y="123"/>
                  </a:lnTo>
                  <a:lnTo>
                    <a:pt x="104" y="122"/>
                  </a:lnTo>
                  <a:lnTo>
                    <a:pt x="103" y="122"/>
                  </a:lnTo>
                  <a:lnTo>
                    <a:pt x="103" y="121"/>
                  </a:lnTo>
                  <a:lnTo>
                    <a:pt x="102" y="119"/>
                  </a:lnTo>
                  <a:lnTo>
                    <a:pt x="101" y="119"/>
                  </a:lnTo>
                  <a:lnTo>
                    <a:pt x="101" y="118"/>
                  </a:lnTo>
                  <a:lnTo>
                    <a:pt x="100" y="118"/>
                  </a:lnTo>
                  <a:lnTo>
                    <a:pt x="98" y="118"/>
                  </a:lnTo>
                  <a:lnTo>
                    <a:pt x="98" y="119"/>
                  </a:lnTo>
                  <a:lnTo>
                    <a:pt x="97" y="119"/>
                  </a:lnTo>
                  <a:lnTo>
                    <a:pt x="97" y="120"/>
                  </a:lnTo>
                  <a:lnTo>
                    <a:pt x="95" y="128"/>
                  </a:lnTo>
                  <a:lnTo>
                    <a:pt x="94" y="129"/>
                  </a:lnTo>
                  <a:lnTo>
                    <a:pt x="93" y="129"/>
                  </a:lnTo>
                  <a:lnTo>
                    <a:pt x="92" y="129"/>
                  </a:lnTo>
                  <a:lnTo>
                    <a:pt x="91" y="128"/>
                  </a:lnTo>
                  <a:lnTo>
                    <a:pt x="89" y="128"/>
                  </a:lnTo>
                  <a:lnTo>
                    <a:pt x="88" y="127"/>
                  </a:lnTo>
                  <a:lnTo>
                    <a:pt x="87" y="126"/>
                  </a:lnTo>
                  <a:lnTo>
                    <a:pt x="86" y="126"/>
                  </a:lnTo>
                  <a:lnTo>
                    <a:pt x="82" y="126"/>
                  </a:lnTo>
                  <a:lnTo>
                    <a:pt x="80" y="126"/>
                  </a:lnTo>
                  <a:lnTo>
                    <a:pt x="80" y="127"/>
                  </a:lnTo>
                  <a:lnTo>
                    <a:pt x="79" y="128"/>
                  </a:lnTo>
                  <a:lnTo>
                    <a:pt x="80" y="129"/>
                  </a:lnTo>
                  <a:lnTo>
                    <a:pt x="80" y="131"/>
                  </a:lnTo>
                  <a:lnTo>
                    <a:pt x="80" y="133"/>
                  </a:lnTo>
                  <a:lnTo>
                    <a:pt x="79" y="133"/>
                  </a:lnTo>
                  <a:lnTo>
                    <a:pt x="79" y="134"/>
                  </a:lnTo>
                  <a:lnTo>
                    <a:pt x="78" y="134"/>
                  </a:lnTo>
                  <a:lnTo>
                    <a:pt x="78" y="135"/>
                  </a:lnTo>
                  <a:lnTo>
                    <a:pt x="77" y="135"/>
                  </a:lnTo>
                  <a:lnTo>
                    <a:pt x="77" y="134"/>
                  </a:lnTo>
                  <a:lnTo>
                    <a:pt x="76" y="134"/>
                  </a:lnTo>
                  <a:lnTo>
                    <a:pt x="75" y="134"/>
                  </a:lnTo>
                  <a:lnTo>
                    <a:pt x="75" y="133"/>
                  </a:lnTo>
                  <a:lnTo>
                    <a:pt x="75" y="131"/>
                  </a:lnTo>
                  <a:lnTo>
                    <a:pt x="75" y="129"/>
                  </a:lnTo>
                  <a:lnTo>
                    <a:pt x="74" y="129"/>
                  </a:lnTo>
                  <a:lnTo>
                    <a:pt x="70" y="130"/>
                  </a:lnTo>
                  <a:lnTo>
                    <a:pt x="69" y="130"/>
                  </a:lnTo>
                  <a:lnTo>
                    <a:pt x="68" y="130"/>
                  </a:lnTo>
                  <a:lnTo>
                    <a:pt x="67" y="131"/>
                  </a:lnTo>
                  <a:lnTo>
                    <a:pt x="66" y="130"/>
                  </a:lnTo>
                  <a:lnTo>
                    <a:pt x="65" y="130"/>
                  </a:lnTo>
                  <a:lnTo>
                    <a:pt x="63" y="130"/>
                  </a:lnTo>
                  <a:lnTo>
                    <a:pt x="63" y="131"/>
                  </a:lnTo>
                  <a:lnTo>
                    <a:pt x="63" y="133"/>
                  </a:lnTo>
                  <a:lnTo>
                    <a:pt x="63" y="134"/>
                  </a:lnTo>
                  <a:lnTo>
                    <a:pt x="63" y="135"/>
                  </a:lnTo>
                  <a:lnTo>
                    <a:pt x="63" y="136"/>
                  </a:lnTo>
                  <a:lnTo>
                    <a:pt x="65" y="136"/>
                  </a:lnTo>
                  <a:lnTo>
                    <a:pt x="65" y="137"/>
                  </a:lnTo>
                  <a:lnTo>
                    <a:pt x="63" y="137"/>
                  </a:lnTo>
                  <a:lnTo>
                    <a:pt x="63" y="138"/>
                  </a:lnTo>
                  <a:lnTo>
                    <a:pt x="63" y="139"/>
                  </a:lnTo>
                  <a:lnTo>
                    <a:pt x="62" y="141"/>
                  </a:lnTo>
                  <a:lnTo>
                    <a:pt x="61" y="142"/>
                  </a:lnTo>
                  <a:lnTo>
                    <a:pt x="60" y="142"/>
                  </a:lnTo>
                  <a:lnTo>
                    <a:pt x="60" y="143"/>
                  </a:lnTo>
                  <a:lnTo>
                    <a:pt x="61" y="143"/>
                  </a:lnTo>
                  <a:lnTo>
                    <a:pt x="61" y="144"/>
                  </a:lnTo>
                  <a:lnTo>
                    <a:pt x="61" y="145"/>
                  </a:lnTo>
                  <a:lnTo>
                    <a:pt x="61" y="146"/>
                  </a:lnTo>
                  <a:lnTo>
                    <a:pt x="60" y="147"/>
                  </a:lnTo>
                  <a:lnTo>
                    <a:pt x="60" y="146"/>
                  </a:lnTo>
                  <a:lnTo>
                    <a:pt x="60" y="147"/>
                  </a:lnTo>
                  <a:lnTo>
                    <a:pt x="59" y="146"/>
                  </a:lnTo>
                  <a:lnTo>
                    <a:pt x="59" y="145"/>
                  </a:lnTo>
                  <a:lnTo>
                    <a:pt x="58" y="145"/>
                  </a:lnTo>
                  <a:lnTo>
                    <a:pt x="57" y="144"/>
                  </a:lnTo>
                  <a:lnTo>
                    <a:pt x="55" y="145"/>
                  </a:lnTo>
                  <a:lnTo>
                    <a:pt x="55" y="146"/>
                  </a:lnTo>
                  <a:lnTo>
                    <a:pt x="55" y="147"/>
                  </a:lnTo>
                  <a:lnTo>
                    <a:pt x="55" y="146"/>
                  </a:lnTo>
                  <a:lnTo>
                    <a:pt x="54" y="146"/>
                  </a:lnTo>
                  <a:lnTo>
                    <a:pt x="53" y="146"/>
                  </a:lnTo>
                  <a:lnTo>
                    <a:pt x="52" y="145"/>
                  </a:lnTo>
                  <a:lnTo>
                    <a:pt x="51" y="145"/>
                  </a:lnTo>
                  <a:lnTo>
                    <a:pt x="51" y="144"/>
                  </a:lnTo>
                  <a:lnTo>
                    <a:pt x="51" y="143"/>
                  </a:lnTo>
                  <a:lnTo>
                    <a:pt x="52" y="143"/>
                  </a:lnTo>
                  <a:lnTo>
                    <a:pt x="52" y="142"/>
                  </a:lnTo>
                  <a:lnTo>
                    <a:pt x="52" y="141"/>
                  </a:lnTo>
                  <a:lnTo>
                    <a:pt x="52" y="139"/>
                  </a:lnTo>
                  <a:lnTo>
                    <a:pt x="52" y="138"/>
                  </a:lnTo>
                  <a:lnTo>
                    <a:pt x="53" y="135"/>
                  </a:lnTo>
                  <a:lnTo>
                    <a:pt x="52" y="135"/>
                  </a:lnTo>
                  <a:lnTo>
                    <a:pt x="52" y="134"/>
                  </a:lnTo>
                  <a:lnTo>
                    <a:pt x="51" y="134"/>
                  </a:lnTo>
                  <a:lnTo>
                    <a:pt x="50" y="134"/>
                  </a:lnTo>
                  <a:lnTo>
                    <a:pt x="50" y="135"/>
                  </a:lnTo>
                  <a:lnTo>
                    <a:pt x="49" y="134"/>
                  </a:lnTo>
                  <a:lnTo>
                    <a:pt x="48" y="134"/>
                  </a:lnTo>
                  <a:lnTo>
                    <a:pt x="48" y="133"/>
                  </a:lnTo>
                  <a:lnTo>
                    <a:pt x="48" y="131"/>
                  </a:lnTo>
                  <a:lnTo>
                    <a:pt x="49" y="131"/>
                  </a:lnTo>
                  <a:lnTo>
                    <a:pt x="49" y="130"/>
                  </a:lnTo>
                  <a:lnTo>
                    <a:pt x="50" y="130"/>
                  </a:lnTo>
                  <a:lnTo>
                    <a:pt x="50" y="129"/>
                  </a:lnTo>
                  <a:lnTo>
                    <a:pt x="51" y="129"/>
                  </a:lnTo>
                  <a:lnTo>
                    <a:pt x="51" y="128"/>
                  </a:lnTo>
                  <a:lnTo>
                    <a:pt x="52" y="127"/>
                  </a:lnTo>
                  <a:lnTo>
                    <a:pt x="52" y="126"/>
                  </a:lnTo>
                  <a:lnTo>
                    <a:pt x="52" y="125"/>
                  </a:lnTo>
                  <a:lnTo>
                    <a:pt x="52" y="122"/>
                  </a:lnTo>
                  <a:lnTo>
                    <a:pt x="51" y="121"/>
                  </a:lnTo>
                  <a:lnTo>
                    <a:pt x="50" y="121"/>
                  </a:lnTo>
                  <a:lnTo>
                    <a:pt x="50" y="122"/>
                  </a:lnTo>
                  <a:lnTo>
                    <a:pt x="49" y="122"/>
                  </a:lnTo>
                  <a:lnTo>
                    <a:pt x="49" y="121"/>
                  </a:lnTo>
                  <a:lnTo>
                    <a:pt x="48" y="121"/>
                  </a:lnTo>
                  <a:lnTo>
                    <a:pt x="48" y="120"/>
                  </a:lnTo>
                  <a:lnTo>
                    <a:pt x="48" y="121"/>
                  </a:lnTo>
                  <a:lnTo>
                    <a:pt x="46" y="121"/>
                  </a:lnTo>
                  <a:lnTo>
                    <a:pt x="46" y="120"/>
                  </a:lnTo>
                  <a:lnTo>
                    <a:pt x="46" y="121"/>
                  </a:lnTo>
                  <a:lnTo>
                    <a:pt x="45" y="121"/>
                  </a:lnTo>
                  <a:lnTo>
                    <a:pt x="44" y="121"/>
                  </a:lnTo>
                  <a:lnTo>
                    <a:pt x="43" y="121"/>
                  </a:lnTo>
                  <a:lnTo>
                    <a:pt x="42" y="121"/>
                  </a:lnTo>
                  <a:lnTo>
                    <a:pt x="42" y="122"/>
                  </a:lnTo>
                  <a:lnTo>
                    <a:pt x="41" y="122"/>
                  </a:lnTo>
                  <a:lnTo>
                    <a:pt x="40" y="122"/>
                  </a:lnTo>
                  <a:lnTo>
                    <a:pt x="39" y="122"/>
                  </a:lnTo>
                  <a:lnTo>
                    <a:pt x="39" y="121"/>
                  </a:lnTo>
                  <a:lnTo>
                    <a:pt x="37" y="121"/>
                  </a:lnTo>
                  <a:lnTo>
                    <a:pt x="39" y="120"/>
                  </a:lnTo>
                  <a:lnTo>
                    <a:pt x="39" y="121"/>
                  </a:lnTo>
                  <a:lnTo>
                    <a:pt x="40" y="121"/>
                  </a:lnTo>
                  <a:lnTo>
                    <a:pt x="40" y="120"/>
                  </a:lnTo>
                  <a:lnTo>
                    <a:pt x="40" y="119"/>
                  </a:lnTo>
                  <a:lnTo>
                    <a:pt x="41" y="119"/>
                  </a:lnTo>
                  <a:lnTo>
                    <a:pt x="41" y="118"/>
                  </a:lnTo>
                  <a:lnTo>
                    <a:pt x="42" y="118"/>
                  </a:lnTo>
                  <a:lnTo>
                    <a:pt x="44" y="118"/>
                  </a:lnTo>
                  <a:lnTo>
                    <a:pt x="45" y="118"/>
                  </a:lnTo>
                  <a:lnTo>
                    <a:pt x="45" y="117"/>
                  </a:lnTo>
                  <a:lnTo>
                    <a:pt x="44" y="117"/>
                  </a:lnTo>
                  <a:lnTo>
                    <a:pt x="44" y="116"/>
                  </a:lnTo>
                  <a:lnTo>
                    <a:pt x="43" y="116"/>
                  </a:lnTo>
                  <a:lnTo>
                    <a:pt x="42" y="113"/>
                  </a:lnTo>
                  <a:lnTo>
                    <a:pt x="41" y="113"/>
                  </a:lnTo>
                  <a:lnTo>
                    <a:pt x="41" y="112"/>
                  </a:lnTo>
                  <a:lnTo>
                    <a:pt x="41" y="111"/>
                  </a:lnTo>
                  <a:lnTo>
                    <a:pt x="41" y="110"/>
                  </a:lnTo>
                  <a:lnTo>
                    <a:pt x="40" y="110"/>
                  </a:lnTo>
                  <a:lnTo>
                    <a:pt x="40" y="109"/>
                  </a:lnTo>
                  <a:lnTo>
                    <a:pt x="39" y="109"/>
                  </a:lnTo>
                  <a:lnTo>
                    <a:pt x="37" y="109"/>
                  </a:lnTo>
                  <a:lnTo>
                    <a:pt x="37" y="108"/>
                  </a:lnTo>
                  <a:lnTo>
                    <a:pt x="36" y="108"/>
                  </a:lnTo>
                  <a:lnTo>
                    <a:pt x="36" y="106"/>
                  </a:lnTo>
                  <a:lnTo>
                    <a:pt x="35" y="105"/>
                  </a:lnTo>
                  <a:lnTo>
                    <a:pt x="35" y="104"/>
                  </a:lnTo>
                  <a:lnTo>
                    <a:pt x="34" y="104"/>
                  </a:lnTo>
                  <a:lnTo>
                    <a:pt x="34" y="103"/>
                  </a:lnTo>
                  <a:lnTo>
                    <a:pt x="33" y="103"/>
                  </a:lnTo>
                  <a:lnTo>
                    <a:pt x="32" y="103"/>
                  </a:lnTo>
                  <a:lnTo>
                    <a:pt x="32" y="102"/>
                  </a:lnTo>
                  <a:lnTo>
                    <a:pt x="32" y="101"/>
                  </a:lnTo>
                  <a:lnTo>
                    <a:pt x="31" y="101"/>
                  </a:lnTo>
                  <a:lnTo>
                    <a:pt x="29" y="101"/>
                  </a:lnTo>
                  <a:lnTo>
                    <a:pt x="29" y="100"/>
                  </a:lnTo>
                  <a:lnTo>
                    <a:pt x="29" y="99"/>
                  </a:lnTo>
                  <a:lnTo>
                    <a:pt x="28" y="99"/>
                  </a:lnTo>
                  <a:lnTo>
                    <a:pt x="28" y="97"/>
                  </a:lnTo>
                  <a:lnTo>
                    <a:pt x="27" y="97"/>
                  </a:lnTo>
                  <a:lnTo>
                    <a:pt x="27" y="96"/>
                  </a:lnTo>
                  <a:lnTo>
                    <a:pt x="27" y="95"/>
                  </a:lnTo>
                  <a:lnTo>
                    <a:pt x="26" y="95"/>
                  </a:lnTo>
                  <a:lnTo>
                    <a:pt x="27" y="94"/>
                  </a:lnTo>
                  <a:lnTo>
                    <a:pt x="26" y="93"/>
                  </a:lnTo>
                  <a:lnTo>
                    <a:pt x="26" y="92"/>
                  </a:lnTo>
                  <a:lnTo>
                    <a:pt x="25" y="93"/>
                  </a:lnTo>
                  <a:lnTo>
                    <a:pt x="24" y="93"/>
                  </a:lnTo>
                  <a:lnTo>
                    <a:pt x="24" y="94"/>
                  </a:lnTo>
                  <a:lnTo>
                    <a:pt x="23" y="94"/>
                  </a:lnTo>
                  <a:lnTo>
                    <a:pt x="23" y="95"/>
                  </a:lnTo>
                  <a:lnTo>
                    <a:pt x="22" y="96"/>
                  </a:lnTo>
                  <a:lnTo>
                    <a:pt x="20" y="96"/>
                  </a:lnTo>
                  <a:lnTo>
                    <a:pt x="20" y="97"/>
                  </a:lnTo>
                  <a:lnTo>
                    <a:pt x="20" y="99"/>
                  </a:lnTo>
                  <a:lnTo>
                    <a:pt x="19" y="100"/>
                  </a:lnTo>
                  <a:lnTo>
                    <a:pt x="18" y="100"/>
                  </a:lnTo>
                  <a:lnTo>
                    <a:pt x="17" y="100"/>
                  </a:lnTo>
                  <a:lnTo>
                    <a:pt x="17" y="99"/>
                  </a:lnTo>
                  <a:lnTo>
                    <a:pt x="16" y="97"/>
                  </a:lnTo>
                  <a:lnTo>
                    <a:pt x="15" y="99"/>
                  </a:lnTo>
                  <a:lnTo>
                    <a:pt x="15" y="97"/>
                  </a:lnTo>
                  <a:lnTo>
                    <a:pt x="14" y="97"/>
                  </a:lnTo>
                  <a:lnTo>
                    <a:pt x="13" y="99"/>
                  </a:lnTo>
                  <a:lnTo>
                    <a:pt x="13" y="97"/>
                  </a:lnTo>
                  <a:lnTo>
                    <a:pt x="14" y="97"/>
                  </a:lnTo>
                  <a:lnTo>
                    <a:pt x="13" y="97"/>
                  </a:lnTo>
                  <a:lnTo>
                    <a:pt x="13" y="96"/>
                  </a:lnTo>
                  <a:lnTo>
                    <a:pt x="11" y="96"/>
                  </a:lnTo>
                  <a:lnTo>
                    <a:pt x="11" y="95"/>
                  </a:lnTo>
                  <a:lnTo>
                    <a:pt x="11" y="94"/>
                  </a:lnTo>
                  <a:lnTo>
                    <a:pt x="11" y="93"/>
                  </a:lnTo>
                  <a:lnTo>
                    <a:pt x="10" y="93"/>
                  </a:lnTo>
                  <a:lnTo>
                    <a:pt x="10" y="92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10" y="91"/>
                  </a:lnTo>
                  <a:lnTo>
                    <a:pt x="9" y="91"/>
                  </a:lnTo>
                  <a:lnTo>
                    <a:pt x="9" y="89"/>
                  </a:lnTo>
                  <a:lnTo>
                    <a:pt x="8" y="89"/>
                  </a:lnTo>
                  <a:lnTo>
                    <a:pt x="8" y="88"/>
                  </a:lnTo>
                  <a:lnTo>
                    <a:pt x="8" y="89"/>
                  </a:lnTo>
                  <a:lnTo>
                    <a:pt x="7" y="89"/>
                  </a:lnTo>
                  <a:lnTo>
                    <a:pt x="6" y="88"/>
                  </a:lnTo>
                  <a:lnTo>
                    <a:pt x="5" y="87"/>
                  </a:lnTo>
                  <a:lnTo>
                    <a:pt x="5" y="86"/>
                  </a:lnTo>
                  <a:lnTo>
                    <a:pt x="6" y="86"/>
                  </a:lnTo>
                  <a:lnTo>
                    <a:pt x="6" y="84"/>
                  </a:lnTo>
                  <a:lnTo>
                    <a:pt x="5" y="83"/>
                  </a:lnTo>
                  <a:lnTo>
                    <a:pt x="3" y="83"/>
                  </a:lnTo>
                  <a:lnTo>
                    <a:pt x="3" y="84"/>
                  </a:lnTo>
                  <a:lnTo>
                    <a:pt x="3" y="83"/>
                  </a:lnTo>
                  <a:lnTo>
                    <a:pt x="3" y="81"/>
                  </a:lnTo>
                  <a:lnTo>
                    <a:pt x="5" y="80"/>
                  </a:lnTo>
                  <a:lnTo>
                    <a:pt x="3" y="80"/>
                  </a:lnTo>
                  <a:lnTo>
                    <a:pt x="2" y="80"/>
                  </a:lnTo>
                  <a:lnTo>
                    <a:pt x="2" y="79"/>
                  </a:lnTo>
                  <a:lnTo>
                    <a:pt x="2" y="78"/>
                  </a:lnTo>
                  <a:lnTo>
                    <a:pt x="2" y="77"/>
                  </a:lnTo>
                  <a:lnTo>
                    <a:pt x="3" y="76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3" y="75"/>
                  </a:lnTo>
                  <a:lnTo>
                    <a:pt x="3" y="74"/>
                  </a:lnTo>
                  <a:lnTo>
                    <a:pt x="2" y="72"/>
                  </a:lnTo>
                  <a:lnTo>
                    <a:pt x="3" y="71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2" y="68"/>
                  </a:lnTo>
                  <a:lnTo>
                    <a:pt x="2" y="67"/>
                  </a:lnTo>
                  <a:lnTo>
                    <a:pt x="2" y="66"/>
                  </a:lnTo>
                  <a:lnTo>
                    <a:pt x="2" y="64"/>
                  </a:lnTo>
                  <a:lnTo>
                    <a:pt x="3" y="64"/>
                  </a:lnTo>
                  <a:lnTo>
                    <a:pt x="3" y="63"/>
                  </a:lnTo>
                  <a:lnTo>
                    <a:pt x="2" y="63"/>
                  </a:lnTo>
                  <a:lnTo>
                    <a:pt x="2" y="62"/>
                  </a:lnTo>
                  <a:lnTo>
                    <a:pt x="1" y="62"/>
                  </a:lnTo>
                  <a:lnTo>
                    <a:pt x="1" y="61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0" y="59"/>
                  </a:lnTo>
                  <a:lnTo>
                    <a:pt x="1" y="59"/>
                  </a:lnTo>
                  <a:lnTo>
                    <a:pt x="1" y="58"/>
                  </a:lnTo>
                  <a:lnTo>
                    <a:pt x="1" y="56"/>
                  </a:lnTo>
                  <a:lnTo>
                    <a:pt x="2" y="55"/>
                  </a:lnTo>
                  <a:lnTo>
                    <a:pt x="2" y="54"/>
                  </a:lnTo>
                  <a:lnTo>
                    <a:pt x="2" y="53"/>
                  </a:lnTo>
                  <a:lnTo>
                    <a:pt x="2" y="51"/>
                  </a:lnTo>
                  <a:lnTo>
                    <a:pt x="2" y="50"/>
                  </a:lnTo>
                  <a:lnTo>
                    <a:pt x="3" y="50"/>
                  </a:lnTo>
                  <a:lnTo>
                    <a:pt x="3" y="51"/>
                  </a:lnTo>
                  <a:lnTo>
                    <a:pt x="5" y="51"/>
                  </a:lnTo>
                  <a:lnTo>
                    <a:pt x="5" y="49"/>
                  </a:lnTo>
                  <a:lnTo>
                    <a:pt x="6" y="49"/>
                  </a:lnTo>
                  <a:lnTo>
                    <a:pt x="7" y="49"/>
                  </a:lnTo>
                  <a:lnTo>
                    <a:pt x="8" y="49"/>
                  </a:lnTo>
                  <a:lnTo>
                    <a:pt x="9" y="50"/>
                  </a:lnTo>
                  <a:lnTo>
                    <a:pt x="10" y="50"/>
                  </a:lnTo>
                  <a:lnTo>
                    <a:pt x="11" y="49"/>
                  </a:lnTo>
                  <a:lnTo>
                    <a:pt x="13" y="49"/>
                  </a:lnTo>
                  <a:lnTo>
                    <a:pt x="14" y="49"/>
                  </a:lnTo>
                  <a:lnTo>
                    <a:pt x="14" y="47"/>
                  </a:lnTo>
                  <a:lnTo>
                    <a:pt x="15" y="47"/>
                  </a:lnTo>
                  <a:lnTo>
                    <a:pt x="16" y="46"/>
                  </a:lnTo>
                  <a:lnTo>
                    <a:pt x="17" y="46"/>
                  </a:lnTo>
                  <a:lnTo>
                    <a:pt x="18" y="46"/>
                  </a:lnTo>
                  <a:lnTo>
                    <a:pt x="19" y="46"/>
                  </a:lnTo>
                  <a:lnTo>
                    <a:pt x="19" y="45"/>
                  </a:lnTo>
                  <a:lnTo>
                    <a:pt x="20" y="45"/>
                  </a:lnTo>
                  <a:lnTo>
                    <a:pt x="20" y="46"/>
                  </a:lnTo>
                  <a:lnTo>
                    <a:pt x="22" y="45"/>
                  </a:lnTo>
                  <a:lnTo>
                    <a:pt x="23" y="44"/>
                  </a:lnTo>
                  <a:lnTo>
                    <a:pt x="23" y="43"/>
                  </a:lnTo>
                  <a:lnTo>
                    <a:pt x="23" y="42"/>
                  </a:lnTo>
                  <a:lnTo>
                    <a:pt x="24" y="42"/>
                  </a:lnTo>
                  <a:lnTo>
                    <a:pt x="23" y="42"/>
                  </a:lnTo>
                  <a:lnTo>
                    <a:pt x="23" y="41"/>
                  </a:lnTo>
                  <a:lnTo>
                    <a:pt x="24" y="39"/>
                  </a:lnTo>
                  <a:lnTo>
                    <a:pt x="24" y="38"/>
                  </a:lnTo>
                  <a:lnTo>
                    <a:pt x="24" y="37"/>
                  </a:lnTo>
                  <a:lnTo>
                    <a:pt x="25" y="38"/>
                  </a:lnTo>
                  <a:lnTo>
                    <a:pt x="25" y="37"/>
                  </a:lnTo>
                  <a:lnTo>
                    <a:pt x="26" y="37"/>
                  </a:lnTo>
                  <a:lnTo>
                    <a:pt x="26" y="36"/>
                  </a:lnTo>
                  <a:lnTo>
                    <a:pt x="26" y="35"/>
                  </a:lnTo>
                  <a:lnTo>
                    <a:pt x="27" y="35"/>
                  </a:lnTo>
                  <a:lnTo>
                    <a:pt x="27" y="34"/>
                  </a:lnTo>
                  <a:lnTo>
                    <a:pt x="28" y="34"/>
                  </a:lnTo>
                  <a:lnTo>
                    <a:pt x="28" y="33"/>
                  </a:lnTo>
                  <a:lnTo>
                    <a:pt x="29" y="33"/>
                  </a:lnTo>
                  <a:lnTo>
                    <a:pt x="29" y="32"/>
                  </a:lnTo>
                  <a:lnTo>
                    <a:pt x="31" y="32"/>
                  </a:lnTo>
                  <a:lnTo>
                    <a:pt x="31" y="29"/>
                  </a:lnTo>
                  <a:lnTo>
                    <a:pt x="32" y="29"/>
                  </a:lnTo>
                  <a:lnTo>
                    <a:pt x="31" y="28"/>
                  </a:lnTo>
                  <a:lnTo>
                    <a:pt x="32" y="28"/>
                  </a:lnTo>
                  <a:lnTo>
                    <a:pt x="32" y="27"/>
                  </a:lnTo>
                  <a:lnTo>
                    <a:pt x="32" y="26"/>
                  </a:lnTo>
                  <a:lnTo>
                    <a:pt x="31" y="26"/>
                  </a:lnTo>
                  <a:lnTo>
                    <a:pt x="33" y="26"/>
                  </a:lnTo>
                  <a:lnTo>
                    <a:pt x="33" y="25"/>
                  </a:lnTo>
                  <a:lnTo>
                    <a:pt x="34" y="25"/>
                  </a:lnTo>
                  <a:lnTo>
                    <a:pt x="35" y="25"/>
                  </a:lnTo>
                  <a:lnTo>
                    <a:pt x="36" y="25"/>
                  </a:lnTo>
                  <a:lnTo>
                    <a:pt x="37" y="25"/>
                  </a:lnTo>
                  <a:lnTo>
                    <a:pt x="37" y="24"/>
                  </a:lnTo>
                  <a:lnTo>
                    <a:pt x="37" y="22"/>
                  </a:lnTo>
                  <a:lnTo>
                    <a:pt x="39" y="24"/>
                  </a:lnTo>
                  <a:lnTo>
                    <a:pt x="40" y="24"/>
                  </a:lnTo>
                  <a:lnTo>
                    <a:pt x="41" y="24"/>
                  </a:lnTo>
                  <a:lnTo>
                    <a:pt x="42" y="24"/>
                  </a:lnTo>
                  <a:lnTo>
                    <a:pt x="43" y="24"/>
                  </a:lnTo>
                  <a:lnTo>
                    <a:pt x="44" y="22"/>
                  </a:lnTo>
                  <a:lnTo>
                    <a:pt x="44" y="24"/>
                  </a:lnTo>
                  <a:lnTo>
                    <a:pt x="45" y="24"/>
                  </a:lnTo>
                  <a:lnTo>
                    <a:pt x="45" y="26"/>
                  </a:lnTo>
                  <a:lnTo>
                    <a:pt x="45" y="27"/>
                  </a:lnTo>
                  <a:lnTo>
                    <a:pt x="44" y="27"/>
                  </a:lnTo>
                  <a:lnTo>
                    <a:pt x="43" y="28"/>
                  </a:lnTo>
                  <a:lnTo>
                    <a:pt x="44" y="29"/>
                  </a:lnTo>
                  <a:lnTo>
                    <a:pt x="43" y="29"/>
                  </a:lnTo>
                  <a:lnTo>
                    <a:pt x="44" y="30"/>
                  </a:lnTo>
                  <a:lnTo>
                    <a:pt x="44" y="33"/>
                  </a:lnTo>
                  <a:lnTo>
                    <a:pt x="44" y="34"/>
                  </a:lnTo>
                  <a:lnTo>
                    <a:pt x="43" y="34"/>
                  </a:lnTo>
                  <a:lnTo>
                    <a:pt x="42" y="34"/>
                  </a:lnTo>
                  <a:lnTo>
                    <a:pt x="42" y="35"/>
                  </a:lnTo>
                  <a:lnTo>
                    <a:pt x="42" y="37"/>
                  </a:lnTo>
                  <a:lnTo>
                    <a:pt x="43" y="37"/>
                  </a:lnTo>
                  <a:lnTo>
                    <a:pt x="43" y="38"/>
                  </a:lnTo>
                  <a:lnTo>
                    <a:pt x="44" y="39"/>
                  </a:lnTo>
                  <a:lnTo>
                    <a:pt x="45" y="39"/>
                  </a:lnTo>
                  <a:lnTo>
                    <a:pt x="46" y="39"/>
                  </a:lnTo>
                  <a:lnTo>
                    <a:pt x="48" y="38"/>
                  </a:lnTo>
                  <a:lnTo>
                    <a:pt x="48" y="37"/>
                  </a:lnTo>
                  <a:lnTo>
                    <a:pt x="49" y="37"/>
                  </a:lnTo>
                  <a:lnTo>
                    <a:pt x="49" y="36"/>
                  </a:lnTo>
                  <a:lnTo>
                    <a:pt x="50" y="36"/>
                  </a:lnTo>
                  <a:lnTo>
                    <a:pt x="51" y="36"/>
                  </a:lnTo>
                  <a:lnTo>
                    <a:pt x="52" y="36"/>
                  </a:lnTo>
                  <a:lnTo>
                    <a:pt x="53" y="36"/>
                  </a:lnTo>
                  <a:lnTo>
                    <a:pt x="53" y="37"/>
                  </a:lnTo>
                  <a:lnTo>
                    <a:pt x="54" y="37"/>
                  </a:lnTo>
                  <a:lnTo>
                    <a:pt x="54" y="36"/>
                  </a:lnTo>
                  <a:lnTo>
                    <a:pt x="55" y="36"/>
                  </a:lnTo>
                  <a:lnTo>
                    <a:pt x="55" y="37"/>
                  </a:lnTo>
                  <a:lnTo>
                    <a:pt x="57" y="37"/>
                  </a:lnTo>
                  <a:lnTo>
                    <a:pt x="58" y="37"/>
                  </a:lnTo>
                  <a:lnTo>
                    <a:pt x="59" y="38"/>
                  </a:lnTo>
                  <a:lnTo>
                    <a:pt x="59" y="37"/>
                  </a:lnTo>
                  <a:lnTo>
                    <a:pt x="60" y="37"/>
                  </a:lnTo>
                  <a:lnTo>
                    <a:pt x="60" y="38"/>
                  </a:lnTo>
                  <a:lnTo>
                    <a:pt x="61" y="38"/>
                  </a:lnTo>
                  <a:lnTo>
                    <a:pt x="62" y="38"/>
                  </a:lnTo>
                  <a:lnTo>
                    <a:pt x="62" y="37"/>
                  </a:lnTo>
                  <a:lnTo>
                    <a:pt x="63" y="37"/>
                  </a:lnTo>
                  <a:lnTo>
                    <a:pt x="65" y="37"/>
                  </a:lnTo>
                  <a:lnTo>
                    <a:pt x="66" y="38"/>
                  </a:lnTo>
                  <a:lnTo>
                    <a:pt x="67" y="38"/>
                  </a:lnTo>
                  <a:lnTo>
                    <a:pt x="68" y="39"/>
                  </a:lnTo>
                  <a:lnTo>
                    <a:pt x="69" y="39"/>
                  </a:lnTo>
                  <a:lnTo>
                    <a:pt x="68" y="39"/>
                  </a:lnTo>
                  <a:lnTo>
                    <a:pt x="69" y="39"/>
                  </a:lnTo>
                  <a:lnTo>
                    <a:pt x="70" y="39"/>
                  </a:lnTo>
                  <a:lnTo>
                    <a:pt x="71" y="39"/>
                  </a:lnTo>
                  <a:lnTo>
                    <a:pt x="72" y="39"/>
                  </a:lnTo>
                  <a:lnTo>
                    <a:pt x="72" y="41"/>
                  </a:lnTo>
                  <a:lnTo>
                    <a:pt x="74" y="41"/>
                  </a:lnTo>
                  <a:lnTo>
                    <a:pt x="75" y="42"/>
                  </a:lnTo>
                  <a:lnTo>
                    <a:pt x="75" y="41"/>
                  </a:lnTo>
                  <a:lnTo>
                    <a:pt x="75" y="39"/>
                  </a:lnTo>
                  <a:lnTo>
                    <a:pt x="75" y="38"/>
                  </a:lnTo>
                  <a:lnTo>
                    <a:pt x="76" y="38"/>
                  </a:lnTo>
                  <a:lnTo>
                    <a:pt x="76" y="39"/>
                  </a:lnTo>
                  <a:lnTo>
                    <a:pt x="77" y="39"/>
                  </a:lnTo>
                  <a:lnTo>
                    <a:pt x="77" y="38"/>
                  </a:lnTo>
                  <a:lnTo>
                    <a:pt x="78" y="38"/>
                  </a:lnTo>
                  <a:lnTo>
                    <a:pt x="79" y="38"/>
                  </a:lnTo>
                  <a:lnTo>
                    <a:pt x="80" y="38"/>
                  </a:lnTo>
                  <a:lnTo>
                    <a:pt x="82" y="38"/>
                  </a:lnTo>
                  <a:lnTo>
                    <a:pt x="82" y="37"/>
                  </a:lnTo>
                  <a:lnTo>
                    <a:pt x="80" y="37"/>
                  </a:lnTo>
                  <a:lnTo>
                    <a:pt x="79" y="36"/>
                  </a:lnTo>
                  <a:lnTo>
                    <a:pt x="80" y="36"/>
                  </a:lnTo>
                  <a:lnTo>
                    <a:pt x="80" y="35"/>
                  </a:lnTo>
                  <a:lnTo>
                    <a:pt x="80" y="34"/>
                  </a:lnTo>
                  <a:lnTo>
                    <a:pt x="79" y="32"/>
                  </a:lnTo>
                  <a:lnTo>
                    <a:pt x="80" y="32"/>
                  </a:lnTo>
                  <a:lnTo>
                    <a:pt x="80" y="30"/>
                  </a:lnTo>
                  <a:lnTo>
                    <a:pt x="80" y="27"/>
                  </a:lnTo>
                  <a:lnTo>
                    <a:pt x="83" y="28"/>
                  </a:lnTo>
                  <a:lnTo>
                    <a:pt x="84" y="28"/>
                  </a:lnTo>
                  <a:lnTo>
                    <a:pt x="85" y="27"/>
                  </a:lnTo>
                  <a:lnTo>
                    <a:pt x="85" y="26"/>
                  </a:lnTo>
                  <a:lnTo>
                    <a:pt x="86" y="26"/>
                  </a:lnTo>
                  <a:lnTo>
                    <a:pt x="85" y="26"/>
                  </a:lnTo>
                  <a:lnTo>
                    <a:pt x="85" y="25"/>
                  </a:lnTo>
                  <a:lnTo>
                    <a:pt x="86" y="25"/>
                  </a:lnTo>
                  <a:lnTo>
                    <a:pt x="86" y="24"/>
                  </a:lnTo>
                  <a:lnTo>
                    <a:pt x="87" y="24"/>
                  </a:lnTo>
                  <a:lnTo>
                    <a:pt x="88" y="24"/>
                  </a:lnTo>
                  <a:lnTo>
                    <a:pt x="88" y="22"/>
                  </a:lnTo>
                  <a:lnTo>
                    <a:pt x="89" y="22"/>
                  </a:lnTo>
                  <a:lnTo>
                    <a:pt x="89" y="21"/>
                  </a:lnTo>
                  <a:lnTo>
                    <a:pt x="89" y="22"/>
                  </a:lnTo>
                  <a:lnTo>
                    <a:pt x="89" y="21"/>
                  </a:lnTo>
                  <a:lnTo>
                    <a:pt x="89" y="20"/>
                  </a:lnTo>
                  <a:lnTo>
                    <a:pt x="89" y="19"/>
                  </a:lnTo>
                  <a:lnTo>
                    <a:pt x="89" y="18"/>
                  </a:lnTo>
                  <a:lnTo>
                    <a:pt x="91" y="18"/>
                  </a:lnTo>
                  <a:lnTo>
                    <a:pt x="91" y="17"/>
                  </a:lnTo>
                  <a:lnTo>
                    <a:pt x="92" y="17"/>
                  </a:lnTo>
                  <a:lnTo>
                    <a:pt x="93" y="17"/>
                  </a:lnTo>
                  <a:lnTo>
                    <a:pt x="93" y="16"/>
                  </a:lnTo>
                  <a:lnTo>
                    <a:pt x="94" y="16"/>
                  </a:lnTo>
                  <a:lnTo>
                    <a:pt x="94" y="14"/>
                  </a:lnTo>
                  <a:lnTo>
                    <a:pt x="94" y="13"/>
                  </a:lnTo>
                  <a:lnTo>
                    <a:pt x="93" y="13"/>
                  </a:lnTo>
                  <a:lnTo>
                    <a:pt x="94" y="13"/>
                  </a:lnTo>
                  <a:lnTo>
                    <a:pt x="95" y="13"/>
                  </a:lnTo>
                  <a:lnTo>
                    <a:pt x="95" y="12"/>
                  </a:lnTo>
                  <a:lnTo>
                    <a:pt x="95" y="11"/>
                  </a:lnTo>
                  <a:lnTo>
                    <a:pt x="96" y="11"/>
                  </a:lnTo>
                  <a:lnTo>
                    <a:pt x="96" y="10"/>
                  </a:lnTo>
                  <a:lnTo>
                    <a:pt x="96" y="9"/>
                  </a:lnTo>
                  <a:lnTo>
                    <a:pt x="96" y="10"/>
                  </a:lnTo>
                  <a:lnTo>
                    <a:pt x="96" y="9"/>
                  </a:lnTo>
                  <a:lnTo>
                    <a:pt x="95" y="8"/>
                  </a:lnTo>
                  <a:lnTo>
                    <a:pt x="95" y="7"/>
                  </a:lnTo>
                  <a:lnTo>
                    <a:pt x="96" y="7"/>
                  </a:lnTo>
                  <a:lnTo>
                    <a:pt x="96" y="5"/>
                  </a:lnTo>
                  <a:lnTo>
                    <a:pt x="97" y="4"/>
                  </a:lnTo>
                  <a:lnTo>
                    <a:pt x="96" y="3"/>
                  </a:lnTo>
                  <a:lnTo>
                    <a:pt x="97" y="3"/>
                  </a:lnTo>
                  <a:lnTo>
                    <a:pt x="97" y="2"/>
                  </a:lnTo>
                  <a:lnTo>
                    <a:pt x="96" y="2"/>
                  </a:lnTo>
                  <a:lnTo>
                    <a:pt x="96" y="1"/>
                  </a:lnTo>
                  <a:lnTo>
                    <a:pt x="97" y="1"/>
                  </a:lnTo>
                  <a:lnTo>
                    <a:pt x="98" y="1"/>
                  </a:lnTo>
                  <a:lnTo>
                    <a:pt x="98" y="0"/>
                  </a:lnTo>
                  <a:lnTo>
                    <a:pt x="100" y="1"/>
                  </a:lnTo>
                  <a:lnTo>
                    <a:pt x="101" y="0"/>
                  </a:lnTo>
                  <a:lnTo>
                    <a:pt x="101" y="1"/>
                  </a:lnTo>
                  <a:lnTo>
                    <a:pt x="102" y="2"/>
                  </a:lnTo>
                  <a:lnTo>
                    <a:pt x="103" y="1"/>
                  </a:lnTo>
                  <a:lnTo>
                    <a:pt x="104" y="1"/>
                  </a:lnTo>
                  <a:lnTo>
                    <a:pt x="105" y="1"/>
                  </a:lnTo>
                  <a:lnTo>
                    <a:pt x="106" y="1"/>
                  </a:lnTo>
                  <a:lnTo>
                    <a:pt x="108" y="1"/>
                  </a:lnTo>
                  <a:lnTo>
                    <a:pt x="108" y="2"/>
                  </a:lnTo>
                  <a:lnTo>
                    <a:pt x="109" y="3"/>
                  </a:lnTo>
                  <a:lnTo>
                    <a:pt x="110" y="2"/>
                  </a:lnTo>
                  <a:lnTo>
                    <a:pt x="110" y="1"/>
                  </a:lnTo>
                  <a:lnTo>
                    <a:pt x="111" y="1"/>
                  </a:lnTo>
                  <a:lnTo>
                    <a:pt x="112" y="1"/>
                  </a:lnTo>
                  <a:lnTo>
                    <a:pt x="112" y="2"/>
                  </a:lnTo>
                  <a:lnTo>
                    <a:pt x="114" y="2"/>
                  </a:lnTo>
                  <a:lnTo>
                    <a:pt x="114" y="3"/>
                  </a:lnTo>
                  <a:lnTo>
                    <a:pt x="115" y="3"/>
                  </a:lnTo>
                  <a:lnTo>
                    <a:pt x="115" y="4"/>
                  </a:lnTo>
                  <a:lnTo>
                    <a:pt x="117" y="4"/>
                  </a:lnTo>
                  <a:lnTo>
                    <a:pt x="118" y="4"/>
                  </a:lnTo>
                  <a:lnTo>
                    <a:pt x="118" y="5"/>
                  </a:lnTo>
                  <a:lnTo>
                    <a:pt x="119" y="5"/>
                  </a:lnTo>
                  <a:lnTo>
                    <a:pt x="118" y="5"/>
                  </a:lnTo>
                  <a:lnTo>
                    <a:pt x="119" y="5"/>
                  </a:lnTo>
                  <a:lnTo>
                    <a:pt x="120" y="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Freeform 152">
              <a:extLst>
                <a:ext uri="{FF2B5EF4-FFF2-40B4-BE49-F238E27FC236}">
                  <a16:creationId xmlns:a16="http://schemas.microsoft.com/office/drawing/2014/main" id="{840AD70C-43E8-AAEC-FA3F-C213B0ACB9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725" y="2143125"/>
              <a:ext cx="325438" cy="169863"/>
            </a:xfrm>
            <a:custGeom>
              <a:avLst/>
              <a:gdLst>
                <a:gd name="T0" fmla="*/ 28 w 205"/>
                <a:gd name="T1" fmla="*/ 98 h 107"/>
                <a:gd name="T2" fmla="*/ 17 w 205"/>
                <a:gd name="T3" fmla="*/ 101 h 107"/>
                <a:gd name="T4" fmla="*/ 7 w 205"/>
                <a:gd name="T5" fmla="*/ 101 h 107"/>
                <a:gd name="T6" fmla="*/ 1 w 205"/>
                <a:gd name="T7" fmla="*/ 98 h 107"/>
                <a:gd name="T8" fmla="*/ 7 w 205"/>
                <a:gd name="T9" fmla="*/ 92 h 107"/>
                <a:gd name="T10" fmla="*/ 12 w 205"/>
                <a:gd name="T11" fmla="*/ 88 h 107"/>
                <a:gd name="T12" fmla="*/ 10 w 205"/>
                <a:gd name="T13" fmla="*/ 80 h 107"/>
                <a:gd name="T14" fmla="*/ 16 w 205"/>
                <a:gd name="T15" fmla="*/ 73 h 107"/>
                <a:gd name="T16" fmla="*/ 26 w 205"/>
                <a:gd name="T17" fmla="*/ 72 h 107"/>
                <a:gd name="T18" fmla="*/ 33 w 205"/>
                <a:gd name="T19" fmla="*/ 67 h 107"/>
                <a:gd name="T20" fmla="*/ 43 w 205"/>
                <a:gd name="T21" fmla="*/ 66 h 107"/>
                <a:gd name="T22" fmla="*/ 50 w 205"/>
                <a:gd name="T23" fmla="*/ 63 h 107"/>
                <a:gd name="T24" fmla="*/ 57 w 205"/>
                <a:gd name="T25" fmla="*/ 62 h 107"/>
                <a:gd name="T26" fmla="*/ 64 w 205"/>
                <a:gd name="T27" fmla="*/ 58 h 107"/>
                <a:gd name="T28" fmla="*/ 70 w 205"/>
                <a:gd name="T29" fmla="*/ 55 h 107"/>
                <a:gd name="T30" fmla="*/ 76 w 205"/>
                <a:gd name="T31" fmla="*/ 49 h 107"/>
                <a:gd name="T32" fmla="*/ 115 w 205"/>
                <a:gd name="T33" fmla="*/ 33 h 107"/>
                <a:gd name="T34" fmla="*/ 140 w 205"/>
                <a:gd name="T35" fmla="*/ 27 h 107"/>
                <a:gd name="T36" fmla="*/ 148 w 205"/>
                <a:gd name="T37" fmla="*/ 23 h 107"/>
                <a:gd name="T38" fmla="*/ 157 w 205"/>
                <a:gd name="T39" fmla="*/ 21 h 107"/>
                <a:gd name="T40" fmla="*/ 150 w 205"/>
                <a:gd name="T41" fmla="*/ 14 h 107"/>
                <a:gd name="T42" fmla="*/ 160 w 205"/>
                <a:gd name="T43" fmla="*/ 2 h 107"/>
                <a:gd name="T44" fmla="*/ 164 w 205"/>
                <a:gd name="T45" fmla="*/ 21 h 107"/>
                <a:gd name="T46" fmla="*/ 176 w 205"/>
                <a:gd name="T47" fmla="*/ 25 h 107"/>
                <a:gd name="T48" fmla="*/ 178 w 205"/>
                <a:gd name="T49" fmla="*/ 33 h 107"/>
                <a:gd name="T50" fmla="*/ 185 w 205"/>
                <a:gd name="T51" fmla="*/ 30 h 107"/>
                <a:gd name="T52" fmla="*/ 193 w 205"/>
                <a:gd name="T53" fmla="*/ 34 h 107"/>
                <a:gd name="T54" fmla="*/ 191 w 205"/>
                <a:gd name="T55" fmla="*/ 40 h 107"/>
                <a:gd name="T56" fmla="*/ 189 w 205"/>
                <a:gd name="T57" fmla="*/ 45 h 107"/>
                <a:gd name="T58" fmla="*/ 185 w 205"/>
                <a:gd name="T59" fmla="*/ 53 h 107"/>
                <a:gd name="T60" fmla="*/ 191 w 205"/>
                <a:gd name="T61" fmla="*/ 59 h 107"/>
                <a:gd name="T62" fmla="*/ 194 w 205"/>
                <a:gd name="T63" fmla="*/ 70 h 107"/>
                <a:gd name="T64" fmla="*/ 201 w 205"/>
                <a:gd name="T65" fmla="*/ 73 h 107"/>
                <a:gd name="T66" fmla="*/ 199 w 205"/>
                <a:gd name="T67" fmla="*/ 78 h 107"/>
                <a:gd name="T68" fmla="*/ 190 w 205"/>
                <a:gd name="T69" fmla="*/ 80 h 107"/>
                <a:gd name="T70" fmla="*/ 184 w 205"/>
                <a:gd name="T71" fmla="*/ 83 h 107"/>
                <a:gd name="T72" fmla="*/ 177 w 205"/>
                <a:gd name="T73" fmla="*/ 91 h 107"/>
                <a:gd name="T74" fmla="*/ 171 w 205"/>
                <a:gd name="T75" fmla="*/ 88 h 107"/>
                <a:gd name="T76" fmla="*/ 160 w 205"/>
                <a:gd name="T77" fmla="*/ 86 h 107"/>
                <a:gd name="T78" fmla="*/ 154 w 205"/>
                <a:gd name="T79" fmla="*/ 88 h 107"/>
                <a:gd name="T80" fmla="*/ 142 w 205"/>
                <a:gd name="T81" fmla="*/ 83 h 107"/>
                <a:gd name="T82" fmla="*/ 143 w 205"/>
                <a:gd name="T83" fmla="*/ 89 h 107"/>
                <a:gd name="T84" fmla="*/ 134 w 205"/>
                <a:gd name="T85" fmla="*/ 86 h 107"/>
                <a:gd name="T86" fmla="*/ 125 w 205"/>
                <a:gd name="T87" fmla="*/ 81 h 107"/>
                <a:gd name="T88" fmla="*/ 121 w 205"/>
                <a:gd name="T89" fmla="*/ 86 h 107"/>
                <a:gd name="T90" fmla="*/ 114 w 205"/>
                <a:gd name="T91" fmla="*/ 90 h 107"/>
                <a:gd name="T92" fmla="*/ 113 w 205"/>
                <a:gd name="T93" fmla="*/ 98 h 107"/>
                <a:gd name="T94" fmla="*/ 108 w 205"/>
                <a:gd name="T95" fmla="*/ 103 h 107"/>
                <a:gd name="T96" fmla="*/ 102 w 205"/>
                <a:gd name="T97" fmla="*/ 97 h 107"/>
                <a:gd name="T98" fmla="*/ 96 w 205"/>
                <a:gd name="T99" fmla="*/ 91 h 107"/>
                <a:gd name="T100" fmla="*/ 90 w 205"/>
                <a:gd name="T101" fmla="*/ 92 h 107"/>
                <a:gd name="T102" fmla="*/ 87 w 205"/>
                <a:gd name="T103" fmla="*/ 90 h 107"/>
                <a:gd name="T104" fmla="*/ 82 w 205"/>
                <a:gd name="T105" fmla="*/ 88 h 107"/>
                <a:gd name="T106" fmla="*/ 74 w 205"/>
                <a:gd name="T107" fmla="*/ 87 h 107"/>
                <a:gd name="T108" fmla="*/ 69 w 205"/>
                <a:gd name="T109" fmla="*/ 92 h 107"/>
                <a:gd name="T110" fmla="*/ 61 w 205"/>
                <a:gd name="T111" fmla="*/ 95 h 107"/>
                <a:gd name="T112" fmla="*/ 53 w 205"/>
                <a:gd name="T113" fmla="*/ 98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05" h="107">
                  <a:moveTo>
                    <a:pt x="37" y="106"/>
                  </a:moveTo>
                  <a:lnTo>
                    <a:pt x="34" y="107"/>
                  </a:lnTo>
                  <a:lnTo>
                    <a:pt x="33" y="100"/>
                  </a:lnTo>
                  <a:lnTo>
                    <a:pt x="33" y="99"/>
                  </a:lnTo>
                  <a:lnTo>
                    <a:pt x="31" y="99"/>
                  </a:lnTo>
                  <a:lnTo>
                    <a:pt x="31" y="98"/>
                  </a:lnTo>
                  <a:lnTo>
                    <a:pt x="30" y="98"/>
                  </a:lnTo>
                  <a:lnTo>
                    <a:pt x="29" y="98"/>
                  </a:lnTo>
                  <a:lnTo>
                    <a:pt x="28" y="98"/>
                  </a:lnTo>
                  <a:lnTo>
                    <a:pt x="27" y="98"/>
                  </a:lnTo>
                  <a:lnTo>
                    <a:pt x="26" y="98"/>
                  </a:lnTo>
                  <a:lnTo>
                    <a:pt x="25" y="98"/>
                  </a:lnTo>
                  <a:lnTo>
                    <a:pt x="23" y="98"/>
                  </a:lnTo>
                  <a:lnTo>
                    <a:pt x="22" y="99"/>
                  </a:lnTo>
                  <a:lnTo>
                    <a:pt x="21" y="99"/>
                  </a:lnTo>
                  <a:lnTo>
                    <a:pt x="20" y="100"/>
                  </a:lnTo>
                  <a:lnTo>
                    <a:pt x="18" y="101"/>
                  </a:lnTo>
                  <a:lnTo>
                    <a:pt x="17" y="101"/>
                  </a:lnTo>
                  <a:lnTo>
                    <a:pt x="16" y="101"/>
                  </a:lnTo>
                  <a:lnTo>
                    <a:pt x="14" y="101"/>
                  </a:lnTo>
                  <a:lnTo>
                    <a:pt x="13" y="101"/>
                  </a:lnTo>
                  <a:lnTo>
                    <a:pt x="12" y="101"/>
                  </a:lnTo>
                  <a:lnTo>
                    <a:pt x="11" y="101"/>
                  </a:lnTo>
                  <a:lnTo>
                    <a:pt x="10" y="101"/>
                  </a:lnTo>
                  <a:lnTo>
                    <a:pt x="9" y="101"/>
                  </a:lnTo>
                  <a:lnTo>
                    <a:pt x="8" y="101"/>
                  </a:lnTo>
                  <a:lnTo>
                    <a:pt x="7" y="101"/>
                  </a:lnTo>
                  <a:lnTo>
                    <a:pt x="5" y="101"/>
                  </a:lnTo>
                  <a:lnTo>
                    <a:pt x="3" y="101"/>
                  </a:lnTo>
                  <a:lnTo>
                    <a:pt x="2" y="101"/>
                  </a:lnTo>
                  <a:lnTo>
                    <a:pt x="1" y="101"/>
                  </a:lnTo>
                  <a:lnTo>
                    <a:pt x="0" y="101"/>
                  </a:lnTo>
                  <a:lnTo>
                    <a:pt x="0" y="100"/>
                  </a:lnTo>
                  <a:lnTo>
                    <a:pt x="0" y="99"/>
                  </a:lnTo>
                  <a:lnTo>
                    <a:pt x="0" y="98"/>
                  </a:lnTo>
                  <a:lnTo>
                    <a:pt x="1" y="98"/>
                  </a:lnTo>
                  <a:lnTo>
                    <a:pt x="1" y="97"/>
                  </a:lnTo>
                  <a:lnTo>
                    <a:pt x="2" y="97"/>
                  </a:lnTo>
                  <a:lnTo>
                    <a:pt x="2" y="96"/>
                  </a:lnTo>
                  <a:lnTo>
                    <a:pt x="3" y="95"/>
                  </a:lnTo>
                  <a:lnTo>
                    <a:pt x="3" y="94"/>
                  </a:lnTo>
                  <a:lnTo>
                    <a:pt x="4" y="94"/>
                  </a:lnTo>
                  <a:lnTo>
                    <a:pt x="5" y="94"/>
                  </a:lnTo>
                  <a:lnTo>
                    <a:pt x="7" y="94"/>
                  </a:lnTo>
                  <a:lnTo>
                    <a:pt x="7" y="92"/>
                  </a:lnTo>
                  <a:lnTo>
                    <a:pt x="8" y="92"/>
                  </a:lnTo>
                  <a:lnTo>
                    <a:pt x="8" y="91"/>
                  </a:lnTo>
                  <a:lnTo>
                    <a:pt x="9" y="91"/>
                  </a:lnTo>
                  <a:lnTo>
                    <a:pt x="9" y="90"/>
                  </a:lnTo>
                  <a:lnTo>
                    <a:pt x="10" y="90"/>
                  </a:lnTo>
                  <a:lnTo>
                    <a:pt x="11" y="90"/>
                  </a:lnTo>
                  <a:lnTo>
                    <a:pt x="11" y="89"/>
                  </a:lnTo>
                  <a:lnTo>
                    <a:pt x="12" y="89"/>
                  </a:lnTo>
                  <a:lnTo>
                    <a:pt x="12" y="88"/>
                  </a:lnTo>
                  <a:lnTo>
                    <a:pt x="11" y="88"/>
                  </a:lnTo>
                  <a:lnTo>
                    <a:pt x="11" y="87"/>
                  </a:lnTo>
                  <a:lnTo>
                    <a:pt x="11" y="86"/>
                  </a:lnTo>
                  <a:lnTo>
                    <a:pt x="11" y="84"/>
                  </a:lnTo>
                  <a:lnTo>
                    <a:pt x="11" y="83"/>
                  </a:lnTo>
                  <a:lnTo>
                    <a:pt x="10" y="83"/>
                  </a:lnTo>
                  <a:lnTo>
                    <a:pt x="10" y="82"/>
                  </a:lnTo>
                  <a:lnTo>
                    <a:pt x="10" y="81"/>
                  </a:lnTo>
                  <a:lnTo>
                    <a:pt x="10" y="80"/>
                  </a:lnTo>
                  <a:lnTo>
                    <a:pt x="10" y="79"/>
                  </a:lnTo>
                  <a:lnTo>
                    <a:pt x="10" y="78"/>
                  </a:lnTo>
                  <a:lnTo>
                    <a:pt x="11" y="78"/>
                  </a:lnTo>
                  <a:lnTo>
                    <a:pt x="11" y="77"/>
                  </a:lnTo>
                  <a:lnTo>
                    <a:pt x="12" y="77"/>
                  </a:lnTo>
                  <a:lnTo>
                    <a:pt x="11" y="77"/>
                  </a:lnTo>
                  <a:lnTo>
                    <a:pt x="12" y="77"/>
                  </a:lnTo>
                  <a:lnTo>
                    <a:pt x="12" y="75"/>
                  </a:lnTo>
                  <a:lnTo>
                    <a:pt x="16" y="73"/>
                  </a:lnTo>
                  <a:lnTo>
                    <a:pt x="17" y="73"/>
                  </a:lnTo>
                  <a:lnTo>
                    <a:pt x="18" y="73"/>
                  </a:lnTo>
                  <a:lnTo>
                    <a:pt x="19" y="73"/>
                  </a:lnTo>
                  <a:lnTo>
                    <a:pt x="20" y="72"/>
                  </a:lnTo>
                  <a:lnTo>
                    <a:pt x="21" y="72"/>
                  </a:lnTo>
                  <a:lnTo>
                    <a:pt x="22" y="72"/>
                  </a:lnTo>
                  <a:lnTo>
                    <a:pt x="23" y="72"/>
                  </a:lnTo>
                  <a:lnTo>
                    <a:pt x="25" y="72"/>
                  </a:lnTo>
                  <a:lnTo>
                    <a:pt x="26" y="72"/>
                  </a:lnTo>
                  <a:lnTo>
                    <a:pt x="27" y="71"/>
                  </a:lnTo>
                  <a:lnTo>
                    <a:pt x="28" y="71"/>
                  </a:lnTo>
                  <a:lnTo>
                    <a:pt x="29" y="71"/>
                  </a:lnTo>
                  <a:lnTo>
                    <a:pt x="30" y="71"/>
                  </a:lnTo>
                  <a:lnTo>
                    <a:pt x="30" y="70"/>
                  </a:lnTo>
                  <a:lnTo>
                    <a:pt x="31" y="70"/>
                  </a:lnTo>
                  <a:lnTo>
                    <a:pt x="31" y="69"/>
                  </a:lnTo>
                  <a:lnTo>
                    <a:pt x="31" y="67"/>
                  </a:lnTo>
                  <a:lnTo>
                    <a:pt x="33" y="67"/>
                  </a:lnTo>
                  <a:lnTo>
                    <a:pt x="34" y="66"/>
                  </a:lnTo>
                  <a:lnTo>
                    <a:pt x="35" y="66"/>
                  </a:lnTo>
                  <a:lnTo>
                    <a:pt x="36" y="66"/>
                  </a:lnTo>
                  <a:lnTo>
                    <a:pt x="37" y="66"/>
                  </a:lnTo>
                  <a:lnTo>
                    <a:pt x="38" y="66"/>
                  </a:lnTo>
                  <a:lnTo>
                    <a:pt x="39" y="66"/>
                  </a:lnTo>
                  <a:lnTo>
                    <a:pt x="40" y="66"/>
                  </a:lnTo>
                  <a:lnTo>
                    <a:pt x="42" y="66"/>
                  </a:lnTo>
                  <a:lnTo>
                    <a:pt x="43" y="66"/>
                  </a:lnTo>
                  <a:lnTo>
                    <a:pt x="44" y="66"/>
                  </a:lnTo>
                  <a:lnTo>
                    <a:pt x="45" y="66"/>
                  </a:lnTo>
                  <a:lnTo>
                    <a:pt x="46" y="66"/>
                  </a:lnTo>
                  <a:lnTo>
                    <a:pt x="47" y="66"/>
                  </a:lnTo>
                  <a:lnTo>
                    <a:pt x="47" y="65"/>
                  </a:lnTo>
                  <a:lnTo>
                    <a:pt x="48" y="65"/>
                  </a:lnTo>
                  <a:lnTo>
                    <a:pt x="50" y="65"/>
                  </a:lnTo>
                  <a:lnTo>
                    <a:pt x="50" y="64"/>
                  </a:lnTo>
                  <a:lnTo>
                    <a:pt x="50" y="63"/>
                  </a:lnTo>
                  <a:lnTo>
                    <a:pt x="53" y="62"/>
                  </a:lnTo>
                  <a:lnTo>
                    <a:pt x="53" y="64"/>
                  </a:lnTo>
                  <a:lnTo>
                    <a:pt x="53" y="63"/>
                  </a:lnTo>
                  <a:lnTo>
                    <a:pt x="53" y="64"/>
                  </a:lnTo>
                  <a:lnTo>
                    <a:pt x="54" y="64"/>
                  </a:lnTo>
                  <a:lnTo>
                    <a:pt x="55" y="64"/>
                  </a:lnTo>
                  <a:lnTo>
                    <a:pt x="56" y="63"/>
                  </a:lnTo>
                  <a:lnTo>
                    <a:pt x="57" y="63"/>
                  </a:lnTo>
                  <a:lnTo>
                    <a:pt x="57" y="62"/>
                  </a:lnTo>
                  <a:lnTo>
                    <a:pt x="56" y="61"/>
                  </a:lnTo>
                  <a:lnTo>
                    <a:pt x="57" y="61"/>
                  </a:lnTo>
                  <a:lnTo>
                    <a:pt x="59" y="59"/>
                  </a:lnTo>
                  <a:lnTo>
                    <a:pt x="59" y="58"/>
                  </a:lnTo>
                  <a:lnTo>
                    <a:pt x="60" y="58"/>
                  </a:lnTo>
                  <a:lnTo>
                    <a:pt x="61" y="58"/>
                  </a:lnTo>
                  <a:lnTo>
                    <a:pt x="62" y="58"/>
                  </a:lnTo>
                  <a:lnTo>
                    <a:pt x="63" y="58"/>
                  </a:lnTo>
                  <a:lnTo>
                    <a:pt x="64" y="58"/>
                  </a:lnTo>
                  <a:lnTo>
                    <a:pt x="64" y="59"/>
                  </a:lnTo>
                  <a:lnTo>
                    <a:pt x="64" y="58"/>
                  </a:lnTo>
                  <a:lnTo>
                    <a:pt x="65" y="58"/>
                  </a:lnTo>
                  <a:lnTo>
                    <a:pt x="65" y="57"/>
                  </a:lnTo>
                  <a:lnTo>
                    <a:pt x="66" y="57"/>
                  </a:lnTo>
                  <a:lnTo>
                    <a:pt x="68" y="56"/>
                  </a:lnTo>
                  <a:lnTo>
                    <a:pt x="69" y="56"/>
                  </a:lnTo>
                  <a:lnTo>
                    <a:pt x="69" y="55"/>
                  </a:lnTo>
                  <a:lnTo>
                    <a:pt x="70" y="55"/>
                  </a:lnTo>
                  <a:lnTo>
                    <a:pt x="70" y="54"/>
                  </a:lnTo>
                  <a:lnTo>
                    <a:pt x="71" y="54"/>
                  </a:lnTo>
                  <a:lnTo>
                    <a:pt x="72" y="53"/>
                  </a:lnTo>
                  <a:lnTo>
                    <a:pt x="73" y="53"/>
                  </a:lnTo>
                  <a:lnTo>
                    <a:pt x="73" y="52"/>
                  </a:lnTo>
                  <a:lnTo>
                    <a:pt x="74" y="52"/>
                  </a:lnTo>
                  <a:lnTo>
                    <a:pt x="74" y="50"/>
                  </a:lnTo>
                  <a:lnTo>
                    <a:pt x="76" y="50"/>
                  </a:lnTo>
                  <a:lnTo>
                    <a:pt x="76" y="49"/>
                  </a:lnTo>
                  <a:lnTo>
                    <a:pt x="77" y="47"/>
                  </a:lnTo>
                  <a:lnTo>
                    <a:pt x="78" y="45"/>
                  </a:lnTo>
                  <a:lnTo>
                    <a:pt x="81" y="46"/>
                  </a:lnTo>
                  <a:lnTo>
                    <a:pt x="85" y="44"/>
                  </a:lnTo>
                  <a:lnTo>
                    <a:pt x="87" y="38"/>
                  </a:lnTo>
                  <a:lnTo>
                    <a:pt x="90" y="37"/>
                  </a:lnTo>
                  <a:lnTo>
                    <a:pt x="100" y="36"/>
                  </a:lnTo>
                  <a:lnTo>
                    <a:pt x="107" y="32"/>
                  </a:lnTo>
                  <a:lnTo>
                    <a:pt x="115" y="33"/>
                  </a:lnTo>
                  <a:lnTo>
                    <a:pt x="120" y="31"/>
                  </a:lnTo>
                  <a:lnTo>
                    <a:pt x="123" y="30"/>
                  </a:lnTo>
                  <a:lnTo>
                    <a:pt x="125" y="29"/>
                  </a:lnTo>
                  <a:lnTo>
                    <a:pt x="129" y="29"/>
                  </a:lnTo>
                  <a:lnTo>
                    <a:pt x="133" y="27"/>
                  </a:lnTo>
                  <a:lnTo>
                    <a:pt x="135" y="25"/>
                  </a:lnTo>
                  <a:lnTo>
                    <a:pt x="137" y="25"/>
                  </a:lnTo>
                  <a:lnTo>
                    <a:pt x="139" y="25"/>
                  </a:lnTo>
                  <a:lnTo>
                    <a:pt x="140" y="27"/>
                  </a:lnTo>
                  <a:lnTo>
                    <a:pt x="141" y="29"/>
                  </a:lnTo>
                  <a:lnTo>
                    <a:pt x="142" y="32"/>
                  </a:lnTo>
                  <a:lnTo>
                    <a:pt x="143" y="33"/>
                  </a:lnTo>
                  <a:lnTo>
                    <a:pt x="145" y="33"/>
                  </a:lnTo>
                  <a:lnTo>
                    <a:pt x="146" y="33"/>
                  </a:lnTo>
                  <a:lnTo>
                    <a:pt x="146" y="32"/>
                  </a:lnTo>
                  <a:lnTo>
                    <a:pt x="147" y="31"/>
                  </a:lnTo>
                  <a:lnTo>
                    <a:pt x="147" y="24"/>
                  </a:lnTo>
                  <a:lnTo>
                    <a:pt x="148" y="23"/>
                  </a:lnTo>
                  <a:lnTo>
                    <a:pt x="148" y="22"/>
                  </a:lnTo>
                  <a:lnTo>
                    <a:pt x="149" y="21"/>
                  </a:lnTo>
                  <a:lnTo>
                    <a:pt x="150" y="21"/>
                  </a:lnTo>
                  <a:lnTo>
                    <a:pt x="151" y="21"/>
                  </a:lnTo>
                  <a:lnTo>
                    <a:pt x="152" y="22"/>
                  </a:lnTo>
                  <a:lnTo>
                    <a:pt x="154" y="24"/>
                  </a:lnTo>
                  <a:lnTo>
                    <a:pt x="155" y="23"/>
                  </a:lnTo>
                  <a:lnTo>
                    <a:pt x="156" y="22"/>
                  </a:lnTo>
                  <a:lnTo>
                    <a:pt x="157" y="21"/>
                  </a:lnTo>
                  <a:lnTo>
                    <a:pt x="157" y="19"/>
                  </a:lnTo>
                  <a:lnTo>
                    <a:pt x="156" y="17"/>
                  </a:lnTo>
                  <a:lnTo>
                    <a:pt x="155" y="17"/>
                  </a:lnTo>
                  <a:lnTo>
                    <a:pt x="151" y="19"/>
                  </a:lnTo>
                  <a:lnTo>
                    <a:pt x="150" y="19"/>
                  </a:lnTo>
                  <a:lnTo>
                    <a:pt x="149" y="17"/>
                  </a:lnTo>
                  <a:lnTo>
                    <a:pt x="149" y="16"/>
                  </a:lnTo>
                  <a:lnTo>
                    <a:pt x="149" y="15"/>
                  </a:lnTo>
                  <a:lnTo>
                    <a:pt x="150" y="14"/>
                  </a:lnTo>
                  <a:lnTo>
                    <a:pt x="152" y="12"/>
                  </a:lnTo>
                  <a:lnTo>
                    <a:pt x="155" y="10"/>
                  </a:lnTo>
                  <a:lnTo>
                    <a:pt x="155" y="8"/>
                  </a:lnTo>
                  <a:lnTo>
                    <a:pt x="155" y="6"/>
                  </a:lnTo>
                  <a:lnTo>
                    <a:pt x="156" y="4"/>
                  </a:lnTo>
                  <a:lnTo>
                    <a:pt x="156" y="3"/>
                  </a:lnTo>
                  <a:lnTo>
                    <a:pt x="158" y="0"/>
                  </a:lnTo>
                  <a:lnTo>
                    <a:pt x="159" y="0"/>
                  </a:lnTo>
                  <a:lnTo>
                    <a:pt x="160" y="2"/>
                  </a:lnTo>
                  <a:lnTo>
                    <a:pt x="160" y="3"/>
                  </a:lnTo>
                  <a:lnTo>
                    <a:pt x="160" y="11"/>
                  </a:lnTo>
                  <a:lnTo>
                    <a:pt x="160" y="12"/>
                  </a:lnTo>
                  <a:lnTo>
                    <a:pt x="162" y="13"/>
                  </a:lnTo>
                  <a:lnTo>
                    <a:pt x="162" y="14"/>
                  </a:lnTo>
                  <a:lnTo>
                    <a:pt x="163" y="19"/>
                  </a:lnTo>
                  <a:lnTo>
                    <a:pt x="163" y="20"/>
                  </a:lnTo>
                  <a:lnTo>
                    <a:pt x="164" y="20"/>
                  </a:lnTo>
                  <a:lnTo>
                    <a:pt x="164" y="21"/>
                  </a:lnTo>
                  <a:lnTo>
                    <a:pt x="165" y="21"/>
                  </a:lnTo>
                  <a:lnTo>
                    <a:pt x="172" y="22"/>
                  </a:lnTo>
                  <a:lnTo>
                    <a:pt x="174" y="22"/>
                  </a:lnTo>
                  <a:lnTo>
                    <a:pt x="175" y="22"/>
                  </a:lnTo>
                  <a:lnTo>
                    <a:pt x="175" y="23"/>
                  </a:lnTo>
                  <a:lnTo>
                    <a:pt x="176" y="22"/>
                  </a:lnTo>
                  <a:lnTo>
                    <a:pt x="176" y="23"/>
                  </a:lnTo>
                  <a:lnTo>
                    <a:pt x="176" y="24"/>
                  </a:lnTo>
                  <a:lnTo>
                    <a:pt x="176" y="25"/>
                  </a:lnTo>
                  <a:lnTo>
                    <a:pt x="177" y="25"/>
                  </a:lnTo>
                  <a:lnTo>
                    <a:pt x="177" y="27"/>
                  </a:lnTo>
                  <a:lnTo>
                    <a:pt x="178" y="27"/>
                  </a:lnTo>
                  <a:lnTo>
                    <a:pt x="178" y="28"/>
                  </a:lnTo>
                  <a:lnTo>
                    <a:pt x="178" y="29"/>
                  </a:lnTo>
                  <a:lnTo>
                    <a:pt x="178" y="30"/>
                  </a:lnTo>
                  <a:lnTo>
                    <a:pt x="178" y="31"/>
                  </a:lnTo>
                  <a:lnTo>
                    <a:pt x="178" y="32"/>
                  </a:lnTo>
                  <a:lnTo>
                    <a:pt x="178" y="33"/>
                  </a:lnTo>
                  <a:lnTo>
                    <a:pt x="178" y="34"/>
                  </a:lnTo>
                  <a:lnTo>
                    <a:pt x="180" y="33"/>
                  </a:lnTo>
                  <a:lnTo>
                    <a:pt x="181" y="32"/>
                  </a:lnTo>
                  <a:lnTo>
                    <a:pt x="182" y="32"/>
                  </a:lnTo>
                  <a:lnTo>
                    <a:pt x="182" y="31"/>
                  </a:lnTo>
                  <a:lnTo>
                    <a:pt x="183" y="31"/>
                  </a:lnTo>
                  <a:lnTo>
                    <a:pt x="184" y="31"/>
                  </a:lnTo>
                  <a:lnTo>
                    <a:pt x="185" y="31"/>
                  </a:lnTo>
                  <a:lnTo>
                    <a:pt x="185" y="30"/>
                  </a:lnTo>
                  <a:lnTo>
                    <a:pt x="186" y="30"/>
                  </a:lnTo>
                  <a:lnTo>
                    <a:pt x="186" y="29"/>
                  </a:lnTo>
                  <a:lnTo>
                    <a:pt x="188" y="29"/>
                  </a:lnTo>
                  <a:lnTo>
                    <a:pt x="189" y="29"/>
                  </a:lnTo>
                  <a:lnTo>
                    <a:pt x="191" y="29"/>
                  </a:lnTo>
                  <a:lnTo>
                    <a:pt x="192" y="30"/>
                  </a:lnTo>
                  <a:lnTo>
                    <a:pt x="193" y="31"/>
                  </a:lnTo>
                  <a:lnTo>
                    <a:pt x="193" y="32"/>
                  </a:lnTo>
                  <a:lnTo>
                    <a:pt x="193" y="34"/>
                  </a:lnTo>
                  <a:lnTo>
                    <a:pt x="194" y="34"/>
                  </a:lnTo>
                  <a:lnTo>
                    <a:pt x="194" y="36"/>
                  </a:lnTo>
                  <a:lnTo>
                    <a:pt x="194" y="37"/>
                  </a:lnTo>
                  <a:lnTo>
                    <a:pt x="194" y="38"/>
                  </a:lnTo>
                  <a:lnTo>
                    <a:pt x="194" y="39"/>
                  </a:lnTo>
                  <a:lnTo>
                    <a:pt x="193" y="39"/>
                  </a:lnTo>
                  <a:lnTo>
                    <a:pt x="192" y="39"/>
                  </a:lnTo>
                  <a:lnTo>
                    <a:pt x="192" y="40"/>
                  </a:lnTo>
                  <a:lnTo>
                    <a:pt x="191" y="40"/>
                  </a:lnTo>
                  <a:lnTo>
                    <a:pt x="190" y="40"/>
                  </a:lnTo>
                  <a:lnTo>
                    <a:pt x="189" y="40"/>
                  </a:lnTo>
                  <a:lnTo>
                    <a:pt x="188" y="41"/>
                  </a:lnTo>
                  <a:lnTo>
                    <a:pt x="186" y="41"/>
                  </a:lnTo>
                  <a:lnTo>
                    <a:pt x="188" y="41"/>
                  </a:lnTo>
                  <a:lnTo>
                    <a:pt x="188" y="42"/>
                  </a:lnTo>
                  <a:lnTo>
                    <a:pt x="188" y="44"/>
                  </a:lnTo>
                  <a:lnTo>
                    <a:pt x="189" y="44"/>
                  </a:lnTo>
                  <a:lnTo>
                    <a:pt x="189" y="45"/>
                  </a:lnTo>
                  <a:lnTo>
                    <a:pt x="188" y="45"/>
                  </a:lnTo>
                  <a:lnTo>
                    <a:pt x="188" y="46"/>
                  </a:lnTo>
                  <a:lnTo>
                    <a:pt x="188" y="47"/>
                  </a:lnTo>
                  <a:lnTo>
                    <a:pt x="188" y="48"/>
                  </a:lnTo>
                  <a:lnTo>
                    <a:pt x="188" y="50"/>
                  </a:lnTo>
                  <a:lnTo>
                    <a:pt x="189" y="50"/>
                  </a:lnTo>
                  <a:lnTo>
                    <a:pt x="188" y="52"/>
                  </a:lnTo>
                  <a:lnTo>
                    <a:pt x="186" y="53"/>
                  </a:lnTo>
                  <a:lnTo>
                    <a:pt x="185" y="53"/>
                  </a:lnTo>
                  <a:lnTo>
                    <a:pt x="185" y="54"/>
                  </a:lnTo>
                  <a:lnTo>
                    <a:pt x="185" y="55"/>
                  </a:lnTo>
                  <a:lnTo>
                    <a:pt x="186" y="55"/>
                  </a:lnTo>
                  <a:lnTo>
                    <a:pt x="188" y="55"/>
                  </a:lnTo>
                  <a:lnTo>
                    <a:pt x="188" y="56"/>
                  </a:lnTo>
                  <a:lnTo>
                    <a:pt x="189" y="56"/>
                  </a:lnTo>
                  <a:lnTo>
                    <a:pt x="190" y="57"/>
                  </a:lnTo>
                  <a:lnTo>
                    <a:pt x="191" y="58"/>
                  </a:lnTo>
                  <a:lnTo>
                    <a:pt x="191" y="59"/>
                  </a:lnTo>
                  <a:lnTo>
                    <a:pt x="192" y="59"/>
                  </a:lnTo>
                  <a:lnTo>
                    <a:pt x="192" y="61"/>
                  </a:lnTo>
                  <a:lnTo>
                    <a:pt x="192" y="64"/>
                  </a:lnTo>
                  <a:lnTo>
                    <a:pt x="192" y="65"/>
                  </a:lnTo>
                  <a:lnTo>
                    <a:pt x="192" y="66"/>
                  </a:lnTo>
                  <a:lnTo>
                    <a:pt x="192" y="67"/>
                  </a:lnTo>
                  <a:lnTo>
                    <a:pt x="193" y="69"/>
                  </a:lnTo>
                  <a:lnTo>
                    <a:pt x="194" y="69"/>
                  </a:lnTo>
                  <a:lnTo>
                    <a:pt x="194" y="70"/>
                  </a:lnTo>
                  <a:lnTo>
                    <a:pt x="195" y="70"/>
                  </a:lnTo>
                  <a:lnTo>
                    <a:pt x="197" y="70"/>
                  </a:lnTo>
                  <a:lnTo>
                    <a:pt x="197" y="71"/>
                  </a:lnTo>
                  <a:lnTo>
                    <a:pt x="198" y="71"/>
                  </a:lnTo>
                  <a:lnTo>
                    <a:pt x="198" y="72"/>
                  </a:lnTo>
                  <a:lnTo>
                    <a:pt x="199" y="72"/>
                  </a:lnTo>
                  <a:lnTo>
                    <a:pt x="199" y="73"/>
                  </a:lnTo>
                  <a:lnTo>
                    <a:pt x="200" y="72"/>
                  </a:lnTo>
                  <a:lnTo>
                    <a:pt x="201" y="73"/>
                  </a:lnTo>
                  <a:lnTo>
                    <a:pt x="202" y="74"/>
                  </a:lnTo>
                  <a:lnTo>
                    <a:pt x="202" y="75"/>
                  </a:lnTo>
                  <a:lnTo>
                    <a:pt x="203" y="75"/>
                  </a:lnTo>
                  <a:lnTo>
                    <a:pt x="205" y="77"/>
                  </a:lnTo>
                  <a:lnTo>
                    <a:pt x="203" y="78"/>
                  </a:lnTo>
                  <a:lnTo>
                    <a:pt x="202" y="79"/>
                  </a:lnTo>
                  <a:lnTo>
                    <a:pt x="201" y="79"/>
                  </a:lnTo>
                  <a:lnTo>
                    <a:pt x="201" y="78"/>
                  </a:lnTo>
                  <a:lnTo>
                    <a:pt x="199" y="78"/>
                  </a:lnTo>
                  <a:lnTo>
                    <a:pt x="199" y="80"/>
                  </a:lnTo>
                  <a:lnTo>
                    <a:pt x="198" y="80"/>
                  </a:lnTo>
                  <a:lnTo>
                    <a:pt x="197" y="80"/>
                  </a:lnTo>
                  <a:lnTo>
                    <a:pt x="195" y="80"/>
                  </a:lnTo>
                  <a:lnTo>
                    <a:pt x="194" y="80"/>
                  </a:lnTo>
                  <a:lnTo>
                    <a:pt x="194" y="81"/>
                  </a:lnTo>
                  <a:lnTo>
                    <a:pt x="192" y="80"/>
                  </a:lnTo>
                  <a:lnTo>
                    <a:pt x="191" y="80"/>
                  </a:lnTo>
                  <a:lnTo>
                    <a:pt x="190" y="80"/>
                  </a:lnTo>
                  <a:lnTo>
                    <a:pt x="189" y="80"/>
                  </a:lnTo>
                  <a:lnTo>
                    <a:pt x="188" y="80"/>
                  </a:lnTo>
                  <a:lnTo>
                    <a:pt x="186" y="80"/>
                  </a:lnTo>
                  <a:lnTo>
                    <a:pt x="185" y="80"/>
                  </a:lnTo>
                  <a:lnTo>
                    <a:pt x="186" y="81"/>
                  </a:lnTo>
                  <a:lnTo>
                    <a:pt x="186" y="82"/>
                  </a:lnTo>
                  <a:lnTo>
                    <a:pt x="185" y="82"/>
                  </a:lnTo>
                  <a:lnTo>
                    <a:pt x="185" y="83"/>
                  </a:lnTo>
                  <a:lnTo>
                    <a:pt x="184" y="83"/>
                  </a:lnTo>
                  <a:lnTo>
                    <a:pt x="184" y="84"/>
                  </a:lnTo>
                  <a:lnTo>
                    <a:pt x="183" y="84"/>
                  </a:lnTo>
                  <a:lnTo>
                    <a:pt x="183" y="86"/>
                  </a:lnTo>
                  <a:lnTo>
                    <a:pt x="184" y="86"/>
                  </a:lnTo>
                  <a:lnTo>
                    <a:pt x="182" y="87"/>
                  </a:lnTo>
                  <a:lnTo>
                    <a:pt x="182" y="88"/>
                  </a:lnTo>
                  <a:lnTo>
                    <a:pt x="180" y="91"/>
                  </a:lnTo>
                  <a:lnTo>
                    <a:pt x="178" y="91"/>
                  </a:lnTo>
                  <a:lnTo>
                    <a:pt x="177" y="91"/>
                  </a:lnTo>
                  <a:lnTo>
                    <a:pt x="177" y="92"/>
                  </a:lnTo>
                  <a:lnTo>
                    <a:pt x="178" y="95"/>
                  </a:lnTo>
                  <a:lnTo>
                    <a:pt x="180" y="97"/>
                  </a:lnTo>
                  <a:lnTo>
                    <a:pt x="178" y="97"/>
                  </a:lnTo>
                  <a:lnTo>
                    <a:pt x="177" y="96"/>
                  </a:lnTo>
                  <a:lnTo>
                    <a:pt x="173" y="91"/>
                  </a:lnTo>
                  <a:lnTo>
                    <a:pt x="172" y="90"/>
                  </a:lnTo>
                  <a:lnTo>
                    <a:pt x="171" y="89"/>
                  </a:lnTo>
                  <a:lnTo>
                    <a:pt x="171" y="88"/>
                  </a:lnTo>
                  <a:lnTo>
                    <a:pt x="169" y="88"/>
                  </a:lnTo>
                  <a:lnTo>
                    <a:pt x="169" y="86"/>
                  </a:lnTo>
                  <a:lnTo>
                    <a:pt x="168" y="84"/>
                  </a:lnTo>
                  <a:lnTo>
                    <a:pt x="167" y="83"/>
                  </a:lnTo>
                  <a:lnTo>
                    <a:pt x="166" y="83"/>
                  </a:lnTo>
                  <a:lnTo>
                    <a:pt x="165" y="83"/>
                  </a:lnTo>
                  <a:lnTo>
                    <a:pt x="164" y="84"/>
                  </a:lnTo>
                  <a:lnTo>
                    <a:pt x="162" y="86"/>
                  </a:lnTo>
                  <a:lnTo>
                    <a:pt x="160" y="86"/>
                  </a:lnTo>
                  <a:lnTo>
                    <a:pt x="159" y="88"/>
                  </a:lnTo>
                  <a:lnTo>
                    <a:pt x="159" y="87"/>
                  </a:lnTo>
                  <a:lnTo>
                    <a:pt x="158" y="88"/>
                  </a:lnTo>
                  <a:lnTo>
                    <a:pt x="157" y="88"/>
                  </a:lnTo>
                  <a:lnTo>
                    <a:pt x="156" y="90"/>
                  </a:lnTo>
                  <a:lnTo>
                    <a:pt x="155" y="90"/>
                  </a:lnTo>
                  <a:lnTo>
                    <a:pt x="155" y="89"/>
                  </a:lnTo>
                  <a:lnTo>
                    <a:pt x="154" y="89"/>
                  </a:lnTo>
                  <a:lnTo>
                    <a:pt x="154" y="88"/>
                  </a:lnTo>
                  <a:lnTo>
                    <a:pt x="152" y="88"/>
                  </a:lnTo>
                  <a:lnTo>
                    <a:pt x="151" y="87"/>
                  </a:lnTo>
                  <a:lnTo>
                    <a:pt x="150" y="87"/>
                  </a:lnTo>
                  <a:lnTo>
                    <a:pt x="149" y="86"/>
                  </a:lnTo>
                  <a:lnTo>
                    <a:pt x="148" y="86"/>
                  </a:lnTo>
                  <a:lnTo>
                    <a:pt x="147" y="84"/>
                  </a:lnTo>
                  <a:lnTo>
                    <a:pt x="145" y="83"/>
                  </a:lnTo>
                  <a:lnTo>
                    <a:pt x="143" y="83"/>
                  </a:lnTo>
                  <a:lnTo>
                    <a:pt x="142" y="83"/>
                  </a:lnTo>
                  <a:lnTo>
                    <a:pt x="142" y="84"/>
                  </a:lnTo>
                  <a:lnTo>
                    <a:pt x="141" y="86"/>
                  </a:lnTo>
                  <a:lnTo>
                    <a:pt x="142" y="87"/>
                  </a:lnTo>
                  <a:lnTo>
                    <a:pt x="143" y="88"/>
                  </a:lnTo>
                  <a:lnTo>
                    <a:pt x="145" y="88"/>
                  </a:lnTo>
                  <a:lnTo>
                    <a:pt x="145" y="89"/>
                  </a:lnTo>
                  <a:lnTo>
                    <a:pt x="146" y="89"/>
                  </a:lnTo>
                  <a:lnTo>
                    <a:pt x="145" y="89"/>
                  </a:lnTo>
                  <a:lnTo>
                    <a:pt x="143" y="89"/>
                  </a:lnTo>
                  <a:lnTo>
                    <a:pt x="142" y="89"/>
                  </a:lnTo>
                  <a:lnTo>
                    <a:pt x="140" y="89"/>
                  </a:lnTo>
                  <a:lnTo>
                    <a:pt x="139" y="89"/>
                  </a:lnTo>
                  <a:lnTo>
                    <a:pt x="139" y="88"/>
                  </a:lnTo>
                  <a:lnTo>
                    <a:pt x="138" y="87"/>
                  </a:lnTo>
                  <a:lnTo>
                    <a:pt x="137" y="87"/>
                  </a:lnTo>
                  <a:lnTo>
                    <a:pt x="137" y="86"/>
                  </a:lnTo>
                  <a:lnTo>
                    <a:pt x="135" y="86"/>
                  </a:lnTo>
                  <a:lnTo>
                    <a:pt x="134" y="86"/>
                  </a:lnTo>
                  <a:lnTo>
                    <a:pt x="133" y="84"/>
                  </a:lnTo>
                  <a:lnTo>
                    <a:pt x="132" y="84"/>
                  </a:lnTo>
                  <a:lnTo>
                    <a:pt x="132" y="83"/>
                  </a:lnTo>
                  <a:lnTo>
                    <a:pt x="132" y="84"/>
                  </a:lnTo>
                  <a:lnTo>
                    <a:pt x="131" y="84"/>
                  </a:lnTo>
                  <a:lnTo>
                    <a:pt x="130" y="84"/>
                  </a:lnTo>
                  <a:lnTo>
                    <a:pt x="129" y="83"/>
                  </a:lnTo>
                  <a:lnTo>
                    <a:pt x="129" y="84"/>
                  </a:lnTo>
                  <a:lnTo>
                    <a:pt x="125" y="81"/>
                  </a:lnTo>
                  <a:lnTo>
                    <a:pt x="124" y="81"/>
                  </a:lnTo>
                  <a:lnTo>
                    <a:pt x="123" y="81"/>
                  </a:lnTo>
                  <a:lnTo>
                    <a:pt x="122" y="80"/>
                  </a:lnTo>
                  <a:lnTo>
                    <a:pt x="122" y="81"/>
                  </a:lnTo>
                  <a:lnTo>
                    <a:pt x="122" y="82"/>
                  </a:lnTo>
                  <a:lnTo>
                    <a:pt x="122" y="83"/>
                  </a:lnTo>
                  <a:lnTo>
                    <a:pt x="122" y="84"/>
                  </a:lnTo>
                  <a:lnTo>
                    <a:pt x="121" y="84"/>
                  </a:lnTo>
                  <a:lnTo>
                    <a:pt x="121" y="86"/>
                  </a:lnTo>
                  <a:lnTo>
                    <a:pt x="121" y="87"/>
                  </a:lnTo>
                  <a:lnTo>
                    <a:pt x="121" y="88"/>
                  </a:lnTo>
                  <a:lnTo>
                    <a:pt x="119" y="89"/>
                  </a:lnTo>
                  <a:lnTo>
                    <a:pt x="117" y="89"/>
                  </a:lnTo>
                  <a:lnTo>
                    <a:pt x="117" y="90"/>
                  </a:lnTo>
                  <a:lnTo>
                    <a:pt x="117" y="89"/>
                  </a:lnTo>
                  <a:lnTo>
                    <a:pt x="116" y="89"/>
                  </a:lnTo>
                  <a:lnTo>
                    <a:pt x="115" y="89"/>
                  </a:lnTo>
                  <a:lnTo>
                    <a:pt x="114" y="90"/>
                  </a:lnTo>
                  <a:lnTo>
                    <a:pt x="114" y="92"/>
                  </a:lnTo>
                  <a:lnTo>
                    <a:pt x="114" y="94"/>
                  </a:lnTo>
                  <a:lnTo>
                    <a:pt x="115" y="95"/>
                  </a:lnTo>
                  <a:lnTo>
                    <a:pt x="114" y="95"/>
                  </a:lnTo>
                  <a:lnTo>
                    <a:pt x="114" y="96"/>
                  </a:lnTo>
                  <a:lnTo>
                    <a:pt x="115" y="96"/>
                  </a:lnTo>
                  <a:lnTo>
                    <a:pt x="115" y="97"/>
                  </a:lnTo>
                  <a:lnTo>
                    <a:pt x="114" y="98"/>
                  </a:lnTo>
                  <a:lnTo>
                    <a:pt x="113" y="98"/>
                  </a:lnTo>
                  <a:lnTo>
                    <a:pt x="112" y="99"/>
                  </a:lnTo>
                  <a:lnTo>
                    <a:pt x="111" y="99"/>
                  </a:lnTo>
                  <a:lnTo>
                    <a:pt x="109" y="99"/>
                  </a:lnTo>
                  <a:lnTo>
                    <a:pt x="108" y="99"/>
                  </a:lnTo>
                  <a:lnTo>
                    <a:pt x="108" y="100"/>
                  </a:lnTo>
                  <a:lnTo>
                    <a:pt x="108" y="101"/>
                  </a:lnTo>
                  <a:lnTo>
                    <a:pt x="108" y="103"/>
                  </a:lnTo>
                  <a:lnTo>
                    <a:pt x="108" y="104"/>
                  </a:lnTo>
                  <a:lnTo>
                    <a:pt x="108" y="103"/>
                  </a:lnTo>
                  <a:lnTo>
                    <a:pt x="107" y="103"/>
                  </a:lnTo>
                  <a:lnTo>
                    <a:pt x="106" y="101"/>
                  </a:lnTo>
                  <a:lnTo>
                    <a:pt x="106" y="100"/>
                  </a:lnTo>
                  <a:lnTo>
                    <a:pt x="105" y="100"/>
                  </a:lnTo>
                  <a:lnTo>
                    <a:pt x="105" y="99"/>
                  </a:lnTo>
                  <a:lnTo>
                    <a:pt x="104" y="99"/>
                  </a:lnTo>
                  <a:lnTo>
                    <a:pt x="104" y="98"/>
                  </a:lnTo>
                  <a:lnTo>
                    <a:pt x="103" y="97"/>
                  </a:lnTo>
                  <a:lnTo>
                    <a:pt x="102" y="97"/>
                  </a:lnTo>
                  <a:lnTo>
                    <a:pt x="100" y="96"/>
                  </a:lnTo>
                  <a:lnTo>
                    <a:pt x="99" y="96"/>
                  </a:lnTo>
                  <a:lnTo>
                    <a:pt x="99" y="95"/>
                  </a:lnTo>
                  <a:lnTo>
                    <a:pt x="98" y="95"/>
                  </a:lnTo>
                  <a:lnTo>
                    <a:pt x="98" y="94"/>
                  </a:lnTo>
                  <a:lnTo>
                    <a:pt x="97" y="94"/>
                  </a:lnTo>
                  <a:lnTo>
                    <a:pt x="97" y="92"/>
                  </a:lnTo>
                  <a:lnTo>
                    <a:pt x="96" y="92"/>
                  </a:lnTo>
                  <a:lnTo>
                    <a:pt x="96" y="91"/>
                  </a:lnTo>
                  <a:lnTo>
                    <a:pt x="95" y="91"/>
                  </a:lnTo>
                  <a:lnTo>
                    <a:pt x="95" y="90"/>
                  </a:lnTo>
                  <a:lnTo>
                    <a:pt x="94" y="90"/>
                  </a:lnTo>
                  <a:lnTo>
                    <a:pt x="94" y="91"/>
                  </a:lnTo>
                  <a:lnTo>
                    <a:pt x="92" y="91"/>
                  </a:lnTo>
                  <a:lnTo>
                    <a:pt x="92" y="92"/>
                  </a:lnTo>
                  <a:lnTo>
                    <a:pt x="91" y="92"/>
                  </a:lnTo>
                  <a:lnTo>
                    <a:pt x="91" y="94"/>
                  </a:lnTo>
                  <a:lnTo>
                    <a:pt x="90" y="92"/>
                  </a:lnTo>
                  <a:lnTo>
                    <a:pt x="90" y="94"/>
                  </a:lnTo>
                  <a:lnTo>
                    <a:pt x="89" y="94"/>
                  </a:lnTo>
                  <a:lnTo>
                    <a:pt x="89" y="95"/>
                  </a:lnTo>
                  <a:lnTo>
                    <a:pt x="89" y="94"/>
                  </a:lnTo>
                  <a:lnTo>
                    <a:pt x="88" y="94"/>
                  </a:lnTo>
                  <a:lnTo>
                    <a:pt x="88" y="92"/>
                  </a:lnTo>
                  <a:lnTo>
                    <a:pt x="88" y="91"/>
                  </a:lnTo>
                  <a:lnTo>
                    <a:pt x="87" y="91"/>
                  </a:lnTo>
                  <a:lnTo>
                    <a:pt x="87" y="90"/>
                  </a:lnTo>
                  <a:lnTo>
                    <a:pt x="87" y="89"/>
                  </a:lnTo>
                  <a:lnTo>
                    <a:pt x="87" y="88"/>
                  </a:lnTo>
                  <a:lnTo>
                    <a:pt x="88" y="87"/>
                  </a:lnTo>
                  <a:lnTo>
                    <a:pt x="87" y="87"/>
                  </a:lnTo>
                  <a:lnTo>
                    <a:pt x="86" y="87"/>
                  </a:lnTo>
                  <a:lnTo>
                    <a:pt x="85" y="87"/>
                  </a:lnTo>
                  <a:lnTo>
                    <a:pt x="85" y="88"/>
                  </a:lnTo>
                  <a:lnTo>
                    <a:pt x="83" y="88"/>
                  </a:lnTo>
                  <a:lnTo>
                    <a:pt x="82" y="88"/>
                  </a:lnTo>
                  <a:lnTo>
                    <a:pt x="81" y="89"/>
                  </a:lnTo>
                  <a:lnTo>
                    <a:pt x="81" y="87"/>
                  </a:lnTo>
                  <a:lnTo>
                    <a:pt x="80" y="87"/>
                  </a:lnTo>
                  <a:lnTo>
                    <a:pt x="79" y="87"/>
                  </a:lnTo>
                  <a:lnTo>
                    <a:pt x="78" y="87"/>
                  </a:lnTo>
                  <a:lnTo>
                    <a:pt x="77" y="87"/>
                  </a:lnTo>
                  <a:lnTo>
                    <a:pt x="77" y="88"/>
                  </a:lnTo>
                  <a:lnTo>
                    <a:pt x="76" y="88"/>
                  </a:lnTo>
                  <a:lnTo>
                    <a:pt x="74" y="87"/>
                  </a:lnTo>
                  <a:lnTo>
                    <a:pt x="73" y="88"/>
                  </a:lnTo>
                  <a:lnTo>
                    <a:pt x="74" y="89"/>
                  </a:lnTo>
                  <a:lnTo>
                    <a:pt x="74" y="90"/>
                  </a:lnTo>
                  <a:lnTo>
                    <a:pt x="73" y="91"/>
                  </a:lnTo>
                  <a:lnTo>
                    <a:pt x="72" y="91"/>
                  </a:lnTo>
                  <a:lnTo>
                    <a:pt x="71" y="91"/>
                  </a:lnTo>
                  <a:lnTo>
                    <a:pt x="71" y="92"/>
                  </a:lnTo>
                  <a:lnTo>
                    <a:pt x="70" y="92"/>
                  </a:lnTo>
                  <a:lnTo>
                    <a:pt x="69" y="92"/>
                  </a:lnTo>
                  <a:lnTo>
                    <a:pt x="68" y="92"/>
                  </a:lnTo>
                  <a:lnTo>
                    <a:pt x="66" y="92"/>
                  </a:lnTo>
                  <a:lnTo>
                    <a:pt x="66" y="94"/>
                  </a:lnTo>
                  <a:lnTo>
                    <a:pt x="66" y="95"/>
                  </a:lnTo>
                  <a:lnTo>
                    <a:pt x="65" y="95"/>
                  </a:lnTo>
                  <a:lnTo>
                    <a:pt x="64" y="95"/>
                  </a:lnTo>
                  <a:lnTo>
                    <a:pt x="63" y="95"/>
                  </a:lnTo>
                  <a:lnTo>
                    <a:pt x="62" y="95"/>
                  </a:lnTo>
                  <a:lnTo>
                    <a:pt x="61" y="95"/>
                  </a:lnTo>
                  <a:lnTo>
                    <a:pt x="61" y="96"/>
                  </a:lnTo>
                  <a:lnTo>
                    <a:pt x="60" y="96"/>
                  </a:lnTo>
                  <a:lnTo>
                    <a:pt x="60" y="97"/>
                  </a:lnTo>
                  <a:lnTo>
                    <a:pt x="59" y="97"/>
                  </a:lnTo>
                  <a:lnTo>
                    <a:pt x="57" y="97"/>
                  </a:lnTo>
                  <a:lnTo>
                    <a:pt x="56" y="97"/>
                  </a:lnTo>
                  <a:lnTo>
                    <a:pt x="55" y="97"/>
                  </a:lnTo>
                  <a:lnTo>
                    <a:pt x="54" y="98"/>
                  </a:lnTo>
                  <a:lnTo>
                    <a:pt x="53" y="98"/>
                  </a:lnTo>
                  <a:lnTo>
                    <a:pt x="52" y="98"/>
                  </a:lnTo>
                  <a:lnTo>
                    <a:pt x="51" y="98"/>
                  </a:lnTo>
                  <a:lnTo>
                    <a:pt x="50" y="98"/>
                  </a:lnTo>
                  <a:lnTo>
                    <a:pt x="45" y="99"/>
                  </a:lnTo>
                  <a:lnTo>
                    <a:pt x="45" y="106"/>
                  </a:lnTo>
                  <a:lnTo>
                    <a:pt x="42" y="106"/>
                  </a:lnTo>
                  <a:lnTo>
                    <a:pt x="37" y="10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Freeform 153">
              <a:extLst>
                <a:ext uri="{FF2B5EF4-FFF2-40B4-BE49-F238E27FC236}">
                  <a16:creationId xmlns:a16="http://schemas.microsoft.com/office/drawing/2014/main" id="{3AB85370-E886-C609-6EE2-6A4114CFE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7238" y="725488"/>
              <a:ext cx="127000" cy="165100"/>
            </a:xfrm>
            <a:custGeom>
              <a:avLst/>
              <a:gdLst>
                <a:gd name="T0" fmla="*/ 9 w 80"/>
                <a:gd name="T1" fmla="*/ 48 h 104"/>
                <a:gd name="T2" fmla="*/ 0 w 80"/>
                <a:gd name="T3" fmla="*/ 37 h 104"/>
                <a:gd name="T4" fmla="*/ 8 w 80"/>
                <a:gd name="T5" fmla="*/ 21 h 104"/>
                <a:gd name="T6" fmla="*/ 22 w 80"/>
                <a:gd name="T7" fmla="*/ 19 h 104"/>
                <a:gd name="T8" fmla="*/ 31 w 80"/>
                <a:gd name="T9" fmla="*/ 8 h 104"/>
                <a:gd name="T10" fmla="*/ 48 w 80"/>
                <a:gd name="T11" fmla="*/ 5 h 104"/>
                <a:gd name="T12" fmla="*/ 50 w 80"/>
                <a:gd name="T13" fmla="*/ 13 h 104"/>
                <a:gd name="T14" fmla="*/ 59 w 80"/>
                <a:gd name="T15" fmla="*/ 17 h 104"/>
                <a:gd name="T16" fmla="*/ 69 w 80"/>
                <a:gd name="T17" fmla="*/ 15 h 104"/>
                <a:gd name="T18" fmla="*/ 68 w 80"/>
                <a:gd name="T19" fmla="*/ 29 h 104"/>
                <a:gd name="T20" fmla="*/ 69 w 80"/>
                <a:gd name="T21" fmla="*/ 30 h 104"/>
                <a:gd name="T22" fmla="*/ 69 w 80"/>
                <a:gd name="T23" fmla="*/ 30 h 104"/>
                <a:gd name="T24" fmla="*/ 74 w 80"/>
                <a:gd name="T25" fmla="*/ 34 h 104"/>
                <a:gd name="T26" fmla="*/ 76 w 80"/>
                <a:gd name="T27" fmla="*/ 33 h 104"/>
                <a:gd name="T28" fmla="*/ 77 w 80"/>
                <a:gd name="T29" fmla="*/ 42 h 104"/>
                <a:gd name="T30" fmla="*/ 68 w 80"/>
                <a:gd name="T31" fmla="*/ 44 h 104"/>
                <a:gd name="T32" fmla="*/ 64 w 80"/>
                <a:gd name="T33" fmla="*/ 47 h 104"/>
                <a:gd name="T34" fmla="*/ 64 w 80"/>
                <a:gd name="T35" fmla="*/ 50 h 104"/>
                <a:gd name="T36" fmla="*/ 64 w 80"/>
                <a:gd name="T37" fmla="*/ 51 h 104"/>
                <a:gd name="T38" fmla="*/ 64 w 80"/>
                <a:gd name="T39" fmla="*/ 53 h 104"/>
                <a:gd name="T40" fmla="*/ 66 w 80"/>
                <a:gd name="T41" fmla="*/ 55 h 104"/>
                <a:gd name="T42" fmla="*/ 67 w 80"/>
                <a:gd name="T43" fmla="*/ 55 h 104"/>
                <a:gd name="T44" fmla="*/ 68 w 80"/>
                <a:gd name="T45" fmla="*/ 59 h 104"/>
                <a:gd name="T46" fmla="*/ 68 w 80"/>
                <a:gd name="T47" fmla="*/ 60 h 104"/>
                <a:gd name="T48" fmla="*/ 65 w 80"/>
                <a:gd name="T49" fmla="*/ 73 h 104"/>
                <a:gd name="T50" fmla="*/ 64 w 80"/>
                <a:gd name="T51" fmla="*/ 72 h 104"/>
                <a:gd name="T52" fmla="*/ 64 w 80"/>
                <a:gd name="T53" fmla="*/ 73 h 104"/>
                <a:gd name="T54" fmla="*/ 60 w 80"/>
                <a:gd name="T55" fmla="*/ 75 h 104"/>
                <a:gd name="T56" fmla="*/ 59 w 80"/>
                <a:gd name="T57" fmla="*/ 75 h 104"/>
                <a:gd name="T58" fmla="*/ 59 w 80"/>
                <a:gd name="T59" fmla="*/ 77 h 104"/>
                <a:gd name="T60" fmla="*/ 58 w 80"/>
                <a:gd name="T61" fmla="*/ 78 h 104"/>
                <a:gd name="T62" fmla="*/ 58 w 80"/>
                <a:gd name="T63" fmla="*/ 79 h 104"/>
                <a:gd name="T64" fmla="*/ 57 w 80"/>
                <a:gd name="T65" fmla="*/ 80 h 104"/>
                <a:gd name="T66" fmla="*/ 51 w 80"/>
                <a:gd name="T67" fmla="*/ 87 h 104"/>
                <a:gd name="T68" fmla="*/ 51 w 80"/>
                <a:gd name="T69" fmla="*/ 88 h 104"/>
                <a:gd name="T70" fmla="*/ 50 w 80"/>
                <a:gd name="T71" fmla="*/ 89 h 104"/>
                <a:gd name="T72" fmla="*/ 43 w 80"/>
                <a:gd name="T73" fmla="*/ 101 h 104"/>
                <a:gd name="T74" fmla="*/ 35 w 80"/>
                <a:gd name="T75" fmla="*/ 104 h 104"/>
                <a:gd name="T76" fmla="*/ 35 w 80"/>
                <a:gd name="T77" fmla="*/ 100 h 104"/>
                <a:gd name="T78" fmla="*/ 35 w 80"/>
                <a:gd name="T79" fmla="*/ 94 h 104"/>
                <a:gd name="T80" fmla="*/ 34 w 80"/>
                <a:gd name="T81" fmla="*/ 92 h 104"/>
                <a:gd name="T82" fmla="*/ 34 w 80"/>
                <a:gd name="T83" fmla="*/ 92 h 104"/>
                <a:gd name="T84" fmla="*/ 32 w 80"/>
                <a:gd name="T85" fmla="*/ 89 h 104"/>
                <a:gd name="T86" fmla="*/ 31 w 80"/>
                <a:gd name="T87" fmla="*/ 87 h 104"/>
                <a:gd name="T88" fmla="*/ 29 w 80"/>
                <a:gd name="T89" fmla="*/ 86 h 104"/>
                <a:gd name="T90" fmla="*/ 30 w 80"/>
                <a:gd name="T91" fmla="*/ 81 h 104"/>
                <a:gd name="T92" fmla="*/ 32 w 80"/>
                <a:gd name="T93" fmla="*/ 77 h 104"/>
                <a:gd name="T94" fmla="*/ 31 w 80"/>
                <a:gd name="T95" fmla="*/ 77 h 104"/>
                <a:gd name="T96" fmla="*/ 31 w 80"/>
                <a:gd name="T97" fmla="*/ 76 h 104"/>
                <a:gd name="T98" fmla="*/ 32 w 80"/>
                <a:gd name="T99" fmla="*/ 72 h 104"/>
                <a:gd name="T100" fmla="*/ 25 w 80"/>
                <a:gd name="T101" fmla="*/ 68 h 104"/>
                <a:gd name="T102" fmla="*/ 23 w 80"/>
                <a:gd name="T103" fmla="*/ 68 h 104"/>
                <a:gd name="T104" fmla="*/ 9 w 80"/>
                <a:gd name="T105" fmla="*/ 65 h 104"/>
                <a:gd name="T106" fmla="*/ 7 w 80"/>
                <a:gd name="T107" fmla="*/ 67 h 104"/>
                <a:gd name="T108" fmla="*/ 5 w 80"/>
                <a:gd name="T109" fmla="*/ 67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0" h="104">
                  <a:moveTo>
                    <a:pt x="1" y="68"/>
                  </a:moveTo>
                  <a:lnTo>
                    <a:pt x="4" y="55"/>
                  </a:lnTo>
                  <a:lnTo>
                    <a:pt x="7" y="56"/>
                  </a:lnTo>
                  <a:lnTo>
                    <a:pt x="8" y="52"/>
                  </a:lnTo>
                  <a:lnTo>
                    <a:pt x="11" y="48"/>
                  </a:lnTo>
                  <a:lnTo>
                    <a:pt x="9" y="48"/>
                  </a:lnTo>
                  <a:lnTo>
                    <a:pt x="7" y="45"/>
                  </a:lnTo>
                  <a:lnTo>
                    <a:pt x="5" y="43"/>
                  </a:lnTo>
                  <a:lnTo>
                    <a:pt x="4" y="40"/>
                  </a:lnTo>
                  <a:lnTo>
                    <a:pt x="4" y="40"/>
                  </a:lnTo>
                  <a:lnTo>
                    <a:pt x="1" y="38"/>
                  </a:lnTo>
                  <a:lnTo>
                    <a:pt x="0" y="37"/>
                  </a:lnTo>
                  <a:lnTo>
                    <a:pt x="3" y="36"/>
                  </a:lnTo>
                  <a:lnTo>
                    <a:pt x="4" y="33"/>
                  </a:lnTo>
                  <a:lnTo>
                    <a:pt x="5" y="30"/>
                  </a:lnTo>
                  <a:lnTo>
                    <a:pt x="1" y="27"/>
                  </a:lnTo>
                  <a:lnTo>
                    <a:pt x="3" y="26"/>
                  </a:lnTo>
                  <a:lnTo>
                    <a:pt x="8" y="21"/>
                  </a:lnTo>
                  <a:lnTo>
                    <a:pt x="11" y="20"/>
                  </a:lnTo>
                  <a:lnTo>
                    <a:pt x="12" y="18"/>
                  </a:lnTo>
                  <a:lnTo>
                    <a:pt x="14" y="18"/>
                  </a:lnTo>
                  <a:lnTo>
                    <a:pt x="17" y="19"/>
                  </a:lnTo>
                  <a:lnTo>
                    <a:pt x="21" y="20"/>
                  </a:lnTo>
                  <a:lnTo>
                    <a:pt x="22" y="19"/>
                  </a:lnTo>
                  <a:lnTo>
                    <a:pt x="24" y="19"/>
                  </a:lnTo>
                  <a:lnTo>
                    <a:pt x="26" y="20"/>
                  </a:lnTo>
                  <a:lnTo>
                    <a:pt x="30" y="21"/>
                  </a:lnTo>
                  <a:lnTo>
                    <a:pt x="30" y="17"/>
                  </a:lnTo>
                  <a:lnTo>
                    <a:pt x="30" y="13"/>
                  </a:lnTo>
                  <a:lnTo>
                    <a:pt x="31" y="8"/>
                  </a:lnTo>
                  <a:lnTo>
                    <a:pt x="32" y="4"/>
                  </a:lnTo>
                  <a:lnTo>
                    <a:pt x="33" y="2"/>
                  </a:lnTo>
                  <a:lnTo>
                    <a:pt x="34" y="0"/>
                  </a:lnTo>
                  <a:lnTo>
                    <a:pt x="39" y="1"/>
                  </a:lnTo>
                  <a:lnTo>
                    <a:pt x="44" y="3"/>
                  </a:lnTo>
                  <a:lnTo>
                    <a:pt x="48" y="5"/>
                  </a:lnTo>
                  <a:lnTo>
                    <a:pt x="50" y="6"/>
                  </a:lnTo>
                  <a:lnTo>
                    <a:pt x="50" y="10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0" y="12"/>
                  </a:lnTo>
                  <a:lnTo>
                    <a:pt x="50" y="13"/>
                  </a:lnTo>
                  <a:lnTo>
                    <a:pt x="51" y="14"/>
                  </a:lnTo>
                  <a:lnTo>
                    <a:pt x="50" y="17"/>
                  </a:lnTo>
                  <a:lnTo>
                    <a:pt x="54" y="17"/>
                  </a:lnTo>
                  <a:lnTo>
                    <a:pt x="55" y="17"/>
                  </a:lnTo>
                  <a:lnTo>
                    <a:pt x="57" y="17"/>
                  </a:lnTo>
                  <a:lnTo>
                    <a:pt x="59" y="17"/>
                  </a:lnTo>
                  <a:lnTo>
                    <a:pt x="60" y="17"/>
                  </a:lnTo>
                  <a:lnTo>
                    <a:pt x="63" y="18"/>
                  </a:lnTo>
                  <a:lnTo>
                    <a:pt x="65" y="19"/>
                  </a:lnTo>
                  <a:lnTo>
                    <a:pt x="66" y="18"/>
                  </a:lnTo>
                  <a:lnTo>
                    <a:pt x="68" y="17"/>
                  </a:lnTo>
                  <a:lnTo>
                    <a:pt x="69" y="15"/>
                  </a:lnTo>
                  <a:lnTo>
                    <a:pt x="70" y="14"/>
                  </a:lnTo>
                  <a:lnTo>
                    <a:pt x="73" y="18"/>
                  </a:lnTo>
                  <a:lnTo>
                    <a:pt x="69" y="21"/>
                  </a:lnTo>
                  <a:lnTo>
                    <a:pt x="66" y="23"/>
                  </a:lnTo>
                  <a:lnTo>
                    <a:pt x="67" y="28"/>
                  </a:lnTo>
                  <a:lnTo>
                    <a:pt x="68" y="29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69" y="30"/>
                  </a:lnTo>
                  <a:lnTo>
                    <a:pt x="70" y="29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74" y="34"/>
                  </a:lnTo>
                  <a:lnTo>
                    <a:pt x="75" y="34"/>
                  </a:lnTo>
                  <a:lnTo>
                    <a:pt x="76" y="33"/>
                  </a:lnTo>
                  <a:lnTo>
                    <a:pt x="76" y="33"/>
                  </a:lnTo>
                  <a:lnTo>
                    <a:pt x="76" y="33"/>
                  </a:lnTo>
                  <a:lnTo>
                    <a:pt x="77" y="31"/>
                  </a:lnTo>
                  <a:lnTo>
                    <a:pt x="80" y="36"/>
                  </a:lnTo>
                  <a:lnTo>
                    <a:pt x="78" y="39"/>
                  </a:lnTo>
                  <a:lnTo>
                    <a:pt x="78" y="40"/>
                  </a:lnTo>
                  <a:lnTo>
                    <a:pt x="78" y="42"/>
                  </a:lnTo>
                  <a:lnTo>
                    <a:pt x="77" y="42"/>
                  </a:lnTo>
                  <a:lnTo>
                    <a:pt x="76" y="42"/>
                  </a:lnTo>
                  <a:lnTo>
                    <a:pt x="75" y="42"/>
                  </a:lnTo>
                  <a:lnTo>
                    <a:pt x="73" y="42"/>
                  </a:lnTo>
                  <a:lnTo>
                    <a:pt x="72" y="42"/>
                  </a:lnTo>
                  <a:lnTo>
                    <a:pt x="70" y="43"/>
                  </a:lnTo>
                  <a:lnTo>
                    <a:pt x="68" y="44"/>
                  </a:lnTo>
                  <a:lnTo>
                    <a:pt x="65" y="45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47"/>
                  </a:lnTo>
                  <a:lnTo>
                    <a:pt x="64" y="47"/>
                  </a:lnTo>
                  <a:lnTo>
                    <a:pt x="64" y="47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48"/>
                  </a:lnTo>
                  <a:lnTo>
                    <a:pt x="64" y="50"/>
                  </a:lnTo>
                  <a:lnTo>
                    <a:pt x="64" y="50"/>
                  </a:lnTo>
                  <a:lnTo>
                    <a:pt x="64" y="50"/>
                  </a:lnTo>
                  <a:lnTo>
                    <a:pt x="64" y="51"/>
                  </a:lnTo>
                  <a:lnTo>
                    <a:pt x="64" y="51"/>
                  </a:lnTo>
                  <a:lnTo>
                    <a:pt x="64" y="51"/>
                  </a:lnTo>
                  <a:lnTo>
                    <a:pt x="64" y="51"/>
                  </a:lnTo>
                  <a:lnTo>
                    <a:pt x="64" y="52"/>
                  </a:lnTo>
                  <a:lnTo>
                    <a:pt x="64" y="52"/>
                  </a:lnTo>
                  <a:lnTo>
                    <a:pt x="64" y="52"/>
                  </a:lnTo>
                  <a:lnTo>
                    <a:pt x="64" y="52"/>
                  </a:lnTo>
                  <a:lnTo>
                    <a:pt x="64" y="52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4" y="53"/>
                  </a:lnTo>
                  <a:lnTo>
                    <a:pt x="65" y="53"/>
                  </a:lnTo>
                  <a:lnTo>
                    <a:pt x="65" y="54"/>
                  </a:lnTo>
                  <a:lnTo>
                    <a:pt x="66" y="55"/>
                  </a:lnTo>
                  <a:lnTo>
                    <a:pt x="66" y="55"/>
                  </a:lnTo>
                  <a:lnTo>
                    <a:pt x="66" y="55"/>
                  </a:lnTo>
                  <a:lnTo>
                    <a:pt x="67" y="55"/>
                  </a:lnTo>
                  <a:lnTo>
                    <a:pt x="67" y="55"/>
                  </a:lnTo>
                  <a:lnTo>
                    <a:pt x="67" y="55"/>
                  </a:lnTo>
                  <a:lnTo>
                    <a:pt x="67" y="55"/>
                  </a:lnTo>
                  <a:lnTo>
                    <a:pt x="67" y="56"/>
                  </a:lnTo>
                  <a:lnTo>
                    <a:pt x="68" y="56"/>
                  </a:lnTo>
                  <a:lnTo>
                    <a:pt x="68" y="56"/>
                  </a:lnTo>
                  <a:lnTo>
                    <a:pt x="68" y="58"/>
                  </a:lnTo>
                  <a:lnTo>
                    <a:pt x="68" y="58"/>
                  </a:lnTo>
                  <a:lnTo>
                    <a:pt x="68" y="59"/>
                  </a:lnTo>
                  <a:lnTo>
                    <a:pt x="68" y="59"/>
                  </a:lnTo>
                  <a:lnTo>
                    <a:pt x="68" y="59"/>
                  </a:lnTo>
                  <a:lnTo>
                    <a:pt x="68" y="59"/>
                  </a:lnTo>
                  <a:lnTo>
                    <a:pt x="68" y="60"/>
                  </a:lnTo>
                  <a:lnTo>
                    <a:pt x="68" y="60"/>
                  </a:lnTo>
                  <a:lnTo>
                    <a:pt x="68" y="60"/>
                  </a:lnTo>
                  <a:lnTo>
                    <a:pt x="68" y="64"/>
                  </a:lnTo>
                  <a:lnTo>
                    <a:pt x="68" y="70"/>
                  </a:lnTo>
                  <a:lnTo>
                    <a:pt x="68" y="73"/>
                  </a:lnTo>
                  <a:lnTo>
                    <a:pt x="66" y="73"/>
                  </a:lnTo>
                  <a:lnTo>
                    <a:pt x="65" y="73"/>
                  </a:lnTo>
                  <a:lnTo>
                    <a:pt x="65" y="73"/>
                  </a:lnTo>
                  <a:lnTo>
                    <a:pt x="65" y="73"/>
                  </a:lnTo>
                  <a:lnTo>
                    <a:pt x="65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2"/>
                  </a:lnTo>
                  <a:lnTo>
                    <a:pt x="64" y="73"/>
                  </a:lnTo>
                  <a:lnTo>
                    <a:pt x="64" y="73"/>
                  </a:lnTo>
                  <a:lnTo>
                    <a:pt x="63" y="73"/>
                  </a:lnTo>
                  <a:lnTo>
                    <a:pt x="63" y="73"/>
                  </a:lnTo>
                  <a:lnTo>
                    <a:pt x="63" y="73"/>
                  </a:lnTo>
                  <a:lnTo>
                    <a:pt x="63" y="73"/>
                  </a:lnTo>
                  <a:lnTo>
                    <a:pt x="60" y="75"/>
                  </a:lnTo>
                  <a:lnTo>
                    <a:pt x="60" y="75"/>
                  </a:lnTo>
                  <a:lnTo>
                    <a:pt x="60" y="75"/>
                  </a:lnTo>
                  <a:lnTo>
                    <a:pt x="60" y="75"/>
                  </a:lnTo>
                  <a:lnTo>
                    <a:pt x="59" y="75"/>
                  </a:lnTo>
                  <a:lnTo>
                    <a:pt x="59" y="75"/>
                  </a:lnTo>
                  <a:lnTo>
                    <a:pt x="59" y="75"/>
                  </a:lnTo>
                  <a:lnTo>
                    <a:pt x="59" y="75"/>
                  </a:lnTo>
                  <a:lnTo>
                    <a:pt x="59" y="76"/>
                  </a:lnTo>
                  <a:lnTo>
                    <a:pt x="59" y="76"/>
                  </a:lnTo>
                  <a:lnTo>
                    <a:pt x="59" y="76"/>
                  </a:lnTo>
                  <a:lnTo>
                    <a:pt x="59" y="76"/>
                  </a:lnTo>
                  <a:lnTo>
                    <a:pt x="59" y="76"/>
                  </a:lnTo>
                  <a:lnTo>
                    <a:pt x="59" y="77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8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58" y="79"/>
                  </a:lnTo>
                  <a:lnTo>
                    <a:pt x="57" y="79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57" y="80"/>
                  </a:lnTo>
                  <a:lnTo>
                    <a:pt x="56" y="80"/>
                  </a:lnTo>
                  <a:lnTo>
                    <a:pt x="56" y="80"/>
                  </a:lnTo>
                  <a:lnTo>
                    <a:pt x="56" y="80"/>
                  </a:lnTo>
                  <a:lnTo>
                    <a:pt x="55" y="81"/>
                  </a:lnTo>
                  <a:lnTo>
                    <a:pt x="54" y="85"/>
                  </a:lnTo>
                  <a:lnTo>
                    <a:pt x="51" y="87"/>
                  </a:lnTo>
                  <a:lnTo>
                    <a:pt x="51" y="87"/>
                  </a:lnTo>
                  <a:lnTo>
                    <a:pt x="51" y="87"/>
                  </a:lnTo>
                  <a:lnTo>
                    <a:pt x="51" y="87"/>
                  </a:lnTo>
                  <a:lnTo>
                    <a:pt x="51" y="87"/>
                  </a:lnTo>
                  <a:lnTo>
                    <a:pt x="51" y="88"/>
                  </a:lnTo>
                  <a:lnTo>
                    <a:pt x="51" y="88"/>
                  </a:lnTo>
                  <a:lnTo>
                    <a:pt x="51" y="88"/>
                  </a:lnTo>
                  <a:lnTo>
                    <a:pt x="51" y="88"/>
                  </a:lnTo>
                  <a:lnTo>
                    <a:pt x="51" y="88"/>
                  </a:lnTo>
                  <a:lnTo>
                    <a:pt x="51" y="89"/>
                  </a:lnTo>
                  <a:lnTo>
                    <a:pt x="50" y="89"/>
                  </a:lnTo>
                  <a:lnTo>
                    <a:pt x="50" y="89"/>
                  </a:lnTo>
                  <a:lnTo>
                    <a:pt x="50" y="90"/>
                  </a:lnTo>
                  <a:lnTo>
                    <a:pt x="49" y="93"/>
                  </a:lnTo>
                  <a:lnTo>
                    <a:pt x="48" y="95"/>
                  </a:lnTo>
                  <a:lnTo>
                    <a:pt x="47" y="97"/>
                  </a:lnTo>
                  <a:lnTo>
                    <a:pt x="44" y="100"/>
                  </a:lnTo>
                  <a:lnTo>
                    <a:pt x="43" y="101"/>
                  </a:lnTo>
                  <a:lnTo>
                    <a:pt x="42" y="103"/>
                  </a:lnTo>
                  <a:lnTo>
                    <a:pt x="40" y="104"/>
                  </a:lnTo>
                  <a:lnTo>
                    <a:pt x="39" y="104"/>
                  </a:lnTo>
                  <a:lnTo>
                    <a:pt x="37" y="104"/>
                  </a:lnTo>
                  <a:lnTo>
                    <a:pt x="35" y="104"/>
                  </a:lnTo>
                  <a:lnTo>
                    <a:pt x="35" y="104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2"/>
                  </a:lnTo>
                  <a:lnTo>
                    <a:pt x="35" y="101"/>
                  </a:lnTo>
                  <a:lnTo>
                    <a:pt x="35" y="100"/>
                  </a:lnTo>
                  <a:lnTo>
                    <a:pt x="35" y="100"/>
                  </a:lnTo>
                  <a:lnTo>
                    <a:pt x="35" y="98"/>
                  </a:lnTo>
                  <a:lnTo>
                    <a:pt x="35" y="97"/>
                  </a:lnTo>
                  <a:lnTo>
                    <a:pt x="35" y="96"/>
                  </a:lnTo>
                  <a:lnTo>
                    <a:pt x="35" y="95"/>
                  </a:lnTo>
                  <a:lnTo>
                    <a:pt x="35" y="94"/>
                  </a:lnTo>
                  <a:lnTo>
                    <a:pt x="35" y="94"/>
                  </a:lnTo>
                  <a:lnTo>
                    <a:pt x="35" y="93"/>
                  </a:lnTo>
                  <a:lnTo>
                    <a:pt x="35" y="92"/>
                  </a:lnTo>
                  <a:lnTo>
                    <a:pt x="35" y="92"/>
                  </a:lnTo>
                  <a:lnTo>
                    <a:pt x="35" y="92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4" y="92"/>
                  </a:lnTo>
                  <a:lnTo>
                    <a:pt x="34" y="90"/>
                  </a:lnTo>
                  <a:lnTo>
                    <a:pt x="34" y="90"/>
                  </a:lnTo>
                  <a:lnTo>
                    <a:pt x="34" y="90"/>
                  </a:lnTo>
                  <a:lnTo>
                    <a:pt x="34" y="90"/>
                  </a:lnTo>
                  <a:lnTo>
                    <a:pt x="33" y="89"/>
                  </a:lnTo>
                  <a:lnTo>
                    <a:pt x="32" y="89"/>
                  </a:lnTo>
                  <a:lnTo>
                    <a:pt x="32" y="88"/>
                  </a:lnTo>
                  <a:lnTo>
                    <a:pt x="31" y="88"/>
                  </a:lnTo>
                  <a:lnTo>
                    <a:pt x="31" y="87"/>
                  </a:lnTo>
                  <a:lnTo>
                    <a:pt x="31" y="87"/>
                  </a:lnTo>
                  <a:lnTo>
                    <a:pt x="31" y="87"/>
                  </a:lnTo>
                  <a:lnTo>
                    <a:pt x="31" y="87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29" y="86"/>
                  </a:lnTo>
                  <a:lnTo>
                    <a:pt x="29" y="86"/>
                  </a:lnTo>
                  <a:lnTo>
                    <a:pt x="29" y="85"/>
                  </a:lnTo>
                  <a:lnTo>
                    <a:pt x="29" y="85"/>
                  </a:lnTo>
                  <a:lnTo>
                    <a:pt x="29" y="84"/>
                  </a:lnTo>
                  <a:lnTo>
                    <a:pt x="30" y="83"/>
                  </a:lnTo>
                  <a:lnTo>
                    <a:pt x="30" y="81"/>
                  </a:lnTo>
                  <a:lnTo>
                    <a:pt x="30" y="81"/>
                  </a:lnTo>
                  <a:lnTo>
                    <a:pt x="31" y="79"/>
                  </a:lnTo>
                  <a:lnTo>
                    <a:pt x="31" y="78"/>
                  </a:lnTo>
                  <a:lnTo>
                    <a:pt x="32" y="78"/>
                  </a:lnTo>
                  <a:lnTo>
                    <a:pt x="32" y="78"/>
                  </a:lnTo>
                  <a:lnTo>
                    <a:pt x="32" y="77"/>
                  </a:lnTo>
                  <a:lnTo>
                    <a:pt x="32" y="77"/>
                  </a:lnTo>
                  <a:lnTo>
                    <a:pt x="32" y="77"/>
                  </a:lnTo>
                  <a:lnTo>
                    <a:pt x="32" y="77"/>
                  </a:lnTo>
                  <a:lnTo>
                    <a:pt x="32" y="77"/>
                  </a:lnTo>
                  <a:lnTo>
                    <a:pt x="32" y="77"/>
                  </a:lnTo>
                  <a:lnTo>
                    <a:pt x="31" y="77"/>
                  </a:lnTo>
                  <a:lnTo>
                    <a:pt x="31" y="77"/>
                  </a:lnTo>
                  <a:lnTo>
                    <a:pt x="31" y="77"/>
                  </a:lnTo>
                  <a:lnTo>
                    <a:pt x="31" y="77"/>
                  </a:lnTo>
                  <a:lnTo>
                    <a:pt x="31" y="77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1" y="76"/>
                  </a:lnTo>
                  <a:lnTo>
                    <a:pt x="31" y="75"/>
                  </a:lnTo>
                  <a:lnTo>
                    <a:pt x="32" y="73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27" y="68"/>
                  </a:lnTo>
                  <a:lnTo>
                    <a:pt x="27" y="68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5" y="68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3" y="68"/>
                  </a:lnTo>
                  <a:lnTo>
                    <a:pt x="23" y="68"/>
                  </a:lnTo>
                  <a:lnTo>
                    <a:pt x="21" y="68"/>
                  </a:lnTo>
                  <a:lnTo>
                    <a:pt x="16" y="67"/>
                  </a:lnTo>
                  <a:lnTo>
                    <a:pt x="13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9" y="65"/>
                  </a:lnTo>
                  <a:lnTo>
                    <a:pt x="9" y="65"/>
                  </a:lnTo>
                  <a:lnTo>
                    <a:pt x="9" y="65"/>
                  </a:lnTo>
                  <a:lnTo>
                    <a:pt x="8" y="65"/>
                  </a:lnTo>
                  <a:lnTo>
                    <a:pt x="7" y="65"/>
                  </a:lnTo>
                  <a:lnTo>
                    <a:pt x="7" y="65"/>
                  </a:lnTo>
                  <a:lnTo>
                    <a:pt x="7" y="67"/>
                  </a:lnTo>
                  <a:lnTo>
                    <a:pt x="7" y="67"/>
                  </a:lnTo>
                  <a:lnTo>
                    <a:pt x="7" y="67"/>
                  </a:lnTo>
                  <a:lnTo>
                    <a:pt x="6" y="67"/>
                  </a:lnTo>
                  <a:lnTo>
                    <a:pt x="6" y="67"/>
                  </a:lnTo>
                  <a:lnTo>
                    <a:pt x="6" y="67"/>
                  </a:lnTo>
                  <a:lnTo>
                    <a:pt x="5" y="67"/>
                  </a:lnTo>
                  <a:lnTo>
                    <a:pt x="3" y="67"/>
                  </a:lnTo>
                  <a:lnTo>
                    <a:pt x="3" y="68"/>
                  </a:lnTo>
                  <a:lnTo>
                    <a:pt x="1" y="68"/>
                  </a:lnTo>
                  <a:lnTo>
                    <a:pt x="1" y="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Freeform 154">
              <a:extLst>
                <a:ext uri="{FF2B5EF4-FFF2-40B4-BE49-F238E27FC236}">
                  <a16:creationId xmlns:a16="http://schemas.microsoft.com/office/drawing/2014/main" id="{0A734498-D2D8-C345-8772-E47A9B153C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8538" y="1008063"/>
              <a:ext cx="228600" cy="142875"/>
            </a:xfrm>
            <a:custGeom>
              <a:avLst/>
              <a:gdLst>
                <a:gd name="T0" fmla="*/ 126 w 144"/>
                <a:gd name="T1" fmla="*/ 71 h 90"/>
                <a:gd name="T2" fmla="*/ 121 w 144"/>
                <a:gd name="T3" fmla="*/ 75 h 90"/>
                <a:gd name="T4" fmla="*/ 113 w 144"/>
                <a:gd name="T5" fmla="*/ 78 h 90"/>
                <a:gd name="T6" fmla="*/ 107 w 144"/>
                <a:gd name="T7" fmla="*/ 78 h 90"/>
                <a:gd name="T8" fmla="*/ 100 w 144"/>
                <a:gd name="T9" fmla="*/ 77 h 90"/>
                <a:gd name="T10" fmla="*/ 98 w 144"/>
                <a:gd name="T11" fmla="*/ 73 h 90"/>
                <a:gd name="T12" fmla="*/ 91 w 144"/>
                <a:gd name="T13" fmla="*/ 71 h 90"/>
                <a:gd name="T14" fmla="*/ 83 w 144"/>
                <a:gd name="T15" fmla="*/ 69 h 90"/>
                <a:gd name="T16" fmla="*/ 77 w 144"/>
                <a:gd name="T17" fmla="*/ 71 h 90"/>
                <a:gd name="T18" fmla="*/ 70 w 144"/>
                <a:gd name="T19" fmla="*/ 75 h 90"/>
                <a:gd name="T20" fmla="*/ 66 w 144"/>
                <a:gd name="T21" fmla="*/ 77 h 90"/>
                <a:gd name="T22" fmla="*/ 58 w 144"/>
                <a:gd name="T23" fmla="*/ 78 h 90"/>
                <a:gd name="T24" fmla="*/ 51 w 144"/>
                <a:gd name="T25" fmla="*/ 82 h 90"/>
                <a:gd name="T26" fmla="*/ 44 w 144"/>
                <a:gd name="T27" fmla="*/ 82 h 90"/>
                <a:gd name="T28" fmla="*/ 36 w 144"/>
                <a:gd name="T29" fmla="*/ 79 h 90"/>
                <a:gd name="T30" fmla="*/ 30 w 144"/>
                <a:gd name="T31" fmla="*/ 84 h 90"/>
                <a:gd name="T32" fmla="*/ 25 w 144"/>
                <a:gd name="T33" fmla="*/ 85 h 90"/>
                <a:gd name="T34" fmla="*/ 16 w 144"/>
                <a:gd name="T35" fmla="*/ 87 h 90"/>
                <a:gd name="T36" fmla="*/ 6 w 144"/>
                <a:gd name="T37" fmla="*/ 87 h 90"/>
                <a:gd name="T38" fmla="*/ 4 w 144"/>
                <a:gd name="T39" fmla="*/ 85 h 90"/>
                <a:gd name="T40" fmla="*/ 1 w 144"/>
                <a:gd name="T41" fmla="*/ 79 h 90"/>
                <a:gd name="T42" fmla="*/ 2 w 144"/>
                <a:gd name="T43" fmla="*/ 71 h 90"/>
                <a:gd name="T44" fmla="*/ 4 w 144"/>
                <a:gd name="T45" fmla="*/ 54 h 90"/>
                <a:gd name="T46" fmla="*/ 13 w 144"/>
                <a:gd name="T47" fmla="*/ 49 h 90"/>
                <a:gd name="T48" fmla="*/ 13 w 144"/>
                <a:gd name="T49" fmla="*/ 56 h 90"/>
                <a:gd name="T50" fmla="*/ 17 w 144"/>
                <a:gd name="T51" fmla="*/ 61 h 90"/>
                <a:gd name="T52" fmla="*/ 27 w 144"/>
                <a:gd name="T53" fmla="*/ 57 h 90"/>
                <a:gd name="T54" fmla="*/ 35 w 144"/>
                <a:gd name="T55" fmla="*/ 54 h 90"/>
                <a:gd name="T56" fmla="*/ 40 w 144"/>
                <a:gd name="T57" fmla="*/ 50 h 90"/>
                <a:gd name="T58" fmla="*/ 45 w 144"/>
                <a:gd name="T59" fmla="*/ 46 h 90"/>
                <a:gd name="T60" fmla="*/ 52 w 144"/>
                <a:gd name="T61" fmla="*/ 44 h 90"/>
                <a:gd name="T62" fmla="*/ 58 w 144"/>
                <a:gd name="T63" fmla="*/ 40 h 90"/>
                <a:gd name="T64" fmla="*/ 65 w 144"/>
                <a:gd name="T65" fmla="*/ 33 h 90"/>
                <a:gd name="T66" fmla="*/ 69 w 144"/>
                <a:gd name="T67" fmla="*/ 26 h 90"/>
                <a:gd name="T68" fmla="*/ 68 w 144"/>
                <a:gd name="T69" fmla="*/ 16 h 90"/>
                <a:gd name="T70" fmla="*/ 75 w 144"/>
                <a:gd name="T71" fmla="*/ 15 h 90"/>
                <a:gd name="T72" fmla="*/ 75 w 144"/>
                <a:gd name="T73" fmla="*/ 9 h 90"/>
                <a:gd name="T74" fmla="*/ 82 w 144"/>
                <a:gd name="T75" fmla="*/ 9 h 90"/>
                <a:gd name="T76" fmla="*/ 82 w 144"/>
                <a:gd name="T77" fmla="*/ 6 h 90"/>
                <a:gd name="T78" fmla="*/ 86 w 144"/>
                <a:gd name="T79" fmla="*/ 3 h 90"/>
                <a:gd name="T80" fmla="*/ 89 w 144"/>
                <a:gd name="T81" fmla="*/ 6 h 90"/>
                <a:gd name="T82" fmla="*/ 99 w 144"/>
                <a:gd name="T83" fmla="*/ 11 h 90"/>
                <a:gd name="T84" fmla="*/ 100 w 144"/>
                <a:gd name="T85" fmla="*/ 16 h 90"/>
                <a:gd name="T86" fmla="*/ 103 w 144"/>
                <a:gd name="T87" fmla="*/ 9 h 90"/>
                <a:gd name="T88" fmla="*/ 112 w 144"/>
                <a:gd name="T89" fmla="*/ 2 h 90"/>
                <a:gd name="T90" fmla="*/ 115 w 144"/>
                <a:gd name="T91" fmla="*/ 3 h 90"/>
                <a:gd name="T92" fmla="*/ 121 w 144"/>
                <a:gd name="T93" fmla="*/ 3 h 90"/>
                <a:gd name="T94" fmla="*/ 128 w 144"/>
                <a:gd name="T95" fmla="*/ 2 h 90"/>
                <a:gd name="T96" fmla="*/ 133 w 144"/>
                <a:gd name="T97" fmla="*/ 0 h 90"/>
                <a:gd name="T98" fmla="*/ 138 w 144"/>
                <a:gd name="T99" fmla="*/ 7 h 90"/>
                <a:gd name="T100" fmla="*/ 139 w 144"/>
                <a:gd name="T101" fmla="*/ 15 h 90"/>
                <a:gd name="T102" fmla="*/ 139 w 144"/>
                <a:gd name="T103" fmla="*/ 21 h 90"/>
                <a:gd name="T104" fmla="*/ 143 w 144"/>
                <a:gd name="T105" fmla="*/ 27 h 90"/>
                <a:gd name="T106" fmla="*/ 142 w 144"/>
                <a:gd name="T107" fmla="*/ 34 h 90"/>
                <a:gd name="T108" fmla="*/ 144 w 144"/>
                <a:gd name="T109" fmla="*/ 41 h 90"/>
                <a:gd name="T110" fmla="*/ 143 w 144"/>
                <a:gd name="T111" fmla="*/ 48 h 90"/>
                <a:gd name="T112" fmla="*/ 141 w 144"/>
                <a:gd name="T113" fmla="*/ 56 h 90"/>
                <a:gd name="T114" fmla="*/ 140 w 144"/>
                <a:gd name="T115" fmla="*/ 61 h 90"/>
                <a:gd name="T116" fmla="*/ 140 w 144"/>
                <a:gd name="T117" fmla="*/ 6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4" h="90">
                  <a:moveTo>
                    <a:pt x="135" y="68"/>
                  </a:moveTo>
                  <a:lnTo>
                    <a:pt x="134" y="69"/>
                  </a:lnTo>
                  <a:lnTo>
                    <a:pt x="133" y="69"/>
                  </a:lnTo>
                  <a:lnTo>
                    <a:pt x="132" y="70"/>
                  </a:lnTo>
                  <a:lnTo>
                    <a:pt x="131" y="70"/>
                  </a:lnTo>
                  <a:lnTo>
                    <a:pt x="130" y="70"/>
                  </a:lnTo>
                  <a:lnTo>
                    <a:pt x="129" y="70"/>
                  </a:lnTo>
                  <a:lnTo>
                    <a:pt x="128" y="71"/>
                  </a:lnTo>
                  <a:lnTo>
                    <a:pt x="126" y="71"/>
                  </a:lnTo>
                  <a:lnTo>
                    <a:pt x="125" y="71"/>
                  </a:lnTo>
                  <a:lnTo>
                    <a:pt x="124" y="73"/>
                  </a:lnTo>
                  <a:lnTo>
                    <a:pt x="124" y="71"/>
                  </a:lnTo>
                  <a:lnTo>
                    <a:pt x="123" y="71"/>
                  </a:lnTo>
                  <a:lnTo>
                    <a:pt x="122" y="71"/>
                  </a:lnTo>
                  <a:lnTo>
                    <a:pt x="123" y="73"/>
                  </a:lnTo>
                  <a:lnTo>
                    <a:pt x="122" y="73"/>
                  </a:lnTo>
                  <a:lnTo>
                    <a:pt x="121" y="74"/>
                  </a:lnTo>
                  <a:lnTo>
                    <a:pt x="121" y="75"/>
                  </a:lnTo>
                  <a:lnTo>
                    <a:pt x="120" y="75"/>
                  </a:lnTo>
                  <a:lnTo>
                    <a:pt x="118" y="75"/>
                  </a:lnTo>
                  <a:lnTo>
                    <a:pt x="118" y="76"/>
                  </a:lnTo>
                  <a:lnTo>
                    <a:pt x="117" y="76"/>
                  </a:lnTo>
                  <a:lnTo>
                    <a:pt x="116" y="76"/>
                  </a:lnTo>
                  <a:lnTo>
                    <a:pt x="115" y="76"/>
                  </a:lnTo>
                  <a:lnTo>
                    <a:pt x="114" y="77"/>
                  </a:lnTo>
                  <a:lnTo>
                    <a:pt x="114" y="78"/>
                  </a:lnTo>
                  <a:lnTo>
                    <a:pt x="113" y="78"/>
                  </a:lnTo>
                  <a:lnTo>
                    <a:pt x="112" y="78"/>
                  </a:lnTo>
                  <a:lnTo>
                    <a:pt x="111" y="78"/>
                  </a:lnTo>
                  <a:lnTo>
                    <a:pt x="109" y="78"/>
                  </a:lnTo>
                  <a:lnTo>
                    <a:pt x="108" y="78"/>
                  </a:lnTo>
                  <a:lnTo>
                    <a:pt x="108" y="77"/>
                  </a:lnTo>
                  <a:lnTo>
                    <a:pt x="108" y="78"/>
                  </a:lnTo>
                  <a:lnTo>
                    <a:pt x="107" y="78"/>
                  </a:lnTo>
                  <a:lnTo>
                    <a:pt x="107" y="79"/>
                  </a:lnTo>
                  <a:lnTo>
                    <a:pt x="107" y="78"/>
                  </a:lnTo>
                  <a:lnTo>
                    <a:pt x="107" y="79"/>
                  </a:lnTo>
                  <a:lnTo>
                    <a:pt x="107" y="78"/>
                  </a:lnTo>
                  <a:lnTo>
                    <a:pt x="106" y="78"/>
                  </a:lnTo>
                  <a:lnTo>
                    <a:pt x="105" y="78"/>
                  </a:lnTo>
                  <a:lnTo>
                    <a:pt x="104" y="78"/>
                  </a:lnTo>
                  <a:lnTo>
                    <a:pt x="103" y="78"/>
                  </a:lnTo>
                  <a:lnTo>
                    <a:pt x="101" y="78"/>
                  </a:lnTo>
                  <a:lnTo>
                    <a:pt x="101" y="77"/>
                  </a:lnTo>
                  <a:lnTo>
                    <a:pt x="100" y="77"/>
                  </a:lnTo>
                  <a:lnTo>
                    <a:pt x="100" y="76"/>
                  </a:lnTo>
                  <a:lnTo>
                    <a:pt x="99" y="76"/>
                  </a:lnTo>
                  <a:lnTo>
                    <a:pt x="100" y="76"/>
                  </a:lnTo>
                  <a:lnTo>
                    <a:pt x="99" y="75"/>
                  </a:lnTo>
                  <a:lnTo>
                    <a:pt x="100" y="75"/>
                  </a:lnTo>
                  <a:lnTo>
                    <a:pt x="99" y="75"/>
                  </a:lnTo>
                  <a:lnTo>
                    <a:pt x="99" y="74"/>
                  </a:lnTo>
                  <a:lnTo>
                    <a:pt x="98" y="74"/>
                  </a:lnTo>
                  <a:lnTo>
                    <a:pt x="98" y="73"/>
                  </a:lnTo>
                  <a:lnTo>
                    <a:pt x="97" y="73"/>
                  </a:lnTo>
                  <a:lnTo>
                    <a:pt x="97" y="71"/>
                  </a:lnTo>
                  <a:lnTo>
                    <a:pt x="96" y="71"/>
                  </a:lnTo>
                  <a:lnTo>
                    <a:pt x="95" y="71"/>
                  </a:lnTo>
                  <a:lnTo>
                    <a:pt x="94" y="71"/>
                  </a:lnTo>
                  <a:lnTo>
                    <a:pt x="92" y="71"/>
                  </a:lnTo>
                  <a:lnTo>
                    <a:pt x="92" y="70"/>
                  </a:lnTo>
                  <a:lnTo>
                    <a:pt x="91" y="70"/>
                  </a:lnTo>
                  <a:lnTo>
                    <a:pt x="91" y="71"/>
                  </a:lnTo>
                  <a:lnTo>
                    <a:pt x="90" y="71"/>
                  </a:lnTo>
                  <a:lnTo>
                    <a:pt x="90" y="70"/>
                  </a:lnTo>
                  <a:lnTo>
                    <a:pt x="89" y="70"/>
                  </a:lnTo>
                  <a:lnTo>
                    <a:pt x="88" y="70"/>
                  </a:lnTo>
                  <a:lnTo>
                    <a:pt x="88" y="69"/>
                  </a:lnTo>
                  <a:lnTo>
                    <a:pt x="87" y="69"/>
                  </a:lnTo>
                  <a:lnTo>
                    <a:pt x="86" y="69"/>
                  </a:lnTo>
                  <a:lnTo>
                    <a:pt x="85" y="69"/>
                  </a:lnTo>
                  <a:lnTo>
                    <a:pt x="83" y="69"/>
                  </a:lnTo>
                  <a:lnTo>
                    <a:pt x="82" y="69"/>
                  </a:lnTo>
                  <a:lnTo>
                    <a:pt x="82" y="70"/>
                  </a:lnTo>
                  <a:lnTo>
                    <a:pt x="81" y="69"/>
                  </a:lnTo>
                  <a:lnTo>
                    <a:pt x="80" y="69"/>
                  </a:lnTo>
                  <a:lnTo>
                    <a:pt x="79" y="69"/>
                  </a:lnTo>
                  <a:lnTo>
                    <a:pt x="79" y="70"/>
                  </a:lnTo>
                  <a:lnTo>
                    <a:pt x="78" y="70"/>
                  </a:lnTo>
                  <a:lnTo>
                    <a:pt x="78" y="71"/>
                  </a:lnTo>
                  <a:lnTo>
                    <a:pt x="77" y="71"/>
                  </a:lnTo>
                  <a:lnTo>
                    <a:pt x="77" y="73"/>
                  </a:lnTo>
                  <a:lnTo>
                    <a:pt x="75" y="73"/>
                  </a:lnTo>
                  <a:lnTo>
                    <a:pt x="75" y="74"/>
                  </a:lnTo>
                  <a:lnTo>
                    <a:pt x="74" y="74"/>
                  </a:lnTo>
                  <a:lnTo>
                    <a:pt x="73" y="74"/>
                  </a:lnTo>
                  <a:lnTo>
                    <a:pt x="72" y="74"/>
                  </a:lnTo>
                  <a:lnTo>
                    <a:pt x="72" y="75"/>
                  </a:lnTo>
                  <a:lnTo>
                    <a:pt x="71" y="75"/>
                  </a:lnTo>
                  <a:lnTo>
                    <a:pt x="70" y="75"/>
                  </a:lnTo>
                  <a:lnTo>
                    <a:pt x="70" y="76"/>
                  </a:lnTo>
                  <a:lnTo>
                    <a:pt x="69" y="76"/>
                  </a:lnTo>
                  <a:lnTo>
                    <a:pt x="69" y="77"/>
                  </a:lnTo>
                  <a:lnTo>
                    <a:pt x="68" y="77"/>
                  </a:lnTo>
                  <a:lnTo>
                    <a:pt x="68" y="78"/>
                  </a:lnTo>
                  <a:lnTo>
                    <a:pt x="68" y="77"/>
                  </a:lnTo>
                  <a:lnTo>
                    <a:pt x="66" y="77"/>
                  </a:lnTo>
                  <a:lnTo>
                    <a:pt x="66" y="78"/>
                  </a:lnTo>
                  <a:lnTo>
                    <a:pt x="66" y="77"/>
                  </a:lnTo>
                  <a:lnTo>
                    <a:pt x="65" y="77"/>
                  </a:lnTo>
                  <a:lnTo>
                    <a:pt x="64" y="77"/>
                  </a:lnTo>
                  <a:lnTo>
                    <a:pt x="64" y="76"/>
                  </a:lnTo>
                  <a:lnTo>
                    <a:pt x="63" y="76"/>
                  </a:lnTo>
                  <a:lnTo>
                    <a:pt x="62" y="77"/>
                  </a:lnTo>
                  <a:lnTo>
                    <a:pt x="61" y="77"/>
                  </a:lnTo>
                  <a:lnTo>
                    <a:pt x="61" y="78"/>
                  </a:lnTo>
                  <a:lnTo>
                    <a:pt x="60" y="78"/>
                  </a:lnTo>
                  <a:lnTo>
                    <a:pt x="58" y="78"/>
                  </a:lnTo>
                  <a:lnTo>
                    <a:pt x="58" y="79"/>
                  </a:lnTo>
                  <a:lnTo>
                    <a:pt x="57" y="79"/>
                  </a:lnTo>
                  <a:lnTo>
                    <a:pt x="56" y="79"/>
                  </a:lnTo>
                  <a:lnTo>
                    <a:pt x="55" y="81"/>
                  </a:lnTo>
                  <a:lnTo>
                    <a:pt x="54" y="81"/>
                  </a:lnTo>
                  <a:lnTo>
                    <a:pt x="53" y="81"/>
                  </a:lnTo>
                  <a:lnTo>
                    <a:pt x="52" y="81"/>
                  </a:lnTo>
                  <a:lnTo>
                    <a:pt x="52" y="82"/>
                  </a:lnTo>
                  <a:lnTo>
                    <a:pt x="51" y="82"/>
                  </a:lnTo>
                  <a:lnTo>
                    <a:pt x="49" y="82"/>
                  </a:lnTo>
                  <a:lnTo>
                    <a:pt x="48" y="82"/>
                  </a:lnTo>
                  <a:lnTo>
                    <a:pt x="47" y="81"/>
                  </a:lnTo>
                  <a:lnTo>
                    <a:pt x="47" y="82"/>
                  </a:lnTo>
                  <a:lnTo>
                    <a:pt x="46" y="82"/>
                  </a:lnTo>
                  <a:lnTo>
                    <a:pt x="46" y="83"/>
                  </a:lnTo>
                  <a:lnTo>
                    <a:pt x="45" y="83"/>
                  </a:lnTo>
                  <a:lnTo>
                    <a:pt x="44" y="83"/>
                  </a:lnTo>
                  <a:lnTo>
                    <a:pt x="44" y="82"/>
                  </a:lnTo>
                  <a:lnTo>
                    <a:pt x="43" y="82"/>
                  </a:lnTo>
                  <a:lnTo>
                    <a:pt x="42" y="83"/>
                  </a:lnTo>
                  <a:lnTo>
                    <a:pt x="42" y="82"/>
                  </a:lnTo>
                  <a:lnTo>
                    <a:pt x="42" y="81"/>
                  </a:lnTo>
                  <a:lnTo>
                    <a:pt x="40" y="81"/>
                  </a:lnTo>
                  <a:lnTo>
                    <a:pt x="39" y="81"/>
                  </a:lnTo>
                  <a:lnTo>
                    <a:pt x="38" y="79"/>
                  </a:lnTo>
                  <a:lnTo>
                    <a:pt x="37" y="79"/>
                  </a:lnTo>
                  <a:lnTo>
                    <a:pt x="36" y="79"/>
                  </a:lnTo>
                  <a:lnTo>
                    <a:pt x="35" y="81"/>
                  </a:lnTo>
                  <a:lnTo>
                    <a:pt x="34" y="82"/>
                  </a:lnTo>
                  <a:lnTo>
                    <a:pt x="34" y="81"/>
                  </a:lnTo>
                  <a:lnTo>
                    <a:pt x="34" y="82"/>
                  </a:lnTo>
                  <a:lnTo>
                    <a:pt x="32" y="82"/>
                  </a:lnTo>
                  <a:lnTo>
                    <a:pt x="32" y="83"/>
                  </a:lnTo>
                  <a:lnTo>
                    <a:pt x="31" y="83"/>
                  </a:lnTo>
                  <a:lnTo>
                    <a:pt x="30" y="83"/>
                  </a:lnTo>
                  <a:lnTo>
                    <a:pt x="30" y="84"/>
                  </a:lnTo>
                  <a:lnTo>
                    <a:pt x="29" y="84"/>
                  </a:lnTo>
                  <a:lnTo>
                    <a:pt x="29" y="85"/>
                  </a:lnTo>
                  <a:lnTo>
                    <a:pt x="28" y="85"/>
                  </a:lnTo>
                  <a:lnTo>
                    <a:pt x="27" y="85"/>
                  </a:lnTo>
                  <a:lnTo>
                    <a:pt x="28" y="86"/>
                  </a:lnTo>
                  <a:lnTo>
                    <a:pt x="27" y="86"/>
                  </a:lnTo>
                  <a:lnTo>
                    <a:pt x="27" y="85"/>
                  </a:lnTo>
                  <a:lnTo>
                    <a:pt x="26" y="85"/>
                  </a:lnTo>
                  <a:lnTo>
                    <a:pt x="25" y="85"/>
                  </a:lnTo>
                  <a:lnTo>
                    <a:pt x="23" y="85"/>
                  </a:lnTo>
                  <a:lnTo>
                    <a:pt x="23" y="86"/>
                  </a:lnTo>
                  <a:lnTo>
                    <a:pt x="22" y="86"/>
                  </a:lnTo>
                  <a:lnTo>
                    <a:pt x="21" y="86"/>
                  </a:lnTo>
                  <a:lnTo>
                    <a:pt x="20" y="86"/>
                  </a:lnTo>
                  <a:lnTo>
                    <a:pt x="19" y="87"/>
                  </a:lnTo>
                  <a:lnTo>
                    <a:pt x="18" y="87"/>
                  </a:lnTo>
                  <a:lnTo>
                    <a:pt x="17" y="87"/>
                  </a:lnTo>
                  <a:lnTo>
                    <a:pt x="16" y="87"/>
                  </a:lnTo>
                  <a:lnTo>
                    <a:pt x="16" y="88"/>
                  </a:lnTo>
                  <a:lnTo>
                    <a:pt x="14" y="88"/>
                  </a:lnTo>
                  <a:lnTo>
                    <a:pt x="13" y="88"/>
                  </a:lnTo>
                  <a:lnTo>
                    <a:pt x="12" y="90"/>
                  </a:lnTo>
                  <a:lnTo>
                    <a:pt x="11" y="88"/>
                  </a:lnTo>
                  <a:lnTo>
                    <a:pt x="11" y="90"/>
                  </a:lnTo>
                  <a:lnTo>
                    <a:pt x="10" y="90"/>
                  </a:lnTo>
                  <a:lnTo>
                    <a:pt x="8" y="88"/>
                  </a:lnTo>
                  <a:lnTo>
                    <a:pt x="6" y="87"/>
                  </a:lnTo>
                  <a:lnTo>
                    <a:pt x="5" y="87"/>
                  </a:lnTo>
                  <a:lnTo>
                    <a:pt x="4" y="87"/>
                  </a:lnTo>
                  <a:lnTo>
                    <a:pt x="4" y="88"/>
                  </a:lnTo>
                  <a:lnTo>
                    <a:pt x="3" y="87"/>
                  </a:lnTo>
                  <a:lnTo>
                    <a:pt x="4" y="87"/>
                  </a:lnTo>
                  <a:lnTo>
                    <a:pt x="3" y="87"/>
                  </a:lnTo>
                  <a:lnTo>
                    <a:pt x="3" y="86"/>
                  </a:lnTo>
                  <a:lnTo>
                    <a:pt x="4" y="86"/>
                  </a:lnTo>
                  <a:lnTo>
                    <a:pt x="4" y="85"/>
                  </a:lnTo>
                  <a:lnTo>
                    <a:pt x="5" y="85"/>
                  </a:lnTo>
                  <a:lnTo>
                    <a:pt x="5" y="84"/>
                  </a:lnTo>
                  <a:lnTo>
                    <a:pt x="5" y="83"/>
                  </a:lnTo>
                  <a:lnTo>
                    <a:pt x="4" y="83"/>
                  </a:lnTo>
                  <a:lnTo>
                    <a:pt x="4" y="82"/>
                  </a:lnTo>
                  <a:lnTo>
                    <a:pt x="3" y="81"/>
                  </a:lnTo>
                  <a:lnTo>
                    <a:pt x="3" y="79"/>
                  </a:lnTo>
                  <a:lnTo>
                    <a:pt x="2" y="79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0" y="77"/>
                  </a:lnTo>
                  <a:lnTo>
                    <a:pt x="0" y="76"/>
                  </a:lnTo>
                  <a:lnTo>
                    <a:pt x="1" y="76"/>
                  </a:lnTo>
                  <a:lnTo>
                    <a:pt x="1" y="75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2" y="71"/>
                  </a:lnTo>
                  <a:lnTo>
                    <a:pt x="2" y="70"/>
                  </a:lnTo>
                  <a:lnTo>
                    <a:pt x="3" y="70"/>
                  </a:lnTo>
                  <a:lnTo>
                    <a:pt x="3" y="69"/>
                  </a:lnTo>
                  <a:lnTo>
                    <a:pt x="4" y="70"/>
                  </a:lnTo>
                  <a:lnTo>
                    <a:pt x="5" y="70"/>
                  </a:lnTo>
                  <a:lnTo>
                    <a:pt x="6" y="70"/>
                  </a:lnTo>
                  <a:lnTo>
                    <a:pt x="5" y="66"/>
                  </a:lnTo>
                  <a:lnTo>
                    <a:pt x="5" y="64"/>
                  </a:lnTo>
                  <a:lnTo>
                    <a:pt x="4" y="54"/>
                  </a:lnTo>
                  <a:lnTo>
                    <a:pt x="5" y="54"/>
                  </a:lnTo>
                  <a:lnTo>
                    <a:pt x="5" y="53"/>
                  </a:lnTo>
                  <a:lnTo>
                    <a:pt x="6" y="53"/>
                  </a:lnTo>
                  <a:lnTo>
                    <a:pt x="8" y="52"/>
                  </a:lnTo>
                  <a:lnTo>
                    <a:pt x="9" y="51"/>
                  </a:lnTo>
                  <a:lnTo>
                    <a:pt x="10" y="50"/>
                  </a:lnTo>
                  <a:lnTo>
                    <a:pt x="11" y="50"/>
                  </a:lnTo>
                  <a:lnTo>
                    <a:pt x="11" y="49"/>
                  </a:lnTo>
                  <a:lnTo>
                    <a:pt x="13" y="49"/>
                  </a:lnTo>
                  <a:lnTo>
                    <a:pt x="14" y="50"/>
                  </a:lnTo>
                  <a:lnTo>
                    <a:pt x="16" y="51"/>
                  </a:lnTo>
                  <a:lnTo>
                    <a:pt x="17" y="51"/>
                  </a:lnTo>
                  <a:lnTo>
                    <a:pt x="17" y="52"/>
                  </a:lnTo>
                  <a:lnTo>
                    <a:pt x="16" y="52"/>
                  </a:lnTo>
                  <a:lnTo>
                    <a:pt x="16" y="53"/>
                  </a:lnTo>
                  <a:lnTo>
                    <a:pt x="14" y="54"/>
                  </a:lnTo>
                  <a:lnTo>
                    <a:pt x="14" y="56"/>
                  </a:lnTo>
                  <a:lnTo>
                    <a:pt x="13" y="56"/>
                  </a:lnTo>
                  <a:lnTo>
                    <a:pt x="13" y="57"/>
                  </a:lnTo>
                  <a:lnTo>
                    <a:pt x="12" y="57"/>
                  </a:lnTo>
                  <a:lnTo>
                    <a:pt x="12" y="58"/>
                  </a:lnTo>
                  <a:lnTo>
                    <a:pt x="12" y="59"/>
                  </a:lnTo>
                  <a:lnTo>
                    <a:pt x="13" y="59"/>
                  </a:lnTo>
                  <a:lnTo>
                    <a:pt x="14" y="60"/>
                  </a:lnTo>
                  <a:lnTo>
                    <a:pt x="16" y="60"/>
                  </a:lnTo>
                  <a:lnTo>
                    <a:pt x="17" y="60"/>
                  </a:lnTo>
                  <a:lnTo>
                    <a:pt x="17" y="61"/>
                  </a:lnTo>
                  <a:lnTo>
                    <a:pt x="18" y="61"/>
                  </a:lnTo>
                  <a:lnTo>
                    <a:pt x="18" y="60"/>
                  </a:lnTo>
                  <a:lnTo>
                    <a:pt x="19" y="60"/>
                  </a:lnTo>
                  <a:lnTo>
                    <a:pt x="20" y="59"/>
                  </a:lnTo>
                  <a:lnTo>
                    <a:pt x="21" y="59"/>
                  </a:lnTo>
                  <a:lnTo>
                    <a:pt x="22" y="58"/>
                  </a:lnTo>
                  <a:lnTo>
                    <a:pt x="23" y="57"/>
                  </a:lnTo>
                  <a:lnTo>
                    <a:pt x="26" y="58"/>
                  </a:lnTo>
                  <a:lnTo>
                    <a:pt x="27" y="57"/>
                  </a:lnTo>
                  <a:lnTo>
                    <a:pt x="28" y="57"/>
                  </a:lnTo>
                  <a:lnTo>
                    <a:pt x="29" y="57"/>
                  </a:lnTo>
                  <a:lnTo>
                    <a:pt x="30" y="57"/>
                  </a:lnTo>
                  <a:lnTo>
                    <a:pt x="30" y="56"/>
                  </a:lnTo>
                  <a:lnTo>
                    <a:pt x="31" y="56"/>
                  </a:lnTo>
                  <a:lnTo>
                    <a:pt x="32" y="56"/>
                  </a:lnTo>
                  <a:lnTo>
                    <a:pt x="32" y="54"/>
                  </a:lnTo>
                  <a:lnTo>
                    <a:pt x="34" y="54"/>
                  </a:lnTo>
                  <a:lnTo>
                    <a:pt x="35" y="54"/>
                  </a:lnTo>
                  <a:lnTo>
                    <a:pt x="35" y="53"/>
                  </a:lnTo>
                  <a:lnTo>
                    <a:pt x="36" y="53"/>
                  </a:lnTo>
                  <a:lnTo>
                    <a:pt x="36" y="52"/>
                  </a:lnTo>
                  <a:lnTo>
                    <a:pt x="37" y="52"/>
                  </a:lnTo>
                  <a:lnTo>
                    <a:pt x="38" y="52"/>
                  </a:lnTo>
                  <a:lnTo>
                    <a:pt x="39" y="52"/>
                  </a:lnTo>
                  <a:lnTo>
                    <a:pt x="39" y="51"/>
                  </a:lnTo>
                  <a:lnTo>
                    <a:pt x="40" y="51"/>
                  </a:lnTo>
                  <a:lnTo>
                    <a:pt x="40" y="50"/>
                  </a:lnTo>
                  <a:lnTo>
                    <a:pt x="40" y="49"/>
                  </a:lnTo>
                  <a:lnTo>
                    <a:pt x="42" y="49"/>
                  </a:lnTo>
                  <a:lnTo>
                    <a:pt x="42" y="48"/>
                  </a:lnTo>
                  <a:lnTo>
                    <a:pt x="43" y="48"/>
                  </a:lnTo>
                  <a:lnTo>
                    <a:pt x="43" y="46"/>
                  </a:lnTo>
                  <a:lnTo>
                    <a:pt x="44" y="46"/>
                  </a:lnTo>
                  <a:lnTo>
                    <a:pt x="45" y="46"/>
                  </a:lnTo>
                  <a:lnTo>
                    <a:pt x="45" y="45"/>
                  </a:lnTo>
                  <a:lnTo>
                    <a:pt x="45" y="46"/>
                  </a:lnTo>
                  <a:lnTo>
                    <a:pt x="46" y="45"/>
                  </a:lnTo>
                  <a:lnTo>
                    <a:pt x="47" y="46"/>
                  </a:lnTo>
                  <a:lnTo>
                    <a:pt x="47" y="45"/>
                  </a:lnTo>
                  <a:lnTo>
                    <a:pt x="47" y="44"/>
                  </a:lnTo>
                  <a:lnTo>
                    <a:pt x="47" y="43"/>
                  </a:lnTo>
                  <a:lnTo>
                    <a:pt x="48" y="44"/>
                  </a:lnTo>
                  <a:lnTo>
                    <a:pt x="49" y="44"/>
                  </a:lnTo>
                  <a:lnTo>
                    <a:pt x="51" y="45"/>
                  </a:lnTo>
                  <a:lnTo>
                    <a:pt x="52" y="44"/>
                  </a:lnTo>
                  <a:lnTo>
                    <a:pt x="52" y="43"/>
                  </a:lnTo>
                  <a:lnTo>
                    <a:pt x="53" y="43"/>
                  </a:lnTo>
                  <a:lnTo>
                    <a:pt x="53" y="42"/>
                  </a:lnTo>
                  <a:lnTo>
                    <a:pt x="54" y="42"/>
                  </a:lnTo>
                  <a:lnTo>
                    <a:pt x="55" y="42"/>
                  </a:lnTo>
                  <a:lnTo>
                    <a:pt x="56" y="42"/>
                  </a:lnTo>
                  <a:lnTo>
                    <a:pt x="57" y="41"/>
                  </a:lnTo>
                  <a:lnTo>
                    <a:pt x="57" y="40"/>
                  </a:lnTo>
                  <a:lnTo>
                    <a:pt x="58" y="40"/>
                  </a:lnTo>
                  <a:lnTo>
                    <a:pt x="60" y="39"/>
                  </a:lnTo>
                  <a:lnTo>
                    <a:pt x="61" y="39"/>
                  </a:lnTo>
                  <a:lnTo>
                    <a:pt x="62" y="37"/>
                  </a:lnTo>
                  <a:lnTo>
                    <a:pt x="63" y="37"/>
                  </a:lnTo>
                  <a:lnTo>
                    <a:pt x="63" y="36"/>
                  </a:lnTo>
                  <a:lnTo>
                    <a:pt x="64" y="36"/>
                  </a:lnTo>
                  <a:lnTo>
                    <a:pt x="64" y="35"/>
                  </a:lnTo>
                  <a:lnTo>
                    <a:pt x="64" y="34"/>
                  </a:lnTo>
                  <a:lnTo>
                    <a:pt x="65" y="33"/>
                  </a:lnTo>
                  <a:lnTo>
                    <a:pt x="65" y="32"/>
                  </a:lnTo>
                  <a:lnTo>
                    <a:pt x="66" y="32"/>
                  </a:lnTo>
                  <a:lnTo>
                    <a:pt x="66" y="31"/>
                  </a:lnTo>
                  <a:lnTo>
                    <a:pt x="68" y="31"/>
                  </a:lnTo>
                  <a:lnTo>
                    <a:pt x="69" y="31"/>
                  </a:lnTo>
                  <a:lnTo>
                    <a:pt x="70" y="29"/>
                  </a:lnTo>
                  <a:lnTo>
                    <a:pt x="70" y="28"/>
                  </a:lnTo>
                  <a:lnTo>
                    <a:pt x="69" y="27"/>
                  </a:lnTo>
                  <a:lnTo>
                    <a:pt x="69" y="26"/>
                  </a:lnTo>
                  <a:lnTo>
                    <a:pt x="68" y="25"/>
                  </a:lnTo>
                  <a:lnTo>
                    <a:pt x="66" y="23"/>
                  </a:lnTo>
                  <a:lnTo>
                    <a:pt x="65" y="21"/>
                  </a:lnTo>
                  <a:lnTo>
                    <a:pt x="66" y="20"/>
                  </a:lnTo>
                  <a:lnTo>
                    <a:pt x="66" y="19"/>
                  </a:lnTo>
                  <a:lnTo>
                    <a:pt x="66" y="18"/>
                  </a:lnTo>
                  <a:lnTo>
                    <a:pt x="66" y="17"/>
                  </a:lnTo>
                  <a:lnTo>
                    <a:pt x="66" y="16"/>
                  </a:lnTo>
                  <a:lnTo>
                    <a:pt x="68" y="16"/>
                  </a:lnTo>
                  <a:lnTo>
                    <a:pt x="69" y="16"/>
                  </a:lnTo>
                  <a:lnTo>
                    <a:pt x="70" y="16"/>
                  </a:lnTo>
                  <a:lnTo>
                    <a:pt x="70" y="15"/>
                  </a:lnTo>
                  <a:lnTo>
                    <a:pt x="70" y="14"/>
                  </a:lnTo>
                  <a:lnTo>
                    <a:pt x="71" y="14"/>
                  </a:lnTo>
                  <a:lnTo>
                    <a:pt x="72" y="15"/>
                  </a:lnTo>
                  <a:lnTo>
                    <a:pt x="73" y="15"/>
                  </a:lnTo>
                  <a:lnTo>
                    <a:pt x="74" y="15"/>
                  </a:lnTo>
                  <a:lnTo>
                    <a:pt x="75" y="15"/>
                  </a:lnTo>
                  <a:lnTo>
                    <a:pt x="75" y="14"/>
                  </a:lnTo>
                  <a:lnTo>
                    <a:pt x="75" y="12"/>
                  </a:lnTo>
                  <a:lnTo>
                    <a:pt x="74" y="12"/>
                  </a:lnTo>
                  <a:lnTo>
                    <a:pt x="74" y="11"/>
                  </a:lnTo>
                  <a:lnTo>
                    <a:pt x="73" y="11"/>
                  </a:lnTo>
                  <a:lnTo>
                    <a:pt x="73" y="10"/>
                  </a:lnTo>
                  <a:lnTo>
                    <a:pt x="74" y="10"/>
                  </a:lnTo>
                  <a:lnTo>
                    <a:pt x="74" y="9"/>
                  </a:lnTo>
                  <a:lnTo>
                    <a:pt x="75" y="9"/>
                  </a:lnTo>
                  <a:lnTo>
                    <a:pt x="77" y="9"/>
                  </a:lnTo>
                  <a:lnTo>
                    <a:pt x="78" y="9"/>
                  </a:lnTo>
                  <a:lnTo>
                    <a:pt x="78" y="8"/>
                  </a:lnTo>
                  <a:lnTo>
                    <a:pt x="79" y="8"/>
                  </a:lnTo>
                  <a:lnTo>
                    <a:pt x="79" y="7"/>
                  </a:lnTo>
                  <a:lnTo>
                    <a:pt x="80" y="7"/>
                  </a:lnTo>
                  <a:lnTo>
                    <a:pt x="80" y="8"/>
                  </a:lnTo>
                  <a:lnTo>
                    <a:pt x="81" y="8"/>
                  </a:lnTo>
                  <a:lnTo>
                    <a:pt x="82" y="9"/>
                  </a:lnTo>
                  <a:lnTo>
                    <a:pt x="83" y="9"/>
                  </a:lnTo>
                  <a:lnTo>
                    <a:pt x="82" y="9"/>
                  </a:lnTo>
                  <a:lnTo>
                    <a:pt x="83" y="9"/>
                  </a:lnTo>
                  <a:lnTo>
                    <a:pt x="83" y="10"/>
                  </a:lnTo>
                  <a:lnTo>
                    <a:pt x="85" y="9"/>
                  </a:lnTo>
                  <a:lnTo>
                    <a:pt x="85" y="7"/>
                  </a:lnTo>
                  <a:lnTo>
                    <a:pt x="83" y="7"/>
                  </a:lnTo>
                  <a:lnTo>
                    <a:pt x="82" y="7"/>
                  </a:lnTo>
                  <a:lnTo>
                    <a:pt x="82" y="6"/>
                  </a:lnTo>
                  <a:lnTo>
                    <a:pt x="82" y="4"/>
                  </a:lnTo>
                  <a:lnTo>
                    <a:pt x="81" y="4"/>
                  </a:lnTo>
                  <a:lnTo>
                    <a:pt x="82" y="4"/>
                  </a:lnTo>
                  <a:lnTo>
                    <a:pt x="82" y="3"/>
                  </a:lnTo>
                  <a:lnTo>
                    <a:pt x="83" y="3"/>
                  </a:lnTo>
                  <a:lnTo>
                    <a:pt x="83" y="4"/>
                  </a:lnTo>
                  <a:lnTo>
                    <a:pt x="83" y="3"/>
                  </a:lnTo>
                  <a:lnTo>
                    <a:pt x="85" y="3"/>
                  </a:lnTo>
                  <a:lnTo>
                    <a:pt x="86" y="3"/>
                  </a:lnTo>
                  <a:lnTo>
                    <a:pt x="86" y="2"/>
                  </a:lnTo>
                  <a:lnTo>
                    <a:pt x="87" y="2"/>
                  </a:lnTo>
                  <a:lnTo>
                    <a:pt x="87" y="1"/>
                  </a:lnTo>
                  <a:lnTo>
                    <a:pt x="88" y="1"/>
                  </a:lnTo>
                  <a:lnTo>
                    <a:pt x="89" y="1"/>
                  </a:lnTo>
                  <a:lnTo>
                    <a:pt x="89" y="2"/>
                  </a:lnTo>
                  <a:lnTo>
                    <a:pt x="89" y="3"/>
                  </a:lnTo>
                  <a:lnTo>
                    <a:pt x="89" y="4"/>
                  </a:lnTo>
                  <a:lnTo>
                    <a:pt x="89" y="6"/>
                  </a:lnTo>
                  <a:lnTo>
                    <a:pt x="89" y="7"/>
                  </a:lnTo>
                  <a:lnTo>
                    <a:pt x="89" y="8"/>
                  </a:lnTo>
                  <a:lnTo>
                    <a:pt x="92" y="7"/>
                  </a:lnTo>
                  <a:lnTo>
                    <a:pt x="94" y="7"/>
                  </a:lnTo>
                  <a:lnTo>
                    <a:pt x="97" y="4"/>
                  </a:lnTo>
                  <a:lnTo>
                    <a:pt x="98" y="7"/>
                  </a:lnTo>
                  <a:lnTo>
                    <a:pt x="98" y="8"/>
                  </a:lnTo>
                  <a:lnTo>
                    <a:pt x="98" y="9"/>
                  </a:lnTo>
                  <a:lnTo>
                    <a:pt x="99" y="11"/>
                  </a:lnTo>
                  <a:lnTo>
                    <a:pt x="98" y="11"/>
                  </a:lnTo>
                  <a:lnTo>
                    <a:pt x="98" y="12"/>
                  </a:lnTo>
                  <a:lnTo>
                    <a:pt x="97" y="12"/>
                  </a:lnTo>
                  <a:lnTo>
                    <a:pt x="97" y="14"/>
                  </a:lnTo>
                  <a:lnTo>
                    <a:pt x="97" y="15"/>
                  </a:lnTo>
                  <a:lnTo>
                    <a:pt x="98" y="15"/>
                  </a:lnTo>
                  <a:lnTo>
                    <a:pt x="98" y="16"/>
                  </a:lnTo>
                  <a:lnTo>
                    <a:pt x="99" y="16"/>
                  </a:lnTo>
                  <a:lnTo>
                    <a:pt x="100" y="16"/>
                  </a:lnTo>
                  <a:lnTo>
                    <a:pt x="100" y="17"/>
                  </a:lnTo>
                  <a:lnTo>
                    <a:pt x="101" y="17"/>
                  </a:lnTo>
                  <a:lnTo>
                    <a:pt x="103" y="17"/>
                  </a:lnTo>
                  <a:lnTo>
                    <a:pt x="103" y="16"/>
                  </a:lnTo>
                  <a:lnTo>
                    <a:pt x="103" y="15"/>
                  </a:lnTo>
                  <a:lnTo>
                    <a:pt x="103" y="14"/>
                  </a:lnTo>
                  <a:lnTo>
                    <a:pt x="103" y="12"/>
                  </a:lnTo>
                  <a:lnTo>
                    <a:pt x="103" y="11"/>
                  </a:lnTo>
                  <a:lnTo>
                    <a:pt x="103" y="9"/>
                  </a:lnTo>
                  <a:lnTo>
                    <a:pt x="104" y="9"/>
                  </a:lnTo>
                  <a:lnTo>
                    <a:pt x="104" y="7"/>
                  </a:lnTo>
                  <a:lnTo>
                    <a:pt x="105" y="6"/>
                  </a:lnTo>
                  <a:lnTo>
                    <a:pt x="105" y="4"/>
                  </a:lnTo>
                  <a:lnTo>
                    <a:pt x="105" y="3"/>
                  </a:lnTo>
                  <a:lnTo>
                    <a:pt x="106" y="3"/>
                  </a:lnTo>
                  <a:lnTo>
                    <a:pt x="109" y="3"/>
                  </a:lnTo>
                  <a:lnTo>
                    <a:pt x="109" y="2"/>
                  </a:lnTo>
                  <a:lnTo>
                    <a:pt x="112" y="2"/>
                  </a:lnTo>
                  <a:lnTo>
                    <a:pt x="112" y="1"/>
                  </a:lnTo>
                  <a:lnTo>
                    <a:pt x="113" y="1"/>
                  </a:lnTo>
                  <a:lnTo>
                    <a:pt x="113" y="2"/>
                  </a:lnTo>
                  <a:lnTo>
                    <a:pt x="114" y="2"/>
                  </a:lnTo>
                  <a:lnTo>
                    <a:pt x="113" y="1"/>
                  </a:lnTo>
                  <a:lnTo>
                    <a:pt x="114" y="1"/>
                  </a:lnTo>
                  <a:lnTo>
                    <a:pt x="114" y="2"/>
                  </a:lnTo>
                  <a:lnTo>
                    <a:pt x="115" y="2"/>
                  </a:lnTo>
                  <a:lnTo>
                    <a:pt x="115" y="3"/>
                  </a:lnTo>
                  <a:lnTo>
                    <a:pt x="116" y="3"/>
                  </a:lnTo>
                  <a:lnTo>
                    <a:pt x="116" y="2"/>
                  </a:lnTo>
                  <a:lnTo>
                    <a:pt x="117" y="2"/>
                  </a:lnTo>
                  <a:lnTo>
                    <a:pt x="118" y="2"/>
                  </a:lnTo>
                  <a:lnTo>
                    <a:pt x="120" y="2"/>
                  </a:lnTo>
                  <a:lnTo>
                    <a:pt x="121" y="2"/>
                  </a:lnTo>
                  <a:lnTo>
                    <a:pt x="122" y="2"/>
                  </a:lnTo>
                  <a:lnTo>
                    <a:pt x="121" y="2"/>
                  </a:lnTo>
                  <a:lnTo>
                    <a:pt x="121" y="3"/>
                  </a:lnTo>
                  <a:lnTo>
                    <a:pt x="122" y="3"/>
                  </a:lnTo>
                  <a:lnTo>
                    <a:pt x="122" y="2"/>
                  </a:lnTo>
                  <a:lnTo>
                    <a:pt x="123" y="3"/>
                  </a:lnTo>
                  <a:lnTo>
                    <a:pt x="122" y="3"/>
                  </a:lnTo>
                  <a:lnTo>
                    <a:pt x="123" y="4"/>
                  </a:lnTo>
                  <a:lnTo>
                    <a:pt x="125" y="6"/>
                  </a:lnTo>
                  <a:lnTo>
                    <a:pt x="126" y="4"/>
                  </a:lnTo>
                  <a:lnTo>
                    <a:pt x="126" y="3"/>
                  </a:lnTo>
                  <a:lnTo>
                    <a:pt x="128" y="2"/>
                  </a:lnTo>
                  <a:lnTo>
                    <a:pt x="126" y="2"/>
                  </a:lnTo>
                  <a:lnTo>
                    <a:pt x="128" y="1"/>
                  </a:lnTo>
                  <a:lnTo>
                    <a:pt x="128" y="2"/>
                  </a:lnTo>
                  <a:lnTo>
                    <a:pt x="129" y="3"/>
                  </a:lnTo>
                  <a:lnTo>
                    <a:pt x="130" y="1"/>
                  </a:lnTo>
                  <a:lnTo>
                    <a:pt x="131" y="1"/>
                  </a:lnTo>
                  <a:lnTo>
                    <a:pt x="132" y="1"/>
                  </a:lnTo>
                  <a:lnTo>
                    <a:pt x="133" y="1"/>
                  </a:lnTo>
                  <a:lnTo>
                    <a:pt x="133" y="0"/>
                  </a:lnTo>
                  <a:lnTo>
                    <a:pt x="133" y="1"/>
                  </a:lnTo>
                  <a:lnTo>
                    <a:pt x="133" y="2"/>
                  </a:lnTo>
                  <a:lnTo>
                    <a:pt x="134" y="2"/>
                  </a:lnTo>
                  <a:lnTo>
                    <a:pt x="135" y="2"/>
                  </a:lnTo>
                  <a:lnTo>
                    <a:pt x="137" y="3"/>
                  </a:lnTo>
                  <a:lnTo>
                    <a:pt x="138" y="3"/>
                  </a:lnTo>
                  <a:lnTo>
                    <a:pt x="138" y="4"/>
                  </a:lnTo>
                  <a:lnTo>
                    <a:pt x="138" y="6"/>
                  </a:lnTo>
                  <a:lnTo>
                    <a:pt x="138" y="7"/>
                  </a:lnTo>
                  <a:lnTo>
                    <a:pt x="138" y="8"/>
                  </a:lnTo>
                  <a:lnTo>
                    <a:pt x="138" y="9"/>
                  </a:lnTo>
                  <a:lnTo>
                    <a:pt x="139" y="10"/>
                  </a:lnTo>
                  <a:lnTo>
                    <a:pt x="139" y="11"/>
                  </a:lnTo>
                  <a:lnTo>
                    <a:pt x="140" y="11"/>
                  </a:lnTo>
                  <a:lnTo>
                    <a:pt x="140" y="12"/>
                  </a:lnTo>
                  <a:lnTo>
                    <a:pt x="140" y="14"/>
                  </a:lnTo>
                  <a:lnTo>
                    <a:pt x="139" y="14"/>
                  </a:lnTo>
                  <a:lnTo>
                    <a:pt x="139" y="15"/>
                  </a:lnTo>
                  <a:lnTo>
                    <a:pt x="138" y="15"/>
                  </a:lnTo>
                  <a:lnTo>
                    <a:pt x="138" y="16"/>
                  </a:lnTo>
                  <a:lnTo>
                    <a:pt x="137" y="17"/>
                  </a:lnTo>
                  <a:lnTo>
                    <a:pt x="138" y="17"/>
                  </a:lnTo>
                  <a:lnTo>
                    <a:pt x="138" y="18"/>
                  </a:lnTo>
                  <a:lnTo>
                    <a:pt x="138" y="19"/>
                  </a:lnTo>
                  <a:lnTo>
                    <a:pt x="138" y="20"/>
                  </a:lnTo>
                  <a:lnTo>
                    <a:pt x="139" y="20"/>
                  </a:lnTo>
                  <a:lnTo>
                    <a:pt x="139" y="21"/>
                  </a:lnTo>
                  <a:lnTo>
                    <a:pt x="139" y="23"/>
                  </a:lnTo>
                  <a:lnTo>
                    <a:pt x="139" y="24"/>
                  </a:lnTo>
                  <a:lnTo>
                    <a:pt x="140" y="24"/>
                  </a:lnTo>
                  <a:lnTo>
                    <a:pt x="140" y="25"/>
                  </a:lnTo>
                  <a:lnTo>
                    <a:pt x="141" y="25"/>
                  </a:lnTo>
                  <a:lnTo>
                    <a:pt x="141" y="26"/>
                  </a:lnTo>
                  <a:lnTo>
                    <a:pt x="142" y="26"/>
                  </a:lnTo>
                  <a:lnTo>
                    <a:pt x="143" y="26"/>
                  </a:lnTo>
                  <a:lnTo>
                    <a:pt x="143" y="27"/>
                  </a:lnTo>
                  <a:lnTo>
                    <a:pt x="143" y="28"/>
                  </a:lnTo>
                  <a:lnTo>
                    <a:pt x="144" y="28"/>
                  </a:lnTo>
                  <a:lnTo>
                    <a:pt x="144" y="29"/>
                  </a:lnTo>
                  <a:lnTo>
                    <a:pt x="143" y="29"/>
                  </a:lnTo>
                  <a:lnTo>
                    <a:pt x="143" y="31"/>
                  </a:lnTo>
                  <a:lnTo>
                    <a:pt x="143" y="32"/>
                  </a:lnTo>
                  <a:lnTo>
                    <a:pt x="142" y="32"/>
                  </a:lnTo>
                  <a:lnTo>
                    <a:pt x="142" y="33"/>
                  </a:lnTo>
                  <a:lnTo>
                    <a:pt x="142" y="34"/>
                  </a:lnTo>
                  <a:lnTo>
                    <a:pt x="141" y="34"/>
                  </a:lnTo>
                  <a:lnTo>
                    <a:pt x="141" y="35"/>
                  </a:lnTo>
                  <a:lnTo>
                    <a:pt x="142" y="35"/>
                  </a:lnTo>
                  <a:lnTo>
                    <a:pt x="142" y="36"/>
                  </a:lnTo>
                  <a:lnTo>
                    <a:pt x="142" y="37"/>
                  </a:lnTo>
                  <a:lnTo>
                    <a:pt x="143" y="39"/>
                  </a:lnTo>
                  <a:lnTo>
                    <a:pt x="143" y="40"/>
                  </a:lnTo>
                  <a:lnTo>
                    <a:pt x="143" y="41"/>
                  </a:lnTo>
                  <a:lnTo>
                    <a:pt x="144" y="41"/>
                  </a:lnTo>
                  <a:lnTo>
                    <a:pt x="144" y="42"/>
                  </a:lnTo>
                  <a:lnTo>
                    <a:pt x="143" y="43"/>
                  </a:lnTo>
                  <a:lnTo>
                    <a:pt x="144" y="43"/>
                  </a:lnTo>
                  <a:lnTo>
                    <a:pt x="143" y="44"/>
                  </a:lnTo>
                  <a:lnTo>
                    <a:pt x="143" y="45"/>
                  </a:lnTo>
                  <a:lnTo>
                    <a:pt x="143" y="46"/>
                  </a:lnTo>
                  <a:lnTo>
                    <a:pt x="144" y="46"/>
                  </a:lnTo>
                  <a:lnTo>
                    <a:pt x="144" y="48"/>
                  </a:lnTo>
                  <a:lnTo>
                    <a:pt x="143" y="48"/>
                  </a:lnTo>
                  <a:lnTo>
                    <a:pt x="143" y="49"/>
                  </a:lnTo>
                  <a:lnTo>
                    <a:pt x="142" y="50"/>
                  </a:lnTo>
                  <a:lnTo>
                    <a:pt x="142" y="51"/>
                  </a:lnTo>
                  <a:lnTo>
                    <a:pt x="141" y="52"/>
                  </a:lnTo>
                  <a:lnTo>
                    <a:pt x="140" y="52"/>
                  </a:lnTo>
                  <a:lnTo>
                    <a:pt x="139" y="52"/>
                  </a:lnTo>
                  <a:lnTo>
                    <a:pt x="140" y="53"/>
                  </a:lnTo>
                  <a:lnTo>
                    <a:pt x="140" y="54"/>
                  </a:lnTo>
                  <a:lnTo>
                    <a:pt x="141" y="56"/>
                  </a:lnTo>
                  <a:lnTo>
                    <a:pt x="141" y="57"/>
                  </a:lnTo>
                  <a:lnTo>
                    <a:pt x="141" y="58"/>
                  </a:lnTo>
                  <a:lnTo>
                    <a:pt x="142" y="58"/>
                  </a:lnTo>
                  <a:lnTo>
                    <a:pt x="142" y="59"/>
                  </a:lnTo>
                  <a:lnTo>
                    <a:pt x="142" y="60"/>
                  </a:lnTo>
                  <a:lnTo>
                    <a:pt x="141" y="60"/>
                  </a:lnTo>
                  <a:lnTo>
                    <a:pt x="141" y="61"/>
                  </a:lnTo>
                  <a:lnTo>
                    <a:pt x="140" y="62"/>
                  </a:lnTo>
                  <a:lnTo>
                    <a:pt x="140" y="61"/>
                  </a:lnTo>
                  <a:lnTo>
                    <a:pt x="138" y="60"/>
                  </a:lnTo>
                  <a:lnTo>
                    <a:pt x="139" y="60"/>
                  </a:lnTo>
                  <a:lnTo>
                    <a:pt x="139" y="61"/>
                  </a:lnTo>
                  <a:lnTo>
                    <a:pt x="138" y="61"/>
                  </a:lnTo>
                  <a:lnTo>
                    <a:pt x="138" y="62"/>
                  </a:lnTo>
                  <a:lnTo>
                    <a:pt x="138" y="64"/>
                  </a:lnTo>
                  <a:lnTo>
                    <a:pt x="138" y="65"/>
                  </a:lnTo>
                  <a:lnTo>
                    <a:pt x="139" y="64"/>
                  </a:lnTo>
                  <a:lnTo>
                    <a:pt x="140" y="64"/>
                  </a:lnTo>
                  <a:lnTo>
                    <a:pt x="139" y="64"/>
                  </a:lnTo>
                  <a:lnTo>
                    <a:pt x="140" y="65"/>
                  </a:lnTo>
                  <a:lnTo>
                    <a:pt x="138" y="66"/>
                  </a:lnTo>
                  <a:lnTo>
                    <a:pt x="137" y="67"/>
                  </a:lnTo>
                  <a:lnTo>
                    <a:pt x="137" y="68"/>
                  </a:lnTo>
                  <a:lnTo>
                    <a:pt x="135" y="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Freeform 155">
              <a:extLst>
                <a:ext uri="{FF2B5EF4-FFF2-40B4-BE49-F238E27FC236}">
                  <a16:creationId xmlns:a16="http://schemas.microsoft.com/office/drawing/2014/main" id="{941A3EB3-4125-5D16-BAF8-696FDCCDB0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8163" y="1916113"/>
              <a:ext cx="358775" cy="200025"/>
            </a:xfrm>
            <a:custGeom>
              <a:avLst/>
              <a:gdLst>
                <a:gd name="T0" fmla="*/ 2 w 226"/>
                <a:gd name="T1" fmla="*/ 15 h 126"/>
                <a:gd name="T2" fmla="*/ 7 w 226"/>
                <a:gd name="T3" fmla="*/ 14 h 126"/>
                <a:gd name="T4" fmla="*/ 13 w 226"/>
                <a:gd name="T5" fmla="*/ 14 h 126"/>
                <a:gd name="T6" fmla="*/ 22 w 226"/>
                <a:gd name="T7" fmla="*/ 0 h 126"/>
                <a:gd name="T8" fmla="*/ 24 w 226"/>
                <a:gd name="T9" fmla="*/ 7 h 126"/>
                <a:gd name="T10" fmla="*/ 32 w 226"/>
                <a:gd name="T11" fmla="*/ 13 h 126"/>
                <a:gd name="T12" fmla="*/ 39 w 226"/>
                <a:gd name="T13" fmla="*/ 14 h 126"/>
                <a:gd name="T14" fmla="*/ 39 w 226"/>
                <a:gd name="T15" fmla="*/ 23 h 126"/>
                <a:gd name="T16" fmla="*/ 48 w 226"/>
                <a:gd name="T17" fmla="*/ 25 h 126"/>
                <a:gd name="T18" fmla="*/ 54 w 226"/>
                <a:gd name="T19" fmla="*/ 22 h 126"/>
                <a:gd name="T20" fmla="*/ 60 w 226"/>
                <a:gd name="T21" fmla="*/ 25 h 126"/>
                <a:gd name="T22" fmla="*/ 68 w 226"/>
                <a:gd name="T23" fmla="*/ 17 h 126"/>
                <a:gd name="T24" fmla="*/ 75 w 226"/>
                <a:gd name="T25" fmla="*/ 22 h 126"/>
                <a:gd name="T26" fmla="*/ 86 w 226"/>
                <a:gd name="T27" fmla="*/ 24 h 126"/>
                <a:gd name="T28" fmla="*/ 88 w 226"/>
                <a:gd name="T29" fmla="*/ 30 h 126"/>
                <a:gd name="T30" fmla="*/ 96 w 226"/>
                <a:gd name="T31" fmla="*/ 30 h 126"/>
                <a:gd name="T32" fmla="*/ 113 w 226"/>
                <a:gd name="T33" fmla="*/ 24 h 126"/>
                <a:gd name="T34" fmla="*/ 120 w 226"/>
                <a:gd name="T35" fmla="*/ 23 h 126"/>
                <a:gd name="T36" fmla="*/ 127 w 226"/>
                <a:gd name="T37" fmla="*/ 23 h 126"/>
                <a:gd name="T38" fmla="*/ 134 w 226"/>
                <a:gd name="T39" fmla="*/ 24 h 126"/>
                <a:gd name="T40" fmla="*/ 142 w 226"/>
                <a:gd name="T41" fmla="*/ 23 h 126"/>
                <a:gd name="T42" fmla="*/ 144 w 226"/>
                <a:gd name="T43" fmla="*/ 31 h 126"/>
                <a:gd name="T44" fmla="*/ 152 w 226"/>
                <a:gd name="T45" fmla="*/ 36 h 126"/>
                <a:gd name="T46" fmla="*/ 154 w 226"/>
                <a:gd name="T47" fmla="*/ 40 h 126"/>
                <a:gd name="T48" fmla="*/ 151 w 226"/>
                <a:gd name="T49" fmla="*/ 46 h 126"/>
                <a:gd name="T50" fmla="*/ 147 w 226"/>
                <a:gd name="T51" fmla="*/ 51 h 126"/>
                <a:gd name="T52" fmla="*/ 148 w 226"/>
                <a:gd name="T53" fmla="*/ 57 h 126"/>
                <a:gd name="T54" fmla="*/ 153 w 226"/>
                <a:gd name="T55" fmla="*/ 61 h 126"/>
                <a:gd name="T56" fmla="*/ 152 w 226"/>
                <a:gd name="T57" fmla="*/ 65 h 126"/>
                <a:gd name="T58" fmla="*/ 129 w 226"/>
                <a:gd name="T59" fmla="*/ 74 h 126"/>
                <a:gd name="T60" fmla="*/ 127 w 226"/>
                <a:gd name="T61" fmla="*/ 75 h 126"/>
                <a:gd name="T62" fmla="*/ 121 w 226"/>
                <a:gd name="T63" fmla="*/ 76 h 126"/>
                <a:gd name="T64" fmla="*/ 118 w 226"/>
                <a:gd name="T65" fmla="*/ 74 h 126"/>
                <a:gd name="T66" fmla="*/ 112 w 226"/>
                <a:gd name="T67" fmla="*/ 72 h 126"/>
                <a:gd name="T68" fmla="*/ 107 w 226"/>
                <a:gd name="T69" fmla="*/ 73 h 126"/>
                <a:gd name="T70" fmla="*/ 104 w 226"/>
                <a:gd name="T71" fmla="*/ 76 h 126"/>
                <a:gd name="T72" fmla="*/ 94 w 226"/>
                <a:gd name="T73" fmla="*/ 70 h 126"/>
                <a:gd name="T74" fmla="*/ 92 w 226"/>
                <a:gd name="T75" fmla="*/ 63 h 126"/>
                <a:gd name="T76" fmla="*/ 79 w 226"/>
                <a:gd name="T77" fmla="*/ 57 h 126"/>
                <a:gd name="T78" fmla="*/ 69 w 226"/>
                <a:gd name="T79" fmla="*/ 55 h 126"/>
                <a:gd name="T80" fmla="*/ 62 w 226"/>
                <a:gd name="T81" fmla="*/ 56 h 126"/>
                <a:gd name="T82" fmla="*/ 56 w 226"/>
                <a:gd name="T83" fmla="*/ 61 h 126"/>
                <a:gd name="T84" fmla="*/ 45 w 226"/>
                <a:gd name="T85" fmla="*/ 65 h 126"/>
                <a:gd name="T86" fmla="*/ 36 w 226"/>
                <a:gd name="T87" fmla="*/ 66 h 126"/>
                <a:gd name="T88" fmla="*/ 36 w 226"/>
                <a:gd name="T89" fmla="*/ 64 h 126"/>
                <a:gd name="T90" fmla="*/ 33 w 226"/>
                <a:gd name="T91" fmla="*/ 57 h 126"/>
                <a:gd name="T92" fmla="*/ 41 w 226"/>
                <a:gd name="T93" fmla="*/ 50 h 126"/>
                <a:gd name="T94" fmla="*/ 40 w 226"/>
                <a:gd name="T95" fmla="*/ 45 h 126"/>
                <a:gd name="T96" fmla="*/ 38 w 226"/>
                <a:gd name="T97" fmla="*/ 39 h 126"/>
                <a:gd name="T98" fmla="*/ 26 w 226"/>
                <a:gd name="T99" fmla="*/ 34 h 126"/>
                <a:gd name="T100" fmla="*/ 9 w 226"/>
                <a:gd name="T101" fmla="*/ 25 h 126"/>
                <a:gd name="T102" fmla="*/ 1 w 226"/>
                <a:gd name="T103" fmla="*/ 20 h 126"/>
                <a:gd name="T104" fmla="*/ 181 w 226"/>
                <a:gd name="T105" fmla="*/ 121 h 126"/>
                <a:gd name="T106" fmla="*/ 225 w 226"/>
                <a:gd name="T107" fmla="*/ 121 h 126"/>
                <a:gd name="T108" fmla="*/ 223 w 226"/>
                <a:gd name="T109" fmla="*/ 125 h 126"/>
                <a:gd name="T110" fmla="*/ 217 w 226"/>
                <a:gd name="T111" fmla="*/ 125 h 126"/>
                <a:gd name="T112" fmla="*/ 209 w 226"/>
                <a:gd name="T113" fmla="*/ 124 h 126"/>
                <a:gd name="T114" fmla="*/ 203 w 226"/>
                <a:gd name="T115" fmla="*/ 123 h 126"/>
                <a:gd name="T116" fmla="*/ 197 w 226"/>
                <a:gd name="T117" fmla="*/ 123 h 126"/>
                <a:gd name="T118" fmla="*/ 191 w 226"/>
                <a:gd name="T119" fmla="*/ 123 h 126"/>
                <a:gd name="T120" fmla="*/ 183 w 226"/>
                <a:gd name="T121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" h="126">
                  <a:moveTo>
                    <a:pt x="1" y="20"/>
                  </a:moveTo>
                  <a:lnTo>
                    <a:pt x="1" y="18"/>
                  </a:lnTo>
                  <a:lnTo>
                    <a:pt x="0" y="17"/>
                  </a:lnTo>
                  <a:lnTo>
                    <a:pt x="1" y="17"/>
                  </a:lnTo>
                  <a:lnTo>
                    <a:pt x="1" y="16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7" y="13"/>
                  </a:lnTo>
                  <a:lnTo>
                    <a:pt x="7" y="14"/>
                  </a:lnTo>
                  <a:lnTo>
                    <a:pt x="8" y="14"/>
                  </a:lnTo>
                  <a:lnTo>
                    <a:pt x="9" y="14"/>
                  </a:lnTo>
                  <a:lnTo>
                    <a:pt x="9" y="13"/>
                  </a:lnTo>
                  <a:lnTo>
                    <a:pt x="10" y="13"/>
                  </a:lnTo>
                  <a:lnTo>
                    <a:pt x="10" y="14"/>
                  </a:lnTo>
                  <a:lnTo>
                    <a:pt x="11" y="14"/>
                  </a:lnTo>
                  <a:lnTo>
                    <a:pt x="13" y="14"/>
                  </a:lnTo>
                  <a:lnTo>
                    <a:pt x="13" y="13"/>
                  </a:lnTo>
                  <a:lnTo>
                    <a:pt x="13" y="11"/>
                  </a:lnTo>
                  <a:lnTo>
                    <a:pt x="14" y="8"/>
                  </a:lnTo>
                  <a:lnTo>
                    <a:pt x="14" y="6"/>
                  </a:lnTo>
                  <a:lnTo>
                    <a:pt x="19" y="3"/>
                  </a:lnTo>
                  <a:lnTo>
                    <a:pt x="21" y="1"/>
                  </a:lnTo>
                  <a:lnTo>
                    <a:pt x="22" y="0"/>
                  </a:lnTo>
                  <a:lnTo>
                    <a:pt x="22" y="1"/>
                  </a:lnTo>
                  <a:lnTo>
                    <a:pt x="22" y="3"/>
                  </a:lnTo>
                  <a:lnTo>
                    <a:pt x="23" y="4"/>
                  </a:lnTo>
                  <a:lnTo>
                    <a:pt x="23" y="5"/>
                  </a:lnTo>
                  <a:lnTo>
                    <a:pt x="24" y="5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7" y="8"/>
                  </a:lnTo>
                  <a:lnTo>
                    <a:pt x="28" y="9"/>
                  </a:lnTo>
                  <a:lnTo>
                    <a:pt x="30" y="9"/>
                  </a:lnTo>
                  <a:lnTo>
                    <a:pt x="30" y="11"/>
                  </a:lnTo>
                  <a:lnTo>
                    <a:pt x="31" y="11"/>
                  </a:lnTo>
                  <a:lnTo>
                    <a:pt x="32" y="13"/>
                  </a:lnTo>
                  <a:lnTo>
                    <a:pt x="35" y="15"/>
                  </a:lnTo>
                  <a:lnTo>
                    <a:pt x="35" y="14"/>
                  </a:lnTo>
                  <a:lnTo>
                    <a:pt x="36" y="14"/>
                  </a:lnTo>
                  <a:lnTo>
                    <a:pt x="38" y="14"/>
                  </a:lnTo>
                  <a:lnTo>
                    <a:pt x="38" y="13"/>
                  </a:lnTo>
                  <a:lnTo>
                    <a:pt x="38" y="14"/>
                  </a:lnTo>
                  <a:lnTo>
                    <a:pt x="39" y="14"/>
                  </a:lnTo>
                  <a:lnTo>
                    <a:pt x="40" y="15"/>
                  </a:lnTo>
                  <a:lnTo>
                    <a:pt x="41" y="15"/>
                  </a:lnTo>
                  <a:lnTo>
                    <a:pt x="41" y="16"/>
                  </a:lnTo>
                  <a:lnTo>
                    <a:pt x="41" y="18"/>
                  </a:lnTo>
                  <a:lnTo>
                    <a:pt x="40" y="20"/>
                  </a:lnTo>
                  <a:lnTo>
                    <a:pt x="40" y="21"/>
                  </a:lnTo>
                  <a:lnTo>
                    <a:pt x="39" y="23"/>
                  </a:lnTo>
                  <a:lnTo>
                    <a:pt x="38" y="23"/>
                  </a:lnTo>
                  <a:lnTo>
                    <a:pt x="39" y="24"/>
                  </a:lnTo>
                  <a:lnTo>
                    <a:pt x="40" y="24"/>
                  </a:lnTo>
                  <a:lnTo>
                    <a:pt x="41" y="24"/>
                  </a:lnTo>
                  <a:lnTo>
                    <a:pt x="42" y="24"/>
                  </a:lnTo>
                  <a:lnTo>
                    <a:pt x="45" y="25"/>
                  </a:lnTo>
                  <a:lnTo>
                    <a:pt x="48" y="25"/>
                  </a:lnTo>
                  <a:lnTo>
                    <a:pt x="48" y="24"/>
                  </a:lnTo>
                  <a:lnTo>
                    <a:pt x="49" y="24"/>
                  </a:lnTo>
                  <a:lnTo>
                    <a:pt x="50" y="23"/>
                  </a:lnTo>
                  <a:lnTo>
                    <a:pt x="51" y="21"/>
                  </a:lnTo>
                  <a:lnTo>
                    <a:pt x="52" y="22"/>
                  </a:lnTo>
                  <a:lnTo>
                    <a:pt x="53" y="22"/>
                  </a:lnTo>
                  <a:lnTo>
                    <a:pt x="54" y="22"/>
                  </a:lnTo>
                  <a:lnTo>
                    <a:pt x="54" y="23"/>
                  </a:lnTo>
                  <a:lnTo>
                    <a:pt x="56" y="23"/>
                  </a:lnTo>
                  <a:lnTo>
                    <a:pt x="56" y="24"/>
                  </a:lnTo>
                  <a:lnTo>
                    <a:pt x="57" y="25"/>
                  </a:lnTo>
                  <a:lnTo>
                    <a:pt x="57" y="26"/>
                  </a:lnTo>
                  <a:lnTo>
                    <a:pt x="58" y="29"/>
                  </a:lnTo>
                  <a:lnTo>
                    <a:pt x="60" y="25"/>
                  </a:lnTo>
                  <a:lnTo>
                    <a:pt x="64" y="21"/>
                  </a:lnTo>
                  <a:lnTo>
                    <a:pt x="65" y="20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6" y="17"/>
                  </a:lnTo>
                  <a:lnTo>
                    <a:pt x="67" y="17"/>
                  </a:lnTo>
                  <a:lnTo>
                    <a:pt x="68" y="17"/>
                  </a:lnTo>
                  <a:lnTo>
                    <a:pt x="69" y="17"/>
                  </a:lnTo>
                  <a:lnTo>
                    <a:pt x="70" y="17"/>
                  </a:lnTo>
                  <a:lnTo>
                    <a:pt x="71" y="18"/>
                  </a:lnTo>
                  <a:lnTo>
                    <a:pt x="73" y="20"/>
                  </a:lnTo>
                  <a:lnTo>
                    <a:pt x="74" y="21"/>
                  </a:lnTo>
                  <a:lnTo>
                    <a:pt x="74" y="22"/>
                  </a:lnTo>
                  <a:lnTo>
                    <a:pt x="75" y="22"/>
                  </a:lnTo>
                  <a:lnTo>
                    <a:pt x="75" y="23"/>
                  </a:lnTo>
                  <a:lnTo>
                    <a:pt x="77" y="24"/>
                  </a:lnTo>
                  <a:lnTo>
                    <a:pt x="78" y="24"/>
                  </a:lnTo>
                  <a:lnTo>
                    <a:pt x="80" y="24"/>
                  </a:lnTo>
                  <a:lnTo>
                    <a:pt x="84" y="24"/>
                  </a:lnTo>
                  <a:lnTo>
                    <a:pt x="86" y="23"/>
                  </a:lnTo>
                  <a:lnTo>
                    <a:pt x="86" y="24"/>
                  </a:lnTo>
                  <a:lnTo>
                    <a:pt x="87" y="24"/>
                  </a:lnTo>
                  <a:lnTo>
                    <a:pt x="87" y="25"/>
                  </a:lnTo>
                  <a:lnTo>
                    <a:pt x="88" y="28"/>
                  </a:lnTo>
                  <a:lnTo>
                    <a:pt x="88" y="29"/>
                  </a:lnTo>
                  <a:lnTo>
                    <a:pt x="87" y="30"/>
                  </a:lnTo>
                  <a:lnTo>
                    <a:pt x="87" y="31"/>
                  </a:lnTo>
                  <a:lnTo>
                    <a:pt x="88" y="30"/>
                  </a:lnTo>
                  <a:lnTo>
                    <a:pt x="90" y="29"/>
                  </a:lnTo>
                  <a:lnTo>
                    <a:pt x="92" y="30"/>
                  </a:lnTo>
                  <a:lnTo>
                    <a:pt x="92" y="31"/>
                  </a:lnTo>
                  <a:lnTo>
                    <a:pt x="93" y="31"/>
                  </a:lnTo>
                  <a:lnTo>
                    <a:pt x="94" y="30"/>
                  </a:lnTo>
                  <a:lnTo>
                    <a:pt x="95" y="30"/>
                  </a:lnTo>
                  <a:lnTo>
                    <a:pt x="96" y="30"/>
                  </a:lnTo>
                  <a:lnTo>
                    <a:pt x="110" y="21"/>
                  </a:lnTo>
                  <a:lnTo>
                    <a:pt x="110" y="22"/>
                  </a:lnTo>
                  <a:lnTo>
                    <a:pt x="111" y="23"/>
                  </a:lnTo>
                  <a:lnTo>
                    <a:pt x="112" y="24"/>
                  </a:lnTo>
                  <a:lnTo>
                    <a:pt x="112" y="25"/>
                  </a:lnTo>
                  <a:lnTo>
                    <a:pt x="112" y="24"/>
                  </a:lnTo>
                  <a:lnTo>
                    <a:pt x="113" y="24"/>
                  </a:lnTo>
                  <a:lnTo>
                    <a:pt x="114" y="24"/>
                  </a:lnTo>
                  <a:lnTo>
                    <a:pt x="116" y="23"/>
                  </a:lnTo>
                  <a:lnTo>
                    <a:pt x="117" y="23"/>
                  </a:lnTo>
                  <a:lnTo>
                    <a:pt x="117" y="22"/>
                  </a:lnTo>
                  <a:lnTo>
                    <a:pt x="118" y="22"/>
                  </a:lnTo>
                  <a:lnTo>
                    <a:pt x="119" y="22"/>
                  </a:lnTo>
                  <a:lnTo>
                    <a:pt x="120" y="23"/>
                  </a:lnTo>
                  <a:lnTo>
                    <a:pt x="121" y="23"/>
                  </a:lnTo>
                  <a:lnTo>
                    <a:pt x="122" y="23"/>
                  </a:lnTo>
                  <a:lnTo>
                    <a:pt x="123" y="23"/>
                  </a:lnTo>
                  <a:lnTo>
                    <a:pt x="123" y="24"/>
                  </a:lnTo>
                  <a:lnTo>
                    <a:pt x="125" y="24"/>
                  </a:lnTo>
                  <a:lnTo>
                    <a:pt x="126" y="24"/>
                  </a:lnTo>
                  <a:lnTo>
                    <a:pt x="127" y="23"/>
                  </a:lnTo>
                  <a:lnTo>
                    <a:pt x="128" y="23"/>
                  </a:lnTo>
                  <a:lnTo>
                    <a:pt x="130" y="24"/>
                  </a:lnTo>
                  <a:lnTo>
                    <a:pt x="131" y="24"/>
                  </a:lnTo>
                  <a:lnTo>
                    <a:pt x="131" y="23"/>
                  </a:lnTo>
                  <a:lnTo>
                    <a:pt x="133" y="23"/>
                  </a:lnTo>
                  <a:lnTo>
                    <a:pt x="133" y="24"/>
                  </a:lnTo>
                  <a:lnTo>
                    <a:pt x="134" y="24"/>
                  </a:lnTo>
                  <a:lnTo>
                    <a:pt x="135" y="23"/>
                  </a:lnTo>
                  <a:lnTo>
                    <a:pt x="136" y="23"/>
                  </a:lnTo>
                  <a:lnTo>
                    <a:pt x="137" y="23"/>
                  </a:lnTo>
                  <a:lnTo>
                    <a:pt x="138" y="24"/>
                  </a:lnTo>
                  <a:lnTo>
                    <a:pt x="139" y="24"/>
                  </a:lnTo>
                  <a:lnTo>
                    <a:pt x="140" y="23"/>
                  </a:lnTo>
                  <a:lnTo>
                    <a:pt x="142" y="23"/>
                  </a:lnTo>
                  <a:lnTo>
                    <a:pt x="144" y="26"/>
                  </a:lnTo>
                  <a:lnTo>
                    <a:pt x="144" y="28"/>
                  </a:lnTo>
                  <a:lnTo>
                    <a:pt x="142" y="29"/>
                  </a:lnTo>
                  <a:lnTo>
                    <a:pt x="143" y="29"/>
                  </a:lnTo>
                  <a:lnTo>
                    <a:pt x="143" y="30"/>
                  </a:lnTo>
                  <a:lnTo>
                    <a:pt x="144" y="30"/>
                  </a:lnTo>
                  <a:lnTo>
                    <a:pt x="144" y="31"/>
                  </a:lnTo>
                  <a:lnTo>
                    <a:pt x="145" y="31"/>
                  </a:lnTo>
                  <a:lnTo>
                    <a:pt x="146" y="31"/>
                  </a:lnTo>
                  <a:lnTo>
                    <a:pt x="148" y="31"/>
                  </a:lnTo>
                  <a:lnTo>
                    <a:pt x="150" y="32"/>
                  </a:lnTo>
                  <a:lnTo>
                    <a:pt x="150" y="33"/>
                  </a:lnTo>
                  <a:lnTo>
                    <a:pt x="151" y="34"/>
                  </a:lnTo>
                  <a:lnTo>
                    <a:pt x="152" y="36"/>
                  </a:lnTo>
                  <a:lnTo>
                    <a:pt x="152" y="37"/>
                  </a:lnTo>
                  <a:lnTo>
                    <a:pt x="153" y="37"/>
                  </a:lnTo>
                  <a:lnTo>
                    <a:pt x="153" y="36"/>
                  </a:lnTo>
                  <a:lnTo>
                    <a:pt x="153" y="37"/>
                  </a:lnTo>
                  <a:lnTo>
                    <a:pt x="153" y="38"/>
                  </a:lnTo>
                  <a:lnTo>
                    <a:pt x="154" y="39"/>
                  </a:lnTo>
                  <a:lnTo>
                    <a:pt x="154" y="40"/>
                  </a:lnTo>
                  <a:lnTo>
                    <a:pt x="154" y="41"/>
                  </a:lnTo>
                  <a:lnTo>
                    <a:pt x="154" y="42"/>
                  </a:lnTo>
                  <a:lnTo>
                    <a:pt x="155" y="43"/>
                  </a:lnTo>
                  <a:lnTo>
                    <a:pt x="155" y="45"/>
                  </a:lnTo>
                  <a:lnTo>
                    <a:pt x="154" y="45"/>
                  </a:lnTo>
                  <a:lnTo>
                    <a:pt x="153" y="45"/>
                  </a:lnTo>
                  <a:lnTo>
                    <a:pt x="151" y="46"/>
                  </a:lnTo>
                  <a:lnTo>
                    <a:pt x="150" y="46"/>
                  </a:lnTo>
                  <a:lnTo>
                    <a:pt x="148" y="47"/>
                  </a:lnTo>
                  <a:lnTo>
                    <a:pt x="147" y="48"/>
                  </a:lnTo>
                  <a:lnTo>
                    <a:pt x="148" y="49"/>
                  </a:lnTo>
                  <a:lnTo>
                    <a:pt x="150" y="49"/>
                  </a:lnTo>
                  <a:lnTo>
                    <a:pt x="148" y="50"/>
                  </a:lnTo>
                  <a:lnTo>
                    <a:pt x="147" y="51"/>
                  </a:lnTo>
                  <a:lnTo>
                    <a:pt x="146" y="51"/>
                  </a:lnTo>
                  <a:lnTo>
                    <a:pt x="147" y="53"/>
                  </a:lnTo>
                  <a:lnTo>
                    <a:pt x="146" y="54"/>
                  </a:lnTo>
                  <a:lnTo>
                    <a:pt x="147" y="54"/>
                  </a:lnTo>
                  <a:lnTo>
                    <a:pt x="147" y="55"/>
                  </a:lnTo>
                  <a:lnTo>
                    <a:pt x="147" y="56"/>
                  </a:lnTo>
                  <a:lnTo>
                    <a:pt x="148" y="57"/>
                  </a:lnTo>
                  <a:lnTo>
                    <a:pt x="150" y="58"/>
                  </a:lnTo>
                  <a:lnTo>
                    <a:pt x="150" y="59"/>
                  </a:lnTo>
                  <a:lnTo>
                    <a:pt x="151" y="59"/>
                  </a:lnTo>
                  <a:lnTo>
                    <a:pt x="153" y="59"/>
                  </a:lnTo>
                  <a:lnTo>
                    <a:pt x="154" y="59"/>
                  </a:lnTo>
                  <a:lnTo>
                    <a:pt x="154" y="61"/>
                  </a:lnTo>
                  <a:lnTo>
                    <a:pt x="153" y="61"/>
                  </a:lnTo>
                  <a:lnTo>
                    <a:pt x="153" y="62"/>
                  </a:lnTo>
                  <a:lnTo>
                    <a:pt x="154" y="63"/>
                  </a:lnTo>
                  <a:lnTo>
                    <a:pt x="154" y="64"/>
                  </a:lnTo>
                  <a:lnTo>
                    <a:pt x="155" y="64"/>
                  </a:lnTo>
                  <a:lnTo>
                    <a:pt x="154" y="65"/>
                  </a:lnTo>
                  <a:lnTo>
                    <a:pt x="153" y="65"/>
                  </a:lnTo>
                  <a:lnTo>
                    <a:pt x="152" y="65"/>
                  </a:lnTo>
                  <a:lnTo>
                    <a:pt x="152" y="66"/>
                  </a:lnTo>
                  <a:lnTo>
                    <a:pt x="151" y="66"/>
                  </a:lnTo>
                  <a:lnTo>
                    <a:pt x="140" y="68"/>
                  </a:lnTo>
                  <a:lnTo>
                    <a:pt x="130" y="71"/>
                  </a:lnTo>
                  <a:lnTo>
                    <a:pt x="130" y="72"/>
                  </a:lnTo>
                  <a:lnTo>
                    <a:pt x="129" y="73"/>
                  </a:lnTo>
                  <a:lnTo>
                    <a:pt x="129" y="74"/>
                  </a:lnTo>
                  <a:lnTo>
                    <a:pt x="128" y="74"/>
                  </a:lnTo>
                  <a:lnTo>
                    <a:pt x="129" y="74"/>
                  </a:lnTo>
                  <a:lnTo>
                    <a:pt x="129" y="75"/>
                  </a:lnTo>
                  <a:lnTo>
                    <a:pt x="129" y="76"/>
                  </a:lnTo>
                  <a:lnTo>
                    <a:pt x="128" y="76"/>
                  </a:lnTo>
                  <a:lnTo>
                    <a:pt x="127" y="76"/>
                  </a:lnTo>
                  <a:lnTo>
                    <a:pt x="127" y="75"/>
                  </a:lnTo>
                  <a:lnTo>
                    <a:pt x="126" y="75"/>
                  </a:lnTo>
                  <a:lnTo>
                    <a:pt x="125" y="75"/>
                  </a:lnTo>
                  <a:lnTo>
                    <a:pt x="123" y="75"/>
                  </a:lnTo>
                  <a:lnTo>
                    <a:pt x="122" y="76"/>
                  </a:lnTo>
                  <a:lnTo>
                    <a:pt x="122" y="75"/>
                  </a:lnTo>
                  <a:lnTo>
                    <a:pt x="122" y="76"/>
                  </a:lnTo>
                  <a:lnTo>
                    <a:pt x="121" y="76"/>
                  </a:lnTo>
                  <a:lnTo>
                    <a:pt x="121" y="75"/>
                  </a:lnTo>
                  <a:lnTo>
                    <a:pt x="121" y="74"/>
                  </a:lnTo>
                  <a:lnTo>
                    <a:pt x="121" y="73"/>
                  </a:lnTo>
                  <a:lnTo>
                    <a:pt x="120" y="72"/>
                  </a:lnTo>
                  <a:lnTo>
                    <a:pt x="120" y="73"/>
                  </a:lnTo>
                  <a:lnTo>
                    <a:pt x="119" y="73"/>
                  </a:lnTo>
                  <a:lnTo>
                    <a:pt x="118" y="74"/>
                  </a:lnTo>
                  <a:lnTo>
                    <a:pt x="117" y="74"/>
                  </a:lnTo>
                  <a:lnTo>
                    <a:pt x="116" y="74"/>
                  </a:lnTo>
                  <a:lnTo>
                    <a:pt x="114" y="74"/>
                  </a:lnTo>
                  <a:lnTo>
                    <a:pt x="113" y="74"/>
                  </a:lnTo>
                  <a:lnTo>
                    <a:pt x="113" y="73"/>
                  </a:lnTo>
                  <a:lnTo>
                    <a:pt x="112" y="73"/>
                  </a:lnTo>
                  <a:lnTo>
                    <a:pt x="112" y="72"/>
                  </a:lnTo>
                  <a:lnTo>
                    <a:pt x="111" y="72"/>
                  </a:lnTo>
                  <a:lnTo>
                    <a:pt x="110" y="71"/>
                  </a:lnTo>
                  <a:lnTo>
                    <a:pt x="110" y="72"/>
                  </a:lnTo>
                  <a:lnTo>
                    <a:pt x="109" y="72"/>
                  </a:lnTo>
                  <a:lnTo>
                    <a:pt x="108" y="72"/>
                  </a:lnTo>
                  <a:lnTo>
                    <a:pt x="107" y="72"/>
                  </a:lnTo>
                  <a:lnTo>
                    <a:pt x="107" y="73"/>
                  </a:lnTo>
                  <a:lnTo>
                    <a:pt x="105" y="73"/>
                  </a:lnTo>
                  <a:lnTo>
                    <a:pt x="105" y="74"/>
                  </a:lnTo>
                  <a:lnTo>
                    <a:pt x="104" y="74"/>
                  </a:lnTo>
                  <a:lnTo>
                    <a:pt x="104" y="73"/>
                  </a:lnTo>
                  <a:lnTo>
                    <a:pt x="104" y="74"/>
                  </a:lnTo>
                  <a:lnTo>
                    <a:pt x="104" y="75"/>
                  </a:lnTo>
                  <a:lnTo>
                    <a:pt x="104" y="76"/>
                  </a:lnTo>
                  <a:lnTo>
                    <a:pt x="103" y="80"/>
                  </a:lnTo>
                  <a:lnTo>
                    <a:pt x="102" y="83"/>
                  </a:lnTo>
                  <a:lnTo>
                    <a:pt x="99" y="85"/>
                  </a:lnTo>
                  <a:lnTo>
                    <a:pt x="97" y="83"/>
                  </a:lnTo>
                  <a:lnTo>
                    <a:pt x="94" y="72"/>
                  </a:lnTo>
                  <a:lnTo>
                    <a:pt x="94" y="71"/>
                  </a:lnTo>
                  <a:lnTo>
                    <a:pt x="94" y="70"/>
                  </a:lnTo>
                  <a:lnTo>
                    <a:pt x="94" y="68"/>
                  </a:lnTo>
                  <a:lnTo>
                    <a:pt x="95" y="68"/>
                  </a:lnTo>
                  <a:lnTo>
                    <a:pt x="95" y="67"/>
                  </a:lnTo>
                  <a:lnTo>
                    <a:pt x="94" y="66"/>
                  </a:lnTo>
                  <a:lnTo>
                    <a:pt x="94" y="65"/>
                  </a:lnTo>
                  <a:lnTo>
                    <a:pt x="93" y="64"/>
                  </a:lnTo>
                  <a:lnTo>
                    <a:pt x="92" y="63"/>
                  </a:lnTo>
                  <a:lnTo>
                    <a:pt x="91" y="63"/>
                  </a:lnTo>
                  <a:lnTo>
                    <a:pt x="90" y="62"/>
                  </a:lnTo>
                  <a:lnTo>
                    <a:pt x="90" y="61"/>
                  </a:lnTo>
                  <a:lnTo>
                    <a:pt x="84" y="59"/>
                  </a:lnTo>
                  <a:lnTo>
                    <a:pt x="83" y="58"/>
                  </a:lnTo>
                  <a:lnTo>
                    <a:pt x="80" y="57"/>
                  </a:lnTo>
                  <a:lnTo>
                    <a:pt x="79" y="57"/>
                  </a:lnTo>
                  <a:lnTo>
                    <a:pt x="77" y="56"/>
                  </a:lnTo>
                  <a:lnTo>
                    <a:pt x="75" y="55"/>
                  </a:lnTo>
                  <a:lnTo>
                    <a:pt x="74" y="55"/>
                  </a:lnTo>
                  <a:lnTo>
                    <a:pt x="73" y="56"/>
                  </a:lnTo>
                  <a:lnTo>
                    <a:pt x="71" y="56"/>
                  </a:lnTo>
                  <a:lnTo>
                    <a:pt x="70" y="55"/>
                  </a:lnTo>
                  <a:lnTo>
                    <a:pt x="69" y="55"/>
                  </a:lnTo>
                  <a:lnTo>
                    <a:pt x="68" y="55"/>
                  </a:lnTo>
                  <a:lnTo>
                    <a:pt x="68" y="56"/>
                  </a:lnTo>
                  <a:lnTo>
                    <a:pt x="67" y="56"/>
                  </a:lnTo>
                  <a:lnTo>
                    <a:pt x="66" y="56"/>
                  </a:lnTo>
                  <a:lnTo>
                    <a:pt x="65" y="56"/>
                  </a:lnTo>
                  <a:lnTo>
                    <a:pt x="64" y="56"/>
                  </a:lnTo>
                  <a:lnTo>
                    <a:pt x="62" y="56"/>
                  </a:lnTo>
                  <a:lnTo>
                    <a:pt x="62" y="58"/>
                  </a:lnTo>
                  <a:lnTo>
                    <a:pt x="61" y="58"/>
                  </a:lnTo>
                  <a:lnTo>
                    <a:pt x="60" y="58"/>
                  </a:lnTo>
                  <a:lnTo>
                    <a:pt x="59" y="58"/>
                  </a:lnTo>
                  <a:lnTo>
                    <a:pt x="58" y="58"/>
                  </a:lnTo>
                  <a:lnTo>
                    <a:pt x="58" y="59"/>
                  </a:lnTo>
                  <a:lnTo>
                    <a:pt x="56" y="61"/>
                  </a:lnTo>
                  <a:lnTo>
                    <a:pt x="53" y="62"/>
                  </a:lnTo>
                  <a:lnTo>
                    <a:pt x="52" y="63"/>
                  </a:lnTo>
                  <a:lnTo>
                    <a:pt x="51" y="63"/>
                  </a:lnTo>
                  <a:lnTo>
                    <a:pt x="49" y="64"/>
                  </a:lnTo>
                  <a:lnTo>
                    <a:pt x="48" y="64"/>
                  </a:lnTo>
                  <a:lnTo>
                    <a:pt x="48" y="65"/>
                  </a:lnTo>
                  <a:lnTo>
                    <a:pt x="45" y="65"/>
                  </a:lnTo>
                  <a:lnTo>
                    <a:pt x="44" y="66"/>
                  </a:lnTo>
                  <a:lnTo>
                    <a:pt x="43" y="66"/>
                  </a:lnTo>
                  <a:lnTo>
                    <a:pt x="42" y="66"/>
                  </a:lnTo>
                  <a:lnTo>
                    <a:pt x="41" y="66"/>
                  </a:lnTo>
                  <a:lnTo>
                    <a:pt x="40" y="66"/>
                  </a:lnTo>
                  <a:lnTo>
                    <a:pt x="39" y="67"/>
                  </a:lnTo>
                  <a:lnTo>
                    <a:pt x="36" y="66"/>
                  </a:lnTo>
                  <a:lnTo>
                    <a:pt x="35" y="67"/>
                  </a:lnTo>
                  <a:lnTo>
                    <a:pt x="34" y="67"/>
                  </a:lnTo>
                  <a:lnTo>
                    <a:pt x="34" y="66"/>
                  </a:lnTo>
                  <a:lnTo>
                    <a:pt x="35" y="66"/>
                  </a:lnTo>
                  <a:lnTo>
                    <a:pt x="35" y="65"/>
                  </a:lnTo>
                  <a:lnTo>
                    <a:pt x="36" y="65"/>
                  </a:lnTo>
                  <a:lnTo>
                    <a:pt x="36" y="64"/>
                  </a:lnTo>
                  <a:lnTo>
                    <a:pt x="36" y="63"/>
                  </a:lnTo>
                  <a:lnTo>
                    <a:pt x="35" y="63"/>
                  </a:lnTo>
                  <a:lnTo>
                    <a:pt x="35" y="62"/>
                  </a:lnTo>
                  <a:lnTo>
                    <a:pt x="34" y="61"/>
                  </a:lnTo>
                  <a:lnTo>
                    <a:pt x="34" y="58"/>
                  </a:lnTo>
                  <a:lnTo>
                    <a:pt x="34" y="57"/>
                  </a:lnTo>
                  <a:lnTo>
                    <a:pt x="33" y="57"/>
                  </a:lnTo>
                  <a:lnTo>
                    <a:pt x="33" y="56"/>
                  </a:lnTo>
                  <a:lnTo>
                    <a:pt x="33" y="55"/>
                  </a:lnTo>
                  <a:lnTo>
                    <a:pt x="39" y="53"/>
                  </a:lnTo>
                  <a:lnTo>
                    <a:pt x="38" y="50"/>
                  </a:lnTo>
                  <a:lnTo>
                    <a:pt x="39" y="50"/>
                  </a:lnTo>
                  <a:lnTo>
                    <a:pt x="40" y="50"/>
                  </a:lnTo>
                  <a:lnTo>
                    <a:pt x="41" y="50"/>
                  </a:lnTo>
                  <a:lnTo>
                    <a:pt x="42" y="48"/>
                  </a:lnTo>
                  <a:lnTo>
                    <a:pt x="42" y="47"/>
                  </a:lnTo>
                  <a:lnTo>
                    <a:pt x="43" y="46"/>
                  </a:lnTo>
                  <a:lnTo>
                    <a:pt x="43" y="45"/>
                  </a:lnTo>
                  <a:lnTo>
                    <a:pt x="42" y="45"/>
                  </a:lnTo>
                  <a:lnTo>
                    <a:pt x="41" y="45"/>
                  </a:lnTo>
                  <a:lnTo>
                    <a:pt x="40" y="45"/>
                  </a:lnTo>
                  <a:lnTo>
                    <a:pt x="40" y="43"/>
                  </a:lnTo>
                  <a:lnTo>
                    <a:pt x="39" y="43"/>
                  </a:lnTo>
                  <a:lnTo>
                    <a:pt x="39" y="42"/>
                  </a:lnTo>
                  <a:lnTo>
                    <a:pt x="39" y="41"/>
                  </a:lnTo>
                  <a:lnTo>
                    <a:pt x="38" y="41"/>
                  </a:lnTo>
                  <a:lnTo>
                    <a:pt x="38" y="40"/>
                  </a:lnTo>
                  <a:lnTo>
                    <a:pt x="38" y="39"/>
                  </a:lnTo>
                  <a:lnTo>
                    <a:pt x="36" y="39"/>
                  </a:lnTo>
                  <a:lnTo>
                    <a:pt x="35" y="38"/>
                  </a:lnTo>
                  <a:lnTo>
                    <a:pt x="34" y="37"/>
                  </a:lnTo>
                  <a:lnTo>
                    <a:pt x="33" y="38"/>
                  </a:lnTo>
                  <a:lnTo>
                    <a:pt x="32" y="36"/>
                  </a:lnTo>
                  <a:lnTo>
                    <a:pt x="28" y="36"/>
                  </a:lnTo>
                  <a:lnTo>
                    <a:pt x="26" y="34"/>
                  </a:lnTo>
                  <a:lnTo>
                    <a:pt x="25" y="31"/>
                  </a:lnTo>
                  <a:lnTo>
                    <a:pt x="23" y="32"/>
                  </a:lnTo>
                  <a:lnTo>
                    <a:pt x="22" y="29"/>
                  </a:lnTo>
                  <a:lnTo>
                    <a:pt x="19" y="30"/>
                  </a:lnTo>
                  <a:lnTo>
                    <a:pt x="16" y="30"/>
                  </a:lnTo>
                  <a:lnTo>
                    <a:pt x="11" y="28"/>
                  </a:lnTo>
                  <a:lnTo>
                    <a:pt x="9" y="25"/>
                  </a:lnTo>
                  <a:lnTo>
                    <a:pt x="8" y="24"/>
                  </a:lnTo>
                  <a:lnTo>
                    <a:pt x="6" y="24"/>
                  </a:lnTo>
                  <a:lnTo>
                    <a:pt x="4" y="24"/>
                  </a:lnTo>
                  <a:lnTo>
                    <a:pt x="2" y="23"/>
                  </a:lnTo>
                  <a:lnTo>
                    <a:pt x="1" y="22"/>
                  </a:lnTo>
                  <a:lnTo>
                    <a:pt x="1" y="21"/>
                  </a:lnTo>
                  <a:lnTo>
                    <a:pt x="1" y="20"/>
                  </a:lnTo>
                  <a:close/>
                  <a:moveTo>
                    <a:pt x="183" y="126"/>
                  </a:moveTo>
                  <a:lnTo>
                    <a:pt x="183" y="125"/>
                  </a:lnTo>
                  <a:lnTo>
                    <a:pt x="182" y="125"/>
                  </a:lnTo>
                  <a:lnTo>
                    <a:pt x="182" y="124"/>
                  </a:lnTo>
                  <a:lnTo>
                    <a:pt x="181" y="123"/>
                  </a:lnTo>
                  <a:lnTo>
                    <a:pt x="181" y="122"/>
                  </a:lnTo>
                  <a:lnTo>
                    <a:pt x="181" y="121"/>
                  </a:lnTo>
                  <a:lnTo>
                    <a:pt x="182" y="121"/>
                  </a:lnTo>
                  <a:lnTo>
                    <a:pt x="182" y="120"/>
                  </a:lnTo>
                  <a:lnTo>
                    <a:pt x="181" y="97"/>
                  </a:lnTo>
                  <a:lnTo>
                    <a:pt x="205" y="100"/>
                  </a:lnTo>
                  <a:lnTo>
                    <a:pt x="226" y="97"/>
                  </a:lnTo>
                  <a:lnTo>
                    <a:pt x="225" y="120"/>
                  </a:lnTo>
                  <a:lnTo>
                    <a:pt x="225" y="121"/>
                  </a:lnTo>
                  <a:lnTo>
                    <a:pt x="225" y="122"/>
                  </a:lnTo>
                  <a:lnTo>
                    <a:pt x="225" y="123"/>
                  </a:lnTo>
                  <a:lnTo>
                    <a:pt x="225" y="124"/>
                  </a:lnTo>
                  <a:lnTo>
                    <a:pt x="226" y="124"/>
                  </a:lnTo>
                  <a:lnTo>
                    <a:pt x="225" y="125"/>
                  </a:lnTo>
                  <a:lnTo>
                    <a:pt x="224" y="125"/>
                  </a:lnTo>
                  <a:lnTo>
                    <a:pt x="223" y="125"/>
                  </a:lnTo>
                  <a:lnTo>
                    <a:pt x="222" y="125"/>
                  </a:lnTo>
                  <a:lnTo>
                    <a:pt x="222" y="126"/>
                  </a:lnTo>
                  <a:lnTo>
                    <a:pt x="221" y="126"/>
                  </a:lnTo>
                  <a:lnTo>
                    <a:pt x="221" y="125"/>
                  </a:lnTo>
                  <a:lnTo>
                    <a:pt x="220" y="125"/>
                  </a:lnTo>
                  <a:lnTo>
                    <a:pt x="219" y="125"/>
                  </a:lnTo>
                  <a:lnTo>
                    <a:pt x="217" y="125"/>
                  </a:lnTo>
                  <a:lnTo>
                    <a:pt x="216" y="125"/>
                  </a:lnTo>
                  <a:lnTo>
                    <a:pt x="215" y="125"/>
                  </a:lnTo>
                  <a:lnTo>
                    <a:pt x="214" y="125"/>
                  </a:lnTo>
                  <a:lnTo>
                    <a:pt x="213" y="125"/>
                  </a:lnTo>
                  <a:lnTo>
                    <a:pt x="212" y="125"/>
                  </a:lnTo>
                  <a:lnTo>
                    <a:pt x="211" y="125"/>
                  </a:lnTo>
                  <a:lnTo>
                    <a:pt x="209" y="124"/>
                  </a:lnTo>
                  <a:lnTo>
                    <a:pt x="208" y="124"/>
                  </a:lnTo>
                  <a:lnTo>
                    <a:pt x="207" y="124"/>
                  </a:lnTo>
                  <a:lnTo>
                    <a:pt x="206" y="124"/>
                  </a:lnTo>
                  <a:lnTo>
                    <a:pt x="206" y="123"/>
                  </a:lnTo>
                  <a:lnTo>
                    <a:pt x="205" y="123"/>
                  </a:lnTo>
                  <a:lnTo>
                    <a:pt x="204" y="123"/>
                  </a:lnTo>
                  <a:lnTo>
                    <a:pt x="203" y="123"/>
                  </a:lnTo>
                  <a:lnTo>
                    <a:pt x="203" y="124"/>
                  </a:lnTo>
                  <a:lnTo>
                    <a:pt x="203" y="123"/>
                  </a:lnTo>
                  <a:lnTo>
                    <a:pt x="202" y="123"/>
                  </a:lnTo>
                  <a:lnTo>
                    <a:pt x="200" y="123"/>
                  </a:lnTo>
                  <a:lnTo>
                    <a:pt x="199" y="123"/>
                  </a:lnTo>
                  <a:lnTo>
                    <a:pt x="198" y="123"/>
                  </a:lnTo>
                  <a:lnTo>
                    <a:pt x="197" y="123"/>
                  </a:lnTo>
                  <a:lnTo>
                    <a:pt x="196" y="123"/>
                  </a:lnTo>
                  <a:lnTo>
                    <a:pt x="196" y="122"/>
                  </a:lnTo>
                  <a:lnTo>
                    <a:pt x="195" y="122"/>
                  </a:lnTo>
                  <a:lnTo>
                    <a:pt x="194" y="122"/>
                  </a:lnTo>
                  <a:lnTo>
                    <a:pt x="194" y="123"/>
                  </a:lnTo>
                  <a:lnTo>
                    <a:pt x="193" y="123"/>
                  </a:lnTo>
                  <a:lnTo>
                    <a:pt x="191" y="123"/>
                  </a:lnTo>
                  <a:lnTo>
                    <a:pt x="190" y="124"/>
                  </a:lnTo>
                  <a:lnTo>
                    <a:pt x="189" y="124"/>
                  </a:lnTo>
                  <a:lnTo>
                    <a:pt x="187" y="124"/>
                  </a:lnTo>
                  <a:lnTo>
                    <a:pt x="187" y="125"/>
                  </a:lnTo>
                  <a:lnTo>
                    <a:pt x="186" y="125"/>
                  </a:lnTo>
                  <a:lnTo>
                    <a:pt x="185" y="125"/>
                  </a:lnTo>
                  <a:lnTo>
                    <a:pt x="183" y="1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8" name="Freeform 156">
              <a:extLst>
                <a:ext uri="{FF2B5EF4-FFF2-40B4-BE49-F238E27FC236}">
                  <a16:creationId xmlns:a16="http://schemas.microsoft.com/office/drawing/2014/main" id="{0477B5DD-7904-4D18-209D-635324491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9163" y="1079500"/>
              <a:ext cx="285750" cy="273050"/>
            </a:xfrm>
            <a:custGeom>
              <a:avLst/>
              <a:gdLst>
                <a:gd name="T0" fmla="*/ 92 w 180"/>
                <a:gd name="T1" fmla="*/ 154 h 172"/>
                <a:gd name="T2" fmla="*/ 85 w 180"/>
                <a:gd name="T3" fmla="*/ 157 h 172"/>
                <a:gd name="T4" fmla="*/ 78 w 180"/>
                <a:gd name="T5" fmla="*/ 164 h 172"/>
                <a:gd name="T6" fmla="*/ 69 w 180"/>
                <a:gd name="T7" fmla="*/ 167 h 172"/>
                <a:gd name="T8" fmla="*/ 61 w 180"/>
                <a:gd name="T9" fmla="*/ 170 h 172"/>
                <a:gd name="T10" fmla="*/ 54 w 180"/>
                <a:gd name="T11" fmla="*/ 168 h 172"/>
                <a:gd name="T12" fmla="*/ 54 w 180"/>
                <a:gd name="T13" fmla="*/ 157 h 172"/>
                <a:gd name="T14" fmla="*/ 55 w 180"/>
                <a:gd name="T15" fmla="*/ 148 h 172"/>
                <a:gd name="T16" fmla="*/ 51 w 180"/>
                <a:gd name="T17" fmla="*/ 139 h 172"/>
                <a:gd name="T18" fmla="*/ 48 w 180"/>
                <a:gd name="T19" fmla="*/ 132 h 172"/>
                <a:gd name="T20" fmla="*/ 42 w 180"/>
                <a:gd name="T21" fmla="*/ 124 h 172"/>
                <a:gd name="T22" fmla="*/ 37 w 180"/>
                <a:gd name="T23" fmla="*/ 116 h 172"/>
                <a:gd name="T24" fmla="*/ 29 w 180"/>
                <a:gd name="T25" fmla="*/ 112 h 172"/>
                <a:gd name="T26" fmla="*/ 22 w 180"/>
                <a:gd name="T27" fmla="*/ 107 h 172"/>
                <a:gd name="T28" fmla="*/ 16 w 180"/>
                <a:gd name="T29" fmla="*/ 100 h 172"/>
                <a:gd name="T30" fmla="*/ 23 w 180"/>
                <a:gd name="T31" fmla="*/ 91 h 172"/>
                <a:gd name="T32" fmla="*/ 9 w 180"/>
                <a:gd name="T33" fmla="*/ 87 h 172"/>
                <a:gd name="T34" fmla="*/ 2 w 180"/>
                <a:gd name="T35" fmla="*/ 82 h 172"/>
                <a:gd name="T36" fmla="*/ 10 w 180"/>
                <a:gd name="T37" fmla="*/ 80 h 172"/>
                <a:gd name="T38" fmla="*/ 14 w 180"/>
                <a:gd name="T39" fmla="*/ 71 h 172"/>
                <a:gd name="T40" fmla="*/ 19 w 180"/>
                <a:gd name="T41" fmla="*/ 64 h 172"/>
                <a:gd name="T42" fmla="*/ 24 w 180"/>
                <a:gd name="T43" fmla="*/ 62 h 172"/>
                <a:gd name="T44" fmla="*/ 17 w 180"/>
                <a:gd name="T45" fmla="*/ 54 h 172"/>
                <a:gd name="T46" fmla="*/ 27 w 180"/>
                <a:gd name="T47" fmla="*/ 47 h 172"/>
                <a:gd name="T48" fmla="*/ 27 w 180"/>
                <a:gd name="T49" fmla="*/ 38 h 172"/>
                <a:gd name="T50" fmla="*/ 24 w 180"/>
                <a:gd name="T51" fmla="*/ 37 h 172"/>
                <a:gd name="T52" fmla="*/ 22 w 180"/>
                <a:gd name="T53" fmla="*/ 31 h 172"/>
                <a:gd name="T54" fmla="*/ 28 w 180"/>
                <a:gd name="T55" fmla="*/ 23 h 172"/>
                <a:gd name="T56" fmla="*/ 34 w 180"/>
                <a:gd name="T57" fmla="*/ 20 h 172"/>
                <a:gd name="T58" fmla="*/ 42 w 180"/>
                <a:gd name="T59" fmla="*/ 17 h 172"/>
                <a:gd name="T60" fmla="*/ 36 w 180"/>
                <a:gd name="T61" fmla="*/ 12 h 172"/>
                <a:gd name="T62" fmla="*/ 52 w 180"/>
                <a:gd name="T63" fmla="*/ 0 h 172"/>
                <a:gd name="T64" fmla="*/ 67 w 180"/>
                <a:gd name="T65" fmla="*/ 5 h 172"/>
                <a:gd name="T66" fmla="*/ 83 w 180"/>
                <a:gd name="T67" fmla="*/ 4 h 172"/>
                <a:gd name="T68" fmla="*/ 95 w 180"/>
                <a:gd name="T69" fmla="*/ 5 h 172"/>
                <a:gd name="T70" fmla="*/ 102 w 180"/>
                <a:gd name="T71" fmla="*/ 5 h 172"/>
                <a:gd name="T72" fmla="*/ 110 w 180"/>
                <a:gd name="T73" fmla="*/ 14 h 172"/>
                <a:gd name="T74" fmla="*/ 115 w 180"/>
                <a:gd name="T75" fmla="*/ 28 h 172"/>
                <a:gd name="T76" fmla="*/ 124 w 180"/>
                <a:gd name="T77" fmla="*/ 23 h 172"/>
                <a:gd name="T78" fmla="*/ 126 w 180"/>
                <a:gd name="T79" fmla="*/ 33 h 172"/>
                <a:gd name="T80" fmla="*/ 149 w 180"/>
                <a:gd name="T81" fmla="*/ 42 h 172"/>
                <a:gd name="T82" fmla="*/ 147 w 180"/>
                <a:gd name="T83" fmla="*/ 55 h 172"/>
                <a:gd name="T84" fmla="*/ 141 w 180"/>
                <a:gd name="T85" fmla="*/ 61 h 172"/>
                <a:gd name="T86" fmla="*/ 136 w 180"/>
                <a:gd name="T87" fmla="*/ 67 h 172"/>
                <a:gd name="T88" fmla="*/ 140 w 180"/>
                <a:gd name="T89" fmla="*/ 68 h 172"/>
                <a:gd name="T90" fmla="*/ 146 w 180"/>
                <a:gd name="T91" fmla="*/ 73 h 172"/>
                <a:gd name="T92" fmla="*/ 147 w 180"/>
                <a:gd name="T93" fmla="*/ 80 h 172"/>
                <a:gd name="T94" fmla="*/ 153 w 180"/>
                <a:gd name="T95" fmla="*/ 90 h 172"/>
                <a:gd name="T96" fmla="*/ 158 w 180"/>
                <a:gd name="T97" fmla="*/ 96 h 172"/>
                <a:gd name="T98" fmla="*/ 166 w 180"/>
                <a:gd name="T99" fmla="*/ 99 h 172"/>
                <a:gd name="T100" fmla="*/ 171 w 180"/>
                <a:gd name="T101" fmla="*/ 103 h 172"/>
                <a:gd name="T102" fmla="*/ 171 w 180"/>
                <a:gd name="T103" fmla="*/ 108 h 172"/>
                <a:gd name="T104" fmla="*/ 175 w 180"/>
                <a:gd name="T105" fmla="*/ 113 h 172"/>
                <a:gd name="T106" fmla="*/ 179 w 180"/>
                <a:gd name="T107" fmla="*/ 118 h 172"/>
                <a:gd name="T108" fmla="*/ 171 w 180"/>
                <a:gd name="T109" fmla="*/ 120 h 172"/>
                <a:gd name="T110" fmla="*/ 165 w 180"/>
                <a:gd name="T111" fmla="*/ 121 h 172"/>
                <a:gd name="T112" fmla="*/ 160 w 180"/>
                <a:gd name="T113" fmla="*/ 120 h 172"/>
                <a:gd name="T114" fmla="*/ 154 w 180"/>
                <a:gd name="T115" fmla="*/ 123 h 172"/>
                <a:gd name="T116" fmla="*/ 145 w 180"/>
                <a:gd name="T117" fmla="*/ 121 h 172"/>
                <a:gd name="T118" fmla="*/ 138 w 180"/>
                <a:gd name="T119" fmla="*/ 123 h 172"/>
                <a:gd name="T120" fmla="*/ 127 w 180"/>
                <a:gd name="T121" fmla="*/ 130 h 172"/>
                <a:gd name="T122" fmla="*/ 118 w 180"/>
                <a:gd name="T123" fmla="*/ 132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0" h="172">
                  <a:moveTo>
                    <a:pt x="118" y="132"/>
                  </a:moveTo>
                  <a:lnTo>
                    <a:pt x="107" y="140"/>
                  </a:lnTo>
                  <a:lnTo>
                    <a:pt x="96" y="148"/>
                  </a:lnTo>
                  <a:lnTo>
                    <a:pt x="96" y="149"/>
                  </a:lnTo>
                  <a:lnTo>
                    <a:pt x="95" y="149"/>
                  </a:lnTo>
                  <a:lnTo>
                    <a:pt x="94" y="150"/>
                  </a:lnTo>
                  <a:lnTo>
                    <a:pt x="94" y="151"/>
                  </a:lnTo>
                  <a:lnTo>
                    <a:pt x="93" y="153"/>
                  </a:lnTo>
                  <a:lnTo>
                    <a:pt x="93" y="154"/>
                  </a:lnTo>
                  <a:lnTo>
                    <a:pt x="92" y="154"/>
                  </a:lnTo>
                  <a:lnTo>
                    <a:pt x="91" y="155"/>
                  </a:lnTo>
                  <a:lnTo>
                    <a:pt x="91" y="156"/>
                  </a:lnTo>
                  <a:lnTo>
                    <a:pt x="89" y="156"/>
                  </a:lnTo>
                  <a:lnTo>
                    <a:pt x="88" y="156"/>
                  </a:lnTo>
                  <a:lnTo>
                    <a:pt x="87" y="156"/>
                  </a:lnTo>
                  <a:lnTo>
                    <a:pt x="87" y="157"/>
                  </a:lnTo>
                  <a:lnTo>
                    <a:pt x="86" y="157"/>
                  </a:lnTo>
                  <a:lnTo>
                    <a:pt x="85" y="157"/>
                  </a:lnTo>
                  <a:lnTo>
                    <a:pt x="86" y="157"/>
                  </a:lnTo>
                  <a:lnTo>
                    <a:pt x="85" y="157"/>
                  </a:lnTo>
                  <a:lnTo>
                    <a:pt x="85" y="158"/>
                  </a:lnTo>
                  <a:lnTo>
                    <a:pt x="85" y="159"/>
                  </a:lnTo>
                  <a:lnTo>
                    <a:pt x="84" y="159"/>
                  </a:lnTo>
                  <a:lnTo>
                    <a:pt x="84" y="160"/>
                  </a:lnTo>
                  <a:lnTo>
                    <a:pt x="83" y="160"/>
                  </a:lnTo>
                  <a:lnTo>
                    <a:pt x="81" y="162"/>
                  </a:lnTo>
                  <a:lnTo>
                    <a:pt x="79" y="162"/>
                  </a:lnTo>
                  <a:lnTo>
                    <a:pt x="79" y="163"/>
                  </a:lnTo>
                  <a:lnTo>
                    <a:pt x="78" y="163"/>
                  </a:lnTo>
                  <a:lnTo>
                    <a:pt x="78" y="164"/>
                  </a:lnTo>
                  <a:lnTo>
                    <a:pt x="78" y="165"/>
                  </a:lnTo>
                  <a:lnTo>
                    <a:pt x="77" y="165"/>
                  </a:lnTo>
                  <a:lnTo>
                    <a:pt x="76" y="165"/>
                  </a:lnTo>
                  <a:lnTo>
                    <a:pt x="75" y="165"/>
                  </a:lnTo>
                  <a:lnTo>
                    <a:pt x="74" y="165"/>
                  </a:lnTo>
                  <a:lnTo>
                    <a:pt x="72" y="165"/>
                  </a:lnTo>
                  <a:lnTo>
                    <a:pt x="72" y="166"/>
                  </a:lnTo>
                  <a:lnTo>
                    <a:pt x="71" y="166"/>
                  </a:lnTo>
                  <a:lnTo>
                    <a:pt x="70" y="167"/>
                  </a:lnTo>
                  <a:lnTo>
                    <a:pt x="69" y="167"/>
                  </a:lnTo>
                  <a:lnTo>
                    <a:pt x="68" y="167"/>
                  </a:lnTo>
                  <a:lnTo>
                    <a:pt x="67" y="167"/>
                  </a:lnTo>
                  <a:lnTo>
                    <a:pt x="66" y="167"/>
                  </a:lnTo>
                  <a:lnTo>
                    <a:pt x="66" y="168"/>
                  </a:lnTo>
                  <a:lnTo>
                    <a:pt x="65" y="168"/>
                  </a:lnTo>
                  <a:lnTo>
                    <a:pt x="63" y="168"/>
                  </a:lnTo>
                  <a:lnTo>
                    <a:pt x="63" y="170"/>
                  </a:lnTo>
                  <a:lnTo>
                    <a:pt x="62" y="168"/>
                  </a:lnTo>
                  <a:lnTo>
                    <a:pt x="61" y="168"/>
                  </a:lnTo>
                  <a:lnTo>
                    <a:pt x="61" y="170"/>
                  </a:lnTo>
                  <a:lnTo>
                    <a:pt x="60" y="170"/>
                  </a:lnTo>
                  <a:lnTo>
                    <a:pt x="59" y="170"/>
                  </a:lnTo>
                  <a:lnTo>
                    <a:pt x="58" y="171"/>
                  </a:lnTo>
                  <a:lnTo>
                    <a:pt x="57" y="171"/>
                  </a:lnTo>
                  <a:lnTo>
                    <a:pt x="57" y="172"/>
                  </a:lnTo>
                  <a:lnTo>
                    <a:pt x="57" y="171"/>
                  </a:lnTo>
                  <a:lnTo>
                    <a:pt x="55" y="171"/>
                  </a:lnTo>
                  <a:lnTo>
                    <a:pt x="55" y="170"/>
                  </a:lnTo>
                  <a:lnTo>
                    <a:pt x="54" y="170"/>
                  </a:lnTo>
                  <a:lnTo>
                    <a:pt x="54" y="168"/>
                  </a:lnTo>
                  <a:lnTo>
                    <a:pt x="54" y="167"/>
                  </a:lnTo>
                  <a:lnTo>
                    <a:pt x="54" y="166"/>
                  </a:lnTo>
                  <a:lnTo>
                    <a:pt x="54" y="165"/>
                  </a:lnTo>
                  <a:lnTo>
                    <a:pt x="54" y="164"/>
                  </a:lnTo>
                  <a:lnTo>
                    <a:pt x="54" y="163"/>
                  </a:lnTo>
                  <a:lnTo>
                    <a:pt x="54" y="162"/>
                  </a:lnTo>
                  <a:lnTo>
                    <a:pt x="55" y="162"/>
                  </a:lnTo>
                  <a:lnTo>
                    <a:pt x="55" y="160"/>
                  </a:lnTo>
                  <a:lnTo>
                    <a:pt x="54" y="158"/>
                  </a:lnTo>
                  <a:lnTo>
                    <a:pt x="54" y="157"/>
                  </a:lnTo>
                  <a:lnTo>
                    <a:pt x="54" y="156"/>
                  </a:lnTo>
                  <a:lnTo>
                    <a:pt x="54" y="155"/>
                  </a:lnTo>
                  <a:lnTo>
                    <a:pt x="54" y="154"/>
                  </a:lnTo>
                  <a:lnTo>
                    <a:pt x="54" y="153"/>
                  </a:lnTo>
                  <a:lnTo>
                    <a:pt x="55" y="153"/>
                  </a:lnTo>
                  <a:lnTo>
                    <a:pt x="55" y="151"/>
                  </a:lnTo>
                  <a:lnTo>
                    <a:pt x="55" y="150"/>
                  </a:lnTo>
                  <a:lnTo>
                    <a:pt x="54" y="150"/>
                  </a:lnTo>
                  <a:lnTo>
                    <a:pt x="54" y="149"/>
                  </a:lnTo>
                  <a:lnTo>
                    <a:pt x="55" y="148"/>
                  </a:lnTo>
                  <a:lnTo>
                    <a:pt x="55" y="147"/>
                  </a:lnTo>
                  <a:lnTo>
                    <a:pt x="55" y="146"/>
                  </a:lnTo>
                  <a:lnTo>
                    <a:pt x="54" y="146"/>
                  </a:lnTo>
                  <a:lnTo>
                    <a:pt x="53" y="145"/>
                  </a:lnTo>
                  <a:lnTo>
                    <a:pt x="53" y="143"/>
                  </a:lnTo>
                  <a:lnTo>
                    <a:pt x="52" y="143"/>
                  </a:lnTo>
                  <a:lnTo>
                    <a:pt x="52" y="142"/>
                  </a:lnTo>
                  <a:lnTo>
                    <a:pt x="51" y="141"/>
                  </a:lnTo>
                  <a:lnTo>
                    <a:pt x="51" y="140"/>
                  </a:lnTo>
                  <a:lnTo>
                    <a:pt x="51" y="139"/>
                  </a:lnTo>
                  <a:lnTo>
                    <a:pt x="50" y="139"/>
                  </a:lnTo>
                  <a:lnTo>
                    <a:pt x="50" y="138"/>
                  </a:lnTo>
                  <a:lnTo>
                    <a:pt x="50" y="137"/>
                  </a:lnTo>
                  <a:lnTo>
                    <a:pt x="51" y="137"/>
                  </a:lnTo>
                  <a:lnTo>
                    <a:pt x="51" y="135"/>
                  </a:lnTo>
                  <a:lnTo>
                    <a:pt x="51" y="134"/>
                  </a:lnTo>
                  <a:lnTo>
                    <a:pt x="50" y="133"/>
                  </a:lnTo>
                  <a:lnTo>
                    <a:pt x="50" y="132"/>
                  </a:lnTo>
                  <a:lnTo>
                    <a:pt x="49" y="132"/>
                  </a:lnTo>
                  <a:lnTo>
                    <a:pt x="48" y="132"/>
                  </a:lnTo>
                  <a:lnTo>
                    <a:pt x="48" y="131"/>
                  </a:lnTo>
                  <a:lnTo>
                    <a:pt x="48" y="130"/>
                  </a:lnTo>
                  <a:lnTo>
                    <a:pt x="46" y="130"/>
                  </a:lnTo>
                  <a:lnTo>
                    <a:pt x="45" y="130"/>
                  </a:lnTo>
                  <a:lnTo>
                    <a:pt x="45" y="128"/>
                  </a:lnTo>
                  <a:lnTo>
                    <a:pt x="44" y="128"/>
                  </a:lnTo>
                  <a:lnTo>
                    <a:pt x="44" y="126"/>
                  </a:lnTo>
                  <a:lnTo>
                    <a:pt x="43" y="126"/>
                  </a:lnTo>
                  <a:lnTo>
                    <a:pt x="42" y="125"/>
                  </a:lnTo>
                  <a:lnTo>
                    <a:pt x="42" y="124"/>
                  </a:lnTo>
                  <a:lnTo>
                    <a:pt x="41" y="124"/>
                  </a:lnTo>
                  <a:lnTo>
                    <a:pt x="40" y="124"/>
                  </a:lnTo>
                  <a:lnTo>
                    <a:pt x="40" y="123"/>
                  </a:lnTo>
                  <a:lnTo>
                    <a:pt x="40" y="122"/>
                  </a:lnTo>
                  <a:lnTo>
                    <a:pt x="38" y="121"/>
                  </a:lnTo>
                  <a:lnTo>
                    <a:pt x="37" y="121"/>
                  </a:lnTo>
                  <a:lnTo>
                    <a:pt x="37" y="120"/>
                  </a:lnTo>
                  <a:lnTo>
                    <a:pt x="37" y="118"/>
                  </a:lnTo>
                  <a:lnTo>
                    <a:pt x="37" y="117"/>
                  </a:lnTo>
                  <a:lnTo>
                    <a:pt x="37" y="116"/>
                  </a:lnTo>
                  <a:lnTo>
                    <a:pt x="36" y="116"/>
                  </a:lnTo>
                  <a:lnTo>
                    <a:pt x="36" y="115"/>
                  </a:lnTo>
                  <a:lnTo>
                    <a:pt x="36" y="114"/>
                  </a:lnTo>
                  <a:lnTo>
                    <a:pt x="35" y="114"/>
                  </a:lnTo>
                  <a:lnTo>
                    <a:pt x="35" y="113"/>
                  </a:lnTo>
                  <a:lnTo>
                    <a:pt x="34" y="113"/>
                  </a:lnTo>
                  <a:lnTo>
                    <a:pt x="33" y="112"/>
                  </a:lnTo>
                  <a:lnTo>
                    <a:pt x="32" y="112"/>
                  </a:lnTo>
                  <a:lnTo>
                    <a:pt x="31" y="112"/>
                  </a:lnTo>
                  <a:lnTo>
                    <a:pt x="29" y="112"/>
                  </a:lnTo>
                  <a:lnTo>
                    <a:pt x="28" y="112"/>
                  </a:lnTo>
                  <a:lnTo>
                    <a:pt x="27" y="112"/>
                  </a:lnTo>
                  <a:lnTo>
                    <a:pt x="26" y="112"/>
                  </a:lnTo>
                  <a:lnTo>
                    <a:pt x="25" y="112"/>
                  </a:lnTo>
                  <a:lnTo>
                    <a:pt x="25" y="111"/>
                  </a:lnTo>
                  <a:lnTo>
                    <a:pt x="24" y="111"/>
                  </a:lnTo>
                  <a:lnTo>
                    <a:pt x="23" y="111"/>
                  </a:lnTo>
                  <a:lnTo>
                    <a:pt x="23" y="109"/>
                  </a:lnTo>
                  <a:lnTo>
                    <a:pt x="23" y="108"/>
                  </a:lnTo>
                  <a:lnTo>
                    <a:pt x="22" y="107"/>
                  </a:lnTo>
                  <a:lnTo>
                    <a:pt x="22" y="106"/>
                  </a:lnTo>
                  <a:lnTo>
                    <a:pt x="20" y="105"/>
                  </a:lnTo>
                  <a:lnTo>
                    <a:pt x="19" y="105"/>
                  </a:lnTo>
                  <a:lnTo>
                    <a:pt x="19" y="104"/>
                  </a:lnTo>
                  <a:lnTo>
                    <a:pt x="18" y="104"/>
                  </a:lnTo>
                  <a:lnTo>
                    <a:pt x="18" y="103"/>
                  </a:lnTo>
                  <a:lnTo>
                    <a:pt x="17" y="103"/>
                  </a:lnTo>
                  <a:lnTo>
                    <a:pt x="17" y="101"/>
                  </a:lnTo>
                  <a:lnTo>
                    <a:pt x="17" y="100"/>
                  </a:lnTo>
                  <a:lnTo>
                    <a:pt x="16" y="100"/>
                  </a:lnTo>
                  <a:lnTo>
                    <a:pt x="17" y="99"/>
                  </a:lnTo>
                  <a:lnTo>
                    <a:pt x="18" y="98"/>
                  </a:lnTo>
                  <a:lnTo>
                    <a:pt x="19" y="98"/>
                  </a:lnTo>
                  <a:lnTo>
                    <a:pt x="20" y="97"/>
                  </a:lnTo>
                  <a:lnTo>
                    <a:pt x="22" y="96"/>
                  </a:lnTo>
                  <a:lnTo>
                    <a:pt x="22" y="95"/>
                  </a:lnTo>
                  <a:lnTo>
                    <a:pt x="23" y="95"/>
                  </a:lnTo>
                  <a:lnTo>
                    <a:pt x="23" y="93"/>
                  </a:lnTo>
                  <a:lnTo>
                    <a:pt x="23" y="92"/>
                  </a:lnTo>
                  <a:lnTo>
                    <a:pt x="23" y="91"/>
                  </a:lnTo>
                  <a:lnTo>
                    <a:pt x="20" y="92"/>
                  </a:lnTo>
                  <a:lnTo>
                    <a:pt x="19" y="92"/>
                  </a:lnTo>
                  <a:lnTo>
                    <a:pt x="18" y="91"/>
                  </a:lnTo>
                  <a:lnTo>
                    <a:pt x="17" y="90"/>
                  </a:lnTo>
                  <a:lnTo>
                    <a:pt x="16" y="89"/>
                  </a:lnTo>
                  <a:lnTo>
                    <a:pt x="15" y="89"/>
                  </a:lnTo>
                  <a:lnTo>
                    <a:pt x="12" y="87"/>
                  </a:lnTo>
                  <a:lnTo>
                    <a:pt x="11" y="87"/>
                  </a:lnTo>
                  <a:lnTo>
                    <a:pt x="10" y="87"/>
                  </a:lnTo>
                  <a:lnTo>
                    <a:pt x="9" y="87"/>
                  </a:lnTo>
                  <a:lnTo>
                    <a:pt x="8" y="86"/>
                  </a:lnTo>
                  <a:lnTo>
                    <a:pt x="7" y="86"/>
                  </a:lnTo>
                  <a:lnTo>
                    <a:pt x="6" y="86"/>
                  </a:lnTo>
                  <a:lnTo>
                    <a:pt x="3" y="86"/>
                  </a:lnTo>
                  <a:lnTo>
                    <a:pt x="2" y="86"/>
                  </a:lnTo>
                  <a:lnTo>
                    <a:pt x="1" y="84"/>
                  </a:lnTo>
                  <a:lnTo>
                    <a:pt x="0" y="83"/>
                  </a:lnTo>
                  <a:lnTo>
                    <a:pt x="0" y="82"/>
                  </a:lnTo>
                  <a:lnTo>
                    <a:pt x="1" y="82"/>
                  </a:lnTo>
                  <a:lnTo>
                    <a:pt x="2" y="82"/>
                  </a:lnTo>
                  <a:lnTo>
                    <a:pt x="3" y="82"/>
                  </a:lnTo>
                  <a:lnTo>
                    <a:pt x="5" y="82"/>
                  </a:lnTo>
                  <a:lnTo>
                    <a:pt x="6" y="82"/>
                  </a:lnTo>
                  <a:lnTo>
                    <a:pt x="7" y="82"/>
                  </a:lnTo>
                  <a:lnTo>
                    <a:pt x="8" y="82"/>
                  </a:lnTo>
                  <a:lnTo>
                    <a:pt x="8" y="81"/>
                  </a:lnTo>
                  <a:lnTo>
                    <a:pt x="9" y="81"/>
                  </a:lnTo>
                  <a:lnTo>
                    <a:pt x="9" y="79"/>
                  </a:lnTo>
                  <a:lnTo>
                    <a:pt x="9" y="80"/>
                  </a:lnTo>
                  <a:lnTo>
                    <a:pt x="10" y="80"/>
                  </a:lnTo>
                  <a:lnTo>
                    <a:pt x="10" y="79"/>
                  </a:lnTo>
                  <a:lnTo>
                    <a:pt x="9" y="79"/>
                  </a:lnTo>
                  <a:lnTo>
                    <a:pt x="9" y="78"/>
                  </a:lnTo>
                  <a:lnTo>
                    <a:pt x="10" y="76"/>
                  </a:lnTo>
                  <a:lnTo>
                    <a:pt x="11" y="75"/>
                  </a:lnTo>
                  <a:lnTo>
                    <a:pt x="11" y="74"/>
                  </a:lnTo>
                  <a:lnTo>
                    <a:pt x="12" y="73"/>
                  </a:lnTo>
                  <a:lnTo>
                    <a:pt x="12" y="72"/>
                  </a:lnTo>
                  <a:lnTo>
                    <a:pt x="12" y="71"/>
                  </a:lnTo>
                  <a:lnTo>
                    <a:pt x="14" y="71"/>
                  </a:lnTo>
                  <a:lnTo>
                    <a:pt x="12" y="71"/>
                  </a:lnTo>
                  <a:lnTo>
                    <a:pt x="15" y="67"/>
                  </a:lnTo>
                  <a:lnTo>
                    <a:pt x="16" y="67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19" y="66"/>
                  </a:lnTo>
                  <a:lnTo>
                    <a:pt x="19" y="67"/>
                  </a:lnTo>
                  <a:lnTo>
                    <a:pt x="19" y="66"/>
                  </a:lnTo>
                  <a:lnTo>
                    <a:pt x="19" y="65"/>
                  </a:lnTo>
                  <a:lnTo>
                    <a:pt x="19" y="64"/>
                  </a:lnTo>
                  <a:lnTo>
                    <a:pt x="19" y="63"/>
                  </a:lnTo>
                  <a:lnTo>
                    <a:pt x="18" y="63"/>
                  </a:lnTo>
                  <a:lnTo>
                    <a:pt x="18" y="62"/>
                  </a:lnTo>
                  <a:lnTo>
                    <a:pt x="17" y="62"/>
                  </a:lnTo>
                  <a:lnTo>
                    <a:pt x="17" y="61"/>
                  </a:lnTo>
                  <a:lnTo>
                    <a:pt x="19" y="61"/>
                  </a:lnTo>
                  <a:lnTo>
                    <a:pt x="20" y="61"/>
                  </a:lnTo>
                  <a:lnTo>
                    <a:pt x="22" y="62"/>
                  </a:lnTo>
                  <a:lnTo>
                    <a:pt x="23" y="62"/>
                  </a:lnTo>
                  <a:lnTo>
                    <a:pt x="24" y="62"/>
                  </a:lnTo>
                  <a:lnTo>
                    <a:pt x="24" y="61"/>
                  </a:lnTo>
                  <a:lnTo>
                    <a:pt x="23" y="61"/>
                  </a:lnTo>
                  <a:lnTo>
                    <a:pt x="24" y="61"/>
                  </a:lnTo>
                  <a:lnTo>
                    <a:pt x="24" y="59"/>
                  </a:lnTo>
                  <a:lnTo>
                    <a:pt x="25" y="61"/>
                  </a:lnTo>
                  <a:lnTo>
                    <a:pt x="25" y="58"/>
                  </a:lnTo>
                  <a:lnTo>
                    <a:pt x="20" y="57"/>
                  </a:lnTo>
                  <a:lnTo>
                    <a:pt x="18" y="56"/>
                  </a:lnTo>
                  <a:lnTo>
                    <a:pt x="17" y="55"/>
                  </a:lnTo>
                  <a:lnTo>
                    <a:pt x="17" y="54"/>
                  </a:lnTo>
                  <a:lnTo>
                    <a:pt x="19" y="55"/>
                  </a:lnTo>
                  <a:lnTo>
                    <a:pt x="19" y="54"/>
                  </a:lnTo>
                  <a:lnTo>
                    <a:pt x="18" y="53"/>
                  </a:lnTo>
                  <a:lnTo>
                    <a:pt x="19" y="49"/>
                  </a:lnTo>
                  <a:lnTo>
                    <a:pt x="19" y="48"/>
                  </a:lnTo>
                  <a:lnTo>
                    <a:pt x="20" y="48"/>
                  </a:lnTo>
                  <a:lnTo>
                    <a:pt x="22" y="48"/>
                  </a:lnTo>
                  <a:lnTo>
                    <a:pt x="23" y="48"/>
                  </a:lnTo>
                  <a:lnTo>
                    <a:pt x="26" y="47"/>
                  </a:lnTo>
                  <a:lnTo>
                    <a:pt x="27" y="47"/>
                  </a:lnTo>
                  <a:lnTo>
                    <a:pt x="28" y="47"/>
                  </a:lnTo>
                  <a:lnTo>
                    <a:pt x="29" y="47"/>
                  </a:lnTo>
                  <a:lnTo>
                    <a:pt x="29" y="46"/>
                  </a:lnTo>
                  <a:lnTo>
                    <a:pt x="29" y="45"/>
                  </a:lnTo>
                  <a:lnTo>
                    <a:pt x="29" y="43"/>
                  </a:lnTo>
                  <a:lnTo>
                    <a:pt x="28" y="43"/>
                  </a:lnTo>
                  <a:lnTo>
                    <a:pt x="28" y="41"/>
                  </a:lnTo>
                  <a:lnTo>
                    <a:pt x="28" y="40"/>
                  </a:lnTo>
                  <a:lnTo>
                    <a:pt x="28" y="39"/>
                  </a:lnTo>
                  <a:lnTo>
                    <a:pt x="27" y="38"/>
                  </a:lnTo>
                  <a:lnTo>
                    <a:pt x="27" y="37"/>
                  </a:lnTo>
                  <a:lnTo>
                    <a:pt x="28" y="37"/>
                  </a:lnTo>
                  <a:lnTo>
                    <a:pt x="28" y="36"/>
                  </a:lnTo>
                  <a:lnTo>
                    <a:pt x="28" y="34"/>
                  </a:lnTo>
                  <a:lnTo>
                    <a:pt x="27" y="34"/>
                  </a:lnTo>
                  <a:lnTo>
                    <a:pt x="26" y="34"/>
                  </a:lnTo>
                  <a:lnTo>
                    <a:pt x="25" y="34"/>
                  </a:lnTo>
                  <a:lnTo>
                    <a:pt x="25" y="36"/>
                  </a:lnTo>
                  <a:lnTo>
                    <a:pt x="25" y="37"/>
                  </a:lnTo>
                  <a:lnTo>
                    <a:pt x="24" y="37"/>
                  </a:lnTo>
                  <a:lnTo>
                    <a:pt x="23" y="37"/>
                  </a:lnTo>
                  <a:lnTo>
                    <a:pt x="23" y="36"/>
                  </a:lnTo>
                  <a:lnTo>
                    <a:pt x="22" y="36"/>
                  </a:lnTo>
                  <a:lnTo>
                    <a:pt x="22" y="34"/>
                  </a:lnTo>
                  <a:lnTo>
                    <a:pt x="20" y="34"/>
                  </a:lnTo>
                  <a:lnTo>
                    <a:pt x="19" y="33"/>
                  </a:lnTo>
                  <a:lnTo>
                    <a:pt x="19" y="32"/>
                  </a:lnTo>
                  <a:lnTo>
                    <a:pt x="20" y="32"/>
                  </a:lnTo>
                  <a:lnTo>
                    <a:pt x="20" y="31"/>
                  </a:lnTo>
                  <a:lnTo>
                    <a:pt x="22" y="31"/>
                  </a:lnTo>
                  <a:lnTo>
                    <a:pt x="22" y="30"/>
                  </a:lnTo>
                  <a:lnTo>
                    <a:pt x="22" y="29"/>
                  </a:lnTo>
                  <a:lnTo>
                    <a:pt x="20" y="29"/>
                  </a:lnTo>
                  <a:lnTo>
                    <a:pt x="20" y="28"/>
                  </a:lnTo>
                  <a:lnTo>
                    <a:pt x="22" y="26"/>
                  </a:lnTo>
                  <a:lnTo>
                    <a:pt x="23" y="26"/>
                  </a:lnTo>
                  <a:lnTo>
                    <a:pt x="26" y="25"/>
                  </a:lnTo>
                  <a:lnTo>
                    <a:pt x="27" y="24"/>
                  </a:lnTo>
                  <a:lnTo>
                    <a:pt x="28" y="24"/>
                  </a:lnTo>
                  <a:lnTo>
                    <a:pt x="28" y="23"/>
                  </a:lnTo>
                  <a:lnTo>
                    <a:pt x="28" y="22"/>
                  </a:lnTo>
                  <a:lnTo>
                    <a:pt x="29" y="21"/>
                  </a:lnTo>
                  <a:lnTo>
                    <a:pt x="29" y="20"/>
                  </a:lnTo>
                  <a:lnTo>
                    <a:pt x="31" y="21"/>
                  </a:lnTo>
                  <a:lnTo>
                    <a:pt x="32" y="21"/>
                  </a:lnTo>
                  <a:lnTo>
                    <a:pt x="33" y="21"/>
                  </a:lnTo>
                  <a:lnTo>
                    <a:pt x="33" y="20"/>
                  </a:lnTo>
                  <a:lnTo>
                    <a:pt x="33" y="19"/>
                  </a:lnTo>
                  <a:lnTo>
                    <a:pt x="34" y="19"/>
                  </a:lnTo>
                  <a:lnTo>
                    <a:pt x="34" y="20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37" y="21"/>
                  </a:lnTo>
                  <a:lnTo>
                    <a:pt x="38" y="21"/>
                  </a:lnTo>
                  <a:lnTo>
                    <a:pt x="38" y="20"/>
                  </a:lnTo>
                  <a:lnTo>
                    <a:pt x="40" y="20"/>
                  </a:lnTo>
                  <a:lnTo>
                    <a:pt x="40" y="19"/>
                  </a:lnTo>
                  <a:lnTo>
                    <a:pt x="41" y="19"/>
                  </a:lnTo>
                  <a:lnTo>
                    <a:pt x="42" y="20"/>
                  </a:lnTo>
                  <a:lnTo>
                    <a:pt x="42" y="17"/>
                  </a:lnTo>
                  <a:lnTo>
                    <a:pt x="42" y="16"/>
                  </a:lnTo>
                  <a:lnTo>
                    <a:pt x="42" y="15"/>
                  </a:lnTo>
                  <a:lnTo>
                    <a:pt x="42" y="14"/>
                  </a:lnTo>
                  <a:lnTo>
                    <a:pt x="41" y="14"/>
                  </a:lnTo>
                  <a:lnTo>
                    <a:pt x="40" y="14"/>
                  </a:lnTo>
                  <a:lnTo>
                    <a:pt x="40" y="13"/>
                  </a:lnTo>
                  <a:lnTo>
                    <a:pt x="38" y="13"/>
                  </a:lnTo>
                  <a:lnTo>
                    <a:pt x="37" y="13"/>
                  </a:lnTo>
                  <a:lnTo>
                    <a:pt x="37" y="12"/>
                  </a:lnTo>
                  <a:lnTo>
                    <a:pt x="36" y="12"/>
                  </a:lnTo>
                  <a:lnTo>
                    <a:pt x="36" y="11"/>
                  </a:lnTo>
                  <a:lnTo>
                    <a:pt x="36" y="9"/>
                  </a:lnTo>
                  <a:lnTo>
                    <a:pt x="35" y="9"/>
                  </a:lnTo>
                  <a:lnTo>
                    <a:pt x="36" y="8"/>
                  </a:lnTo>
                  <a:lnTo>
                    <a:pt x="35" y="8"/>
                  </a:lnTo>
                  <a:lnTo>
                    <a:pt x="36" y="7"/>
                  </a:lnTo>
                  <a:lnTo>
                    <a:pt x="37" y="6"/>
                  </a:lnTo>
                  <a:lnTo>
                    <a:pt x="46" y="4"/>
                  </a:lnTo>
                  <a:lnTo>
                    <a:pt x="52" y="1"/>
                  </a:lnTo>
                  <a:lnTo>
                    <a:pt x="52" y="0"/>
                  </a:lnTo>
                  <a:lnTo>
                    <a:pt x="53" y="0"/>
                  </a:lnTo>
                  <a:lnTo>
                    <a:pt x="55" y="1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1" y="5"/>
                  </a:lnTo>
                  <a:lnTo>
                    <a:pt x="62" y="5"/>
                  </a:lnTo>
                  <a:lnTo>
                    <a:pt x="62" y="6"/>
                  </a:lnTo>
                  <a:lnTo>
                    <a:pt x="63" y="6"/>
                  </a:lnTo>
                  <a:lnTo>
                    <a:pt x="65" y="6"/>
                  </a:lnTo>
                  <a:lnTo>
                    <a:pt x="67" y="5"/>
                  </a:lnTo>
                  <a:lnTo>
                    <a:pt x="68" y="5"/>
                  </a:lnTo>
                  <a:lnTo>
                    <a:pt x="69" y="5"/>
                  </a:lnTo>
                  <a:lnTo>
                    <a:pt x="70" y="5"/>
                  </a:lnTo>
                  <a:lnTo>
                    <a:pt x="71" y="5"/>
                  </a:lnTo>
                  <a:lnTo>
                    <a:pt x="76" y="5"/>
                  </a:lnTo>
                  <a:lnTo>
                    <a:pt x="77" y="3"/>
                  </a:lnTo>
                  <a:lnTo>
                    <a:pt x="79" y="4"/>
                  </a:lnTo>
                  <a:lnTo>
                    <a:pt x="80" y="4"/>
                  </a:lnTo>
                  <a:lnTo>
                    <a:pt x="81" y="4"/>
                  </a:lnTo>
                  <a:lnTo>
                    <a:pt x="83" y="4"/>
                  </a:lnTo>
                  <a:lnTo>
                    <a:pt x="85" y="4"/>
                  </a:lnTo>
                  <a:lnTo>
                    <a:pt x="86" y="4"/>
                  </a:lnTo>
                  <a:lnTo>
                    <a:pt x="87" y="5"/>
                  </a:lnTo>
                  <a:lnTo>
                    <a:pt x="88" y="5"/>
                  </a:lnTo>
                  <a:lnTo>
                    <a:pt x="89" y="5"/>
                  </a:lnTo>
                  <a:lnTo>
                    <a:pt x="91" y="5"/>
                  </a:lnTo>
                  <a:lnTo>
                    <a:pt x="92" y="5"/>
                  </a:lnTo>
                  <a:lnTo>
                    <a:pt x="92" y="4"/>
                  </a:lnTo>
                  <a:lnTo>
                    <a:pt x="94" y="5"/>
                  </a:lnTo>
                  <a:lnTo>
                    <a:pt x="95" y="5"/>
                  </a:lnTo>
                  <a:lnTo>
                    <a:pt x="94" y="3"/>
                  </a:lnTo>
                  <a:lnTo>
                    <a:pt x="95" y="3"/>
                  </a:lnTo>
                  <a:lnTo>
                    <a:pt x="96" y="4"/>
                  </a:lnTo>
                  <a:lnTo>
                    <a:pt x="96" y="3"/>
                  </a:lnTo>
                  <a:lnTo>
                    <a:pt x="96" y="4"/>
                  </a:lnTo>
                  <a:lnTo>
                    <a:pt x="97" y="4"/>
                  </a:lnTo>
                  <a:lnTo>
                    <a:pt x="98" y="4"/>
                  </a:lnTo>
                  <a:lnTo>
                    <a:pt x="100" y="5"/>
                  </a:lnTo>
                  <a:lnTo>
                    <a:pt x="101" y="5"/>
                  </a:lnTo>
                  <a:lnTo>
                    <a:pt x="102" y="5"/>
                  </a:lnTo>
                  <a:lnTo>
                    <a:pt x="103" y="5"/>
                  </a:lnTo>
                  <a:lnTo>
                    <a:pt x="104" y="5"/>
                  </a:lnTo>
                  <a:lnTo>
                    <a:pt x="104" y="6"/>
                  </a:lnTo>
                  <a:lnTo>
                    <a:pt x="105" y="6"/>
                  </a:lnTo>
                  <a:lnTo>
                    <a:pt x="106" y="6"/>
                  </a:lnTo>
                  <a:lnTo>
                    <a:pt x="107" y="6"/>
                  </a:lnTo>
                  <a:lnTo>
                    <a:pt x="107" y="9"/>
                  </a:lnTo>
                  <a:lnTo>
                    <a:pt x="109" y="13"/>
                  </a:lnTo>
                  <a:lnTo>
                    <a:pt x="110" y="13"/>
                  </a:lnTo>
                  <a:lnTo>
                    <a:pt x="110" y="14"/>
                  </a:lnTo>
                  <a:lnTo>
                    <a:pt x="109" y="14"/>
                  </a:lnTo>
                  <a:lnTo>
                    <a:pt x="110" y="15"/>
                  </a:lnTo>
                  <a:lnTo>
                    <a:pt x="109" y="15"/>
                  </a:lnTo>
                  <a:lnTo>
                    <a:pt x="107" y="20"/>
                  </a:lnTo>
                  <a:lnTo>
                    <a:pt x="106" y="20"/>
                  </a:lnTo>
                  <a:lnTo>
                    <a:pt x="106" y="21"/>
                  </a:lnTo>
                  <a:lnTo>
                    <a:pt x="113" y="24"/>
                  </a:lnTo>
                  <a:lnTo>
                    <a:pt x="114" y="28"/>
                  </a:lnTo>
                  <a:lnTo>
                    <a:pt x="115" y="26"/>
                  </a:lnTo>
                  <a:lnTo>
                    <a:pt x="115" y="28"/>
                  </a:lnTo>
                  <a:lnTo>
                    <a:pt x="119" y="28"/>
                  </a:lnTo>
                  <a:lnTo>
                    <a:pt x="120" y="26"/>
                  </a:lnTo>
                  <a:lnTo>
                    <a:pt x="120" y="25"/>
                  </a:lnTo>
                  <a:lnTo>
                    <a:pt x="121" y="24"/>
                  </a:lnTo>
                  <a:lnTo>
                    <a:pt x="121" y="23"/>
                  </a:lnTo>
                  <a:lnTo>
                    <a:pt x="122" y="23"/>
                  </a:lnTo>
                  <a:lnTo>
                    <a:pt x="121" y="23"/>
                  </a:lnTo>
                  <a:lnTo>
                    <a:pt x="122" y="23"/>
                  </a:lnTo>
                  <a:lnTo>
                    <a:pt x="123" y="23"/>
                  </a:lnTo>
                  <a:lnTo>
                    <a:pt x="124" y="23"/>
                  </a:lnTo>
                  <a:lnTo>
                    <a:pt x="126" y="22"/>
                  </a:lnTo>
                  <a:lnTo>
                    <a:pt x="126" y="25"/>
                  </a:lnTo>
                  <a:lnTo>
                    <a:pt x="126" y="26"/>
                  </a:lnTo>
                  <a:lnTo>
                    <a:pt x="126" y="28"/>
                  </a:lnTo>
                  <a:lnTo>
                    <a:pt x="126" y="29"/>
                  </a:lnTo>
                  <a:lnTo>
                    <a:pt x="126" y="30"/>
                  </a:lnTo>
                  <a:lnTo>
                    <a:pt x="127" y="31"/>
                  </a:lnTo>
                  <a:lnTo>
                    <a:pt x="126" y="31"/>
                  </a:lnTo>
                  <a:lnTo>
                    <a:pt x="126" y="32"/>
                  </a:lnTo>
                  <a:lnTo>
                    <a:pt x="126" y="33"/>
                  </a:lnTo>
                  <a:lnTo>
                    <a:pt x="124" y="33"/>
                  </a:lnTo>
                  <a:lnTo>
                    <a:pt x="126" y="34"/>
                  </a:lnTo>
                  <a:lnTo>
                    <a:pt x="137" y="38"/>
                  </a:lnTo>
                  <a:lnTo>
                    <a:pt x="140" y="39"/>
                  </a:lnTo>
                  <a:lnTo>
                    <a:pt x="141" y="40"/>
                  </a:lnTo>
                  <a:lnTo>
                    <a:pt x="143" y="40"/>
                  </a:lnTo>
                  <a:lnTo>
                    <a:pt x="144" y="40"/>
                  </a:lnTo>
                  <a:lnTo>
                    <a:pt x="146" y="40"/>
                  </a:lnTo>
                  <a:lnTo>
                    <a:pt x="149" y="41"/>
                  </a:lnTo>
                  <a:lnTo>
                    <a:pt x="149" y="42"/>
                  </a:lnTo>
                  <a:lnTo>
                    <a:pt x="148" y="42"/>
                  </a:lnTo>
                  <a:lnTo>
                    <a:pt x="148" y="43"/>
                  </a:lnTo>
                  <a:lnTo>
                    <a:pt x="146" y="48"/>
                  </a:lnTo>
                  <a:lnTo>
                    <a:pt x="149" y="49"/>
                  </a:lnTo>
                  <a:lnTo>
                    <a:pt x="147" y="53"/>
                  </a:lnTo>
                  <a:lnTo>
                    <a:pt x="150" y="54"/>
                  </a:lnTo>
                  <a:lnTo>
                    <a:pt x="149" y="54"/>
                  </a:lnTo>
                  <a:lnTo>
                    <a:pt x="149" y="55"/>
                  </a:lnTo>
                  <a:lnTo>
                    <a:pt x="149" y="56"/>
                  </a:lnTo>
                  <a:lnTo>
                    <a:pt x="147" y="55"/>
                  </a:lnTo>
                  <a:lnTo>
                    <a:pt x="147" y="56"/>
                  </a:lnTo>
                  <a:lnTo>
                    <a:pt x="146" y="57"/>
                  </a:lnTo>
                  <a:lnTo>
                    <a:pt x="146" y="56"/>
                  </a:lnTo>
                  <a:lnTo>
                    <a:pt x="145" y="56"/>
                  </a:lnTo>
                  <a:lnTo>
                    <a:pt x="143" y="56"/>
                  </a:lnTo>
                  <a:lnTo>
                    <a:pt x="141" y="57"/>
                  </a:lnTo>
                  <a:lnTo>
                    <a:pt x="141" y="58"/>
                  </a:lnTo>
                  <a:lnTo>
                    <a:pt x="143" y="58"/>
                  </a:lnTo>
                  <a:lnTo>
                    <a:pt x="143" y="59"/>
                  </a:lnTo>
                  <a:lnTo>
                    <a:pt x="141" y="61"/>
                  </a:lnTo>
                  <a:lnTo>
                    <a:pt x="140" y="61"/>
                  </a:lnTo>
                  <a:lnTo>
                    <a:pt x="140" y="62"/>
                  </a:lnTo>
                  <a:lnTo>
                    <a:pt x="139" y="62"/>
                  </a:lnTo>
                  <a:lnTo>
                    <a:pt x="138" y="62"/>
                  </a:lnTo>
                  <a:lnTo>
                    <a:pt x="138" y="63"/>
                  </a:lnTo>
                  <a:lnTo>
                    <a:pt x="137" y="63"/>
                  </a:lnTo>
                  <a:lnTo>
                    <a:pt x="137" y="64"/>
                  </a:lnTo>
                  <a:lnTo>
                    <a:pt x="137" y="65"/>
                  </a:lnTo>
                  <a:lnTo>
                    <a:pt x="137" y="66"/>
                  </a:lnTo>
                  <a:lnTo>
                    <a:pt x="136" y="67"/>
                  </a:lnTo>
                  <a:lnTo>
                    <a:pt x="136" y="68"/>
                  </a:lnTo>
                  <a:lnTo>
                    <a:pt x="137" y="68"/>
                  </a:lnTo>
                  <a:lnTo>
                    <a:pt x="137" y="67"/>
                  </a:lnTo>
                  <a:lnTo>
                    <a:pt x="138" y="67"/>
                  </a:lnTo>
                  <a:lnTo>
                    <a:pt x="138" y="66"/>
                  </a:lnTo>
                  <a:lnTo>
                    <a:pt x="138" y="65"/>
                  </a:lnTo>
                  <a:lnTo>
                    <a:pt x="139" y="66"/>
                  </a:lnTo>
                  <a:lnTo>
                    <a:pt x="140" y="66"/>
                  </a:lnTo>
                  <a:lnTo>
                    <a:pt x="140" y="67"/>
                  </a:lnTo>
                  <a:lnTo>
                    <a:pt x="140" y="68"/>
                  </a:lnTo>
                  <a:lnTo>
                    <a:pt x="140" y="70"/>
                  </a:lnTo>
                  <a:lnTo>
                    <a:pt x="141" y="70"/>
                  </a:lnTo>
                  <a:lnTo>
                    <a:pt x="143" y="71"/>
                  </a:lnTo>
                  <a:lnTo>
                    <a:pt x="144" y="71"/>
                  </a:lnTo>
                  <a:lnTo>
                    <a:pt x="145" y="71"/>
                  </a:lnTo>
                  <a:lnTo>
                    <a:pt x="145" y="72"/>
                  </a:lnTo>
                  <a:lnTo>
                    <a:pt x="146" y="72"/>
                  </a:lnTo>
                  <a:lnTo>
                    <a:pt x="146" y="73"/>
                  </a:lnTo>
                  <a:lnTo>
                    <a:pt x="147" y="73"/>
                  </a:lnTo>
                  <a:lnTo>
                    <a:pt x="146" y="73"/>
                  </a:lnTo>
                  <a:lnTo>
                    <a:pt x="146" y="74"/>
                  </a:lnTo>
                  <a:lnTo>
                    <a:pt x="145" y="74"/>
                  </a:lnTo>
                  <a:lnTo>
                    <a:pt x="144" y="74"/>
                  </a:lnTo>
                  <a:lnTo>
                    <a:pt x="144" y="75"/>
                  </a:lnTo>
                  <a:lnTo>
                    <a:pt x="143" y="75"/>
                  </a:lnTo>
                  <a:lnTo>
                    <a:pt x="144" y="75"/>
                  </a:lnTo>
                  <a:lnTo>
                    <a:pt x="145" y="76"/>
                  </a:lnTo>
                  <a:lnTo>
                    <a:pt x="145" y="78"/>
                  </a:lnTo>
                  <a:lnTo>
                    <a:pt x="146" y="79"/>
                  </a:lnTo>
                  <a:lnTo>
                    <a:pt x="147" y="80"/>
                  </a:lnTo>
                  <a:lnTo>
                    <a:pt x="147" y="81"/>
                  </a:lnTo>
                  <a:lnTo>
                    <a:pt x="148" y="81"/>
                  </a:lnTo>
                  <a:lnTo>
                    <a:pt x="149" y="82"/>
                  </a:lnTo>
                  <a:lnTo>
                    <a:pt x="150" y="83"/>
                  </a:lnTo>
                  <a:lnTo>
                    <a:pt x="150" y="84"/>
                  </a:lnTo>
                  <a:lnTo>
                    <a:pt x="150" y="86"/>
                  </a:lnTo>
                  <a:lnTo>
                    <a:pt x="150" y="87"/>
                  </a:lnTo>
                  <a:lnTo>
                    <a:pt x="152" y="88"/>
                  </a:lnTo>
                  <a:lnTo>
                    <a:pt x="152" y="89"/>
                  </a:lnTo>
                  <a:lnTo>
                    <a:pt x="153" y="90"/>
                  </a:lnTo>
                  <a:lnTo>
                    <a:pt x="154" y="91"/>
                  </a:lnTo>
                  <a:lnTo>
                    <a:pt x="154" y="90"/>
                  </a:lnTo>
                  <a:lnTo>
                    <a:pt x="154" y="91"/>
                  </a:lnTo>
                  <a:lnTo>
                    <a:pt x="155" y="91"/>
                  </a:lnTo>
                  <a:lnTo>
                    <a:pt x="155" y="92"/>
                  </a:lnTo>
                  <a:lnTo>
                    <a:pt x="155" y="93"/>
                  </a:lnTo>
                  <a:lnTo>
                    <a:pt x="156" y="93"/>
                  </a:lnTo>
                  <a:lnTo>
                    <a:pt x="157" y="93"/>
                  </a:lnTo>
                  <a:lnTo>
                    <a:pt x="157" y="95"/>
                  </a:lnTo>
                  <a:lnTo>
                    <a:pt x="158" y="96"/>
                  </a:lnTo>
                  <a:lnTo>
                    <a:pt x="158" y="97"/>
                  </a:lnTo>
                  <a:lnTo>
                    <a:pt x="160" y="97"/>
                  </a:lnTo>
                  <a:lnTo>
                    <a:pt x="160" y="98"/>
                  </a:lnTo>
                  <a:lnTo>
                    <a:pt x="161" y="98"/>
                  </a:lnTo>
                  <a:lnTo>
                    <a:pt x="162" y="98"/>
                  </a:lnTo>
                  <a:lnTo>
                    <a:pt x="162" y="99"/>
                  </a:lnTo>
                  <a:lnTo>
                    <a:pt x="163" y="99"/>
                  </a:lnTo>
                  <a:lnTo>
                    <a:pt x="164" y="99"/>
                  </a:lnTo>
                  <a:lnTo>
                    <a:pt x="165" y="100"/>
                  </a:lnTo>
                  <a:lnTo>
                    <a:pt x="166" y="99"/>
                  </a:lnTo>
                  <a:lnTo>
                    <a:pt x="167" y="99"/>
                  </a:lnTo>
                  <a:lnTo>
                    <a:pt x="167" y="98"/>
                  </a:lnTo>
                  <a:lnTo>
                    <a:pt x="169" y="99"/>
                  </a:lnTo>
                  <a:lnTo>
                    <a:pt x="170" y="99"/>
                  </a:lnTo>
                  <a:lnTo>
                    <a:pt x="170" y="98"/>
                  </a:lnTo>
                  <a:lnTo>
                    <a:pt x="171" y="98"/>
                  </a:lnTo>
                  <a:lnTo>
                    <a:pt x="171" y="99"/>
                  </a:lnTo>
                  <a:lnTo>
                    <a:pt x="171" y="100"/>
                  </a:lnTo>
                  <a:lnTo>
                    <a:pt x="171" y="101"/>
                  </a:lnTo>
                  <a:lnTo>
                    <a:pt x="171" y="103"/>
                  </a:lnTo>
                  <a:lnTo>
                    <a:pt x="170" y="103"/>
                  </a:lnTo>
                  <a:lnTo>
                    <a:pt x="170" y="104"/>
                  </a:lnTo>
                  <a:lnTo>
                    <a:pt x="169" y="104"/>
                  </a:lnTo>
                  <a:lnTo>
                    <a:pt x="169" y="105"/>
                  </a:lnTo>
                  <a:lnTo>
                    <a:pt x="170" y="105"/>
                  </a:lnTo>
                  <a:lnTo>
                    <a:pt x="170" y="106"/>
                  </a:lnTo>
                  <a:lnTo>
                    <a:pt x="169" y="106"/>
                  </a:lnTo>
                  <a:lnTo>
                    <a:pt x="169" y="108"/>
                  </a:lnTo>
                  <a:lnTo>
                    <a:pt x="170" y="108"/>
                  </a:lnTo>
                  <a:lnTo>
                    <a:pt x="171" y="108"/>
                  </a:lnTo>
                  <a:lnTo>
                    <a:pt x="172" y="108"/>
                  </a:lnTo>
                  <a:lnTo>
                    <a:pt x="173" y="108"/>
                  </a:lnTo>
                  <a:lnTo>
                    <a:pt x="174" y="108"/>
                  </a:lnTo>
                  <a:lnTo>
                    <a:pt x="174" y="109"/>
                  </a:lnTo>
                  <a:lnTo>
                    <a:pt x="175" y="109"/>
                  </a:lnTo>
                  <a:lnTo>
                    <a:pt x="175" y="111"/>
                  </a:lnTo>
                  <a:lnTo>
                    <a:pt x="177" y="111"/>
                  </a:lnTo>
                  <a:lnTo>
                    <a:pt x="175" y="111"/>
                  </a:lnTo>
                  <a:lnTo>
                    <a:pt x="175" y="112"/>
                  </a:lnTo>
                  <a:lnTo>
                    <a:pt x="175" y="113"/>
                  </a:lnTo>
                  <a:lnTo>
                    <a:pt x="175" y="114"/>
                  </a:lnTo>
                  <a:lnTo>
                    <a:pt x="175" y="115"/>
                  </a:lnTo>
                  <a:lnTo>
                    <a:pt x="177" y="115"/>
                  </a:lnTo>
                  <a:lnTo>
                    <a:pt x="177" y="116"/>
                  </a:lnTo>
                  <a:lnTo>
                    <a:pt x="178" y="116"/>
                  </a:lnTo>
                  <a:lnTo>
                    <a:pt x="178" y="117"/>
                  </a:lnTo>
                  <a:lnTo>
                    <a:pt x="179" y="117"/>
                  </a:lnTo>
                  <a:lnTo>
                    <a:pt x="179" y="118"/>
                  </a:lnTo>
                  <a:lnTo>
                    <a:pt x="180" y="118"/>
                  </a:lnTo>
                  <a:lnTo>
                    <a:pt x="179" y="118"/>
                  </a:lnTo>
                  <a:lnTo>
                    <a:pt x="179" y="120"/>
                  </a:lnTo>
                  <a:lnTo>
                    <a:pt x="178" y="120"/>
                  </a:lnTo>
                  <a:lnTo>
                    <a:pt x="177" y="120"/>
                  </a:lnTo>
                  <a:lnTo>
                    <a:pt x="177" y="121"/>
                  </a:lnTo>
                  <a:lnTo>
                    <a:pt x="175" y="120"/>
                  </a:lnTo>
                  <a:lnTo>
                    <a:pt x="174" y="120"/>
                  </a:lnTo>
                  <a:lnTo>
                    <a:pt x="173" y="120"/>
                  </a:lnTo>
                  <a:lnTo>
                    <a:pt x="172" y="120"/>
                  </a:lnTo>
                  <a:lnTo>
                    <a:pt x="172" y="118"/>
                  </a:lnTo>
                  <a:lnTo>
                    <a:pt x="171" y="120"/>
                  </a:lnTo>
                  <a:lnTo>
                    <a:pt x="171" y="118"/>
                  </a:lnTo>
                  <a:lnTo>
                    <a:pt x="170" y="118"/>
                  </a:lnTo>
                  <a:lnTo>
                    <a:pt x="170" y="120"/>
                  </a:lnTo>
                  <a:lnTo>
                    <a:pt x="169" y="120"/>
                  </a:lnTo>
                  <a:lnTo>
                    <a:pt x="167" y="120"/>
                  </a:lnTo>
                  <a:lnTo>
                    <a:pt x="167" y="118"/>
                  </a:lnTo>
                  <a:lnTo>
                    <a:pt x="166" y="118"/>
                  </a:lnTo>
                  <a:lnTo>
                    <a:pt x="166" y="120"/>
                  </a:lnTo>
                  <a:lnTo>
                    <a:pt x="165" y="120"/>
                  </a:lnTo>
                  <a:lnTo>
                    <a:pt x="165" y="121"/>
                  </a:lnTo>
                  <a:lnTo>
                    <a:pt x="164" y="121"/>
                  </a:lnTo>
                  <a:lnTo>
                    <a:pt x="163" y="121"/>
                  </a:lnTo>
                  <a:lnTo>
                    <a:pt x="163" y="120"/>
                  </a:lnTo>
                  <a:lnTo>
                    <a:pt x="163" y="121"/>
                  </a:lnTo>
                  <a:lnTo>
                    <a:pt x="163" y="120"/>
                  </a:lnTo>
                  <a:lnTo>
                    <a:pt x="163" y="121"/>
                  </a:lnTo>
                  <a:lnTo>
                    <a:pt x="162" y="121"/>
                  </a:lnTo>
                  <a:lnTo>
                    <a:pt x="161" y="121"/>
                  </a:lnTo>
                  <a:lnTo>
                    <a:pt x="161" y="120"/>
                  </a:lnTo>
                  <a:lnTo>
                    <a:pt x="160" y="120"/>
                  </a:lnTo>
                  <a:lnTo>
                    <a:pt x="158" y="120"/>
                  </a:lnTo>
                  <a:lnTo>
                    <a:pt x="158" y="121"/>
                  </a:lnTo>
                  <a:lnTo>
                    <a:pt x="157" y="121"/>
                  </a:lnTo>
                  <a:lnTo>
                    <a:pt x="157" y="122"/>
                  </a:lnTo>
                  <a:lnTo>
                    <a:pt x="157" y="123"/>
                  </a:lnTo>
                  <a:lnTo>
                    <a:pt x="157" y="124"/>
                  </a:lnTo>
                  <a:lnTo>
                    <a:pt x="156" y="124"/>
                  </a:lnTo>
                  <a:lnTo>
                    <a:pt x="155" y="124"/>
                  </a:lnTo>
                  <a:lnTo>
                    <a:pt x="154" y="124"/>
                  </a:lnTo>
                  <a:lnTo>
                    <a:pt x="154" y="123"/>
                  </a:lnTo>
                  <a:lnTo>
                    <a:pt x="153" y="123"/>
                  </a:lnTo>
                  <a:lnTo>
                    <a:pt x="152" y="123"/>
                  </a:lnTo>
                  <a:lnTo>
                    <a:pt x="150" y="123"/>
                  </a:lnTo>
                  <a:lnTo>
                    <a:pt x="149" y="123"/>
                  </a:lnTo>
                  <a:lnTo>
                    <a:pt x="148" y="123"/>
                  </a:lnTo>
                  <a:lnTo>
                    <a:pt x="147" y="123"/>
                  </a:lnTo>
                  <a:lnTo>
                    <a:pt x="147" y="122"/>
                  </a:lnTo>
                  <a:lnTo>
                    <a:pt x="146" y="122"/>
                  </a:lnTo>
                  <a:lnTo>
                    <a:pt x="146" y="121"/>
                  </a:lnTo>
                  <a:lnTo>
                    <a:pt x="145" y="121"/>
                  </a:lnTo>
                  <a:lnTo>
                    <a:pt x="145" y="122"/>
                  </a:lnTo>
                  <a:lnTo>
                    <a:pt x="144" y="122"/>
                  </a:lnTo>
                  <a:lnTo>
                    <a:pt x="143" y="122"/>
                  </a:lnTo>
                  <a:lnTo>
                    <a:pt x="141" y="122"/>
                  </a:lnTo>
                  <a:lnTo>
                    <a:pt x="141" y="121"/>
                  </a:lnTo>
                  <a:lnTo>
                    <a:pt x="141" y="122"/>
                  </a:lnTo>
                  <a:lnTo>
                    <a:pt x="140" y="122"/>
                  </a:lnTo>
                  <a:lnTo>
                    <a:pt x="139" y="122"/>
                  </a:lnTo>
                  <a:lnTo>
                    <a:pt x="139" y="123"/>
                  </a:lnTo>
                  <a:lnTo>
                    <a:pt x="138" y="123"/>
                  </a:lnTo>
                  <a:lnTo>
                    <a:pt x="138" y="124"/>
                  </a:lnTo>
                  <a:lnTo>
                    <a:pt x="137" y="124"/>
                  </a:lnTo>
                  <a:lnTo>
                    <a:pt x="136" y="124"/>
                  </a:lnTo>
                  <a:lnTo>
                    <a:pt x="136" y="125"/>
                  </a:lnTo>
                  <a:lnTo>
                    <a:pt x="132" y="128"/>
                  </a:lnTo>
                  <a:lnTo>
                    <a:pt x="131" y="128"/>
                  </a:lnTo>
                  <a:lnTo>
                    <a:pt x="130" y="128"/>
                  </a:lnTo>
                  <a:lnTo>
                    <a:pt x="130" y="129"/>
                  </a:lnTo>
                  <a:lnTo>
                    <a:pt x="128" y="130"/>
                  </a:lnTo>
                  <a:lnTo>
                    <a:pt x="127" y="130"/>
                  </a:lnTo>
                  <a:lnTo>
                    <a:pt x="126" y="130"/>
                  </a:lnTo>
                  <a:lnTo>
                    <a:pt x="124" y="131"/>
                  </a:lnTo>
                  <a:lnTo>
                    <a:pt x="123" y="130"/>
                  </a:lnTo>
                  <a:lnTo>
                    <a:pt x="121" y="131"/>
                  </a:lnTo>
                  <a:lnTo>
                    <a:pt x="120" y="130"/>
                  </a:lnTo>
                  <a:lnTo>
                    <a:pt x="120" y="131"/>
                  </a:lnTo>
                  <a:lnTo>
                    <a:pt x="119" y="131"/>
                  </a:lnTo>
                  <a:lnTo>
                    <a:pt x="120" y="131"/>
                  </a:lnTo>
                  <a:lnTo>
                    <a:pt x="119" y="131"/>
                  </a:lnTo>
                  <a:lnTo>
                    <a:pt x="118" y="1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Freeform 149">
              <a:extLst>
                <a:ext uri="{FF2B5EF4-FFF2-40B4-BE49-F238E27FC236}">
                  <a16:creationId xmlns:a16="http://schemas.microsoft.com/office/drawing/2014/main" id="{903B4BAE-4F92-EA13-113E-4A3D698E9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8213" y="3921125"/>
              <a:ext cx="104775" cy="130175"/>
            </a:xfrm>
            <a:custGeom>
              <a:avLst/>
              <a:gdLst>
                <a:gd name="T0" fmla="*/ 8 w 66"/>
                <a:gd name="T1" fmla="*/ 14 h 82"/>
                <a:gd name="T2" fmla="*/ 11 w 66"/>
                <a:gd name="T3" fmla="*/ 9 h 82"/>
                <a:gd name="T4" fmla="*/ 13 w 66"/>
                <a:gd name="T5" fmla="*/ 9 h 82"/>
                <a:gd name="T6" fmla="*/ 17 w 66"/>
                <a:gd name="T7" fmla="*/ 7 h 82"/>
                <a:gd name="T8" fmla="*/ 18 w 66"/>
                <a:gd name="T9" fmla="*/ 6 h 82"/>
                <a:gd name="T10" fmla="*/ 20 w 66"/>
                <a:gd name="T11" fmla="*/ 3 h 82"/>
                <a:gd name="T12" fmla="*/ 23 w 66"/>
                <a:gd name="T13" fmla="*/ 0 h 82"/>
                <a:gd name="T14" fmla="*/ 27 w 66"/>
                <a:gd name="T15" fmla="*/ 3 h 82"/>
                <a:gd name="T16" fmla="*/ 28 w 66"/>
                <a:gd name="T17" fmla="*/ 6 h 82"/>
                <a:gd name="T18" fmla="*/ 29 w 66"/>
                <a:gd name="T19" fmla="*/ 3 h 82"/>
                <a:gd name="T20" fmla="*/ 34 w 66"/>
                <a:gd name="T21" fmla="*/ 4 h 82"/>
                <a:gd name="T22" fmla="*/ 37 w 66"/>
                <a:gd name="T23" fmla="*/ 5 h 82"/>
                <a:gd name="T24" fmla="*/ 39 w 66"/>
                <a:gd name="T25" fmla="*/ 7 h 82"/>
                <a:gd name="T26" fmla="*/ 54 w 66"/>
                <a:gd name="T27" fmla="*/ 24 h 82"/>
                <a:gd name="T28" fmla="*/ 62 w 66"/>
                <a:gd name="T29" fmla="*/ 32 h 82"/>
                <a:gd name="T30" fmla="*/ 62 w 66"/>
                <a:gd name="T31" fmla="*/ 39 h 82"/>
                <a:gd name="T32" fmla="*/ 65 w 66"/>
                <a:gd name="T33" fmla="*/ 38 h 82"/>
                <a:gd name="T34" fmla="*/ 65 w 66"/>
                <a:gd name="T35" fmla="*/ 41 h 82"/>
                <a:gd name="T36" fmla="*/ 65 w 66"/>
                <a:gd name="T37" fmla="*/ 46 h 82"/>
                <a:gd name="T38" fmla="*/ 65 w 66"/>
                <a:gd name="T39" fmla="*/ 50 h 82"/>
                <a:gd name="T40" fmla="*/ 63 w 66"/>
                <a:gd name="T41" fmla="*/ 55 h 82"/>
                <a:gd name="T42" fmla="*/ 63 w 66"/>
                <a:gd name="T43" fmla="*/ 58 h 82"/>
                <a:gd name="T44" fmla="*/ 59 w 66"/>
                <a:gd name="T45" fmla="*/ 63 h 82"/>
                <a:gd name="T46" fmla="*/ 57 w 66"/>
                <a:gd name="T47" fmla="*/ 67 h 82"/>
                <a:gd name="T48" fmla="*/ 54 w 66"/>
                <a:gd name="T49" fmla="*/ 66 h 82"/>
                <a:gd name="T50" fmla="*/ 53 w 66"/>
                <a:gd name="T51" fmla="*/ 70 h 82"/>
                <a:gd name="T52" fmla="*/ 50 w 66"/>
                <a:gd name="T53" fmla="*/ 76 h 82"/>
                <a:gd name="T54" fmla="*/ 48 w 66"/>
                <a:gd name="T55" fmla="*/ 81 h 82"/>
                <a:gd name="T56" fmla="*/ 46 w 66"/>
                <a:gd name="T57" fmla="*/ 81 h 82"/>
                <a:gd name="T58" fmla="*/ 44 w 66"/>
                <a:gd name="T59" fmla="*/ 77 h 82"/>
                <a:gd name="T60" fmla="*/ 44 w 66"/>
                <a:gd name="T61" fmla="*/ 71 h 82"/>
                <a:gd name="T62" fmla="*/ 40 w 66"/>
                <a:gd name="T63" fmla="*/ 68 h 82"/>
                <a:gd name="T64" fmla="*/ 37 w 66"/>
                <a:gd name="T65" fmla="*/ 68 h 82"/>
                <a:gd name="T66" fmla="*/ 33 w 66"/>
                <a:gd name="T67" fmla="*/ 67 h 82"/>
                <a:gd name="T68" fmla="*/ 30 w 66"/>
                <a:gd name="T69" fmla="*/ 65 h 82"/>
                <a:gd name="T70" fmla="*/ 26 w 66"/>
                <a:gd name="T71" fmla="*/ 64 h 82"/>
                <a:gd name="T72" fmla="*/ 23 w 66"/>
                <a:gd name="T73" fmla="*/ 62 h 82"/>
                <a:gd name="T74" fmla="*/ 21 w 66"/>
                <a:gd name="T75" fmla="*/ 64 h 82"/>
                <a:gd name="T76" fmla="*/ 18 w 66"/>
                <a:gd name="T77" fmla="*/ 66 h 82"/>
                <a:gd name="T78" fmla="*/ 17 w 66"/>
                <a:gd name="T79" fmla="*/ 63 h 82"/>
                <a:gd name="T80" fmla="*/ 16 w 66"/>
                <a:gd name="T81" fmla="*/ 55 h 82"/>
                <a:gd name="T82" fmla="*/ 14 w 66"/>
                <a:gd name="T83" fmla="*/ 54 h 82"/>
                <a:gd name="T84" fmla="*/ 11 w 66"/>
                <a:gd name="T85" fmla="*/ 52 h 82"/>
                <a:gd name="T86" fmla="*/ 7 w 66"/>
                <a:gd name="T87" fmla="*/ 51 h 82"/>
                <a:gd name="T88" fmla="*/ 1 w 66"/>
                <a:gd name="T89" fmla="*/ 51 h 82"/>
                <a:gd name="T90" fmla="*/ 0 w 66"/>
                <a:gd name="T91" fmla="*/ 47 h 82"/>
                <a:gd name="T92" fmla="*/ 0 w 66"/>
                <a:gd name="T93" fmla="*/ 43 h 82"/>
                <a:gd name="T94" fmla="*/ 0 w 66"/>
                <a:gd name="T95" fmla="*/ 39 h 82"/>
                <a:gd name="T96" fmla="*/ 2 w 66"/>
                <a:gd name="T97" fmla="*/ 34 h 82"/>
                <a:gd name="T98" fmla="*/ 4 w 66"/>
                <a:gd name="T99" fmla="*/ 31 h 82"/>
                <a:gd name="T100" fmla="*/ 8 w 66"/>
                <a:gd name="T101" fmla="*/ 25 h 82"/>
                <a:gd name="T102" fmla="*/ 8 w 66"/>
                <a:gd name="T103" fmla="*/ 23 h 82"/>
                <a:gd name="T104" fmla="*/ 5 w 66"/>
                <a:gd name="T105" fmla="*/ 21 h 82"/>
                <a:gd name="T106" fmla="*/ 4 w 66"/>
                <a:gd name="T107" fmla="*/ 16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6" h="82">
                  <a:moveTo>
                    <a:pt x="7" y="15"/>
                  </a:moveTo>
                  <a:lnTo>
                    <a:pt x="8" y="15"/>
                  </a:lnTo>
                  <a:lnTo>
                    <a:pt x="9" y="14"/>
                  </a:lnTo>
                  <a:lnTo>
                    <a:pt x="8" y="14"/>
                  </a:lnTo>
                  <a:lnTo>
                    <a:pt x="10" y="13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1" y="9"/>
                  </a:lnTo>
                  <a:lnTo>
                    <a:pt x="11" y="8"/>
                  </a:lnTo>
                  <a:lnTo>
                    <a:pt x="12" y="8"/>
                  </a:lnTo>
                  <a:lnTo>
                    <a:pt x="13" y="8"/>
                  </a:lnTo>
                  <a:lnTo>
                    <a:pt x="13" y="9"/>
                  </a:lnTo>
                  <a:lnTo>
                    <a:pt x="14" y="9"/>
                  </a:lnTo>
                  <a:lnTo>
                    <a:pt x="16" y="8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18" y="6"/>
                  </a:lnTo>
                  <a:lnTo>
                    <a:pt x="18" y="5"/>
                  </a:lnTo>
                  <a:lnTo>
                    <a:pt x="19" y="5"/>
                  </a:lnTo>
                  <a:lnTo>
                    <a:pt x="20" y="4"/>
                  </a:lnTo>
                  <a:lnTo>
                    <a:pt x="20" y="3"/>
                  </a:lnTo>
                  <a:lnTo>
                    <a:pt x="21" y="3"/>
                  </a:lnTo>
                  <a:lnTo>
                    <a:pt x="22" y="1"/>
                  </a:lnTo>
                  <a:lnTo>
                    <a:pt x="22" y="0"/>
                  </a:lnTo>
                  <a:lnTo>
                    <a:pt x="23" y="0"/>
                  </a:lnTo>
                  <a:lnTo>
                    <a:pt x="25" y="1"/>
                  </a:lnTo>
                  <a:lnTo>
                    <a:pt x="25" y="3"/>
                  </a:lnTo>
                  <a:lnTo>
                    <a:pt x="26" y="3"/>
                  </a:lnTo>
                  <a:lnTo>
                    <a:pt x="27" y="3"/>
                  </a:lnTo>
                  <a:lnTo>
                    <a:pt x="27" y="4"/>
                  </a:lnTo>
                  <a:lnTo>
                    <a:pt x="27" y="5"/>
                  </a:lnTo>
                  <a:lnTo>
                    <a:pt x="28" y="5"/>
                  </a:lnTo>
                  <a:lnTo>
                    <a:pt x="28" y="6"/>
                  </a:lnTo>
                  <a:lnTo>
                    <a:pt x="29" y="6"/>
                  </a:lnTo>
                  <a:lnTo>
                    <a:pt x="29" y="5"/>
                  </a:lnTo>
                  <a:lnTo>
                    <a:pt x="29" y="4"/>
                  </a:lnTo>
                  <a:lnTo>
                    <a:pt x="29" y="3"/>
                  </a:lnTo>
                  <a:lnTo>
                    <a:pt x="30" y="4"/>
                  </a:lnTo>
                  <a:lnTo>
                    <a:pt x="31" y="4"/>
                  </a:lnTo>
                  <a:lnTo>
                    <a:pt x="34" y="5"/>
                  </a:lnTo>
                  <a:lnTo>
                    <a:pt x="34" y="4"/>
                  </a:lnTo>
                  <a:lnTo>
                    <a:pt x="34" y="3"/>
                  </a:lnTo>
                  <a:lnTo>
                    <a:pt x="35" y="4"/>
                  </a:lnTo>
                  <a:lnTo>
                    <a:pt x="36" y="5"/>
                  </a:lnTo>
                  <a:lnTo>
                    <a:pt x="37" y="5"/>
                  </a:lnTo>
                  <a:lnTo>
                    <a:pt x="37" y="6"/>
                  </a:lnTo>
                  <a:lnTo>
                    <a:pt x="38" y="6"/>
                  </a:lnTo>
                  <a:lnTo>
                    <a:pt x="39" y="6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57" y="12"/>
                  </a:lnTo>
                  <a:lnTo>
                    <a:pt x="57" y="15"/>
                  </a:lnTo>
                  <a:lnTo>
                    <a:pt x="54" y="24"/>
                  </a:lnTo>
                  <a:lnTo>
                    <a:pt x="53" y="25"/>
                  </a:lnTo>
                  <a:lnTo>
                    <a:pt x="63" y="31"/>
                  </a:lnTo>
                  <a:lnTo>
                    <a:pt x="63" y="32"/>
                  </a:lnTo>
                  <a:lnTo>
                    <a:pt x="62" y="32"/>
                  </a:lnTo>
                  <a:lnTo>
                    <a:pt x="64" y="34"/>
                  </a:lnTo>
                  <a:lnTo>
                    <a:pt x="63" y="35"/>
                  </a:lnTo>
                  <a:lnTo>
                    <a:pt x="62" y="38"/>
                  </a:lnTo>
                  <a:lnTo>
                    <a:pt x="62" y="39"/>
                  </a:lnTo>
                  <a:lnTo>
                    <a:pt x="62" y="40"/>
                  </a:lnTo>
                  <a:lnTo>
                    <a:pt x="63" y="40"/>
                  </a:lnTo>
                  <a:lnTo>
                    <a:pt x="65" y="39"/>
                  </a:lnTo>
                  <a:lnTo>
                    <a:pt x="65" y="38"/>
                  </a:lnTo>
                  <a:lnTo>
                    <a:pt x="65" y="39"/>
                  </a:lnTo>
                  <a:lnTo>
                    <a:pt x="66" y="39"/>
                  </a:lnTo>
                  <a:lnTo>
                    <a:pt x="66" y="40"/>
                  </a:lnTo>
                  <a:lnTo>
                    <a:pt x="65" y="41"/>
                  </a:lnTo>
                  <a:lnTo>
                    <a:pt x="65" y="42"/>
                  </a:lnTo>
                  <a:lnTo>
                    <a:pt x="65" y="43"/>
                  </a:lnTo>
                  <a:lnTo>
                    <a:pt x="64" y="45"/>
                  </a:lnTo>
                  <a:lnTo>
                    <a:pt x="65" y="46"/>
                  </a:lnTo>
                  <a:lnTo>
                    <a:pt x="66" y="47"/>
                  </a:lnTo>
                  <a:lnTo>
                    <a:pt x="65" y="48"/>
                  </a:lnTo>
                  <a:lnTo>
                    <a:pt x="65" y="49"/>
                  </a:lnTo>
                  <a:lnTo>
                    <a:pt x="65" y="50"/>
                  </a:lnTo>
                  <a:lnTo>
                    <a:pt x="65" y="51"/>
                  </a:lnTo>
                  <a:lnTo>
                    <a:pt x="64" y="52"/>
                  </a:lnTo>
                  <a:lnTo>
                    <a:pt x="64" y="54"/>
                  </a:lnTo>
                  <a:lnTo>
                    <a:pt x="63" y="55"/>
                  </a:lnTo>
                  <a:lnTo>
                    <a:pt x="62" y="56"/>
                  </a:lnTo>
                  <a:lnTo>
                    <a:pt x="62" y="57"/>
                  </a:lnTo>
                  <a:lnTo>
                    <a:pt x="63" y="57"/>
                  </a:lnTo>
                  <a:lnTo>
                    <a:pt x="63" y="58"/>
                  </a:lnTo>
                  <a:lnTo>
                    <a:pt x="62" y="58"/>
                  </a:lnTo>
                  <a:lnTo>
                    <a:pt x="61" y="60"/>
                  </a:lnTo>
                  <a:lnTo>
                    <a:pt x="60" y="62"/>
                  </a:lnTo>
                  <a:lnTo>
                    <a:pt x="59" y="63"/>
                  </a:lnTo>
                  <a:lnTo>
                    <a:pt x="57" y="64"/>
                  </a:lnTo>
                  <a:lnTo>
                    <a:pt x="57" y="65"/>
                  </a:lnTo>
                  <a:lnTo>
                    <a:pt x="59" y="67"/>
                  </a:lnTo>
                  <a:lnTo>
                    <a:pt x="57" y="67"/>
                  </a:lnTo>
                  <a:lnTo>
                    <a:pt x="57" y="66"/>
                  </a:lnTo>
                  <a:lnTo>
                    <a:pt x="56" y="66"/>
                  </a:lnTo>
                  <a:lnTo>
                    <a:pt x="55" y="66"/>
                  </a:lnTo>
                  <a:lnTo>
                    <a:pt x="54" y="66"/>
                  </a:lnTo>
                  <a:lnTo>
                    <a:pt x="53" y="66"/>
                  </a:lnTo>
                  <a:lnTo>
                    <a:pt x="53" y="67"/>
                  </a:lnTo>
                  <a:lnTo>
                    <a:pt x="53" y="68"/>
                  </a:lnTo>
                  <a:lnTo>
                    <a:pt x="53" y="70"/>
                  </a:lnTo>
                  <a:lnTo>
                    <a:pt x="53" y="71"/>
                  </a:lnTo>
                  <a:lnTo>
                    <a:pt x="52" y="72"/>
                  </a:lnTo>
                  <a:lnTo>
                    <a:pt x="52" y="73"/>
                  </a:lnTo>
                  <a:lnTo>
                    <a:pt x="50" y="76"/>
                  </a:lnTo>
                  <a:lnTo>
                    <a:pt x="50" y="77"/>
                  </a:lnTo>
                  <a:lnTo>
                    <a:pt x="50" y="79"/>
                  </a:lnTo>
                  <a:lnTo>
                    <a:pt x="50" y="80"/>
                  </a:lnTo>
                  <a:lnTo>
                    <a:pt x="48" y="81"/>
                  </a:lnTo>
                  <a:lnTo>
                    <a:pt x="47" y="81"/>
                  </a:lnTo>
                  <a:lnTo>
                    <a:pt x="47" y="82"/>
                  </a:lnTo>
                  <a:lnTo>
                    <a:pt x="46" y="82"/>
                  </a:lnTo>
                  <a:lnTo>
                    <a:pt x="46" y="81"/>
                  </a:lnTo>
                  <a:lnTo>
                    <a:pt x="45" y="81"/>
                  </a:lnTo>
                  <a:lnTo>
                    <a:pt x="44" y="80"/>
                  </a:lnTo>
                  <a:lnTo>
                    <a:pt x="44" y="79"/>
                  </a:lnTo>
                  <a:lnTo>
                    <a:pt x="44" y="77"/>
                  </a:lnTo>
                  <a:lnTo>
                    <a:pt x="44" y="76"/>
                  </a:lnTo>
                  <a:lnTo>
                    <a:pt x="44" y="74"/>
                  </a:lnTo>
                  <a:lnTo>
                    <a:pt x="44" y="73"/>
                  </a:lnTo>
                  <a:lnTo>
                    <a:pt x="44" y="71"/>
                  </a:lnTo>
                  <a:lnTo>
                    <a:pt x="44" y="70"/>
                  </a:lnTo>
                  <a:lnTo>
                    <a:pt x="43" y="68"/>
                  </a:lnTo>
                  <a:lnTo>
                    <a:pt x="42" y="68"/>
                  </a:lnTo>
                  <a:lnTo>
                    <a:pt x="40" y="68"/>
                  </a:lnTo>
                  <a:lnTo>
                    <a:pt x="39" y="68"/>
                  </a:lnTo>
                  <a:lnTo>
                    <a:pt x="38" y="68"/>
                  </a:lnTo>
                  <a:lnTo>
                    <a:pt x="38" y="67"/>
                  </a:lnTo>
                  <a:lnTo>
                    <a:pt x="37" y="68"/>
                  </a:lnTo>
                  <a:lnTo>
                    <a:pt x="36" y="68"/>
                  </a:lnTo>
                  <a:lnTo>
                    <a:pt x="35" y="68"/>
                  </a:lnTo>
                  <a:lnTo>
                    <a:pt x="34" y="67"/>
                  </a:lnTo>
                  <a:lnTo>
                    <a:pt x="33" y="67"/>
                  </a:lnTo>
                  <a:lnTo>
                    <a:pt x="31" y="66"/>
                  </a:lnTo>
                  <a:lnTo>
                    <a:pt x="31" y="65"/>
                  </a:lnTo>
                  <a:lnTo>
                    <a:pt x="31" y="64"/>
                  </a:lnTo>
                  <a:lnTo>
                    <a:pt x="30" y="65"/>
                  </a:lnTo>
                  <a:lnTo>
                    <a:pt x="29" y="65"/>
                  </a:lnTo>
                  <a:lnTo>
                    <a:pt x="28" y="65"/>
                  </a:lnTo>
                  <a:lnTo>
                    <a:pt x="27" y="65"/>
                  </a:lnTo>
                  <a:lnTo>
                    <a:pt x="26" y="64"/>
                  </a:lnTo>
                  <a:lnTo>
                    <a:pt x="26" y="63"/>
                  </a:lnTo>
                  <a:lnTo>
                    <a:pt x="25" y="63"/>
                  </a:lnTo>
                  <a:lnTo>
                    <a:pt x="25" y="62"/>
                  </a:lnTo>
                  <a:lnTo>
                    <a:pt x="23" y="62"/>
                  </a:lnTo>
                  <a:lnTo>
                    <a:pt x="23" y="63"/>
                  </a:lnTo>
                  <a:lnTo>
                    <a:pt x="22" y="63"/>
                  </a:lnTo>
                  <a:lnTo>
                    <a:pt x="22" y="64"/>
                  </a:lnTo>
                  <a:lnTo>
                    <a:pt x="21" y="64"/>
                  </a:lnTo>
                  <a:lnTo>
                    <a:pt x="20" y="64"/>
                  </a:lnTo>
                  <a:lnTo>
                    <a:pt x="20" y="65"/>
                  </a:lnTo>
                  <a:lnTo>
                    <a:pt x="19" y="65"/>
                  </a:lnTo>
                  <a:lnTo>
                    <a:pt x="18" y="66"/>
                  </a:lnTo>
                  <a:lnTo>
                    <a:pt x="17" y="66"/>
                  </a:lnTo>
                  <a:lnTo>
                    <a:pt x="17" y="65"/>
                  </a:lnTo>
                  <a:lnTo>
                    <a:pt x="17" y="64"/>
                  </a:lnTo>
                  <a:lnTo>
                    <a:pt x="17" y="63"/>
                  </a:lnTo>
                  <a:lnTo>
                    <a:pt x="17" y="62"/>
                  </a:lnTo>
                  <a:lnTo>
                    <a:pt x="17" y="56"/>
                  </a:lnTo>
                  <a:lnTo>
                    <a:pt x="17" y="55"/>
                  </a:lnTo>
                  <a:lnTo>
                    <a:pt x="16" y="55"/>
                  </a:lnTo>
                  <a:lnTo>
                    <a:pt x="17" y="52"/>
                  </a:lnTo>
                  <a:lnTo>
                    <a:pt x="16" y="52"/>
                  </a:lnTo>
                  <a:lnTo>
                    <a:pt x="14" y="52"/>
                  </a:lnTo>
                  <a:lnTo>
                    <a:pt x="14" y="54"/>
                  </a:lnTo>
                  <a:lnTo>
                    <a:pt x="13" y="54"/>
                  </a:lnTo>
                  <a:lnTo>
                    <a:pt x="12" y="54"/>
                  </a:lnTo>
                  <a:lnTo>
                    <a:pt x="11" y="54"/>
                  </a:lnTo>
                  <a:lnTo>
                    <a:pt x="11" y="52"/>
                  </a:lnTo>
                  <a:lnTo>
                    <a:pt x="11" y="51"/>
                  </a:lnTo>
                  <a:lnTo>
                    <a:pt x="10" y="51"/>
                  </a:lnTo>
                  <a:lnTo>
                    <a:pt x="8" y="51"/>
                  </a:lnTo>
                  <a:lnTo>
                    <a:pt x="7" y="51"/>
                  </a:lnTo>
                  <a:lnTo>
                    <a:pt x="5" y="52"/>
                  </a:lnTo>
                  <a:lnTo>
                    <a:pt x="5" y="51"/>
                  </a:lnTo>
                  <a:lnTo>
                    <a:pt x="1" y="52"/>
                  </a:lnTo>
                  <a:lnTo>
                    <a:pt x="1" y="51"/>
                  </a:lnTo>
                  <a:lnTo>
                    <a:pt x="0" y="50"/>
                  </a:lnTo>
                  <a:lnTo>
                    <a:pt x="0" y="49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0" y="46"/>
                  </a:lnTo>
                  <a:lnTo>
                    <a:pt x="0" y="45"/>
                  </a:lnTo>
                  <a:lnTo>
                    <a:pt x="0" y="46"/>
                  </a:lnTo>
                  <a:lnTo>
                    <a:pt x="0" y="43"/>
                  </a:lnTo>
                  <a:lnTo>
                    <a:pt x="0" y="42"/>
                  </a:lnTo>
                  <a:lnTo>
                    <a:pt x="0" y="41"/>
                  </a:lnTo>
                  <a:lnTo>
                    <a:pt x="0" y="40"/>
                  </a:lnTo>
                  <a:lnTo>
                    <a:pt x="0" y="39"/>
                  </a:lnTo>
                  <a:lnTo>
                    <a:pt x="0" y="38"/>
                  </a:lnTo>
                  <a:lnTo>
                    <a:pt x="1" y="37"/>
                  </a:lnTo>
                  <a:lnTo>
                    <a:pt x="1" y="35"/>
                  </a:lnTo>
                  <a:lnTo>
                    <a:pt x="2" y="34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5" y="30"/>
                  </a:lnTo>
                  <a:lnTo>
                    <a:pt x="5" y="29"/>
                  </a:lnTo>
                  <a:lnTo>
                    <a:pt x="8" y="25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9" y="23"/>
                  </a:lnTo>
                  <a:lnTo>
                    <a:pt x="8" y="23"/>
                  </a:lnTo>
                  <a:lnTo>
                    <a:pt x="7" y="23"/>
                  </a:lnTo>
                  <a:lnTo>
                    <a:pt x="7" y="22"/>
                  </a:lnTo>
                  <a:lnTo>
                    <a:pt x="5" y="22"/>
                  </a:lnTo>
                  <a:lnTo>
                    <a:pt x="5" y="21"/>
                  </a:lnTo>
                  <a:lnTo>
                    <a:pt x="4" y="20"/>
                  </a:lnTo>
                  <a:lnTo>
                    <a:pt x="4" y="18"/>
                  </a:lnTo>
                  <a:lnTo>
                    <a:pt x="3" y="17"/>
                  </a:lnTo>
                  <a:lnTo>
                    <a:pt x="4" y="16"/>
                  </a:lnTo>
                  <a:lnTo>
                    <a:pt x="5" y="16"/>
                  </a:lnTo>
                  <a:lnTo>
                    <a:pt x="7" y="16"/>
                  </a:lnTo>
                  <a:lnTo>
                    <a:pt x="7" y="1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150">
              <a:extLst>
                <a:ext uri="{FF2B5EF4-FFF2-40B4-BE49-F238E27FC236}">
                  <a16:creationId xmlns:a16="http://schemas.microsoft.com/office/drawing/2014/main" id="{313F031C-FBCC-AF40-8B7D-5B102AB673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5450" y="4179888"/>
              <a:ext cx="315913" cy="428625"/>
            </a:xfrm>
            <a:custGeom>
              <a:avLst/>
              <a:gdLst>
                <a:gd name="T0" fmla="*/ 42 w 199"/>
                <a:gd name="T1" fmla="*/ 161 h 270"/>
                <a:gd name="T2" fmla="*/ 51 w 199"/>
                <a:gd name="T3" fmla="*/ 167 h 270"/>
                <a:gd name="T4" fmla="*/ 56 w 199"/>
                <a:gd name="T5" fmla="*/ 156 h 270"/>
                <a:gd name="T6" fmla="*/ 60 w 199"/>
                <a:gd name="T7" fmla="*/ 145 h 270"/>
                <a:gd name="T8" fmla="*/ 72 w 199"/>
                <a:gd name="T9" fmla="*/ 139 h 270"/>
                <a:gd name="T10" fmla="*/ 80 w 199"/>
                <a:gd name="T11" fmla="*/ 128 h 270"/>
                <a:gd name="T12" fmla="*/ 79 w 199"/>
                <a:gd name="T13" fmla="*/ 116 h 270"/>
                <a:gd name="T14" fmla="*/ 81 w 199"/>
                <a:gd name="T15" fmla="*/ 102 h 270"/>
                <a:gd name="T16" fmla="*/ 82 w 199"/>
                <a:gd name="T17" fmla="*/ 91 h 270"/>
                <a:gd name="T18" fmla="*/ 88 w 199"/>
                <a:gd name="T19" fmla="*/ 80 h 270"/>
                <a:gd name="T20" fmla="*/ 97 w 199"/>
                <a:gd name="T21" fmla="*/ 71 h 270"/>
                <a:gd name="T22" fmla="*/ 107 w 199"/>
                <a:gd name="T23" fmla="*/ 68 h 270"/>
                <a:gd name="T24" fmla="*/ 117 w 199"/>
                <a:gd name="T25" fmla="*/ 62 h 270"/>
                <a:gd name="T26" fmla="*/ 124 w 199"/>
                <a:gd name="T27" fmla="*/ 53 h 270"/>
                <a:gd name="T28" fmla="*/ 131 w 199"/>
                <a:gd name="T29" fmla="*/ 50 h 270"/>
                <a:gd name="T30" fmla="*/ 134 w 199"/>
                <a:gd name="T31" fmla="*/ 36 h 270"/>
                <a:gd name="T32" fmla="*/ 136 w 199"/>
                <a:gd name="T33" fmla="*/ 22 h 270"/>
                <a:gd name="T34" fmla="*/ 150 w 199"/>
                <a:gd name="T35" fmla="*/ 9 h 270"/>
                <a:gd name="T36" fmla="*/ 182 w 199"/>
                <a:gd name="T37" fmla="*/ 8 h 270"/>
                <a:gd name="T38" fmla="*/ 189 w 199"/>
                <a:gd name="T39" fmla="*/ 20 h 270"/>
                <a:gd name="T40" fmla="*/ 188 w 199"/>
                <a:gd name="T41" fmla="*/ 63 h 270"/>
                <a:gd name="T42" fmla="*/ 184 w 199"/>
                <a:gd name="T43" fmla="*/ 83 h 270"/>
                <a:gd name="T44" fmla="*/ 169 w 199"/>
                <a:gd name="T45" fmla="*/ 86 h 270"/>
                <a:gd name="T46" fmla="*/ 156 w 199"/>
                <a:gd name="T47" fmla="*/ 87 h 270"/>
                <a:gd name="T48" fmla="*/ 145 w 199"/>
                <a:gd name="T49" fmla="*/ 93 h 270"/>
                <a:gd name="T50" fmla="*/ 131 w 199"/>
                <a:gd name="T51" fmla="*/ 100 h 270"/>
                <a:gd name="T52" fmla="*/ 125 w 199"/>
                <a:gd name="T53" fmla="*/ 112 h 270"/>
                <a:gd name="T54" fmla="*/ 117 w 199"/>
                <a:gd name="T55" fmla="*/ 138 h 270"/>
                <a:gd name="T56" fmla="*/ 128 w 199"/>
                <a:gd name="T57" fmla="*/ 150 h 270"/>
                <a:gd name="T58" fmla="*/ 134 w 199"/>
                <a:gd name="T59" fmla="*/ 188 h 270"/>
                <a:gd name="T60" fmla="*/ 121 w 199"/>
                <a:gd name="T61" fmla="*/ 198 h 270"/>
                <a:gd name="T62" fmla="*/ 113 w 199"/>
                <a:gd name="T63" fmla="*/ 209 h 270"/>
                <a:gd name="T64" fmla="*/ 105 w 199"/>
                <a:gd name="T65" fmla="*/ 219 h 270"/>
                <a:gd name="T66" fmla="*/ 100 w 199"/>
                <a:gd name="T67" fmla="*/ 214 h 270"/>
                <a:gd name="T68" fmla="*/ 90 w 199"/>
                <a:gd name="T69" fmla="*/ 210 h 270"/>
                <a:gd name="T70" fmla="*/ 63 w 199"/>
                <a:gd name="T71" fmla="*/ 214 h 270"/>
                <a:gd name="T72" fmla="*/ 51 w 199"/>
                <a:gd name="T73" fmla="*/ 234 h 270"/>
                <a:gd name="T74" fmla="*/ 48 w 199"/>
                <a:gd name="T75" fmla="*/ 250 h 270"/>
                <a:gd name="T76" fmla="*/ 40 w 199"/>
                <a:gd name="T77" fmla="*/ 265 h 270"/>
                <a:gd name="T78" fmla="*/ 21 w 199"/>
                <a:gd name="T79" fmla="*/ 263 h 270"/>
                <a:gd name="T80" fmla="*/ 11 w 199"/>
                <a:gd name="T81" fmla="*/ 260 h 270"/>
                <a:gd name="T82" fmla="*/ 7 w 199"/>
                <a:gd name="T83" fmla="*/ 234 h 270"/>
                <a:gd name="T84" fmla="*/ 9 w 199"/>
                <a:gd name="T85" fmla="*/ 238 h 270"/>
                <a:gd name="T86" fmla="*/ 20 w 199"/>
                <a:gd name="T87" fmla="*/ 236 h 270"/>
                <a:gd name="T88" fmla="*/ 27 w 199"/>
                <a:gd name="T89" fmla="*/ 232 h 270"/>
                <a:gd name="T90" fmla="*/ 33 w 199"/>
                <a:gd name="T91" fmla="*/ 236 h 270"/>
                <a:gd name="T92" fmla="*/ 39 w 199"/>
                <a:gd name="T93" fmla="*/ 228 h 270"/>
                <a:gd name="T94" fmla="*/ 36 w 199"/>
                <a:gd name="T95" fmla="*/ 217 h 270"/>
                <a:gd name="T96" fmla="*/ 30 w 199"/>
                <a:gd name="T97" fmla="*/ 205 h 270"/>
                <a:gd name="T98" fmla="*/ 42 w 199"/>
                <a:gd name="T99" fmla="*/ 196 h 270"/>
                <a:gd name="T100" fmla="*/ 47 w 199"/>
                <a:gd name="T101" fmla="*/ 187 h 270"/>
                <a:gd name="T102" fmla="*/ 48 w 199"/>
                <a:gd name="T103" fmla="*/ 178 h 270"/>
                <a:gd name="T104" fmla="*/ 40 w 199"/>
                <a:gd name="T105" fmla="*/ 172 h 270"/>
                <a:gd name="T106" fmla="*/ 34 w 199"/>
                <a:gd name="T107" fmla="*/ 181 h 270"/>
                <a:gd name="T108" fmla="*/ 24 w 199"/>
                <a:gd name="T109" fmla="*/ 176 h 270"/>
                <a:gd name="T110" fmla="*/ 25 w 199"/>
                <a:gd name="T111" fmla="*/ 164 h 270"/>
                <a:gd name="T112" fmla="*/ 33 w 199"/>
                <a:gd name="T113" fmla="*/ 152 h 270"/>
                <a:gd name="T114" fmla="*/ 74 w 199"/>
                <a:gd name="T115" fmla="*/ 189 h 270"/>
                <a:gd name="T116" fmla="*/ 46 w 199"/>
                <a:gd name="T117" fmla="*/ 195 h 270"/>
                <a:gd name="T118" fmla="*/ 48 w 199"/>
                <a:gd name="T119" fmla="*/ 197 h 270"/>
                <a:gd name="T120" fmla="*/ 55 w 199"/>
                <a:gd name="T121" fmla="*/ 203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99" h="270">
                  <a:moveTo>
                    <a:pt x="38" y="153"/>
                  </a:moveTo>
                  <a:lnTo>
                    <a:pt x="38" y="154"/>
                  </a:lnTo>
                  <a:lnTo>
                    <a:pt x="39" y="154"/>
                  </a:lnTo>
                  <a:lnTo>
                    <a:pt x="40" y="154"/>
                  </a:lnTo>
                  <a:lnTo>
                    <a:pt x="42" y="154"/>
                  </a:lnTo>
                  <a:lnTo>
                    <a:pt x="43" y="154"/>
                  </a:lnTo>
                  <a:lnTo>
                    <a:pt x="43" y="155"/>
                  </a:lnTo>
                  <a:lnTo>
                    <a:pt x="44" y="155"/>
                  </a:lnTo>
                  <a:lnTo>
                    <a:pt x="45" y="155"/>
                  </a:lnTo>
                  <a:lnTo>
                    <a:pt x="45" y="156"/>
                  </a:lnTo>
                  <a:lnTo>
                    <a:pt x="46" y="156"/>
                  </a:lnTo>
                  <a:lnTo>
                    <a:pt x="45" y="158"/>
                  </a:lnTo>
                  <a:lnTo>
                    <a:pt x="43" y="160"/>
                  </a:lnTo>
                  <a:lnTo>
                    <a:pt x="42" y="161"/>
                  </a:lnTo>
                  <a:lnTo>
                    <a:pt x="42" y="162"/>
                  </a:lnTo>
                  <a:lnTo>
                    <a:pt x="43" y="162"/>
                  </a:lnTo>
                  <a:lnTo>
                    <a:pt x="43" y="163"/>
                  </a:lnTo>
                  <a:lnTo>
                    <a:pt x="43" y="164"/>
                  </a:lnTo>
                  <a:lnTo>
                    <a:pt x="44" y="164"/>
                  </a:lnTo>
                  <a:lnTo>
                    <a:pt x="45" y="165"/>
                  </a:lnTo>
                  <a:lnTo>
                    <a:pt x="46" y="165"/>
                  </a:lnTo>
                  <a:lnTo>
                    <a:pt x="46" y="167"/>
                  </a:lnTo>
                  <a:lnTo>
                    <a:pt x="47" y="167"/>
                  </a:lnTo>
                  <a:lnTo>
                    <a:pt x="47" y="168"/>
                  </a:lnTo>
                  <a:lnTo>
                    <a:pt x="48" y="167"/>
                  </a:lnTo>
                  <a:lnTo>
                    <a:pt x="48" y="168"/>
                  </a:lnTo>
                  <a:lnTo>
                    <a:pt x="50" y="167"/>
                  </a:lnTo>
                  <a:lnTo>
                    <a:pt x="51" y="167"/>
                  </a:lnTo>
                  <a:lnTo>
                    <a:pt x="52" y="165"/>
                  </a:lnTo>
                  <a:lnTo>
                    <a:pt x="53" y="167"/>
                  </a:lnTo>
                  <a:lnTo>
                    <a:pt x="54" y="167"/>
                  </a:lnTo>
                  <a:lnTo>
                    <a:pt x="53" y="165"/>
                  </a:lnTo>
                  <a:lnTo>
                    <a:pt x="53" y="164"/>
                  </a:lnTo>
                  <a:lnTo>
                    <a:pt x="54" y="163"/>
                  </a:lnTo>
                  <a:lnTo>
                    <a:pt x="55" y="162"/>
                  </a:lnTo>
                  <a:lnTo>
                    <a:pt x="56" y="162"/>
                  </a:lnTo>
                  <a:lnTo>
                    <a:pt x="56" y="161"/>
                  </a:lnTo>
                  <a:lnTo>
                    <a:pt x="56" y="160"/>
                  </a:lnTo>
                  <a:lnTo>
                    <a:pt x="57" y="160"/>
                  </a:lnTo>
                  <a:lnTo>
                    <a:pt x="57" y="159"/>
                  </a:lnTo>
                  <a:lnTo>
                    <a:pt x="56" y="158"/>
                  </a:lnTo>
                  <a:lnTo>
                    <a:pt x="56" y="156"/>
                  </a:lnTo>
                  <a:lnTo>
                    <a:pt x="56" y="155"/>
                  </a:lnTo>
                  <a:lnTo>
                    <a:pt x="56" y="154"/>
                  </a:lnTo>
                  <a:lnTo>
                    <a:pt x="57" y="154"/>
                  </a:lnTo>
                  <a:lnTo>
                    <a:pt x="57" y="153"/>
                  </a:lnTo>
                  <a:lnTo>
                    <a:pt x="57" y="152"/>
                  </a:lnTo>
                  <a:lnTo>
                    <a:pt x="56" y="151"/>
                  </a:lnTo>
                  <a:lnTo>
                    <a:pt x="57" y="151"/>
                  </a:lnTo>
                  <a:lnTo>
                    <a:pt x="56" y="150"/>
                  </a:lnTo>
                  <a:lnTo>
                    <a:pt x="57" y="148"/>
                  </a:lnTo>
                  <a:lnTo>
                    <a:pt x="59" y="147"/>
                  </a:lnTo>
                  <a:lnTo>
                    <a:pt x="60" y="147"/>
                  </a:lnTo>
                  <a:lnTo>
                    <a:pt x="59" y="146"/>
                  </a:lnTo>
                  <a:lnTo>
                    <a:pt x="60" y="146"/>
                  </a:lnTo>
                  <a:lnTo>
                    <a:pt x="60" y="145"/>
                  </a:lnTo>
                  <a:lnTo>
                    <a:pt x="60" y="144"/>
                  </a:lnTo>
                  <a:lnTo>
                    <a:pt x="61" y="144"/>
                  </a:lnTo>
                  <a:lnTo>
                    <a:pt x="61" y="145"/>
                  </a:lnTo>
                  <a:lnTo>
                    <a:pt x="62" y="145"/>
                  </a:lnTo>
                  <a:lnTo>
                    <a:pt x="63" y="145"/>
                  </a:lnTo>
                  <a:lnTo>
                    <a:pt x="64" y="146"/>
                  </a:lnTo>
                  <a:lnTo>
                    <a:pt x="65" y="144"/>
                  </a:lnTo>
                  <a:lnTo>
                    <a:pt x="65" y="143"/>
                  </a:lnTo>
                  <a:lnTo>
                    <a:pt x="67" y="143"/>
                  </a:lnTo>
                  <a:lnTo>
                    <a:pt x="68" y="143"/>
                  </a:lnTo>
                  <a:lnTo>
                    <a:pt x="68" y="142"/>
                  </a:lnTo>
                  <a:lnTo>
                    <a:pt x="70" y="142"/>
                  </a:lnTo>
                  <a:lnTo>
                    <a:pt x="71" y="140"/>
                  </a:lnTo>
                  <a:lnTo>
                    <a:pt x="72" y="139"/>
                  </a:lnTo>
                  <a:lnTo>
                    <a:pt x="73" y="139"/>
                  </a:lnTo>
                  <a:lnTo>
                    <a:pt x="74" y="138"/>
                  </a:lnTo>
                  <a:lnTo>
                    <a:pt x="76" y="138"/>
                  </a:lnTo>
                  <a:lnTo>
                    <a:pt x="76" y="137"/>
                  </a:lnTo>
                  <a:lnTo>
                    <a:pt x="76" y="135"/>
                  </a:lnTo>
                  <a:lnTo>
                    <a:pt x="77" y="135"/>
                  </a:lnTo>
                  <a:lnTo>
                    <a:pt x="77" y="134"/>
                  </a:lnTo>
                  <a:lnTo>
                    <a:pt x="78" y="134"/>
                  </a:lnTo>
                  <a:lnTo>
                    <a:pt x="79" y="134"/>
                  </a:lnTo>
                  <a:lnTo>
                    <a:pt x="79" y="133"/>
                  </a:lnTo>
                  <a:lnTo>
                    <a:pt x="79" y="131"/>
                  </a:lnTo>
                  <a:lnTo>
                    <a:pt x="79" y="130"/>
                  </a:lnTo>
                  <a:lnTo>
                    <a:pt x="79" y="129"/>
                  </a:lnTo>
                  <a:lnTo>
                    <a:pt x="80" y="128"/>
                  </a:lnTo>
                  <a:lnTo>
                    <a:pt x="79" y="127"/>
                  </a:lnTo>
                  <a:lnTo>
                    <a:pt x="80" y="127"/>
                  </a:lnTo>
                  <a:lnTo>
                    <a:pt x="79" y="126"/>
                  </a:lnTo>
                  <a:lnTo>
                    <a:pt x="79" y="125"/>
                  </a:lnTo>
                  <a:lnTo>
                    <a:pt x="79" y="123"/>
                  </a:lnTo>
                  <a:lnTo>
                    <a:pt x="79" y="122"/>
                  </a:lnTo>
                  <a:lnTo>
                    <a:pt x="78" y="122"/>
                  </a:lnTo>
                  <a:lnTo>
                    <a:pt x="78" y="121"/>
                  </a:lnTo>
                  <a:lnTo>
                    <a:pt x="78" y="120"/>
                  </a:lnTo>
                  <a:lnTo>
                    <a:pt x="79" y="120"/>
                  </a:lnTo>
                  <a:lnTo>
                    <a:pt x="79" y="119"/>
                  </a:lnTo>
                  <a:lnTo>
                    <a:pt x="79" y="118"/>
                  </a:lnTo>
                  <a:lnTo>
                    <a:pt x="79" y="117"/>
                  </a:lnTo>
                  <a:lnTo>
                    <a:pt x="79" y="116"/>
                  </a:lnTo>
                  <a:lnTo>
                    <a:pt x="79" y="113"/>
                  </a:lnTo>
                  <a:lnTo>
                    <a:pt x="78" y="112"/>
                  </a:lnTo>
                  <a:lnTo>
                    <a:pt x="78" y="111"/>
                  </a:lnTo>
                  <a:lnTo>
                    <a:pt x="79" y="109"/>
                  </a:lnTo>
                  <a:lnTo>
                    <a:pt x="79" y="108"/>
                  </a:lnTo>
                  <a:lnTo>
                    <a:pt x="80" y="106"/>
                  </a:lnTo>
                  <a:lnTo>
                    <a:pt x="81" y="106"/>
                  </a:lnTo>
                  <a:lnTo>
                    <a:pt x="81" y="105"/>
                  </a:lnTo>
                  <a:lnTo>
                    <a:pt x="80" y="105"/>
                  </a:lnTo>
                  <a:lnTo>
                    <a:pt x="80" y="104"/>
                  </a:lnTo>
                  <a:lnTo>
                    <a:pt x="81" y="104"/>
                  </a:lnTo>
                  <a:lnTo>
                    <a:pt x="81" y="103"/>
                  </a:lnTo>
                  <a:lnTo>
                    <a:pt x="82" y="103"/>
                  </a:lnTo>
                  <a:lnTo>
                    <a:pt x="81" y="102"/>
                  </a:lnTo>
                  <a:lnTo>
                    <a:pt x="81" y="101"/>
                  </a:lnTo>
                  <a:lnTo>
                    <a:pt x="81" y="100"/>
                  </a:lnTo>
                  <a:lnTo>
                    <a:pt x="81" y="98"/>
                  </a:lnTo>
                  <a:lnTo>
                    <a:pt x="82" y="98"/>
                  </a:lnTo>
                  <a:lnTo>
                    <a:pt x="83" y="98"/>
                  </a:lnTo>
                  <a:lnTo>
                    <a:pt x="83" y="97"/>
                  </a:lnTo>
                  <a:lnTo>
                    <a:pt x="85" y="97"/>
                  </a:lnTo>
                  <a:lnTo>
                    <a:pt x="85" y="96"/>
                  </a:lnTo>
                  <a:lnTo>
                    <a:pt x="85" y="95"/>
                  </a:lnTo>
                  <a:lnTo>
                    <a:pt x="85" y="94"/>
                  </a:lnTo>
                  <a:lnTo>
                    <a:pt x="85" y="93"/>
                  </a:lnTo>
                  <a:lnTo>
                    <a:pt x="83" y="93"/>
                  </a:lnTo>
                  <a:lnTo>
                    <a:pt x="83" y="92"/>
                  </a:lnTo>
                  <a:lnTo>
                    <a:pt x="82" y="91"/>
                  </a:lnTo>
                  <a:lnTo>
                    <a:pt x="82" y="89"/>
                  </a:lnTo>
                  <a:lnTo>
                    <a:pt x="83" y="89"/>
                  </a:lnTo>
                  <a:lnTo>
                    <a:pt x="83" y="88"/>
                  </a:lnTo>
                  <a:lnTo>
                    <a:pt x="83" y="87"/>
                  </a:lnTo>
                  <a:lnTo>
                    <a:pt x="83" y="86"/>
                  </a:lnTo>
                  <a:lnTo>
                    <a:pt x="83" y="85"/>
                  </a:lnTo>
                  <a:lnTo>
                    <a:pt x="85" y="85"/>
                  </a:lnTo>
                  <a:lnTo>
                    <a:pt x="86" y="85"/>
                  </a:lnTo>
                  <a:lnTo>
                    <a:pt x="86" y="84"/>
                  </a:lnTo>
                  <a:lnTo>
                    <a:pt x="86" y="83"/>
                  </a:lnTo>
                  <a:lnTo>
                    <a:pt x="86" y="81"/>
                  </a:lnTo>
                  <a:lnTo>
                    <a:pt x="87" y="81"/>
                  </a:lnTo>
                  <a:lnTo>
                    <a:pt x="87" y="80"/>
                  </a:lnTo>
                  <a:lnTo>
                    <a:pt x="88" y="80"/>
                  </a:lnTo>
                  <a:lnTo>
                    <a:pt x="88" y="79"/>
                  </a:lnTo>
                  <a:lnTo>
                    <a:pt x="89" y="79"/>
                  </a:lnTo>
                  <a:lnTo>
                    <a:pt x="89" y="78"/>
                  </a:lnTo>
                  <a:lnTo>
                    <a:pt x="89" y="77"/>
                  </a:lnTo>
                  <a:lnTo>
                    <a:pt x="90" y="77"/>
                  </a:lnTo>
                  <a:lnTo>
                    <a:pt x="90" y="76"/>
                  </a:lnTo>
                  <a:lnTo>
                    <a:pt x="91" y="76"/>
                  </a:lnTo>
                  <a:lnTo>
                    <a:pt x="93" y="76"/>
                  </a:lnTo>
                  <a:lnTo>
                    <a:pt x="94" y="75"/>
                  </a:lnTo>
                  <a:lnTo>
                    <a:pt x="95" y="73"/>
                  </a:lnTo>
                  <a:lnTo>
                    <a:pt x="95" y="72"/>
                  </a:lnTo>
                  <a:lnTo>
                    <a:pt x="96" y="72"/>
                  </a:lnTo>
                  <a:lnTo>
                    <a:pt x="97" y="72"/>
                  </a:lnTo>
                  <a:lnTo>
                    <a:pt x="97" y="71"/>
                  </a:lnTo>
                  <a:lnTo>
                    <a:pt x="98" y="71"/>
                  </a:lnTo>
                  <a:lnTo>
                    <a:pt x="99" y="71"/>
                  </a:lnTo>
                  <a:lnTo>
                    <a:pt x="100" y="71"/>
                  </a:lnTo>
                  <a:lnTo>
                    <a:pt x="100" y="70"/>
                  </a:lnTo>
                  <a:lnTo>
                    <a:pt x="102" y="70"/>
                  </a:lnTo>
                  <a:lnTo>
                    <a:pt x="102" y="69"/>
                  </a:lnTo>
                  <a:lnTo>
                    <a:pt x="103" y="69"/>
                  </a:lnTo>
                  <a:lnTo>
                    <a:pt x="103" y="70"/>
                  </a:lnTo>
                  <a:lnTo>
                    <a:pt x="104" y="70"/>
                  </a:lnTo>
                  <a:lnTo>
                    <a:pt x="104" y="69"/>
                  </a:lnTo>
                  <a:lnTo>
                    <a:pt x="105" y="69"/>
                  </a:lnTo>
                  <a:lnTo>
                    <a:pt x="106" y="69"/>
                  </a:lnTo>
                  <a:lnTo>
                    <a:pt x="106" y="68"/>
                  </a:lnTo>
                  <a:lnTo>
                    <a:pt x="107" y="68"/>
                  </a:lnTo>
                  <a:lnTo>
                    <a:pt x="108" y="68"/>
                  </a:lnTo>
                  <a:lnTo>
                    <a:pt x="110" y="68"/>
                  </a:lnTo>
                  <a:lnTo>
                    <a:pt x="110" y="67"/>
                  </a:lnTo>
                  <a:lnTo>
                    <a:pt x="111" y="67"/>
                  </a:lnTo>
                  <a:lnTo>
                    <a:pt x="111" y="66"/>
                  </a:lnTo>
                  <a:lnTo>
                    <a:pt x="112" y="66"/>
                  </a:lnTo>
                  <a:lnTo>
                    <a:pt x="112" y="64"/>
                  </a:lnTo>
                  <a:lnTo>
                    <a:pt x="113" y="64"/>
                  </a:lnTo>
                  <a:lnTo>
                    <a:pt x="113" y="63"/>
                  </a:lnTo>
                  <a:lnTo>
                    <a:pt x="114" y="63"/>
                  </a:lnTo>
                  <a:lnTo>
                    <a:pt x="114" y="62"/>
                  </a:lnTo>
                  <a:lnTo>
                    <a:pt x="115" y="62"/>
                  </a:lnTo>
                  <a:lnTo>
                    <a:pt x="116" y="62"/>
                  </a:lnTo>
                  <a:lnTo>
                    <a:pt x="117" y="62"/>
                  </a:lnTo>
                  <a:lnTo>
                    <a:pt x="119" y="62"/>
                  </a:lnTo>
                  <a:lnTo>
                    <a:pt x="119" y="61"/>
                  </a:lnTo>
                  <a:lnTo>
                    <a:pt x="120" y="61"/>
                  </a:lnTo>
                  <a:lnTo>
                    <a:pt x="121" y="61"/>
                  </a:lnTo>
                  <a:lnTo>
                    <a:pt x="122" y="61"/>
                  </a:lnTo>
                  <a:lnTo>
                    <a:pt x="123" y="60"/>
                  </a:lnTo>
                  <a:lnTo>
                    <a:pt x="124" y="60"/>
                  </a:lnTo>
                  <a:lnTo>
                    <a:pt x="124" y="59"/>
                  </a:lnTo>
                  <a:lnTo>
                    <a:pt x="125" y="59"/>
                  </a:lnTo>
                  <a:lnTo>
                    <a:pt x="125" y="58"/>
                  </a:lnTo>
                  <a:lnTo>
                    <a:pt x="124" y="56"/>
                  </a:lnTo>
                  <a:lnTo>
                    <a:pt x="124" y="55"/>
                  </a:lnTo>
                  <a:lnTo>
                    <a:pt x="124" y="54"/>
                  </a:lnTo>
                  <a:lnTo>
                    <a:pt x="124" y="53"/>
                  </a:lnTo>
                  <a:lnTo>
                    <a:pt x="124" y="52"/>
                  </a:lnTo>
                  <a:lnTo>
                    <a:pt x="123" y="52"/>
                  </a:lnTo>
                  <a:lnTo>
                    <a:pt x="124" y="52"/>
                  </a:lnTo>
                  <a:lnTo>
                    <a:pt x="123" y="52"/>
                  </a:lnTo>
                  <a:lnTo>
                    <a:pt x="124" y="52"/>
                  </a:lnTo>
                  <a:lnTo>
                    <a:pt x="123" y="52"/>
                  </a:lnTo>
                  <a:lnTo>
                    <a:pt x="123" y="51"/>
                  </a:lnTo>
                  <a:lnTo>
                    <a:pt x="128" y="51"/>
                  </a:lnTo>
                  <a:lnTo>
                    <a:pt x="129" y="52"/>
                  </a:lnTo>
                  <a:lnTo>
                    <a:pt x="129" y="51"/>
                  </a:lnTo>
                  <a:lnTo>
                    <a:pt x="130" y="51"/>
                  </a:lnTo>
                  <a:lnTo>
                    <a:pt x="130" y="50"/>
                  </a:lnTo>
                  <a:lnTo>
                    <a:pt x="130" y="48"/>
                  </a:lnTo>
                  <a:lnTo>
                    <a:pt x="131" y="50"/>
                  </a:lnTo>
                  <a:lnTo>
                    <a:pt x="132" y="48"/>
                  </a:lnTo>
                  <a:lnTo>
                    <a:pt x="132" y="47"/>
                  </a:lnTo>
                  <a:lnTo>
                    <a:pt x="132" y="46"/>
                  </a:lnTo>
                  <a:lnTo>
                    <a:pt x="132" y="45"/>
                  </a:lnTo>
                  <a:lnTo>
                    <a:pt x="132" y="43"/>
                  </a:lnTo>
                  <a:lnTo>
                    <a:pt x="131" y="43"/>
                  </a:lnTo>
                  <a:lnTo>
                    <a:pt x="131" y="42"/>
                  </a:lnTo>
                  <a:lnTo>
                    <a:pt x="132" y="42"/>
                  </a:lnTo>
                  <a:lnTo>
                    <a:pt x="131" y="42"/>
                  </a:lnTo>
                  <a:lnTo>
                    <a:pt x="131" y="41"/>
                  </a:lnTo>
                  <a:lnTo>
                    <a:pt x="132" y="42"/>
                  </a:lnTo>
                  <a:lnTo>
                    <a:pt x="132" y="39"/>
                  </a:lnTo>
                  <a:lnTo>
                    <a:pt x="133" y="37"/>
                  </a:lnTo>
                  <a:lnTo>
                    <a:pt x="134" y="36"/>
                  </a:lnTo>
                  <a:lnTo>
                    <a:pt x="134" y="35"/>
                  </a:lnTo>
                  <a:lnTo>
                    <a:pt x="134" y="34"/>
                  </a:lnTo>
                  <a:lnTo>
                    <a:pt x="134" y="33"/>
                  </a:lnTo>
                  <a:lnTo>
                    <a:pt x="133" y="31"/>
                  </a:lnTo>
                  <a:lnTo>
                    <a:pt x="133" y="30"/>
                  </a:lnTo>
                  <a:lnTo>
                    <a:pt x="132" y="29"/>
                  </a:lnTo>
                  <a:lnTo>
                    <a:pt x="132" y="28"/>
                  </a:lnTo>
                  <a:lnTo>
                    <a:pt x="134" y="28"/>
                  </a:lnTo>
                  <a:lnTo>
                    <a:pt x="134" y="27"/>
                  </a:lnTo>
                  <a:lnTo>
                    <a:pt x="134" y="26"/>
                  </a:lnTo>
                  <a:lnTo>
                    <a:pt x="134" y="25"/>
                  </a:lnTo>
                  <a:lnTo>
                    <a:pt x="134" y="24"/>
                  </a:lnTo>
                  <a:lnTo>
                    <a:pt x="136" y="24"/>
                  </a:lnTo>
                  <a:lnTo>
                    <a:pt x="136" y="22"/>
                  </a:lnTo>
                  <a:lnTo>
                    <a:pt x="137" y="22"/>
                  </a:lnTo>
                  <a:lnTo>
                    <a:pt x="137" y="21"/>
                  </a:lnTo>
                  <a:lnTo>
                    <a:pt x="137" y="20"/>
                  </a:lnTo>
                  <a:lnTo>
                    <a:pt x="138" y="19"/>
                  </a:lnTo>
                  <a:lnTo>
                    <a:pt x="138" y="18"/>
                  </a:lnTo>
                  <a:lnTo>
                    <a:pt x="138" y="17"/>
                  </a:lnTo>
                  <a:lnTo>
                    <a:pt x="139" y="16"/>
                  </a:lnTo>
                  <a:lnTo>
                    <a:pt x="140" y="13"/>
                  </a:lnTo>
                  <a:lnTo>
                    <a:pt x="140" y="12"/>
                  </a:lnTo>
                  <a:lnTo>
                    <a:pt x="141" y="11"/>
                  </a:lnTo>
                  <a:lnTo>
                    <a:pt x="142" y="11"/>
                  </a:lnTo>
                  <a:lnTo>
                    <a:pt x="145" y="10"/>
                  </a:lnTo>
                  <a:lnTo>
                    <a:pt x="148" y="9"/>
                  </a:lnTo>
                  <a:lnTo>
                    <a:pt x="150" y="9"/>
                  </a:lnTo>
                  <a:lnTo>
                    <a:pt x="154" y="9"/>
                  </a:lnTo>
                  <a:lnTo>
                    <a:pt x="159" y="8"/>
                  </a:lnTo>
                  <a:lnTo>
                    <a:pt x="162" y="6"/>
                  </a:lnTo>
                  <a:lnTo>
                    <a:pt x="167" y="3"/>
                  </a:lnTo>
                  <a:lnTo>
                    <a:pt x="175" y="0"/>
                  </a:lnTo>
                  <a:lnTo>
                    <a:pt x="176" y="0"/>
                  </a:lnTo>
                  <a:lnTo>
                    <a:pt x="177" y="0"/>
                  </a:lnTo>
                  <a:lnTo>
                    <a:pt x="179" y="0"/>
                  </a:lnTo>
                  <a:lnTo>
                    <a:pt x="180" y="1"/>
                  </a:lnTo>
                  <a:lnTo>
                    <a:pt x="181" y="3"/>
                  </a:lnTo>
                  <a:lnTo>
                    <a:pt x="181" y="4"/>
                  </a:lnTo>
                  <a:lnTo>
                    <a:pt x="181" y="5"/>
                  </a:lnTo>
                  <a:lnTo>
                    <a:pt x="182" y="6"/>
                  </a:lnTo>
                  <a:lnTo>
                    <a:pt x="182" y="8"/>
                  </a:lnTo>
                  <a:lnTo>
                    <a:pt x="183" y="8"/>
                  </a:lnTo>
                  <a:lnTo>
                    <a:pt x="183" y="9"/>
                  </a:lnTo>
                  <a:lnTo>
                    <a:pt x="183" y="10"/>
                  </a:lnTo>
                  <a:lnTo>
                    <a:pt x="184" y="10"/>
                  </a:lnTo>
                  <a:lnTo>
                    <a:pt x="184" y="11"/>
                  </a:lnTo>
                  <a:lnTo>
                    <a:pt x="185" y="12"/>
                  </a:lnTo>
                  <a:lnTo>
                    <a:pt x="186" y="13"/>
                  </a:lnTo>
                  <a:lnTo>
                    <a:pt x="186" y="14"/>
                  </a:lnTo>
                  <a:lnTo>
                    <a:pt x="186" y="16"/>
                  </a:lnTo>
                  <a:lnTo>
                    <a:pt x="188" y="16"/>
                  </a:lnTo>
                  <a:lnTo>
                    <a:pt x="188" y="17"/>
                  </a:lnTo>
                  <a:lnTo>
                    <a:pt x="188" y="18"/>
                  </a:lnTo>
                  <a:lnTo>
                    <a:pt x="188" y="19"/>
                  </a:lnTo>
                  <a:lnTo>
                    <a:pt x="189" y="20"/>
                  </a:lnTo>
                  <a:lnTo>
                    <a:pt x="190" y="25"/>
                  </a:lnTo>
                  <a:lnTo>
                    <a:pt x="191" y="28"/>
                  </a:lnTo>
                  <a:lnTo>
                    <a:pt x="193" y="31"/>
                  </a:lnTo>
                  <a:lnTo>
                    <a:pt x="195" y="37"/>
                  </a:lnTo>
                  <a:lnTo>
                    <a:pt x="198" y="42"/>
                  </a:lnTo>
                  <a:lnTo>
                    <a:pt x="199" y="46"/>
                  </a:lnTo>
                  <a:lnTo>
                    <a:pt x="199" y="48"/>
                  </a:lnTo>
                  <a:lnTo>
                    <a:pt x="198" y="50"/>
                  </a:lnTo>
                  <a:lnTo>
                    <a:pt x="193" y="58"/>
                  </a:lnTo>
                  <a:lnTo>
                    <a:pt x="193" y="59"/>
                  </a:lnTo>
                  <a:lnTo>
                    <a:pt x="192" y="61"/>
                  </a:lnTo>
                  <a:lnTo>
                    <a:pt x="191" y="62"/>
                  </a:lnTo>
                  <a:lnTo>
                    <a:pt x="190" y="62"/>
                  </a:lnTo>
                  <a:lnTo>
                    <a:pt x="188" y="63"/>
                  </a:lnTo>
                  <a:lnTo>
                    <a:pt x="188" y="66"/>
                  </a:lnTo>
                  <a:lnTo>
                    <a:pt x="188" y="68"/>
                  </a:lnTo>
                  <a:lnTo>
                    <a:pt x="188" y="69"/>
                  </a:lnTo>
                  <a:lnTo>
                    <a:pt x="188" y="71"/>
                  </a:lnTo>
                  <a:lnTo>
                    <a:pt x="188" y="73"/>
                  </a:lnTo>
                  <a:lnTo>
                    <a:pt x="188" y="76"/>
                  </a:lnTo>
                  <a:lnTo>
                    <a:pt x="188" y="77"/>
                  </a:lnTo>
                  <a:lnTo>
                    <a:pt x="188" y="78"/>
                  </a:lnTo>
                  <a:lnTo>
                    <a:pt x="188" y="79"/>
                  </a:lnTo>
                  <a:lnTo>
                    <a:pt x="188" y="80"/>
                  </a:lnTo>
                  <a:lnTo>
                    <a:pt x="186" y="80"/>
                  </a:lnTo>
                  <a:lnTo>
                    <a:pt x="186" y="81"/>
                  </a:lnTo>
                  <a:lnTo>
                    <a:pt x="185" y="81"/>
                  </a:lnTo>
                  <a:lnTo>
                    <a:pt x="184" y="83"/>
                  </a:lnTo>
                  <a:lnTo>
                    <a:pt x="183" y="84"/>
                  </a:lnTo>
                  <a:lnTo>
                    <a:pt x="182" y="84"/>
                  </a:lnTo>
                  <a:lnTo>
                    <a:pt x="181" y="84"/>
                  </a:lnTo>
                  <a:lnTo>
                    <a:pt x="180" y="84"/>
                  </a:lnTo>
                  <a:lnTo>
                    <a:pt x="179" y="84"/>
                  </a:lnTo>
                  <a:lnTo>
                    <a:pt x="177" y="84"/>
                  </a:lnTo>
                  <a:lnTo>
                    <a:pt x="177" y="85"/>
                  </a:lnTo>
                  <a:lnTo>
                    <a:pt x="176" y="85"/>
                  </a:lnTo>
                  <a:lnTo>
                    <a:pt x="175" y="85"/>
                  </a:lnTo>
                  <a:lnTo>
                    <a:pt x="174" y="85"/>
                  </a:lnTo>
                  <a:lnTo>
                    <a:pt x="173" y="85"/>
                  </a:lnTo>
                  <a:lnTo>
                    <a:pt x="172" y="86"/>
                  </a:lnTo>
                  <a:lnTo>
                    <a:pt x="171" y="86"/>
                  </a:lnTo>
                  <a:lnTo>
                    <a:pt x="169" y="86"/>
                  </a:lnTo>
                  <a:lnTo>
                    <a:pt x="169" y="87"/>
                  </a:lnTo>
                  <a:lnTo>
                    <a:pt x="169" y="86"/>
                  </a:lnTo>
                  <a:lnTo>
                    <a:pt x="168" y="87"/>
                  </a:lnTo>
                  <a:lnTo>
                    <a:pt x="168" y="86"/>
                  </a:lnTo>
                  <a:lnTo>
                    <a:pt x="167" y="86"/>
                  </a:lnTo>
                  <a:lnTo>
                    <a:pt x="166" y="86"/>
                  </a:lnTo>
                  <a:lnTo>
                    <a:pt x="165" y="86"/>
                  </a:lnTo>
                  <a:lnTo>
                    <a:pt x="165" y="85"/>
                  </a:lnTo>
                  <a:lnTo>
                    <a:pt x="164" y="85"/>
                  </a:lnTo>
                  <a:lnTo>
                    <a:pt x="163" y="85"/>
                  </a:lnTo>
                  <a:lnTo>
                    <a:pt x="160" y="85"/>
                  </a:lnTo>
                  <a:lnTo>
                    <a:pt x="158" y="85"/>
                  </a:lnTo>
                  <a:lnTo>
                    <a:pt x="156" y="86"/>
                  </a:lnTo>
                  <a:lnTo>
                    <a:pt x="156" y="87"/>
                  </a:lnTo>
                  <a:lnTo>
                    <a:pt x="155" y="88"/>
                  </a:lnTo>
                  <a:lnTo>
                    <a:pt x="154" y="88"/>
                  </a:lnTo>
                  <a:lnTo>
                    <a:pt x="154" y="89"/>
                  </a:lnTo>
                  <a:lnTo>
                    <a:pt x="152" y="89"/>
                  </a:lnTo>
                  <a:lnTo>
                    <a:pt x="151" y="89"/>
                  </a:lnTo>
                  <a:lnTo>
                    <a:pt x="150" y="89"/>
                  </a:lnTo>
                  <a:lnTo>
                    <a:pt x="149" y="89"/>
                  </a:lnTo>
                  <a:lnTo>
                    <a:pt x="148" y="89"/>
                  </a:lnTo>
                  <a:lnTo>
                    <a:pt x="147" y="91"/>
                  </a:lnTo>
                  <a:lnTo>
                    <a:pt x="147" y="92"/>
                  </a:lnTo>
                  <a:lnTo>
                    <a:pt x="146" y="92"/>
                  </a:lnTo>
                  <a:lnTo>
                    <a:pt x="145" y="93"/>
                  </a:lnTo>
                  <a:lnTo>
                    <a:pt x="145" y="92"/>
                  </a:lnTo>
                  <a:lnTo>
                    <a:pt x="145" y="93"/>
                  </a:lnTo>
                  <a:lnTo>
                    <a:pt x="143" y="93"/>
                  </a:lnTo>
                  <a:lnTo>
                    <a:pt x="143" y="94"/>
                  </a:lnTo>
                  <a:lnTo>
                    <a:pt x="142" y="94"/>
                  </a:lnTo>
                  <a:lnTo>
                    <a:pt x="141" y="95"/>
                  </a:lnTo>
                  <a:lnTo>
                    <a:pt x="139" y="97"/>
                  </a:lnTo>
                  <a:lnTo>
                    <a:pt x="138" y="97"/>
                  </a:lnTo>
                  <a:lnTo>
                    <a:pt x="138" y="98"/>
                  </a:lnTo>
                  <a:lnTo>
                    <a:pt x="137" y="98"/>
                  </a:lnTo>
                  <a:lnTo>
                    <a:pt x="136" y="98"/>
                  </a:lnTo>
                  <a:lnTo>
                    <a:pt x="134" y="98"/>
                  </a:lnTo>
                  <a:lnTo>
                    <a:pt x="134" y="100"/>
                  </a:lnTo>
                  <a:lnTo>
                    <a:pt x="133" y="100"/>
                  </a:lnTo>
                  <a:lnTo>
                    <a:pt x="132" y="100"/>
                  </a:lnTo>
                  <a:lnTo>
                    <a:pt x="131" y="100"/>
                  </a:lnTo>
                  <a:lnTo>
                    <a:pt x="130" y="101"/>
                  </a:lnTo>
                  <a:lnTo>
                    <a:pt x="129" y="101"/>
                  </a:lnTo>
                  <a:lnTo>
                    <a:pt x="128" y="101"/>
                  </a:lnTo>
                  <a:lnTo>
                    <a:pt x="128" y="102"/>
                  </a:lnTo>
                  <a:lnTo>
                    <a:pt x="126" y="102"/>
                  </a:lnTo>
                  <a:lnTo>
                    <a:pt x="126" y="103"/>
                  </a:lnTo>
                  <a:lnTo>
                    <a:pt x="125" y="103"/>
                  </a:lnTo>
                  <a:lnTo>
                    <a:pt x="125" y="104"/>
                  </a:lnTo>
                  <a:lnTo>
                    <a:pt x="124" y="106"/>
                  </a:lnTo>
                  <a:lnTo>
                    <a:pt x="124" y="108"/>
                  </a:lnTo>
                  <a:lnTo>
                    <a:pt x="124" y="109"/>
                  </a:lnTo>
                  <a:lnTo>
                    <a:pt x="124" y="110"/>
                  </a:lnTo>
                  <a:lnTo>
                    <a:pt x="125" y="111"/>
                  </a:lnTo>
                  <a:lnTo>
                    <a:pt x="125" y="112"/>
                  </a:lnTo>
                  <a:lnTo>
                    <a:pt x="125" y="113"/>
                  </a:lnTo>
                  <a:lnTo>
                    <a:pt x="124" y="114"/>
                  </a:lnTo>
                  <a:lnTo>
                    <a:pt x="124" y="116"/>
                  </a:lnTo>
                  <a:lnTo>
                    <a:pt x="123" y="116"/>
                  </a:lnTo>
                  <a:lnTo>
                    <a:pt x="123" y="117"/>
                  </a:lnTo>
                  <a:lnTo>
                    <a:pt x="121" y="118"/>
                  </a:lnTo>
                  <a:lnTo>
                    <a:pt x="117" y="122"/>
                  </a:lnTo>
                  <a:lnTo>
                    <a:pt x="116" y="131"/>
                  </a:lnTo>
                  <a:lnTo>
                    <a:pt x="116" y="133"/>
                  </a:lnTo>
                  <a:lnTo>
                    <a:pt x="116" y="134"/>
                  </a:lnTo>
                  <a:lnTo>
                    <a:pt x="115" y="134"/>
                  </a:lnTo>
                  <a:lnTo>
                    <a:pt x="117" y="136"/>
                  </a:lnTo>
                  <a:lnTo>
                    <a:pt x="117" y="137"/>
                  </a:lnTo>
                  <a:lnTo>
                    <a:pt x="117" y="138"/>
                  </a:lnTo>
                  <a:lnTo>
                    <a:pt x="119" y="139"/>
                  </a:lnTo>
                  <a:lnTo>
                    <a:pt x="120" y="139"/>
                  </a:lnTo>
                  <a:lnTo>
                    <a:pt x="120" y="140"/>
                  </a:lnTo>
                  <a:lnTo>
                    <a:pt x="121" y="140"/>
                  </a:lnTo>
                  <a:lnTo>
                    <a:pt x="121" y="142"/>
                  </a:lnTo>
                  <a:lnTo>
                    <a:pt x="122" y="142"/>
                  </a:lnTo>
                  <a:lnTo>
                    <a:pt x="123" y="143"/>
                  </a:lnTo>
                  <a:lnTo>
                    <a:pt x="123" y="144"/>
                  </a:lnTo>
                  <a:lnTo>
                    <a:pt x="124" y="145"/>
                  </a:lnTo>
                  <a:lnTo>
                    <a:pt x="125" y="146"/>
                  </a:lnTo>
                  <a:lnTo>
                    <a:pt x="126" y="147"/>
                  </a:lnTo>
                  <a:lnTo>
                    <a:pt x="128" y="147"/>
                  </a:lnTo>
                  <a:lnTo>
                    <a:pt x="128" y="148"/>
                  </a:lnTo>
                  <a:lnTo>
                    <a:pt x="128" y="150"/>
                  </a:lnTo>
                  <a:lnTo>
                    <a:pt x="129" y="150"/>
                  </a:lnTo>
                  <a:lnTo>
                    <a:pt x="130" y="151"/>
                  </a:lnTo>
                  <a:lnTo>
                    <a:pt x="130" y="152"/>
                  </a:lnTo>
                  <a:lnTo>
                    <a:pt x="131" y="152"/>
                  </a:lnTo>
                  <a:lnTo>
                    <a:pt x="131" y="153"/>
                  </a:lnTo>
                  <a:lnTo>
                    <a:pt x="134" y="177"/>
                  </a:lnTo>
                  <a:lnTo>
                    <a:pt x="134" y="178"/>
                  </a:lnTo>
                  <a:lnTo>
                    <a:pt x="136" y="179"/>
                  </a:lnTo>
                  <a:lnTo>
                    <a:pt x="136" y="180"/>
                  </a:lnTo>
                  <a:lnTo>
                    <a:pt x="137" y="183"/>
                  </a:lnTo>
                  <a:lnTo>
                    <a:pt x="137" y="184"/>
                  </a:lnTo>
                  <a:lnTo>
                    <a:pt x="138" y="187"/>
                  </a:lnTo>
                  <a:lnTo>
                    <a:pt x="136" y="188"/>
                  </a:lnTo>
                  <a:lnTo>
                    <a:pt x="134" y="188"/>
                  </a:lnTo>
                  <a:lnTo>
                    <a:pt x="133" y="188"/>
                  </a:lnTo>
                  <a:lnTo>
                    <a:pt x="132" y="188"/>
                  </a:lnTo>
                  <a:lnTo>
                    <a:pt x="132" y="190"/>
                  </a:lnTo>
                  <a:lnTo>
                    <a:pt x="132" y="194"/>
                  </a:lnTo>
                  <a:lnTo>
                    <a:pt x="130" y="195"/>
                  </a:lnTo>
                  <a:lnTo>
                    <a:pt x="128" y="196"/>
                  </a:lnTo>
                  <a:lnTo>
                    <a:pt x="126" y="196"/>
                  </a:lnTo>
                  <a:lnTo>
                    <a:pt x="125" y="196"/>
                  </a:lnTo>
                  <a:lnTo>
                    <a:pt x="124" y="195"/>
                  </a:lnTo>
                  <a:lnTo>
                    <a:pt x="123" y="195"/>
                  </a:lnTo>
                  <a:lnTo>
                    <a:pt x="122" y="195"/>
                  </a:lnTo>
                  <a:lnTo>
                    <a:pt x="122" y="196"/>
                  </a:lnTo>
                  <a:lnTo>
                    <a:pt x="121" y="196"/>
                  </a:lnTo>
                  <a:lnTo>
                    <a:pt x="121" y="198"/>
                  </a:lnTo>
                  <a:lnTo>
                    <a:pt x="121" y="200"/>
                  </a:lnTo>
                  <a:lnTo>
                    <a:pt x="121" y="201"/>
                  </a:lnTo>
                  <a:lnTo>
                    <a:pt x="121" y="202"/>
                  </a:lnTo>
                  <a:lnTo>
                    <a:pt x="121" y="203"/>
                  </a:lnTo>
                  <a:lnTo>
                    <a:pt x="120" y="204"/>
                  </a:lnTo>
                  <a:lnTo>
                    <a:pt x="119" y="205"/>
                  </a:lnTo>
                  <a:lnTo>
                    <a:pt x="119" y="206"/>
                  </a:lnTo>
                  <a:lnTo>
                    <a:pt x="117" y="206"/>
                  </a:lnTo>
                  <a:lnTo>
                    <a:pt x="117" y="208"/>
                  </a:lnTo>
                  <a:lnTo>
                    <a:pt x="116" y="208"/>
                  </a:lnTo>
                  <a:lnTo>
                    <a:pt x="115" y="208"/>
                  </a:lnTo>
                  <a:lnTo>
                    <a:pt x="114" y="208"/>
                  </a:lnTo>
                  <a:lnTo>
                    <a:pt x="114" y="209"/>
                  </a:lnTo>
                  <a:lnTo>
                    <a:pt x="113" y="209"/>
                  </a:lnTo>
                  <a:lnTo>
                    <a:pt x="112" y="209"/>
                  </a:lnTo>
                  <a:lnTo>
                    <a:pt x="111" y="208"/>
                  </a:lnTo>
                  <a:lnTo>
                    <a:pt x="104" y="208"/>
                  </a:lnTo>
                  <a:lnTo>
                    <a:pt x="105" y="209"/>
                  </a:lnTo>
                  <a:lnTo>
                    <a:pt x="105" y="210"/>
                  </a:lnTo>
                  <a:lnTo>
                    <a:pt x="105" y="211"/>
                  </a:lnTo>
                  <a:lnTo>
                    <a:pt x="105" y="212"/>
                  </a:lnTo>
                  <a:lnTo>
                    <a:pt x="104" y="213"/>
                  </a:lnTo>
                  <a:lnTo>
                    <a:pt x="105" y="214"/>
                  </a:lnTo>
                  <a:lnTo>
                    <a:pt x="105" y="215"/>
                  </a:lnTo>
                  <a:lnTo>
                    <a:pt x="105" y="217"/>
                  </a:lnTo>
                  <a:lnTo>
                    <a:pt x="106" y="217"/>
                  </a:lnTo>
                  <a:lnTo>
                    <a:pt x="105" y="218"/>
                  </a:lnTo>
                  <a:lnTo>
                    <a:pt x="105" y="219"/>
                  </a:lnTo>
                  <a:lnTo>
                    <a:pt x="104" y="220"/>
                  </a:lnTo>
                  <a:lnTo>
                    <a:pt x="104" y="221"/>
                  </a:lnTo>
                  <a:lnTo>
                    <a:pt x="103" y="220"/>
                  </a:lnTo>
                  <a:lnTo>
                    <a:pt x="102" y="220"/>
                  </a:lnTo>
                  <a:lnTo>
                    <a:pt x="100" y="221"/>
                  </a:lnTo>
                  <a:lnTo>
                    <a:pt x="99" y="220"/>
                  </a:lnTo>
                  <a:lnTo>
                    <a:pt x="99" y="219"/>
                  </a:lnTo>
                  <a:lnTo>
                    <a:pt x="99" y="218"/>
                  </a:lnTo>
                  <a:lnTo>
                    <a:pt x="99" y="217"/>
                  </a:lnTo>
                  <a:lnTo>
                    <a:pt x="100" y="217"/>
                  </a:lnTo>
                  <a:lnTo>
                    <a:pt x="100" y="215"/>
                  </a:lnTo>
                  <a:lnTo>
                    <a:pt x="99" y="215"/>
                  </a:lnTo>
                  <a:lnTo>
                    <a:pt x="99" y="214"/>
                  </a:lnTo>
                  <a:lnTo>
                    <a:pt x="100" y="214"/>
                  </a:lnTo>
                  <a:lnTo>
                    <a:pt x="99" y="214"/>
                  </a:lnTo>
                  <a:lnTo>
                    <a:pt x="99" y="213"/>
                  </a:lnTo>
                  <a:lnTo>
                    <a:pt x="98" y="212"/>
                  </a:lnTo>
                  <a:lnTo>
                    <a:pt x="98" y="213"/>
                  </a:lnTo>
                  <a:lnTo>
                    <a:pt x="97" y="212"/>
                  </a:lnTo>
                  <a:lnTo>
                    <a:pt x="96" y="212"/>
                  </a:lnTo>
                  <a:lnTo>
                    <a:pt x="95" y="211"/>
                  </a:lnTo>
                  <a:lnTo>
                    <a:pt x="94" y="211"/>
                  </a:lnTo>
                  <a:lnTo>
                    <a:pt x="93" y="211"/>
                  </a:lnTo>
                  <a:lnTo>
                    <a:pt x="91" y="210"/>
                  </a:lnTo>
                  <a:lnTo>
                    <a:pt x="93" y="210"/>
                  </a:lnTo>
                  <a:lnTo>
                    <a:pt x="91" y="210"/>
                  </a:lnTo>
                  <a:lnTo>
                    <a:pt x="91" y="209"/>
                  </a:lnTo>
                  <a:lnTo>
                    <a:pt x="90" y="210"/>
                  </a:lnTo>
                  <a:lnTo>
                    <a:pt x="90" y="209"/>
                  </a:lnTo>
                  <a:lnTo>
                    <a:pt x="89" y="209"/>
                  </a:lnTo>
                  <a:lnTo>
                    <a:pt x="88" y="209"/>
                  </a:lnTo>
                  <a:lnTo>
                    <a:pt x="88" y="208"/>
                  </a:lnTo>
                  <a:lnTo>
                    <a:pt x="87" y="208"/>
                  </a:lnTo>
                  <a:lnTo>
                    <a:pt x="87" y="206"/>
                  </a:lnTo>
                  <a:lnTo>
                    <a:pt x="87" y="205"/>
                  </a:lnTo>
                  <a:lnTo>
                    <a:pt x="86" y="205"/>
                  </a:lnTo>
                  <a:lnTo>
                    <a:pt x="86" y="204"/>
                  </a:lnTo>
                  <a:lnTo>
                    <a:pt x="76" y="203"/>
                  </a:lnTo>
                  <a:lnTo>
                    <a:pt x="73" y="209"/>
                  </a:lnTo>
                  <a:lnTo>
                    <a:pt x="72" y="214"/>
                  </a:lnTo>
                  <a:lnTo>
                    <a:pt x="71" y="218"/>
                  </a:lnTo>
                  <a:lnTo>
                    <a:pt x="63" y="214"/>
                  </a:lnTo>
                  <a:lnTo>
                    <a:pt x="60" y="212"/>
                  </a:lnTo>
                  <a:lnTo>
                    <a:pt x="60" y="213"/>
                  </a:lnTo>
                  <a:lnTo>
                    <a:pt x="60" y="214"/>
                  </a:lnTo>
                  <a:lnTo>
                    <a:pt x="55" y="222"/>
                  </a:lnTo>
                  <a:lnTo>
                    <a:pt x="55" y="223"/>
                  </a:lnTo>
                  <a:lnTo>
                    <a:pt x="54" y="223"/>
                  </a:lnTo>
                  <a:lnTo>
                    <a:pt x="53" y="225"/>
                  </a:lnTo>
                  <a:lnTo>
                    <a:pt x="53" y="226"/>
                  </a:lnTo>
                  <a:lnTo>
                    <a:pt x="52" y="227"/>
                  </a:lnTo>
                  <a:lnTo>
                    <a:pt x="51" y="228"/>
                  </a:lnTo>
                  <a:lnTo>
                    <a:pt x="51" y="229"/>
                  </a:lnTo>
                  <a:lnTo>
                    <a:pt x="51" y="230"/>
                  </a:lnTo>
                  <a:lnTo>
                    <a:pt x="51" y="232"/>
                  </a:lnTo>
                  <a:lnTo>
                    <a:pt x="51" y="234"/>
                  </a:lnTo>
                  <a:lnTo>
                    <a:pt x="51" y="235"/>
                  </a:lnTo>
                  <a:lnTo>
                    <a:pt x="51" y="236"/>
                  </a:lnTo>
                  <a:lnTo>
                    <a:pt x="52" y="236"/>
                  </a:lnTo>
                  <a:lnTo>
                    <a:pt x="52" y="237"/>
                  </a:lnTo>
                  <a:lnTo>
                    <a:pt x="52" y="238"/>
                  </a:lnTo>
                  <a:lnTo>
                    <a:pt x="52" y="239"/>
                  </a:lnTo>
                  <a:lnTo>
                    <a:pt x="52" y="240"/>
                  </a:lnTo>
                  <a:lnTo>
                    <a:pt x="52" y="242"/>
                  </a:lnTo>
                  <a:lnTo>
                    <a:pt x="51" y="242"/>
                  </a:lnTo>
                  <a:lnTo>
                    <a:pt x="51" y="244"/>
                  </a:lnTo>
                  <a:lnTo>
                    <a:pt x="50" y="245"/>
                  </a:lnTo>
                  <a:lnTo>
                    <a:pt x="50" y="247"/>
                  </a:lnTo>
                  <a:lnTo>
                    <a:pt x="48" y="248"/>
                  </a:lnTo>
                  <a:lnTo>
                    <a:pt x="48" y="250"/>
                  </a:lnTo>
                  <a:lnTo>
                    <a:pt x="47" y="250"/>
                  </a:lnTo>
                  <a:lnTo>
                    <a:pt x="48" y="251"/>
                  </a:lnTo>
                  <a:lnTo>
                    <a:pt x="47" y="251"/>
                  </a:lnTo>
                  <a:lnTo>
                    <a:pt x="47" y="252"/>
                  </a:lnTo>
                  <a:lnTo>
                    <a:pt x="46" y="253"/>
                  </a:lnTo>
                  <a:lnTo>
                    <a:pt x="45" y="254"/>
                  </a:lnTo>
                  <a:lnTo>
                    <a:pt x="45" y="255"/>
                  </a:lnTo>
                  <a:lnTo>
                    <a:pt x="44" y="256"/>
                  </a:lnTo>
                  <a:lnTo>
                    <a:pt x="44" y="257"/>
                  </a:lnTo>
                  <a:lnTo>
                    <a:pt x="43" y="260"/>
                  </a:lnTo>
                  <a:lnTo>
                    <a:pt x="42" y="261"/>
                  </a:lnTo>
                  <a:lnTo>
                    <a:pt x="42" y="262"/>
                  </a:lnTo>
                  <a:lnTo>
                    <a:pt x="42" y="263"/>
                  </a:lnTo>
                  <a:lnTo>
                    <a:pt x="40" y="265"/>
                  </a:lnTo>
                  <a:lnTo>
                    <a:pt x="39" y="265"/>
                  </a:lnTo>
                  <a:lnTo>
                    <a:pt x="38" y="264"/>
                  </a:lnTo>
                  <a:lnTo>
                    <a:pt x="37" y="264"/>
                  </a:lnTo>
                  <a:lnTo>
                    <a:pt x="36" y="264"/>
                  </a:lnTo>
                  <a:lnTo>
                    <a:pt x="36" y="265"/>
                  </a:lnTo>
                  <a:lnTo>
                    <a:pt x="36" y="267"/>
                  </a:lnTo>
                  <a:lnTo>
                    <a:pt x="36" y="268"/>
                  </a:lnTo>
                  <a:lnTo>
                    <a:pt x="35" y="269"/>
                  </a:lnTo>
                  <a:lnTo>
                    <a:pt x="35" y="270"/>
                  </a:lnTo>
                  <a:lnTo>
                    <a:pt x="27" y="265"/>
                  </a:lnTo>
                  <a:lnTo>
                    <a:pt x="25" y="265"/>
                  </a:lnTo>
                  <a:lnTo>
                    <a:pt x="24" y="264"/>
                  </a:lnTo>
                  <a:lnTo>
                    <a:pt x="22" y="263"/>
                  </a:lnTo>
                  <a:lnTo>
                    <a:pt x="21" y="263"/>
                  </a:lnTo>
                  <a:lnTo>
                    <a:pt x="21" y="262"/>
                  </a:lnTo>
                  <a:lnTo>
                    <a:pt x="20" y="262"/>
                  </a:lnTo>
                  <a:lnTo>
                    <a:pt x="19" y="262"/>
                  </a:lnTo>
                  <a:lnTo>
                    <a:pt x="19" y="261"/>
                  </a:lnTo>
                  <a:lnTo>
                    <a:pt x="18" y="261"/>
                  </a:lnTo>
                  <a:lnTo>
                    <a:pt x="17" y="261"/>
                  </a:lnTo>
                  <a:lnTo>
                    <a:pt x="17" y="260"/>
                  </a:lnTo>
                  <a:lnTo>
                    <a:pt x="17" y="261"/>
                  </a:lnTo>
                  <a:lnTo>
                    <a:pt x="16" y="261"/>
                  </a:lnTo>
                  <a:lnTo>
                    <a:pt x="16" y="260"/>
                  </a:lnTo>
                  <a:lnTo>
                    <a:pt x="14" y="260"/>
                  </a:lnTo>
                  <a:lnTo>
                    <a:pt x="13" y="260"/>
                  </a:lnTo>
                  <a:lnTo>
                    <a:pt x="12" y="260"/>
                  </a:lnTo>
                  <a:lnTo>
                    <a:pt x="11" y="260"/>
                  </a:lnTo>
                  <a:lnTo>
                    <a:pt x="11" y="259"/>
                  </a:lnTo>
                  <a:lnTo>
                    <a:pt x="10" y="259"/>
                  </a:lnTo>
                  <a:lnTo>
                    <a:pt x="4" y="256"/>
                  </a:lnTo>
                  <a:lnTo>
                    <a:pt x="3" y="254"/>
                  </a:lnTo>
                  <a:lnTo>
                    <a:pt x="3" y="253"/>
                  </a:lnTo>
                  <a:lnTo>
                    <a:pt x="3" y="252"/>
                  </a:lnTo>
                  <a:lnTo>
                    <a:pt x="3" y="251"/>
                  </a:lnTo>
                  <a:lnTo>
                    <a:pt x="3" y="248"/>
                  </a:lnTo>
                  <a:lnTo>
                    <a:pt x="1" y="245"/>
                  </a:lnTo>
                  <a:lnTo>
                    <a:pt x="0" y="242"/>
                  </a:lnTo>
                  <a:lnTo>
                    <a:pt x="0" y="235"/>
                  </a:lnTo>
                  <a:lnTo>
                    <a:pt x="7" y="234"/>
                  </a:lnTo>
                  <a:lnTo>
                    <a:pt x="7" y="232"/>
                  </a:lnTo>
                  <a:lnTo>
                    <a:pt x="7" y="234"/>
                  </a:lnTo>
                  <a:lnTo>
                    <a:pt x="8" y="234"/>
                  </a:lnTo>
                  <a:lnTo>
                    <a:pt x="8" y="232"/>
                  </a:lnTo>
                  <a:lnTo>
                    <a:pt x="9" y="232"/>
                  </a:lnTo>
                  <a:lnTo>
                    <a:pt x="10" y="231"/>
                  </a:lnTo>
                  <a:lnTo>
                    <a:pt x="11" y="231"/>
                  </a:lnTo>
                  <a:lnTo>
                    <a:pt x="11" y="234"/>
                  </a:lnTo>
                  <a:lnTo>
                    <a:pt x="11" y="232"/>
                  </a:lnTo>
                  <a:lnTo>
                    <a:pt x="11" y="234"/>
                  </a:lnTo>
                  <a:lnTo>
                    <a:pt x="11" y="235"/>
                  </a:lnTo>
                  <a:lnTo>
                    <a:pt x="10" y="235"/>
                  </a:lnTo>
                  <a:lnTo>
                    <a:pt x="10" y="236"/>
                  </a:lnTo>
                  <a:lnTo>
                    <a:pt x="9" y="236"/>
                  </a:lnTo>
                  <a:lnTo>
                    <a:pt x="9" y="237"/>
                  </a:lnTo>
                  <a:lnTo>
                    <a:pt x="9" y="238"/>
                  </a:lnTo>
                  <a:lnTo>
                    <a:pt x="10" y="238"/>
                  </a:lnTo>
                  <a:lnTo>
                    <a:pt x="11" y="238"/>
                  </a:lnTo>
                  <a:lnTo>
                    <a:pt x="12" y="238"/>
                  </a:lnTo>
                  <a:lnTo>
                    <a:pt x="12" y="239"/>
                  </a:lnTo>
                  <a:lnTo>
                    <a:pt x="16" y="243"/>
                  </a:lnTo>
                  <a:lnTo>
                    <a:pt x="16" y="242"/>
                  </a:lnTo>
                  <a:lnTo>
                    <a:pt x="16" y="240"/>
                  </a:lnTo>
                  <a:lnTo>
                    <a:pt x="16" y="239"/>
                  </a:lnTo>
                  <a:lnTo>
                    <a:pt x="16" y="238"/>
                  </a:lnTo>
                  <a:lnTo>
                    <a:pt x="16" y="237"/>
                  </a:lnTo>
                  <a:lnTo>
                    <a:pt x="17" y="237"/>
                  </a:lnTo>
                  <a:lnTo>
                    <a:pt x="18" y="237"/>
                  </a:lnTo>
                  <a:lnTo>
                    <a:pt x="19" y="237"/>
                  </a:lnTo>
                  <a:lnTo>
                    <a:pt x="20" y="236"/>
                  </a:lnTo>
                  <a:lnTo>
                    <a:pt x="21" y="236"/>
                  </a:lnTo>
                  <a:lnTo>
                    <a:pt x="21" y="235"/>
                  </a:lnTo>
                  <a:lnTo>
                    <a:pt x="20" y="235"/>
                  </a:lnTo>
                  <a:lnTo>
                    <a:pt x="20" y="234"/>
                  </a:lnTo>
                  <a:lnTo>
                    <a:pt x="21" y="232"/>
                  </a:lnTo>
                  <a:lnTo>
                    <a:pt x="21" y="234"/>
                  </a:lnTo>
                  <a:lnTo>
                    <a:pt x="22" y="234"/>
                  </a:lnTo>
                  <a:lnTo>
                    <a:pt x="24" y="234"/>
                  </a:lnTo>
                  <a:lnTo>
                    <a:pt x="24" y="235"/>
                  </a:lnTo>
                  <a:lnTo>
                    <a:pt x="25" y="235"/>
                  </a:lnTo>
                  <a:lnTo>
                    <a:pt x="25" y="236"/>
                  </a:lnTo>
                  <a:lnTo>
                    <a:pt x="26" y="235"/>
                  </a:lnTo>
                  <a:lnTo>
                    <a:pt x="26" y="234"/>
                  </a:lnTo>
                  <a:lnTo>
                    <a:pt x="27" y="232"/>
                  </a:lnTo>
                  <a:lnTo>
                    <a:pt x="28" y="232"/>
                  </a:lnTo>
                  <a:lnTo>
                    <a:pt x="28" y="231"/>
                  </a:lnTo>
                  <a:lnTo>
                    <a:pt x="28" y="230"/>
                  </a:lnTo>
                  <a:lnTo>
                    <a:pt x="29" y="230"/>
                  </a:lnTo>
                  <a:lnTo>
                    <a:pt x="30" y="229"/>
                  </a:lnTo>
                  <a:lnTo>
                    <a:pt x="31" y="228"/>
                  </a:lnTo>
                  <a:lnTo>
                    <a:pt x="31" y="229"/>
                  </a:lnTo>
                  <a:lnTo>
                    <a:pt x="31" y="230"/>
                  </a:lnTo>
                  <a:lnTo>
                    <a:pt x="33" y="230"/>
                  </a:lnTo>
                  <a:lnTo>
                    <a:pt x="33" y="231"/>
                  </a:lnTo>
                  <a:lnTo>
                    <a:pt x="33" y="232"/>
                  </a:lnTo>
                  <a:lnTo>
                    <a:pt x="33" y="234"/>
                  </a:lnTo>
                  <a:lnTo>
                    <a:pt x="33" y="235"/>
                  </a:lnTo>
                  <a:lnTo>
                    <a:pt x="33" y="236"/>
                  </a:lnTo>
                  <a:lnTo>
                    <a:pt x="31" y="237"/>
                  </a:lnTo>
                  <a:lnTo>
                    <a:pt x="31" y="238"/>
                  </a:lnTo>
                  <a:lnTo>
                    <a:pt x="33" y="239"/>
                  </a:lnTo>
                  <a:lnTo>
                    <a:pt x="34" y="238"/>
                  </a:lnTo>
                  <a:lnTo>
                    <a:pt x="34" y="237"/>
                  </a:lnTo>
                  <a:lnTo>
                    <a:pt x="34" y="236"/>
                  </a:lnTo>
                  <a:lnTo>
                    <a:pt x="35" y="235"/>
                  </a:lnTo>
                  <a:lnTo>
                    <a:pt x="36" y="234"/>
                  </a:lnTo>
                  <a:lnTo>
                    <a:pt x="37" y="234"/>
                  </a:lnTo>
                  <a:lnTo>
                    <a:pt x="37" y="232"/>
                  </a:lnTo>
                  <a:lnTo>
                    <a:pt x="37" y="230"/>
                  </a:lnTo>
                  <a:lnTo>
                    <a:pt x="38" y="230"/>
                  </a:lnTo>
                  <a:lnTo>
                    <a:pt x="39" y="229"/>
                  </a:lnTo>
                  <a:lnTo>
                    <a:pt x="39" y="228"/>
                  </a:lnTo>
                  <a:lnTo>
                    <a:pt x="38" y="228"/>
                  </a:lnTo>
                  <a:lnTo>
                    <a:pt x="38" y="227"/>
                  </a:lnTo>
                  <a:lnTo>
                    <a:pt x="38" y="226"/>
                  </a:lnTo>
                  <a:lnTo>
                    <a:pt x="38" y="225"/>
                  </a:lnTo>
                  <a:lnTo>
                    <a:pt x="38" y="223"/>
                  </a:lnTo>
                  <a:lnTo>
                    <a:pt x="38" y="222"/>
                  </a:lnTo>
                  <a:lnTo>
                    <a:pt x="39" y="221"/>
                  </a:lnTo>
                  <a:lnTo>
                    <a:pt x="39" y="220"/>
                  </a:lnTo>
                  <a:lnTo>
                    <a:pt x="38" y="220"/>
                  </a:lnTo>
                  <a:lnTo>
                    <a:pt x="37" y="220"/>
                  </a:lnTo>
                  <a:lnTo>
                    <a:pt x="37" y="219"/>
                  </a:lnTo>
                  <a:lnTo>
                    <a:pt x="36" y="219"/>
                  </a:lnTo>
                  <a:lnTo>
                    <a:pt x="36" y="218"/>
                  </a:lnTo>
                  <a:lnTo>
                    <a:pt x="36" y="217"/>
                  </a:lnTo>
                  <a:lnTo>
                    <a:pt x="36" y="215"/>
                  </a:lnTo>
                  <a:lnTo>
                    <a:pt x="36" y="214"/>
                  </a:lnTo>
                  <a:lnTo>
                    <a:pt x="35" y="213"/>
                  </a:lnTo>
                  <a:lnTo>
                    <a:pt x="35" y="212"/>
                  </a:lnTo>
                  <a:lnTo>
                    <a:pt x="35" y="211"/>
                  </a:lnTo>
                  <a:lnTo>
                    <a:pt x="35" y="210"/>
                  </a:lnTo>
                  <a:lnTo>
                    <a:pt x="34" y="210"/>
                  </a:lnTo>
                  <a:lnTo>
                    <a:pt x="34" y="209"/>
                  </a:lnTo>
                  <a:lnTo>
                    <a:pt x="33" y="209"/>
                  </a:lnTo>
                  <a:lnTo>
                    <a:pt x="33" y="208"/>
                  </a:lnTo>
                  <a:lnTo>
                    <a:pt x="33" y="206"/>
                  </a:lnTo>
                  <a:lnTo>
                    <a:pt x="31" y="206"/>
                  </a:lnTo>
                  <a:lnTo>
                    <a:pt x="30" y="206"/>
                  </a:lnTo>
                  <a:lnTo>
                    <a:pt x="30" y="205"/>
                  </a:lnTo>
                  <a:lnTo>
                    <a:pt x="30" y="204"/>
                  </a:lnTo>
                  <a:lnTo>
                    <a:pt x="31" y="202"/>
                  </a:lnTo>
                  <a:lnTo>
                    <a:pt x="33" y="202"/>
                  </a:lnTo>
                  <a:lnTo>
                    <a:pt x="33" y="201"/>
                  </a:lnTo>
                  <a:lnTo>
                    <a:pt x="33" y="200"/>
                  </a:lnTo>
                  <a:lnTo>
                    <a:pt x="34" y="200"/>
                  </a:lnTo>
                  <a:lnTo>
                    <a:pt x="35" y="200"/>
                  </a:lnTo>
                  <a:lnTo>
                    <a:pt x="35" y="198"/>
                  </a:lnTo>
                  <a:lnTo>
                    <a:pt x="36" y="198"/>
                  </a:lnTo>
                  <a:lnTo>
                    <a:pt x="36" y="197"/>
                  </a:lnTo>
                  <a:lnTo>
                    <a:pt x="37" y="196"/>
                  </a:lnTo>
                  <a:lnTo>
                    <a:pt x="38" y="196"/>
                  </a:lnTo>
                  <a:lnTo>
                    <a:pt x="40" y="196"/>
                  </a:lnTo>
                  <a:lnTo>
                    <a:pt x="42" y="196"/>
                  </a:lnTo>
                  <a:lnTo>
                    <a:pt x="42" y="195"/>
                  </a:lnTo>
                  <a:lnTo>
                    <a:pt x="43" y="195"/>
                  </a:lnTo>
                  <a:lnTo>
                    <a:pt x="44" y="196"/>
                  </a:lnTo>
                  <a:lnTo>
                    <a:pt x="45" y="196"/>
                  </a:lnTo>
                  <a:lnTo>
                    <a:pt x="45" y="195"/>
                  </a:lnTo>
                  <a:lnTo>
                    <a:pt x="45" y="194"/>
                  </a:lnTo>
                  <a:lnTo>
                    <a:pt x="45" y="193"/>
                  </a:lnTo>
                  <a:lnTo>
                    <a:pt x="45" y="190"/>
                  </a:lnTo>
                  <a:lnTo>
                    <a:pt x="45" y="189"/>
                  </a:lnTo>
                  <a:lnTo>
                    <a:pt x="44" y="188"/>
                  </a:lnTo>
                  <a:lnTo>
                    <a:pt x="45" y="188"/>
                  </a:lnTo>
                  <a:lnTo>
                    <a:pt x="45" y="187"/>
                  </a:lnTo>
                  <a:lnTo>
                    <a:pt x="46" y="187"/>
                  </a:lnTo>
                  <a:lnTo>
                    <a:pt x="47" y="187"/>
                  </a:lnTo>
                  <a:lnTo>
                    <a:pt x="47" y="186"/>
                  </a:lnTo>
                  <a:lnTo>
                    <a:pt x="46" y="185"/>
                  </a:lnTo>
                  <a:lnTo>
                    <a:pt x="46" y="184"/>
                  </a:lnTo>
                  <a:lnTo>
                    <a:pt x="47" y="184"/>
                  </a:lnTo>
                  <a:lnTo>
                    <a:pt x="48" y="184"/>
                  </a:lnTo>
                  <a:lnTo>
                    <a:pt x="48" y="183"/>
                  </a:lnTo>
                  <a:lnTo>
                    <a:pt x="47" y="183"/>
                  </a:lnTo>
                  <a:lnTo>
                    <a:pt x="47" y="181"/>
                  </a:lnTo>
                  <a:lnTo>
                    <a:pt x="48" y="181"/>
                  </a:lnTo>
                  <a:lnTo>
                    <a:pt x="50" y="181"/>
                  </a:lnTo>
                  <a:lnTo>
                    <a:pt x="50" y="180"/>
                  </a:lnTo>
                  <a:lnTo>
                    <a:pt x="50" y="179"/>
                  </a:lnTo>
                  <a:lnTo>
                    <a:pt x="48" y="179"/>
                  </a:lnTo>
                  <a:lnTo>
                    <a:pt x="48" y="178"/>
                  </a:lnTo>
                  <a:lnTo>
                    <a:pt x="47" y="178"/>
                  </a:lnTo>
                  <a:lnTo>
                    <a:pt x="46" y="177"/>
                  </a:lnTo>
                  <a:lnTo>
                    <a:pt x="45" y="176"/>
                  </a:lnTo>
                  <a:lnTo>
                    <a:pt x="44" y="172"/>
                  </a:lnTo>
                  <a:lnTo>
                    <a:pt x="43" y="172"/>
                  </a:lnTo>
                  <a:lnTo>
                    <a:pt x="42" y="172"/>
                  </a:lnTo>
                  <a:lnTo>
                    <a:pt x="42" y="171"/>
                  </a:lnTo>
                  <a:lnTo>
                    <a:pt x="43" y="171"/>
                  </a:lnTo>
                  <a:lnTo>
                    <a:pt x="43" y="170"/>
                  </a:lnTo>
                  <a:lnTo>
                    <a:pt x="43" y="169"/>
                  </a:lnTo>
                  <a:lnTo>
                    <a:pt x="42" y="169"/>
                  </a:lnTo>
                  <a:lnTo>
                    <a:pt x="42" y="170"/>
                  </a:lnTo>
                  <a:lnTo>
                    <a:pt x="40" y="171"/>
                  </a:lnTo>
                  <a:lnTo>
                    <a:pt x="40" y="172"/>
                  </a:lnTo>
                  <a:lnTo>
                    <a:pt x="39" y="172"/>
                  </a:lnTo>
                  <a:lnTo>
                    <a:pt x="39" y="173"/>
                  </a:lnTo>
                  <a:lnTo>
                    <a:pt x="39" y="172"/>
                  </a:lnTo>
                  <a:lnTo>
                    <a:pt x="38" y="172"/>
                  </a:lnTo>
                  <a:lnTo>
                    <a:pt x="37" y="173"/>
                  </a:lnTo>
                  <a:lnTo>
                    <a:pt x="37" y="175"/>
                  </a:lnTo>
                  <a:lnTo>
                    <a:pt x="37" y="176"/>
                  </a:lnTo>
                  <a:lnTo>
                    <a:pt x="38" y="177"/>
                  </a:lnTo>
                  <a:lnTo>
                    <a:pt x="37" y="177"/>
                  </a:lnTo>
                  <a:lnTo>
                    <a:pt x="37" y="178"/>
                  </a:lnTo>
                  <a:lnTo>
                    <a:pt x="36" y="178"/>
                  </a:lnTo>
                  <a:lnTo>
                    <a:pt x="35" y="179"/>
                  </a:lnTo>
                  <a:lnTo>
                    <a:pt x="34" y="180"/>
                  </a:lnTo>
                  <a:lnTo>
                    <a:pt x="34" y="181"/>
                  </a:lnTo>
                  <a:lnTo>
                    <a:pt x="33" y="181"/>
                  </a:lnTo>
                  <a:lnTo>
                    <a:pt x="31" y="181"/>
                  </a:lnTo>
                  <a:lnTo>
                    <a:pt x="30" y="180"/>
                  </a:lnTo>
                  <a:lnTo>
                    <a:pt x="30" y="179"/>
                  </a:lnTo>
                  <a:lnTo>
                    <a:pt x="29" y="179"/>
                  </a:lnTo>
                  <a:lnTo>
                    <a:pt x="29" y="178"/>
                  </a:lnTo>
                  <a:lnTo>
                    <a:pt x="29" y="179"/>
                  </a:lnTo>
                  <a:lnTo>
                    <a:pt x="28" y="178"/>
                  </a:lnTo>
                  <a:lnTo>
                    <a:pt x="27" y="178"/>
                  </a:lnTo>
                  <a:lnTo>
                    <a:pt x="27" y="177"/>
                  </a:lnTo>
                  <a:lnTo>
                    <a:pt x="26" y="177"/>
                  </a:lnTo>
                  <a:lnTo>
                    <a:pt x="25" y="176"/>
                  </a:lnTo>
                  <a:lnTo>
                    <a:pt x="25" y="177"/>
                  </a:lnTo>
                  <a:lnTo>
                    <a:pt x="24" y="176"/>
                  </a:lnTo>
                  <a:lnTo>
                    <a:pt x="22" y="175"/>
                  </a:lnTo>
                  <a:lnTo>
                    <a:pt x="22" y="176"/>
                  </a:lnTo>
                  <a:lnTo>
                    <a:pt x="22" y="175"/>
                  </a:lnTo>
                  <a:lnTo>
                    <a:pt x="21" y="175"/>
                  </a:lnTo>
                  <a:lnTo>
                    <a:pt x="21" y="173"/>
                  </a:lnTo>
                  <a:lnTo>
                    <a:pt x="21" y="172"/>
                  </a:lnTo>
                  <a:lnTo>
                    <a:pt x="21" y="171"/>
                  </a:lnTo>
                  <a:lnTo>
                    <a:pt x="21" y="170"/>
                  </a:lnTo>
                  <a:lnTo>
                    <a:pt x="22" y="170"/>
                  </a:lnTo>
                  <a:lnTo>
                    <a:pt x="22" y="169"/>
                  </a:lnTo>
                  <a:lnTo>
                    <a:pt x="24" y="169"/>
                  </a:lnTo>
                  <a:lnTo>
                    <a:pt x="24" y="168"/>
                  </a:lnTo>
                  <a:lnTo>
                    <a:pt x="24" y="167"/>
                  </a:lnTo>
                  <a:lnTo>
                    <a:pt x="25" y="164"/>
                  </a:lnTo>
                  <a:lnTo>
                    <a:pt x="26" y="164"/>
                  </a:lnTo>
                  <a:lnTo>
                    <a:pt x="26" y="163"/>
                  </a:lnTo>
                  <a:lnTo>
                    <a:pt x="26" y="162"/>
                  </a:lnTo>
                  <a:lnTo>
                    <a:pt x="27" y="162"/>
                  </a:lnTo>
                  <a:lnTo>
                    <a:pt x="27" y="161"/>
                  </a:lnTo>
                  <a:lnTo>
                    <a:pt x="28" y="161"/>
                  </a:lnTo>
                  <a:lnTo>
                    <a:pt x="28" y="160"/>
                  </a:lnTo>
                  <a:lnTo>
                    <a:pt x="28" y="159"/>
                  </a:lnTo>
                  <a:lnTo>
                    <a:pt x="30" y="156"/>
                  </a:lnTo>
                  <a:lnTo>
                    <a:pt x="30" y="155"/>
                  </a:lnTo>
                  <a:lnTo>
                    <a:pt x="31" y="155"/>
                  </a:lnTo>
                  <a:lnTo>
                    <a:pt x="33" y="154"/>
                  </a:lnTo>
                  <a:lnTo>
                    <a:pt x="33" y="153"/>
                  </a:lnTo>
                  <a:lnTo>
                    <a:pt x="33" y="152"/>
                  </a:lnTo>
                  <a:lnTo>
                    <a:pt x="34" y="152"/>
                  </a:lnTo>
                  <a:lnTo>
                    <a:pt x="34" y="151"/>
                  </a:lnTo>
                  <a:lnTo>
                    <a:pt x="35" y="151"/>
                  </a:lnTo>
                  <a:lnTo>
                    <a:pt x="36" y="152"/>
                  </a:lnTo>
                  <a:lnTo>
                    <a:pt x="36" y="153"/>
                  </a:lnTo>
                  <a:lnTo>
                    <a:pt x="37" y="153"/>
                  </a:lnTo>
                  <a:lnTo>
                    <a:pt x="37" y="154"/>
                  </a:lnTo>
                  <a:lnTo>
                    <a:pt x="38" y="154"/>
                  </a:lnTo>
                  <a:lnTo>
                    <a:pt x="38" y="153"/>
                  </a:lnTo>
                  <a:close/>
                  <a:moveTo>
                    <a:pt x="63" y="203"/>
                  </a:moveTo>
                  <a:lnTo>
                    <a:pt x="76" y="203"/>
                  </a:lnTo>
                  <a:lnTo>
                    <a:pt x="77" y="195"/>
                  </a:lnTo>
                  <a:lnTo>
                    <a:pt x="77" y="192"/>
                  </a:lnTo>
                  <a:lnTo>
                    <a:pt x="74" y="189"/>
                  </a:lnTo>
                  <a:lnTo>
                    <a:pt x="70" y="188"/>
                  </a:lnTo>
                  <a:lnTo>
                    <a:pt x="55" y="188"/>
                  </a:lnTo>
                  <a:lnTo>
                    <a:pt x="54" y="189"/>
                  </a:lnTo>
                  <a:lnTo>
                    <a:pt x="53" y="189"/>
                  </a:lnTo>
                  <a:lnTo>
                    <a:pt x="52" y="190"/>
                  </a:lnTo>
                  <a:lnTo>
                    <a:pt x="51" y="190"/>
                  </a:lnTo>
                  <a:lnTo>
                    <a:pt x="51" y="192"/>
                  </a:lnTo>
                  <a:lnTo>
                    <a:pt x="50" y="192"/>
                  </a:lnTo>
                  <a:lnTo>
                    <a:pt x="50" y="193"/>
                  </a:lnTo>
                  <a:lnTo>
                    <a:pt x="48" y="193"/>
                  </a:lnTo>
                  <a:lnTo>
                    <a:pt x="48" y="194"/>
                  </a:lnTo>
                  <a:lnTo>
                    <a:pt x="47" y="194"/>
                  </a:lnTo>
                  <a:lnTo>
                    <a:pt x="47" y="195"/>
                  </a:lnTo>
                  <a:lnTo>
                    <a:pt x="46" y="195"/>
                  </a:lnTo>
                  <a:lnTo>
                    <a:pt x="46" y="196"/>
                  </a:lnTo>
                  <a:lnTo>
                    <a:pt x="46" y="197"/>
                  </a:lnTo>
                  <a:lnTo>
                    <a:pt x="46" y="198"/>
                  </a:lnTo>
                  <a:lnTo>
                    <a:pt x="45" y="198"/>
                  </a:lnTo>
                  <a:lnTo>
                    <a:pt x="44" y="200"/>
                  </a:lnTo>
                  <a:lnTo>
                    <a:pt x="43" y="201"/>
                  </a:lnTo>
                  <a:lnTo>
                    <a:pt x="44" y="201"/>
                  </a:lnTo>
                  <a:lnTo>
                    <a:pt x="45" y="201"/>
                  </a:lnTo>
                  <a:lnTo>
                    <a:pt x="45" y="200"/>
                  </a:lnTo>
                  <a:lnTo>
                    <a:pt x="46" y="200"/>
                  </a:lnTo>
                  <a:lnTo>
                    <a:pt x="46" y="198"/>
                  </a:lnTo>
                  <a:lnTo>
                    <a:pt x="46" y="197"/>
                  </a:lnTo>
                  <a:lnTo>
                    <a:pt x="47" y="197"/>
                  </a:lnTo>
                  <a:lnTo>
                    <a:pt x="48" y="197"/>
                  </a:lnTo>
                  <a:lnTo>
                    <a:pt x="48" y="198"/>
                  </a:lnTo>
                  <a:lnTo>
                    <a:pt x="48" y="200"/>
                  </a:lnTo>
                  <a:lnTo>
                    <a:pt x="50" y="200"/>
                  </a:lnTo>
                  <a:lnTo>
                    <a:pt x="50" y="201"/>
                  </a:lnTo>
                  <a:lnTo>
                    <a:pt x="50" y="200"/>
                  </a:lnTo>
                  <a:lnTo>
                    <a:pt x="50" y="201"/>
                  </a:lnTo>
                  <a:lnTo>
                    <a:pt x="51" y="201"/>
                  </a:lnTo>
                  <a:lnTo>
                    <a:pt x="51" y="202"/>
                  </a:lnTo>
                  <a:lnTo>
                    <a:pt x="51" y="201"/>
                  </a:lnTo>
                  <a:lnTo>
                    <a:pt x="52" y="200"/>
                  </a:lnTo>
                  <a:lnTo>
                    <a:pt x="53" y="200"/>
                  </a:lnTo>
                  <a:lnTo>
                    <a:pt x="54" y="202"/>
                  </a:lnTo>
                  <a:lnTo>
                    <a:pt x="54" y="203"/>
                  </a:lnTo>
                  <a:lnTo>
                    <a:pt x="55" y="203"/>
                  </a:lnTo>
                  <a:lnTo>
                    <a:pt x="56" y="203"/>
                  </a:lnTo>
                  <a:lnTo>
                    <a:pt x="57" y="203"/>
                  </a:lnTo>
                  <a:lnTo>
                    <a:pt x="59" y="204"/>
                  </a:lnTo>
                  <a:lnTo>
                    <a:pt x="60" y="205"/>
                  </a:lnTo>
                  <a:lnTo>
                    <a:pt x="63" y="204"/>
                  </a:lnTo>
                  <a:lnTo>
                    <a:pt x="63" y="20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151">
              <a:extLst>
                <a:ext uri="{FF2B5EF4-FFF2-40B4-BE49-F238E27FC236}">
                  <a16:creationId xmlns:a16="http://schemas.microsoft.com/office/drawing/2014/main" id="{A1C6C920-5B5F-CE63-CBA6-4ED77C744E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0850" y="3055938"/>
              <a:ext cx="223838" cy="349250"/>
            </a:xfrm>
            <a:custGeom>
              <a:avLst/>
              <a:gdLst>
                <a:gd name="T0" fmla="*/ 11 w 141"/>
                <a:gd name="T1" fmla="*/ 116 h 220"/>
                <a:gd name="T2" fmla="*/ 20 w 141"/>
                <a:gd name="T3" fmla="*/ 113 h 220"/>
                <a:gd name="T4" fmla="*/ 27 w 141"/>
                <a:gd name="T5" fmla="*/ 102 h 220"/>
                <a:gd name="T6" fmla="*/ 28 w 141"/>
                <a:gd name="T7" fmla="*/ 92 h 220"/>
                <a:gd name="T8" fmla="*/ 35 w 141"/>
                <a:gd name="T9" fmla="*/ 76 h 220"/>
                <a:gd name="T10" fmla="*/ 40 w 141"/>
                <a:gd name="T11" fmla="*/ 82 h 220"/>
                <a:gd name="T12" fmla="*/ 45 w 141"/>
                <a:gd name="T13" fmla="*/ 91 h 220"/>
                <a:gd name="T14" fmla="*/ 57 w 141"/>
                <a:gd name="T15" fmla="*/ 89 h 220"/>
                <a:gd name="T16" fmla="*/ 66 w 141"/>
                <a:gd name="T17" fmla="*/ 84 h 220"/>
                <a:gd name="T18" fmla="*/ 76 w 141"/>
                <a:gd name="T19" fmla="*/ 90 h 220"/>
                <a:gd name="T20" fmla="*/ 86 w 141"/>
                <a:gd name="T21" fmla="*/ 96 h 220"/>
                <a:gd name="T22" fmla="*/ 95 w 141"/>
                <a:gd name="T23" fmla="*/ 91 h 220"/>
                <a:gd name="T24" fmla="*/ 102 w 141"/>
                <a:gd name="T25" fmla="*/ 83 h 220"/>
                <a:gd name="T26" fmla="*/ 105 w 141"/>
                <a:gd name="T27" fmla="*/ 73 h 220"/>
                <a:gd name="T28" fmla="*/ 98 w 141"/>
                <a:gd name="T29" fmla="*/ 69 h 220"/>
                <a:gd name="T30" fmla="*/ 88 w 141"/>
                <a:gd name="T31" fmla="*/ 60 h 220"/>
                <a:gd name="T32" fmla="*/ 88 w 141"/>
                <a:gd name="T33" fmla="*/ 53 h 220"/>
                <a:gd name="T34" fmla="*/ 80 w 141"/>
                <a:gd name="T35" fmla="*/ 59 h 220"/>
                <a:gd name="T36" fmla="*/ 76 w 141"/>
                <a:gd name="T37" fmla="*/ 58 h 220"/>
                <a:gd name="T38" fmla="*/ 77 w 141"/>
                <a:gd name="T39" fmla="*/ 44 h 220"/>
                <a:gd name="T40" fmla="*/ 75 w 141"/>
                <a:gd name="T41" fmla="*/ 33 h 220"/>
                <a:gd name="T42" fmla="*/ 70 w 141"/>
                <a:gd name="T43" fmla="*/ 23 h 220"/>
                <a:gd name="T44" fmla="*/ 64 w 141"/>
                <a:gd name="T45" fmla="*/ 18 h 220"/>
                <a:gd name="T46" fmla="*/ 72 w 141"/>
                <a:gd name="T47" fmla="*/ 13 h 220"/>
                <a:gd name="T48" fmla="*/ 78 w 141"/>
                <a:gd name="T49" fmla="*/ 5 h 220"/>
                <a:gd name="T50" fmla="*/ 83 w 141"/>
                <a:gd name="T51" fmla="*/ 1 h 220"/>
                <a:gd name="T52" fmla="*/ 88 w 141"/>
                <a:gd name="T53" fmla="*/ 7 h 220"/>
                <a:gd name="T54" fmla="*/ 97 w 141"/>
                <a:gd name="T55" fmla="*/ 10 h 220"/>
                <a:gd name="T56" fmla="*/ 102 w 141"/>
                <a:gd name="T57" fmla="*/ 16 h 220"/>
                <a:gd name="T58" fmla="*/ 114 w 141"/>
                <a:gd name="T59" fmla="*/ 27 h 220"/>
                <a:gd name="T60" fmla="*/ 131 w 141"/>
                <a:gd name="T61" fmla="*/ 32 h 220"/>
                <a:gd name="T62" fmla="*/ 139 w 141"/>
                <a:gd name="T63" fmla="*/ 41 h 220"/>
                <a:gd name="T64" fmla="*/ 131 w 141"/>
                <a:gd name="T65" fmla="*/ 56 h 220"/>
                <a:gd name="T66" fmla="*/ 128 w 141"/>
                <a:gd name="T67" fmla="*/ 65 h 220"/>
                <a:gd name="T68" fmla="*/ 123 w 141"/>
                <a:gd name="T69" fmla="*/ 73 h 220"/>
                <a:gd name="T70" fmla="*/ 119 w 141"/>
                <a:gd name="T71" fmla="*/ 81 h 220"/>
                <a:gd name="T72" fmla="*/ 118 w 141"/>
                <a:gd name="T73" fmla="*/ 88 h 220"/>
                <a:gd name="T74" fmla="*/ 113 w 141"/>
                <a:gd name="T75" fmla="*/ 88 h 220"/>
                <a:gd name="T76" fmla="*/ 105 w 141"/>
                <a:gd name="T77" fmla="*/ 94 h 220"/>
                <a:gd name="T78" fmla="*/ 96 w 141"/>
                <a:gd name="T79" fmla="*/ 100 h 220"/>
                <a:gd name="T80" fmla="*/ 88 w 141"/>
                <a:gd name="T81" fmla="*/ 108 h 220"/>
                <a:gd name="T82" fmla="*/ 81 w 141"/>
                <a:gd name="T83" fmla="*/ 116 h 220"/>
                <a:gd name="T84" fmla="*/ 75 w 141"/>
                <a:gd name="T85" fmla="*/ 125 h 220"/>
                <a:gd name="T86" fmla="*/ 71 w 141"/>
                <a:gd name="T87" fmla="*/ 133 h 220"/>
                <a:gd name="T88" fmla="*/ 63 w 141"/>
                <a:gd name="T89" fmla="*/ 134 h 220"/>
                <a:gd name="T90" fmla="*/ 58 w 141"/>
                <a:gd name="T91" fmla="*/ 142 h 220"/>
                <a:gd name="T92" fmla="*/ 1 w 141"/>
                <a:gd name="T93" fmla="*/ 123 h 220"/>
                <a:gd name="T94" fmla="*/ 7 w 141"/>
                <a:gd name="T95" fmla="*/ 68 h 220"/>
                <a:gd name="T96" fmla="*/ 1 w 141"/>
                <a:gd name="T97" fmla="*/ 68 h 220"/>
                <a:gd name="T98" fmla="*/ 5 w 141"/>
                <a:gd name="T99" fmla="*/ 56 h 220"/>
                <a:gd name="T100" fmla="*/ 9 w 141"/>
                <a:gd name="T101" fmla="*/ 46 h 220"/>
                <a:gd name="T102" fmla="*/ 15 w 141"/>
                <a:gd name="T103" fmla="*/ 36 h 220"/>
                <a:gd name="T104" fmla="*/ 21 w 141"/>
                <a:gd name="T105" fmla="*/ 31 h 220"/>
                <a:gd name="T106" fmla="*/ 31 w 141"/>
                <a:gd name="T107" fmla="*/ 31 h 220"/>
                <a:gd name="T108" fmla="*/ 41 w 141"/>
                <a:gd name="T109" fmla="*/ 32 h 220"/>
                <a:gd name="T110" fmla="*/ 48 w 141"/>
                <a:gd name="T111" fmla="*/ 38 h 220"/>
                <a:gd name="T112" fmla="*/ 43 w 141"/>
                <a:gd name="T113" fmla="*/ 47 h 220"/>
                <a:gd name="T114" fmla="*/ 37 w 141"/>
                <a:gd name="T115" fmla="*/ 52 h 220"/>
                <a:gd name="T116" fmla="*/ 25 w 141"/>
                <a:gd name="T117" fmla="*/ 49 h 220"/>
                <a:gd name="T118" fmla="*/ 12 w 141"/>
                <a:gd name="T119" fmla="*/ 55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1" h="220">
                  <a:moveTo>
                    <a:pt x="0" y="122"/>
                  </a:moveTo>
                  <a:lnTo>
                    <a:pt x="0" y="120"/>
                  </a:lnTo>
                  <a:lnTo>
                    <a:pt x="1" y="120"/>
                  </a:lnTo>
                  <a:lnTo>
                    <a:pt x="3" y="120"/>
                  </a:lnTo>
                  <a:lnTo>
                    <a:pt x="2" y="120"/>
                  </a:lnTo>
                  <a:lnTo>
                    <a:pt x="2" y="119"/>
                  </a:lnTo>
                  <a:lnTo>
                    <a:pt x="2" y="118"/>
                  </a:lnTo>
                  <a:lnTo>
                    <a:pt x="3" y="114"/>
                  </a:lnTo>
                  <a:lnTo>
                    <a:pt x="6" y="111"/>
                  </a:lnTo>
                  <a:lnTo>
                    <a:pt x="7" y="111"/>
                  </a:lnTo>
                  <a:lnTo>
                    <a:pt x="7" y="113"/>
                  </a:lnTo>
                  <a:lnTo>
                    <a:pt x="10" y="115"/>
                  </a:lnTo>
                  <a:lnTo>
                    <a:pt x="11" y="116"/>
                  </a:lnTo>
                  <a:lnTo>
                    <a:pt x="12" y="116"/>
                  </a:lnTo>
                  <a:lnTo>
                    <a:pt x="14" y="117"/>
                  </a:lnTo>
                  <a:lnTo>
                    <a:pt x="15" y="117"/>
                  </a:lnTo>
                  <a:lnTo>
                    <a:pt x="16" y="117"/>
                  </a:lnTo>
                  <a:lnTo>
                    <a:pt x="17" y="117"/>
                  </a:lnTo>
                  <a:lnTo>
                    <a:pt x="18" y="116"/>
                  </a:lnTo>
                  <a:lnTo>
                    <a:pt x="19" y="116"/>
                  </a:lnTo>
                  <a:lnTo>
                    <a:pt x="19" y="115"/>
                  </a:lnTo>
                  <a:lnTo>
                    <a:pt x="20" y="115"/>
                  </a:lnTo>
                  <a:lnTo>
                    <a:pt x="20" y="114"/>
                  </a:lnTo>
                  <a:lnTo>
                    <a:pt x="19" y="114"/>
                  </a:lnTo>
                  <a:lnTo>
                    <a:pt x="19" y="113"/>
                  </a:lnTo>
                  <a:lnTo>
                    <a:pt x="20" y="113"/>
                  </a:lnTo>
                  <a:lnTo>
                    <a:pt x="19" y="113"/>
                  </a:lnTo>
                  <a:lnTo>
                    <a:pt x="20" y="111"/>
                  </a:lnTo>
                  <a:lnTo>
                    <a:pt x="20" y="110"/>
                  </a:lnTo>
                  <a:lnTo>
                    <a:pt x="20" y="109"/>
                  </a:lnTo>
                  <a:lnTo>
                    <a:pt x="23" y="110"/>
                  </a:lnTo>
                  <a:lnTo>
                    <a:pt x="24" y="110"/>
                  </a:lnTo>
                  <a:lnTo>
                    <a:pt x="24" y="109"/>
                  </a:lnTo>
                  <a:lnTo>
                    <a:pt x="24" y="106"/>
                  </a:lnTo>
                  <a:lnTo>
                    <a:pt x="25" y="106"/>
                  </a:lnTo>
                  <a:lnTo>
                    <a:pt x="25" y="105"/>
                  </a:lnTo>
                  <a:lnTo>
                    <a:pt x="26" y="105"/>
                  </a:lnTo>
                  <a:lnTo>
                    <a:pt x="26" y="103"/>
                  </a:lnTo>
                  <a:lnTo>
                    <a:pt x="27" y="102"/>
                  </a:lnTo>
                  <a:lnTo>
                    <a:pt x="28" y="102"/>
                  </a:lnTo>
                  <a:lnTo>
                    <a:pt x="28" y="101"/>
                  </a:lnTo>
                  <a:lnTo>
                    <a:pt x="28" y="102"/>
                  </a:lnTo>
                  <a:lnTo>
                    <a:pt x="28" y="101"/>
                  </a:lnTo>
                  <a:lnTo>
                    <a:pt x="29" y="100"/>
                  </a:lnTo>
                  <a:lnTo>
                    <a:pt x="29" y="99"/>
                  </a:lnTo>
                  <a:lnTo>
                    <a:pt x="29" y="98"/>
                  </a:lnTo>
                  <a:lnTo>
                    <a:pt x="28" y="97"/>
                  </a:lnTo>
                  <a:lnTo>
                    <a:pt x="28" y="96"/>
                  </a:lnTo>
                  <a:lnTo>
                    <a:pt x="28" y="94"/>
                  </a:lnTo>
                  <a:lnTo>
                    <a:pt x="27" y="94"/>
                  </a:lnTo>
                  <a:lnTo>
                    <a:pt x="27" y="93"/>
                  </a:lnTo>
                  <a:lnTo>
                    <a:pt x="28" y="92"/>
                  </a:lnTo>
                  <a:lnTo>
                    <a:pt x="28" y="90"/>
                  </a:lnTo>
                  <a:lnTo>
                    <a:pt x="29" y="90"/>
                  </a:lnTo>
                  <a:lnTo>
                    <a:pt x="28" y="88"/>
                  </a:lnTo>
                  <a:lnTo>
                    <a:pt x="28" y="85"/>
                  </a:lnTo>
                  <a:lnTo>
                    <a:pt x="28" y="82"/>
                  </a:lnTo>
                  <a:lnTo>
                    <a:pt x="29" y="77"/>
                  </a:lnTo>
                  <a:lnTo>
                    <a:pt x="32" y="78"/>
                  </a:lnTo>
                  <a:lnTo>
                    <a:pt x="32" y="80"/>
                  </a:lnTo>
                  <a:lnTo>
                    <a:pt x="33" y="78"/>
                  </a:lnTo>
                  <a:lnTo>
                    <a:pt x="33" y="77"/>
                  </a:lnTo>
                  <a:lnTo>
                    <a:pt x="34" y="77"/>
                  </a:lnTo>
                  <a:lnTo>
                    <a:pt x="35" y="77"/>
                  </a:lnTo>
                  <a:lnTo>
                    <a:pt x="35" y="76"/>
                  </a:lnTo>
                  <a:lnTo>
                    <a:pt x="36" y="76"/>
                  </a:lnTo>
                  <a:lnTo>
                    <a:pt x="37" y="76"/>
                  </a:lnTo>
                  <a:lnTo>
                    <a:pt x="36" y="76"/>
                  </a:lnTo>
                  <a:lnTo>
                    <a:pt x="36" y="77"/>
                  </a:lnTo>
                  <a:lnTo>
                    <a:pt x="37" y="77"/>
                  </a:lnTo>
                  <a:lnTo>
                    <a:pt x="36" y="77"/>
                  </a:lnTo>
                  <a:lnTo>
                    <a:pt x="37" y="77"/>
                  </a:lnTo>
                  <a:lnTo>
                    <a:pt x="37" y="78"/>
                  </a:lnTo>
                  <a:lnTo>
                    <a:pt x="37" y="80"/>
                  </a:lnTo>
                  <a:lnTo>
                    <a:pt x="38" y="80"/>
                  </a:lnTo>
                  <a:lnTo>
                    <a:pt x="40" y="80"/>
                  </a:lnTo>
                  <a:lnTo>
                    <a:pt x="40" y="81"/>
                  </a:lnTo>
                  <a:lnTo>
                    <a:pt x="40" y="82"/>
                  </a:lnTo>
                  <a:lnTo>
                    <a:pt x="38" y="82"/>
                  </a:lnTo>
                  <a:lnTo>
                    <a:pt x="40" y="82"/>
                  </a:lnTo>
                  <a:lnTo>
                    <a:pt x="40" y="83"/>
                  </a:lnTo>
                  <a:lnTo>
                    <a:pt x="40" y="84"/>
                  </a:lnTo>
                  <a:lnTo>
                    <a:pt x="40" y="85"/>
                  </a:lnTo>
                  <a:lnTo>
                    <a:pt x="41" y="85"/>
                  </a:lnTo>
                  <a:lnTo>
                    <a:pt x="42" y="86"/>
                  </a:lnTo>
                  <a:lnTo>
                    <a:pt x="43" y="86"/>
                  </a:lnTo>
                  <a:lnTo>
                    <a:pt x="43" y="88"/>
                  </a:lnTo>
                  <a:lnTo>
                    <a:pt x="43" y="89"/>
                  </a:lnTo>
                  <a:lnTo>
                    <a:pt x="43" y="90"/>
                  </a:lnTo>
                  <a:lnTo>
                    <a:pt x="43" y="91"/>
                  </a:lnTo>
                  <a:lnTo>
                    <a:pt x="45" y="91"/>
                  </a:lnTo>
                  <a:lnTo>
                    <a:pt x="45" y="93"/>
                  </a:lnTo>
                  <a:lnTo>
                    <a:pt x="46" y="93"/>
                  </a:lnTo>
                  <a:lnTo>
                    <a:pt x="46" y="94"/>
                  </a:lnTo>
                  <a:lnTo>
                    <a:pt x="48" y="94"/>
                  </a:lnTo>
                  <a:lnTo>
                    <a:pt x="48" y="93"/>
                  </a:lnTo>
                  <a:lnTo>
                    <a:pt x="49" y="93"/>
                  </a:lnTo>
                  <a:lnTo>
                    <a:pt x="49" y="92"/>
                  </a:lnTo>
                  <a:lnTo>
                    <a:pt x="49" y="91"/>
                  </a:lnTo>
                  <a:lnTo>
                    <a:pt x="52" y="90"/>
                  </a:lnTo>
                  <a:lnTo>
                    <a:pt x="53" y="90"/>
                  </a:lnTo>
                  <a:lnTo>
                    <a:pt x="54" y="91"/>
                  </a:lnTo>
                  <a:lnTo>
                    <a:pt x="55" y="90"/>
                  </a:lnTo>
                  <a:lnTo>
                    <a:pt x="57" y="89"/>
                  </a:lnTo>
                  <a:lnTo>
                    <a:pt x="55" y="89"/>
                  </a:lnTo>
                  <a:lnTo>
                    <a:pt x="57" y="89"/>
                  </a:lnTo>
                  <a:lnTo>
                    <a:pt x="57" y="88"/>
                  </a:lnTo>
                  <a:lnTo>
                    <a:pt x="60" y="88"/>
                  </a:lnTo>
                  <a:lnTo>
                    <a:pt x="60" y="86"/>
                  </a:lnTo>
                  <a:lnTo>
                    <a:pt x="61" y="86"/>
                  </a:lnTo>
                  <a:lnTo>
                    <a:pt x="61" y="85"/>
                  </a:lnTo>
                  <a:lnTo>
                    <a:pt x="61" y="84"/>
                  </a:lnTo>
                  <a:lnTo>
                    <a:pt x="62" y="84"/>
                  </a:lnTo>
                  <a:lnTo>
                    <a:pt x="62" y="83"/>
                  </a:lnTo>
                  <a:lnTo>
                    <a:pt x="63" y="83"/>
                  </a:lnTo>
                  <a:lnTo>
                    <a:pt x="64" y="83"/>
                  </a:lnTo>
                  <a:lnTo>
                    <a:pt x="66" y="84"/>
                  </a:lnTo>
                  <a:lnTo>
                    <a:pt x="67" y="85"/>
                  </a:lnTo>
                  <a:lnTo>
                    <a:pt x="69" y="86"/>
                  </a:lnTo>
                  <a:lnTo>
                    <a:pt x="70" y="86"/>
                  </a:lnTo>
                  <a:lnTo>
                    <a:pt x="70" y="88"/>
                  </a:lnTo>
                  <a:lnTo>
                    <a:pt x="71" y="88"/>
                  </a:lnTo>
                  <a:lnTo>
                    <a:pt x="71" y="89"/>
                  </a:lnTo>
                  <a:lnTo>
                    <a:pt x="72" y="89"/>
                  </a:lnTo>
                  <a:lnTo>
                    <a:pt x="72" y="90"/>
                  </a:lnTo>
                  <a:lnTo>
                    <a:pt x="74" y="90"/>
                  </a:lnTo>
                  <a:lnTo>
                    <a:pt x="75" y="90"/>
                  </a:lnTo>
                  <a:lnTo>
                    <a:pt x="76" y="90"/>
                  </a:lnTo>
                  <a:lnTo>
                    <a:pt x="76" y="89"/>
                  </a:lnTo>
                  <a:lnTo>
                    <a:pt x="76" y="90"/>
                  </a:lnTo>
                  <a:lnTo>
                    <a:pt x="76" y="91"/>
                  </a:lnTo>
                  <a:lnTo>
                    <a:pt x="77" y="91"/>
                  </a:lnTo>
                  <a:lnTo>
                    <a:pt x="78" y="91"/>
                  </a:lnTo>
                  <a:lnTo>
                    <a:pt x="79" y="91"/>
                  </a:lnTo>
                  <a:lnTo>
                    <a:pt x="80" y="91"/>
                  </a:lnTo>
                  <a:lnTo>
                    <a:pt x="81" y="92"/>
                  </a:lnTo>
                  <a:lnTo>
                    <a:pt x="83" y="92"/>
                  </a:lnTo>
                  <a:lnTo>
                    <a:pt x="84" y="92"/>
                  </a:lnTo>
                  <a:lnTo>
                    <a:pt x="84" y="93"/>
                  </a:lnTo>
                  <a:lnTo>
                    <a:pt x="85" y="94"/>
                  </a:lnTo>
                  <a:lnTo>
                    <a:pt x="86" y="93"/>
                  </a:lnTo>
                  <a:lnTo>
                    <a:pt x="86" y="94"/>
                  </a:lnTo>
                  <a:lnTo>
                    <a:pt x="86" y="96"/>
                  </a:lnTo>
                  <a:lnTo>
                    <a:pt x="87" y="96"/>
                  </a:lnTo>
                  <a:lnTo>
                    <a:pt x="87" y="94"/>
                  </a:lnTo>
                  <a:lnTo>
                    <a:pt x="87" y="96"/>
                  </a:lnTo>
                  <a:lnTo>
                    <a:pt x="89" y="96"/>
                  </a:lnTo>
                  <a:lnTo>
                    <a:pt x="91" y="96"/>
                  </a:lnTo>
                  <a:lnTo>
                    <a:pt x="93" y="97"/>
                  </a:lnTo>
                  <a:lnTo>
                    <a:pt x="93" y="96"/>
                  </a:lnTo>
                  <a:lnTo>
                    <a:pt x="94" y="96"/>
                  </a:lnTo>
                  <a:lnTo>
                    <a:pt x="94" y="94"/>
                  </a:lnTo>
                  <a:lnTo>
                    <a:pt x="94" y="93"/>
                  </a:lnTo>
                  <a:lnTo>
                    <a:pt x="94" y="92"/>
                  </a:lnTo>
                  <a:lnTo>
                    <a:pt x="95" y="92"/>
                  </a:lnTo>
                  <a:lnTo>
                    <a:pt x="95" y="91"/>
                  </a:lnTo>
                  <a:lnTo>
                    <a:pt x="96" y="91"/>
                  </a:lnTo>
                  <a:lnTo>
                    <a:pt x="96" y="90"/>
                  </a:lnTo>
                  <a:lnTo>
                    <a:pt x="96" y="89"/>
                  </a:lnTo>
                  <a:lnTo>
                    <a:pt x="96" y="88"/>
                  </a:lnTo>
                  <a:lnTo>
                    <a:pt x="96" y="86"/>
                  </a:lnTo>
                  <a:lnTo>
                    <a:pt x="97" y="86"/>
                  </a:lnTo>
                  <a:lnTo>
                    <a:pt x="97" y="85"/>
                  </a:lnTo>
                  <a:lnTo>
                    <a:pt x="98" y="85"/>
                  </a:lnTo>
                  <a:lnTo>
                    <a:pt x="100" y="85"/>
                  </a:lnTo>
                  <a:lnTo>
                    <a:pt x="100" y="84"/>
                  </a:lnTo>
                  <a:lnTo>
                    <a:pt x="101" y="84"/>
                  </a:lnTo>
                  <a:lnTo>
                    <a:pt x="101" y="83"/>
                  </a:lnTo>
                  <a:lnTo>
                    <a:pt x="102" y="83"/>
                  </a:lnTo>
                  <a:lnTo>
                    <a:pt x="102" y="82"/>
                  </a:lnTo>
                  <a:lnTo>
                    <a:pt x="103" y="82"/>
                  </a:lnTo>
                  <a:lnTo>
                    <a:pt x="103" y="81"/>
                  </a:lnTo>
                  <a:lnTo>
                    <a:pt x="104" y="80"/>
                  </a:lnTo>
                  <a:lnTo>
                    <a:pt x="103" y="80"/>
                  </a:lnTo>
                  <a:lnTo>
                    <a:pt x="103" y="78"/>
                  </a:lnTo>
                  <a:lnTo>
                    <a:pt x="103" y="77"/>
                  </a:lnTo>
                  <a:lnTo>
                    <a:pt x="103" y="76"/>
                  </a:lnTo>
                  <a:lnTo>
                    <a:pt x="104" y="76"/>
                  </a:lnTo>
                  <a:lnTo>
                    <a:pt x="104" y="75"/>
                  </a:lnTo>
                  <a:lnTo>
                    <a:pt x="105" y="75"/>
                  </a:lnTo>
                  <a:lnTo>
                    <a:pt x="105" y="74"/>
                  </a:lnTo>
                  <a:lnTo>
                    <a:pt x="105" y="73"/>
                  </a:lnTo>
                  <a:lnTo>
                    <a:pt x="105" y="72"/>
                  </a:lnTo>
                  <a:lnTo>
                    <a:pt x="105" y="71"/>
                  </a:lnTo>
                  <a:lnTo>
                    <a:pt x="105" y="69"/>
                  </a:lnTo>
                  <a:lnTo>
                    <a:pt x="104" y="69"/>
                  </a:lnTo>
                  <a:lnTo>
                    <a:pt x="104" y="68"/>
                  </a:lnTo>
                  <a:lnTo>
                    <a:pt x="103" y="68"/>
                  </a:lnTo>
                  <a:lnTo>
                    <a:pt x="103" y="69"/>
                  </a:lnTo>
                  <a:lnTo>
                    <a:pt x="103" y="71"/>
                  </a:lnTo>
                  <a:lnTo>
                    <a:pt x="102" y="71"/>
                  </a:lnTo>
                  <a:lnTo>
                    <a:pt x="101" y="69"/>
                  </a:lnTo>
                  <a:lnTo>
                    <a:pt x="100" y="71"/>
                  </a:lnTo>
                  <a:lnTo>
                    <a:pt x="98" y="68"/>
                  </a:lnTo>
                  <a:lnTo>
                    <a:pt x="98" y="69"/>
                  </a:lnTo>
                  <a:lnTo>
                    <a:pt x="97" y="69"/>
                  </a:lnTo>
                  <a:lnTo>
                    <a:pt x="95" y="68"/>
                  </a:lnTo>
                  <a:lnTo>
                    <a:pt x="94" y="67"/>
                  </a:lnTo>
                  <a:lnTo>
                    <a:pt x="93" y="67"/>
                  </a:lnTo>
                  <a:lnTo>
                    <a:pt x="93" y="66"/>
                  </a:lnTo>
                  <a:lnTo>
                    <a:pt x="92" y="66"/>
                  </a:lnTo>
                  <a:lnTo>
                    <a:pt x="91" y="65"/>
                  </a:lnTo>
                  <a:lnTo>
                    <a:pt x="91" y="64"/>
                  </a:lnTo>
                  <a:lnTo>
                    <a:pt x="89" y="63"/>
                  </a:lnTo>
                  <a:lnTo>
                    <a:pt x="88" y="63"/>
                  </a:lnTo>
                  <a:lnTo>
                    <a:pt x="88" y="61"/>
                  </a:lnTo>
                  <a:lnTo>
                    <a:pt x="87" y="60"/>
                  </a:lnTo>
                  <a:lnTo>
                    <a:pt x="88" y="60"/>
                  </a:lnTo>
                  <a:lnTo>
                    <a:pt x="88" y="58"/>
                  </a:lnTo>
                  <a:lnTo>
                    <a:pt x="89" y="58"/>
                  </a:lnTo>
                  <a:lnTo>
                    <a:pt x="89" y="57"/>
                  </a:lnTo>
                  <a:lnTo>
                    <a:pt x="91" y="57"/>
                  </a:lnTo>
                  <a:lnTo>
                    <a:pt x="92" y="57"/>
                  </a:lnTo>
                  <a:lnTo>
                    <a:pt x="92" y="56"/>
                  </a:lnTo>
                  <a:lnTo>
                    <a:pt x="93" y="56"/>
                  </a:lnTo>
                  <a:lnTo>
                    <a:pt x="92" y="56"/>
                  </a:lnTo>
                  <a:lnTo>
                    <a:pt x="91" y="56"/>
                  </a:lnTo>
                  <a:lnTo>
                    <a:pt x="91" y="55"/>
                  </a:lnTo>
                  <a:lnTo>
                    <a:pt x="89" y="55"/>
                  </a:lnTo>
                  <a:lnTo>
                    <a:pt x="89" y="53"/>
                  </a:lnTo>
                  <a:lnTo>
                    <a:pt x="88" y="53"/>
                  </a:lnTo>
                  <a:lnTo>
                    <a:pt x="89" y="53"/>
                  </a:lnTo>
                  <a:lnTo>
                    <a:pt x="88" y="53"/>
                  </a:lnTo>
                  <a:lnTo>
                    <a:pt x="87" y="53"/>
                  </a:lnTo>
                  <a:lnTo>
                    <a:pt x="87" y="55"/>
                  </a:lnTo>
                  <a:lnTo>
                    <a:pt x="86" y="55"/>
                  </a:lnTo>
                  <a:lnTo>
                    <a:pt x="85" y="55"/>
                  </a:lnTo>
                  <a:lnTo>
                    <a:pt x="85" y="56"/>
                  </a:lnTo>
                  <a:lnTo>
                    <a:pt x="84" y="56"/>
                  </a:lnTo>
                  <a:lnTo>
                    <a:pt x="84" y="57"/>
                  </a:lnTo>
                  <a:lnTo>
                    <a:pt x="83" y="57"/>
                  </a:lnTo>
                  <a:lnTo>
                    <a:pt x="81" y="57"/>
                  </a:lnTo>
                  <a:lnTo>
                    <a:pt x="81" y="58"/>
                  </a:lnTo>
                  <a:lnTo>
                    <a:pt x="80" y="59"/>
                  </a:lnTo>
                  <a:lnTo>
                    <a:pt x="80" y="58"/>
                  </a:lnTo>
                  <a:lnTo>
                    <a:pt x="80" y="59"/>
                  </a:lnTo>
                  <a:lnTo>
                    <a:pt x="79" y="59"/>
                  </a:lnTo>
                  <a:lnTo>
                    <a:pt x="79" y="60"/>
                  </a:lnTo>
                  <a:lnTo>
                    <a:pt x="79" y="61"/>
                  </a:lnTo>
                  <a:lnTo>
                    <a:pt x="80" y="61"/>
                  </a:lnTo>
                  <a:lnTo>
                    <a:pt x="79" y="61"/>
                  </a:lnTo>
                  <a:lnTo>
                    <a:pt x="80" y="61"/>
                  </a:lnTo>
                  <a:lnTo>
                    <a:pt x="79" y="61"/>
                  </a:lnTo>
                  <a:lnTo>
                    <a:pt x="79" y="63"/>
                  </a:lnTo>
                  <a:lnTo>
                    <a:pt x="76" y="61"/>
                  </a:lnTo>
                  <a:lnTo>
                    <a:pt x="76" y="59"/>
                  </a:lnTo>
                  <a:lnTo>
                    <a:pt x="76" y="58"/>
                  </a:lnTo>
                  <a:lnTo>
                    <a:pt x="76" y="57"/>
                  </a:lnTo>
                  <a:lnTo>
                    <a:pt x="77" y="56"/>
                  </a:lnTo>
                  <a:lnTo>
                    <a:pt x="77" y="55"/>
                  </a:lnTo>
                  <a:lnTo>
                    <a:pt x="78" y="53"/>
                  </a:lnTo>
                  <a:lnTo>
                    <a:pt x="78" y="52"/>
                  </a:lnTo>
                  <a:lnTo>
                    <a:pt x="78" y="51"/>
                  </a:lnTo>
                  <a:lnTo>
                    <a:pt x="78" y="50"/>
                  </a:lnTo>
                  <a:lnTo>
                    <a:pt x="78" y="49"/>
                  </a:lnTo>
                  <a:lnTo>
                    <a:pt x="78" y="48"/>
                  </a:lnTo>
                  <a:lnTo>
                    <a:pt x="78" y="47"/>
                  </a:lnTo>
                  <a:lnTo>
                    <a:pt x="77" y="47"/>
                  </a:lnTo>
                  <a:lnTo>
                    <a:pt x="77" y="46"/>
                  </a:lnTo>
                  <a:lnTo>
                    <a:pt x="77" y="44"/>
                  </a:lnTo>
                  <a:lnTo>
                    <a:pt x="78" y="44"/>
                  </a:lnTo>
                  <a:lnTo>
                    <a:pt x="78" y="43"/>
                  </a:lnTo>
                  <a:lnTo>
                    <a:pt x="78" y="42"/>
                  </a:lnTo>
                  <a:lnTo>
                    <a:pt x="77" y="42"/>
                  </a:lnTo>
                  <a:lnTo>
                    <a:pt x="76" y="42"/>
                  </a:lnTo>
                  <a:lnTo>
                    <a:pt x="76" y="41"/>
                  </a:lnTo>
                  <a:lnTo>
                    <a:pt x="76" y="40"/>
                  </a:lnTo>
                  <a:lnTo>
                    <a:pt x="76" y="39"/>
                  </a:lnTo>
                  <a:lnTo>
                    <a:pt x="75" y="38"/>
                  </a:lnTo>
                  <a:lnTo>
                    <a:pt x="75" y="36"/>
                  </a:lnTo>
                  <a:lnTo>
                    <a:pt x="75" y="35"/>
                  </a:lnTo>
                  <a:lnTo>
                    <a:pt x="75" y="34"/>
                  </a:lnTo>
                  <a:lnTo>
                    <a:pt x="75" y="33"/>
                  </a:lnTo>
                  <a:lnTo>
                    <a:pt x="74" y="33"/>
                  </a:lnTo>
                  <a:lnTo>
                    <a:pt x="74" y="32"/>
                  </a:lnTo>
                  <a:lnTo>
                    <a:pt x="74" y="31"/>
                  </a:lnTo>
                  <a:lnTo>
                    <a:pt x="72" y="31"/>
                  </a:lnTo>
                  <a:lnTo>
                    <a:pt x="72" y="30"/>
                  </a:lnTo>
                  <a:lnTo>
                    <a:pt x="72" y="28"/>
                  </a:lnTo>
                  <a:lnTo>
                    <a:pt x="72" y="27"/>
                  </a:lnTo>
                  <a:lnTo>
                    <a:pt x="71" y="27"/>
                  </a:lnTo>
                  <a:lnTo>
                    <a:pt x="71" y="26"/>
                  </a:lnTo>
                  <a:lnTo>
                    <a:pt x="71" y="25"/>
                  </a:lnTo>
                  <a:lnTo>
                    <a:pt x="71" y="24"/>
                  </a:lnTo>
                  <a:lnTo>
                    <a:pt x="71" y="23"/>
                  </a:lnTo>
                  <a:lnTo>
                    <a:pt x="70" y="23"/>
                  </a:lnTo>
                  <a:lnTo>
                    <a:pt x="71" y="23"/>
                  </a:lnTo>
                  <a:lnTo>
                    <a:pt x="70" y="23"/>
                  </a:lnTo>
                  <a:lnTo>
                    <a:pt x="70" y="22"/>
                  </a:lnTo>
                  <a:lnTo>
                    <a:pt x="70" y="21"/>
                  </a:lnTo>
                  <a:lnTo>
                    <a:pt x="69" y="21"/>
                  </a:lnTo>
                  <a:lnTo>
                    <a:pt x="68" y="21"/>
                  </a:lnTo>
                  <a:lnTo>
                    <a:pt x="68" y="22"/>
                  </a:lnTo>
                  <a:lnTo>
                    <a:pt x="67" y="21"/>
                  </a:lnTo>
                  <a:lnTo>
                    <a:pt x="67" y="22"/>
                  </a:lnTo>
                  <a:lnTo>
                    <a:pt x="67" y="21"/>
                  </a:lnTo>
                  <a:lnTo>
                    <a:pt x="67" y="19"/>
                  </a:lnTo>
                  <a:lnTo>
                    <a:pt x="66" y="19"/>
                  </a:lnTo>
                  <a:lnTo>
                    <a:pt x="64" y="18"/>
                  </a:lnTo>
                  <a:lnTo>
                    <a:pt x="66" y="18"/>
                  </a:lnTo>
                  <a:lnTo>
                    <a:pt x="66" y="17"/>
                  </a:lnTo>
                  <a:lnTo>
                    <a:pt x="67" y="17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68" y="15"/>
                  </a:lnTo>
                  <a:lnTo>
                    <a:pt x="69" y="15"/>
                  </a:lnTo>
                  <a:lnTo>
                    <a:pt x="70" y="14"/>
                  </a:lnTo>
                  <a:lnTo>
                    <a:pt x="70" y="15"/>
                  </a:lnTo>
                  <a:lnTo>
                    <a:pt x="70" y="14"/>
                  </a:lnTo>
                  <a:lnTo>
                    <a:pt x="71" y="14"/>
                  </a:lnTo>
                  <a:lnTo>
                    <a:pt x="71" y="13"/>
                  </a:lnTo>
                  <a:lnTo>
                    <a:pt x="72" y="13"/>
                  </a:lnTo>
                  <a:lnTo>
                    <a:pt x="74" y="13"/>
                  </a:lnTo>
                  <a:lnTo>
                    <a:pt x="75" y="13"/>
                  </a:lnTo>
                  <a:lnTo>
                    <a:pt x="76" y="13"/>
                  </a:lnTo>
                  <a:lnTo>
                    <a:pt x="76" y="11"/>
                  </a:lnTo>
                  <a:lnTo>
                    <a:pt x="77" y="11"/>
                  </a:lnTo>
                  <a:lnTo>
                    <a:pt x="78" y="10"/>
                  </a:lnTo>
                  <a:lnTo>
                    <a:pt x="79" y="9"/>
                  </a:lnTo>
                  <a:lnTo>
                    <a:pt x="78" y="9"/>
                  </a:lnTo>
                  <a:lnTo>
                    <a:pt x="78" y="8"/>
                  </a:lnTo>
                  <a:lnTo>
                    <a:pt x="77" y="7"/>
                  </a:lnTo>
                  <a:lnTo>
                    <a:pt x="76" y="5"/>
                  </a:lnTo>
                  <a:lnTo>
                    <a:pt x="77" y="5"/>
                  </a:lnTo>
                  <a:lnTo>
                    <a:pt x="78" y="5"/>
                  </a:lnTo>
                  <a:lnTo>
                    <a:pt x="78" y="4"/>
                  </a:lnTo>
                  <a:lnTo>
                    <a:pt x="78" y="2"/>
                  </a:lnTo>
                  <a:lnTo>
                    <a:pt x="79" y="2"/>
                  </a:lnTo>
                  <a:lnTo>
                    <a:pt x="79" y="1"/>
                  </a:lnTo>
                  <a:lnTo>
                    <a:pt x="79" y="0"/>
                  </a:lnTo>
                  <a:lnTo>
                    <a:pt x="80" y="0"/>
                  </a:lnTo>
                  <a:lnTo>
                    <a:pt x="80" y="1"/>
                  </a:lnTo>
                  <a:lnTo>
                    <a:pt x="80" y="0"/>
                  </a:lnTo>
                  <a:lnTo>
                    <a:pt x="80" y="1"/>
                  </a:lnTo>
                  <a:lnTo>
                    <a:pt x="80" y="0"/>
                  </a:lnTo>
                  <a:lnTo>
                    <a:pt x="81" y="0"/>
                  </a:lnTo>
                  <a:lnTo>
                    <a:pt x="83" y="0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3" y="1"/>
                  </a:lnTo>
                  <a:lnTo>
                    <a:pt x="84" y="1"/>
                  </a:lnTo>
                  <a:lnTo>
                    <a:pt x="85" y="1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86" y="4"/>
                  </a:lnTo>
                  <a:lnTo>
                    <a:pt x="86" y="5"/>
                  </a:lnTo>
                  <a:lnTo>
                    <a:pt x="87" y="6"/>
                  </a:lnTo>
                  <a:lnTo>
                    <a:pt x="87" y="7"/>
                  </a:lnTo>
                  <a:lnTo>
                    <a:pt x="87" y="8"/>
                  </a:lnTo>
                  <a:lnTo>
                    <a:pt x="88" y="8"/>
                  </a:lnTo>
                  <a:lnTo>
                    <a:pt x="88" y="7"/>
                  </a:lnTo>
                  <a:lnTo>
                    <a:pt x="89" y="7"/>
                  </a:lnTo>
                  <a:lnTo>
                    <a:pt x="91" y="7"/>
                  </a:lnTo>
                  <a:lnTo>
                    <a:pt x="92" y="7"/>
                  </a:lnTo>
                  <a:lnTo>
                    <a:pt x="92" y="8"/>
                  </a:lnTo>
                  <a:lnTo>
                    <a:pt x="93" y="9"/>
                  </a:lnTo>
                  <a:lnTo>
                    <a:pt x="93" y="10"/>
                  </a:lnTo>
                  <a:lnTo>
                    <a:pt x="93" y="11"/>
                  </a:lnTo>
                  <a:lnTo>
                    <a:pt x="93" y="13"/>
                  </a:lnTo>
                  <a:lnTo>
                    <a:pt x="94" y="11"/>
                  </a:lnTo>
                  <a:lnTo>
                    <a:pt x="95" y="11"/>
                  </a:lnTo>
                  <a:lnTo>
                    <a:pt x="95" y="10"/>
                  </a:lnTo>
                  <a:lnTo>
                    <a:pt x="96" y="10"/>
                  </a:lnTo>
                  <a:lnTo>
                    <a:pt x="97" y="10"/>
                  </a:lnTo>
                  <a:lnTo>
                    <a:pt x="97" y="9"/>
                  </a:lnTo>
                  <a:lnTo>
                    <a:pt x="98" y="9"/>
                  </a:lnTo>
                  <a:lnTo>
                    <a:pt x="98" y="10"/>
                  </a:lnTo>
                  <a:lnTo>
                    <a:pt x="100" y="10"/>
                  </a:lnTo>
                  <a:lnTo>
                    <a:pt x="100" y="9"/>
                  </a:lnTo>
                  <a:lnTo>
                    <a:pt x="101" y="10"/>
                  </a:lnTo>
                  <a:lnTo>
                    <a:pt x="100" y="10"/>
                  </a:lnTo>
                  <a:lnTo>
                    <a:pt x="101" y="11"/>
                  </a:lnTo>
                  <a:lnTo>
                    <a:pt x="102" y="11"/>
                  </a:lnTo>
                  <a:lnTo>
                    <a:pt x="102" y="13"/>
                  </a:lnTo>
                  <a:lnTo>
                    <a:pt x="102" y="14"/>
                  </a:lnTo>
                  <a:lnTo>
                    <a:pt x="101" y="15"/>
                  </a:lnTo>
                  <a:lnTo>
                    <a:pt x="102" y="16"/>
                  </a:lnTo>
                  <a:lnTo>
                    <a:pt x="103" y="16"/>
                  </a:lnTo>
                  <a:lnTo>
                    <a:pt x="103" y="17"/>
                  </a:lnTo>
                  <a:lnTo>
                    <a:pt x="104" y="17"/>
                  </a:lnTo>
                  <a:lnTo>
                    <a:pt x="105" y="17"/>
                  </a:lnTo>
                  <a:lnTo>
                    <a:pt x="106" y="18"/>
                  </a:lnTo>
                  <a:lnTo>
                    <a:pt x="106" y="19"/>
                  </a:lnTo>
                  <a:lnTo>
                    <a:pt x="107" y="22"/>
                  </a:lnTo>
                  <a:lnTo>
                    <a:pt x="109" y="22"/>
                  </a:lnTo>
                  <a:lnTo>
                    <a:pt x="109" y="23"/>
                  </a:lnTo>
                  <a:lnTo>
                    <a:pt x="111" y="24"/>
                  </a:lnTo>
                  <a:lnTo>
                    <a:pt x="112" y="25"/>
                  </a:lnTo>
                  <a:lnTo>
                    <a:pt x="113" y="26"/>
                  </a:lnTo>
                  <a:lnTo>
                    <a:pt x="114" y="27"/>
                  </a:lnTo>
                  <a:lnTo>
                    <a:pt x="115" y="28"/>
                  </a:lnTo>
                  <a:lnTo>
                    <a:pt x="117" y="28"/>
                  </a:lnTo>
                  <a:lnTo>
                    <a:pt x="118" y="30"/>
                  </a:lnTo>
                  <a:lnTo>
                    <a:pt x="118" y="31"/>
                  </a:lnTo>
                  <a:lnTo>
                    <a:pt x="119" y="31"/>
                  </a:lnTo>
                  <a:lnTo>
                    <a:pt x="119" y="32"/>
                  </a:lnTo>
                  <a:lnTo>
                    <a:pt x="120" y="32"/>
                  </a:lnTo>
                  <a:lnTo>
                    <a:pt x="122" y="32"/>
                  </a:lnTo>
                  <a:lnTo>
                    <a:pt x="124" y="32"/>
                  </a:lnTo>
                  <a:lnTo>
                    <a:pt x="127" y="32"/>
                  </a:lnTo>
                  <a:lnTo>
                    <a:pt x="128" y="32"/>
                  </a:lnTo>
                  <a:lnTo>
                    <a:pt x="129" y="32"/>
                  </a:lnTo>
                  <a:lnTo>
                    <a:pt x="131" y="32"/>
                  </a:lnTo>
                  <a:lnTo>
                    <a:pt x="132" y="32"/>
                  </a:lnTo>
                  <a:lnTo>
                    <a:pt x="135" y="33"/>
                  </a:lnTo>
                  <a:lnTo>
                    <a:pt x="137" y="33"/>
                  </a:lnTo>
                  <a:lnTo>
                    <a:pt x="138" y="33"/>
                  </a:lnTo>
                  <a:lnTo>
                    <a:pt x="141" y="33"/>
                  </a:lnTo>
                  <a:lnTo>
                    <a:pt x="140" y="34"/>
                  </a:lnTo>
                  <a:lnTo>
                    <a:pt x="140" y="35"/>
                  </a:lnTo>
                  <a:lnTo>
                    <a:pt x="139" y="36"/>
                  </a:lnTo>
                  <a:lnTo>
                    <a:pt x="139" y="39"/>
                  </a:lnTo>
                  <a:lnTo>
                    <a:pt x="139" y="40"/>
                  </a:lnTo>
                  <a:lnTo>
                    <a:pt x="139" y="41"/>
                  </a:lnTo>
                  <a:lnTo>
                    <a:pt x="138" y="41"/>
                  </a:lnTo>
                  <a:lnTo>
                    <a:pt x="139" y="41"/>
                  </a:lnTo>
                  <a:lnTo>
                    <a:pt x="138" y="41"/>
                  </a:lnTo>
                  <a:lnTo>
                    <a:pt x="138" y="42"/>
                  </a:lnTo>
                  <a:lnTo>
                    <a:pt x="138" y="43"/>
                  </a:lnTo>
                  <a:lnTo>
                    <a:pt x="138" y="46"/>
                  </a:lnTo>
                  <a:lnTo>
                    <a:pt x="137" y="47"/>
                  </a:lnTo>
                  <a:lnTo>
                    <a:pt x="137" y="48"/>
                  </a:lnTo>
                  <a:lnTo>
                    <a:pt x="136" y="49"/>
                  </a:lnTo>
                  <a:lnTo>
                    <a:pt x="135" y="50"/>
                  </a:lnTo>
                  <a:lnTo>
                    <a:pt x="135" y="52"/>
                  </a:lnTo>
                  <a:lnTo>
                    <a:pt x="134" y="53"/>
                  </a:lnTo>
                  <a:lnTo>
                    <a:pt x="132" y="55"/>
                  </a:lnTo>
                  <a:lnTo>
                    <a:pt x="132" y="56"/>
                  </a:lnTo>
                  <a:lnTo>
                    <a:pt x="131" y="56"/>
                  </a:lnTo>
                  <a:lnTo>
                    <a:pt x="130" y="56"/>
                  </a:lnTo>
                  <a:lnTo>
                    <a:pt x="130" y="57"/>
                  </a:lnTo>
                  <a:lnTo>
                    <a:pt x="129" y="57"/>
                  </a:lnTo>
                  <a:lnTo>
                    <a:pt x="129" y="58"/>
                  </a:lnTo>
                  <a:lnTo>
                    <a:pt x="129" y="59"/>
                  </a:lnTo>
                  <a:lnTo>
                    <a:pt x="129" y="60"/>
                  </a:lnTo>
                  <a:lnTo>
                    <a:pt x="129" y="61"/>
                  </a:lnTo>
                  <a:lnTo>
                    <a:pt x="128" y="61"/>
                  </a:lnTo>
                  <a:lnTo>
                    <a:pt x="128" y="63"/>
                  </a:lnTo>
                  <a:lnTo>
                    <a:pt x="129" y="63"/>
                  </a:lnTo>
                  <a:lnTo>
                    <a:pt x="128" y="63"/>
                  </a:lnTo>
                  <a:lnTo>
                    <a:pt x="128" y="64"/>
                  </a:lnTo>
                  <a:lnTo>
                    <a:pt x="128" y="65"/>
                  </a:lnTo>
                  <a:lnTo>
                    <a:pt x="127" y="65"/>
                  </a:lnTo>
                  <a:lnTo>
                    <a:pt x="127" y="66"/>
                  </a:lnTo>
                  <a:lnTo>
                    <a:pt x="127" y="67"/>
                  </a:lnTo>
                  <a:lnTo>
                    <a:pt x="127" y="68"/>
                  </a:lnTo>
                  <a:lnTo>
                    <a:pt x="126" y="68"/>
                  </a:lnTo>
                  <a:lnTo>
                    <a:pt x="127" y="68"/>
                  </a:lnTo>
                  <a:lnTo>
                    <a:pt x="126" y="68"/>
                  </a:lnTo>
                  <a:lnTo>
                    <a:pt x="126" y="69"/>
                  </a:lnTo>
                  <a:lnTo>
                    <a:pt x="126" y="71"/>
                  </a:lnTo>
                  <a:lnTo>
                    <a:pt x="124" y="71"/>
                  </a:lnTo>
                  <a:lnTo>
                    <a:pt x="124" y="72"/>
                  </a:lnTo>
                  <a:lnTo>
                    <a:pt x="124" y="73"/>
                  </a:lnTo>
                  <a:lnTo>
                    <a:pt x="123" y="73"/>
                  </a:lnTo>
                  <a:lnTo>
                    <a:pt x="123" y="74"/>
                  </a:lnTo>
                  <a:lnTo>
                    <a:pt x="123" y="75"/>
                  </a:lnTo>
                  <a:lnTo>
                    <a:pt x="123" y="76"/>
                  </a:lnTo>
                  <a:lnTo>
                    <a:pt x="122" y="75"/>
                  </a:lnTo>
                  <a:lnTo>
                    <a:pt x="122" y="76"/>
                  </a:lnTo>
                  <a:lnTo>
                    <a:pt x="121" y="76"/>
                  </a:lnTo>
                  <a:lnTo>
                    <a:pt x="121" y="77"/>
                  </a:lnTo>
                  <a:lnTo>
                    <a:pt x="120" y="77"/>
                  </a:lnTo>
                  <a:lnTo>
                    <a:pt x="120" y="78"/>
                  </a:lnTo>
                  <a:lnTo>
                    <a:pt x="119" y="80"/>
                  </a:lnTo>
                  <a:lnTo>
                    <a:pt x="120" y="80"/>
                  </a:lnTo>
                  <a:lnTo>
                    <a:pt x="119" y="80"/>
                  </a:lnTo>
                  <a:lnTo>
                    <a:pt x="119" y="81"/>
                  </a:lnTo>
                  <a:lnTo>
                    <a:pt x="120" y="81"/>
                  </a:lnTo>
                  <a:lnTo>
                    <a:pt x="120" y="80"/>
                  </a:lnTo>
                  <a:lnTo>
                    <a:pt x="120" y="81"/>
                  </a:lnTo>
                  <a:lnTo>
                    <a:pt x="119" y="81"/>
                  </a:lnTo>
                  <a:lnTo>
                    <a:pt x="120" y="81"/>
                  </a:lnTo>
                  <a:lnTo>
                    <a:pt x="120" y="82"/>
                  </a:lnTo>
                  <a:lnTo>
                    <a:pt x="119" y="82"/>
                  </a:lnTo>
                  <a:lnTo>
                    <a:pt x="119" y="83"/>
                  </a:lnTo>
                  <a:lnTo>
                    <a:pt x="119" y="84"/>
                  </a:lnTo>
                  <a:lnTo>
                    <a:pt x="119" y="85"/>
                  </a:lnTo>
                  <a:lnTo>
                    <a:pt x="118" y="85"/>
                  </a:lnTo>
                  <a:lnTo>
                    <a:pt x="118" y="86"/>
                  </a:lnTo>
                  <a:lnTo>
                    <a:pt x="118" y="88"/>
                  </a:lnTo>
                  <a:lnTo>
                    <a:pt x="118" y="89"/>
                  </a:lnTo>
                  <a:lnTo>
                    <a:pt x="117" y="89"/>
                  </a:lnTo>
                  <a:lnTo>
                    <a:pt x="118" y="90"/>
                  </a:lnTo>
                  <a:lnTo>
                    <a:pt x="117" y="90"/>
                  </a:lnTo>
                  <a:lnTo>
                    <a:pt x="118" y="90"/>
                  </a:lnTo>
                  <a:lnTo>
                    <a:pt x="117" y="90"/>
                  </a:lnTo>
                  <a:lnTo>
                    <a:pt x="115" y="90"/>
                  </a:lnTo>
                  <a:lnTo>
                    <a:pt x="114" y="90"/>
                  </a:lnTo>
                  <a:lnTo>
                    <a:pt x="114" y="89"/>
                  </a:lnTo>
                  <a:lnTo>
                    <a:pt x="113" y="89"/>
                  </a:lnTo>
                  <a:lnTo>
                    <a:pt x="114" y="89"/>
                  </a:lnTo>
                  <a:lnTo>
                    <a:pt x="113" y="89"/>
                  </a:lnTo>
                  <a:lnTo>
                    <a:pt x="113" y="88"/>
                  </a:lnTo>
                  <a:lnTo>
                    <a:pt x="112" y="86"/>
                  </a:lnTo>
                  <a:lnTo>
                    <a:pt x="111" y="86"/>
                  </a:lnTo>
                  <a:lnTo>
                    <a:pt x="110" y="86"/>
                  </a:lnTo>
                  <a:lnTo>
                    <a:pt x="110" y="88"/>
                  </a:lnTo>
                  <a:lnTo>
                    <a:pt x="109" y="89"/>
                  </a:lnTo>
                  <a:lnTo>
                    <a:pt x="109" y="90"/>
                  </a:lnTo>
                  <a:lnTo>
                    <a:pt x="107" y="90"/>
                  </a:lnTo>
                  <a:lnTo>
                    <a:pt x="107" y="91"/>
                  </a:lnTo>
                  <a:lnTo>
                    <a:pt x="107" y="92"/>
                  </a:lnTo>
                  <a:lnTo>
                    <a:pt x="106" y="92"/>
                  </a:lnTo>
                  <a:lnTo>
                    <a:pt x="106" y="93"/>
                  </a:lnTo>
                  <a:lnTo>
                    <a:pt x="105" y="93"/>
                  </a:lnTo>
                  <a:lnTo>
                    <a:pt x="105" y="94"/>
                  </a:lnTo>
                  <a:lnTo>
                    <a:pt x="105" y="96"/>
                  </a:lnTo>
                  <a:lnTo>
                    <a:pt x="104" y="96"/>
                  </a:lnTo>
                  <a:lnTo>
                    <a:pt x="104" y="97"/>
                  </a:lnTo>
                  <a:lnTo>
                    <a:pt x="103" y="97"/>
                  </a:lnTo>
                  <a:lnTo>
                    <a:pt x="103" y="98"/>
                  </a:lnTo>
                  <a:lnTo>
                    <a:pt x="102" y="98"/>
                  </a:lnTo>
                  <a:lnTo>
                    <a:pt x="101" y="98"/>
                  </a:lnTo>
                  <a:lnTo>
                    <a:pt x="100" y="98"/>
                  </a:lnTo>
                  <a:lnTo>
                    <a:pt x="100" y="99"/>
                  </a:lnTo>
                  <a:lnTo>
                    <a:pt x="98" y="99"/>
                  </a:lnTo>
                  <a:lnTo>
                    <a:pt x="97" y="99"/>
                  </a:lnTo>
                  <a:lnTo>
                    <a:pt x="97" y="100"/>
                  </a:lnTo>
                  <a:lnTo>
                    <a:pt x="96" y="100"/>
                  </a:lnTo>
                  <a:lnTo>
                    <a:pt x="96" y="101"/>
                  </a:lnTo>
                  <a:lnTo>
                    <a:pt x="96" y="102"/>
                  </a:lnTo>
                  <a:lnTo>
                    <a:pt x="95" y="102"/>
                  </a:lnTo>
                  <a:lnTo>
                    <a:pt x="94" y="102"/>
                  </a:lnTo>
                  <a:lnTo>
                    <a:pt x="93" y="102"/>
                  </a:lnTo>
                  <a:lnTo>
                    <a:pt x="92" y="102"/>
                  </a:lnTo>
                  <a:lnTo>
                    <a:pt x="91" y="103"/>
                  </a:lnTo>
                  <a:lnTo>
                    <a:pt x="89" y="103"/>
                  </a:lnTo>
                  <a:lnTo>
                    <a:pt x="89" y="105"/>
                  </a:lnTo>
                  <a:lnTo>
                    <a:pt x="88" y="105"/>
                  </a:lnTo>
                  <a:lnTo>
                    <a:pt x="88" y="106"/>
                  </a:lnTo>
                  <a:lnTo>
                    <a:pt x="88" y="107"/>
                  </a:lnTo>
                  <a:lnTo>
                    <a:pt x="88" y="108"/>
                  </a:lnTo>
                  <a:lnTo>
                    <a:pt x="88" y="109"/>
                  </a:lnTo>
                  <a:lnTo>
                    <a:pt x="88" y="110"/>
                  </a:lnTo>
                  <a:lnTo>
                    <a:pt x="87" y="110"/>
                  </a:lnTo>
                  <a:lnTo>
                    <a:pt x="87" y="111"/>
                  </a:lnTo>
                  <a:lnTo>
                    <a:pt x="87" y="113"/>
                  </a:lnTo>
                  <a:lnTo>
                    <a:pt x="87" y="114"/>
                  </a:lnTo>
                  <a:lnTo>
                    <a:pt x="86" y="114"/>
                  </a:lnTo>
                  <a:lnTo>
                    <a:pt x="85" y="114"/>
                  </a:lnTo>
                  <a:lnTo>
                    <a:pt x="84" y="114"/>
                  </a:lnTo>
                  <a:lnTo>
                    <a:pt x="83" y="114"/>
                  </a:lnTo>
                  <a:lnTo>
                    <a:pt x="83" y="115"/>
                  </a:lnTo>
                  <a:lnTo>
                    <a:pt x="81" y="115"/>
                  </a:lnTo>
                  <a:lnTo>
                    <a:pt x="81" y="116"/>
                  </a:lnTo>
                  <a:lnTo>
                    <a:pt x="80" y="116"/>
                  </a:lnTo>
                  <a:lnTo>
                    <a:pt x="80" y="117"/>
                  </a:lnTo>
                  <a:lnTo>
                    <a:pt x="79" y="117"/>
                  </a:lnTo>
                  <a:lnTo>
                    <a:pt x="79" y="118"/>
                  </a:lnTo>
                  <a:lnTo>
                    <a:pt x="78" y="118"/>
                  </a:lnTo>
                  <a:lnTo>
                    <a:pt x="78" y="119"/>
                  </a:lnTo>
                  <a:lnTo>
                    <a:pt x="78" y="120"/>
                  </a:lnTo>
                  <a:lnTo>
                    <a:pt x="78" y="122"/>
                  </a:lnTo>
                  <a:lnTo>
                    <a:pt x="77" y="122"/>
                  </a:lnTo>
                  <a:lnTo>
                    <a:pt x="77" y="123"/>
                  </a:lnTo>
                  <a:lnTo>
                    <a:pt x="76" y="124"/>
                  </a:lnTo>
                  <a:lnTo>
                    <a:pt x="75" y="124"/>
                  </a:lnTo>
                  <a:lnTo>
                    <a:pt x="75" y="125"/>
                  </a:lnTo>
                  <a:lnTo>
                    <a:pt x="75" y="124"/>
                  </a:lnTo>
                  <a:lnTo>
                    <a:pt x="74" y="124"/>
                  </a:lnTo>
                  <a:lnTo>
                    <a:pt x="74" y="125"/>
                  </a:lnTo>
                  <a:lnTo>
                    <a:pt x="72" y="125"/>
                  </a:lnTo>
                  <a:lnTo>
                    <a:pt x="71" y="126"/>
                  </a:lnTo>
                  <a:lnTo>
                    <a:pt x="71" y="127"/>
                  </a:lnTo>
                  <a:lnTo>
                    <a:pt x="71" y="128"/>
                  </a:lnTo>
                  <a:lnTo>
                    <a:pt x="71" y="130"/>
                  </a:lnTo>
                  <a:lnTo>
                    <a:pt x="71" y="131"/>
                  </a:lnTo>
                  <a:lnTo>
                    <a:pt x="72" y="131"/>
                  </a:lnTo>
                  <a:lnTo>
                    <a:pt x="71" y="131"/>
                  </a:lnTo>
                  <a:lnTo>
                    <a:pt x="71" y="132"/>
                  </a:lnTo>
                  <a:lnTo>
                    <a:pt x="71" y="133"/>
                  </a:lnTo>
                  <a:lnTo>
                    <a:pt x="70" y="133"/>
                  </a:lnTo>
                  <a:lnTo>
                    <a:pt x="69" y="133"/>
                  </a:lnTo>
                  <a:lnTo>
                    <a:pt x="69" y="132"/>
                  </a:lnTo>
                  <a:lnTo>
                    <a:pt x="69" y="133"/>
                  </a:lnTo>
                  <a:lnTo>
                    <a:pt x="68" y="133"/>
                  </a:lnTo>
                  <a:lnTo>
                    <a:pt x="68" y="134"/>
                  </a:lnTo>
                  <a:lnTo>
                    <a:pt x="67" y="134"/>
                  </a:lnTo>
                  <a:lnTo>
                    <a:pt x="66" y="134"/>
                  </a:lnTo>
                  <a:lnTo>
                    <a:pt x="66" y="133"/>
                  </a:lnTo>
                  <a:lnTo>
                    <a:pt x="66" y="134"/>
                  </a:lnTo>
                  <a:lnTo>
                    <a:pt x="64" y="133"/>
                  </a:lnTo>
                  <a:lnTo>
                    <a:pt x="64" y="134"/>
                  </a:lnTo>
                  <a:lnTo>
                    <a:pt x="63" y="134"/>
                  </a:lnTo>
                  <a:lnTo>
                    <a:pt x="62" y="134"/>
                  </a:lnTo>
                  <a:lnTo>
                    <a:pt x="61" y="135"/>
                  </a:lnTo>
                  <a:lnTo>
                    <a:pt x="60" y="135"/>
                  </a:lnTo>
                  <a:lnTo>
                    <a:pt x="59" y="135"/>
                  </a:lnTo>
                  <a:lnTo>
                    <a:pt x="59" y="136"/>
                  </a:lnTo>
                  <a:lnTo>
                    <a:pt x="58" y="136"/>
                  </a:lnTo>
                  <a:lnTo>
                    <a:pt x="57" y="136"/>
                  </a:lnTo>
                  <a:lnTo>
                    <a:pt x="57" y="138"/>
                  </a:lnTo>
                  <a:lnTo>
                    <a:pt x="57" y="139"/>
                  </a:lnTo>
                  <a:lnTo>
                    <a:pt x="57" y="140"/>
                  </a:lnTo>
                  <a:lnTo>
                    <a:pt x="58" y="140"/>
                  </a:lnTo>
                  <a:lnTo>
                    <a:pt x="58" y="141"/>
                  </a:lnTo>
                  <a:lnTo>
                    <a:pt x="58" y="142"/>
                  </a:lnTo>
                  <a:lnTo>
                    <a:pt x="58" y="141"/>
                  </a:lnTo>
                  <a:lnTo>
                    <a:pt x="58" y="142"/>
                  </a:lnTo>
                  <a:lnTo>
                    <a:pt x="58" y="143"/>
                  </a:lnTo>
                  <a:lnTo>
                    <a:pt x="59" y="143"/>
                  </a:lnTo>
                  <a:lnTo>
                    <a:pt x="59" y="144"/>
                  </a:lnTo>
                  <a:lnTo>
                    <a:pt x="59" y="145"/>
                  </a:lnTo>
                  <a:lnTo>
                    <a:pt x="57" y="220"/>
                  </a:lnTo>
                  <a:lnTo>
                    <a:pt x="0" y="218"/>
                  </a:lnTo>
                  <a:lnTo>
                    <a:pt x="2" y="126"/>
                  </a:lnTo>
                  <a:lnTo>
                    <a:pt x="2" y="125"/>
                  </a:lnTo>
                  <a:lnTo>
                    <a:pt x="2" y="124"/>
                  </a:lnTo>
                  <a:lnTo>
                    <a:pt x="1" y="124"/>
                  </a:lnTo>
                  <a:lnTo>
                    <a:pt x="1" y="123"/>
                  </a:lnTo>
                  <a:lnTo>
                    <a:pt x="1" y="122"/>
                  </a:lnTo>
                  <a:lnTo>
                    <a:pt x="0" y="122"/>
                  </a:lnTo>
                  <a:close/>
                  <a:moveTo>
                    <a:pt x="14" y="59"/>
                  </a:moveTo>
                  <a:lnTo>
                    <a:pt x="12" y="59"/>
                  </a:lnTo>
                  <a:lnTo>
                    <a:pt x="12" y="58"/>
                  </a:lnTo>
                  <a:lnTo>
                    <a:pt x="12" y="59"/>
                  </a:lnTo>
                  <a:lnTo>
                    <a:pt x="11" y="59"/>
                  </a:lnTo>
                  <a:lnTo>
                    <a:pt x="11" y="60"/>
                  </a:lnTo>
                  <a:lnTo>
                    <a:pt x="10" y="60"/>
                  </a:lnTo>
                  <a:lnTo>
                    <a:pt x="10" y="61"/>
                  </a:lnTo>
                  <a:lnTo>
                    <a:pt x="9" y="63"/>
                  </a:lnTo>
                  <a:lnTo>
                    <a:pt x="7" y="67"/>
                  </a:lnTo>
                  <a:lnTo>
                    <a:pt x="7" y="68"/>
                  </a:lnTo>
                  <a:lnTo>
                    <a:pt x="6" y="68"/>
                  </a:lnTo>
                  <a:lnTo>
                    <a:pt x="6" y="69"/>
                  </a:lnTo>
                  <a:lnTo>
                    <a:pt x="5" y="73"/>
                  </a:lnTo>
                  <a:lnTo>
                    <a:pt x="2" y="75"/>
                  </a:lnTo>
                  <a:lnTo>
                    <a:pt x="0" y="75"/>
                  </a:lnTo>
                  <a:lnTo>
                    <a:pt x="0" y="74"/>
                  </a:lnTo>
                  <a:lnTo>
                    <a:pt x="1" y="74"/>
                  </a:lnTo>
                  <a:lnTo>
                    <a:pt x="1" y="73"/>
                  </a:lnTo>
                  <a:lnTo>
                    <a:pt x="1" y="72"/>
                  </a:lnTo>
                  <a:lnTo>
                    <a:pt x="2" y="72"/>
                  </a:lnTo>
                  <a:lnTo>
                    <a:pt x="1" y="71"/>
                  </a:lnTo>
                  <a:lnTo>
                    <a:pt x="1" y="69"/>
                  </a:lnTo>
                  <a:lnTo>
                    <a:pt x="1" y="68"/>
                  </a:lnTo>
                  <a:lnTo>
                    <a:pt x="1" y="67"/>
                  </a:lnTo>
                  <a:lnTo>
                    <a:pt x="1" y="66"/>
                  </a:lnTo>
                  <a:lnTo>
                    <a:pt x="1" y="65"/>
                  </a:lnTo>
                  <a:lnTo>
                    <a:pt x="1" y="64"/>
                  </a:lnTo>
                  <a:lnTo>
                    <a:pt x="2" y="64"/>
                  </a:lnTo>
                  <a:lnTo>
                    <a:pt x="2" y="63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2" y="59"/>
                  </a:lnTo>
                  <a:lnTo>
                    <a:pt x="2" y="58"/>
                  </a:lnTo>
                  <a:lnTo>
                    <a:pt x="3" y="57"/>
                  </a:lnTo>
                  <a:lnTo>
                    <a:pt x="3" y="56"/>
                  </a:lnTo>
                  <a:lnTo>
                    <a:pt x="5" y="56"/>
                  </a:lnTo>
                  <a:lnTo>
                    <a:pt x="5" y="55"/>
                  </a:lnTo>
                  <a:lnTo>
                    <a:pt x="6" y="55"/>
                  </a:lnTo>
                  <a:lnTo>
                    <a:pt x="6" y="53"/>
                  </a:lnTo>
                  <a:lnTo>
                    <a:pt x="6" y="52"/>
                  </a:lnTo>
                  <a:lnTo>
                    <a:pt x="6" y="51"/>
                  </a:lnTo>
                  <a:lnTo>
                    <a:pt x="7" y="51"/>
                  </a:lnTo>
                  <a:lnTo>
                    <a:pt x="6" y="50"/>
                  </a:lnTo>
                  <a:lnTo>
                    <a:pt x="7" y="50"/>
                  </a:lnTo>
                  <a:lnTo>
                    <a:pt x="7" y="49"/>
                  </a:lnTo>
                  <a:lnTo>
                    <a:pt x="7" y="48"/>
                  </a:lnTo>
                  <a:lnTo>
                    <a:pt x="8" y="47"/>
                  </a:lnTo>
                  <a:lnTo>
                    <a:pt x="8" y="46"/>
                  </a:lnTo>
                  <a:lnTo>
                    <a:pt x="9" y="46"/>
                  </a:lnTo>
                  <a:lnTo>
                    <a:pt x="9" y="44"/>
                  </a:lnTo>
                  <a:lnTo>
                    <a:pt x="9" y="43"/>
                  </a:lnTo>
                  <a:lnTo>
                    <a:pt x="9" y="42"/>
                  </a:lnTo>
                  <a:lnTo>
                    <a:pt x="10" y="42"/>
                  </a:lnTo>
                  <a:lnTo>
                    <a:pt x="10" y="41"/>
                  </a:lnTo>
                  <a:lnTo>
                    <a:pt x="11" y="41"/>
                  </a:lnTo>
                  <a:lnTo>
                    <a:pt x="11" y="40"/>
                  </a:lnTo>
                  <a:lnTo>
                    <a:pt x="12" y="40"/>
                  </a:lnTo>
                  <a:lnTo>
                    <a:pt x="12" y="39"/>
                  </a:lnTo>
                  <a:lnTo>
                    <a:pt x="14" y="39"/>
                  </a:lnTo>
                  <a:lnTo>
                    <a:pt x="14" y="38"/>
                  </a:lnTo>
                  <a:lnTo>
                    <a:pt x="15" y="38"/>
                  </a:lnTo>
                  <a:lnTo>
                    <a:pt x="15" y="36"/>
                  </a:lnTo>
                  <a:lnTo>
                    <a:pt x="16" y="36"/>
                  </a:lnTo>
                  <a:lnTo>
                    <a:pt x="16" y="35"/>
                  </a:lnTo>
                  <a:lnTo>
                    <a:pt x="17" y="35"/>
                  </a:lnTo>
                  <a:lnTo>
                    <a:pt x="16" y="35"/>
                  </a:lnTo>
                  <a:lnTo>
                    <a:pt x="17" y="35"/>
                  </a:lnTo>
                  <a:lnTo>
                    <a:pt x="17" y="34"/>
                  </a:lnTo>
                  <a:lnTo>
                    <a:pt x="17" y="33"/>
                  </a:lnTo>
                  <a:lnTo>
                    <a:pt x="18" y="33"/>
                  </a:lnTo>
                  <a:lnTo>
                    <a:pt x="18" y="32"/>
                  </a:lnTo>
                  <a:lnTo>
                    <a:pt x="19" y="32"/>
                  </a:lnTo>
                  <a:lnTo>
                    <a:pt x="19" y="31"/>
                  </a:lnTo>
                  <a:lnTo>
                    <a:pt x="20" y="31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4" y="31"/>
                  </a:lnTo>
                  <a:lnTo>
                    <a:pt x="24" y="32"/>
                  </a:lnTo>
                  <a:lnTo>
                    <a:pt x="25" y="32"/>
                  </a:lnTo>
                  <a:lnTo>
                    <a:pt x="26" y="32"/>
                  </a:lnTo>
                  <a:lnTo>
                    <a:pt x="26" y="33"/>
                  </a:lnTo>
                  <a:lnTo>
                    <a:pt x="27" y="33"/>
                  </a:lnTo>
                  <a:lnTo>
                    <a:pt x="27" y="32"/>
                  </a:lnTo>
                  <a:lnTo>
                    <a:pt x="27" y="33"/>
                  </a:lnTo>
                  <a:lnTo>
                    <a:pt x="28" y="32"/>
                  </a:lnTo>
                  <a:lnTo>
                    <a:pt x="29" y="32"/>
                  </a:lnTo>
                  <a:lnTo>
                    <a:pt x="31" y="32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32" y="31"/>
                  </a:lnTo>
                  <a:lnTo>
                    <a:pt x="33" y="31"/>
                  </a:lnTo>
                  <a:lnTo>
                    <a:pt x="34" y="31"/>
                  </a:lnTo>
                  <a:lnTo>
                    <a:pt x="35" y="31"/>
                  </a:lnTo>
                  <a:lnTo>
                    <a:pt x="36" y="31"/>
                  </a:lnTo>
                  <a:lnTo>
                    <a:pt x="37" y="31"/>
                  </a:lnTo>
                  <a:lnTo>
                    <a:pt x="38" y="31"/>
                  </a:lnTo>
                  <a:lnTo>
                    <a:pt x="38" y="32"/>
                  </a:lnTo>
                  <a:lnTo>
                    <a:pt x="40" y="32"/>
                  </a:lnTo>
                  <a:lnTo>
                    <a:pt x="40" y="33"/>
                  </a:lnTo>
                  <a:lnTo>
                    <a:pt x="41" y="33"/>
                  </a:lnTo>
                  <a:lnTo>
                    <a:pt x="41" y="32"/>
                  </a:lnTo>
                  <a:lnTo>
                    <a:pt x="41" y="33"/>
                  </a:lnTo>
                  <a:lnTo>
                    <a:pt x="42" y="33"/>
                  </a:lnTo>
                  <a:lnTo>
                    <a:pt x="42" y="34"/>
                  </a:lnTo>
                  <a:lnTo>
                    <a:pt x="43" y="34"/>
                  </a:lnTo>
                  <a:lnTo>
                    <a:pt x="44" y="34"/>
                  </a:lnTo>
                  <a:lnTo>
                    <a:pt x="44" y="35"/>
                  </a:lnTo>
                  <a:lnTo>
                    <a:pt x="45" y="35"/>
                  </a:lnTo>
                  <a:lnTo>
                    <a:pt x="46" y="35"/>
                  </a:lnTo>
                  <a:lnTo>
                    <a:pt x="46" y="34"/>
                  </a:lnTo>
                  <a:lnTo>
                    <a:pt x="48" y="34"/>
                  </a:lnTo>
                  <a:lnTo>
                    <a:pt x="48" y="35"/>
                  </a:lnTo>
                  <a:lnTo>
                    <a:pt x="48" y="36"/>
                  </a:lnTo>
                  <a:lnTo>
                    <a:pt x="48" y="38"/>
                  </a:lnTo>
                  <a:lnTo>
                    <a:pt x="48" y="39"/>
                  </a:lnTo>
                  <a:lnTo>
                    <a:pt x="48" y="40"/>
                  </a:lnTo>
                  <a:lnTo>
                    <a:pt x="48" y="39"/>
                  </a:lnTo>
                  <a:lnTo>
                    <a:pt x="48" y="40"/>
                  </a:lnTo>
                  <a:lnTo>
                    <a:pt x="48" y="41"/>
                  </a:lnTo>
                  <a:lnTo>
                    <a:pt x="46" y="41"/>
                  </a:lnTo>
                  <a:lnTo>
                    <a:pt x="46" y="42"/>
                  </a:lnTo>
                  <a:lnTo>
                    <a:pt x="46" y="43"/>
                  </a:lnTo>
                  <a:lnTo>
                    <a:pt x="46" y="44"/>
                  </a:lnTo>
                  <a:lnTo>
                    <a:pt x="45" y="44"/>
                  </a:lnTo>
                  <a:lnTo>
                    <a:pt x="45" y="46"/>
                  </a:lnTo>
                  <a:lnTo>
                    <a:pt x="44" y="47"/>
                  </a:lnTo>
                  <a:lnTo>
                    <a:pt x="43" y="47"/>
                  </a:lnTo>
                  <a:lnTo>
                    <a:pt x="43" y="48"/>
                  </a:lnTo>
                  <a:lnTo>
                    <a:pt x="43" y="47"/>
                  </a:lnTo>
                  <a:lnTo>
                    <a:pt x="43" y="48"/>
                  </a:lnTo>
                  <a:lnTo>
                    <a:pt x="42" y="48"/>
                  </a:lnTo>
                  <a:lnTo>
                    <a:pt x="42" y="49"/>
                  </a:lnTo>
                  <a:lnTo>
                    <a:pt x="41" y="50"/>
                  </a:lnTo>
                  <a:lnTo>
                    <a:pt x="41" y="51"/>
                  </a:lnTo>
                  <a:lnTo>
                    <a:pt x="40" y="51"/>
                  </a:lnTo>
                  <a:lnTo>
                    <a:pt x="38" y="51"/>
                  </a:lnTo>
                  <a:lnTo>
                    <a:pt x="38" y="52"/>
                  </a:lnTo>
                  <a:lnTo>
                    <a:pt x="38" y="51"/>
                  </a:lnTo>
                  <a:lnTo>
                    <a:pt x="38" y="52"/>
                  </a:lnTo>
                  <a:lnTo>
                    <a:pt x="37" y="52"/>
                  </a:lnTo>
                  <a:lnTo>
                    <a:pt x="36" y="52"/>
                  </a:lnTo>
                  <a:lnTo>
                    <a:pt x="36" y="53"/>
                  </a:lnTo>
                  <a:lnTo>
                    <a:pt x="35" y="53"/>
                  </a:lnTo>
                  <a:lnTo>
                    <a:pt x="35" y="52"/>
                  </a:lnTo>
                  <a:lnTo>
                    <a:pt x="35" y="51"/>
                  </a:lnTo>
                  <a:lnTo>
                    <a:pt x="33" y="51"/>
                  </a:lnTo>
                  <a:lnTo>
                    <a:pt x="31" y="51"/>
                  </a:lnTo>
                  <a:lnTo>
                    <a:pt x="29" y="51"/>
                  </a:lnTo>
                  <a:lnTo>
                    <a:pt x="29" y="50"/>
                  </a:lnTo>
                  <a:lnTo>
                    <a:pt x="29" y="49"/>
                  </a:lnTo>
                  <a:lnTo>
                    <a:pt x="28" y="49"/>
                  </a:lnTo>
                  <a:lnTo>
                    <a:pt x="26" y="49"/>
                  </a:lnTo>
                  <a:lnTo>
                    <a:pt x="25" y="49"/>
                  </a:lnTo>
                  <a:lnTo>
                    <a:pt x="23" y="49"/>
                  </a:lnTo>
                  <a:lnTo>
                    <a:pt x="21" y="49"/>
                  </a:lnTo>
                  <a:lnTo>
                    <a:pt x="18" y="48"/>
                  </a:lnTo>
                  <a:lnTo>
                    <a:pt x="18" y="50"/>
                  </a:lnTo>
                  <a:lnTo>
                    <a:pt x="17" y="50"/>
                  </a:lnTo>
                  <a:lnTo>
                    <a:pt x="17" y="51"/>
                  </a:lnTo>
                  <a:lnTo>
                    <a:pt x="16" y="51"/>
                  </a:lnTo>
                  <a:lnTo>
                    <a:pt x="15" y="51"/>
                  </a:lnTo>
                  <a:lnTo>
                    <a:pt x="14" y="51"/>
                  </a:lnTo>
                  <a:lnTo>
                    <a:pt x="14" y="52"/>
                  </a:lnTo>
                  <a:lnTo>
                    <a:pt x="14" y="53"/>
                  </a:lnTo>
                  <a:lnTo>
                    <a:pt x="12" y="53"/>
                  </a:lnTo>
                  <a:lnTo>
                    <a:pt x="12" y="55"/>
                  </a:lnTo>
                  <a:lnTo>
                    <a:pt x="12" y="56"/>
                  </a:lnTo>
                  <a:lnTo>
                    <a:pt x="12" y="57"/>
                  </a:lnTo>
                  <a:lnTo>
                    <a:pt x="14" y="57"/>
                  </a:lnTo>
                  <a:lnTo>
                    <a:pt x="14" y="58"/>
                  </a:lnTo>
                  <a:lnTo>
                    <a:pt x="14" y="59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33AD1603-36C5-1F7F-DDA1-B6D0BEC36342}"/>
              </a:ext>
            </a:extLst>
          </p:cNvPr>
          <p:cNvSpPr/>
          <p:nvPr/>
        </p:nvSpPr>
        <p:spPr>
          <a:xfrm>
            <a:off x="5987128" y="178911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3" name="Rectangle 32">
            <a:extLst>
              <a:ext uri="{FF2B5EF4-FFF2-40B4-BE49-F238E27FC236}">
                <a16:creationId xmlns:a16="http://schemas.microsoft.com/office/drawing/2014/main" id="{EEA106BF-1E82-EE77-08B1-A11B179AB4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8320" y="1564732"/>
            <a:ext cx="395942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St. Gallen</a:t>
            </a:r>
          </a:p>
        </p:txBody>
      </p:sp>
      <p:cxnSp>
        <p:nvCxnSpPr>
          <p:cNvPr id="84" name="Connector: Elbow 83">
            <a:extLst>
              <a:ext uri="{FF2B5EF4-FFF2-40B4-BE49-F238E27FC236}">
                <a16:creationId xmlns:a16="http://schemas.microsoft.com/office/drawing/2014/main" id="{BB93F1E9-3E0E-97C3-74C5-7303C8D03FBA}"/>
              </a:ext>
            </a:extLst>
          </p:cNvPr>
          <p:cNvCxnSpPr>
            <a:cxnSpLocks/>
            <a:stCxn id="82" idx="0"/>
            <a:endCxn id="83" idx="1"/>
          </p:cNvCxnSpPr>
          <p:nvPr/>
        </p:nvCxnSpPr>
        <p:spPr>
          <a:xfrm rot="5400000" flipH="1" flipV="1">
            <a:off x="5991695" y="1642488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Oval 84">
            <a:extLst>
              <a:ext uri="{FF2B5EF4-FFF2-40B4-BE49-F238E27FC236}">
                <a16:creationId xmlns:a16="http://schemas.microsoft.com/office/drawing/2014/main" id="{97BFAB7B-10D0-39C7-A9CD-3332A8B5963B}"/>
              </a:ext>
            </a:extLst>
          </p:cNvPr>
          <p:cNvSpPr/>
          <p:nvPr/>
        </p:nvSpPr>
        <p:spPr>
          <a:xfrm>
            <a:off x="5177503" y="167798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Rectangle 32">
            <a:extLst>
              <a:ext uri="{FF2B5EF4-FFF2-40B4-BE49-F238E27FC236}">
                <a16:creationId xmlns:a16="http://schemas.microsoft.com/office/drawing/2014/main" id="{B8178FC3-D515-7C2E-E58C-332FD57FDE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8695" y="1453607"/>
            <a:ext cx="468077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Winterthur</a:t>
            </a:r>
          </a:p>
        </p:txBody>
      </p:sp>
      <p:cxnSp>
        <p:nvCxnSpPr>
          <p:cNvPr id="87" name="Connector: Elbow 86">
            <a:extLst>
              <a:ext uri="{FF2B5EF4-FFF2-40B4-BE49-F238E27FC236}">
                <a16:creationId xmlns:a16="http://schemas.microsoft.com/office/drawing/2014/main" id="{63A9D2AC-234B-4566-16C0-654B149314B0}"/>
              </a:ext>
            </a:extLst>
          </p:cNvPr>
          <p:cNvCxnSpPr>
            <a:cxnSpLocks/>
            <a:stCxn id="85" idx="0"/>
            <a:endCxn id="86" idx="1"/>
          </p:cNvCxnSpPr>
          <p:nvPr/>
        </p:nvCxnSpPr>
        <p:spPr>
          <a:xfrm rot="5400000" flipH="1" flipV="1">
            <a:off x="5182070" y="1531363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Oval 87">
            <a:extLst>
              <a:ext uri="{FF2B5EF4-FFF2-40B4-BE49-F238E27FC236}">
                <a16:creationId xmlns:a16="http://schemas.microsoft.com/office/drawing/2014/main" id="{00B0CAB0-C5AA-5477-FDBB-CED90755BF77}"/>
              </a:ext>
            </a:extLst>
          </p:cNvPr>
          <p:cNvSpPr/>
          <p:nvPr/>
        </p:nvSpPr>
        <p:spPr>
          <a:xfrm>
            <a:off x="4666328" y="24939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Rectangle 32">
            <a:extLst>
              <a:ext uri="{FF2B5EF4-FFF2-40B4-BE49-F238E27FC236}">
                <a16:creationId xmlns:a16="http://schemas.microsoft.com/office/drawing/2014/main" id="{57CE08D1-C37C-5C0E-6811-B56EA5555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8848" y="2306773"/>
            <a:ext cx="27892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Luzern</a:t>
            </a:r>
          </a:p>
        </p:txBody>
      </p:sp>
      <p:cxnSp>
        <p:nvCxnSpPr>
          <p:cNvPr id="91" name="Connector: Elbow 90">
            <a:extLst>
              <a:ext uri="{FF2B5EF4-FFF2-40B4-BE49-F238E27FC236}">
                <a16:creationId xmlns:a16="http://schemas.microsoft.com/office/drawing/2014/main" id="{F656B64E-B7BB-545A-0A4F-3861C2281AF4}"/>
              </a:ext>
            </a:extLst>
          </p:cNvPr>
          <p:cNvCxnSpPr>
            <a:cxnSpLocks/>
            <a:stCxn id="88" idx="0"/>
            <a:endCxn id="90" idx="1"/>
          </p:cNvCxnSpPr>
          <p:nvPr/>
        </p:nvCxnSpPr>
        <p:spPr>
          <a:xfrm rot="5400000" flipH="1" flipV="1">
            <a:off x="4670155" y="2385270"/>
            <a:ext cx="125633" cy="91753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53107CA2-CC52-3DB9-C4A7-A5FDDB53B1DB}"/>
              </a:ext>
            </a:extLst>
          </p:cNvPr>
          <p:cNvSpPr/>
          <p:nvPr/>
        </p:nvSpPr>
        <p:spPr>
          <a:xfrm>
            <a:off x="4925795" y="1916165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Rectangle 32">
            <a:extLst>
              <a:ext uri="{FF2B5EF4-FFF2-40B4-BE49-F238E27FC236}">
                <a16:creationId xmlns:a16="http://schemas.microsoft.com/office/drawing/2014/main" id="{62E7ABF1-6A7B-34B9-F394-A7508EF63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7858" y="1818381"/>
            <a:ext cx="259686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Zürich</a:t>
            </a:r>
          </a:p>
        </p:txBody>
      </p:sp>
      <p:cxnSp>
        <p:nvCxnSpPr>
          <p:cNvPr id="94" name="Connector: Elbow 93">
            <a:extLst>
              <a:ext uri="{FF2B5EF4-FFF2-40B4-BE49-F238E27FC236}">
                <a16:creationId xmlns:a16="http://schemas.microsoft.com/office/drawing/2014/main" id="{D8C8E10A-19FB-1D90-A689-F93DACD2817F}"/>
              </a:ext>
            </a:extLst>
          </p:cNvPr>
          <p:cNvCxnSpPr>
            <a:cxnSpLocks/>
            <a:stCxn id="92" idx="0"/>
            <a:endCxn id="93" idx="1"/>
          </p:cNvCxnSpPr>
          <p:nvPr/>
        </p:nvCxnSpPr>
        <p:spPr>
          <a:xfrm rot="5400000" flipH="1" flipV="1">
            <a:off x="4994096" y="1832403"/>
            <a:ext cx="36228" cy="131296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6304F770-BFB9-1B72-4905-66F6582AD9A2}"/>
              </a:ext>
            </a:extLst>
          </p:cNvPr>
          <p:cNvSpPr/>
          <p:nvPr/>
        </p:nvSpPr>
        <p:spPr>
          <a:xfrm>
            <a:off x="3372516" y="232251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Rectangle 32">
            <a:extLst>
              <a:ext uri="{FF2B5EF4-FFF2-40B4-BE49-F238E27FC236}">
                <a16:creationId xmlns:a16="http://schemas.microsoft.com/office/drawing/2014/main" id="{CF10474D-7A31-489B-9591-E9C9114A6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23708" y="2098132"/>
            <a:ext cx="487313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Biel/Bienne</a:t>
            </a:r>
          </a:p>
        </p:txBody>
      </p:sp>
      <p:cxnSp>
        <p:nvCxnSpPr>
          <p:cNvPr id="101" name="Connector: Elbow 100">
            <a:extLst>
              <a:ext uri="{FF2B5EF4-FFF2-40B4-BE49-F238E27FC236}">
                <a16:creationId xmlns:a16="http://schemas.microsoft.com/office/drawing/2014/main" id="{E7394C9E-EFE8-E255-8CDE-7DAF429358B8}"/>
              </a:ext>
            </a:extLst>
          </p:cNvPr>
          <p:cNvCxnSpPr>
            <a:cxnSpLocks/>
            <a:stCxn id="98" idx="0"/>
            <a:endCxn id="100" idx="1"/>
          </p:cNvCxnSpPr>
          <p:nvPr/>
        </p:nvCxnSpPr>
        <p:spPr>
          <a:xfrm rot="5400000" flipH="1" flipV="1">
            <a:off x="3377083" y="2175888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Oval 101">
            <a:extLst>
              <a:ext uri="{FF2B5EF4-FFF2-40B4-BE49-F238E27FC236}">
                <a16:creationId xmlns:a16="http://schemas.microsoft.com/office/drawing/2014/main" id="{5947EC1C-F6F8-C8AC-FEEC-8FEBF6C1C8E0}"/>
              </a:ext>
            </a:extLst>
          </p:cNvPr>
          <p:cNvSpPr/>
          <p:nvPr/>
        </p:nvSpPr>
        <p:spPr>
          <a:xfrm>
            <a:off x="3763041" y="15795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Rectangle 32">
            <a:extLst>
              <a:ext uri="{FF2B5EF4-FFF2-40B4-BE49-F238E27FC236}">
                <a16:creationId xmlns:a16="http://schemas.microsoft.com/office/drawing/2014/main" id="{D9B6739F-1BF3-F263-FD5B-3B6B1F203A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7458" y="1408077"/>
            <a:ext cx="221214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Basel</a:t>
            </a:r>
          </a:p>
        </p:txBody>
      </p:sp>
      <p:cxnSp>
        <p:nvCxnSpPr>
          <p:cNvPr id="105" name="Connector: Elbow 104">
            <a:extLst>
              <a:ext uri="{FF2B5EF4-FFF2-40B4-BE49-F238E27FC236}">
                <a16:creationId xmlns:a16="http://schemas.microsoft.com/office/drawing/2014/main" id="{6D3D4734-C498-2D4C-2645-290AE8D64340}"/>
              </a:ext>
            </a:extLst>
          </p:cNvPr>
          <p:cNvCxnSpPr>
            <a:cxnSpLocks/>
            <a:stCxn id="102" idx="0"/>
            <a:endCxn id="104" idx="1"/>
          </p:cNvCxnSpPr>
          <p:nvPr/>
        </p:nvCxnSpPr>
        <p:spPr>
          <a:xfrm rot="5400000" flipH="1" flipV="1">
            <a:off x="3770669" y="1482773"/>
            <a:ext cx="109929" cy="83650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Oval 105">
            <a:extLst>
              <a:ext uri="{FF2B5EF4-FFF2-40B4-BE49-F238E27FC236}">
                <a16:creationId xmlns:a16="http://schemas.microsoft.com/office/drawing/2014/main" id="{108D1598-473A-A9C0-66FA-42C91BD665A3}"/>
              </a:ext>
            </a:extLst>
          </p:cNvPr>
          <p:cNvSpPr/>
          <p:nvPr/>
        </p:nvSpPr>
        <p:spPr>
          <a:xfrm>
            <a:off x="3558254" y="269398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Rectangle 32">
            <a:extLst>
              <a:ext uri="{FF2B5EF4-FFF2-40B4-BE49-F238E27FC236}">
                <a16:creationId xmlns:a16="http://schemas.microsoft.com/office/drawing/2014/main" id="{48915A5F-4B33-B657-D82B-F5E73CA19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9446" y="2469607"/>
            <a:ext cx="197170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Bern</a:t>
            </a:r>
          </a:p>
        </p:txBody>
      </p: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149031BA-30B1-C991-4B85-1047458F9E20}"/>
              </a:ext>
            </a:extLst>
          </p:cNvPr>
          <p:cNvCxnSpPr>
            <a:cxnSpLocks/>
            <a:stCxn id="106" idx="0"/>
            <a:endCxn id="107" idx="1"/>
          </p:cNvCxnSpPr>
          <p:nvPr/>
        </p:nvCxnSpPr>
        <p:spPr>
          <a:xfrm rot="5400000" flipH="1" flipV="1">
            <a:off x="3562821" y="2547363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Oval 110">
            <a:extLst>
              <a:ext uri="{FF2B5EF4-FFF2-40B4-BE49-F238E27FC236}">
                <a16:creationId xmlns:a16="http://schemas.microsoft.com/office/drawing/2014/main" id="{80438EA1-A722-ADCC-3394-A027D6657D7F}"/>
              </a:ext>
            </a:extLst>
          </p:cNvPr>
          <p:cNvSpPr/>
          <p:nvPr/>
        </p:nvSpPr>
        <p:spPr>
          <a:xfrm>
            <a:off x="2558129" y="3455987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2" name="Rectangle 32">
            <a:extLst>
              <a:ext uri="{FF2B5EF4-FFF2-40B4-BE49-F238E27FC236}">
                <a16:creationId xmlns:a16="http://schemas.microsoft.com/office/drawing/2014/main" id="{258101AE-4239-893B-EEA3-B76560B8D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9321" y="3231607"/>
            <a:ext cx="39754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Lausanne</a:t>
            </a:r>
          </a:p>
        </p:txBody>
      </p:sp>
      <p:cxnSp>
        <p:nvCxnSpPr>
          <p:cNvPr id="113" name="Connector: Elbow 112">
            <a:extLst>
              <a:ext uri="{FF2B5EF4-FFF2-40B4-BE49-F238E27FC236}">
                <a16:creationId xmlns:a16="http://schemas.microsoft.com/office/drawing/2014/main" id="{E2BF9CC0-8423-FA3D-1057-AD415FA9E1E8}"/>
              </a:ext>
            </a:extLst>
          </p:cNvPr>
          <p:cNvCxnSpPr>
            <a:cxnSpLocks/>
            <a:stCxn id="111" idx="0"/>
            <a:endCxn id="112" idx="1"/>
          </p:cNvCxnSpPr>
          <p:nvPr/>
        </p:nvCxnSpPr>
        <p:spPr>
          <a:xfrm rot="5400000" flipH="1" flipV="1">
            <a:off x="2562696" y="3309363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Oval 114">
            <a:extLst>
              <a:ext uri="{FF2B5EF4-FFF2-40B4-BE49-F238E27FC236}">
                <a16:creationId xmlns:a16="http://schemas.microsoft.com/office/drawing/2014/main" id="{6B608F6E-0F9B-2F30-B34E-4834B00822A4}"/>
              </a:ext>
            </a:extLst>
          </p:cNvPr>
          <p:cNvSpPr/>
          <p:nvPr/>
        </p:nvSpPr>
        <p:spPr>
          <a:xfrm>
            <a:off x="1948529" y="4022725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6" name="Rectangle 32">
            <a:extLst>
              <a:ext uri="{FF2B5EF4-FFF2-40B4-BE49-F238E27FC236}">
                <a16:creationId xmlns:a16="http://schemas.microsoft.com/office/drawing/2014/main" id="{62F9D087-9305-840C-B158-41F63C2E6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9721" y="3798345"/>
            <a:ext cx="318998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Genève</a:t>
            </a:r>
          </a:p>
        </p:txBody>
      </p:sp>
      <p:cxnSp>
        <p:nvCxnSpPr>
          <p:cNvPr id="117" name="Connector: Elbow 116">
            <a:extLst>
              <a:ext uri="{FF2B5EF4-FFF2-40B4-BE49-F238E27FC236}">
                <a16:creationId xmlns:a16="http://schemas.microsoft.com/office/drawing/2014/main" id="{F97B535A-6F95-C8A8-B686-73AAD15BA286}"/>
              </a:ext>
            </a:extLst>
          </p:cNvPr>
          <p:cNvCxnSpPr>
            <a:cxnSpLocks/>
            <a:stCxn id="115" idx="0"/>
            <a:endCxn id="116" idx="1"/>
          </p:cNvCxnSpPr>
          <p:nvPr/>
        </p:nvCxnSpPr>
        <p:spPr>
          <a:xfrm rot="5400000" flipH="1" flipV="1">
            <a:off x="1953096" y="3876101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Oval 117">
            <a:extLst>
              <a:ext uri="{FF2B5EF4-FFF2-40B4-BE49-F238E27FC236}">
                <a16:creationId xmlns:a16="http://schemas.microsoft.com/office/drawing/2014/main" id="{902F12F2-AED3-C6E2-D161-C2EE57F13A4B}"/>
              </a:ext>
            </a:extLst>
          </p:cNvPr>
          <p:cNvSpPr/>
          <p:nvPr/>
        </p:nvSpPr>
        <p:spPr>
          <a:xfrm>
            <a:off x="5615654" y="4246562"/>
            <a:ext cx="41534" cy="41534"/>
          </a:xfrm>
          <a:prstGeom prst="ellipse">
            <a:avLst/>
          </a:prstGeom>
          <a:solidFill>
            <a:schemeClr val="tx1"/>
          </a:solidFill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9" name="Rectangle 32">
            <a:extLst>
              <a:ext uri="{FF2B5EF4-FFF2-40B4-BE49-F238E27FC236}">
                <a16:creationId xmlns:a16="http://schemas.microsoft.com/office/drawing/2014/main" id="{45B46A37-1EBA-FF09-442E-51242BEA6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66846" y="4022182"/>
            <a:ext cx="304571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defTabSz="914400"/>
            <a:r>
              <a:rPr lang="en-US" altLang="zh-CN" sz="800" dirty="0">
                <a:solidFill>
                  <a:srgbClr val="000000"/>
                </a:solidFill>
                <a:latin typeface="+mn-lt"/>
              </a:rPr>
              <a:t>Lugano</a:t>
            </a:r>
          </a:p>
        </p:txBody>
      </p:sp>
      <p:cxnSp>
        <p:nvCxnSpPr>
          <p:cNvPr id="121" name="Connector: Elbow 120">
            <a:extLst>
              <a:ext uri="{FF2B5EF4-FFF2-40B4-BE49-F238E27FC236}">
                <a16:creationId xmlns:a16="http://schemas.microsoft.com/office/drawing/2014/main" id="{12919191-5722-785D-15BF-96294A0D057D}"/>
              </a:ext>
            </a:extLst>
          </p:cNvPr>
          <p:cNvCxnSpPr>
            <a:cxnSpLocks/>
            <a:stCxn id="118" idx="0"/>
            <a:endCxn id="119" idx="1"/>
          </p:cNvCxnSpPr>
          <p:nvPr/>
        </p:nvCxnSpPr>
        <p:spPr>
          <a:xfrm rot="5400000" flipH="1" flipV="1">
            <a:off x="5620221" y="4099938"/>
            <a:ext cx="162824" cy="130425"/>
          </a:xfrm>
          <a:prstGeom prst="bentConnector2">
            <a:avLst/>
          </a:prstGeom>
          <a:ln w="3175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992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06DE2D-F90B-EABE-6533-F9D01D5534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EE47-9DD4-083B-3ECB-A3F7FB45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de-DE" altLang="zh-CN" dirty="0"/>
              <a:t>Lugano – Canton of Ticino</a:t>
            </a:r>
            <a:endParaRPr lang="en-US" altLang="zh-CN" dirty="0"/>
          </a:p>
        </p:txBody>
      </p:sp>
      <p:sp>
        <p:nvSpPr>
          <p:cNvPr id="19" name="Freeform 17">
            <a:extLst>
              <a:ext uri="{FF2B5EF4-FFF2-40B4-BE49-F238E27FC236}">
                <a16:creationId xmlns:a16="http://schemas.microsoft.com/office/drawing/2014/main" id="{73616056-B965-2FFC-A180-1601FC542064}"/>
              </a:ext>
            </a:extLst>
          </p:cNvPr>
          <p:cNvSpPr>
            <a:spLocks noEditPoints="1"/>
          </p:cNvSpPr>
          <p:nvPr/>
        </p:nvSpPr>
        <p:spPr bwMode="auto">
          <a:xfrm>
            <a:off x="1331640" y="1131590"/>
            <a:ext cx="2664296" cy="3622359"/>
          </a:xfrm>
          <a:custGeom>
            <a:avLst/>
            <a:gdLst>
              <a:gd name="T0" fmla="*/ 577 w 2653"/>
              <a:gd name="T1" fmla="*/ 2196 h 3607"/>
              <a:gd name="T2" fmla="*/ 727 w 2653"/>
              <a:gd name="T3" fmla="*/ 2234 h 3607"/>
              <a:gd name="T4" fmla="*/ 772 w 2653"/>
              <a:gd name="T5" fmla="*/ 2126 h 3607"/>
              <a:gd name="T6" fmla="*/ 780 w 2653"/>
              <a:gd name="T7" fmla="*/ 1981 h 3607"/>
              <a:gd name="T8" fmla="*/ 884 w 2653"/>
              <a:gd name="T9" fmla="*/ 1917 h 3607"/>
              <a:gd name="T10" fmla="*/ 1024 w 2653"/>
              <a:gd name="T11" fmla="*/ 1798 h 3607"/>
              <a:gd name="T12" fmla="*/ 1045 w 2653"/>
              <a:gd name="T13" fmla="*/ 1622 h 3607"/>
              <a:gd name="T14" fmla="*/ 1089 w 2653"/>
              <a:gd name="T15" fmla="*/ 1390 h 3607"/>
              <a:gd name="T16" fmla="*/ 1128 w 2653"/>
              <a:gd name="T17" fmla="*/ 1271 h 3607"/>
              <a:gd name="T18" fmla="*/ 1119 w 2653"/>
              <a:gd name="T19" fmla="*/ 1157 h 3607"/>
              <a:gd name="T20" fmla="*/ 1163 w 2653"/>
              <a:gd name="T21" fmla="*/ 1086 h 3607"/>
              <a:gd name="T22" fmla="*/ 1206 w 2653"/>
              <a:gd name="T23" fmla="*/ 1028 h 3607"/>
              <a:gd name="T24" fmla="*/ 1310 w 2653"/>
              <a:gd name="T25" fmla="*/ 960 h 3607"/>
              <a:gd name="T26" fmla="*/ 1437 w 2653"/>
              <a:gd name="T27" fmla="*/ 915 h 3607"/>
              <a:gd name="T28" fmla="*/ 1597 w 2653"/>
              <a:gd name="T29" fmla="*/ 825 h 3607"/>
              <a:gd name="T30" fmla="*/ 1665 w 2653"/>
              <a:gd name="T31" fmla="*/ 763 h 3607"/>
              <a:gd name="T32" fmla="*/ 1653 w 2653"/>
              <a:gd name="T33" fmla="*/ 704 h 3607"/>
              <a:gd name="T34" fmla="*/ 1758 w 2653"/>
              <a:gd name="T35" fmla="*/ 573 h 3607"/>
              <a:gd name="T36" fmla="*/ 1837 w 2653"/>
              <a:gd name="T37" fmla="*/ 270 h 3607"/>
              <a:gd name="T38" fmla="*/ 2425 w 2653"/>
              <a:gd name="T39" fmla="*/ 99 h 3607"/>
              <a:gd name="T40" fmla="*/ 2508 w 2653"/>
              <a:gd name="T41" fmla="*/ 250 h 3607"/>
              <a:gd name="T42" fmla="*/ 2499 w 2653"/>
              <a:gd name="T43" fmla="*/ 1075 h 3607"/>
              <a:gd name="T44" fmla="*/ 2375 w 2653"/>
              <a:gd name="T45" fmla="*/ 1131 h 3607"/>
              <a:gd name="T46" fmla="*/ 2233 w 2653"/>
              <a:gd name="T47" fmla="*/ 1162 h 3607"/>
              <a:gd name="T48" fmla="*/ 1971 w 2653"/>
              <a:gd name="T49" fmla="*/ 1207 h 3607"/>
              <a:gd name="T50" fmla="*/ 1749 w 2653"/>
              <a:gd name="T51" fmla="*/ 1331 h 3607"/>
              <a:gd name="T52" fmla="*/ 1657 w 2653"/>
              <a:gd name="T53" fmla="*/ 1537 h 3607"/>
              <a:gd name="T54" fmla="*/ 1677 w 2653"/>
              <a:gd name="T55" fmla="*/ 1955 h 3607"/>
              <a:gd name="T56" fmla="*/ 1689 w 2653"/>
              <a:gd name="T57" fmla="*/ 2623 h 3607"/>
              <a:gd name="T58" fmla="*/ 1532 w 2653"/>
              <a:gd name="T59" fmla="*/ 2777 h 3607"/>
              <a:gd name="T60" fmla="*/ 1389 w 2653"/>
              <a:gd name="T61" fmla="*/ 2953 h 3607"/>
              <a:gd name="T62" fmla="*/ 1279 w 2653"/>
              <a:gd name="T63" fmla="*/ 2833 h 3607"/>
              <a:gd name="T64" fmla="*/ 1164 w 2653"/>
              <a:gd name="T65" fmla="*/ 2768 h 3607"/>
              <a:gd name="T66" fmla="*/ 694 w 2653"/>
              <a:gd name="T67" fmla="*/ 3039 h 3607"/>
              <a:gd name="T68" fmla="*/ 635 w 2653"/>
              <a:gd name="T69" fmla="*/ 3363 h 3607"/>
              <a:gd name="T70" fmla="*/ 488 w 2653"/>
              <a:gd name="T71" fmla="*/ 3560 h 3607"/>
              <a:gd name="T72" fmla="*/ 298 w 2653"/>
              <a:gd name="T73" fmla="*/ 3516 h 3607"/>
              <a:gd name="T74" fmla="*/ 212 w 2653"/>
              <a:gd name="T75" fmla="*/ 3475 h 3607"/>
              <a:gd name="T76" fmla="*/ 51 w 2653"/>
              <a:gd name="T77" fmla="*/ 3401 h 3607"/>
              <a:gd name="T78" fmla="*/ 157 w 2653"/>
              <a:gd name="T79" fmla="*/ 3118 h 3607"/>
              <a:gd name="T80" fmla="*/ 206 w 2653"/>
              <a:gd name="T81" fmla="*/ 3207 h 3607"/>
              <a:gd name="T82" fmla="*/ 283 w 2653"/>
              <a:gd name="T83" fmla="*/ 3153 h 3607"/>
              <a:gd name="T84" fmla="*/ 309 w 2653"/>
              <a:gd name="T85" fmla="*/ 3124 h 3607"/>
              <a:gd name="T86" fmla="*/ 381 w 2653"/>
              <a:gd name="T87" fmla="*/ 3082 h 3607"/>
              <a:gd name="T88" fmla="*/ 422 w 2653"/>
              <a:gd name="T89" fmla="*/ 3183 h 3607"/>
              <a:gd name="T90" fmla="*/ 514 w 2653"/>
              <a:gd name="T91" fmla="*/ 3024 h 3607"/>
              <a:gd name="T92" fmla="*/ 478 w 2653"/>
              <a:gd name="T93" fmla="*/ 2929 h 3607"/>
              <a:gd name="T94" fmla="*/ 427 w 2653"/>
              <a:gd name="T95" fmla="*/ 2764 h 3607"/>
              <a:gd name="T96" fmla="*/ 487 w 2653"/>
              <a:gd name="T97" fmla="*/ 2646 h 3607"/>
              <a:gd name="T98" fmla="*/ 609 w 2653"/>
              <a:gd name="T99" fmla="*/ 2538 h 3607"/>
              <a:gd name="T100" fmla="*/ 629 w 2653"/>
              <a:gd name="T101" fmla="*/ 2465 h 3607"/>
              <a:gd name="T102" fmla="*/ 659 w 2653"/>
              <a:gd name="T103" fmla="*/ 2423 h 3607"/>
              <a:gd name="T104" fmla="*/ 568 w 2653"/>
              <a:gd name="T105" fmla="*/ 2276 h 3607"/>
              <a:gd name="T106" fmla="*/ 488 w 2653"/>
              <a:gd name="T107" fmla="*/ 2379 h 3607"/>
              <a:gd name="T108" fmla="*/ 386 w 2653"/>
              <a:gd name="T109" fmla="*/ 2391 h 3607"/>
              <a:gd name="T110" fmla="*/ 286 w 2653"/>
              <a:gd name="T111" fmla="*/ 2300 h 3607"/>
              <a:gd name="T112" fmla="*/ 421 w 2653"/>
              <a:gd name="T113" fmla="*/ 2082 h 3607"/>
              <a:gd name="T114" fmla="*/ 473 w 2653"/>
              <a:gd name="T115" fmla="*/ 2026 h 3607"/>
              <a:gd name="T116" fmla="*/ 704 w 2653"/>
              <a:gd name="T117" fmla="*/ 2541 h 3607"/>
              <a:gd name="T118" fmla="*/ 618 w 2653"/>
              <a:gd name="T119" fmla="*/ 2627 h 3607"/>
              <a:gd name="T120" fmla="*/ 624 w 2653"/>
              <a:gd name="T121" fmla="*/ 2646 h 3607"/>
              <a:gd name="T122" fmla="*/ 660 w 2653"/>
              <a:gd name="T123" fmla="*/ 2677 h 3607"/>
              <a:gd name="T124" fmla="*/ 736 w 2653"/>
              <a:gd name="T125" fmla="*/ 2717 h 3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53" h="3607">
                <a:moveTo>
                  <a:pt x="519" y="2057"/>
                </a:moveTo>
                <a:lnTo>
                  <a:pt x="520" y="2058"/>
                </a:lnTo>
                <a:lnTo>
                  <a:pt x="522" y="2061"/>
                </a:lnTo>
                <a:lnTo>
                  <a:pt x="523" y="2063"/>
                </a:lnTo>
                <a:lnTo>
                  <a:pt x="526" y="2064"/>
                </a:lnTo>
                <a:lnTo>
                  <a:pt x="531" y="2067"/>
                </a:lnTo>
                <a:lnTo>
                  <a:pt x="534" y="2067"/>
                </a:lnTo>
                <a:lnTo>
                  <a:pt x="537" y="2069"/>
                </a:lnTo>
                <a:lnTo>
                  <a:pt x="540" y="2069"/>
                </a:lnTo>
                <a:lnTo>
                  <a:pt x="543" y="2069"/>
                </a:lnTo>
                <a:lnTo>
                  <a:pt x="544" y="2066"/>
                </a:lnTo>
                <a:lnTo>
                  <a:pt x="553" y="2067"/>
                </a:lnTo>
                <a:lnTo>
                  <a:pt x="558" y="2067"/>
                </a:lnTo>
                <a:lnTo>
                  <a:pt x="567" y="2070"/>
                </a:lnTo>
                <a:lnTo>
                  <a:pt x="573" y="2072"/>
                </a:lnTo>
                <a:lnTo>
                  <a:pt x="582" y="2076"/>
                </a:lnTo>
                <a:lnTo>
                  <a:pt x="594" y="2082"/>
                </a:lnTo>
                <a:lnTo>
                  <a:pt x="602" y="2087"/>
                </a:lnTo>
                <a:lnTo>
                  <a:pt x="606" y="2091"/>
                </a:lnTo>
                <a:lnTo>
                  <a:pt x="615" y="2097"/>
                </a:lnTo>
                <a:lnTo>
                  <a:pt x="612" y="2102"/>
                </a:lnTo>
                <a:lnTo>
                  <a:pt x="608" y="2107"/>
                </a:lnTo>
                <a:lnTo>
                  <a:pt x="606" y="2108"/>
                </a:lnTo>
                <a:lnTo>
                  <a:pt x="606" y="2107"/>
                </a:lnTo>
                <a:lnTo>
                  <a:pt x="606" y="2108"/>
                </a:lnTo>
                <a:lnTo>
                  <a:pt x="576" y="2141"/>
                </a:lnTo>
                <a:lnTo>
                  <a:pt x="565" y="2154"/>
                </a:lnTo>
                <a:lnTo>
                  <a:pt x="558" y="2161"/>
                </a:lnTo>
                <a:lnTo>
                  <a:pt x="558" y="2163"/>
                </a:lnTo>
                <a:lnTo>
                  <a:pt x="558" y="2164"/>
                </a:lnTo>
                <a:lnTo>
                  <a:pt x="568" y="2176"/>
                </a:lnTo>
                <a:lnTo>
                  <a:pt x="570" y="2181"/>
                </a:lnTo>
                <a:lnTo>
                  <a:pt x="570" y="2191"/>
                </a:lnTo>
                <a:lnTo>
                  <a:pt x="577" y="2196"/>
                </a:lnTo>
                <a:lnTo>
                  <a:pt x="579" y="2197"/>
                </a:lnTo>
                <a:lnTo>
                  <a:pt x="580" y="2197"/>
                </a:lnTo>
                <a:lnTo>
                  <a:pt x="582" y="2197"/>
                </a:lnTo>
                <a:lnTo>
                  <a:pt x="582" y="2199"/>
                </a:lnTo>
                <a:lnTo>
                  <a:pt x="583" y="2199"/>
                </a:lnTo>
                <a:lnTo>
                  <a:pt x="587" y="2202"/>
                </a:lnTo>
                <a:lnTo>
                  <a:pt x="609" y="2214"/>
                </a:lnTo>
                <a:lnTo>
                  <a:pt x="612" y="2217"/>
                </a:lnTo>
                <a:lnTo>
                  <a:pt x="615" y="2220"/>
                </a:lnTo>
                <a:lnTo>
                  <a:pt x="618" y="2222"/>
                </a:lnTo>
                <a:lnTo>
                  <a:pt x="620" y="2223"/>
                </a:lnTo>
                <a:lnTo>
                  <a:pt x="623" y="2228"/>
                </a:lnTo>
                <a:lnTo>
                  <a:pt x="624" y="2228"/>
                </a:lnTo>
                <a:lnTo>
                  <a:pt x="629" y="2235"/>
                </a:lnTo>
                <a:lnTo>
                  <a:pt x="630" y="2240"/>
                </a:lnTo>
                <a:lnTo>
                  <a:pt x="644" y="2235"/>
                </a:lnTo>
                <a:lnTo>
                  <a:pt x="648" y="2244"/>
                </a:lnTo>
                <a:lnTo>
                  <a:pt x="660" y="2237"/>
                </a:lnTo>
                <a:lnTo>
                  <a:pt x="669" y="2234"/>
                </a:lnTo>
                <a:lnTo>
                  <a:pt x="683" y="2238"/>
                </a:lnTo>
                <a:lnTo>
                  <a:pt x="683" y="2237"/>
                </a:lnTo>
                <a:lnTo>
                  <a:pt x="685" y="2235"/>
                </a:lnTo>
                <a:lnTo>
                  <a:pt x="695" y="2220"/>
                </a:lnTo>
                <a:lnTo>
                  <a:pt x="695" y="2222"/>
                </a:lnTo>
                <a:lnTo>
                  <a:pt x="697" y="2222"/>
                </a:lnTo>
                <a:lnTo>
                  <a:pt x="697" y="2220"/>
                </a:lnTo>
                <a:lnTo>
                  <a:pt x="704" y="2228"/>
                </a:lnTo>
                <a:lnTo>
                  <a:pt x="713" y="2237"/>
                </a:lnTo>
                <a:lnTo>
                  <a:pt x="713" y="2226"/>
                </a:lnTo>
                <a:lnTo>
                  <a:pt x="721" y="2231"/>
                </a:lnTo>
                <a:lnTo>
                  <a:pt x="722" y="2232"/>
                </a:lnTo>
                <a:lnTo>
                  <a:pt x="725" y="2235"/>
                </a:lnTo>
                <a:lnTo>
                  <a:pt x="728" y="2234"/>
                </a:lnTo>
                <a:lnTo>
                  <a:pt x="727" y="2234"/>
                </a:lnTo>
                <a:lnTo>
                  <a:pt x="727" y="2232"/>
                </a:lnTo>
                <a:lnTo>
                  <a:pt x="725" y="2232"/>
                </a:lnTo>
                <a:lnTo>
                  <a:pt x="715" y="2211"/>
                </a:lnTo>
                <a:lnTo>
                  <a:pt x="715" y="2205"/>
                </a:lnTo>
                <a:lnTo>
                  <a:pt x="715" y="2203"/>
                </a:lnTo>
                <a:lnTo>
                  <a:pt x="716" y="2202"/>
                </a:lnTo>
                <a:lnTo>
                  <a:pt x="724" y="2190"/>
                </a:lnTo>
                <a:lnTo>
                  <a:pt x="725" y="2187"/>
                </a:lnTo>
                <a:lnTo>
                  <a:pt x="727" y="2185"/>
                </a:lnTo>
                <a:lnTo>
                  <a:pt x="728" y="2182"/>
                </a:lnTo>
                <a:lnTo>
                  <a:pt x="730" y="2181"/>
                </a:lnTo>
                <a:lnTo>
                  <a:pt x="733" y="2179"/>
                </a:lnTo>
                <a:lnTo>
                  <a:pt x="734" y="2176"/>
                </a:lnTo>
                <a:lnTo>
                  <a:pt x="739" y="2175"/>
                </a:lnTo>
                <a:lnTo>
                  <a:pt x="745" y="2172"/>
                </a:lnTo>
                <a:lnTo>
                  <a:pt x="746" y="2170"/>
                </a:lnTo>
                <a:lnTo>
                  <a:pt x="746" y="2169"/>
                </a:lnTo>
                <a:lnTo>
                  <a:pt x="748" y="2167"/>
                </a:lnTo>
                <a:lnTo>
                  <a:pt x="751" y="2163"/>
                </a:lnTo>
                <a:lnTo>
                  <a:pt x="752" y="2160"/>
                </a:lnTo>
                <a:lnTo>
                  <a:pt x="754" y="2160"/>
                </a:lnTo>
                <a:lnTo>
                  <a:pt x="754" y="2157"/>
                </a:lnTo>
                <a:lnTo>
                  <a:pt x="755" y="2154"/>
                </a:lnTo>
                <a:lnTo>
                  <a:pt x="755" y="2152"/>
                </a:lnTo>
                <a:lnTo>
                  <a:pt x="755" y="2149"/>
                </a:lnTo>
                <a:lnTo>
                  <a:pt x="757" y="2147"/>
                </a:lnTo>
                <a:lnTo>
                  <a:pt x="760" y="2146"/>
                </a:lnTo>
                <a:lnTo>
                  <a:pt x="763" y="2141"/>
                </a:lnTo>
                <a:lnTo>
                  <a:pt x="764" y="2140"/>
                </a:lnTo>
                <a:lnTo>
                  <a:pt x="766" y="2137"/>
                </a:lnTo>
                <a:lnTo>
                  <a:pt x="767" y="2135"/>
                </a:lnTo>
                <a:lnTo>
                  <a:pt x="771" y="2132"/>
                </a:lnTo>
                <a:lnTo>
                  <a:pt x="771" y="2129"/>
                </a:lnTo>
                <a:lnTo>
                  <a:pt x="772" y="2126"/>
                </a:lnTo>
                <a:lnTo>
                  <a:pt x="774" y="2122"/>
                </a:lnTo>
                <a:lnTo>
                  <a:pt x="775" y="2120"/>
                </a:lnTo>
                <a:lnTo>
                  <a:pt x="766" y="2119"/>
                </a:lnTo>
                <a:lnTo>
                  <a:pt x="761" y="2114"/>
                </a:lnTo>
                <a:lnTo>
                  <a:pt x="760" y="2113"/>
                </a:lnTo>
                <a:lnTo>
                  <a:pt x="761" y="2110"/>
                </a:lnTo>
                <a:lnTo>
                  <a:pt x="755" y="2104"/>
                </a:lnTo>
                <a:lnTo>
                  <a:pt x="757" y="2101"/>
                </a:lnTo>
                <a:lnTo>
                  <a:pt x="757" y="2099"/>
                </a:lnTo>
                <a:lnTo>
                  <a:pt x="758" y="2096"/>
                </a:lnTo>
                <a:lnTo>
                  <a:pt x="760" y="2091"/>
                </a:lnTo>
                <a:lnTo>
                  <a:pt x="760" y="2085"/>
                </a:lnTo>
                <a:lnTo>
                  <a:pt x="758" y="2085"/>
                </a:lnTo>
                <a:lnTo>
                  <a:pt x="761" y="2078"/>
                </a:lnTo>
                <a:lnTo>
                  <a:pt x="761" y="2070"/>
                </a:lnTo>
                <a:lnTo>
                  <a:pt x="763" y="2066"/>
                </a:lnTo>
                <a:lnTo>
                  <a:pt x="764" y="2066"/>
                </a:lnTo>
                <a:lnTo>
                  <a:pt x="766" y="2066"/>
                </a:lnTo>
                <a:lnTo>
                  <a:pt x="767" y="2066"/>
                </a:lnTo>
                <a:lnTo>
                  <a:pt x="771" y="2066"/>
                </a:lnTo>
                <a:lnTo>
                  <a:pt x="772" y="2064"/>
                </a:lnTo>
                <a:lnTo>
                  <a:pt x="775" y="2055"/>
                </a:lnTo>
                <a:lnTo>
                  <a:pt x="772" y="2054"/>
                </a:lnTo>
                <a:lnTo>
                  <a:pt x="777" y="2038"/>
                </a:lnTo>
                <a:lnTo>
                  <a:pt x="772" y="2035"/>
                </a:lnTo>
                <a:lnTo>
                  <a:pt x="760" y="2025"/>
                </a:lnTo>
                <a:lnTo>
                  <a:pt x="764" y="2019"/>
                </a:lnTo>
                <a:lnTo>
                  <a:pt x="755" y="2010"/>
                </a:lnTo>
                <a:lnTo>
                  <a:pt x="758" y="2007"/>
                </a:lnTo>
                <a:lnTo>
                  <a:pt x="760" y="2005"/>
                </a:lnTo>
                <a:lnTo>
                  <a:pt x="758" y="2004"/>
                </a:lnTo>
                <a:lnTo>
                  <a:pt x="764" y="1996"/>
                </a:lnTo>
                <a:lnTo>
                  <a:pt x="772" y="1985"/>
                </a:lnTo>
                <a:lnTo>
                  <a:pt x="780" y="1981"/>
                </a:lnTo>
                <a:lnTo>
                  <a:pt x="784" y="1979"/>
                </a:lnTo>
                <a:lnTo>
                  <a:pt x="789" y="1975"/>
                </a:lnTo>
                <a:lnTo>
                  <a:pt x="796" y="1970"/>
                </a:lnTo>
                <a:lnTo>
                  <a:pt x="793" y="1964"/>
                </a:lnTo>
                <a:lnTo>
                  <a:pt x="795" y="1961"/>
                </a:lnTo>
                <a:lnTo>
                  <a:pt x="796" y="1960"/>
                </a:lnTo>
                <a:lnTo>
                  <a:pt x="799" y="1958"/>
                </a:lnTo>
                <a:lnTo>
                  <a:pt x="801" y="1955"/>
                </a:lnTo>
                <a:lnTo>
                  <a:pt x="804" y="1952"/>
                </a:lnTo>
                <a:lnTo>
                  <a:pt x="805" y="1948"/>
                </a:lnTo>
                <a:lnTo>
                  <a:pt x="807" y="1935"/>
                </a:lnTo>
                <a:lnTo>
                  <a:pt x="808" y="1935"/>
                </a:lnTo>
                <a:lnTo>
                  <a:pt x="810" y="1938"/>
                </a:lnTo>
                <a:lnTo>
                  <a:pt x="811" y="1938"/>
                </a:lnTo>
                <a:lnTo>
                  <a:pt x="814" y="1940"/>
                </a:lnTo>
                <a:lnTo>
                  <a:pt x="816" y="1940"/>
                </a:lnTo>
                <a:lnTo>
                  <a:pt x="819" y="1940"/>
                </a:lnTo>
                <a:lnTo>
                  <a:pt x="822" y="1940"/>
                </a:lnTo>
                <a:lnTo>
                  <a:pt x="829" y="1941"/>
                </a:lnTo>
                <a:lnTo>
                  <a:pt x="834" y="1943"/>
                </a:lnTo>
                <a:lnTo>
                  <a:pt x="837" y="1946"/>
                </a:lnTo>
                <a:lnTo>
                  <a:pt x="838" y="1946"/>
                </a:lnTo>
                <a:lnTo>
                  <a:pt x="840" y="1945"/>
                </a:lnTo>
                <a:lnTo>
                  <a:pt x="841" y="1945"/>
                </a:lnTo>
                <a:lnTo>
                  <a:pt x="844" y="1946"/>
                </a:lnTo>
                <a:lnTo>
                  <a:pt x="846" y="1946"/>
                </a:lnTo>
                <a:lnTo>
                  <a:pt x="847" y="1948"/>
                </a:lnTo>
                <a:lnTo>
                  <a:pt x="850" y="1949"/>
                </a:lnTo>
                <a:lnTo>
                  <a:pt x="861" y="1955"/>
                </a:lnTo>
                <a:lnTo>
                  <a:pt x="878" y="1926"/>
                </a:lnTo>
                <a:lnTo>
                  <a:pt x="879" y="1925"/>
                </a:lnTo>
                <a:lnTo>
                  <a:pt x="881" y="1922"/>
                </a:lnTo>
                <a:lnTo>
                  <a:pt x="882" y="1920"/>
                </a:lnTo>
                <a:lnTo>
                  <a:pt x="884" y="1917"/>
                </a:lnTo>
                <a:lnTo>
                  <a:pt x="887" y="1916"/>
                </a:lnTo>
                <a:lnTo>
                  <a:pt x="890" y="1913"/>
                </a:lnTo>
                <a:lnTo>
                  <a:pt x="891" y="1913"/>
                </a:lnTo>
                <a:lnTo>
                  <a:pt x="893" y="1911"/>
                </a:lnTo>
                <a:lnTo>
                  <a:pt x="897" y="1910"/>
                </a:lnTo>
                <a:lnTo>
                  <a:pt x="900" y="1908"/>
                </a:lnTo>
                <a:lnTo>
                  <a:pt x="900" y="1907"/>
                </a:lnTo>
                <a:lnTo>
                  <a:pt x="902" y="1907"/>
                </a:lnTo>
                <a:lnTo>
                  <a:pt x="903" y="1905"/>
                </a:lnTo>
                <a:lnTo>
                  <a:pt x="905" y="1904"/>
                </a:lnTo>
                <a:lnTo>
                  <a:pt x="906" y="1904"/>
                </a:lnTo>
                <a:lnTo>
                  <a:pt x="908" y="1904"/>
                </a:lnTo>
                <a:lnTo>
                  <a:pt x="933" y="1904"/>
                </a:lnTo>
                <a:lnTo>
                  <a:pt x="935" y="1902"/>
                </a:lnTo>
                <a:lnTo>
                  <a:pt x="936" y="1902"/>
                </a:lnTo>
                <a:lnTo>
                  <a:pt x="938" y="1901"/>
                </a:lnTo>
                <a:lnTo>
                  <a:pt x="939" y="1899"/>
                </a:lnTo>
                <a:lnTo>
                  <a:pt x="956" y="1884"/>
                </a:lnTo>
                <a:lnTo>
                  <a:pt x="970" y="1869"/>
                </a:lnTo>
                <a:lnTo>
                  <a:pt x="977" y="1861"/>
                </a:lnTo>
                <a:lnTo>
                  <a:pt x="991" y="1858"/>
                </a:lnTo>
                <a:lnTo>
                  <a:pt x="1000" y="1854"/>
                </a:lnTo>
                <a:lnTo>
                  <a:pt x="1001" y="1852"/>
                </a:lnTo>
                <a:lnTo>
                  <a:pt x="1004" y="1852"/>
                </a:lnTo>
                <a:lnTo>
                  <a:pt x="1006" y="1851"/>
                </a:lnTo>
                <a:lnTo>
                  <a:pt x="1006" y="1849"/>
                </a:lnTo>
                <a:lnTo>
                  <a:pt x="1007" y="1848"/>
                </a:lnTo>
                <a:lnTo>
                  <a:pt x="1009" y="1846"/>
                </a:lnTo>
                <a:lnTo>
                  <a:pt x="1010" y="1842"/>
                </a:lnTo>
                <a:lnTo>
                  <a:pt x="1012" y="1839"/>
                </a:lnTo>
                <a:lnTo>
                  <a:pt x="1013" y="1835"/>
                </a:lnTo>
                <a:lnTo>
                  <a:pt x="1019" y="1808"/>
                </a:lnTo>
                <a:lnTo>
                  <a:pt x="1021" y="1804"/>
                </a:lnTo>
                <a:lnTo>
                  <a:pt x="1024" y="1798"/>
                </a:lnTo>
                <a:lnTo>
                  <a:pt x="1027" y="1795"/>
                </a:lnTo>
                <a:lnTo>
                  <a:pt x="1030" y="1792"/>
                </a:lnTo>
                <a:lnTo>
                  <a:pt x="1034" y="1789"/>
                </a:lnTo>
                <a:lnTo>
                  <a:pt x="1039" y="1787"/>
                </a:lnTo>
                <a:lnTo>
                  <a:pt x="1043" y="1786"/>
                </a:lnTo>
                <a:lnTo>
                  <a:pt x="1047" y="1786"/>
                </a:lnTo>
                <a:lnTo>
                  <a:pt x="1050" y="1786"/>
                </a:lnTo>
                <a:lnTo>
                  <a:pt x="1054" y="1786"/>
                </a:lnTo>
                <a:lnTo>
                  <a:pt x="1062" y="1784"/>
                </a:lnTo>
                <a:lnTo>
                  <a:pt x="1063" y="1779"/>
                </a:lnTo>
                <a:lnTo>
                  <a:pt x="1063" y="1770"/>
                </a:lnTo>
                <a:lnTo>
                  <a:pt x="1059" y="1755"/>
                </a:lnTo>
                <a:lnTo>
                  <a:pt x="1057" y="1749"/>
                </a:lnTo>
                <a:lnTo>
                  <a:pt x="1059" y="1745"/>
                </a:lnTo>
                <a:lnTo>
                  <a:pt x="1063" y="1736"/>
                </a:lnTo>
                <a:lnTo>
                  <a:pt x="1066" y="1722"/>
                </a:lnTo>
                <a:lnTo>
                  <a:pt x="1068" y="1713"/>
                </a:lnTo>
                <a:lnTo>
                  <a:pt x="1063" y="1708"/>
                </a:lnTo>
                <a:lnTo>
                  <a:pt x="1062" y="1705"/>
                </a:lnTo>
                <a:lnTo>
                  <a:pt x="1066" y="1701"/>
                </a:lnTo>
                <a:lnTo>
                  <a:pt x="1066" y="1699"/>
                </a:lnTo>
                <a:lnTo>
                  <a:pt x="1063" y="1692"/>
                </a:lnTo>
                <a:lnTo>
                  <a:pt x="1060" y="1687"/>
                </a:lnTo>
                <a:lnTo>
                  <a:pt x="1059" y="1684"/>
                </a:lnTo>
                <a:lnTo>
                  <a:pt x="1059" y="1678"/>
                </a:lnTo>
                <a:lnTo>
                  <a:pt x="1056" y="1666"/>
                </a:lnTo>
                <a:lnTo>
                  <a:pt x="1054" y="1661"/>
                </a:lnTo>
                <a:lnTo>
                  <a:pt x="1053" y="1654"/>
                </a:lnTo>
                <a:lnTo>
                  <a:pt x="1051" y="1646"/>
                </a:lnTo>
                <a:lnTo>
                  <a:pt x="1048" y="1637"/>
                </a:lnTo>
                <a:lnTo>
                  <a:pt x="1047" y="1636"/>
                </a:lnTo>
                <a:lnTo>
                  <a:pt x="1045" y="1633"/>
                </a:lnTo>
                <a:lnTo>
                  <a:pt x="1045" y="1628"/>
                </a:lnTo>
                <a:lnTo>
                  <a:pt x="1045" y="1622"/>
                </a:lnTo>
                <a:lnTo>
                  <a:pt x="1048" y="1613"/>
                </a:lnTo>
                <a:lnTo>
                  <a:pt x="1050" y="1608"/>
                </a:lnTo>
                <a:lnTo>
                  <a:pt x="1054" y="1601"/>
                </a:lnTo>
                <a:lnTo>
                  <a:pt x="1056" y="1595"/>
                </a:lnTo>
                <a:lnTo>
                  <a:pt x="1056" y="1584"/>
                </a:lnTo>
                <a:lnTo>
                  <a:pt x="1060" y="1569"/>
                </a:lnTo>
                <a:lnTo>
                  <a:pt x="1062" y="1564"/>
                </a:lnTo>
                <a:lnTo>
                  <a:pt x="1062" y="1561"/>
                </a:lnTo>
                <a:lnTo>
                  <a:pt x="1062" y="1558"/>
                </a:lnTo>
                <a:lnTo>
                  <a:pt x="1062" y="1554"/>
                </a:lnTo>
                <a:lnTo>
                  <a:pt x="1062" y="1551"/>
                </a:lnTo>
                <a:lnTo>
                  <a:pt x="1062" y="1548"/>
                </a:lnTo>
                <a:lnTo>
                  <a:pt x="1056" y="1527"/>
                </a:lnTo>
                <a:lnTo>
                  <a:pt x="1047" y="1507"/>
                </a:lnTo>
                <a:lnTo>
                  <a:pt x="1047" y="1504"/>
                </a:lnTo>
                <a:lnTo>
                  <a:pt x="1045" y="1499"/>
                </a:lnTo>
                <a:lnTo>
                  <a:pt x="1045" y="1496"/>
                </a:lnTo>
                <a:lnTo>
                  <a:pt x="1047" y="1493"/>
                </a:lnTo>
                <a:lnTo>
                  <a:pt x="1047" y="1489"/>
                </a:lnTo>
                <a:lnTo>
                  <a:pt x="1048" y="1486"/>
                </a:lnTo>
                <a:lnTo>
                  <a:pt x="1050" y="1483"/>
                </a:lnTo>
                <a:lnTo>
                  <a:pt x="1063" y="1454"/>
                </a:lnTo>
                <a:lnTo>
                  <a:pt x="1059" y="1454"/>
                </a:lnTo>
                <a:lnTo>
                  <a:pt x="1060" y="1446"/>
                </a:lnTo>
                <a:lnTo>
                  <a:pt x="1069" y="1436"/>
                </a:lnTo>
                <a:lnTo>
                  <a:pt x="1083" y="1422"/>
                </a:lnTo>
                <a:lnTo>
                  <a:pt x="1083" y="1419"/>
                </a:lnTo>
                <a:lnTo>
                  <a:pt x="1081" y="1416"/>
                </a:lnTo>
                <a:lnTo>
                  <a:pt x="1077" y="1413"/>
                </a:lnTo>
                <a:lnTo>
                  <a:pt x="1077" y="1410"/>
                </a:lnTo>
                <a:lnTo>
                  <a:pt x="1078" y="1404"/>
                </a:lnTo>
                <a:lnTo>
                  <a:pt x="1081" y="1399"/>
                </a:lnTo>
                <a:lnTo>
                  <a:pt x="1086" y="1395"/>
                </a:lnTo>
                <a:lnTo>
                  <a:pt x="1089" y="1390"/>
                </a:lnTo>
                <a:lnTo>
                  <a:pt x="1092" y="1389"/>
                </a:lnTo>
                <a:lnTo>
                  <a:pt x="1096" y="1389"/>
                </a:lnTo>
                <a:lnTo>
                  <a:pt x="1098" y="1386"/>
                </a:lnTo>
                <a:lnTo>
                  <a:pt x="1093" y="1375"/>
                </a:lnTo>
                <a:lnTo>
                  <a:pt x="1089" y="1366"/>
                </a:lnTo>
                <a:lnTo>
                  <a:pt x="1089" y="1360"/>
                </a:lnTo>
                <a:lnTo>
                  <a:pt x="1090" y="1355"/>
                </a:lnTo>
                <a:lnTo>
                  <a:pt x="1090" y="1352"/>
                </a:lnTo>
                <a:lnTo>
                  <a:pt x="1086" y="1346"/>
                </a:lnTo>
                <a:lnTo>
                  <a:pt x="1086" y="1343"/>
                </a:lnTo>
                <a:lnTo>
                  <a:pt x="1087" y="1339"/>
                </a:lnTo>
                <a:lnTo>
                  <a:pt x="1086" y="1336"/>
                </a:lnTo>
                <a:lnTo>
                  <a:pt x="1087" y="1330"/>
                </a:lnTo>
                <a:lnTo>
                  <a:pt x="1089" y="1328"/>
                </a:lnTo>
                <a:lnTo>
                  <a:pt x="1096" y="1325"/>
                </a:lnTo>
                <a:lnTo>
                  <a:pt x="1099" y="1327"/>
                </a:lnTo>
                <a:lnTo>
                  <a:pt x="1110" y="1324"/>
                </a:lnTo>
                <a:lnTo>
                  <a:pt x="1111" y="1321"/>
                </a:lnTo>
                <a:lnTo>
                  <a:pt x="1111" y="1319"/>
                </a:lnTo>
                <a:lnTo>
                  <a:pt x="1113" y="1315"/>
                </a:lnTo>
                <a:lnTo>
                  <a:pt x="1114" y="1313"/>
                </a:lnTo>
                <a:lnTo>
                  <a:pt x="1117" y="1310"/>
                </a:lnTo>
                <a:lnTo>
                  <a:pt x="1119" y="1309"/>
                </a:lnTo>
                <a:lnTo>
                  <a:pt x="1122" y="1304"/>
                </a:lnTo>
                <a:lnTo>
                  <a:pt x="1125" y="1302"/>
                </a:lnTo>
                <a:lnTo>
                  <a:pt x="1126" y="1301"/>
                </a:lnTo>
                <a:lnTo>
                  <a:pt x="1128" y="1290"/>
                </a:lnTo>
                <a:lnTo>
                  <a:pt x="1126" y="1289"/>
                </a:lnTo>
                <a:lnTo>
                  <a:pt x="1126" y="1287"/>
                </a:lnTo>
                <a:lnTo>
                  <a:pt x="1126" y="1283"/>
                </a:lnTo>
                <a:lnTo>
                  <a:pt x="1128" y="1277"/>
                </a:lnTo>
                <a:lnTo>
                  <a:pt x="1129" y="1274"/>
                </a:lnTo>
                <a:lnTo>
                  <a:pt x="1129" y="1272"/>
                </a:lnTo>
                <a:lnTo>
                  <a:pt x="1128" y="1271"/>
                </a:lnTo>
                <a:lnTo>
                  <a:pt x="1126" y="1268"/>
                </a:lnTo>
                <a:lnTo>
                  <a:pt x="1125" y="1265"/>
                </a:lnTo>
                <a:lnTo>
                  <a:pt x="1125" y="1262"/>
                </a:lnTo>
                <a:lnTo>
                  <a:pt x="1125" y="1257"/>
                </a:lnTo>
                <a:lnTo>
                  <a:pt x="1128" y="1252"/>
                </a:lnTo>
                <a:lnTo>
                  <a:pt x="1126" y="1249"/>
                </a:lnTo>
                <a:lnTo>
                  <a:pt x="1125" y="1245"/>
                </a:lnTo>
                <a:lnTo>
                  <a:pt x="1123" y="1243"/>
                </a:lnTo>
                <a:lnTo>
                  <a:pt x="1122" y="1242"/>
                </a:lnTo>
                <a:lnTo>
                  <a:pt x="1119" y="1239"/>
                </a:lnTo>
                <a:lnTo>
                  <a:pt x="1116" y="1236"/>
                </a:lnTo>
                <a:lnTo>
                  <a:pt x="1116" y="1233"/>
                </a:lnTo>
                <a:lnTo>
                  <a:pt x="1113" y="1230"/>
                </a:lnTo>
                <a:lnTo>
                  <a:pt x="1111" y="1225"/>
                </a:lnTo>
                <a:lnTo>
                  <a:pt x="1110" y="1224"/>
                </a:lnTo>
                <a:lnTo>
                  <a:pt x="1108" y="1216"/>
                </a:lnTo>
                <a:lnTo>
                  <a:pt x="1108" y="1213"/>
                </a:lnTo>
                <a:lnTo>
                  <a:pt x="1108" y="1204"/>
                </a:lnTo>
                <a:lnTo>
                  <a:pt x="1111" y="1201"/>
                </a:lnTo>
                <a:lnTo>
                  <a:pt x="1114" y="1198"/>
                </a:lnTo>
                <a:lnTo>
                  <a:pt x="1116" y="1195"/>
                </a:lnTo>
                <a:lnTo>
                  <a:pt x="1117" y="1193"/>
                </a:lnTo>
                <a:lnTo>
                  <a:pt x="1117" y="1190"/>
                </a:lnTo>
                <a:lnTo>
                  <a:pt x="1117" y="1189"/>
                </a:lnTo>
                <a:lnTo>
                  <a:pt x="1116" y="1186"/>
                </a:lnTo>
                <a:lnTo>
                  <a:pt x="1117" y="1183"/>
                </a:lnTo>
                <a:lnTo>
                  <a:pt x="1117" y="1178"/>
                </a:lnTo>
                <a:lnTo>
                  <a:pt x="1117" y="1177"/>
                </a:lnTo>
                <a:lnTo>
                  <a:pt x="1117" y="1171"/>
                </a:lnTo>
                <a:lnTo>
                  <a:pt x="1117" y="1168"/>
                </a:lnTo>
                <a:lnTo>
                  <a:pt x="1117" y="1165"/>
                </a:lnTo>
                <a:lnTo>
                  <a:pt x="1117" y="1163"/>
                </a:lnTo>
                <a:lnTo>
                  <a:pt x="1119" y="1159"/>
                </a:lnTo>
                <a:lnTo>
                  <a:pt x="1119" y="1157"/>
                </a:lnTo>
                <a:lnTo>
                  <a:pt x="1120" y="1153"/>
                </a:lnTo>
                <a:lnTo>
                  <a:pt x="1122" y="1148"/>
                </a:lnTo>
                <a:lnTo>
                  <a:pt x="1122" y="1146"/>
                </a:lnTo>
                <a:lnTo>
                  <a:pt x="1123" y="1145"/>
                </a:lnTo>
                <a:lnTo>
                  <a:pt x="1123" y="1143"/>
                </a:lnTo>
                <a:lnTo>
                  <a:pt x="1125" y="1142"/>
                </a:lnTo>
                <a:lnTo>
                  <a:pt x="1128" y="1142"/>
                </a:lnTo>
                <a:lnTo>
                  <a:pt x="1135" y="1142"/>
                </a:lnTo>
                <a:lnTo>
                  <a:pt x="1137" y="1140"/>
                </a:lnTo>
                <a:lnTo>
                  <a:pt x="1139" y="1139"/>
                </a:lnTo>
                <a:lnTo>
                  <a:pt x="1143" y="1136"/>
                </a:lnTo>
                <a:lnTo>
                  <a:pt x="1145" y="1131"/>
                </a:lnTo>
                <a:lnTo>
                  <a:pt x="1146" y="1127"/>
                </a:lnTo>
                <a:lnTo>
                  <a:pt x="1146" y="1125"/>
                </a:lnTo>
                <a:lnTo>
                  <a:pt x="1146" y="1122"/>
                </a:lnTo>
                <a:lnTo>
                  <a:pt x="1145" y="1119"/>
                </a:lnTo>
                <a:lnTo>
                  <a:pt x="1143" y="1116"/>
                </a:lnTo>
                <a:lnTo>
                  <a:pt x="1142" y="1115"/>
                </a:lnTo>
                <a:lnTo>
                  <a:pt x="1142" y="1112"/>
                </a:lnTo>
                <a:lnTo>
                  <a:pt x="1143" y="1110"/>
                </a:lnTo>
                <a:lnTo>
                  <a:pt x="1145" y="1109"/>
                </a:lnTo>
                <a:lnTo>
                  <a:pt x="1145" y="1107"/>
                </a:lnTo>
                <a:lnTo>
                  <a:pt x="1146" y="1106"/>
                </a:lnTo>
                <a:lnTo>
                  <a:pt x="1146" y="1104"/>
                </a:lnTo>
                <a:lnTo>
                  <a:pt x="1148" y="1103"/>
                </a:lnTo>
                <a:lnTo>
                  <a:pt x="1151" y="1101"/>
                </a:lnTo>
                <a:lnTo>
                  <a:pt x="1152" y="1100"/>
                </a:lnTo>
                <a:lnTo>
                  <a:pt x="1155" y="1095"/>
                </a:lnTo>
                <a:lnTo>
                  <a:pt x="1155" y="1093"/>
                </a:lnTo>
                <a:lnTo>
                  <a:pt x="1157" y="1092"/>
                </a:lnTo>
                <a:lnTo>
                  <a:pt x="1158" y="1090"/>
                </a:lnTo>
                <a:lnTo>
                  <a:pt x="1160" y="1089"/>
                </a:lnTo>
                <a:lnTo>
                  <a:pt x="1161" y="1087"/>
                </a:lnTo>
                <a:lnTo>
                  <a:pt x="1163" y="1086"/>
                </a:lnTo>
                <a:lnTo>
                  <a:pt x="1164" y="1084"/>
                </a:lnTo>
                <a:lnTo>
                  <a:pt x="1164" y="1081"/>
                </a:lnTo>
                <a:lnTo>
                  <a:pt x="1166" y="1078"/>
                </a:lnTo>
                <a:lnTo>
                  <a:pt x="1167" y="1078"/>
                </a:lnTo>
                <a:lnTo>
                  <a:pt x="1169" y="1078"/>
                </a:lnTo>
                <a:lnTo>
                  <a:pt x="1170" y="1078"/>
                </a:lnTo>
                <a:lnTo>
                  <a:pt x="1173" y="1078"/>
                </a:lnTo>
                <a:lnTo>
                  <a:pt x="1175" y="1077"/>
                </a:lnTo>
                <a:lnTo>
                  <a:pt x="1176" y="1074"/>
                </a:lnTo>
                <a:lnTo>
                  <a:pt x="1178" y="1074"/>
                </a:lnTo>
                <a:lnTo>
                  <a:pt x="1178" y="1072"/>
                </a:lnTo>
                <a:lnTo>
                  <a:pt x="1179" y="1071"/>
                </a:lnTo>
                <a:lnTo>
                  <a:pt x="1179" y="1068"/>
                </a:lnTo>
                <a:lnTo>
                  <a:pt x="1182" y="1068"/>
                </a:lnTo>
                <a:lnTo>
                  <a:pt x="1184" y="1066"/>
                </a:lnTo>
                <a:lnTo>
                  <a:pt x="1187" y="1062"/>
                </a:lnTo>
                <a:lnTo>
                  <a:pt x="1188" y="1062"/>
                </a:lnTo>
                <a:lnTo>
                  <a:pt x="1188" y="1060"/>
                </a:lnTo>
                <a:lnTo>
                  <a:pt x="1188" y="1059"/>
                </a:lnTo>
                <a:lnTo>
                  <a:pt x="1190" y="1057"/>
                </a:lnTo>
                <a:lnTo>
                  <a:pt x="1190" y="1056"/>
                </a:lnTo>
                <a:lnTo>
                  <a:pt x="1188" y="1053"/>
                </a:lnTo>
                <a:lnTo>
                  <a:pt x="1188" y="1051"/>
                </a:lnTo>
                <a:lnTo>
                  <a:pt x="1190" y="1048"/>
                </a:lnTo>
                <a:lnTo>
                  <a:pt x="1193" y="1045"/>
                </a:lnTo>
                <a:lnTo>
                  <a:pt x="1196" y="1044"/>
                </a:lnTo>
                <a:lnTo>
                  <a:pt x="1199" y="1042"/>
                </a:lnTo>
                <a:lnTo>
                  <a:pt x="1200" y="1040"/>
                </a:lnTo>
                <a:lnTo>
                  <a:pt x="1202" y="1040"/>
                </a:lnTo>
                <a:lnTo>
                  <a:pt x="1203" y="1037"/>
                </a:lnTo>
                <a:lnTo>
                  <a:pt x="1203" y="1034"/>
                </a:lnTo>
                <a:lnTo>
                  <a:pt x="1205" y="1031"/>
                </a:lnTo>
                <a:lnTo>
                  <a:pt x="1205" y="1030"/>
                </a:lnTo>
                <a:lnTo>
                  <a:pt x="1206" y="1028"/>
                </a:lnTo>
                <a:lnTo>
                  <a:pt x="1208" y="1027"/>
                </a:lnTo>
                <a:lnTo>
                  <a:pt x="1209" y="1022"/>
                </a:lnTo>
                <a:lnTo>
                  <a:pt x="1211" y="1021"/>
                </a:lnTo>
                <a:lnTo>
                  <a:pt x="1218" y="1018"/>
                </a:lnTo>
                <a:lnTo>
                  <a:pt x="1220" y="1018"/>
                </a:lnTo>
                <a:lnTo>
                  <a:pt x="1223" y="1018"/>
                </a:lnTo>
                <a:lnTo>
                  <a:pt x="1224" y="1018"/>
                </a:lnTo>
                <a:lnTo>
                  <a:pt x="1226" y="1018"/>
                </a:lnTo>
                <a:lnTo>
                  <a:pt x="1227" y="1018"/>
                </a:lnTo>
                <a:lnTo>
                  <a:pt x="1231" y="1019"/>
                </a:lnTo>
                <a:lnTo>
                  <a:pt x="1234" y="1019"/>
                </a:lnTo>
                <a:lnTo>
                  <a:pt x="1238" y="1018"/>
                </a:lnTo>
                <a:lnTo>
                  <a:pt x="1240" y="1018"/>
                </a:lnTo>
                <a:lnTo>
                  <a:pt x="1243" y="1016"/>
                </a:lnTo>
                <a:lnTo>
                  <a:pt x="1250" y="1012"/>
                </a:lnTo>
                <a:lnTo>
                  <a:pt x="1255" y="1007"/>
                </a:lnTo>
                <a:lnTo>
                  <a:pt x="1259" y="998"/>
                </a:lnTo>
                <a:lnTo>
                  <a:pt x="1264" y="994"/>
                </a:lnTo>
                <a:lnTo>
                  <a:pt x="1268" y="992"/>
                </a:lnTo>
                <a:lnTo>
                  <a:pt x="1270" y="991"/>
                </a:lnTo>
                <a:lnTo>
                  <a:pt x="1270" y="987"/>
                </a:lnTo>
                <a:lnTo>
                  <a:pt x="1270" y="986"/>
                </a:lnTo>
                <a:lnTo>
                  <a:pt x="1270" y="983"/>
                </a:lnTo>
                <a:lnTo>
                  <a:pt x="1273" y="980"/>
                </a:lnTo>
                <a:lnTo>
                  <a:pt x="1274" y="978"/>
                </a:lnTo>
                <a:lnTo>
                  <a:pt x="1279" y="975"/>
                </a:lnTo>
                <a:lnTo>
                  <a:pt x="1285" y="972"/>
                </a:lnTo>
                <a:lnTo>
                  <a:pt x="1289" y="971"/>
                </a:lnTo>
                <a:lnTo>
                  <a:pt x="1291" y="969"/>
                </a:lnTo>
                <a:lnTo>
                  <a:pt x="1297" y="966"/>
                </a:lnTo>
                <a:lnTo>
                  <a:pt x="1301" y="966"/>
                </a:lnTo>
                <a:lnTo>
                  <a:pt x="1304" y="965"/>
                </a:lnTo>
                <a:lnTo>
                  <a:pt x="1309" y="962"/>
                </a:lnTo>
                <a:lnTo>
                  <a:pt x="1310" y="960"/>
                </a:lnTo>
                <a:lnTo>
                  <a:pt x="1315" y="960"/>
                </a:lnTo>
                <a:lnTo>
                  <a:pt x="1319" y="960"/>
                </a:lnTo>
                <a:lnTo>
                  <a:pt x="1326" y="960"/>
                </a:lnTo>
                <a:lnTo>
                  <a:pt x="1329" y="960"/>
                </a:lnTo>
                <a:lnTo>
                  <a:pt x="1330" y="959"/>
                </a:lnTo>
                <a:lnTo>
                  <a:pt x="1333" y="959"/>
                </a:lnTo>
                <a:lnTo>
                  <a:pt x="1336" y="956"/>
                </a:lnTo>
                <a:lnTo>
                  <a:pt x="1342" y="951"/>
                </a:lnTo>
                <a:lnTo>
                  <a:pt x="1344" y="945"/>
                </a:lnTo>
                <a:lnTo>
                  <a:pt x="1345" y="945"/>
                </a:lnTo>
                <a:lnTo>
                  <a:pt x="1350" y="942"/>
                </a:lnTo>
                <a:lnTo>
                  <a:pt x="1354" y="942"/>
                </a:lnTo>
                <a:lnTo>
                  <a:pt x="1359" y="941"/>
                </a:lnTo>
                <a:lnTo>
                  <a:pt x="1363" y="936"/>
                </a:lnTo>
                <a:lnTo>
                  <a:pt x="1366" y="934"/>
                </a:lnTo>
                <a:lnTo>
                  <a:pt x="1368" y="934"/>
                </a:lnTo>
                <a:lnTo>
                  <a:pt x="1375" y="938"/>
                </a:lnTo>
                <a:lnTo>
                  <a:pt x="1378" y="939"/>
                </a:lnTo>
                <a:lnTo>
                  <a:pt x="1380" y="938"/>
                </a:lnTo>
                <a:lnTo>
                  <a:pt x="1381" y="938"/>
                </a:lnTo>
                <a:lnTo>
                  <a:pt x="1386" y="931"/>
                </a:lnTo>
                <a:lnTo>
                  <a:pt x="1390" y="925"/>
                </a:lnTo>
                <a:lnTo>
                  <a:pt x="1395" y="925"/>
                </a:lnTo>
                <a:lnTo>
                  <a:pt x="1399" y="930"/>
                </a:lnTo>
                <a:lnTo>
                  <a:pt x="1402" y="931"/>
                </a:lnTo>
                <a:lnTo>
                  <a:pt x="1410" y="930"/>
                </a:lnTo>
                <a:lnTo>
                  <a:pt x="1413" y="930"/>
                </a:lnTo>
                <a:lnTo>
                  <a:pt x="1416" y="928"/>
                </a:lnTo>
                <a:lnTo>
                  <a:pt x="1418" y="924"/>
                </a:lnTo>
                <a:lnTo>
                  <a:pt x="1419" y="922"/>
                </a:lnTo>
                <a:lnTo>
                  <a:pt x="1425" y="918"/>
                </a:lnTo>
                <a:lnTo>
                  <a:pt x="1427" y="918"/>
                </a:lnTo>
                <a:lnTo>
                  <a:pt x="1431" y="915"/>
                </a:lnTo>
                <a:lnTo>
                  <a:pt x="1437" y="915"/>
                </a:lnTo>
                <a:lnTo>
                  <a:pt x="1451" y="916"/>
                </a:lnTo>
                <a:lnTo>
                  <a:pt x="1458" y="916"/>
                </a:lnTo>
                <a:lnTo>
                  <a:pt x="1460" y="915"/>
                </a:lnTo>
                <a:lnTo>
                  <a:pt x="1460" y="910"/>
                </a:lnTo>
                <a:lnTo>
                  <a:pt x="1458" y="906"/>
                </a:lnTo>
                <a:lnTo>
                  <a:pt x="1457" y="903"/>
                </a:lnTo>
                <a:lnTo>
                  <a:pt x="1457" y="901"/>
                </a:lnTo>
                <a:lnTo>
                  <a:pt x="1461" y="898"/>
                </a:lnTo>
                <a:lnTo>
                  <a:pt x="1464" y="897"/>
                </a:lnTo>
                <a:lnTo>
                  <a:pt x="1466" y="895"/>
                </a:lnTo>
                <a:lnTo>
                  <a:pt x="1469" y="895"/>
                </a:lnTo>
                <a:lnTo>
                  <a:pt x="1473" y="895"/>
                </a:lnTo>
                <a:lnTo>
                  <a:pt x="1475" y="895"/>
                </a:lnTo>
                <a:lnTo>
                  <a:pt x="1481" y="891"/>
                </a:lnTo>
                <a:lnTo>
                  <a:pt x="1482" y="889"/>
                </a:lnTo>
                <a:lnTo>
                  <a:pt x="1484" y="886"/>
                </a:lnTo>
                <a:lnTo>
                  <a:pt x="1487" y="881"/>
                </a:lnTo>
                <a:lnTo>
                  <a:pt x="1490" y="878"/>
                </a:lnTo>
                <a:lnTo>
                  <a:pt x="1494" y="878"/>
                </a:lnTo>
                <a:lnTo>
                  <a:pt x="1497" y="875"/>
                </a:lnTo>
                <a:lnTo>
                  <a:pt x="1502" y="871"/>
                </a:lnTo>
                <a:lnTo>
                  <a:pt x="1505" y="865"/>
                </a:lnTo>
                <a:lnTo>
                  <a:pt x="1507" y="862"/>
                </a:lnTo>
                <a:lnTo>
                  <a:pt x="1510" y="857"/>
                </a:lnTo>
                <a:lnTo>
                  <a:pt x="1516" y="853"/>
                </a:lnTo>
                <a:lnTo>
                  <a:pt x="1519" y="850"/>
                </a:lnTo>
                <a:lnTo>
                  <a:pt x="1529" y="844"/>
                </a:lnTo>
                <a:lnTo>
                  <a:pt x="1543" y="839"/>
                </a:lnTo>
                <a:lnTo>
                  <a:pt x="1552" y="838"/>
                </a:lnTo>
                <a:lnTo>
                  <a:pt x="1562" y="836"/>
                </a:lnTo>
                <a:lnTo>
                  <a:pt x="1579" y="835"/>
                </a:lnTo>
                <a:lnTo>
                  <a:pt x="1586" y="827"/>
                </a:lnTo>
                <a:lnTo>
                  <a:pt x="1594" y="825"/>
                </a:lnTo>
                <a:lnTo>
                  <a:pt x="1597" y="825"/>
                </a:lnTo>
                <a:lnTo>
                  <a:pt x="1600" y="824"/>
                </a:lnTo>
                <a:lnTo>
                  <a:pt x="1603" y="824"/>
                </a:lnTo>
                <a:lnTo>
                  <a:pt x="1611" y="824"/>
                </a:lnTo>
                <a:lnTo>
                  <a:pt x="1617" y="824"/>
                </a:lnTo>
                <a:lnTo>
                  <a:pt x="1623" y="824"/>
                </a:lnTo>
                <a:lnTo>
                  <a:pt x="1627" y="821"/>
                </a:lnTo>
                <a:lnTo>
                  <a:pt x="1632" y="819"/>
                </a:lnTo>
                <a:lnTo>
                  <a:pt x="1635" y="816"/>
                </a:lnTo>
                <a:lnTo>
                  <a:pt x="1639" y="812"/>
                </a:lnTo>
                <a:lnTo>
                  <a:pt x="1645" y="809"/>
                </a:lnTo>
                <a:lnTo>
                  <a:pt x="1648" y="807"/>
                </a:lnTo>
                <a:lnTo>
                  <a:pt x="1651" y="806"/>
                </a:lnTo>
                <a:lnTo>
                  <a:pt x="1654" y="804"/>
                </a:lnTo>
                <a:lnTo>
                  <a:pt x="1656" y="801"/>
                </a:lnTo>
                <a:lnTo>
                  <a:pt x="1662" y="797"/>
                </a:lnTo>
                <a:lnTo>
                  <a:pt x="1666" y="797"/>
                </a:lnTo>
                <a:lnTo>
                  <a:pt x="1671" y="797"/>
                </a:lnTo>
                <a:lnTo>
                  <a:pt x="1672" y="792"/>
                </a:lnTo>
                <a:lnTo>
                  <a:pt x="1674" y="786"/>
                </a:lnTo>
                <a:lnTo>
                  <a:pt x="1672" y="783"/>
                </a:lnTo>
                <a:lnTo>
                  <a:pt x="1672" y="782"/>
                </a:lnTo>
                <a:lnTo>
                  <a:pt x="1671" y="782"/>
                </a:lnTo>
                <a:lnTo>
                  <a:pt x="1671" y="780"/>
                </a:lnTo>
                <a:lnTo>
                  <a:pt x="1671" y="779"/>
                </a:lnTo>
                <a:lnTo>
                  <a:pt x="1671" y="775"/>
                </a:lnTo>
                <a:lnTo>
                  <a:pt x="1669" y="775"/>
                </a:lnTo>
                <a:lnTo>
                  <a:pt x="1669" y="774"/>
                </a:lnTo>
                <a:lnTo>
                  <a:pt x="1668" y="772"/>
                </a:lnTo>
                <a:lnTo>
                  <a:pt x="1668" y="771"/>
                </a:lnTo>
                <a:lnTo>
                  <a:pt x="1668" y="769"/>
                </a:lnTo>
                <a:lnTo>
                  <a:pt x="1668" y="768"/>
                </a:lnTo>
                <a:lnTo>
                  <a:pt x="1666" y="766"/>
                </a:lnTo>
                <a:lnTo>
                  <a:pt x="1665" y="766"/>
                </a:lnTo>
                <a:lnTo>
                  <a:pt x="1665" y="763"/>
                </a:lnTo>
                <a:lnTo>
                  <a:pt x="1663" y="762"/>
                </a:lnTo>
                <a:lnTo>
                  <a:pt x="1663" y="760"/>
                </a:lnTo>
                <a:lnTo>
                  <a:pt x="1662" y="759"/>
                </a:lnTo>
                <a:lnTo>
                  <a:pt x="1662" y="757"/>
                </a:lnTo>
                <a:lnTo>
                  <a:pt x="1662" y="756"/>
                </a:lnTo>
                <a:lnTo>
                  <a:pt x="1660" y="756"/>
                </a:lnTo>
                <a:lnTo>
                  <a:pt x="1660" y="754"/>
                </a:lnTo>
                <a:lnTo>
                  <a:pt x="1659" y="753"/>
                </a:lnTo>
                <a:lnTo>
                  <a:pt x="1659" y="751"/>
                </a:lnTo>
                <a:lnTo>
                  <a:pt x="1659" y="748"/>
                </a:lnTo>
                <a:lnTo>
                  <a:pt x="1659" y="745"/>
                </a:lnTo>
                <a:lnTo>
                  <a:pt x="1659" y="744"/>
                </a:lnTo>
                <a:lnTo>
                  <a:pt x="1659" y="742"/>
                </a:lnTo>
                <a:lnTo>
                  <a:pt x="1659" y="741"/>
                </a:lnTo>
                <a:lnTo>
                  <a:pt x="1657" y="739"/>
                </a:lnTo>
                <a:lnTo>
                  <a:pt x="1656" y="739"/>
                </a:lnTo>
                <a:lnTo>
                  <a:pt x="1656" y="735"/>
                </a:lnTo>
                <a:lnTo>
                  <a:pt x="1654" y="733"/>
                </a:lnTo>
                <a:lnTo>
                  <a:pt x="1654" y="732"/>
                </a:lnTo>
                <a:lnTo>
                  <a:pt x="1656" y="732"/>
                </a:lnTo>
                <a:lnTo>
                  <a:pt x="1656" y="730"/>
                </a:lnTo>
                <a:lnTo>
                  <a:pt x="1654" y="729"/>
                </a:lnTo>
                <a:lnTo>
                  <a:pt x="1656" y="727"/>
                </a:lnTo>
                <a:lnTo>
                  <a:pt x="1654" y="727"/>
                </a:lnTo>
                <a:lnTo>
                  <a:pt x="1654" y="726"/>
                </a:lnTo>
                <a:lnTo>
                  <a:pt x="1654" y="724"/>
                </a:lnTo>
                <a:lnTo>
                  <a:pt x="1656" y="722"/>
                </a:lnTo>
                <a:lnTo>
                  <a:pt x="1657" y="718"/>
                </a:lnTo>
                <a:lnTo>
                  <a:pt x="1656" y="716"/>
                </a:lnTo>
                <a:lnTo>
                  <a:pt x="1656" y="713"/>
                </a:lnTo>
                <a:lnTo>
                  <a:pt x="1656" y="712"/>
                </a:lnTo>
                <a:lnTo>
                  <a:pt x="1654" y="709"/>
                </a:lnTo>
                <a:lnTo>
                  <a:pt x="1654" y="706"/>
                </a:lnTo>
                <a:lnTo>
                  <a:pt x="1653" y="704"/>
                </a:lnTo>
                <a:lnTo>
                  <a:pt x="1653" y="703"/>
                </a:lnTo>
                <a:lnTo>
                  <a:pt x="1653" y="701"/>
                </a:lnTo>
                <a:lnTo>
                  <a:pt x="1651" y="700"/>
                </a:lnTo>
                <a:lnTo>
                  <a:pt x="1653" y="698"/>
                </a:lnTo>
                <a:lnTo>
                  <a:pt x="1653" y="697"/>
                </a:lnTo>
                <a:lnTo>
                  <a:pt x="1651" y="697"/>
                </a:lnTo>
                <a:lnTo>
                  <a:pt x="1653" y="695"/>
                </a:lnTo>
                <a:lnTo>
                  <a:pt x="1651" y="694"/>
                </a:lnTo>
                <a:lnTo>
                  <a:pt x="1704" y="692"/>
                </a:lnTo>
                <a:lnTo>
                  <a:pt x="1722" y="703"/>
                </a:lnTo>
                <a:lnTo>
                  <a:pt x="1722" y="700"/>
                </a:lnTo>
                <a:lnTo>
                  <a:pt x="1721" y="700"/>
                </a:lnTo>
                <a:lnTo>
                  <a:pt x="1722" y="695"/>
                </a:lnTo>
                <a:lnTo>
                  <a:pt x="1724" y="694"/>
                </a:lnTo>
                <a:lnTo>
                  <a:pt x="1724" y="692"/>
                </a:lnTo>
                <a:lnTo>
                  <a:pt x="1725" y="689"/>
                </a:lnTo>
                <a:lnTo>
                  <a:pt x="1727" y="686"/>
                </a:lnTo>
                <a:lnTo>
                  <a:pt x="1728" y="686"/>
                </a:lnTo>
                <a:lnTo>
                  <a:pt x="1730" y="680"/>
                </a:lnTo>
                <a:lnTo>
                  <a:pt x="1730" y="677"/>
                </a:lnTo>
                <a:lnTo>
                  <a:pt x="1730" y="671"/>
                </a:lnTo>
                <a:lnTo>
                  <a:pt x="1730" y="669"/>
                </a:lnTo>
                <a:lnTo>
                  <a:pt x="1728" y="668"/>
                </a:lnTo>
                <a:lnTo>
                  <a:pt x="1728" y="663"/>
                </a:lnTo>
                <a:lnTo>
                  <a:pt x="1752" y="666"/>
                </a:lnTo>
                <a:lnTo>
                  <a:pt x="1758" y="663"/>
                </a:lnTo>
                <a:lnTo>
                  <a:pt x="1764" y="659"/>
                </a:lnTo>
                <a:lnTo>
                  <a:pt x="1766" y="645"/>
                </a:lnTo>
                <a:lnTo>
                  <a:pt x="1769" y="626"/>
                </a:lnTo>
                <a:lnTo>
                  <a:pt x="1769" y="624"/>
                </a:lnTo>
                <a:lnTo>
                  <a:pt x="1763" y="606"/>
                </a:lnTo>
                <a:lnTo>
                  <a:pt x="1758" y="582"/>
                </a:lnTo>
                <a:lnTo>
                  <a:pt x="1755" y="580"/>
                </a:lnTo>
                <a:lnTo>
                  <a:pt x="1758" y="573"/>
                </a:lnTo>
                <a:lnTo>
                  <a:pt x="1758" y="571"/>
                </a:lnTo>
                <a:lnTo>
                  <a:pt x="1757" y="571"/>
                </a:lnTo>
                <a:lnTo>
                  <a:pt x="1754" y="567"/>
                </a:lnTo>
                <a:lnTo>
                  <a:pt x="1754" y="557"/>
                </a:lnTo>
                <a:lnTo>
                  <a:pt x="1754" y="556"/>
                </a:lnTo>
                <a:lnTo>
                  <a:pt x="1760" y="559"/>
                </a:lnTo>
                <a:lnTo>
                  <a:pt x="1764" y="535"/>
                </a:lnTo>
                <a:lnTo>
                  <a:pt x="1784" y="509"/>
                </a:lnTo>
                <a:lnTo>
                  <a:pt x="1792" y="492"/>
                </a:lnTo>
                <a:lnTo>
                  <a:pt x="1795" y="480"/>
                </a:lnTo>
                <a:lnTo>
                  <a:pt x="1793" y="456"/>
                </a:lnTo>
                <a:lnTo>
                  <a:pt x="1790" y="450"/>
                </a:lnTo>
                <a:lnTo>
                  <a:pt x="1786" y="436"/>
                </a:lnTo>
                <a:lnTo>
                  <a:pt x="1786" y="423"/>
                </a:lnTo>
                <a:lnTo>
                  <a:pt x="1776" y="409"/>
                </a:lnTo>
                <a:lnTo>
                  <a:pt x="1769" y="398"/>
                </a:lnTo>
                <a:lnTo>
                  <a:pt x="1760" y="383"/>
                </a:lnTo>
                <a:lnTo>
                  <a:pt x="1790" y="377"/>
                </a:lnTo>
                <a:lnTo>
                  <a:pt x="1792" y="376"/>
                </a:lnTo>
                <a:lnTo>
                  <a:pt x="1793" y="365"/>
                </a:lnTo>
                <a:lnTo>
                  <a:pt x="1792" y="347"/>
                </a:lnTo>
                <a:lnTo>
                  <a:pt x="1793" y="336"/>
                </a:lnTo>
                <a:lnTo>
                  <a:pt x="1804" y="333"/>
                </a:lnTo>
                <a:lnTo>
                  <a:pt x="1804" y="330"/>
                </a:lnTo>
                <a:lnTo>
                  <a:pt x="1804" y="327"/>
                </a:lnTo>
                <a:lnTo>
                  <a:pt x="1807" y="323"/>
                </a:lnTo>
                <a:lnTo>
                  <a:pt x="1811" y="317"/>
                </a:lnTo>
                <a:lnTo>
                  <a:pt x="1819" y="312"/>
                </a:lnTo>
                <a:lnTo>
                  <a:pt x="1825" y="306"/>
                </a:lnTo>
                <a:lnTo>
                  <a:pt x="1829" y="295"/>
                </a:lnTo>
                <a:lnTo>
                  <a:pt x="1832" y="291"/>
                </a:lnTo>
                <a:lnTo>
                  <a:pt x="1832" y="285"/>
                </a:lnTo>
                <a:lnTo>
                  <a:pt x="1832" y="280"/>
                </a:lnTo>
                <a:lnTo>
                  <a:pt x="1837" y="270"/>
                </a:lnTo>
                <a:lnTo>
                  <a:pt x="1837" y="264"/>
                </a:lnTo>
                <a:lnTo>
                  <a:pt x="1840" y="255"/>
                </a:lnTo>
                <a:lnTo>
                  <a:pt x="1840" y="248"/>
                </a:lnTo>
                <a:lnTo>
                  <a:pt x="1840" y="241"/>
                </a:lnTo>
                <a:lnTo>
                  <a:pt x="1841" y="236"/>
                </a:lnTo>
                <a:lnTo>
                  <a:pt x="1843" y="230"/>
                </a:lnTo>
                <a:lnTo>
                  <a:pt x="1852" y="218"/>
                </a:lnTo>
                <a:lnTo>
                  <a:pt x="1855" y="212"/>
                </a:lnTo>
                <a:lnTo>
                  <a:pt x="1864" y="182"/>
                </a:lnTo>
                <a:lnTo>
                  <a:pt x="1874" y="168"/>
                </a:lnTo>
                <a:lnTo>
                  <a:pt x="1888" y="159"/>
                </a:lnTo>
                <a:lnTo>
                  <a:pt x="1906" y="155"/>
                </a:lnTo>
                <a:lnTo>
                  <a:pt x="1936" y="146"/>
                </a:lnTo>
                <a:lnTo>
                  <a:pt x="1979" y="129"/>
                </a:lnTo>
                <a:lnTo>
                  <a:pt x="2012" y="124"/>
                </a:lnTo>
                <a:lnTo>
                  <a:pt x="2054" y="121"/>
                </a:lnTo>
                <a:lnTo>
                  <a:pt x="2125" y="118"/>
                </a:lnTo>
                <a:lnTo>
                  <a:pt x="2128" y="118"/>
                </a:lnTo>
                <a:lnTo>
                  <a:pt x="2160" y="102"/>
                </a:lnTo>
                <a:lnTo>
                  <a:pt x="2236" y="44"/>
                </a:lnTo>
                <a:lnTo>
                  <a:pt x="2336" y="9"/>
                </a:lnTo>
                <a:lnTo>
                  <a:pt x="2353" y="0"/>
                </a:lnTo>
                <a:lnTo>
                  <a:pt x="2374" y="2"/>
                </a:lnTo>
                <a:lnTo>
                  <a:pt x="2386" y="12"/>
                </a:lnTo>
                <a:lnTo>
                  <a:pt x="2402" y="23"/>
                </a:lnTo>
                <a:lnTo>
                  <a:pt x="2404" y="23"/>
                </a:lnTo>
                <a:lnTo>
                  <a:pt x="2410" y="44"/>
                </a:lnTo>
                <a:lnTo>
                  <a:pt x="2414" y="47"/>
                </a:lnTo>
                <a:lnTo>
                  <a:pt x="2414" y="64"/>
                </a:lnTo>
                <a:lnTo>
                  <a:pt x="2420" y="76"/>
                </a:lnTo>
                <a:lnTo>
                  <a:pt x="2422" y="80"/>
                </a:lnTo>
                <a:lnTo>
                  <a:pt x="2423" y="93"/>
                </a:lnTo>
                <a:lnTo>
                  <a:pt x="2425" y="96"/>
                </a:lnTo>
                <a:lnTo>
                  <a:pt x="2425" y="99"/>
                </a:lnTo>
                <a:lnTo>
                  <a:pt x="2426" y="102"/>
                </a:lnTo>
                <a:lnTo>
                  <a:pt x="2430" y="105"/>
                </a:lnTo>
                <a:lnTo>
                  <a:pt x="2437" y="114"/>
                </a:lnTo>
                <a:lnTo>
                  <a:pt x="2440" y="115"/>
                </a:lnTo>
                <a:lnTo>
                  <a:pt x="2442" y="123"/>
                </a:lnTo>
                <a:lnTo>
                  <a:pt x="2443" y="126"/>
                </a:lnTo>
                <a:lnTo>
                  <a:pt x="2445" y="127"/>
                </a:lnTo>
                <a:lnTo>
                  <a:pt x="2446" y="132"/>
                </a:lnTo>
                <a:lnTo>
                  <a:pt x="2449" y="135"/>
                </a:lnTo>
                <a:lnTo>
                  <a:pt x="2455" y="142"/>
                </a:lnTo>
                <a:lnTo>
                  <a:pt x="2457" y="146"/>
                </a:lnTo>
                <a:lnTo>
                  <a:pt x="2460" y="150"/>
                </a:lnTo>
                <a:lnTo>
                  <a:pt x="2461" y="153"/>
                </a:lnTo>
                <a:lnTo>
                  <a:pt x="2461" y="156"/>
                </a:lnTo>
                <a:lnTo>
                  <a:pt x="2463" y="159"/>
                </a:lnTo>
                <a:lnTo>
                  <a:pt x="2464" y="161"/>
                </a:lnTo>
                <a:lnTo>
                  <a:pt x="2467" y="164"/>
                </a:lnTo>
                <a:lnTo>
                  <a:pt x="2478" y="168"/>
                </a:lnTo>
                <a:lnTo>
                  <a:pt x="2481" y="174"/>
                </a:lnTo>
                <a:lnTo>
                  <a:pt x="2481" y="177"/>
                </a:lnTo>
                <a:lnTo>
                  <a:pt x="2482" y="185"/>
                </a:lnTo>
                <a:lnTo>
                  <a:pt x="2484" y="192"/>
                </a:lnTo>
                <a:lnTo>
                  <a:pt x="2485" y="195"/>
                </a:lnTo>
                <a:lnTo>
                  <a:pt x="2487" y="200"/>
                </a:lnTo>
                <a:lnTo>
                  <a:pt x="2491" y="206"/>
                </a:lnTo>
                <a:lnTo>
                  <a:pt x="2494" y="209"/>
                </a:lnTo>
                <a:lnTo>
                  <a:pt x="2496" y="214"/>
                </a:lnTo>
                <a:lnTo>
                  <a:pt x="2497" y="220"/>
                </a:lnTo>
                <a:lnTo>
                  <a:pt x="2499" y="223"/>
                </a:lnTo>
                <a:lnTo>
                  <a:pt x="2502" y="230"/>
                </a:lnTo>
                <a:lnTo>
                  <a:pt x="2502" y="233"/>
                </a:lnTo>
                <a:lnTo>
                  <a:pt x="2506" y="241"/>
                </a:lnTo>
                <a:lnTo>
                  <a:pt x="2508" y="247"/>
                </a:lnTo>
                <a:lnTo>
                  <a:pt x="2508" y="250"/>
                </a:lnTo>
                <a:lnTo>
                  <a:pt x="2508" y="256"/>
                </a:lnTo>
                <a:lnTo>
                  <a:pt x="2508" y="259"/>
                </a:lnTo>
                <a:lnTo>
                  <a:pt x="2518" y="285"/>
                </a:lnTo>
                <a:lnTo>
                  <a:pt x="2531" y="333"/>
                </a:lnTo>
                <a:lnTo>
                  <a:pt x="2552" y="379"/>
                </a:lnTo>
                <a:lnTo>
                  <a:pt x="2579" y="433"/>
                </a:lnTo>
                <a:lnTo>
                  <a:pt x="2610" y="498"/>
                </a:lnTo>
                <a:lnTo>
                  <a:pt x="2645" y="573"/>
                </a:lnTo>
                <a:lnTo>
                  <a:pt x="2653" y="633"/>
                </a:lnTo>
                <a:lnTo>
                  <a:pt x="2650" y="653"/>
                </a:lnTo>
                <a:lnTo>
                  <a:pt x="2651" y="659"/>
                </a:lnTo>
                <a:lnTo>
                  <a:pt x="2641" y="677"/>
                </a:lnTo>
                <a:lnTo>
                  <a:pt x="2579" y="783"/>
                </a:lnTo>
                <a:lnTo>
                  <a:pt x="2582" y="798"/>
                </a:lnTo>
                <a:lnTo>
                  <a:pt x="2568" y="818"/>
                </a:lnTo>
                <a:lnTo>
                  <a:pt x="2561" y="824"/>
                </a:lnTo>
                <a:lnTo>
                  <a:pt x="2550" y="832"/>
                </a:lnTo>
                <a:lnTo>
                  <a:pt x="2529" y="838"/>
                </a:lnTo>
                <a:lnTo>
                  <a:pt x="2512" y="856"/>
                </a:lnTo>
                <a:lnTo>
                  <a:pt x="2506" y="875"/>
                </a:lnTo>
                <a:lnTo>
                  <a:pt x="2506" y="907"/>
                </a:lnTo>
                <a:lnTo>
                  <a:pt x="2506" y="928"/>
                </a:lnTo>
                <a:lnTo>
                  <a:pt x="2499" y="956"/>
                </a:lnTo>
                <a:lnTo>
                  <a:pt x="2499" y="987"/>
                </a:lnTo>
                <a:lnTo>
                  <a:pt x="2505" y="997"/>
                </a:lnTo>
                <a:lnTo>
                  <a:pt x="2506" y="1013"/>
                </a:lnTo>
                <a:lnTo>
                  <a:pt x="2508" y="1022"/>
                </a:lnTo>
                <a:lnTo>
                  <a:pt x="2509" y="1030"/>
                </a:lnTo>
                <a:lnTo>
                  <a:pt x="2509" y="1036"/>
                </a:lnTo>
                <a:lnTo>
                  <a:pt x="2508" y="1044"/>
                </a:lnTo>
                <a:lnTo>
                  <a:pt x="2508" y="1051"/>
                </a:lnTo>
                <a:lnTo>
                  <a:pt x="2506" y="1057"/>
                </a:lnTo>
                <a:lnTo>
                  <a:pt x="2505" y="1068"/>
                </a:lnTo>
                <a:lnTo>
                  <a:pt x="2499" y="1075"/>
                </a:lnTo>
                <a:lnTo>
                  <a:pt x="2496" y="1077"/>
                </a:lnTo>
                <a:lnTo>
                  <a:pt x="2494" y="1080"/>
                </a:lnTo>
                <a:lnTo>
                  <a:pt x="2493" y="1081"/>
                </a:lnTo>
                <a:lnTo>
                  <a:pt x="2490" y="1087"/>
                </a:lnTo>
                <a:lnTo>
                  <a:pt x="2490" y="1092"/>
                </a:lnTo>
                <a:lnTo>
                  <a:pt x="2488" y="1093"/>
                </a:lnTo>
                <a:lnTo>
                  <a:pt x="2482" y="1097"/>
                </a:lnTo>
                <a:lnTo>
                  <a:pt x="2478" y="1097"/>
                </a:lnTo>
                <a:lnTo>
                  <a:pt x="2476" y="1098"/>
                </a:lnTo>
                <a:lnTo>
                  <a:pt x="2475" y="1097"/>
                </a:lnTo>
                <a:lnTo>
                  <a:pt x="2470" y="1101"/>
                </a:lnTo>
                <a:lnTo>
                  <a:pt x="2464" y="1109"/>
                </a:lnTo>
                <a:lnTo>
                  <a:pt x="2457" y="1113"/>
                </a:lnTo>
                <a:lnTo>
                  <a:pt x="2452" y="1118"/>
                </a:lnTo>
                <a:lnTo>
                  <a:pt x="2448" y="1124"/>
                </a:lnTo>
                <a:lnTo>
                  <a:pt x="2445" y="1124"/>
                </a:lnTo>
                <a:lnTo>
                  <a:pt x="2443" y="1124"/>
                </a:lnTo>
                <a:lnTo>
                  <a:pt x="2436" y="1122"/>
                </a:lnTo>
                <a:lnTo>
                  <a:pt x="2431" y="1122"/>
                </a:lnTo>
                <a:lnTo>
                  <a:pt x="2426" y="1122"/>
                </a:lnTo>
                <a:lnTo>
                  <a:pt x="2420" y="1125"/>
                </a:lnTo>
                <a:lnTo>
                  <a:pt x="2414" y="1125"/>
                </a:lnTo>
                <a:lnTo>
                  <a:pt x="2413" y="1125"/>
                </a:lnTo>
                <a:lnTo>
                  <a:pt x="2404" y="1124"/>
                </a:lnTo>
                <a:lnTo>
                  <a:pt x="2402" y="1124"/>
                </a:lnTo>
                <a:lnTo>
                  <a:pt x="2401" y="1124"/>
                </a:lnTo>
                <a:lnTo>
                  <a:pt x="2396" y="1122"/>
                </a:lnTo>
                <a:lnTo>
                  <a:pt x="2395" y="1125"/>
                </a:lnTo>
                <a:lnTo>
                  <a:pt x="2390" y="1127"/>
                </a:lnTo>
                <a:lnTo>
                  <a:pt x="2387" y="1127"/>
                </a:lnTo>
                <a:lnTo>
                  <a:pt x="2384" y="1128"/>
                </a:lnTo>
                <a:lnTo>
                  <a:pt x="2381" y="1130"/>
                </a:lnTo>
                <a:lnTo>
                  <a:pt x="2378" y="1130"/>
                </a:lnTo>
                <a:lnTo>
                  <a:pt x="2375" y="1131"/>
                </a:lnTo>
                <a:lnTo>
                  <a:pt x="2366" y="1136"/>
                </a:lnTo>
                <a:lnTo>
                  <a:pt x="2363" y="1137"/>
                </a:lnTo>
                <a:lnTo>
                  <a:pt x="2360" y="1142"/>
                </a:lnTo>
                <a:lnTo>
                  <a:pt x="2354" y="1137"/>
                </a:lnTo>
                <a:lnTo>
                  <a:pt x="2351" y="1136"/>
                </a:lnTo>
                <a:lnTo>
                  <a:pt x="2348" y="1134"/>
                </a:lnTo>
                <a:lnTo>
                  <a:pt x="2342" y="1136"/>
                </a:lnTo>
                <a:lnTo>
                  <a:pt x="2333" y="1137"/>
                </a:lnTo>
                <a:lnTo>
                  <a:pt x="2327" y="1139"/>
                </a:lnTo>
                <a:lnTo>
                  <a:pt x="2324" y="1140"/>
                </a:lnTo>
                <a:lnTo>
                  <a:pt x="2322" y="1140"/>
                </a:lnTo>
                <a:lnTo>
                  <a:pt x="2307" y="1142"/>
                </a:lnTo>
                <a:lnTo>
                  <a:pt x="2306" y="1145"/>
                </a:lnTo>
                <a:lnTo>
                  <a:pt x="2303" y="1146"/>
                </a:lnTo>
                <a:lnTo>
                  <a:pt x="2286" y="1154"/>
                </a:lnTo>
                <a:lnTo>
                  <a:pt x="2283" y="1154"/>
                </a:lnTo>
                <a:lnTo>
                  <a:pt x="2282" y="1156"/>
                </a:lnTo>
                <a:lnTo>
                  <a:pt x="2279" y="1156"/>
                </a:lnTo>
                <a:lnTo>
                  <a:pt x="2276" y="1159"/>
                </a:lnTo>
                <a:lnTo>
                  <a:pt x="2270" y="1162"/>
                </a:lnTo>
                <a:lnTo>
                  <a:pt x="2264" y="1163"/>
                </a:lnTo>
                <a:lnTo>
                  <a:pt x="2262" y="1163"/>
                </a:lnTo>
                <a:lnTo>
                  <a:pt x="2261" y="1165"/>
                </a:lnTo>
                <a:lnTo>
                  <a:pt x="2258" y="1163"/>
                </a:lnTo>
                <a:lnTo>
                  <a:pt x="2256" y="1163"/>
                </a:lnTo>
                <a:lnTo>
                  <a:pt x="2253" y="1165"/>
                </a:lnTo>
                <a:lnTo>
                  <a:pt x="2252" y="1163"/>
                </a:lnTo>
                <a:lnTo>
                  <a:pt x="2249" y="1162"/>
                </a:lnTo>
                <a:lnTo>
                  <a:pt x="2246" y="1160"/>
                </a:lnTo>
                <a:lnTo>
                  <a:pt x="2244" y="1162"/>
                </a:lnTo>
                <a:lnTo>
                  <a:pt x="2241" y="1159"/>
                </a:lnTo>
                <a:lnTo>
                  <a:pt x="2238" y="1159"/>
                </a:lnTo>
                <a:lnTo>
                  <a:pt x="2236" y="1159"/>
                </a:lnTo>
                <a:lnTo>
                  <a:pt x="2233" y="1162"/>
                </a:lnTo>
                <a:lnTo>
                  <a:pt x="2232" y="1162"/>
                </a:lnTo>
                <a:lnTo>
                  <a:pt x="2227" y="1162"/>
                </a:lnTo>
                <a:lnTo>
                  <a:pt x="2224" y="1163"/>
                </a:lnTo>
                <a:lnTo>
                  <a:pt x="2221" y="1160"/>
                </a:lnTo>
                <a:lnTo>
                  <a:pt x="2218" y="1160"/>
                </a:lnTo>
                <a:lnTo>
                  <a:pt x="2217" y="1157"/>
                </a:lnTo>
                <a:lnTo>
                  <a:pt x="2214" y="1156"/>
                </a:lnTo>
                <a:lnTo>
                  <a:pt x="2209" y="1156"/>
                </a:lnTo>
                <a:lnTo>
                  <a:pt x="2205" y="1156"/>
                </a:lnTo>
                <a:lnTo>
                  <a:pt x="2202" y="1154"/>
                </a:lnTo>
                <a:lnTo>
                  <a:pt x="2196" y="1145"/>
                </a:lnTo>
                <a:lnTo>
                  <a:pt x="2191" y="1137"/>
                </a:lnTo>
                <a:lnTo>
                  <a:pt x="2167" y="1134"/>
                </a:lnTo>
                <a:lnTo>
                  <a:pt x="2149" y="1136"/>
                </a:lnTo>
                <a:lnTo>
                  <a:pt x="2120" y="1134"/>
                </a:lnTo>
                <a:lnTo>
                  <a:pt x="2089" y="1151"/>
                </a:lnTo>
                <a:lnTo>
                  <a:pt x="2080" y="1168"/>
                </a:lnTo>
                <a:lnTo>
                  <a:pt x="2071" y="1183"/>
                </a:lnTo>
                <a:lnTo>
                  <a:pt x="2055" y="1193"/>
                </a:lnTo>
                <a:lnTo>
                  <a:pt x="2049" y="1198"/>
                </a:lnTo>
                <a:lnTo>
                  <a:pt x="2046" y="1203"/>
                </a:lnTo>
                <a:lnTo>
                  <a:pt x="2036" y="1196"/>
                </a:lnTo>
                <a:lnTo>
                  <a:pt x="2030" y="1196"/>
                </a:lnTo>
                <a:lnTo>
                  <a:pt x="2022" y="1196"/>
                </a:lnTo>
                <a:lnTo>
                  <a:pt x="2018" y="1196"/>
                </a:lnTo>
                <a:lnTo>
                  <a:pt x="2016" y="1198"/>
                </a:lnTo>
                <a:lnTo>
                  <a:pt x="2007" y="1199"/>
                </a:lnTo>
                <a:lnTo>
                  <a:pt x="2004" y="1201"/>
                </a:lnTo>
                <a:lnTo>
                  <a:pt x="1997" y="1201"/>
                </a:lnTo>
                <a:lnTo>
                  <a:pt x="1995" y="1201"/>
                </a:lnTo>
                <a:lnTo>
                  <a:pt x="1982" y="1204"/>
                </a:lnTo>
                <a:lnTo>
                  <a:pt x="1977" y="1203"/>
                </a:lnTo>
                <a:lnTo>
                  <a:pt x="1971" y="1206"/>
                </a:lnTo>
                <a:lnTo>
                  <a:pt x="1971" y="1207"/>
                </a:lnTo>
                <a:lnTo>
                  <a:pt x="1965" y="1213"/>
                </a:lnTo>
                <a:lnTo>
                  <a:pt x="1963" y="1219"/>
                </a:lnTo>
                <a:lnTo>
                  <a:pt x="1962" y="1224"/>
                </a:lnTo>
                <a:lnTo>
                  <a:pt x="1957" y="1224"/>
                </a:lnTo>
                <a:lnTo>
                  <a:pt x="1956" y="1227"/>
                </a:lnTo>
                <a:lnTo>
                  <a:pt x="1954" y="1230"/>
                </a:lnTo>
                <a:lnTo>
                  <a:pt x="1953" y="1233"/>
                </a:lnTo>
                <a:lnTo>
                  <a:pt x="1948" y="1231"/>
                </a:lnTo>
                <a:lnTo>
                  <a:pt x="1938" y="1240"/>
                </a:lnTo>
                <a:lnTo>
                  <a:pt x="1933" y="1239"/>
                </a:lnTo>
                <a:lnTo>
                  <a:pt x="1932" y="1242"/>
                </a:lnTo>
                <a:lnTo>
                  <a:pt x="1927" y="1248"/>
                </a:lnTo>
                <a:lnTo>
                  <a:pt x="1924" y="1251"/>
                </a:lnTo>
                <a:lnTo>
                  <a:pt x="1917" y="1256"/>
                </a:lnTo>
                <a:lnTo>
                  <a:pt x="1912" y="1262"/>
                </a:lnTo>
                <a:lnTo>
                  <a:pt x="1905" y="1269"/>
                </a:lnTo>
                <a:lnTo>
                  <a:pt x="1894" y="1275"/>
                </a:lnTo>
                <a:lnTo>
                  <a:pt x="1884" y="1281"/>
                </a:lnTo>
                <a:lnTo>
                  <a:pt x="1856" y="1301"/>
                </a:lnTo>
                <a:lnTo>
                  <a:pt x="1847" y="1310"/>
                </a:lnTo>
                <a:lnTo>
                  <a:pt x="1843" y="1318"/>
                </a:lnTo>
                <a:lnTo>
                  <a:pt x="1828" y="1325"/>
                </a:lnTo>
                <a:lnTo>
                  <a:pt x="1820" y="1328"/>
                </a:lnTo>
                <a:lnTo>
                  <a:pt x="1808" y="1325"/>
                </a:lnTo>
                <a:lnTo>
                  <a:pt x="1802" y="1328"/>
                </a:lnTo>
                <a:lnTo>
                  <a:pt x="1793" y="1334"/>
                </a:lnTo>
                <a:lnTo>
                  <a:pt x="1786" y="1339"/>
                </a:lnTo>
                <a:lnTo>
                  <a:pt x="1775" y="1339"/>
                </a:lnTo>
                <a:lnTo>
                  <a:pt x="1763" y="1334"/>
                </a:lnTo>
                <a:lnTo>
                  <a:pt x="1758" y="1333"/>
                </a:lnTo>
                <a:lnTo>
                  <a:pt x="1757" y="1333"/>
                </a:lnTo>
                <a:lnTo>
                  <a:pt x="1755" y="1336"/>
                </a:lnTo>
                <a:lnTo>
                  <a:pt x="1752" y="1333"/>
                </a:lnTo>
                <a:lnTo>
                  <a:pt x="1749" y="1331"/>
                </a:lnTo>
                <a:lnTo>
                  <a:pt x="1743" y="1334"/>
                </a:lnTo>
                <a:lnTo>
                  <a:pt x="1742" y="1346"/>
                </a:lnTo>
                <a:lnTo>
                  <a:pt x="1734" y="1346"/>
                </a:lnTo>
                <a:lnTo>
                  <a:pt x="1731" y="1348"/>
                </a:lnTo>
                <a:lnTo>
                  <a:pt x="1727" y="1351"/>
                </a:lnTo>
                <a:lnTo>
                  <a:pt x="1721" y="1352"/>
                </a:lnTo>
                <a:lnTo>
                  <a:pt x="1713" y="1354"/>
                </a:lnTo>
                <a:lnTo>
                  <a:pt x="1707" y="1362"/>
                </a:lnTo>
                <a:lnTo>
                  <a:pt x="1701" y="1368"/>
                </a:lnTo>
                <a:lnTo>
                  <a:pt x="1697" y="1369"/>
                </a:lnTo>
                <a:lnTo>
                  <a:pt x="1695" y="1374"/>
                </a:lnTo>
                <a:lnTo>
                  <a:pt x="1689" y="1372"/>
                </a:lnTo>
                <a:lnTo>
                  <a:pt x="1686" y="1375"/>
                </a:lnTo>
                <a:lnTo>
                  <a:pt x="1683" y="1381"/>
                </a:lnTo>
                <a:lnTo>
                  <a:pt x="1672" y="1389"/>
                </a:lnTo>
                <a:lnTo>
                  <a:pt x="1669" y="1395"/>
                </a:lnTo>
                <a:lnTo>
                  <a:pt x="1669" y="1405"/>
                </a:lnTo>
                <a:lnTo>
                  <a:pt x="1666" y="1430"/>
                </a:lnTo>
                <a:lnTo>
                  <a:pt x="1665" y="1431"/>
                </a:lnTo>
                <a:lnTo>
                  <a:pt x="1657" y="1449"/>
                </a:lnTo>
                <a:lnTo>
                  <a:pt x="1654" y="1454"/>
                </a:lnTo>
                <a:lnTo>
                  <a:pt x="1654" y="1460"/>
                </a:lnTo>
                <a:lnTo>
                  <a:pt x="1657" y="1468"/>
                </a:lnTo>
                <a:lnTo>
                  <a:pt x="1663" y="1477"/>
                </a:lnTo>
                <a:lnTo>
                  <a:pt x="1665" y="1481"/>
                </a:lnTo>
                <a:lnTo>
                  <a:pt x="1671" y="1489"/>
                </a:lnTo>
                <a:lnTo>
                  <a:pt x="1675" y="1493"/>
                </a:lnTo>
                <a:lnTo>
                  <a:pt x="1677" y="1498"/>
                </a:lnTo>
                <a:lnTo>
                  <a:pt x="1671" y="1505"/>
                </a:lnTo>
                <a:lnTo>
                  <a:pt x="1668" y="1527"/>
                </a:lnTo>
                <a:lnTo>
                  <a:pt x="1665" y="1530"/>
                </a:lnTo>
                <a:lnTo>
                  <a:pt x="1662" y="1534"/>
                </a:lnTo>
                <a:lnTo>
                  <a:pt x="1659" y="1536"/>
                </a:lnTo>
                <a:lnTo>
                  <a:pt x="1657" y="1537"/>
                </a:lnTo>
                <a:lnTo>
                  <a:pt x="1654" y="1546"/>
                </a:lnTo>
                <a:lnTo>
                  <a:pt x="1648" y="1549"/>
                </a:lnTo>
                <a:lnTo>
                  <a:pt x="1642" y="1557"/>
                </a:lnTo>
                <a:lnTo>
                  <a:pt x="1639" y="1566"/>
                </a:lnTo>
                <a:lnTo>
                  <a:pt x="1617" y="1583"/>
                </a:lnTo>
                <a:lnTo>
                  <a:pt x="1568" y="1645"/>
                </a:lnTo>
                <a:lnTo>
                  <a:pt x="1561" y="1758"/>
                </a:lnTo>
                <a:lnTo>
                  <a:pt x="1556" y="1770"/>
                </a:lnTo>
                <a:lnTo>
                  <a:pt x="1555" y="1775"/>
                </a:lnTo>
                <a:lnTo>
                  <a:pt x="1549" y="1784"/>
                </a:lnTo>
                <a:lnTo>
                  <a:pt x="1546" y="1793"/>
                </a:lnTo>
                <a:lnTo>
                  <a:pt x="1564" y="1819"/>
                </a:lnTo>
                <a:lnTo>
                  <a:pt x="1574" y="1842"/>
                </a:lnTo>
                <a:lnTo>
                  <a:pt x="1567" y="1852"/>
                </a:lnTo>
                <a:lnTo>
                  <a:pt x="1571" y="1854"/>
                </a:lnTo>
                <a:lnTo>
                  <a:pt x="1586" y="1867"/>
                </a:lnTo>
                <a:lnTo>
                  <a:pt x="1595" y="1873"/>
                </a:lnTo>
                <a:lnTo>
                  <a:pt x="1602" y="1881"/>
                </a:lnTo>
                <a:lnTo>
                  <a:pt x="1609" y="1885"/>
                </a:lnTo>
                <a:lnTo>
                  <a:pt x="1618" y="1893"/>
                </a:lnTo>
                <a:lnTo>
                  <a:pt x="1624" y="1893"/>
                </a:lnTo>
                <a:lnTo>
                  <a:pt x="1629" y="1896"/>
                </a:lnTo>
                <a:lnTo>
                  <a:pt x="1635" y="1904"/>
                </a:lnTo>
                <a:lnTo>
                  <a:pt x="1638" y="1904"/>
                </a:lnTo>
                <a:lnTo>
                  <a:pt x="1641" y="1910"/>
                </a:lnTo>
                <a:lnTo>
                  <a:pt x="1647" y="1919"/>
                </a:lnTo>
                <a:lnTo>
                  <a:pt x="1648" y="1928"/>
                </a:lnTo>
                <a:lnTo>
                  <a:pt x="1650" y="1931"/>
                </a:lnTo>
                <a:lnTo>
                  <a:pt x="1654" y="1940"/>
                </a:lnTo>
                <a:lnTo>
                  <a:pt x="1654" y="1943"/>
                </a:lnTo>
                <a:lnTo>
                  <a:pt x="1659" y="1948"/>
                </a:lnTo>
                <a:lnTo>
                  <a:pt x="1666" y="1949"/>
                </a:lnTo>
                <a:lnTo>
                  <a:pt x="1672" y="1954"/>
                </a:lnTo>
                <a:lnTo>
                  <a:pt x="1677" y="1955"/>
                </a:lnTo>
                <a:lnTo>
                  <a:pt x="1680" y="1958"/>
                </a:lnTo>
                <a:lnTo>
                  <a:pt x="1694" y="1972"/>
                </a:lnTo>
                <a:lnTo>
                  <a:pt x="1698" y="1973"/>
                </a:lnTo>
                <a:lnTo>
                  <a:pt x="1700" y="1976"/>
                </a:lnTo>
                <a:lnTo>
                  <a:pt x="1704" y="1988"/>
                </a:lnTo>
                <a:lnTo>
                  <a:pt x="1710" y="1999"/>
                </a:lnTo>
                <a:lnTo>
                  <a:pt x="1715" y="2002"/>
                </a:lnTo>
                <a:lnTo>
                  <a:pt x="1718" y="2007"/>
                </a:lnTo>
                <a:lnTo>
                  <a:pt x="1724" y="2011"/>
                </a:lnTo>
                <a:lnTo>
                  <a:pt x="1731" y="2011"/>
                </a:lnTo>
                <a:lnTo>
                  <a:pt x="1733" y="2014"/>
                </a:lnTo>
                <a:lnTo>
                  <a:pt x="1733" y="2023"/>
                </a:lnTo>
                <a:lnTo>
                  <a:pt x="1737" y="2026"/>
                </a:lnTo>
                <a:lnTo>
                  <a:pt x="1739" y="2032"/>
                </a:lnTo>
                <a:lnTo>
                  <a:pt x="1743" y="2038"/>
                </a:lnTo>
                <a:lnTo>
                  <a:pt x="1748" y="2043"/>
                </a:lnTo>
                <a:lnTo>
                  <a:pt x="1757" y="2046"/>
                </a:lnTo>
                <a:lnTo>
                  <a:pt x="1790" y="2366"/>
                </a:lnTo>
                <a:lnTo>
                  <a:pt x="1798" y="2376"/>
                </a:lnTo>
                <a:lnTo>
                  <a:pt x="1805" y="2396"/>
                </a:lnTo>
                <a:lnTo>
                  <a:pt x="1811" y="2411"/>
                </a:lnTo>
                <a:lnTo>
                  <a:pt x="1819" y="2438"/>
                </a:lnTo>
                <a:lnTo>
                  <a:pt x="1828" y="2456"/>
                </a:lnTo>
                <a:lnTo>
                  <a:pt x="1847" y="2506"/>
                </a:lnTo>
                <a:lnTo>
                  <a:pt x="1811" y="2515"/>
                </a:lnTo>
                <a:lnTo>
                  <a:pt x="1801" y="2518"/>
                </a:lnTo>
                <a:lnTo>
                  <a:pt x="1781" y="2523"/>
                </a:lnTo>
                <a:lnTo>
                  <a:pt x="1770" y="2526"/>
                </a:lnTo>
                <a:lnTo>
                  <a:pt x="1769" y="2553"/>
                </a:lnTo>
                <a:lnTo>
                  <a:pt x="1767" y="2590"/>
                </a:lnTo>
                <a:lnTo>
                  <a:pt x="1739" y="2608"/>
                </a:lnTo>
                <a:lnTo>
                  <a:pt x="1707" y="2629"/>
                </a:lnTo>
                <a:lnTo>
                  <a:pt x="1698" y="2626"/>
                </a:lnTo>
                <a:lnTo>
                  <a:pt x="1689" y="2623"/>
                </a:lnTo>
                <a:lnTo>
                  <a:pt x="1683" y="2623"/>
                </a:lnTo>
                <a:lnTo>
                  <a:pt x="1677" y="2624"/>
                </a:lnTo>
                <a:lnTo>
                  <a:pt x="1653" y="2615"/>
                </a:lnTo>
                <a:lnTo>
                  <a:pt x="1647" y="2612"/>
                </a:lnTo>
                <a:lnTo>
                  <a:pt x="1639" y="2608"/>
                </a:lnTo>
                <a:lnTo>
                  <a:pt x="1636" y="2612"/>
                </a:lnTo>
                <a:lnTo>
                  <a:pt x="1632" y="2617"/>
                </a:lnTo>
                <a:lnTo>
                  <a:pt x="1626" y="2620"/>
                </a:lnTo>
                <a:lnTo>
                  <a:pt x="1614" y="2624"/>
                </a:lnTo>
                <a:lnTo>
                  <a:pt x="1614" y="2626"/>
                </a:lnTo>
                <a:lnTo>
                  <a:pt x="1617" y="2649"/>
                </a:lnTo>
                <a:lnTo>
                  <a:pt x="1609" y="2671"/>
                </a:lnTo>
                <a:lnTo>
                  <a:pt x="1608" y="2677"/>
                </a:lnTo>
                <a:lnTo>
                  <a:pt x="1609" y="2687"/>
                </a:lnTo>
                <a:lnTo>
                  <a:pt x="1609" y="2697"/>
                </a:lnTo>
                <a:lnTo>
                  <a:pt x="1609" y="2702"/>
                </a:lnTo>
                <a:lnTo>
                  <a:pt x="1612" y="2714"/>
                </a:lnTo>
                <a:lnTo>
                  <a:pt x="1612" y="2720"/>
                </a:lnTo>
                <a:lnTo>
                  <a:pt x="1606" y="2726"/>
                </a:lnTo>
                <a:lnTo>
                  <a:pt x="1602" y="2729"/>
                </a:lnTo>
                <a:lnTo>
                  <a:pt x="1594" y="2733"/>
                </a:lnTo>
                <a:lnTo>
                  <a:pt x="1585" y="2740"/>
                </a:lnTo>
                <a:lnTo>
                  <a:pt x="1580" y="2743"/>
                </a:lnTo>
                <a:lnTo>
                  <a:pt x="1579" y="2749"/>
                </a:lnTo>
                <a:lnTo>
                  <a:pt x="1580" y="2753"/>
                </a:lnTo>
                <a:lnTo>
                  <a:pt x="1577" y="2759"/>
                </a:lnTo>
                <a:lnTo>
                  <a:pt x="1576" y="2764"/>
                </a:lnTo>
                <a:lnTo>
                  <a:pt x="1574" y="2768"/>
                </a:lnTo>
                <a:lnTo>
                  <a:pt x="1571" y="2771"/>
                </a:lnTo>
                <a:lnTo>
                  <a:pt x="1567" y="2771"/>
                </a:lnTo>
                <a:lnTo>
                  <a:pt x="1561" y="2777"/>
                </a:lnTo>
                <a:lnTo>
                  <a:pt x="1555" y="2776"/>
                </a:lnTo>
                <a:lnTo>
                  <a:pt x="1540" y="2776"/>
                </a:lnTo>
                <a:lnTo>
                  <a:pt x="1532" y="2777"/>
                </a:lnTo>
                <a:lnTo>
                  <a:pt x="1529" y="2780"/>
                </a:lnTo>
                <a:lnTo>
                  <a:pt x="1525" y="2790"/>
                </a:lnTo>
                <a:lnTo>
                  <a:pt x="1519" y="2790"/>
                </a:lnTo>
                <a:lnTo>
                  <a:pt x="1513" y="2790"/>
                </a:lnTo>
                <a:lnTo>
                  <a:pt x="1491" y="2796"/>
                </a:lnTo>
                <a:lnTo>
                  <a:pt x="1490" y="2793"/>
                </a:lnTo>
                <a:lnTo>
                  <a:pt x="1487" y="2788"/>
                </a:lnTo>
                <a:lnTo>
                  <a:pt x="1485" y="2782"/>
                </a:lnTo>
                <a:lnTo>
                  <a:pt x="1475" y="2777"/>
                </a:lnTo>
                <a:lnTo>
                  <a:pt x="1396" y="2776"/>
                </a:lnTo>
                <a:lnTo>
                  <a:pt x="1395" y="2777"/>
                </a:lnTo>
                <a:lnTo>
                  <a:pt x="1398" y="2791"/>
                </a:lnTo>
                <a:lnTo>
                  <a:pt x="1398" y="2793"/>
                </a:lnTo>
                <a:lnTo>
                  <a:pt x="1405" y="2811"/>
                </a:lnTo>
                <a:lnTo>
                  <a:pt x="1396" y="2823"/>
                </a:lnTo>
                <a:lnTo>
                  <a:pt x="1396" y="2826"/>
                </a:lnTo>
                <a:lnTo>
                  <a:pt x="1398" y="2833"/>
                </a:lnTo>
                <a:lnTo>
                  <a:pt x="1398" y="2839"/>
                </a:lnTo>
                <a:lnTo>
                  <a:pt x="1393" y="2846"/>
                </a:lnTo>
                <a:lnTo>
                  <a:pt x="1393" y="2849"/>
                </a:lnTo>
                <a:lnTo>
                  <a:pt x="1395" y="2853"/>
                </a:lnTo>
                <a:lnTo>
                  <a:pt x="1404" y="2865"/>
                </a:lnTo>
                <a:lnTo>
                  <a:pt x="1407" y="2868"/>
                </a:lnTo>
                <a:lnTo>
                  <a:pt x="1408" y="2873"/>
                </a:lnTo>
                <a:lnTo>
                  <a:pt x="1404" y="2885"/>
                </a:lnTo>
                <a:lnTo>
                  <a:pt x="1410" y="2892"/>
                </a:lnTo>
                <a:lnTo>
                  <a:pt x="1411" y="2899"/>
                </a:lnTo>
                <a:lnTo>
                  <a:pt x="1408" y="2911"/>
                </a:lnTo>
                <a:lnTo>
                  <a:pt x="1408" y="2920"/>
                </a:lnTo>
                <a:lnTo>
                  <a:pt x="1405" y="2924"/>
                </a:lnTo>
                <a:lnTo>
                  <a:pt x="1405" y="2929"/>
                </a:lnTo>
                <a:lnTo>
                  <a:pt x="1401" y="2935"/>
                </a:lnTo>
                <a:lnTo>
                  <a:pt x="1395" y="2944"/>
                </a:lnTo>
                <a:lnTo>
                  <a:pt x="1389" y="2953"/>
                </a:lnTo>
                <a:lnTo>
                  <a:pt x="1383" y="2953"/>
                </a:lnTo>
                <a:lnTo>
                  <a:pt x="1371" y="2949"/>
                </a:lnTo>
                <a:lnTo>
                  <a:pt x="1365" y="2944"/>
                </a:lnTo>
                <a:lnTo>
                  <a:pt x="1357" y="2935"/>
                </a:lnTo>
                <a:lnTo>
                  <a:pt x="1339" y="2953"/>
                </a:lnTo>
                <a:lnTo>
                  <a:pt x="1338" y="2953"/>
                </a:lnTo>
                <a:lnTo>
                  <a:pt x="1330" y="2941"/>
                </a:lnTo>
                <a:lnTo>
                  <a:pt x="1326" y="2936"/>
                </a:lnTo>
                <a:lnTo>
                  <a:pt x="1327" y="2933"/>
                </a:lnTo>
                <a:lnTo>
                  <a:pt x="1327" y="2932"/>
                </a:lnTo>
                <a:lnTo>
                  <a:pt x="1329" y="2926"/>
                </a:lnTo>
                <a:lnTo>
                  <a:pt x="1329" y="2921"/>
                </a:lnTo>
                <a:lnTo>
                  <a:pt x="1330" y="2918"/>
                </a:lnTo>
                <a:lnTo>
                  <a:pt x="1333" y="2909"/>
                </a:lnTo>
                <a:lnTo>
                  <a:pt x="1335" y="2903"/>
                </a:lnTo>
                <a:lnTo>
                  <a:pt x="1336" y="2896"/>
                </a:lnTo>
                <a:lnTo>
                  <a:pt x="1336" y="2889"/>
                </a:lnTo>
                <a:lnTo>
                  <a:pt x="1336" y="2883"/>
                </a:lnTo>
                <a:lnTo>
                  <a:pt x="1335" y="2882"/>
                </a:lnTo>
                <a:lnTo>
                  <a:pt x="1335" y="2874"/>
                </a:lnTo>
                <a:lnTo>
                  <a:pt x="1336" y="2871"/>
                </a:lnTo>
                <a:lnTo>
                  <a:pt x="1336" y="2870"/>
                </a:lnTo>
                <a:lnTo>
                  <a:pt x="1335" y="2867"/>
                </a:lnTo>
                <a:lnTo>
                  <a:pt x="1326" y="2856"/>
                </a:lnTo>
                <a:lnTo>
                  <a:pt x="1319" y="2844"/>
                </a:lnTo>
                <a:lnTo>
                  <a:pt x="1309" y="2846"/>
                </a:lnTo>
                <a:lnTo>
                  <a:pt x="1306" y="2844"/>
                </a:lnTo>
                <a:lnTo>
                  <a:pt x="1303" y="2841"/>
                </a:lnTo>
                <a:lnTo>
                  <a:pt x="1300" y="2836"/>
                </a:lnTo>
                <a:lnTo>
                  <a:pt x="1295" y="2835"/>
                </a:lnTo>
                <a:lnTo>
                  <a:pt x="1289" y="2835"/>
                </a:lnTo>
                <a:lnTo>
                  <a:pt x="1282" y="2835"/>
                </a:lnTo>
                <a:lnTo>
                  <a:pt x="1280" y="2835"/>
                </a:lnTo>
                <a:lnTo>
                  <a:pt x="1279" y="2833"/>
                </a:lnTo>
                <a:lnTo>
                  <a:pt x="1276" y="2827"/>
                </a:lnTo>
                <a:lnTo>
                  <a:pt x="1274" y="2826"/>
                </a:lnTo>
                <a:lnTo>
                  <a:pt x="1267" y="2824"/>
                </a:lnTo>
                <a:lnTo>
                  <a:pt x="1261" y="2823"/>
                </a:lnTo>
                <a:lnTo>
                  <a:pt x="1259" y="2821"/>
                </a:lnTo>
                <a:lnTo>
                  <a:pt x="1258" y="2820"/>
                </a:lnTo>
                <a:lnTo>
                  <a:pt x="1252" y="2817"/>
                </a:lnTo>
                <a:lnTo>
                  <a:pt x="1240" y="2818"/>
                </a:lnTo>
                <a:lnTo>
                  <a:pt x="1238" y="2820"/>
                </a:lnTo>
                <a:lnTo>
                  <a:pt x="1235" y="2820"/>
                </a:lnTo>
                <a:lnTo>
                  <a:pt x="1232" y="2818"/>
                </a:lnTo>
                <a:lnTo>
                  <a:pt x="1231" y="2815"/>
                </a:lnTo>
                <a:lnTo>
                  <a:pt x="1231" y="2811"/>
                </a:lnTo>
                <a:lnTo>
                  <a:pt x="1231" y="2809"/>
                </a:lnTo>
                <a:lnTo>
                  <a:pt x="1231" y="2806"/>
                </a:lnTo>
                <a:lnTo>
                  <a:pt x="1223" y="2803"/>
                </a:lnTo>
                <a:lnTo>
                  <a:pt x="1217" y="2800"/>
                </a:lnTo>
                <a:lnTo>
                  <a:pt x="1215" y="2799"/>
                </a:lnTo>
                <a:lnTo>
                  <a:pt x="1212" y="2800"/>
                </a:lnTo>
                <a:lnTo>
                  <a:pt x="1209" y="2800"/>
                </a:lnTo>
                <a:lnTo>
                  <a:pt x="1205" y="2799"/>
                </a:lnTo>
                <a:lnTo>
                  <a:pt x="1202" y="2796"/>
                </a:lnTo>
                <a:lnTo>
                  <a:pt x="1194" y="2797"/>
                </a:lnTo>
                <a:lnTo>
                  <a:pt x="1193" y="2797"/>
                </a:lnTo>
                <a:lnTo>
                  <a:pt x="1188" y="2793"/>
                </a:lnTo>
                <a:lnTo>
                  <a:pt x="1187" y="2790"/>
                </a:lnTo>
                <a:lnTo>
                  <a:pt x="1184" y="2788"/>
                </a:lnTo>
                <a:lnTo>
                  <a:pt x="1184" y="2785"/>
                </a:lnTo>
                <a:lnTo>
                  <a:pt x="1181" y="2783"/>
                </a:lnTo>
                <a:lnTo>
                  <a:pt x="1176" y="2783"/>
                </a:lnTo>
                <a:lnTo>
                  <a:pt x="1175" y="2782"/>
                </a:lnTo>
                <a:lnTo>
                  <a:pt x="1170" y="2779"/>
                </a:lnTo>
                <a:lnTo>
                  <a:pt x="1167" y="2774"/>
                </a:lnTo>
                <a:lnTo>
                  <a:pt x="1164" y="2768"/>
                </a:lnTo>
                <a:lnTo>
                  <a:pt x="1163" y="2767"/>
                </a:lnTo>
                <a:lnTo>
                  <a:pt x="1161" y="2764"/>
                </a:lnTo>
                <a:lnTo>
                  <a:pt x="1160" y="2761"/>
                </a:lnTo>
                <a:lnTo>
                  <a:pt x="1166" y="2752"/>
                </a:lnTo>
                <a:lnTo>
                  <a:pt x="1164" y="2749"/>
                </a:lnTo>
                <a:lnTo>
                  <a:pt x="1163" y="2746"/>
                </a:lnTo>
                <a:lnTo>
                  <a:pt x="1163" y="2744"/>
                </a:lnTo>
                <a:lnTo>
                  <a:pt x="1161" y="2744"/>
                </a:lnTo>
                <a:lnTo>
                  <a:pt x="1161" y="2746"/>
                </a:lnTo>
                <a:lnTo>
                  <a:pt x="1160" y="2747"/>
                </a:lnTo>
                <a:lnTo>
                  <a:pt x="1158" y="2747"/>
                </a:lnTo>
                <a:lnTo>
                  <a:pt x="1157" y="2746"/>
                </a:lnTo>
                <a:lnTo>
                  <a:pt x="1157" y="2744"/>
                </a:lnTo>
                <a:lnTo>
                  <a:pt x="1152" y="2746"/>
                </a:lnTo>
                <a:lnTo>
                  <a:pt x="1151" y="2746"/>
                </a:lnTo>
                <a:lnTo>
                  <a:pt x="1149" y="2743"/>
                </a:lnTo>
                <a:lnTo>
                  <a:pt x="1149" y="2741"/>
                </a:lnTo>
                <a:lnTo>
                  <a:pt x="1148" y="2735"/>
                </a:lnTo>
                <a:lnTo>
                  <a:pt x="1145" y="2732"/>
                </a:lnTo>
                <a:lnTo>
                  <a:pt x="1004" y="2712"/>
                </a:lnTo>
                <a:lnTo>
                  <a:pt x="976" y="2799"/>
                </a:lnTo>
                <a:lnTo>
                  <a:pt x="967" y="2871"/>
                </a:lnTo>
                <a:lnTo>
                  <a:pt x="945" y="2918"/>
                </a:lnTo>
                <a:lnTo>
                  <a:pt x="846" y="2867"/>
                </a:lnTo>
                <a:lnTo>
                  <a:pt x="801" y="2839"/>
                </a:lnTo>
                <a:lnTo>
                  <a:pt x="805" y="2859"/>
                </a:lnTo>
                <a:lnTo>
                  <a:pt x="802" y="2867"/>
                </a:lnTo>
                <a:lnTo>
                  <a:pt x="742" y="2965"/>
                </a:lnTo>
                <a:lnTo>
                  <a:pt x="733" y="2980"/>
                </a:lnTo>
                <a:lnTo>
                  <a:pt x="719" y="2995"/>
                </a:lnTo>
                <a:lnTo>
                  <a:pt x="707" y="3003"/>
                </a:lnTo>
                <a:lnTo>
                  <a:pt x="707" y="3011"/>
                </a:lnTo>
                <a:lnTo>
                  <a:pt x="704" y="3026"/>
                </a:lnTo>
                <a:lnTo>
                  <a:pt x="694" y="3039"/>
                </a:lnTo>
                <a:lnTo>
                  <a:pt x="686" y="3055"/>
                </a:lnTo>
                <a:lnTo>
                  <a:pt x="682" y="3070"/>
                </a:lnTo>
                <a:lnTo>
                  <a:pt x="685" y="3085"/>
                </a:lnTo>
                <a:lnTo>
                  <a:pt x="683" y="3109"/>
                </a:lnTo>
                <a:lnTo>
                  <a:pt x="682" y="3115"/>
                </a:lnTo>
                <a:lnTo>
                  <a:pt x="683" y="3121"/>
                </a:lnTo>
                <a:lnTo>
                  <a:pt x="682" y="3130"/>
                </a:lnTo>
                <a:lnTo>
                  <a:pt x="682" y="3139"/>
                </a:lnTo>
                <a:lnTo>
                  <a:pt x="686" y="3142"/>
                </a:lnTo>
                <a:lnTo>
                  <a:pt x="685" y="3150"/>
                </a:lnTo>
                <a:lnTo>
                  <a:pt x="683" y="3153"/>
                </a:lnTo>
                <a:lnTo>
                  <a:pt x="689" y="3162"/>
                </a:lnTo>
                <a:lnTo>
                  <a:pt x="695" y="3171"/>
                </a:lnTo>
                <a:lnTo>
                  <a:pt x="695" y="3186"/>
                </a:lnTo>
                <a:lnTo>
                  <a:pt x="694" y="3200"/>
                </a:lnTo>
                <a:lnTo>
                  <a:pt x="689" y="3204"/>
                </a:lnTo>
                <a:lnTo>
                  <a:pt x="692" y="3214"/>
                </a:lnTo>
                <a:lnTo>
                  <a:pt x="692" y="3217"/>
                </a:lnTo>
                <a:lnTo>
                  <a:pt x="691" y="3224"/>
                </a:lnTo>
                <a:lnTo>
                  <a:pt x="688" y="3230"/>
                </a:lnTo>
                <a:lnTo>
                  <a:pt x="677" y="3235"/>
                </a:lnTo>
                <a:lnTo>
                  <a:pt x="674" y="3254"/>
                </a:lnTo>
                <a:lnTo>
                  <a:pt x="674" y="3263"/>
                </a:lnTo>
                <a:lnTo>
                  <a:pt x="669" y="3283"/>
                </a:lnTo>
                <a:lnTo>
                  <a:pt x="662" y="3300"/>
                </a:lnTo>
                <a:lnTo>
                  <a:pt x="660" y="3310"/>
                </a:lnTo>
                <a:lnTo>
                  <a:pt x="656" y="3326"/>
                </a:lnTo>
                <a:lnTo>
                  <a:pt x="648" y="3329"/>
                </a:lnTo>
                <a:lnTo>
                  <a:pt x="651" y="3338"/>
                </a:lnTo>
                <a:lnTo>
                  <a:pt x="650" y="3339"/>
                </a:lnTo>
                <a:lnTo>
                  <a:pt x="639" y="3342"/>
                </a:lnTo>
                <a:lnTo>
                  <a:pt x="642" y="3348"/>
                </a:lnTo>
                <a:lnTo>
                  <a:pt x="632" y="3354"/>
                </a:lnTo>
                <a:lnTo>
                  <a:pt x="635" y="3363"/>
                </a:lnTo>
                <a:lnTo>
                  <a:pt x="635" y="3366"/>
                </a:lnTo>
                <a:lnTo>
                  <a:pt x="626" y="3376"/>
                </a:lnTo>
                <a:lnTo>
                  <a:pt x="624" y="3379"/>
                </a:lnTo>
                <a:lnTo>
                  <a:pt x="612" y="3385"/>
                </a:lnTo>
                <a:lnTo>
                  <a:pt x="600" y="3394"/>
                </a:lnTo>
                <a:lnTo>
                  <a:pt x="603" y="3400"/>
                </a:lnTo>
                <a:lnTo>
                  <a:pt x="603" y="3409"/>
                </a:lnTo>
                <a:lnTo>
                  <a:pt x="599" y="3412"/>
                </a:lnTo>
                <a:lnTo>
                  <a:pt x="600" y="3418"/>
                </a:lnTo>
                <a:lnTo>
                  <a:pt x="600" y="3419"/>
                </a:lnTo>
                <a:lnTo>
                  <a:pt x="596" y="3422"/>
                </a:lnTo>
                <a:lnTo>
                  <a:pt x="596" y="3429"/>
                </a:lnTo>
                <a:lnTo>
                  <a:pt x="582" y="3442"/>
                </a:lnTo>
                <a:lnTo>
                  <a:pt x="574" y="3469"/>
                </a:lnTo>
                <a:lnTo>
                  <a:pt x="570" y="3479"/>
                </a:lnTo>
                <a:lnTo>
                  <a:pt x="552" y="3491"/>
                </a:lnTo>
                <a:lnTo>
                  <a:pt x="559" y="3503"/>
                </a:lnTo>
                <a:lnTo>
                  <a:pt x="553" y="3524"/>
                </a:lnTo>
                <a:lnTo>
                  <a:pt x="543" y="3550"/>
                </a:lnTo>
                <a:lnTo>
                  <a:pt x="534" y="3550"/>
                </a:lnTo>
                <a:lnTo>
                  <a:pt x="510" y="3533"/>
                </a:lnTo>
                <a:lnTo>
                  <a:pt x="496" y="3530"/>
                </a:lnTo>
                <a:lnTo>
                  <a:pt x="496" y="3533"/>
                </a:lnTo>
                <a:lnTo>
                  <a:pt x="495" y="3535"/>
                </a:lnTo>
                <a:lnTo>
                  <a:pt x="493" y="3535"/>
                </a:lnTo>
                <a:lnTo>
                  <a:pt x="487" y="3538"/>
                </a:lnTo>
                <a:lnTo>
                  <a:pt x="481" y="3541"/>
                </a:lnTo>
                <a:lnTo>
                  <a:pt x="479" y="3541"/>
                </a:lnTo>
                <a:lnTo>
                  <a:pt x="479" y="3542"/>
                </a:lnTo>
                <a:lnTo>
                  <a:pt x="479" y="3544"/>
                </a:lnTo>
                <a:lnTo>
                  <a:pt x="484" y="3553"/>
                </a:lnTo>
                <a:lnTo>
                  <a:pt x="488" y="3557"/>
                </a:lnTo>
                <a:lnTo>
                  <a:pt x="488" y="3559"/>
                </a:lnTo>
                <a:lnTo>
                  <a:pt x="488" y="3560"/>
                </a:lnTo>
                <a:lnTo>
                  <a:pt x="488" y="3562"/>
                </a:lnTo>
                <a:lnTo>
                  <a:pt x="488" y="3563"/>
                </a:lnTo>
                <a:lnTo>
                  <a:pt x="485" y="3571"/>
                </a:lnTo>
                <a:lnTo>
                  <a:pt x="484" y="3574"/>
                </a:lnTo>
                <a:lnTo>
                  <a:pt x="479" y="3577"/>
                </a:lnTo>
                <a:lnTo>
                  <a:pt x="478" y="3578"/>
                </a:lnTo>
                <a:lnTo>
                  <a:pt x="478" y="3580"/>
                </a:lnTo>
                <a:lnTo>
                  <a:pt x="476" y="3581"/>
                </a:lnTo>
                <a:lnTo>
                  <a:pt x="476" y="3588"/>
                </a:lnTo>
                <a:lnTo>
                  <a:pt x="475" y="3589"/>
                </a:lnTo>
                <a:lnTo>
                  <a:pt x="475" y="3592"/>
                </a:lnTo>
                <a:lnTo>
                  <a:pt x="472" y="3597"/>
                </a:lnTo>
                <a:lnTo>
                  <a:pt x="470" y="3600"/>
                </a:lnTo>
                <a:lnTo>
                  <a:pt x="469" y="3603"/>
                </a:lnTo>
                <a:lnTo>
                  <a:pt x="467" y="3604"/>
                </a:lnTo>
                <a:lnTo>
                  <a:pt x="466" y="3606"/>
                </a:lnTo>
                <a:lnTo>
                  <a:pt x="461" y="3607"/>
                </a:lnTo>
                <a:lnTo>
                  <a:pt x="356" y="3556"/>
                </a:lnTo>
                <a:lnTo>
                  <a:pt x="326" y="3542"/>
                </a:lnTo>
                <a:lnTo>
                  <a:pt x="324" y="3539"/>
                </a:lnTo>
                <a:lnTo>
                  <a:pt x="323" y="3536"/>
                </a:lnTo>
                <a:lnTo>
                  <a:pt x="321" y="3535"/>
                </a:lnTo>
                <a:lnTo>
                  <a:pt x="318" y="3533"/>
                </a:lnTo>
                <a:lnTo>
                  <a:pt x="317" y="3533"/>
                </a:lnTo>
                <a:lnTo>
                  <a:pt x="315" y="3532"/>
                </a:lnTo>
                <a:lnTo>
                  <a:pt x="315" y="3530"/>
                </a:lnTo>
                <a:lnTo>
                  <a:pt x="314" y="3528"/>
                </a:lnTo>
                <a:lnTo>
                  <a:pt x="314" y="3527"/>
                </a:lnTo>
                <a:lnTo>
                  <a:pt x="309" y="3525"/>
                </a:lnTo>
                <a:lnTo>
                  <a:pt x="307" y="3522"/>
                </a:lnTo>
                <a:lnTo>
                  <a:pt x="306" y="3519"/>
                </a:lnTo>
                <a:lnTo>
                  <a:pt x="304" y="3518"/>
                </a:lnTo>
                <a:lnTo>
                  <a:pt x="301" y="3518"/>
                </a:lnTo>
                <a:lnTo>
                  <a:pt x="298" y="3516"/>
                </a:lnTo>
                <a:lnTo>
                  <a:pt x="295" y="3516"/>
                </a:lnTo>
                <a:lnTo>
                  <a:pt x="294" y="3516"/>
                </a:lnTo>
                <a:lnTo>
                  <a:pt x="291" y="3516"/>
                </a:lnTo>
                <a:lnTo>
                  <a:pt x="288" y="3515"/>
                </a:lnTo>
                <a:lnTo>
                  <a:pt x="285" y="3512"/>
                </a:lnTo>
                <a:lnTo>
                  <a:pt x="283" y="3512"/>
                </a:lnTo>
                <a:lnTo>
                  <a:pt x="282" y="3509"/>
                </a:lnTo>
                <a:lnTo>
                  <a:pt x="274" y="3504"/>
                </a:lnTo>
                <a:lnTo>
                  <a:pt x="271" y="3501"/>
                </a:lnTo>
                <a:lnTo>
                  <a:pt x="270" y="3501"/>
                </a:lnTo>
                <a:lnTo>
                  <a:pt x="267" y="3498"/>
                </a:lnTo>
                <a:lnTo>
                  <a:pt x="264" y="3497"/>
                </a:lnTo>
                <a:lnTo>
                  <a:pt x="262" y="3495"/>
                </a:lnTo>
                <a:lnTo>
                  <a:pt x="261" y="3492"/>
                </a:lnTo>
                <a:lnTo>
                  <a:pt x="262" y="3489"/>
                </a:lnTo>
                <a:lnTo>
                  <a:pt x="259" y="3486"/>
                </a:lnTo>
                <a:lnTo>
                  <a:pt x="256" y="3486"/>
                </a:lnTo>
                <a:lnTo>
                  <a:pt x="253" y="3486"/>
                </a:lnTo>
                <a:lnTo>
                  <a:pt x="252" y="3486"/>
                </a:lnTo>
                <a:lnTo>
                  <a:pt x="250" y="3485"/>
                </a:lnTo>
                <a:lnTo>
                  <a:pt x="243" y="3483"/>
                </a:lnTo>
                <a:lnTo>
                  <a:pt x="241" y="3482"/>
                </a:lnTo>
                <a:lnTo>
                  <a:pt x="240" y="3483"/>
                </a:lnTo>
                <a:lnTo>
                  <a:pt x="238" y="3482"/>
                </a:lnTo>
                <a:lnTo>
                  <a:pt x="235" y="3483"/>
                </a:lnTo>
                <a:lnTo>
                  <a:pt x="232" y="3482"/>
                </a:lnTo>
                <a:lnTo>
                  <a:pt x="231" y="3482"/>
                </a:lnTo>
                <a:lnTo>
                  <a:pt x="229" y="3480"/>
                </a:lnTo>
                <a:lnTo>
                  <a:pt x="222" y="3483"/>
                </a:lnTo>
                <a:lnTo>
                  <a:pt x="220" y="3482"/>
                </a:lnTo>
                <a:lnTo>
                  <a:pt x="219" y="3482"/>
                </a:lnTo>
                <a:lnTo>
                  <a:pt x="215" y="3483"/>
                </a:lnTo>
                <a:lnTo>
                  <a:pt x="211" y="3480"/>
                </a:lnTo>
                <a:lnTo>
                  <a:pt x="212" y="3475"/>
                </a:lnTo>
                <a:lnTo>
                  <a:pt x="208" y="3474"/>
                </a:lnTo>
                <a:lnTo>
                  <a:pt x="206" y="3471"/>
                </a:lnTo>
                <a:lnTo>
                  <a:pt x="205" y="3471"/>
                </a:lnTo>
                <a:lnTo>
                  <a:pt x="200" y="3471"/>
                </a:lnTo>
                <a:lnTo>
                  <a:pt x="199" y="3469"/>
                </a:lnTo>
                <a:lnTo>
                  <a:pt x="197" y="3469"/>
                </a:lnTo>
                <a:lnTo>
                  <a:pt x="197" y="3471"/>
                </a:lnTo>
                <a:lnTo>
                  <a:pt x="196" y="3471"/>
                </a:lnTo>
                <a:lnTo>
                  <a:pt x="193" y="3472"/>
                </a:lnTo>
                <a:lnTo>
                  <a:pt x="191" y="3471"/>
                </a:lnTo>
                <a:lnTo>
                  <a:pt x="187" y="3469"/>
                </a:lnTo>
                <a:lnTo>
                  <a:pt x="185" y="3469"/>
                </a:lnTo>
                <a:lnTo>
                  <a:pt x="184" y="3469"/>
                </a:lnTo>
                <a:lnTo>
                  <a:pt x="182" y="3469"/>
                </a:lnTo>
                <a:lnTo>
                  <a:pt x="181" y="3469"/>
                </a:lnTo>
                <a:lnTo>
                  <a:pt x="179" y="3471"/>
                </a:lnTo>
                <a:lnTo>
                  <a:pt x="176" y="3471"/>
                </a:lnTo>
                <a:lnTo>
                  <a:pt x="175" y="3471"/>
                </a:lnTo>
                <a:lnTo>
                  <a:pt x="173" y="3471"/>
                </a:lnTo>
                <a:lnTo>
                  <a:pt x="172" y="3471"/>
                </a:lnTo>
                <a:lnTo>
                  <a:pt x="167" y="3471"/>
                </a:lnTo>
                <a:lnTo>
                  <a:pt x="166" y="3471"/>
                </a:lnTo>
                <a:lnTo>
                  <a:pt x="164" y="3471"/>
                </a:lnTo>
                <a:lnTo>
                  <a:pt x="160" y="3468"/>
                </a:lnTo>
                <a:lnTo>
                  <a:pt x="158" y="3468"/>
                </a:lnTo>
                <a:lnTo>
                  <a:pt x="157" y="3466"/>
                </a:lnTo>
                <a:lnTo>
                  <a:pt x="152" y="3462"/>
                </a:lnTo>
                <a:lnTo>
                  <a:pt x="152" y="3460"/>
                </a:lnTo>
                <a:lnTo>
                  <a:pt x="151" y="3460"/>
                </a:lnTo>
                <a:lnTo>
                  <a:pt x="149" y="3457"/>
                </a:lnTo>
                <a:lnTo>
                  <a:pt x="148" y="3456"/>
                </a:lnTo>
                <a:lnTo>
                  <a:pt x="142" y="3451"/>
                </a:lnTo>
                <a:lnTo>
                  <a:pt x="65" y="3422"/>
                </a:lnTo>
                <a:lnTo>
                  <a:pt x="51" y="3401"/>
                </a:lnTo>
                <a:lnTo>
                  <a:pt x="47" y="3392"/>
                </a:lnTo>
                <a:lnTo>
                  <a:pt x="45" y="3383"/>
                </a:lnTo>
                <a:lnTo>
                  <a:pt x="44" y="3373"/>
                </a:lnTo>
                <a:lnTo>
                  <a:pt x="44" y="3348"/>
                </a:lnTo>
                <a:lnTo>
                  <a:pt x="44" y="3327"/>
                </a:lnTo>
                <a:lnTo>
                  <a:pt x="42" y="3315"/>
                </a:lnTo>
                <a:lnTo>
                  <a:pt x="21" y="3270"/>
                </a:lnTo>
                <a:lnTo>
                  <a:pt x="0" y="3232"/>
                </a:lnTo>
                <a:lnTo>
                  <a:pt x="4" y="3135"/>
                </a:lnTo>
                <a:lnTo>
                  <a:pt x="87" y="3120"/>
                </a:lnTo>
                <a:lnTo>
                  <a:pt x="90" y="3118"/>
                </a:lnTo>
                <a:lnTo>
                  <a:pt x="90" y="3117"/>
                </a:lnTo>
                <a:lnTo>
                  <a:pt x="92" y="3117"/>
                </a:lnTo>
                <a:lnTo>
                  <a:pt x="92" y="3115"/>
                </a:lnTo>
                <a:lnTo>
                  <a:pt x="93" y="3115"/>
                </a:lnTo>
                <a:lnTo>
                  <a:pt x="98" y="3114"/>
                </a:lnTo>
                <a:lnTo>
                  <a:pt x="98" y="3115"/>
                </a:lnTo>
                <a:lnTo>
                  <a:pt x="98" y="3117"/>
                </a:lnTo>
                <a:lnTo>
                  <a:pt x="98" y="3118"/>
                </a:lnTo>
                <a:lnTo>
                  <a:pt x="99" y="3118"/>
                </a:lnTo>
                <a:lnTo>
                  <a:pt x="99" y="3120"/>
                </a:lnTo>
                <a:lnTo>
                  <a:pt x="101" y="3121"/>
                </a:lnTo>
                <a:lnTo>
                  <a:pt x="110" y="3118"/>
                </a:lnTo>
                <a:lnTo>
                  <a:pt x="111" y="3114"/>
                </a:lnTo>
                <a:lnTo>
                  <a:pt x="119" y="3106"/>
                </a:lnTo>
                <a:lnTo>
                  <a:pt x="122" y="3104"/>
                </a:lnTo>
                <a:lnTo>
                  <a:pt x="128" y="3104"/>
                </a:lnTo>
                <a:lnTo>
                  <a:pt x="139" y="3100"/>
                </a:lnTo>
                <a:lnTo>
                  <a:pt x="154" y="3100"/>
                </a:lnTo>
                <a:lnTo>
                  <a:pt x="149" y="3120"/>
                </a:lnTo>
                <a:lnTo>
                  <a:pt x="151" y="3118"/>
                </a:lnTo>
                <a:lnTo>
                  <a:pt x="154" y="3115"/>
                </a:lnTo>
                <a:lnTo>
                  <a:pt x="158" y="3112"/>
                </a:lnTo>
                <a:lnTo>
                  <a:pt x="157" y="3118"/>
                </a:lnTo>
                <a:lnTo>
                  <a:pt x="158" y="3124"/>
                </a:lnTo>
                <a:lnTo>
                  <a:pt x="157" y="3133"/>
                </a:lnTo>
                <a:lnTo>
                  <a:pt x="157" y="3139"/>
                </a:lnTo>
                <a:lnTo>
                  <a:pt x="151" y="3141"/>
                </a:lnTo>
                <a:lnTo>
                  <a:pt x="148" y="3142"/>
                </a:lnTo>
                <a:lnTo>
                  <a:pt x="146" y="3144"/>
                </a:lnTo>
                <a:lnTo>
                  <a:pt x="139" y="3145"/>
                </a:lnTo>
                <a:lnTo>
                  <a:pt x="136" y="3147"/>
                </a:lnTo>
                <a:lnTo>
                  <a:pt x="128" y="3150"/>
                </a:lnTo>
                <a:lnTo>
                  <a:pt x="125" y="3153"/>
                </a:lnTo>
                <a:lnTo>
                  <a:pt x="122" y="3154"/>
                </a:lnTo>
                <a:lnTo>
                  <a:pt x="122" y="3156"/>
                </a:lnTo>
                <a:lnTo>
                  <a:pt x="119" y="3159"/>
                </a:lnTo>
                <a:lnTo>
                  <a:pt x="119" y="3167"/>
                </a:lnTo>
                <a:lnTo>
                  <a:pt x="122" y="3189"/>
                </a:lnTo>
                <a:lnTo>
                  <a:pt x="123" y="3189"/>
                </a:lnTo>
                <a:lnTo>
                  <a:pt x="125" y="3189"/>
                </a:lnTo>
                <a:lnTo>
                  <a:pt x="130" y="3188"/>
                </a:lnTo>
                <a:lnTo>
                  <a:pt x="136" y="3186"/>
                </a:lnTo>
                <a:lnTo>
                  <a:pt x="140" y="3182"/>
                </a:lnTo>
                <a:lnTo>
                  <a:pt x="151" y="3180"/>
                </a:lnTo>
                <a:lnTo>
                  <a:pt x="160" y="3188"/>
                </a:lnTo>
                <a:lnTo>
                  <a:pt x="170" y="3197"/>
                </a:lnTo>
                <a:lnTo>
                  <a:pt x="206" y="3239"/>
                </a:lnTo>
                <a:lnTo>
                  <a:pt x="208" y="3241"/>
                </a:lnTo>
                <a:lnTo>
                  <a:pt x="208" y="3239"/>
                </a:lnTo>
                <a:lnTo>
                  <a:pt x="208" y="3235"/>
                </a:lnTo>
                <a:lnTo>
                  <a:pt x="208" y="3233"/>
                </a:lnTo>
                <a:lnTo>
                  <a:pt x="209" y="3224"/>
                </a:lnTo>
                <a:lnTo>
                  <a:pt x="209" y="3221"/>
                </a:lnTo>
                <a:lnTo>
                  <a:pt x="208" y="3220"/>
                </a:lnTo>
                <a:lnTo>
                  <a:pt x="209" y="3217"/>
                </a:lnTo>
                <a:lnTo>
                  <a:pt x="208" y="3212"/>
                </a:lnTo>
                <a:lnTo>
                  <a:pt x="206" y="3207"/>
                </a:lnTo>
                <a:lnTo>
                  <a:pt x="206" y="3206"/>
                </a:lnTo>
                <a:lnTo>
                  <a:pt x="205" y="3204"/>
                </a:lnTo>
                <a:lnTo>
                  <a:pt x="206" y="3203"/>
                </a:lnTo>
                <a:lnTo>
                  <a:pt x="206" y="3201"/>
                </a:lnTo>
                <a:lnTo>
                  <a:pt x="206" y="3200"/>
                </a:lnTo>
                <a:lnTo>
                  <a:pt x="208" y="3198"/>
                </a:lnTo>
                <a:lnTo>
                  <a:pt x="211" y="3195"/>
                </a:lnTo>
                <a:lnTo>
                  <a:pt x="211" y="3194"/>
                </a:lnTo>
                <a:lnTo>
                  <a:pt x="212" y="3192"/>
                </a:lnTo>
                <a:lnTo>
                  <a:pt x="212" y="3191"/>
                </a:lnTo>
                <a:lnTo>
                  <a:pt x="214" y="3189"/>
                </a:lnTo>
                <a:lnTo>
                  <a:pt x="214" y="3188"/>
                </a:lnTo>
                <a:lnTo>
                  <a:pt x="214" y="3186"/>
                </a:lnTo>
                <a:lnTo>
                  <a:pt x="214" y="3185"/>
                </a:lnTo>
                <a:lnTo>
                  <a:pt x="214" y="3179"/>
                </a:lnTo>
                <a:lnTo>
                  <a:pt x="215" y="3177"/>
                </a:lnTo>
                <a:lnTo>
                  <a:pt x="214" y="3176"/>
                </a:lnTo>
                <a:lnTo>
                  <a:pt x="215" y="3171"/>
                </a:lnTo>
                <a:lnTo>
                  <a:pt x="217" y="3165"/>
                </a:lnTo>
                <a:lnTo>
                  <a:pt x="228" y="3170"/>
                </a:lnTo>
                <a:lnTo>
                  <a:pt x="234" y="3173"/>
                </a:lnTo>
                <a:lnTo>
                  <a:pt x="235" y="3174"/>
                </a:lnTo>
                <a:lnTo>
                  <a:pt x="243" y="3174"/>
                </a:lnTo>
                <a:lnTo>
                  <a:pt x="250" y="3176"/>
                </a:lnTo>
                <a:lnTo>
                  <a:pt x="253" y="3176"/>
                </a:lnTo>
                <a:lnTo>
                  <a:pt x="255" y="3173"/>
                </a:lnTo>
                <a:lnTo>
                  <a:pt x="256" y="3171"/>
                </a:lnTo>
                <a:lnTo>
                  <a:pt x="258" y="3170"/>
                </a:lnTo>
                <a:lnTo>
                  <a:pt x="259" y="3168"/>
                </a:lnTo>
                <a:lnTo>
                  <a:pt x="271" y="3162"/>
                </a:lnTo>
                <a:lnTo>
                  <a:pt x="276" y="3159"/>
                </a:lnTo>
                <a:lnTo>
                  <a:pt x="282" y="3156"/>
                </a:lnTo>
                <a:lnTo>
                  <a:pt x="283" y="3154"/>
                </a:lnTo>
                <a:lnTo>
                  <a:pt x="283" y="3153"/>
                </a:lnTo>
                <a:lnTo>
                  <a:pt x="285" y="3151"/>
                </a:lnTo>
                <a:lnTo>
                  <a:pt x="286" y="3150"/>
                </a:lnTo>
                <a:lnTo>
                  <a:pt x="288" y="3150"/>
                </a:lnTo>
                <a:lnTo>
                  <a:pt x="289" y="3147"/>
                </a:lnTo>
                <a:lnTo>
                  <a:pt x="286" y="3147"/>
                </a:lnTo>
                <a:lnTo>
                  <a:pt x="283" y="3145"/>
                </a:lnTo>
                <a:lnTo>
                  <a:pt x="277" y="3142"/>
                </a:lnTo>
                <a:lnTo>
                  <a:pt x="276" y="3141"/>
                </a:lnTo>
                <a:lnTo>
                  <a:pt x="274" y="3139"/>
                </a:lnTo>
                <a:lnTo>
                  <a:pt x="276" y="3138"/>
                </a:lnTo>
                <a:lnTo>
                  <a:pt x="276" y="3136"/>
                </a:lnTo>
                <a:lnTo>
                  <a:pt x="276" y="3135"/>
                </a:lnTo>
                <a:lnTo>
                  <a:pt x="274" y="3135"/>
                </a:lnTo>
                <a:lnTo>
                  <a:pt x="274" y="3133"/>
                </a:lnTo>
                <a:lnTo>
                  <a:pt x="274" y="3132"/>
                </a:lnTo>
                <a:lnTo>
                  <a:pt x="274" y="3130"/>
                </a:lnTo>
                <a:lnTo>
                  <a:pt x="274" y="3129"/>
                </a:lnTo>
                <a:lnTo>
                  <a:pt x="280" y="3117"/>
                </a:lnTo>
                <a:lnTo>
                  <a:pt x="282" y="3114"/>
                </a:lnTo>
                <a:lnTo>
                  <a:pt x="283" y="3111"/>
                </a:lnTo>
                <a:lnTo>
                  <a:pt x="286" y="3112"/>
                </a:lnTo>
                <a:lnTo>
                  <a:pt x="286" y="3114"/>
                </a:lnTo>
                <a:lnTo>
                  <a:pt x="289" y="3115"/>
                </a:lnTo>
                <a:lnTo>
                  <a:pt x="291" y="3115"/>
                </a:lnTo>
                <a:lnTo>
                  <a:pt x="291" y="3117"/>
                </a:lnTo>
                <a:lnTo>
                  <a:pt x="291" y="3120"/>
                </a:lnTo>
                <a:lnTo>
                  <a:pt x="294" y="3120"/>
                </a:lnTo>
                <a:lnTo>
                  <a:pt x="295" y="3121"/>
                </a:lnTo>
                <a:lnTo>
                  <a:pt x="298" y="3123"/>
                </a:lnTo>
                <a:lnTo>
                  <a:pt x="301" y="3124"/>
                </a:lnTo>
                <a:lnTo>
                  <a:pt x="303" y="3124"/>
                </a:lnTo>
                <a:lnTo>
                  <a:pt x="306" y="3126"/>
                </a:lnTo>
                <a:lnTo>
                  <a:pt x="307" y="3126"/>
                </a:lnTo>
                <a:lnTo>
                  <a:pt x="309" y="3124"/>
                </a:lnTo>
                <a:lnTo>
                  <a:pt x="315" y="3126"/>
                </a:lnTo>
                <a:lnTo>
                  <a:pt x="317" y="3126"/>
                </a:lnTo>
                <a:lnTo>
                  <a:pt x="318" y="3127"/>
                </a:lnTo>
                <a:lnTo>
                  <a:pt x="318" y="3129"/>
                </a:lnTo>
                <a:lnTo>
                  <a:pt x="320" y="3130"/>
                </a:lnTo>
                <a:lnTo>
                  <a:pt x="320" y="3132"/>
                </a:lnTo>
                <a:lnTo>
                  <a:pt x="321" y="3132"/>
                </a:lnTo>
                <a:lnTo>
                  <a:pt x="324" y="3136"/>
                </a:lnTo>
                <a:lnTo>
                  <a:pt x="327" y="3136"/>
                </a:lnTo>
                <a:lnTo>
                  <a:pt x="329" y="3138"/>
                </a:lnTo>
                <a:lnTo>
                  <a:pt x="330" y="3139"/>
                </a:lnTo>
                <a:lnTo>
                  <a:pt x="332" y="3139"/>
                </a:lnTo>
                <a:lnTo>
                  <a:pt x="332" y="3141"/>
                </a:lnTo>
                <a:lnTo>
                  <a:pt x="332" y="3142"/>
                </a:lnTo>
                <a:lnTo>
                  <a:pt x="333" y="3145"/>
                </a:lnTo>
                <a:lnTo>
                  <a:pt x="333" y="3147"/>
                </a:lnTo>
                <a:lnTo>
                  <a:pt x="335" y="3148"/>
                </a:lnTo>
                <a:lnTo>
                  <a:pt x="335" y="3150"/>
                </a:lnTo>
                <a:lnTo>
                  <a:pt x="336" y="3150"/>
                </a:lnTo>
                <a:lnTo>
                  <a:pt x="341" y="3147"/>
                </a:lnTo>
                <a:lnTo>
                  <a:pt x="345" y="3142"/>
                </a:lnTo>
                <a:lnTo>
                  <a:pt x="345" y="3141"/>
                </a:lnTo>
                <a:lnTo>
                  <a:pt x="353" y="3135"/>
                </a:lnTo>
                <a:lnTo>
                  <a:pt x="356" y="3130"/>
                </a:lnTo>
                <a:lnTo>
                  <a:pt x="369" y="3114"/>
                </a:lnTo>
                <a:lnTo>
                  <a:pt x="377" y="3104"/>
                </a:lnTo>
                <a:lnTo>
                  <a:pt x="378" y="3103"/>
                </a:lnTo>
                <a:lnTo>
                  <a:pt x="380" y="3100"/>
                </a:lnTo>
                <a:lnTo>
                  <a:pt x="380" y="3098"/>
                </a:lnTo>
                <a:lnTo>
                  <a:pt x="381" y="3097"/>
                </a:lnTo>
                <a:lnTo>
                  <a:pt x="381" y="3095"/>
                </a:lnTo>
                <a:lnTo>
                  <a:pt x="381" y="3092"/>
                </a:lnTo>
                <a:lnTo>
                  <a:pt x="381" y="3083"/>
                </a:lnTo>
                <a:lnTo>
                  <a:pt x="381" y="3082"/>
                </a:lnTo>
                <a:lnTo>
                  <a:pt x="381" y="3080"/>
                </a:lnTo>
                <a:lnTo>
                  <a:pt x="383" y="3079"/>
                </a:lnTo>
                <a:lnTo>
                  <a:pt x="383" y="3077"/>
                </a:lnTo>
                <a:lnTo>
                  <a:pt x="384" y="3077"/>
                </a:lnTo>
                <a:lnTo>
                  <a:pt x="387" y="3076"/>
                </a:lnTo>
                <a:lnTo>
                  <a:pt x="407" y="3064"/>
                </a:lnTo>
                <a:lnTo>
                  <a:pt x="410" y="3064"/>
                </a:lnTo>
                <a:lnTo>
                  <a:pt x="413" y="3062"/>
                </a:lnTo>
                <a:lnTo>
                  <a:pt x="425" y="3056"/>
                </a:lnTo>
                <a:lnTo>
                  <a:pt x="427" y="3056"/>
                </a:lnTo>
                <a:lnTo>
                  <a:pt x="427" y="3055"/>
                </a:lnTo>
                <a:lnTo>
                  <a:pt x="428" y="3055"/>
                </a:lnTo>
                <a:lnTo>
                  <a:pt x="428" y="3059"/>
                </a:lnTo>
                <a:lnTo>
                  <a:pt x="428" y="3064"/>
                </a:lnTo>
                <a:lnTo>
                  <a:pt x="430" y="3068"/>
                </a:lnTo>
                <a:lnTo>
                  <a:pt x="430" y="3074"/>
                </a:lnTo>
                <a:lnTo>
                  <a:pt x="431" y="3080"/>
                </a:lnTo>
                <a:lnTo>
                  <a:pt x="434" y="3089"/>
                </a:lnTo>
                <a:lnTo>
                  <a:pt x="436" y="3104"/>
                </a:lnTo>
                <a:lnTo>
                  <a:pt x="436" y="3114"/>
                </a:lnTo>
                <a:lnTo>
                  <a:pt x="436" y="3117"/>
                </a:lnTo>
                <a:lnTo>
                  <a:pt x="436" y="3120"/>
                </a:lnTo>
                <a:lnTo>
                  <a:pt x="436" y="3126"/>
                </a:lnTo>
                <a:lnTo>
                  <a:pt x="436" y="3133"/>
                </a:lnTo>
                <a:lnTo>
                  <a:pt x="436" y="3138"/>
                </a:lnTo>
                <a:lnTo>
                  <a:pt x="436" y="3144"/>
                </a:lnTo>
                <a:lnTo>
                  <a:pt x="436" y="3148"/>
                </a:lnTo>
                <a:lnTo>
                  <a:pt x="434" y="3153"/>
                </a:lnTo>
                <a:lnTo>
                  <a:pt x="433" y="3161"/>
                </a:lnTo>
                <a:lnTo>
                  <a:pt x="431" y="3164"/>
                </a:lnTo>
                <a:lnTo>
                  <a:pt x="428" y="3170"/>
                </a:lnTo>
                <a:lnTo>
                  <a:pt x="427" y="3173"/>
                </a:lnTo>
                <a:lnTo>
                  <a:pt x="424" y="3177"/>
                </a:lnTo>
                <a:lnTo>
                  <a:pt x="422" y="3183"/>
                </a:lnTo>
                <a:lnTo>
                  <a:pt x="443" y="3197"/>
                </a:lnTo>
                <a:lnTo>
                  <a:pt x="454" y="3183"/>
                </a:lnTo>
                <a:lnTo>
                  <a:pt x="457" y="3174"/>
                </a:lnTo>
                <a:lnTo>
                  <a:pt x="457" y="3167"/>
                </a:lnTo>
                <a:lnTo>
                  <a:pt x="457" y="3164"/>
                </a:lnTo>
                <a:lnTo>
                  <a:pt x="458" y="3154"/>
                </a:lnTo>
                <a:lnTo>
                  <a:pt x="458" y="3150"/>
                </a:lnTo>
                <a:lnTo>
                  <a:pt x="464" y="3141"/>
                </a:lnTo>
                <a:lnTo>
                  <a:pt x="466" y="3141"/>
                </a:lnTo>
                <a:lnTo>
                  <a:pt x="475" y="3138"/>
                </a:lnTo>
                <a:lnTo>
                  <a:pt x="473" y="3135"/>
                </a:lnTo>
                <a:lnTo>
                  <a:pt x="485" y="3124"/>
                </a:lnTo>
                <a:lnTo>
                  <a:pt x="495" y="3118"/>
                </a:lnTo>
                <a:lnTo>
                  <a:pt x="496" y="3118"/>
                </a:lnTo>
                <a:lnTo>
                  <a:pt x="498" y="3103"/>
                </a:lnTo>
                <a:lnTo>
                  <a:pt x="504" y="3085"/>
                </a:lnTo>
                <a:lnTo>
                  <a:pt x="510" y="3076"/>
                </a:lnTo>
                <a:lnTo>
                  <a:pt x="525" y="3067"/>
                </a:lnTo>
                <a:lnTo>
                  <a:pt x="525" y="3061"/>
                </a:lnTo>
                <a:lnTo>
                  <a:pt x="525" y="3056"/>
                </a:lnTo>
                <a:lnTo>
                  <a:pt x="517" y="3056"/>
                </a:lnTo>
                <a:lnTo>
                  <a:pt x="514" y="3056"/>
                </a:lnTo>
                <a:lnTo>
                  <a:pt x="511" y="3048"/>
                </a:lnTo>
                <a:lnTo>
                  <a:pt x="511" y="3039"/>
                </a:lnTo>
                <a:lnTo>
                  <a:pt x="510" y="3035"/>
                </a:lnTo>
                <a:lnTo>
                  <a:pt x="511" y="3035"/>
                </a:lnTo>
                <a:lnTo>
                  <a:pt x="511" y="3033"/>
                </a:lnTo>
                <a:lnTo>
                  <a:pt x="513" y="3032"/>
                </a:lnTo>
                <a:lnTo>
                  <a:pt x="511" y="3030"/>
                </a:lnTo>
                <a:lnTo>
                  <a:pt x="508" y="3032"/>
                </a:lnTo>
                <a:lnTo>
                  <a:pt x="511" y="3029"/>
                </a:lnTo>
                <a:lnTo>
                  <a:pt x="513" y="3027"/>
                </a:lnTo>
                <a:lnTo>
                  <a:pt x="513" y="3026"/>
                </a:lnTo>
                <a:lnTo>
                  <a:pt x="514" y="3024"/>
                </a:lnTo>
                <a:lnTo>
                  <a:pt x="514" y="3023"/>
                </a:lnTo>
                <a:lnTo>
                  <a:pt x="514" y="3021"/>
                </a:lnTo>
                <a:lnTo>
                  <a:pt x="516" y="3020"/>
                </a:lnTo>
                <a:lnTo>
                  <a:pt x="514" y="3011"/>
                </a:lnTo>
                <a:lnTo>
                  <a:pt x="513" y="3008"/>
                </a:lnTo>
                <a:lnTo>
                  <a:pt x="513" y="3003"/>
                </a:lnTo>
                <a:lnTo>
                  <a:pt x="511" y="3000"/>
                </a:lnTo>
                <a:lnTo>
                  <a:pt x="513" y="2998"/>
                </a:lnTo>
                <a:lnTo>
                  <a:pt x="513" y="2997"/>
                </a:lnTo>
                <a:lnTo>
                  <a:pt x="513" y="2995"/>
                </a:lnTo>
                <a:lnTo>
                  <a:pt x="513" y="2994"/>
                </a:lnTo>
                <a:lnTo>
                  <a:pt x="514" y="2992"/>
                </a:lnTo>
                <a:lnTo>
                  <a:pt x="516" y="2991"/>
                </a:lnTo>
                <a:lnTo>
                  <a:pt x="517" y="2988"/>
                </a:lnTo>
                <a:lnTo>
                  <a:pt x="519" y="2986"/>
                </a:lnTo>
                <a:lnTo>
                  <a:pt x="520" y="2983"/>
                </a:lnTo>
                <a:lnTo>
                  <a:pt x="520" y="2982"/>
                </a:lnTo>
                <a:lnTo>
                  <a:pt x="522" y="2968"/>
                </a:lnTo>
                <a:lnTo>
                  <a:pt x="522" y="2961"/>
                </a:lnTo>
                <a:lnTo>
                  <a:pt x="523" y="2955"/>
                </a:lnTo>
                <a:lnTo>
                  <a:pt x="523" y="2950"/>
                </a:lnTo>
                <a:lnTo>
                  <a:pt x="522" y="2945"/>
                </a:lnTo>
                <a:lnTo>
                  <a:pt x="523" y="2938"/>
                </a:lnTo>
                <a:lnTo>
                  <a:pt x="516" y="2938"/>
                </a:lnTo>
                <a:lnTo>
                  <a:pt x="504" y="2936"/>
                </a:lnTo>
                <a:lnTo>
                  <a:pt x="499" y="2933"/>
                </a:lnTo>
                <a:lnTo>
                  <a:pt x="493" y="2933"/>
                </a:lnTo>
                <a:lnTo>
                  <a:pt x="491" y="2933"/>
                </a:lnTo>
                <a:lnTo>
                  <a:pt x="490" y="2933"/>
                </a:lnTo>
                <a:lnTo>
                  <a:pt x="488" y="2933"/>
                </a:lnTo>
                <a:lnTo>
                  <a:pt x="487" y="2933"/>
                </a:lnTo>
                <a:lnTo>
                  <a:pt x="482" y="2933"/>
                </a:lnTo>
                <a:lnTo>
                  <a:pt x="478" y="2933"/>
                </a:lnTo>
                <a:lnTo>
                  <a:pt x="478" y="2929"/>
                </a:lnTo>
                <a:lnTo>
                  <a:pt x="478" y="2924"/>
                </a:lnTo>
                <a:lnTo>
                  <a:pt x="482" y="2911"/>
                </a:lnTo>
                <a:lnTo>
                  <a:pt x="482" y="2909"/>
                </a:lnTo>
                <a:lnTo>
                  <a:pt x="482" y="2906"/>
                </a:lnTo>
                <a:lnTo>
                  <a:pt x="482" y="2903"/>
                </a:lnTo>
                <a:lnTo>
                  <a:pt x="482" y="2896"/>
                </a:lnTo>
                <a:lnTo>
                  <a:pt x="482" y="2894"/>
                </a:lnTo>
                <a:lnTo>
                  <a:pt x="482" y="2891"/>
                </a:lnTo>
                <a:lnTo>
                  <a:pt x="481" y="2888"/>
                </a:lnTo>
                <a:lnTo>
                  <a:pt x="481" y="2885"/>
                </a:lnTo>
                <a:lnTo>
                  <a:pt x="478" y="2873"/>
                </a:lnTo>
                <a:lnTo>
                  <a:pt x="476" y="2868"/>
                </a:lnTo>
                <a:lnTo>
                  <a:pt x="475" y="2849"/>
                </a:lnTo>
                <a:lnTo>
                  <a:pt x="475" y="2847"/>
                </a:lnTo>
                <a:lnTo>
                  <a:pt x="475" y="2838"/>
                </a:lnTo>
                <a:lnTo>
                  <a:pt x="475" y="2832"/>
                </a:lnTo>
                <a:lnTo>
                  <a:pt x="476" y="2823"/>
                </a:lnTo>
                <a:lnTo>
                  <a:pt x="463" y="2818"/>
                </a:lnTo>
                <a:lnTo>
                  <a:pt x="467" y="2811"/>
                </a:lnTo>
                <a:lnTo>
                  <a:pt x="461" y="2808"/>
                </a:lnTo>
                <a:lnTo>
                  <a:pt x="461" y="2806"/>
                </a:lnTo>
                <a:lnTo>
                  <a:pt x="454" y="2802"/>
                </a:lnTo>
                <a:lnTo>
                  <a:pt x="446" y="2794"/>
                </a:lnTo>
                <a:lnTo>
                  <a:pt x="443" y="2790"/>
                </a:lnTo>
                <a:lnTo>
                  <a:pt x="437" y="2779"/>
                </a:lnTo>
                <a:lnTo>
                  <a:pt x="437" y="2777"/>
                </a:lnTo>
                <a:lnTo>
                  <a:pt x="437" y="2774"/>
                </a:lnTo>
                <a:lnTo>
                  <a:pt x="436" y="2771"/>
                </a:lnTo>
                <a:lnTo>
                  <a:pt x="436" y="2768"/>
                </a:lnTo>
                <a:lnTo>
                  <a:pt x="436" y="2765"/>
                </a:lnTo>
                <a:lnTo>
                  <a:pt x="433" y="2765"/>
                </a:lnTo>
                <a:lnTo>
                  <a:pt x="431" y="2765"/>
                </a:lnTo>
                <a:lnTo>
                  <a:pt x="428" y="2764"/>
                </a:lnTo>
                <a:lnTo>
                  <a:pt x="427" y="2764"/>
                </a:lnTo>
                <a:lnTo>
                  <a:pt x="425" y="2764"/>
                </a:lnTo>
                <a:lnTo>
                  <a:pt x="424" y="2756"/>
                </a:lnTo>
                <a:lnTo>
                  <a:pt x="422" y="2755"/>
                </a:lnTo>
                <a:lnTo>
                  <a:pt x="421" y="2755"/>
                </a:lnTo>
                <a:lnTo>
                  <a:pt x="419" y="2755"/>
                </a:lnTo>
                <a:lnTo>
                  <a:pt x="416" y="2755"/>
                </a:lnTo>
                <a:lnTo>
                  <a:pt x="415" y="2755"/>
                </a:lnTo>
                <a:lnTo>
                  <a:pt x="412" y="2755"/>
                </a:lnTo>
                <a:lnTo>
                  <a:pt x="410" y="2755"/>
                </a:lnTo>
                <a:lnTo>
                  <a:pt x="407" y="2752"/>
                </a:lnTo>
                <a:lnTo>
                  <a:pt x="409" y="2741"/>
                </a:lnTo>
                <a:lnTo>
                  <a:pt x="410" y="2737"/>
                </a:lnTo>
                <a:lnTo>
                  <a:pt x="410" y="2729"/>
                </a:lnTo>
                <a:lnTo>
                  <a:pt x="413" y="2724"/>
                </a:lnTo>
                <a:lnTo>
                  <a:pt x="422" y="2706"/>
                </a:lnTo>
                <a:lnTo>
                  <a:pt x="424" y="2708"/>
                </a:lnTo>
                <a:lnTo>
                  <a:pt x="428" y="2700"/>
                </a:lnTo>
                <a:lnTo>
                  <a:pt x="425" y="2694"/>
                </a:lnTo>
                <a:lnTo>
                  <a:pt x="431" y="2694"/>
                </a:lnTo>
                <a:lnTo>
                  <a:pt x="437" y="2685"/>
                </a:lnTo>
                <a:lnTo>
                  <a:pt x="442" y="2680"/>
                </a:lnTo>
                <a:lnTo>
                  <a:pt x="443" y="2674"/>
                </a:lnTo>
                <a:lnTo>
                  <a:pt x="449" y="2677"/>
                </a:lnTo>
                <a:lnTo>
                  <a:pt x="451" y="2674"/>
                </a:lnTo>
                <a:lnTo>
                  <a:pt x="457" y="2670"/>
                </a:lnTo>
                <a:lnTo>
                  <a:pt x="458" y="2667"/>
                </a:lnTo>
                <a:lnTo>
                  <a:pt x="461" y="2667"/>
                </a:lnTo>
                <a:lnTo>
                  <a:pt x="461" y="2665"/>
                </a:lnTo>
                <a:lnTo>
                  <a:pt x="466" y="2658"/>
                </a:lnTo>
                <a:lnTo>
                  <a:pt x="470" y="2653"/>
                </a:lnTo>
                <a:lnTo>
                  <a:pt x="473" y="2653"/>
                </a:lnTo>
                <a:lnTo>
                  <a:pt x="478" y="2656"/>
                </a:lnTo>
                <a:lnTo>
                  <a:pt x="481" y="2653"/>
                </a:lnTo>
                <a:lnTo>
                  <a:pt x="487" y="2646"/>
                </a:lnTo>
                <a:lnTo>
                  <a:pt x="488" y="2640"/>
                </a:lnTo>
                <a:lnTo>
                  <a:pt x="487" y="2637"/>
                </a:lnTo>
                <a:lnTo>
                  <a:pt x="496" y="2629"/>
                </a:lnTo>
                <a:lnTo>
                  <a:pt x="501" y="2624"/>
                </a:lnTo>
                <a:lnTo>
                  <a:pt x="507" y="2629"/>
                </a:lnTo>
                <a:lnTo>
                  <a:pt x="511" y="2629"/>
                </a:lnTo>
                <a:lnTo>
                  <a:pt x="516" y="2624"/>
                </a:lnTo>
                <a:lnTo>
                  <a:pt x="522" y="2623"/>
                </a:lnTo>
                <a:lnTo>
                  <a:pt x="549" y="2621"/>
                </a:lnTo>
                <a:lnTo>
                  <a:pt x="552" y="2620"/>
                </a:lnTo>
                <a:lnTo>
                  <a:pt x="555" y="2618"/>
                </a:lnTo>
                <a:lnTo>
                  <a:pt x="565" y="2614"/>
                </a:lnTo>
                <a:lnTo>
                  <a:pt x="568" y="2614"/>
                </a:lnTo>
                <a:lnTo>
                  <a:pt x="579" y="2617"/>
                </a:lnTo>
                <a:lnTo>
                  <a:pt x="585" y="2618"/>
                </a:lnTo>
                <a:lnTo>
                  <a:pt x="585" y="2624"/>
                </a:lnTo>
                <a:lnTo>
                  <a:pt x="590" y="2624"/>
                </a:lnTo>
                <a:lnTo>
                  <a:pt x="593" y="2624"/>
                </a:lnTo>
                <a:lnTo>
                  <a:pt x="594" y="2623"/>
                </a:lnTo>
                <a:lnTo>
                  <a:pt x="597" y="2621"/>
                </a:lnTo>
                <a:lnTo>
                  <a:pt x="597" y="2620"/>
                </a:lnTo>
                <a:lnTo>
                  <a:pt x="599" y="2615"/>
                </a:lnTo>
                <a:lnTo>
                  <a:pt x="605" y="2617"/>
                </a:lnTo>
                <a:lnTo>
                  <a:pt x="605" y="2612"/>
                </a:lnTo>
                <a:lnTo>
                  <a:pt x="606" y="2609"/>
                </a:lnTo>
                <a:lnTo>
                  <a:pt x="599" y="2603"/>
                </a:lnTo>
                <a:lnTo>
                  <a:pt x="599" y="2600"/>
                </a:lnTo>
                <a:lnTo>
                  <a:pt x="603" y="2596"/>
                </a:lnTo>
                <a:lnTo>
                  <a:pt x="606" y="2591"/>
                </a:lnTo>
                <a:lnTo>
                  <a:pt x="608" y="2591"/>
                </a:lnTo>
                <a:lnTo>
                  <a:pt x="609" y="2587"/>
                </a:lnTo>
                <a:lnTo>
                  <a:pt x="603" y="2585"/>
                </a:lnTo>
                <a:lnTo>
                  <a:pt x="608" y="2543"/>
                </a:lnTo>
                <a:lnTo>
                  <a:pt x="609" y="2538"/>
                </a:lnTo>
                <a:lnTo>
                  <a:pt x="605" y="2535"/>
                </a:lnTo>
                <a:lnTo>
                  <a:pt x="606" y="2532"/>
                </a:lnTo>
                <a:lnTo>
                  <a:pt x="609" y="2529"/>
                </a:lnTo>
                <a:lnTo>
                  <a:pt x="609" y="2528"/>
                </a:lnTo>
                <a:lnTo>
                  <a:pt x="602" y="2528"/>
                </a:lnTo>
                <a:lnTo>
                  <a:pt x="597" y="2529"/>
                </a:lnTo>
                <a:lnTo>
                  <a:pt x="593" y="2526"/>
                </a:lnTo>
                <a:lnTo>
                  <a:pt x="594" y="2525"/>
                </a:lnTo>
                <a:lnTo>
                  <a:pt x="599" y="2521"/>
                </a:lnTo>
                <a:lnTo>
                  <a:pt x="602" y="2520"/>
                </a:lnTo>
                <a:lnTo>
                  <a:pt x="606" y="2518"/>
                </a:lnTo>
                <a:lnTo>
                  <a:pt x="609" y="2517"/>
                </a:lnTo>
                <a:lnTo>
                  <a:pt x="611" y="2509"/>
                </a:lnTo>
                <a:lnTo>
                  <a:pt x="614" y="2509"/>
                </a:lnTo>
                <a:lnTo>
                  <a:pt x="614" y="2508"/>
                </a:lnTo>
                <a:lnTo>
                  <a:pt x="615" y="2505"/>
                </a:lnTo>
                <a:lnTo>
                  <a:pt x="617" y="2503"/>
                </a:lnTo>
                <a:lnTo>
                  <a:pt x="618" y="2502"/>
                </a:lnTo>
                <a:lnTo>
                  <a:pt x="620" y="2502"/>
                </a:lnTo>
                <a:lnTo>
                  <a:pt x="621" y="2502"/>
                </a:lnTo>
                <a:lnTo>
                  <a:pt x="623" y="2500"/>
                </a:lnTo>
                <a:lnTo>
                  <a:pt x="624" y="2502"/>
                </a:lnTo>
                <a:lnTo>
                  <a:pt x="626" y="2502"/>
                </a:lnTo>
                <a:lnTo>
                  <a:pt x="627" y="2502"/>
                </a:lnTo>
                <a:lnTo>
                  <a:pt x="630" y="2502"/>
                </a:lnTo>
                <a:lnTo>
                  <a:pt x="632" y="2502"/>
                </a:lnTo>
                <a:lnTo>
                  <a:pt x="635" y="2502"/>
                </a:lnTo>
                <a:lnTo>
                  <a:pt x="636" y="2500"/>
                </a:lnTo>
                <a:lnTo>
                  <a:pt x="633" y="2496"/>
                </a:lnTo>
                <a:lnTo>
                  <a:pt x="626" y="2473"/>
                </a:lnTo>
                <a:lnTo>
                  <a:pt x="623" y="2464"/>
                </a:lnTo>
                <a:lnTo>
                  <a:pt x="624" y="2464"/>
                </a:lnTo>
                <a:lnTo>
                  <a:pt x="627" y="2465"/>
                </a:lnTo>
                <a:lnTo>
                  <a:pt x="629" y="2465"/>
                </a:lnTo>
                <a:lnTo>
                  <a:pt x="629" y="2464"/>
                </a:lnTo>
                <a:lnTo>
                  <a:pt x="630" y="2464"/>
                </a:lnTo>
                <a:lnTo>
                  <a:pt x="630" y="2462"/>
                </a:lnTo>
                <a:lnTo>
                  <a:pt x="630" y="2461"/>
                </a:lnTo>
                <a:lnTo>
                  <a:pt x="630" y="2459"/>
                </a:lnTo>
                <a:lnTo>
                  <a:pt x="630" y="2458"/>
                </a:lnTo>
                <a:lnTo>
                  <a:pt x="629" y="2456"/>
                </a:lnTo>
                <a:lnTo>
                  <a:pt x="630" y="2456"/>
                </a:lnTo>
                <a:lnTo>
                  <a:pt x="633" y="2455"/>
                </a:lnTo>
                <a:lnTo>
                  <a:pt x="635" y="2456"/>
                </a:lnTo>
                <a:lnTo>
                  <a:pt x="636" y="2456"/>
                </a:lnTo>
                <a:lnTo>
                  <a:pt x="638" y="2456"/>
                </a:lnTo>
                <a:lnTo>
                  <a:pt x="641" y="2456"/>
                </a:lnTo>
                <a:lnTo>
                  <a:pt x="645" y="2456"/>
                </a:lnTo>
                <a:lnTo>
                  <a:pt x="647" y="2456"/>
                </a:lnTo>
                <a:lnTo>
                  <a:pt x="650" y="2456"/>
                </a:lnTo>
                <a:lnTo>
                  <a:pt x="651" y="2455"/>
                </a:lnTo>
                <a:lnTo>
                  <a:pt x="651" y="2453"/>
                </a:lnTo>
                <a:lnTo>
                  <a:pt x="651" y="2452"/>
                </a:lnTo>
                <a:lnTo>
                  <a:pt x="651" y="2450"/>
                </a:lnTo>
                <a:lnTo>
                  <a:pt x="653" y="2450"/>
                </a:lnTo>
                <a:lnTo>
                  <a:pt x="654" y="2449"/>
                </a:lnTo>
                <a:lnTo>
                  <a:pt x="654" y="2447"/>
                </a:lnTo>
                <a:lnTo>
                  <a:pt x="656" y="2447"/>
                </a:lnTo>
                <a:lnTo>
                  <a:pt x="654" y="2443"/>
                </a:lnTo>
                <a:lnTo>
                  <a:pt x="650" y="2443"/>
                </a:lnTo>
                <a:lnTo>
                  <a:pt x="647" y="2441"/>
                </a:lnTo>
                <a:lnTo>
                  <a:pt x="644" y="2441"/>
                </a:lnTo>
                <a:lnTo>
                  <a:pt x="639" y="2440"/>
                </a:lnTo>
                <a:lnTo>
                  <a:pt x="636" y="2440"/>
                </a:lnTo>
                <a:lnTo>
                  <a:pt x="633" y="2437"/>
                </a:lnTo>
                <a:lnTo>
                  <a:pt x="641" y="2434"/>
                </a:lnTo>
                <a:lnTo>
                  <a:pt x="651" y="2431"/>
                </a:lnTo>
                <a:lnTo>
                  <a:pt x="659" y="2423"/>
                </a:lnTo>
                <a:lnTo>
                  <a:pt x="663" y="2419"/>
                </a:lnTo>
                <a:lnTo>
                  <a:pt x="657" y="2415"/>
                </a:lnTo>
                <a:lnTo>
                  <a:pt x="662" y="2406"/>
                </a:lnTo>
                <a:lnTo>
                  <a:pt x="666" y="2408"/>
                </a:lnTo>
                <a:lnTo>
                  <a:pt x="666" y="2405"/>
                </a:lnTo>
                <a:lnTo>
                  <a:pt x="666" y="2402"/>
                </a:lnTo>
                <a:lnTo>
                  <a:pt x="665" y="2397"/>
                </a:lnTo>
                <a:lnTo>
                  <a:pt x="662" y="2397"/>
                </a:lnTo>
                <a:lnTo>
                  <a:pt x="662" y="2396"/>
                </a:lnTo>
                <a:lnTo>
                  <a:pt x="651" y="2391"/>
                </a:lnTo>
                <a:lnTo>
                  <a:pt x="650" y="2393"/>
                </a:lnTo>
                <a:lnTo>
                  <a:pt x="642" y="2390"/>
                </a:lnTo>
                <a:lnTo>
                  <a:pt x="642" y="2388"/>
                </a:lnTo>
                <a:lnTo>
                  <a:pt x="632" y="2381"/>
                </a:lnTo>
                <a:lnTo>
                  <a:pt x="621" y="2362"/>
                </a:lnTo>
                <a:lnTo>
                  <a:pt x="600" y="2359"/>
                </a:lnTo>
                <a:lnTo>
                  <a:pt x="588" y="2309"/>
                </a:lnTo>
                <a:lnTo>
                  <a:pt x="587" y="2309"/>
                </a:lnTo>
                <a:lnTo>
                  <a:pt x="585" y="2309"/>
                </a:lnTo>
                <a:lnTo>
                  <a:pt x="583" y="2309"/>
                </a:lnTo>
                <a:lnTo>
                  <a:pt x="580" y="2311"/>
                </a:lnTo>
                <a:lnTo>
                  <a:pt x="576" y="2311"/>
                </a:lnTo>
                <a:lnTo>
                  <a:pt x="577" y="2303"/>
                </a:lnTo>
                <a:lnTo>
                  <a:pt x="564" y="2302"/>
                </a:lnTo>
                <a:lnTo>
                  <a:pt x="565" y="2299"/>
                </a:lnTo>
                <a:lnTo>
                  <a:pt x="567" y="2297"/>
                </a:lnTo>
                <a:lnTo>
                  <a:pt x="567" y="2294"/>
                </a:lnTo>
                <a:lnTo>
                  <a:pt x="568" y="2291"/>
                </a:lnTo>
                <a:lnTo>
                  <a:pt x="568" y="2288"/>
                </a:lnTo>
                <a:lnTo>
                  <a:pt x="568" y="2285"/>
                </a:lnTo>
                <a:lnTo>
                  <a:pt x="568" y="2281"/>
                </a:lnTo>
                <a:lnTo>
                  <a:pt x="568" y="2279"/>
                </a:lnTo>
                <a:lnTo>
                  <a:pt x="568" y="2278"/>
                </a:lnTo>
                <a:lnTo>
                  <a:pt x="568" y="2276"/>
                </a:lnTo>
                <a:lnTo>
                  <a:pt x="568" y="2273"/>
                </a:lnTo>
                <a:lnTo>
                  <a:pt x="568" y="2269"/>
                </a:lnTo>
                <a:lnTo>
                  <a:pt x="568" y="2264"/>
                </a:lnTo>
                <a:lnTo>
                  <a:pt x="568" y="2263"/>
                </a:lnTo>
                <a:lnTo>
                  <a:pt x="567" y="2263"/>
                </a:lnTo>
                <a:lnTo>
                  <a:pt x="561" y="2261"/>
                </a:lnTo>
                <a:lnTo>
                  <a:pt x="559" y="2261"/>
                </a:lnTo>
                <a:lnTo>
                  <a:pt x="556" y="2267"/>
                </a:lnTo>
                <a:lnTo>
                  <a:pt x="556" y="2269"/>
                </a:lnTo>
                <a:lnTo>
                  <a:pt x="552" y="2282"/>
                </a:lnTo>
                <a:lnTo>
                  <a:pt x="541" y="2299"/>
                </a:lnTo>
                <a:lnTo>
                  <a:pt x="543" y="2299"/>
                </a:lnTo>
                <a:lnTo>
                  <a:pt x="544" y="2300"/>
                </a:lnTo>
                <a:lnTo>
                  <a:pt x="546" y="2302"/>
                </a:lnTo>
                <a:lnTo>
                  <a:pt x="547" y="2303"/>
                </a:lnTo>
                <a:lnTo>
                  <a:pt x="544" y="2309"/>
                </a:lnTo>
                <a:lnTo>
                  <a:pt x="537" y="2305"/>
                </a:lnTo>
                <a:lnTo>
                  <a:pt x="535" y="2314"/>
                </a:lnTo>
                <a:lnTo>
                  <a:pt x="529" y="2313"/>
                </a:lnTo>
                <a:lnTo>
                  <a:pt x="528" y="2317"/>
                </a:lnTo>
                <a:lnTo>
                  <a:pt x="522" y="2314"/>
                </a:lnTo>
                <a:lnTo>
                  <a:pt x="508" y="2311"/>
                </a:lnTo>
                <a:lnTo>
                  <a:pt x="504" y="2329"/>
                </a:lnTo>
                <a:lnTo>
                  <a:pt x="505" y="2337"/>
                </a:lnTo>
                <a:lnTo>
                  <a:pt x="505" y="2338"/>
                </a:lnTo>
                <a:lnTo>
                  <a:pt x="505" y="2341"/>
                </a:lnTo>
                <a:lnTo>
                  <a:pt x="505" y="2346"/>
                </a:lnTo>
                <a:lnTo>
                  <a:pt x="504" y="2353"/>
                </a:lnTo>
                <a:lnTo>
                  <a:pt x="507" y="2369"/>
                </a:lnTo>
                <a:lnTo>
                  <a:pt x="507" y="2372"/>
                </a:lnTo>
                <a:lnTo>
                  <a:pt x="504" y="2372"/>
                </a:lnTo>
                <a:lnTo>
                  <a:pt x="496" y="2376"/>
                </a:lnTo>
                <a:lnTo>
                  <a:pt x="495" y="2378"/>
                </a:lnTo>
                <a:lnTo>
                  <a:pt x="488" y="2379"/>
                </a:lnTo>
                <a:lnTo>
                  <a:pt x="487" y="2381"/>
                </a:lnTo>
                <a:lnTo>
                  <a:pt x="485" y="2382"/>
                </a:lnTo>
                <a:lnTo>
                  <a:pt x="484" y="2382"/>
                </a:lnTo>
                <a:lnTo>
                  <a:pt x="481" y="2385"/>
                </a:lnTo>
                <a:lnTo>
                  <a:pt x="479" y="2388"/>
                </a:lnTo>
                <a:lnTo>
                  <a:pt x="475" y="2391"/>
                </a:lnTo>
                <a:lnTo>
                  <a:pt x="473" y="2393"/>
                </a:lnTo>
                <a:lnTo>
                  <a:pt x="472" y="2394"/>
                </a:lnTo>
                <a:lnTo>
                  <a:pt x="466" y="2402"/>
                </a:lnTo>
                <a:lnTo>
                  <a:pt x="464" y="2405"/>
                </a:lnTo>
                <a:lnTo>
                  <a:pt x="460" y="2411"/>
                </a:lnTo>
                <a:lnTo>
                  <a:pt x="458" y="2412"/>
                </a:lnTo>
                <a:lnTo>
                  <a:pt x="457" y="2415"/>
                </a:lnTo>
                <a:lnTo>
                  <a:pt x="455" y="2419"/>
                </a:lnTo>
                <a:lnTo>
                  <a:pt x="455" y="2422"/>
                </a:lnTo>
                <a:lnTo>
                  <a:pt x="454" y="2423"/>
                </a:lnTo>
                <a:lnTo>
                  <a:pt x="452" y="2425"/>
                </a:lnTo>
                <a:lnTo>
                  <a:pt x="451" y="2425"/>
                </a:lnTo>
                <a:lnTo>
                  <a:pt x="451" y="2426"/>
                </a:lnTo>
                <a:lnTo>
                  <a:pt x="449" y="2426"/>
                </a:lnTo>
                <a:lnTo>
                  <a:pt x="446" y="2428"/>
                </a:lnTo>
                <a:lnTo>
                  <a:pt x="439" y="2429"/>
                </a:lnTo>
                <a:lnTo>
                  <a:pt x="431" y="2431"/>
                </a:lnTo>
                <a:lnTo>
                  <a:pt x="424" y="2432"/>
                </a:lnTo>
                <a:lnTo>
                  <a:pt x="421" y="2425"/>
                </a:lnTo>
                <a:lnTo>
                  <a:pt x="412" y="2419"/>
                </a:lnTo>
                <a:lnTo>
                  <a:pt x="412" y="2417"/>
                </a:lnTo>
                <a:lnTo>
                  <a:pt x="410" y="2417"/>
                </a:lnTo>
                <a:lnTo>
                  <a:pt x="412" y="2409"/>
                </a:lnTo>
                <a:lnTo>
                  <a:pt x="407" y="2405"/>
                </a:lnTo>
                <a:lnTo>
                  <a:pt x="404" y="2402"/>
                </a:lnTo>
                <a:lnTo>
                  <a:pt x="398" y="2400"/>
                </a:lnTo>
                <a:lnTo>
                  <a:pt x="387" y="2390"/>
                </a:lnTo>
                <a:lnTo>
                  <a:pt x="386" y="2391"/>
                </a:lnTo>
                <a:lnTo>
                  <a:pt x="383" y="2388"/>
                </a:lnTo>
                <a:lnTo>
                  <a:pt x="378" y="2385"/>
                </a:lnTo>
                <a:lnTo>
                  <a:pt x="374" y="2384"/>
                </a:lnTo>
                <a:lnTo>
                  <a:pt x="369" y="2379"/>
                </a:lnTo>
                <a:lnTo>
                  <a:pt x="371" y="2378"/>
                </a:lnTo>
                <a:lnTo>
                  <a:pt x="366" y="2379"/>
                </a:lnTo>
                <a:lnTo>
                  <a:pt x="363" y="2376"/>
                </a:lnTo>
                <a:lnTo>
                  <a:pt x="359" y="2376"/>
                </a:lnTo>
                <a:lnTo>
                  <a:pt x="360" y="2369"/>
                </a:lnTo>
                <a:lnTo>
                  <a:pt x="360" y="2364"/>
                </a:lnTo>
                <a:lnTo>
                  <a:pt x="357" y="2364"/>
                </a:lnTo>
                <a:lnTo>
                  <a:pt x="347" y="2366"/>
                </a:lnTo>
                <a:lnTo>
                  <a:pt x="344" y="2364"/>
                </a:lnTo>
                <a:lnTo>
                  <a:pt x="342" y="2362"/>
                </a:lnTo>
                <a:lnTo>
                  <a:pt x="341" y="2359"/>
                </a:lnTo>
                <a:lnTo>
                  <a:pt x="338" y="2361"/>
                </a:lnTo>
                <a:lnTo>
                  <a:pt x="332" y="2361"/>
                </a:lnTo>
                <a:lnTo>
                  <a:pt x="314" y="2347"/>
                </a:lnTo>
                <a:lnTo>
                  <a:pt x="311" y="2343"/>
                </a:lnTo>
                <a:lnTo>
                  <a:pt x="307" y="2343"/>
                </a:lnTo>
                <a:lnTo>
                  <a:pt x="303" y="2344"/>
                </a:lnTo>
                <a:lnTo>
                  <a:pt x="300" y="2346"/>
                </a:lnTo>
                <a:lnTo>
                  <a:pt x="300" y="2344"/>
                </a:lnTo>
                <a:lnTo>
                  <a:pt x="300" y="2341"/>
                </a:lnTo>
                <a:lnTo>
                  <a:pt x="288" y="2341"/>
                </a:lnTo>
                <a:lnTo>
                  <a:pt x="286" y="2334"/>
                </a:lnTo>
                <a:lnTo>
                  <a:pt x="289" y="2332"/>
                </a:lnTo>
                <a:lnTo>
                  <a:pt x="289" y="2331"/>
                </a:lnTo>
                <a:lnTo>
                  <a:pt x="283" y="2329"/>
                </a:lnTo>
                <a:lnTo>
                  <a:pt x="283" y="2322"/>
                </a:lnTo>
                <a:lnTo>
                  <a:pt x="283" y="2316"/>
                </a:lnTo>
                <a:lnTo>
                  <a:pt x="282" y="2313"/>
                </a:lnTo>
                <a:lnTo>
                  <a:pt x="286" y="2309"/>
                </a:lnTo>
                <a:lnTo>
                  <a:pt x="286" y="2300"/>
                </a:lnTo>
                <a:lnTo>
                  <a:pt x="285" y="2299"/>
                </a:lnTo>
                <a:lnTo>
                  <a:pt x="289" y="2287"/>
                </a:lnTo>
                <a:lnTo>
                  <a:pt x="295" y="2282"/>
                </a:lnTo>
                <a:lnTo>
                  <a:pt x="303" y="2273"/>
                </a:lnTo>
                <a:lnTo>
                  <a:pt x="309" y="2267"/>
                </a:lnTo>
                <a:lnTo>
                  <a:pt x="312" y="2255"/>
                </a:lnTo>
                <a:lnTo>
                  <a:pt x="315" y="2247"/>
                </a:lnTo>
                <a:lnTo>
                  <a:pt x="317" y="2243"/>
                </a:lnTo>
                <a:lnTo>
                  <a:pt x="318" y="2240"/>
                </a:lnTo>
                <a:lnTo>
                  <a:pt x="318" y="2237"/>
                </a:lnTo>
                <a:lnTo>
                  <a:pt x="323" y="2229"/>
                </a:lnTo>
                <a:lnTo>
                  <a:pt x="324" y="2225"/>
                </a:lnTo>
                <a:lnTo>
                  <a:pt x="339" y="2202"/>
                </a:lnTo>
                <a:lnTo>
                  <a:pt x="342" y="2199"/>
                </a:lnTo>
                <a:lnTo>
                  <a:pt x="344" y="2196"/>
                </a:lnTo>
                <a:lnTo>
                  <a:pt x="345" y="2193"/>
                </a:lnTo>
                <a:lnTo>
                  <a:pt x="348" y="2182"/>
                </a:lnTo>
                <a:lnTo>
                  <a:pt x="351" y="2178"/>
                </a:lnTo>
                <a:lnTo>
                  <a:pt x="353" y="2175"/>
                </a:lnTo>
                <a:lnTo>
                  <a:pt x="356" y="2170"/>
                </a:lnTo>
                <a:lnTo>
                  <a:pt x="360" y="2167"/>
                </a:lnTo>
                <a:lnTo>
                  <a:pt x="363" y="2164"/>
                </a:lnTo>
                <a:lnTo>
                  <a:pt x="369" y="2158"/>
                </a:lnTo>
                <a:lnTo>
                  <a:pt x="372" y="2155"/>
                </a:lnTo>
                <a:lnTo>
                  <a:pt x="374" y="2152"/>
                </a:lnTo>
                <a:lnTo>
                  <a:pt x="375" y="2149"/>
                </a:lnTo>
                <a:lnTo>
                  <a:pt x="381" y="2135"/>
                </a:lnTo>
                <a:lnTo>
                  <a:pt x="386" y="2129"/>
                </a:lnTo>
                <a:lnTo>
                  <a:pt x="403" y="2099"/>
                </a:lnTo>
                <a:lnTo>
                  <a:pt x="412" y="2084"/>
                </a:lnTo>
                <a:lnTo>
                  <a:pt x="413" y="2082"/>
                </a:lnTo>
                <a:lnTo>
                  <a:pt x="413" y="2081"/>
                </a:lnTo>
                <a:lnTo>
                  <a:pt x="418" y="2082"/>
                </a:lnTo>
                <a:lnTo>
                  <a:pt x="421" y="2082"/>
                </a:lnTo>
                <a:lnTo>
                  <a:pt x="422" y="2082"/>
                </a:lnTo>
                <a:lnTo>
                  <a:pt x="424" y="2082"/>
                </a:lnTo>
                <a:lnTo>
                  <a:pt x="425" y="2081"/>
                </a:lnTo>
                <a:lnTo>
                  <a:pt x="428" y="2078"/>
                </a:lnTo>
                <a:lnTo>
                  <a:pt x="430" y="2075"/>
                </a:lnTo>
                <a:lnTo>
                  <a:pt x="431" y="2072"/>
                </a:lnTo>
                <a:lnTo>
                  <a:pt x="433" y="2069"/>
                </a:lnTo>
                <a:lnTo>
                  <a:pt x="434" y="2066"/>
                </a:lnTo>
                <a:lnTo>
                  <a:pt x="436" y="2063"/>
                </a:lnTo>
                <a:lnTo>
                  <a:pt x="436" y="2060"/>
                </a:lnTo>
                <a:lnTo>
                  <a:pt x="439" y="2051"/>
                </a:lnTo>
                <a:lnTo>
                  <a:pt x="440" y="2048"/>
                </a:lnTo>
                <a:lnTo>
                  <a:pt x="440" y="2044"/>
                </a:lnTo>
                <a:lnTo>
                  <a:pt x="442" y="2041"/>
                </a:lnTo>
                <a:lnTo>
                  <a:pt x="443" y="2038"/>
                </a:lnTo>
                <a:lnTo>
                  <a:pt x="445" y="2035"/>
                </a:lnTo>
                <a:lnTo>
                  <a:pt x="446" y="2032"/>
                </a:lnTo>
                <a:lnTo>
                  <a:pt x="448" y="2031"/>
                </a:lnTo>
                <a:lnTo>
                  <a:pt x="449" y="2031"/>
                </a:lnTo>
                <a:lnTo>
                  <a:pt x="451" y="2029"/>
                </a:lnTo>
                <a:lnTo>
                  <a:pt x="451" y="2028"/>
                </a:lnTo>
                <a:lnTo>
                  <a:pt x="452" y="2026"/>
                </a:lnTo>
                <a:lnTo>
                  <a:pt x="454" y="2026"/>
                </a:lnTo>
                <a:lnTo>
                  <a:pt x="455" y="2025"/>
                </a:lnTo>
                <a:lnTo>
                  <a:pt x="458" y="2025"/>
                </a:lnTo>
                <a:lnTo>
                  <a:pt x="460" y="2023"/>
                </a:lnTo>
                <a:lnTo>
                  <a:pt x="461" y="2023"/>
                </a:lnTo>
                <a:lnTo>
                  <a:pt x="463" y="2023"/>
                </a:lnTo>
                <a:lnTo>
                  <a:pt x="464" y="2023"/>
                </a:lnTo>
                <a:lnTo>
                  <a:pt x="466" y="2023"/>
                </a:lnTo>
                <a:lnTo>
                  <a:pt x="469" y="2023"/>
                </a:lnTo>
                <a:lnTo>
                  <a:pt x="470" y="2025"/>
                </a:lnTo>
                <a:lnTo>
                  <a:pt x="472" y="2025"/>
                </a:lnTo>
                <a:lnTo>
                  <a:pt x="473" y="2026"/>
                </a:lnTo>
                <a:lnTo>
                  <a:pt x="475" y="2026"/>
                </a:lnTo>
                <a:lnTo>
                  <a:pt x="476" y="2028"/>
                </a:lnTo>
                <a:lnTo>
                  <a:pt x="478" y="2029"/>
                </a:lnTo>
                <a:lnTo>
                  <a:pt x="479" y="2029"/>
                </a:lnTo>
                <a:lnTo>
                  <a:pt x="481" y="2032"/>
                </a:lnTo>
                <a:lnTo>
                  <a:pt x="482" y="2034"/>
                </a:lnTo>
                <a:lnTo>
                  <a:pt x="482" y="2035"/>
                </a:lnTo>
                <a:lnTo>
                  <a:pt x="484" y="2037"/>
                </a:lnTo>
                <a:lnTo>
                  <a:pt x="487" y="2043"/>
                </a:lnTo>
                <a:lnTo>
                  <a:pt x="490" y="2048"/>
                </a:lnTo>
                <a:lnTo>
                  <a:pt x="495" y="2055"/>
                </a:lnTo>
                <a:lnTo>
                  <a:pt x="496" y="2060"/>
                </a:lnTo>
                <a:lnTo>
                  <a:pt x="498" y="2060"/>
                </a:lnTo>
                <a:lnTo>
                  <a:pt x="499" y="2060"/>
                </a:lnTo>
                <a:lnTo>
                  <a:pt x="504" y="2060"/>
                </a:lnTo>
                <a:lnTo>
                  <a:pt x="505" y="2060"/>
                </a:lnTo>
                <a:lnTo>
                  <a:pt x="505" y="2058"/>
                </a:lnTo>
                <a:lnTo>
                  <a:pt x="507" y="2058"/>
                </a:lnTo>
                <a:lnTo>
                  <a:pt x="507" y="2061"/>
                </a:lnTo>
                <a:lnTo>
                  <a:pt x="519" y="2057"/>
                </a:lnTo>
                <a:close/>
                <a:moveTo>
                  <a:pt x="852" y="2718"/>
                </a:moveTo>
                <a:lnTo>
                  <a:pt x="1004" y="2712"/>
                </a:lnTo>
                <a:lnTo>
                  <a:pt x="1021" y="2608"/>
                </a:lnTo>
                <a:lnTo>
                  <a:pt x="1030" y="2562"/>
                </a:lnTo>
                <a:lnTo>
                  <a:pt x="1003" y="2537"/>
                </a:lnTo>
                <a:lnTo>
                  <a:pt x="933" y="2514"/>
                </a:lnTo>
                <a:lnTo>
                  <a:pt x="748" y="2514"/>
                </a:lnTo>
                <a:lnTo>
                  <a:pt x="721" y="2534"/>
                </a:lnTo>
                <a:lnTo>
                  <a:pt x="719" y="2534"/>
                </a:lnTo>
                <a:lnTo>
                  <a:pt x="719" y="2535"/>
                </a:lnTo>
                <a:lnTo>
                  <a:pt x="716" y="2537"/>
                </a:lnTo>
                <a:lnTo>
                  <a:pt x="713" y="2537"/>
                </a:lnTo>
                <a:lnTo>
                  <a:pt x="710" y="2538"/>
                </a:lnTo>
                <a:lnTo>
                  <a:pt x="704" y="2541"/>
                </a:lnTo>
                <a:lnTo>
                  <a:pt x="691" y="2547"/>
                </a:lnTo>
                <a:lnTo>
                  <a:pt x="688" y="2549"/>
                </a:lnTo>
                <a:lnTo>
                  <a:pt x="683" y="2552"/>
                </a:lnTo>
                <a:lnTo>
                  <a:pt x="683" y="2553"/>
                </a:lnTo>
                <a:lnTo>
                  <a:pt x="672" y="2568"/>
                </a:lnTo>
                <a:lnTo>
                  <a:pt x="669" y="2570"/>
                </a:lnTo>
                <a:lnTo>
                  <a:pt x="666" y="2573"/>
                </a:lnTo>
                <a:lnTo>
                  <a:pt x="663" y="2576"/>
                </a:lnTo>
                <a:lnTo>
                  <a:pt x="660" y="2579"/>
                </a:lnTo>
                <a:lnTo>
                  <a:pt x="657" y="2582"/>
                </a:lnTo>
                <a:lnTo>
                  <a:pt x="654" y="2585"/>
                </a:lnTo>
                <a:lnTo>
                  <a:pt x="653" y="2587"/>
                </a:lnTo>
                <a:lnTo>
                  <a:pt x="651" y="2588"/>
                </a:lnTo>
                <a:lnTo>
                  <a:pt x="650" y="2590"/>
                </a:lnTo>
                <a:lnTo>
                  <a:pt x="645" y="2593"/>
                </a:lnTo>
                <a:lnTo>
                  <a:pt x="642" y="2594"/>
                </a:lnTo>
                <a:lnTo>
                  <a:pt x="636" y="2597"/>
                </a:lnTo>
                <a:lnTo>
                  <a:pt x="635" y="2599"/>
                </a:lnTo>
                <a:lnTo>
                  <a:pt x="633" y="2599"/>
                </a:lnTo>
                <a:lnTo>
                  <a:pt x="633" y="2600"/>
                </a:lnTo>
                <a:lnTo>
                  <a:pt x="632" y="2603"/>
                </a:lnTo>
                <a:lnTo>
                  <a:pt x="630" y="2608"/>
                </a:lnTo>
                <a:lnTo>
                  <a:pt x="630" y="2609"/>
                </a:lnTo>
                <a:lnTo>
                  <a:pt x="629" y="2609"/>
                </a:lnTo>
                <a:lnTo>
                  <a:pt x="629" y="2611"/>
                </a:lnTo>
                <a:lnTo>
                  <a:pt x="627" y="2612"/>
                </a:lnTo>
                <a:lnTo>
                  <a:pt x="626" y="2615"/>
                </a:lnTo>
                <a:lnTo>
                  <a:pt x="624" y="2617"/>
                </a:lnTo>
                <a:lnTo>
                  <a:pt x="623" y="2617"/>
                </a:lnTo>
                <a:lnTo>
                  <a:pt x="624" y="2618"/>
                </a:lnTo>
                <a:lnTo>
                  <a:pt x="623" y="2621"/>
                </a:lnTo>
                <a:lnTo>
                  <a:pt x="621" y="2623"/>
                </a:lnTo>
                <a:lnTo>
                  <a:pt x="618" y="2626"/>
                </a:lnTo>
                <a:lnTo>
                  <a:pt x="618" y="2627"/>
                </a:lnTo>
                <a:lnTo>
                  <a:pt x="617" y="2629"/>
                </a:lnTo>
                <a:lnTo>
                  <a:pt x="617" y="2631"/>
                </a:lnTo>
                <a:lnTo>
                  <a:pt x="615" y="2634"/>
                </a:lnTo>
                <a:lnTo>
                  <a:pt x="615" y="2635"/>
                </a:lnTo>
                <a:lnTo>
                  <a:pt x="614" y="2638"/>
                </a:lnTo>
                <a:lnTo>
                  <a:pt x="614" y="2643"/>
                </a:lnTo>
                <a:lnTo>
                  <a:pt x="612" y="2646"/>
                </a:lnTo>
                <a:lnTo>
                  <a:pt x="612" y="2652"/>
                </a:lnTo>
                <a:lnTo>
                  <a:pt x="612" y="2653"/>
                </a:lnTo>
                <a:lnTo>
                  <a:pt x="609" y="2656"/>
                </a:lnTo>
                <a:lnTo>
                  <a:pt x="608" y="2658"/>
                </a:lnTo>
                <a:lnTo>
                  <a:pt x="603" y="2662"/>
                </a:lnTo>
                <a:lnTo>
                  <a:pt x="588" y="2673"/>
                </a:lnTo>
                <a:lnTo>
                  <a:pt x="583" y="2677"/>
                </a:lnTo>
                <a:lnTo>
                  <a:pt x="579" y="2679"/>
                </a:lnTo>
                <a:lnTo>
                  <a:pt x="580" y="2679"/>
                </a:lnTo>
                <a:lnTo>
                  <a:pt x="590" y="2680"/>
                </a:lnTo>
                <a:lnTo>
                  <a:pt x="591" y="2680"/>
                </a:lnTo>
                <a:lnTo>
                  <a:pt x="596" y="2680"/>
                </a:lnTo>
                <a:lnTo>
                  <a:pt x="599" y="2679"/>
                </a:lnTo>
                <a:lnTo>
                  <a:pt x="602" y="2677"/>
                </a:lnTo>
                <a:lnTo>
                  <a:pt x="606" y="2676"/>
                </a:lnTo>
                <a:lnTo>
                  <a:pt x="608" y="2676"/>
                </a:lnTo>
                <a:lnTo>
                  <a:pt x="609" y="2674"/>
                </a:lnTo>
                <a:lnTo>
                  <a:pt x="611" y="2673"/>
                </a:lnTo>
                <a:lnTo>
                  <a:pt x="612" y="2671"/>
                </a:lnTo>
                <a:lnTo>
                  <a:pt x="614" y="2670"/>
                </a:lnTo>
                <a:lnTo>
                  <a:pt x="614" y="2668"/>
                </a:lnTo>
                <a:lnTo>
                  <a:pt x="615" y="2667"/>
                </a:lnTo>
                <a:lnTo>
                  <a:pt x="617" y="2661"/>
                </a:lnTo>
                <a:lnTo>
                  <a:pt x="618" y="2658"/>
                </a:lnTo>
                <a:lnTo>
                  <a:pt x="621" y="2653"/>
                </a:lnTo>
                <a:lnTo>
                  <a:pt x="623" y="2650"/>
                </a:lnTo>
                <a:lnTo>
                  <a:pt x="624" y="2646"/>
                </a:lnTo>
                <a:lnTo>
                  <a:pt x="626" y="2644"/>
                </a:lnTo>
                <a:lnTo>
                  <a:pt x="626" y="2643"/>
                </a:lnTo>
                <a:lnTo>
                  <a:pt x="627" y="2641"/>
                </a:lnTo>
                <a:lnTo>
                  <a:pt x="629" y="2640"/>
                </a:lnTo>
                <a:lnTo>
                  <a:pt x="630" y="2640"/>
                </a:lnTo>
                <a:lnTo>
                  <a:pt x="632" y="2638"/>
                </a:lnTo>
                <a:lnTo>
                  <a:pt x="635" y="2637"/>
                </a:lnTo>
                <a:lnTo>
                  <a:pt x="636" y="2635"/>
                </a:lnTo>
                <a:lnTo>
                  <a:pt x="638" y="2635"/>
                </a:lnTo>
                <a:lnTo>
                  <a:pt x="639" y="2637"/>
                </a:lnTo>
                <a:lnTo>
                  <a:pt x="639" y="2635"/>
                </a:lnTo>
                <a:lnTo>
                  <a:pt x="641" y="2637"/>
                </a:lnTo>
                <a:lnTo>
                  <a:pt x="642" y="2637"/>
                </a:lnTo>
                <a:lnTo>
                  <a:pt x="642" y="2638"/>
                </a:lnTo>
                <a:lnTo>
                  <a:pt x="645" y="2646"/>
                </a:lnTo>
                <a:lnTo>
                  <a:pt x="645" y="2647"/>
                </a:lnTo>
                <a:lnTo>
                  <a:pt x="645" y="2649"/>
                </a:lnTo>
                <a:lnTo>
                  <a:pt x="645" y="2650"/>
                </a:lnTo>
                <a:lnTo>
                  <a:pt x="645" y="2656"/>
                </a:lnTo>
                <a:lnTo>
                  <a:pt x="645" y="2658"/>
                </a:lnTo>
                <a:lnTo>
                  <a:pt x="645" y="2659"/>
                </a:lnTo>
                <a:lnTo>
                  <a:pt x="647" y="2664"/>
                </a:lnTo>
                <a:lnTo>
                  <a:pt x="648" y="2665"/>
                </a:lnTo>
                <a:lnTo>
                  <a:pt x="648" y="2667"/>
                </a:lnTo>
                <a:lnTo>
                  <a:pt x="648" y="2668"/>
                </a:lnTo>
                <a:lnTo>
                  <a:pt x="650" y="2668"/>
                </a:lnTo>
                <a:lnTo>
                  <a:pt x="651" y="2670"/>
                </a:lnTo>
                <a:lnTo>
                  <a:pt x="653" y="2671"/>
                </a:lnTo>
                <a:lnTo>
                  <a:pt x="654" y="2673"/>
                </a:lnTo>
                <a:lnTo>
                  <a:pt x="656" y="2674"/>
                </a:lnTo>
                <a:lnTo>
                  <a:pt x="657" y="2676"/>
                </a:lnTo>
                <a:lnTo>
                  <a:pt x="659" y="2676"/>
                </a:lnTo>
                <a:lnTo>
                  <a:pt x="660" y="2676"/>
                </a:lnTo>
                <a:lnTo>
                  <a:pt x="660" y="2677"/>
                </a:lnTo>
                <a:lnTo>
                  <a:pt x="662" y="2676"/>
                </a:lnTo>
                <a:lnTo>
                  <a:pt x="662" y="2677"/>
                </a:lnTo>
                <a:lnTo>
                  <a:pt x="662" y="2679"/>
                </a:lnTo>
                <a:lnTo>
                  <a:pt x="666" y="2679"/>
                </a:lnTo>
                <a:lnTo>
                  <a:pt x="666" y="2677"/>
                </a:lnTo>
                <a:lnTo>
                  <a:pt x="668" y="2679"/>
                </a:lnTo>
                <a:lnTo>
                  <a:pt x="668" y="2677"/>
                </a:lnTo>
                <a:lnTo>
                  <a:pt x="669" y="2679"/>
                </a:lnTo>
                <a:lnTo>
                  <a:pt x="671" y="2679"/>
                </a:lnTo>
                <a:lnTo>
                  <a:pt x="672" y="2679"/>
                </a:lnTo>
                <a:lnTo>
                  <a:pt x="674" y="2679"/>
                </a:lnTo>
                <a:lnTo>
                  <a:pt x="675" y="2680"/>
                </a:lnTo>
                <a:lnTo>
                  <a:pt x="674" y="2684"/>
                </a:lnTo>
                <a:lnTo>
                  <a:pt x="675" y="2684"/>
                </a:lnTo>
                <a:lnTo>
                  <a:pt x="677" y="2685"/>
                </a:lnTo>
                <a:lnTo>
                  <a:pt x="677" y="2687"/>
                </a:lnTo>
                <a:lnTo>
                  <a:pt x="680" y="2688"/>
                </a:lnTo>
                <a:lnTo>
                  <a:pt x="682" y="2690"/>
                </a:lnTo>
                <a:lnTo>
                  <a:pt x="682" y="2691"/>
                </a:lnTo>
                <a:lnTo>
                  <a:pt x="683" y="2691"/>
                </a:lnTo>
                <a:lnTo>
                  <a:pt x="683" y="2694"/>
                </a:lnTo>
                <a:lnTo>
                  <a:pt x="683" y="2693"/>
                </a:lnTo>
                <a:lnTo>
                  <a:pt x="685" y="2691"/>
                </a:lnTo>
                <a:lnTo>
                  <a:pt x="683" y="2687"/>
                </a:lnTo>
                <a:lnTo>
                  <a:pt x="683" y="2685"/>
                </a:lnTo>
                <a:lnTo>
                  <a:pt x="682" y="2682"/>
                </a:lnTo>
                <a:lnTo>
                  <a:pt x="682" y="2679"/>
                </a:lnTo>
                <a:lnTo>
                  <a:pt x="695" y="2677"/>
                </a:lnTo>
                <a:lnTo>
                  <a:pt x="706" y="2676"/>
                </a:lnTo>
                <a:lnTo>
                  <a:pt x="707" y="2677"/>
                </a:lnTo>
                <a:lnTo>
                  <a:pt x="722" y="2699"/>
                </a:lnTo>
                <a:lnTo>
                  <a:pt x="727" y="2709"/>
                </a:lnTo>
                <a:lnTo>
                  <a:pt x="731" y="2718"/>
                </a:lnTo>
                <a:lnTo>
                  <a:pt x="736" y="2717"/>
                </a:lnTo>
                <a:lnTo>
                  <a:pt x="754" y="2712"/>
                </a:lnTo>
                <a:lnTo>
                  <a:pt x="758" y="2714"/>
                </a:lnTo>
                <a:lnTo>
                  <a:pt x="767" y="2715"/>
                </a:lnTo>
                <a:lnTo>
                  <a:pt x="771" y="2715"/>
                </a:lnTo>
                <a:lnTo>
                  <a:pt x="790" y="2729"/>
                </a:lnTo>
                <a:lnTo>
                  <a:pt x="792" y="2730"/>
                </a:lnTo>
                <a:lnTo>
                  <a:pt x="799" y="2740"/>
                </a:lnTo>
                <a:lnTo>
                  <a:pt x="802" y="2743"/>
                </a:lnTo>
                <a:lnTo>
                  <a:pt x="846" y="2735"/>
                </a:lnTo>
                <a:lnTo>
                  <a:pt x="847" y="2735"/>
                </a:lnTo>
                <a:lnTo>
                  <a:pt x="850" y="2723"/>
                </a:lnTo>
                <a:lnTo>
                  <a:pt x="850" y="2720"/>
                </a:lnTo>
                <a:lnTo>
                  <a:pt x="852" y="2718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17">
            <a:extLst>
              <a:ext uri="{FF2B5EF4-FFF2-40B4-BE49-F238E27FC236}">
                <a16:creationId xmlns:a16="http://schemas.microsoft.com/office/drawing/2014/main" id="{8FAD0273-7544-8FB7-7985-1E97DA3C2D04}"/>
              </a:ext>
            </a:extLst>
          </p:cNvPr>
          <p:cNvSpPr>
            <a:spLocks noEditPoints="1"/>
          </p:cNvSpPr>
          <p:nvPr/>
        </p:nvSpPr>
        <p:spPr bwMode="auto">
          <a:xfrm>
            <a:off x="5292080" y="1131590"/>
            <a:ext cx="2664296" cy="3622359"/>
          </a:xfrm>
          <a:custGeom>
            <a:avLst/>
            <a:gdLst>
              <a:gd name="T0" fmla="*/ 577 w 2653"/>
              <a:gd name="T1" fmla="*/ 2196 h 3607"/>
              <a:gd name="T2" fmla="*/ 727 w 2653"/>
              <a:gd name="T3" fmla="*/ 2234 h 3607"/>
              <a:gd name="T4" fmla="*/ 772 w 2653"/>
              <a:gd name="T5" fmla="*/ 2126 h 3607"/>
              <a:gd name="T6" fmla="*/ 780 w 2653"/>
              <a:gd name="T7" fmla="*/ 1981 h 3607"/>
              <a:gd name="T8" fmla="*/ 884 w 2653"/>
              <a:gd name="T9" fmla="*/ 1917 h 3607"/>
              <a:gd name="T10" fmla="*/ 1024 w 2653"/>
              <a:gd name="T11" fmla="*/ 1798 h 3607"/>
              <a:gd name="T12" fmla="*/ 1045 w 2653"/>
              <a:gd name="T13" fmla="*/ 1622 h 3607"/>
              <a:gd name="T14" fmla="*/ 1089 w 2653"/>
              <a:gd name="T15" fmla="*/ 1390 h 3607"/>
              <a:gd name="T16" fmla="*/ 1128 w 2653"/>
              <a:gd name="T17" fmla="*/ 1271 h 3607"/>
              <a:gd name="T18" fmla="*/ 1119 w 2653"/>
              <a:gd name="T19" fmla="*/ 1157 h 3607"/>
              <a:gd name="T20" fmla="*/ 1163 w 2653"/>
              <a:gd name="T21" fmla="*/ 1086 h 3607"/>
              <a:gd name="T22" fmla="*/ 1206 w 2653"/>
              <a:gd name="T23" fmla="*/ 1028 h 3607"/>
              <a:gd name="T24" fmla="*/ 1310 w 2653"/>
              <a:gd name="T25" fmla="*/ 960 h 3607"/>
              <a:gd name="T26" fmla="*/ 1437 w 2653"/>
              <a:gd name="T27" fmla="*/ 915 h 3607"/>
              <a:gd name="T28" fmla="*/ 1597 w 2653"/>
              <a:gd name="T29" fmla="*/ 825 h 3607"/>
              <a:gd name="T30" fmla="*/ 1665 w 2653"/>
              <a:gd name="T31" fmla="*/ 763 h 3607"/>
              <a:gd name="T32" fmla="*/ 1653 w 2653"/>
              <a:gd name="T33" fmla="*/ 704 h 3607"/>
              <a:gd name="T34" fmla="*/ 1758 w 2653"/>
              <a:gd name="T35" fmla="*/ 573 h 3607"/>
              <a:gd name="T36" fmla="*/ 1837 w 2653"/>
              <a:gd name="T37" fmla="*/ 270 h 3607"/>
              <a:gd name="T38" fmla="*/ 2425 w 2653"/>
              <a:gd name="T39" fmla="*/ 99 h 3607"/>
              <a:gd name="T40" fmla="*/ 2508 w 2653"/>
              <a:gd name="T41" fmla="*/ 250 h 3607"/>
              <a:gd name="T42" fmla="*/ 2499 w 2653"/>
              <a:gd name="T43" fmla="*/ 1075 h 3607"/>
              <a:gd name="T44" fmla="*/ 2375 w 2653"/>
              <a:gd name="T45" fmla="*/ 1131 h 3607"/>
              <a:gd name="T46" fmla="*/ 2233 w 2653"/>
              <a:gd name="T47" fmla="*/ 1162 h 3607"/>
              <a:gd name="T48" fmla="*/ 1971 w 2653"/>
              <a:gd name="T49" fmla="*/ 1207 h 3607"/>
              <a:gd name="T50" fmla="*/ 1749 w 2653"/>
              <a:gd name="T51" fmla="*/ 1331 h 3607"/>
              <a:gd name="T52" fmla="*/ 1657 w 2653"/>
              <a:gd name="T53" fmla="*/ 1537 h 3607"/>
              <a:gd name="T54" fmla="*/ 1677 w 2653"/>
              <a:gd name="T55" fmla="*/ 1955 h 3607"/>
              <a:gd name="T56" fmla="*/ 1689 w 2653"/>
              <a:gd name="T57" fmla="*/ 2623 h 3607"/>
              <a:gd name="T58" fmla="*/ 1532 w 2653"/>
              <a:gd name="T59" fmla="*/ 2777 h 3607"/>
              <a:gd name="T60" fmla="*/ 1389 w 2653"/>
              <a:gd name="T61" fmla="*/ 2953 h 3607"/>
              <a:gd name="T62" fmla="*/ 1279 w 2653"/>
              <a:gd name="T63" fmla="*/ 2833 h 3607"/>
              <a:gd name="T64" fmla="*/ 1164 w 2653"/>
              <a:gd name="T65" fmla="*/ 2768 h 3607"/>
              <a:gd name="T66" fmla="*/ 694 w 2653"/>
              <a:gd name="T67" fmla="*/ 3039 h 3607"/>
              <a:gd name="T68" fmla="*/ 635 w 2653"/>
              <a:gd name="T69" fmla="*/ 3363 h 3607"/>
              <a:gd name="T70" fmla="*/ 488 w 2653"/>
              <a:gd name="T71" fmla="*/ 3560 h 3607"/>
              <a:gd name="T72" fmla="*/ 298 w 2653"/>
              <a:gd name="T73" fmla="*/ 3516 h 3607"/>
              <a:gd name="T74" fmla="*/ 212 w 2653"/>
              <a:gd name="T75" fmla="*/ 3475 h 3607"/>
              <a:gd name="T76" fmla="*/ 51 w 2653"/>
              <a:gd name="T77" fmla="*/ 3401 h 3607"/>
              <a:gd name="T78" fmla="*/ 157 w 2653"/>
              <a:gd name="T79" fmla="*/ 3118 h 3607"/>
              <a:gd name="T80" fmla="*/ 206 w 2653"/>
              <a:gd name="T81" fmla="*/ 3207 h 3607"/>
              <a:gd name="T82" fmla="*/ 283 w 2653"/>
              <a:gd name="T83" fmla="*/ 3153 h 3607"/>
              <a:gd name="T84" fmla="*/ 309 w 2653"/>
              <a:gd name="T85" fmla="*/ 3124 h 3607"/>
              <a:gd name="T86" fmla="*/ 381 w 2653"/>
              <a:gd name="T87" fmla="*/ 3082 h 3607"/>
              <a:gd name="T88" fmla="*/ 422 w 2653"/>
              <a:gd name="T89" fmla="*/ 3183 h 3607"/>
              <a:gd name="T90" fmla="*/ 514 w 2653"/>
              <a:gd name="T91" fmla="*/ 3024 h 3607"/>
              <a:gd name="T92" fmla="*/ 478 w 2653"/>
              <a:gd name="T93" fmla="*/ 2929 h 3607"/>
              <a:gd name="T94" fmla="*/ 427 w 2653"/>
              <a:gd name="T95" fmla="*/ 2764 h 3607"/>
              <a:gd name="T96" fmla="*/ 487 w 2653"/>
              <a:gd name="T97" fmla="*/ 2646 h 3607"/>
              <a:gd name="T98" fmla="*/ 609 w 2653"/>
              <a:gd name="T99" fmla="*/ 2538 h 3607"/>
              <a:gd name="T100" fmla="*/ 629 w 2653"/>
              <a:gd name="T101" fmla="*/ 2465 h 3607"/>
              <a:gd name="T102" fmla="*/ 659 w 2653"/>
              <a:gd name="T103" fmla="*/ 2423 h 3607"/>
              <a:gd name="T104" fmla="*/ 568 w 2653"/>
              <a:gd name="T105" fmla="*/ 2276 h 3607"/>
              <a:gd name="T106" fmla="*/ 488 w 2653"/>
              <a:gd name="T107" fmla="*/ 2379 h 3607"/>
              <a:gd name="T108" fmla="*/ 386 w 2653"/>
              <a:gd name="T109" fmla="*/ 2391 h 3607"/>
              <a:gd name="T110" fmla="*/ 286 w 2653"/>
              <a:gd name="T111" fmla="*/ 2300 h 3607"/>
              <a:gd name="T112" fmla="*/ 421 w 2653"/>
              <a:gd name="T113" fmla="*/ 2082 h 3607"/>
              <a:gd name="T114" fmla="*/ 473 w 2653"/>
              <a:gd name="T115" fmla="*/ 2026 h 3607"/>
              <a:gd name="T116" fmla="*/ 704 w 2653"/>
              <a:gd name="T117" fmla="*/ 2541 h 3607"/>
              <a:gd name="T118" fmla="*/ 618 w 2653"/>
              <a:gd name="T119" fmla="*/ 2627 h 3607"/>
              <a:gd name="T120" fmla="*/ 624 w 2653"/>
              <a:gd name="T121" fmla="*/ 2646 h 3607"/>
              <a:gd name="T122" fmla="*/ 660 w 2653"/>
              <a:gd name="T123" fmla="*/ 2677 h 3607"/>
              <a:gd name="T124" fmla="*/ 736 w 2653"/>
              <a:gd name="T125" fmla="*/ 2717 h 36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53" h="3607">
                <a:moveTo>
                  <a:pt x="519" y="2057"/>
                </a:moveTo>
                <a:lnTo>
                  <a:pt x="520" y="2058"/>
                </a:lnTo>
                <a:lnTo>
                  <a:pt x="522" y="2061"/>
                </a:lnTo>
                <a:lnTo>
                  <a:pt x="523" y="2063"/>
                </a:lnTo>
                <a:lnTo>
                  <a:pt x="526" y="2064"/>
                </a:lnTo>
                <a:lnTo>
                  <a:pt x="531" y="2067"/>
                </a:lnTo>
                <a:lnTo>
                  <a:pt x="534" y="2067"/>
                </a:lnTo>
                <a:lnTo>
                  <a:pt x="537" y="2069"/>
                </a:lnTo>
                <a:lnTo>
                  <a:pt x="540" y="2069"/>
                </a:lnTo>
                <a:lnTo>
                  <a:pt x="543" y="2069"/>
                </a:lnTo>
                <a:lnTo>
                  <a:pt x="544" y="2066"/>
                </a:lnTo>
                <a:lnTo>
                  <a:pt x="553" y="2067"/>
                </a:lnTo>
                <a:lnTo>
                  <a:pt x="558" y="2067"/>
                </a:lnTo>
                <a:lnTo>
                  <a:pt x="567" y="2070"/>
                </a:lnTo>
                <a:lnTo>
                  <a:pt x="573" y="2072"/>
                </a:lnTo>
                <a:lnTo>
                  <a:pt x="582" y="2076"/>
                </a:lnTo>
                <a:lnTo>
                  <a:pt x="594" y="2082"/>
                </a:lnTo>
                <a:lnTo>
                  <a:pt x="602" y="2087"/>
                </a:lnTo>
                <a:lnTo>
                  <a:pt x="606" y="2091"/>
                </a:lnTo>
                <a:lnTo>
                  <a:pt x="615" y="2097"/>
                </a:lnTo>
                <a:lnTo>
                  <a:pt x="612" y="2102"/>
                </a:lnTo>
                <a:lnTo>
                  <a:pt x="608" y="2107"/>
                </a:lnTo>
                <a:lnTo>
                  <a:pt x="606" y="2108"/>
                </a:lnTo>
                <a:lnTo>
                  <a:pt x="606" y="2107"/>
                </a:lnTo>
                <a:lnTo>
                  <a:pt x="606" y="2108"/>
                </a:lnTo>
                <a:lnTo>
                  <a:pt x="576" y="2141"/>
                </a:lnTo>
                <a:lnTo>
                  <a:pt x="565" y="2154"/>
                </a:lnTo>
                <a:lnTo>
                  <a:pt x="558" y="2161"/>
                </a:lnTo>
                <a:lnTo>
                  <a:pt x="558" y="2163"/>
                </a:lnTo>
                <a:lnTo>
                  <a:pt x="558" y="2164"/>
                </a:lnTo>
                <a:lnTo>
                  <a:pt x="568" y="2176"/>
                </a:lnTo>
                <a:lnTo>
                  <a:pt x="570" y="2181"/>
                </a:lnTo>
                <a:lnTo>
                  <a:pt x="570" y="2191"/>
                </a:lnTo>
                <a:lnTo>
                  <a:pt x="577" y="2196"/>
                </a:lnTo>
                <a:lnTo>
                  <a:pt x="579" y="2197"/>
                </a:lnTo>
                <a:lnTo>
                  <a:pt x="580" y="2197"/>
                </a:lnTo>
                <a:lnTo>
                  <a:pt x="582" y="2197"/>
                </a:lnTo>
                <a:lnTo>
                  <a:pt x="582" y="2199"/>
                </a:lnTo>
                <a:lnTo>
                  <a:pt x="583" y="2199"/>
                </a:lnTo>
                <a:lnTo>
                  <a:pt x="587" y="2202"/>
                </a:lnTo>
                <a:lnTo>
                  <a:pt x="609" y="2214"/>
                </a:lnTo>
                <a:lnTo>
                  <a:pt x="612" y="2217"/>
                </a:lnTo>
                <a:lnTo>
                  <a:pt x="615" y="2220"/>
                </a:lnTo>
                <a:lnTo>
                  <a:pt x="618" y="2222"/>
                </a:lnTo>
                <a:lnTo>
                  <a:pt x="620" y="2223"/>
                </a:lnTo>
                <a:lnTo>
                  <a:pt x="623" y="2228"/>
                </a:lnTo>
                <a:lnTo>
                  <a:pt x="624" y="2228"/>
                </a:lnTo>
                <a:lnTo>
                  <a:pt x="629" y="2235"/>
                </a:lnTo>
                <a:lnTo>
                  <a:pt x="630" y="2240"/>
                </a:lnTo>
                <a:lnTo>
                  <a:pt x="644" y="2235"/>
                </a:lnTo>
                <a:lnTo>
                  <a:pt x="648" y="2244"/>
                </a:lnTo>
                <a:lnTo>
                  <a:pt x="660" y="2237"/>
                </a:lnTo>
                <a:lnTo>
                  <a:pt x="669" y="2234"/>
                </a:lnTo>
                <a:lnTo>
                  <a:pt x="683" y="2238"/>
                </a:lnTo>
                <a:lnTo>
                  <a:pt x="683" y="2237"/>
                </a:lnTo>
                <a:lnTo>
                  <a:pt x="685" y="2235"/>
                </a:lnTo>
                <a:lnTo>
                  <a:pt x="695" y="2220"/>
                </a:lnTo>
                <a:lnTo>
                  <a:pt x="695" y="2222"/>
                </a:lnTo>
                <a:lnTo>
                  <a:pt x="697" y="2222"/>
                </a:lnTo>
                <a:lnTo>
                  <a:pt x="697" y="2220"/>
                </a:lnTo>
                <a:lnTo>
                  <a:pt x="704" y="2228"/>
                </a:lnTo>
                <a:lnTo>
                  <a:pt x="713" y="2237"/>
                </a:lnTo>
                <a:lnTo>
                  <a:pt x="713" y="2226"/>
                </a:lnTo>
                <a:lnTo>
                  <a:pt x="721" y="2231"/>
                </a:lnTo>
                <a:lnTo>
                  <a:pt x="722" y="2232"/>
                </a:lnTo>
                <a:lnTo>
                  <a:pt x="725" y="2235"/>
                </a:lnTo>
                <a:lnTo>
                  <a:pt x="728" y="2234"/>
                </a:lnTo>
                <a:lnTo>
                  <a:pt x="727" y="2234"/>
                </a:lnTo>
                <a:lnTo>
                  <a:pt x="727" y="2232"/>
                </a:lnTo>
                <a:lnTo>
                  <a:pt x="725" y="2232"/>
                </a:lnTo>
                <a:lnTo>
                  <a:pt x="715" y="2211"/>
                </a:lnTo>
                <a:lnTo>
                  <a:pt x="715" y="2205"/>
                </a:lnTo>
                <a:lnTo>
                  <a:pt x="715" y="2203"/>
                </a:lnTo>
                <a:lnTo>
                  <a:pt x="716" y="2202"/>
                </a:lnTo>
                <a:lnTo>
                  <a:pt x="724" y="2190"/>
                </a:lnTo>
                <a:lnTo>
                  <a:pt x="725" y="2187"/>
                </a:lnTo>
                <a:lnTo>
                  <a:pt x="727" y="2185"/>
                </a:lnTo>
                <a:lnTo>
                  <a:pt x="728" y="2182"/>
                </a:lnTo>
                <a:lnTo>
                  <a:pt x="730" y="2181"/>
                </a:lnTo>
                <a:lnTo>
                  <a:pt x="733" y="2179"/>
                </a:lnTo>
                <a:lnTo>
                  <a:pt x="734" y="2176"/>
                </a:lnTo>
                <a:lnTo>
                  <a:pt x="739" y="2175"/>
                </a:lnTo>
                <a:lnTo>
                  <a:pt x="745" y="2172"/>
                </a:lnTo>
                <a:lnTo>
                  <a:pt x="746" y="2170"/>
                </a:lnTo>
                <a:lnTo>
                  <a:pt x="746" y="2169"/>
                </a:lnTo>
                <a:lnTo>
                  <a:pt x="748" y="2167"/>
                </a:lnTo>
                <a:lnTo>
                  <a:pt x="751" y="2163"/>
                </a:lnTo>
                <a:lnTo>
                  <a:pt x="752" y="2160"/>
                </a:lnTo>
                <a:lnTo>
                  <a:pt x="754" y="2160"/>
                </a:lnTo>
                <a:lnTo>
                  <a:pt x="754" y="2157"/>
                </a:lnTo>
                <a:lnTo>
                  <a:pt x="755" y="2154"/>
                </a:lnTo>
                <a:lnTo>
                  <a:pt x="755" y="2152"/>
                </a:lnTo>
                <a:lnTo>
                  <a:pt x="755" y="2149"/>
                </a:lnTo>
                <a:lnTo>
                  <a:pt x="757" y="2147"/>
                </a:lnTo>
                <a:lnTo>
                  <a:pt x="760" y="2146"/>
                </a:lnTo>
                <a:lnTo>
                  <a:pt x="763" y="2141"/>
                </a:lnTo>
                <a:lnTo>
                  <a:pt x="764" y="2140"/>
                </a:lnTo>
                <a:lnTo>
                  <a:pt x="766" y="2137"/>
                </a:lnTo>
                <a:lnTo>
                  <a:pt x="767" y="2135"/>
                </a:lnTo>
                <a:lnTo>
                  <a:pt x="771" y="2132"/>
                </a:lnTo>
                <a:lnTo>
                  <a:pt x="771" y="2129"/>
                </a:lnTo>
                <a:lnTo>
                  <a:pt x="772" y="2126"/>
                </a:lnTo>
                <a:lnTo>
                  <a:pt x="774" y="2122"/>
                </a:lnTo>
                <a:lnTo>
                  <a:pt x="775" y="2120"/>
                </a:lnTo>
                <a:lnTo>
                  <a:pt x="766" y="2119"/>
                </a:lnTo>
                <a:lnTo>
                  <a:pt x="761" y="2114"/>
                </a:lnTo>
                <a:lnTo>
                  <a:pt x="760" y="2113"/>
                </a:lnTo>
                <a:lnTo>
                  <a:pt x="761" y="2110"/>
                </a:lnTo>
                <a:lnTo>
                  <a:pt x="755" y="2104"/>
                </a:lnTo>
                <a:lnTo>
                  <a:pt x="757" y="2101"/>
                </a:lnTo>
                <a:lnTo>
                  <a:pt x="757" y="2099"/>
                </a:lnTo>
                <a:lnTo>
                  <a:pt x="758" y="2096"/>
                </a:lnTo>
                <a:lnTo>
                  <a:pt x="760" y="2091"/>
                </a:lnTo>
                <a:lnTo>
                  <a:pt x="760" y="2085"/>
                </a:lnTo>
                <a:lnTo>
                  <a:pt x="758" y="2085"/>
                </a:lnTo>
                <a:lnTo>
                  <a:pt x="761" y="2078"/>
                </a:lnTo>
                <a:lnTo>
                  <a:pt x="761" y="2070"/>
                </a:lnTo>
                <a:lnTo>
                  <a:pt x="763" y="2066"/>
                </a:lnTo>
                <a:lnTo>
                  <a:pt x="764" y="2066"/>
                </a:lnTo>
                <a:lnTo>
                  <a:pt x="766" y="2066"/>
                </a:lnTo>
                <a:lnTo>
                  <a:pt x="767" y="2066"/>
                </a:lnTo>
                <a:lnTo>
                  <a:pt x="771" y="2066"/>
                </a:lnTo>
                <a:lnTo>
                  <a:pt x="772" y="2064"/>
                </a:lnTo>
                <a:lnTo>
                  <a:pt x="775" y="2055"/>
                </a:lnTo>
                <a:lnTo>
                  <a:pt x="772" y="2054"/>
                </a:lnTo>
                <a:lnTo>
                  <a:pt x="777" y="2038"/>
                </a:lnTo>
                <a:lnTo>
                  <a:pt x="772" y="2035"/>
                </a:lnTo>
                <a:lnTo>
                  <a:pt x="760" y="2025"/>
                </a:lnTo>
                <a:lnTo>
                  <a:pt x="764" y="2019"/>
                </a:lnTo>
                <a:lnTo>
                  <a:pt x="755" y="2010"/>
                </a:lnTo>
                <a:lnTo>
                  <a:pt x="758" y="2007"/>
                </a:lnTo>
                <a:lnTo>
                  <a:pt x="760" y="2005"/>
                </a:lnTo>
                <a:lnTo>
                  <a:pt x="758" y="2004"/>
                </a:lnTo>
                <a:lnTo>
                  <a:pt x="764" y="1996"/>
                </a:lnTo>
                <a:lnTo>
                  <a:pt x="772" y="1985"/>
                </a:lnTo>
                <a:lnTo>
                  <a:pt x="780" y="1981"/>
                </a:lnTo>
                <a:lnTo>
                  <a:pt x="784" y="1979"/>
                </a:lnTo>
                <a:lnTo>
                  <a:pt x="789" y="1975"/>
                </a:lnTo>
                <a:lnTo>
                  <a:pt x="796" y="1970"/>
                </a:lnTo>
                <a:lnTo>
                  <a:pt x="793" y="1964"/>
                </a:lnTo>
                <a:lnTo>
                  <a:pt x="795" y="1961"/>
                </a:lnTo>
                <a:lnTo>
                  <a:pt x="796" y="1960"/>
                </a:lnTo>
                <a:lnTo>
                  <a:pt x="799" y="1958"/>
                </a:lnTo>
                <a:lnTo>
                  <a:pt x="801" y="1955"/>
                </a:lnTo>
                <a:lnTo>
                  <a:pt x="804" y="1952"/>
                </a:lnTo>
                <a:lnTo>
                  <a:pt x="805" y="1948"/>
                </a:lnTo>
                <a:lnTo>
                  <a:pt x="807" y="1935"/>
                </a:lnTo>
                <a:lnTo>
                  <a:pt x="808" y="1935"/>
                </a:lnTo>
                <a:lnTo>
                  <a:pt x="810" y="1938"/>
                </a:lnTo>
                <a:lnTo>
                  <a:pt x="811" y="1938"/>
                </a:lnTo>
                <a:lnTo>
                  <a:pt x="814" y="1940"/>
                </a:lnTo>
                <a:lnTo>
                  <a:pt x="816" y="1940"/>
                </a:lnTo>
                <a:lnTo>
                  <a:pt x="819" y="1940"/>
                </a:lnTo>
                <a:lnTo>
                  <a:pt x="822" y="1940"/>
                </a:lnTo>
                <a:lnTo>
                  <a:pt x="829" y="1941"/>
                </a:lnTo>
                <a:lnTo>
                  <a:pt x="834" y="1943"/>
                </a:lnTo>
                <a:lnTo>
                  <a:pt x="837" y="1946"/>
                </a:lnTo>
                <a:lnTo>
                  <a:pt x="838" y="1946"/>
                </a:lnTo>
                <a:lnTo>
                  <a:pt x="840" y="1945"/>
                </a:lnTo>
                <a:lnTo>
                  <a:pt x="841" y="1945"/>
                </a:lnTo>
                <a:lnTo>
                  <a:pt x="844" y="1946"/>
                </a:lnTo>
                <a:lnTo>
                  <a:pt x="846" y="1946"/>
                </a:lnTo>
                <a:lnTo>
                  <a:pt x="847" y="1948"/>
                </a:lnTo>
                <a:lnTo>
                  <a:pt x="850" y="1949"/>
                </a:lnTo>
                <a:lnTo>
                  <a:pt x="861" y="1955"/>
                </a:lnTo>
                <a:lnTo>
                  <a:pt x="878" y="1926"/>
                </a:lnTo>
                <a:lnTo>
                  <a:pt x="879" y="1925"/>
                </a:lnTo>
                <a:lnTo>
                  <a:pt x="881" y="1922"/>
                </a:lnTo>
                <a:lnTo>
                  <a:pt x="882" y="1920"/>
                </a:lnTo>
                <a:lnTo>
                  <a:pt x="884" y="1917"/>
                </a:lnTo>
                <a:lnTo>
                  <a:pt x="887" y="1916"/>
                </a:lnTo>
                <a:lnTo>
                  <a:pt x="890" y="1913"/>
                </a:lnTo>
                <a:lnTo>
                  <a:pt x="891" y="1913"/>
                </a:lnTo>
                <a:lnTo>
                  <a:pt x="893" y="1911"/>
                </a:lnTo>
                <a:lnTo>
                  <a:pt x="897" y="1910"/>
                </a:lnTo>
                <a:lnTo>
                  <a:pt x="900" y="1908"/>
                </a:lnTo>
                <a:lnTo>
                  <a:pt x="900" y="1907"/>
                </a:lnTo>
                <a:lnTo>
                  <a:pt x="902" y="1907"/>
                </a:lnTo>
                <a:lnTo>
                  <a:pt x="903" y="1905"/>
                </a:lnTo>
                <a:lnTo>
                  <a:pt x="905" y="1904"/>
                </a:lnTo>
                <a:lnTo>
                  <a:pt x="906" y="1904"/>
                </a:lnTo>
                <a:lnTo>
                  <a:pt x="908" y="1904"/>
                </a:lnTo>
                <a:lnTo>
                  <a:pt x="933" y="1904"/>
                </a:lnTo>
                <a:lnTo>
                  <a:pt x="935" y="1902"/>
                </a:lnTo>
                <a:lnTo>
                  <a:pt x="936" y="1902"/>
                </a:lnTo>
                <a:lnTo>
                  <a:pt x="938" y="1901"/>
                </a:lnTo>
                <a:lnTo>
                  <a:pt x="939" y="1899"/>
                </a:lnTo>
                <a:lnTo>
                  <a:pt x="956" y="1884"/>
                </a:lnTo>
                <a:lnTo>
                  <a:pt x="970" y="1869"/>
                </a:lnTo>
                <a:lnTo>
                  <a:pt x="977" y="1861"/>
                </a:lnTo>
                <a:lnTo>
                  <a:pt x="991" y="1858"/>
                </a:lnTo>
                <a:lnTo>
                  <a:pt x="1000" y="1854"/>
                </a:lnTo>
                <a:lnTo>
                  <a:pt x="1001" y="1852"/>
                </a:lnTo>
                <a:lnTo>
                  <a:pt x="1004" y="1852"/>
                </a:lnTo>
                <a:lnTo>
                  <a:pt x="1006" y="1851"/>
                </a:lnTo>
                <a:lnTo>
                  <a:pt x="1006" y="1849"/>
                </a:lnTo>
                <a:lnTo>
                  <a:pt x="1007" y="1848"/>
                </a:lnTo>
                <a:lnTo>
                  <a:pt x="1009" y="1846"/>
                </a:lnTo>
                <a:lnTo>
                  <a:pt x="1010" y="1842"/>
                </a:lnTo>
                <a:lnTo>
                  <a:pt x="1012" y="1839"/>
                </a:lnTo>
                <a:lnTo>
                  <a:pt x="1013" y="1835"/>
                </a:lnTo>
                <a:lnTo>
                  <a:pt x="1019" y="1808"/>
                </a:lnTo>
                <a:lnTo>
                  <a:pt x="1021" y="1804"/>
                </a:lnTo>
                <a:lnTo>
                  <a:pt x="1024" y="1798"/>
                </a:lnTo>
                <a:lnTo>
                  <a:pt x="1027" y="1795"/>
                </a:lnTo>
                <a:lnTo>
                  <a:pt x="1030" y="1792"/>
                </a:lnTo>
                <a:lnTo>
                  <a:pt x="1034" y="1789"/>
                </a:lnTo>
                <a:lnTo>
                  <a:pt x="1039" y="1787"/>
                </a:lnTo>
                <a:lnTo>
                  <a:pt x="1043" y="1786"/>
                </a:lnTo>
                <a:lnTo>
                  <a:pt x="1047" y="1786"/>
                </a:lnTo>
                <a:lnTo>
                  <a:pt x="1050" y="1786"/>
                </a:lnTo>
                <a:lnTo>
                  <a:pt x="1054" y="1786"/>
                </a:lnTo>
                <a:lnTo>
                  <a:pt x="1062" y="1784"/>
                </a:lnTo>
                <a:lnTo>
                  <a:pt x="1063" y="1779"/>
                </a:lnTo>
                <a:lnTo>
                  <a:pt x="1063" y="1770"/>
                </a:lnTo>
                <a:lnTo>
                  <a:pt x="1059" y="1755"/>
                </a:lnTo>
                <a:lnTo>
                  <a:pt x="1057" y="1749"/>
                </a:lnTo>
                <a:lnTo>
                  <a:pt x="1059" y="1745"/>
                </a:lnTo>
                <a:lnTo>
                  <a:pt x="1063" y="1736"/>
                </a:lnTo>
                <a:lnTo>
                  <a:pt x="1066" y="1722"/>
                </a:lnTo>
                <a:lnTo>
                  <a:pt x="1068" y="1713"/>
                </a:lnTo>
                <a:lnTo>
                  <a:pt x="1063" y="1708"/>
                </a:lnTo>
                <a:lnTo>
                  <a:pt x="1062" y="1705"/>
                </a:lnTo>
                <a:lnTo>
                  <a:pt x="1066" y="1701"/>
                </a:lnTo>
                <a:lnTo>
                  <a:pt x="1066" y="1699"/>
                </a:lnTo>
                <a:lnTo>
                  <a:pt x="1063" y="1692"/>
                </a:lnTo>
                <a:lnTo>
                  <a:pt x="1060" y="1687"/>
                </a:lnTo>
                <a:lnTo>
                  <a:pt x="1059" y="1684"/>
                </a:lnTo>
                <a:lnTo>
                  <a:pt x="1059" y="1678"/>
                </a:lnTo>
                <a:lnTo>
                  <a:pt x="1056" y="1666"/>
                </a:lnTo>
                <a:lnTo>
                  <a:pt x="1054" y="1661"/>
                </a:lnTo>
                <a:lnTo>
                  <a:pt x="1053" y="1654"/>
                </a:lnTo>
                <a:lnTo>
                  <a:pt x="1051" y="1646"/>
                </a:lnTo>
                <a:lnTo>
                  <a:pt x="1048" y="1637"/>
                </a:lnTo>
                <a:lnTo>
                  <a:pt x="1047" y="1636"/>
                </a:lnTo>
                <a:lnTo>
                  <a:pt x="1045" y="1633"/>
                </a:lnTo>
                <a:lnTo>
                  <a:pt x="1045" y="1628"/>
                </a:lnTo>
                <a:lnTo>
                  <a:pt x="1045" y="1622"/>
                </a:lnTo>
                <a:lnTo>
                  <a:pt x="1048" y="1613"/>
                </a:lnTo>
                <a:lnTo>
                  <a:pt x="1050" y="1608"/>
                </a:lnTo>
                <a:lnTo>
                  <a:pt x="1054" y="1601"/>
                </a:lnTo>
                <a:lnTo>
                  <a:pt x="1056" y="1595"/>
                </a:lnTo>
                <a:lnTo>
                  <a:pt x="1056" y="1584"/>
                </a:lnTo>
                <a:lnTo>
                  <a:pt x="1060" y="1569"/>
                </a:lnTo>
                <a:lnTo>
                  <a:pt x="1062" y="1564"/>
                </a:lnTo>
                <a:lnTo>
                  <a:pt x="1062" y="1561"/>
                </a:lnTo>
                <a:lnTo>
                  <a:pt x="1062" y="1558"/>
                </a:lnTo>
                <a:lnTo>
                  <a:pt x="1062" y="1554"/>
                </a:lnTo>
                <a:lnTo>
                  <a:pt x="1062" y="1551"/>
                </a:lnTo>
                <a:lnTo>
                  <a:pt x="1062" y="1548"/>
                </a:lnTo>
                <a:lnTo>
                  <a:pt x="1056" y="1527"/>
                </a:lnTo>
                <a:lnTo>
                  <a:pt x="1047" y="1507"/>
                </a:lnTo>
                <a:lnTo>
                  <a:pt x="1047" y="1504"/>
                </a:lnTo>
                <a:lnTo>
                  <a:pt x="1045" y="1499"/>
                </a:lnTo>
                <a:lnTo>
                  <a:pt x="1045" y="1496"/>
                </a:lnTo>
                <a:lnTo>
                  <a:pt x="1047" y="1493"/>
                </a:lnTo>
                <a:lnTo>
                  <a:pt x="1047" y="1489"/>
                </a:lnTo>
                <a:lnTo>
                  <a:pt x="1048" y="1486"/>
                </a:lnTo>
                <a:lnTo>
                  <a:pt x="1050" y="1483"/>
                </a:lnTo>
                <a:lnTo>
                  <a:pt x="1063" y="1454"/>
                </a:lnTo>
                <a:lnTo>
                  <a:pt x="1059" y="1454"/>
                </a:lnTo>
                <a:lnTo>
                  <a:pt x="1060" y="1446"/>
                </a:lnTo>
                <a:lnTo>
                  <a:pt x="1069" y="1436"/>
                </a:lnTo>
                <a:lnTo>
                  <a:pt x="1083" y="1422"/>
                </a:lnTo>
                <a:lnTo>
                  <a:pt x="1083" y="1419"/>
                </a:lnTo>
                <a:lnTo>
                  <a:pt x="1081" y="1416"/>
                </a:lnTo>
                <a:lnTo>
                  <a:pt x="1077" y="1413"/>
                </a:lnTo>
                <a:lnTo>
                  <a:pt x="1077" y="1410"/>
                </a:lnTo>
                <a:lnTo>
                  <a:pt x="1078" y="1404"/>
                </a:lnTo>
                <a:lnTo>
                  <a:pt x="1081" y="1399"/>
                </a:lnTo>
                <a:lnTo>
                  <a:pt x="1086" y="1395"/>
                </a:lnTo>
                <a:lnTo>
                  <a:pt x="1089" y="1390"/>
                </a:lnTo>
                <a:lnTo>
                  <a:pt x="1092" y="1389"/>
                </a:lnTo>
                <a:lnTo>
                  <a:pt x="1096" y="1389"/>
                </a:lnTo>
                <a:lnTo>
                  <a:pt x="1098" y="1386"/>
                </a:lnTo>
                <a:lnTo>
                  <a:pt x="1093" y="1375"/>
                </a:lnTo>
                <a:lnTo>
                  <a:pt x="1089" y="1366"/>
                </a:lnTo>
                <a:lnTo>
                  <a:pt x="1089" y="1360"/>
                </a:lnTo>
                <a:lnTo>
                  <a:pt x="1090" y="1355"/>
                </a:lnTo>
                <a:lnTo>
                  <a:pt x="1090" y="1352"/>
                </a:lnTo>
                <a:lnTo>
                  <a:pt x="1086" y="1346"/>
                </a:lnTo>
                <a:lnTo>
                  <a:pt x="1086" y="1343"/>
                </a:lnTo>
                <a:lnTo>
                  <a:pt x="1087" y="1339"/>
                </a:lnTo>
                <a:lnTo>
                  <a:pt x="1086" y="1336"/>
                </a:lnTo>
                <a:lnTo>
                  <a:pt x="1087" y="1330"/>
                </a:lnTo>
                <a:lnTo>
                  <a:pt x="1089" y="1328"/>
                </a:lnTo>
                <a:lnTo>
                  <a:pt x="1096" y="1325"/>
                </a:lnTo>
                <a:lnTo>
                  <a:pt x="1099" y="1327"/>
                </a:lnTo>
                <a:lnTo>
                  <a:pt x="1110" y="1324"/>
                </a:lnTo>
                <a:lnTo>
                  <a:pt x="1111" y="1321"/>
                </a:lnTo>
                <a:lnTo>
                  <a:pt x="1111" y="1319"/>
                </a:lnTo>
                <a:lnTo>
                  <a:pt x="1113" y="1315"/>
                </a:lnTo>
                <a:lnTo>
                  <a:pt x="1114" y="1313"/>
                </a:lnTo>
                <a:lnTo>
                  <a:pt x="1117" y="1310"/>
                </a:lnTo>
                <a:lnTo>
                  <a:pt x="1119" y="1309"/>
                </a:lnTo>
                <a:lnTo>
                  <a:pt x="1122" y="1304"/>
                </a:lnTo>
                <a:lnTo>
                  <a:pt x="1125" y="1302"/>
                </a:lnTo>
                <a:lnTo>
                  <a:pt x="1126" y="1301"/>
                </a:lnTo>
                <a:lnTo>
                  <a:pt x="1128" y="1290"/>
                </a:lnTo>
                <a:lnTo>
                  <a:pt x="1126" y="1289"/>
                </a:lnTo>
                <a:lnTo>
                  <a:pt x="1126" y="1287"/>
                </a:lnTo>
                <a:lnTo>
                  <a:pt x="1126" y="1283"/>
                </a:lnTo>
                <a:lnTo>
                  <a:pt x="1128" y="1277"/>
                </a:lnTo>
                <a:lnTo>
                  <a:pt x="1129" y="1274"/>
                </a:lnTo>
                <a:lnTo>
                  <a:pt x="1129" y="1272"/>
                </a:lnTo>
                <a:lnTo>
                  <a:pt x="1128" y="1271"/>
                </a:lnTo>
                <a:lnTo>
                  <a:pt x="1126" y="1268"/>
                </a:lnTo>
                <a:lnTo>
                  <a:pt x="1125" y="1265"/>
                </a:lnTo>
                <a:lnTo>
                  <a:pt x="1125" y="1262"/>
                </a:lnTo>
                <a:lnTo>
                  <a:pt x="1125" y="1257"/>
                </a:lnTo>
                <a:lnTo>
                  <a:pt x="1128" y="1252"/>
                </a:lnTo>
                <a:lnTo>
                  <a:pt x="1126" y="1249"/>
                </a:lnTo>
                <a:lnTo>
                  <a:pt x="1125" y="1245"/>
                </a:lnTo>
                <a:lnTo>
                  <a:pt x="1123" y="1243"/>
                </a:lnTo>
                <a:lnTo>
                  <a:pt x="1122" y="1242"/>
                </a:lnTo>
                <a:lnTo>
                  <a:pt x="1119" y="1239"/>
                </a:lnTo>
                <a:lnTo>
                  <a:pt x="1116" y="1236"/>
                </a:lnTo>
                <a:lnTo>
                  <a:pt x="1116" y="1233"/>
                </a:lnTo>
                <a:lnTo>
                  <a:pt x="1113" y="1230"/>
                </a:lnTo>
                <a:lnTo>
                  <a:pt x="1111" y="1225"/>
                </a:lnTo>
                <a:lnTo>
                  <a:pt x="1110" y="1224"/>
                </a:lnTo>
                <a:lnTo>
                  <a:pt x="1108" y="1216"/>
                </a:lnTo>
                <a:lnTo>
                  <a:pt x="1108" y="1213"/>
                </a:lnTo>
                <a:lnTo>
                  <a:pt x="1108" y="1204"/>
                </a:lnTo>
                <a:lnTo>
                  <a:pt x="1111" y="1201"/>
                </a:lnTo>
                <a:lnTo>
                  <a:pt x="1114" y="1198"/>
                </a:lnTo>
                <a:lnTo>
                  <a:pt x="1116" y="1195"/>
                </a:lnTo>
                <a:lnTo>
                  <a:pt x="1117" y="1193"/>
                </a:lnTo>
                <a:lnTo>
                  <a:pt x="1117" y="1190"/>
                </a:lnTo>
                <a:lnTo>
                  <a:pt x="1117" y="1189"/>
                </a:lnTo>
                <a:lnTo>
                  <a:pt x="1116" y="1186"/>
                </a:lnTo>
                <a:lnTo>
                  <a:pt x="1117" y="1183"/>
                </a:lnTo>
                <a:lnTo>
                  <a:pt x="1117" y="1178"/>
                </a:lnTo>
                <a:lnTo>
                  <a:pt x="1117" y="1177"/>
                </a:lnTo>
                <a:lnTo>
                  <a:pt x="1117" y="1171"/>
                </a:lnTo>
                <a:lnTo>
                  <a:pt x="1117" y="1168"/>
                </a:lnTo>
                <a:lnTo>
                  <a:pt x="1117" y="1165"/>
                </a:lnTo>
                <a:lnTo>
                  <a:pt x="1117" y="1163"/>
                </a:lnTo>
                <a:lnTo>
                  <a:pt x="1119" y="1159"/>
                </a:lnTo>
                <a:lnTo>
                  <a:pt x="1119" y="1157"/>
                </a:lnTo>
                <a:lnTo>
                  <a:pt x="1120" y="1153"/>
                </a:lnTo>
                <a:lnTo>
                  <a:pt x="1122" y="1148"/>
                </a:lnTo>
                <a:lnTo>
                  <a:pt x="1122" y="1146"/>
                </a:lnTo>
                <a:lnTo>
                  <a:pt x="1123" y="1145"/>
                </a:lnTo>
                <a:lnTo>
                  <a:pt x="1123" y="1143"/>
                </a:lnTo>
                <a:lnTo>
                  <a:pt x="1125" y="1142"/>
                </a:lnTo>
                <a:lnTo>
                  <a:pt x="1128" y="1142"/>
                </a:lnTo>
                <a:lnTo>
                  <a:pt x="1135" y="1142"/>
                </a:lnTo>
                <a:lnTo>
                  <a:pt x="1137" y="1140"/>
                </a:lnTo>
                <a:lnTo>
                  <a:pt x="1139" y="1139"/>
                </a:lnTo>
                <a:lnTo>
                  <a:pt x="1143" y="1136"/>
                </a:lnTo>
                <a:lnTo>
                  <a:pt x="1145" y="1131"/>
                </a:lnTo>
                <a:lnTo>
                  <a:pt x="1146" y="1127"/>
                </a:lnTo>
                <a:lnTo>
                  <a:pt x="1146" y="1125"/>
                </a:lnTo>
                <a:lnTo>
                  <a:pt x="1146" y="1122"/>
                </a:lnTo>
                <a:lnTo>
                  <a:pt x="1145" y="1119"/>
                </a:lnTo>
                <a:lnTo>
                  <a:pt x="1143" y="1116"/>
                </a:lnTo>
                <a:lnTo>
                  <a:pt x="1142" y="1115"/>
                </a:lnTo>
                <a:lnTo>
                  <a:pt x="1142" y="1112"/>
                </a:lnTo>
                <a:lnTo>
                  <a:pt x="1143" y="1110"/>
                </a:lnTo>
                <a:lnTo>
                  <a:pt x="1145" y="1109"/>
                </a:lnTo>
                <a:lnTo>
                  <a:pt x="1145" y="1107"/>
                </a:lnTo>
                <a:lnTo>
                  <a:pt x="1146" y="1106"/>
                </a:lnTo>
                <a:lnTo>
                  <a:pt x="1146" y="1104"/>
                </a:lnTo>
                <a:lnTo>
                  <a:pt x="1148" y="1103"/>
                </a:lnTo>
                <a:lnTo>
                  <a:pt x="1151" y="1101"/>
                </a:lnTo>
                <a:lnTo>
                  <a:pt x="1152" y="1100"/>
                </a:lnTo>
                <a:lnTo>
                  <a:pt x="1155" y="1095"/>
                </a:lnTo>
                <a:lnTo>
                  <a:pt x="1155" y="1093"/>
                </a:lnTo>
                <a:lnTo>
                  <a:pt x="1157" y="1092"/>
                </a:lnTo>
                <a:lnTo>
                  <a:pt x="1158" y="1090"/>
                </a:lnTo>
                <a:lnTo>
                  <a:pt x="1160" y="1089"/>
                </a:lnTo>
                <a:lnTo>
                  <a:pt x="1161" y="1087"/>
                </a:lnTo>
                <a:lnTo>
                  <a:pt x="1163" y="1086"/>
                </a:lnTo>
                <a:lnTo>
                  <a:pt x="1164" y="1084"/>
                </a:lnTo>
                <a:lnTo>
                  <a:pt x="1164" y="1081"/>
                </a:lnTo>
                <a:lnTo>
                  <a:pt x="1166" y="1078"/>
                </a:lnTo>
                <a:lnTo>
                  <a:pt x="1167" y="1078"/>
                </a:lnTo>
                <a:lnTo>
                  <a:pt x="1169" y="1078"/>
                </a:lnTo>
                <a:lnTo>
                  <a:pt x="1170" y="1078"/>
                </a:lnTo>
                <a:lnTo>
                  <a:pt x="1173" y="1078"/>
                </a:lnTo>
                <a:lnTo>
                  <a:pt x="1175" y="1077"/>
                </a:lnTo>
                <a:lnTo>
                  <a:pt x="1176" y="1074"/>
                </a:lnTo>
                <a:lnTo>
                  <a:pt x="1178" y="1074"/>
                </a:lnTo>
                <a:lnTo>
                  <a:pt x="1178" y="1072"/>
                </a:lnTo>
                <a:lnTo>
                  <a:pt x="1179" y="1071"/>
                </a:lnTo>
                <a:lnTo>
                  <a:pt x="1179" y="1068"/>
                </a:lnTo>
                <a:lnTo>
                  <a:pt x="1182" y="1068"/>
                </a:lnTo>
                <a:lnTo>
                  <a:pt x="1184" y="1066"/>
                </a:lnTo>
                <a:lnTo>
                  <a:pt x="1187" y="1062"/>
                </a:lnTo>
                <a:lnTo>
                  <a:pt x="1188" y="1062"/>
                </a:lnTo>
                <a:lnTo>
                  <a:pt x="1188" y="1060"/>
                </a:lnTo>
                <a:lnTo>
                  <a:pt x="1188" y="1059"/>
                </a:lnTo>
                <a:lnTo>
                  <a:pt x="1190" y="1057"/>
                </a:lnTo>
                <a:lnTo>
                  <a:pt x="1190" y="1056"/>
                </a:lnTo>
                <a:lnTo>
                  <a:pt x="1188" y="1053"/>
                </a:lnTo>
                <a:lnTo>
                  <a:pt x="1188" y="1051"/>
                </a:lnTo>
                <a:lnTo>
                  <a:pt x="1190" y="1048"/>
                </a:lnTo>
                <a:lnTo>
                  <a:pt x="1193" y="1045"/>
                </a:lnTo>
                <a:lnTo>
                  <a:pt x="1196" y="1044"/>
                </a:lnTo>
                <a:lnTo>
                  <a:pt x="1199" y="1042"/>
                </a:lnTo>
                <a:lnTo>
                  <a:pt x="1200" y="1040"/>
                </a:lnTo>
                <a:lnTo>
                  <a:pt x="1202" y="1040"/>
                </a:lnTo>
                <a:lnTo>
                  <a:pt x="1203" y="1037"/>
                </a:lnTo>
                <a:lnTo>
                  <a:pt x="1203" y="1034"/>
                </a:lnTo>
                <a:lnTo>
                  <a:pt x="1205" y="1031"/>
                </a:lnTo>
                <a:lnTo>
                  <a:pt x="1205" y="1030"/>
                </a:lnTo>
                <a:lnTo>
                  <a:pt x="1206" y="1028"/>
                </a:lnTo>
                <a:lnTo>
                  <a:pt x="1208" y="1027"/>
                </a:lnTo>
                <a:lnTo>
                  <a:pt x="1209" y="1022"/>
                </a:lnTo>
                <a:lnTo>
                  <a:pt x="1211" y="1021"/>
                </a:lnTo>
                <a:lnTo>
                  <a:pt x="1218" y="1018"/>
                </a:lnTo>
                <a:lnTo>
                  <a:pt x="1220" y="1018"/>
                </a:lnTo>
                <a:lnTo>
                  <a:pt x="1223" y="1018"/>
                </a:lnTo>
                <a:lnTo>
                  <a:pt x="1224" y="1018"/>
                </a:lnTo>
                <a:lnTo>
                  <a:pt x="1226" y="1018"/>
                </a:lnTo>
                <a:lnTo>
                  <a:pt x="1227" y="1018"/>
                </a:lnTo>
                <a:lnTo>
                  <a:pt x="1231" y="1019"/>
                </a:lnTo>
                <a:lnTo>
                  <a:pt x="1234" y="1019"/>
                </a:lnTo>
                <a:lnTo>
                  <a:pt x="1238" y="1018"/>
                </a:lnTo>
                <a:lnTo>
                  <a:pt x="1240" y="1018"/>
                </a:lnTo>
                <a:lnTo>
                  <a:pt x="1243" y="1016"/>
                </a:lnTo>
                <a:lnTo>
                  <a:pt x="1250" y="1012"/>
                </a:lnTo>
                <a:lnTo>
                  <a:pt x="1255" y="1007"/>
                </a:lnTo>
                <a:lnTo>
                  <a:pt x="1259" y="998"/>
                </a:lnTo>
                <a:lnTo>
                  <a:pt x="1264" y="994"/>
                </a:lnTo>
                <a:lnTo>
                  <a:pt x="1268" y="992"/>
                </a:lnTo>
                <a:lnTo>
                  <a:pt x="1270" y="991"/>
                </a:lnTo>
                <a:lnTo>
                  <a:pt x="1270" y="987"/>
                </a:lnTo>
                <a:lnTo>
                  <a:pt x="1270" y="986"/>
                </a:lnTo>
                <a:lnTo>
                  <a:pt x="1270" y="983"/>
                </a:lnTo>
                <a:lnTo>
                  <a:pt x="1273" y="980"/>
                </a:lnTo>
                <a:lnTo>
                  <a:pt x="1274" y="978"/>
                </a:lnTo>
                <a:lnTo>
                  <a:pt x="1279" y="975"/>
                </a:lnTo>
                <a:lnTo>
                  <a:pt x="1285" y="972"/>
                </a:lnTo>
                <a:lnTo>
                  <a:pt x="1289" y="971"/>
                </a:lnTo>
                <a:lnTo>
                  <a:pt x="1291" y="969"/>
                </a:lnTo>
                <a:lnTo>
                  <a:pt x="1297" y="966"/>
                </a:lnTo>
                <a:lnTo>
                  <a:pt x="1301" y="966"/>
                </a:lnTo>
                <a:lnTo>
                  <a:pt x="1304" y="965"/>
                </a:lnTo>
                <a:lnTo>
                  <a:pt x="1309" y="962"/>
                </a:lnTo>
                <a:lnTo>
                  <a:pt x="1310" y="960"/>
                </a:lnTo>
                <a:lnTo>
                  <a:pt x="1315" y="960"/>
                </a:lnTo>
                <a:lnTo>
                  <a:pt x="1319" y="960"/>
                </a:lnTo>
                <a:lnTo>
                  <a:pt x="1326" y="960"/>
                </a:lnTo>
                <a:lnTo>
                  <a:pt x="1329" y="960"/>
                </a:lnTo>
                <a:lnTo>
                  <a:pt x="1330" y="959"/>
                </a:lnTo>
                <a:lnTo>
                  <a:pt x="1333" y="959"/>
                </a:lnTo>
                <a:lnTo>
                  <a:pt x="1336" y="956"/>
                </a:lnTo>
                <a:lnTo>
                  <a:pt x="1342" y="951"/>
                </a:lnTo>
                <a:lnTo>
                  <a:pt x="1344" y="945"/>
                </a:lnTo>
                <a:lnTo>
                  <a:pt x="1345" y="945"/>
                </a:lnTo>
                <a:lnTo>
                  <a:pt x="1350" y="942"/>
                </a:lnTo>
                <a:lnTo>
                  <a:pt x="1354" y="942"/>
                </a:lnTo>
                <a:lnTo>
                  <a:pt x="1359" y="941"/>
                </a:lnTo>
                <a:lnTo>
                  <a:pt x="1363" y="936"/>
                </a:lnTo>
                <a:lnTo>
                  <a:pt x="1366" y="934"/>
                </a:lnTo>
                <a:lnTo>
                  <a:pt x="1368" y="934"/>
                </a:lnTo>
                <a:lnTo>
                  <a:pt x="1375" y="938"/>
                </a:lnTo>
                <a:lnTo>
                  <a:pt x="1378" y="939"/>
                </a:lnTo>
                <a:lnTo>
                  <a:pt x="1380" y="938"/>
                </a:lnTo>
                <a:lnTo>
                  <a:pt x="1381" y="938"/>
                </a:lnTo>
                <a:lnTo>
                  <a:pt x="1386" y="931"/>
                </a:lnTo>
                <a:lnTo>
                  <a:pt x="1390" y="925"/>
                </a:lnTo>
                <a:lnTo>
                  <a:pt x="1395" y="925"/>
                </a:lnTo>
                <a:lnTo>
                  <a:pt x="1399" y="930"/>
                </a:lnTo>
                <a:lnTo>
                  <a:pt x="1402" y="931"/>
                </a:lnTo>
                <a:lnTo>
                  <a:pt x="1410" y="930"/>
                </a:lnTo>
                <a:lnTo>
                  <a:pt x="1413" y="930"/>
                </a:lnTo>
                <a:lnTo>
                  <a:pt x="1416" y="928"/>
                </a:lnTo>
                <a:lnTo>
                  <a:pt x="1418" y="924"/>
                </a:lnTo>
                <a:lnTo>
                  <a:pt x="1419" y="922"/>
                </a:lnTo>
                <a:lnTo>
                  <a:pt x="1425" y="918"/>
                </a:lnTo>
                <a:lnTo>
                  <a:pt x="1427" y="918"/>
                </a:lnTo>
                <a:lnTo>
                  <a:pt x="1431" y="915"/>
                </a:lnTo>
                <a:lnTo>
                  <a:pt x="1437" y="915"/>
                </a:lnTo>
                <a:lnTo>
                  <a:pt x="1451" y="916"/>
                </a:lnTo>
                <a:lnTo>
                  <a:pt x="1458" y="916"/>
                </a:lnTo>
                <a:lnTo>
                  <a:pt x="1460" y="915"/>
                </a:lnTo>
                <a:lnTo>
                  <a:pt x="1460" y="910"/>
                </a:lnTo>
                <a:lnTo>
                  <a:pt x="1458" y="906"/>
                </a:lnTo>
                <a:lnTo>
                  <a:pt x="1457" y="903"/>
                </a:lnTo>
                <a:lnTo>
                  <a:pt x="1457" y="901"/>
                </a:lnTo>
                <a:lnTo>
                  <a:pt x="1461" y="898"/>
                </a:lnTo>
                <a:lnTo>
                  <a:pt x="1464" y="897"/>
                </a:lnTo>
                <a:lnTo>
                  <a:pt x="1466" y="895"/>
                </a:lnTo>
                <a:lnTo>
                  <a:pt x="1469" y="895"/>
                </a:lnTo>
                <a:lnTo>
                  <a:pt x="1473" y="895"/>
                </a:lnTo>
                <a:lnTo>
                  <a:pt x="1475" y="895"/>
                </a:lnTo>
                <a:lnTo>
                  <a:pt x="1481" y="891"/>
                </a:lnTo>
                <a:lnTo>
                  <a:pt x="1482" y="889"/>
                </a:lnTo>
                <a:lnTo>
                  <a:pt x="1484" y="886"/>
                </a:lnTo>
                <a:lnTo>
                  <a:pt x="1487" y="881"/>
                </a:lnTo>
                <a:lnTo>
                  <a:pt x="1490" y="878"/>
                </a:lnTo>
                <a:lnTo>
                  <a:pt x="1494" y="878"/>
                </a:lnTo>
                <a:lnTo>
                  <a:pt x="1497" y="875"/>
                </a:lnTo>
                <a:lnTo>
                  <a:pt x="1502" y="871"/>
                </a:lnTo>
                <a:lnTo>
                  <a:pt x="1505" y="865"/>
                </a:lnTo>
                <a:lnTo>
                  <a:pt x="1507" y="862"/>
                </a:lnTo>
                <a:lnTo>
                  <a:pt x="1510" y="857"/>
                </a:lnTo>
                <a:lnTo>
                  <a:pt x="1516" y="853"/>
                </a:lnTo>
                <a:lnTo>
                  <a:pt x="1519" y="850"/>
                </a:lnTo>
                <a:lnTo>
                  <a:pt x="1529" y="844"/>
                </a:lnTo>
                <a:lnTo>
                  <a:pt x="1543" y="839"/>
                </a:lnTo>
                <a:lnTo>
                  <a:pt x="1552" y="838"/>
                </a:lnTo>
                <a:lnTo>
                  <a:pt x="1562" y="836"/>
                </a:lnTo>
                <a:lnTo>
                  <a:pt x="1579" y="835"/>
                </a:lnTo>
                <a:lnTo>
                  <a:pt x="1586" y="827"/>
                </a:lnTo>
                <a:lnTo>
                  <a:pt x="1594" y="825"/>
                </a:lnTo>
                <a:lnTo>
                  <a:pt x="1597" y="825"/>
                </a:lnTo>
                <a:lnTo>
                  <a:pt x="1600" y="824"/>
                </a:lnTo>
                <a:lnTo>
                  <a:pt x="1603" y="824"/>
                </a:lnTo>
                <a:lnTo>
                  <a:pt x="1611" y="824"/>
                </a:lnTo>
                <a:lnTo>
                  <a:pt x="1617" y="824"/>
                </a:lnTo>
                <a:lnTo>
                  <a:pt x="1623" y="824"/>
                </a:lnTo>
                <a:lnTo>
                  <a:pt x="1627" y="821"/>
                </a:lnTo>
                <a:lnTo>
                  <a:pt x="1632" y="819"/>
                </a:lnTo>
                <a:lnTo>
                  <a:pt x="1635" y="816"/>
                </a:lnTo>
                <a:lnTo>
                  <a:pt x="1639" y="812"/>
                </a:lnTo>
                <a:lnTo>
                  <a:pt x="1645" y="809"/>
                </a:lnTo>
                <a:lnTo>
                  <a:pt x="1648" y="807"/>
                </a:lnTo>
                <a:lnTo>
                  <a:pt x="1651" y="806"/>
                </a:lnTo>
                <a:lnTo>
                  <a:pt x="1654" y="804"/>
                </a:lnTo>
                <a:lnTo>
                  <a:pt x="1656" y="801"/>
                </a:lnTo>
                <a:lnTo>
                  <a:pt x="1662" y="797"/>
                </a:lnTo>
                <a:lnTo>
                  <a:pt x="1666" y="797"/>
                </a:lnTo>
                <a:lnTo>
                  <a:pt x="1671" y="797"/>
                </a:lnTo>
                <a:lnTo>
                  <a:pt x="1672" y="792"/>
                </a:lnTo>
                <a:lnTo>
                  <a:pt x="1674" y="786"/>
                </a:lnTo>
                <a:lnTo>
                  <a:pt x="1672" y="783"/>
                </a:lnTo>
                <a:lnTo>
                  <a:pt x="1672" y="782"/>
                </a:lnTo>
                <a:lnTo>
                  <a:pt x="1671" y="782"/>
                </a:lnTo>
                <a:lnTo>
                  <a:pt x="1671" y="780"/>
                </a:lnTo>
                <a:lnTo>
                  <a:pt x="1671" y="779"/>
                </a:lnTo>
                <a:lnTo>
                  <a:pt x="1671" y="775"/>
                </a:lnTo>
                <a:lnTo>
                  <a:pt x="1669" y="775"/>
                </a:lnTo>
                <a:lnTo>
                  <a:pt x="1669" y="774"/>
                </a:lnTo>
                <a:lnTo>
                  <a:pt x="1668" y="772"/>
                </a:lnTo>
                <a:lnTo>
                  <a:pt x="1668" y="771"/>
                </a:lnTo>
                <a:lnTo>
                  <a:pt x="1668" y="769"/>
                </a:lnTo>
                <a:lnTo>
                  <a:pt x="1668" y="768"/>
                </a:lnTo>
                <a:lnTo>
                  <a:pt x="1666" y="766"/>
                </a:lnTo>
                <a:lnTo>
                  <a:pt x="1665" y="766"/>
                </a:lnTo>
                <a:lnTo>
                  <a:pt x="1665" y="763"/>
                </a:lnTo>
                <a:lnTo>
                  <a:pt x="1663" y="762"/>
                </a:lnTo>
                <a:lnTo>
                  <a:pt x="1663" y="760"/>
                </a:lnTo>
                <a:lnTo>
                  <a:pt x="1662" y="759"/>
                </a:lnTo>
                <a:lnTo>
                  <a:pt x="1662" y="757"/>
                </a:lnTo>
                <a:lnTo>
                  <a:pt x="1662" y="756"/>
                </a:lnTo>
                <a:lnTo>
                  <a:pt x="1660" y="756"/>
                </a:lnTo>
                <a:lnTo>
                  <a:pt x="1660" y="754"/>
                </a:lnTo>
                <a:lnTo>
                  <a:pt x="1659" y="753"/>
                </a:lnTo>
                <a:lnTo>
                  <a:pt x="1659" y="751"/>
                </a:lnTo>
                <a:lnTo>
                  <a:pt x="1659" y="748"/>
                </a:lnTo>
                <a:lnTo>
                  <a:pt x="1659" y="745"/>
                </a:lnTo>
                <a:lnTo>
                  <a:pt x="1659" y="744"/>
                </a:lnTo>
                <a:lnTo>
                  <a:pt x="1659" y="742"/>
                </a:lnTo>
                <a:lnTo>
                  <a:pt x="1659" y="741"/>
                </a:lnTo>
                <a:lnTo>
                  <a:pt x="1657" y="739"/>
                </a:lnTo>
                <a:lnTo>
                  <a:pt x="1656" y="739"/>
                </a:lnTo>
                <a:lnTo>
                  <a:pt x="1656" y="735"/>
                </a:lnTo>
                <a:lnTo>
                  <a:pt x="1654" y="733"/>
                </a:lnTo>
                <a:lnTo>
                  <a:pt x="1654" y="732"/>
                </a:lnTo>
                <a:lnTo>
                  <a:pt x="1656" y="732"/>
                </a:lnTo>
                <a:lnTo>
                  <a:pt x="1656" y="730"/>
                </a:lnTo>
                <a:lnTo>
                  <a:pt x="1654" y="729"/>
                </a:lnTo>
                <a:lnTo>
                  <a:pt x="1656" y="727"/>
                </a:lnTo>
                <a:lnTo>
                  <a:pt x="1654" y="727"/>
                </a:lnTo>
                <a:lnTo>
                  <a:pt x="1654" y="726"/>
                </a:lnTo>
                <a:lnTo>
                  <a:pt x="1654" y="724"/>
                </a:lnTo>
                <a:lnTo>
                  <a:pt x="1656" y="722"/>
                </a:lnTo>
                <a:lnTo>
                  <a:pt x="1657" y="718"/>
                </a:lnTo>
                <a:lnTo>
                  <a:pt x="1656" y="716"/>
                </a:lnTo>
                <a:lnTo>
                  <a:pt x="1656" y="713"/>
                </a:lnTo>
                <a:lnTo>
                  <a:pt x="1656" y="712"/>
                </a:lnTo>
                <a:lnTo>
                  <a:pt x="1654" y="709"/>
                </a:lnTo>
                <a:lnTo>
                  <a:pt x="1654" y="706"/>
                </a:lnTo>
                <a:lnTo>
                  <a:pt x="1653" y="704"/>
                </a:lnTo>
                <a:lnTo>
                  <a:pt x="1653" y="703"/>
                </a:lnTo>
                <a:lnTo>
                  <a:pt x="1653" y="701"/>
                </a:lnTo>
                <a:lnTo>
                  <a:pt x="1651" y="700"/>
                </a:lnTo>
                <a:lnTo>
                  <a:pt x="1653" y="698"/>
                </a:lnTo>
                <a:lnTo>
                  <a:pt x="1653" y="697"/>
                </a:lnTo>
                <a:lnTo>
                  <a:pt x="1651" y="697"/>
                </a:lnTo>
                <a:lnTo>
                  <a:pt x="1653" y="695"/>
                </a:lnTo>
                <a:lnTo>
                  <a:pt x="1651" y="694"/>
                </a:lnTo>
                <a:lnTo>
                  <a:pt x="1704" y="692"/>
                </a:lnTo>
                <a:lnTo>
                  <a:pt x="1722" y="703"/>
                </a:lnTo>
                <a:lnTo>
                  <a:pt x="1722" y="700"/>
                </a:lnTo>
                <a:lnTo>
                  <a:pt x="1721" y="700"/>
                </a:lnTo>
                <a:lnTo>
                  <a:pt x="1722" y="695"/>
                </a:lnTo>
                <a:lnTo>
                  <a:pt x="1724" y="694"/>
                </a:lnTo>
                <a:lnTo>
                  <a:pt x="1724" y="692"/>
                </a:lnTo>
                <a:lnTo>
                  <a:pt x="1725" y="689"/>
                </a:lnTo>
                <a:lnTo>
                  <a:pt x="1727" y="686"/>
                </a:lnTo>
                <a:lnTo>
                  <a:pt x="1728" y="686"/>
                </a:lnTo>
                <a:lnTo>
                  <a:pt x="1730" y="680"/>
                </a:lnTo>
                <a:lnTo>
                  <a:pt x="1730" y="677"/>
                </a:lnTo>
                <a:lnTo>
                  <a:pt x="1730" y="671"/>
                </a:lnTo>
                <a:lnTo>
                  <a:pt x="1730" y="669"/>
                </a:lnTo>
                <a:lnTo>
                  <a:pt x="1728" y="668"/>
                </a:lnTo>
                <a:lnTo>
                  <a:pt x="1728" y="663"/>
                </a:lnTo>
                <a:lnTo>
                  <a:pt x="1752" y="666"/>
                </a:lnTo>
                <a:lnTo>
                  <a:pt x="1758" y="663"/>
                </a:lnTo>
                <a:lnTo>
                  <a:pt x="1764" y="659"/>
                </a:lnTo>
                <a:lnTo>
                  <a:pt x="1766" y="645"/>
                </a:lnTo>
                <a:lnTo>
                  <a:pt x="1769" y="626"/>
                </a:lnTo>
                <a:lnTo>
                  <a:pt x="1769" y="624"/>
                </a:lnTo>
                <a:lnTo>
                  <a:pt x="1763" y="606"/>
                </a:lnTo>
                <a:lnTo>
                  <a:pt x="1758" y="582"/>
                </a:lnTo>
                <a:lnTo>
                  <a:pt x="1755" y="580"/>
                </a:lnTo>
                <a:lnTo>
                  <a:pt x="1758" y="573"/>
                </a:lnTo>
                <a:lnTo>
                  <a:pt x="1758" y="571"/>
                </a:lnTo>
                <a:lnTo>
                  <a:pt x="1757" y="571"/>
                </a:lnTo>
                <a:lnTo>
                  <a:pt x="1754" y="567"/>
                </a:lnTo>
                <a:lnTo>
                  <a:pt x="1754" y="557"/>
                </a:lnTo>
                <a:lnTo>
                  <a:pt x="1754" y="556"/>
                </a:lnTo>
                <a:lnTo>
                  <a:pt x="1760" y="559"/>
                </a:lnTo>
                <a:lnTo>
                  <a:pt x="1764" y="535"/>
                </a:lnTo>
                <a:lnTo>
                  <a:pt x="1784" y="509"/>
                </a:lnTo>
                <a:lnTo>
                  <a:pt x="1792" y="492"/>
                </a:lnTo>
                <a:lnTo>
                  <a:pt x="1795" y="480"/>
                </a:lnTo>
                <a:lnTo>
                  <a:pt x="1793" y="456"/>
                </a:lnTo>
                <a:lnTo>
                  <a:pt x="1790" y="450"/>
                </a:lnTo>
                <a:lnTo>
                  <a:pt x="1786" y="436"/>
                </a:lnTo>
                <a:lnTo>
                  <a:pt x="1786" y="423"/>
                </a:lnTo>
                <a:lnTo>
                  <a:pt x="1776" y="409"/>
                </a:lnTo>
                <a:lnTo>
                  <a:pt x="1769" y="398"/>
                </a:lnTo>
                <a:lnTo>
                  <a:pt x="1760" y="383"/>
                </a:lnTo>
                <a:lnTo>
                  <a:pt x="1790" y="377"/>
                </a:lnTo>
                <a:lnTo>
                  <a:pt x="1792" y="376"/>
                </a:lnTo>
                <a:lnTo>
                  <a:pt x="1793" y="365"/>
                </a:lnTo>
                <a:lnTo>
                  <a:pt x="1792" y="347"/>
                </a:lnTo>
                <a:lnTo>
                  <a:pt x="1793" y="336"/>
                </a:lnTo>
                <a:lnTo>
                  <a:pt x="1804" y="333"/>
                </a:lnTo>
                <a:lnTo>
                  <a:pt x="1804" y="330"/>
                </a:lnTo>
                <a:lnTo>
                  <a:pt x="1804" y="327"/>
                </a:lnTo>
                <a:lnTo>
                  <a:pt x="1807" y="323"/>
                </a:lnTo>
                <a:lnTo>
                  <a:pt x="1811" y="317"/>
                </a:lnTo>
                <a:lnTo>
                  <a:pt x="1819" y="312"/>
                </a:lnTo>
                <a:lnTo>
                  <a:pt x="1825" y="306"/>
                </a:lnTo>
                <a:lnTo>
                  <a:pt x="1829" y="295"/>
                </a:lnTo>
                <a:lnTo>
                  <a:pt x="1832" y="291"/>
                </a:lnTo>
                <a:lnTo>
                  <a:pt x="1832" y="285"/>
                </a:lnTo>
                <a:lnTo>
                  <a:pt x="1832" y="280"/>
                </a:lnTo>
                <a:lnTo>
                  <a:pt x="1837" y="270"/>
                </a:lnTo>
                <a:lnTo>
                  <a:pt x="1837" y="264"/>
                </a:lnTo>
                <a:lnTo>
                  <a:pt x="1840" y="255"/>
                </a:lnTo>
                <a:lnTo>
                  <a:pt x="1840" y="248"/>
                </a:lnTo>
                <a:lnTo>
                  <a:pt x="1840" y="241"/>
                </a:lnTo>
                <a:lnTo>
                  <a:pt x="1841" y="236"/>
                </a:lnTo>
                <a:lnTo>
                  <a:pt x="1843" y="230"/>
                </a:lnTo>
                <a:lnTo>
                  <a:pt x="1852" y="218"/>
                </a:lnTo>
                <a:lnTo>
                  <a:pt x="1855" y="212"/>
                </a:lnTo>
                <a:lnTo>
                  <a:pt x="1864" y="182"/>
                </a:lnTo>
                <a:lnTo>
                  <a:pt x="1874" y="168"/>
                </a:lnTo>
                <a:lnTo>
                  <a:pt x="1888" y="159"/>
                </a:lnTo>
                <a:lnTo>
                  <a:pt x="1906" y="155"/>
                </a:lnTo>
                <a:lnTo>
                  <a:pt x="1936" y="146"/>
                </a:lnTo>
                <a:lnTo>
                  <a:pt x="1979" y="129"/>
                </a:lnTo>
                <a:lnTo>
                  <a:pt x="2012" y="124"/>
                </a:lnTo>
                <a:lnTo>
                  <a:pt x="2054" y="121"/>
                </a:lnTo>
                <a:lnTo>
                  <a:pt x="2125" y="118"/>
                </a:lnTo>
                <a:lnTo>
                  <a:pt x="2128" y="118"/>
                </a:lnTo>
                <a:lnTo>
                  <a:pt x="2160" y="102"/>
                </a:lnTo>
                <a:lnTo>
                  <a:pt x="2236" y="44"/>
                </a:lnTo>
                <a:lnTo>
                  <a:pt x="2336" y="9"/>
                </a:lnTo>
                <a:lnTo>
                  <a:pt x="2353" y="0"/>
                </a:lnTo>
                <a:lnTo>
                  <a:pt x="2374" y="2"/>
                </a:lnTo>
                <a:lnTo>
                  <a:pt x="2386" y="12"/>
                </a:lnTo>
                <a:lnTo>
                  <a:pt x="2402" y="23"/>
                </a:lnTo>
                <a:lnTo>
                  <a:pt x="2404" y="23"/>
                </a:lnTo>
                <a:lnTo>
                  <a:pt x="2410" y="44"/>
                </a:lnTo>
                <a:lnTo>
                  <a:pt x="2414" y="47"/>
                </a:lnTo>
                <a:lnTo>
                  <a:pt x="2414" y="64"/>
                </a:lnTo>
                <a:lnTo>
                  <a:pt x="2420" y="76"/>
                </a:lnTo>
                <a:lnTo>
                  <a:pt x="2422" y="80"/>
                </a:lnTo>
                <a:lnTo>
                  <a:pt x="2423" y="93"/>
                </a:lnTo>
                <a:lnTo>
                  <a:pt x="2425" y="96"/>
                </a:lnTo>
                <a:lnTo>
                  <a:pt x="2425" y="99"/>
                </a:lnTo>
                <a:lnTo>
                  <a:pt x="2426" y="102"/>
                </a:lnTo>
                <a:lnTo>
                  <a:pt x="2430" y="105"/>
                </a:lnTo>
                <a:lnTo>
                  <a:pt x="2437" y="114"/>
                </a:lnTo>
                <a:lnTo>
                  <a:pt x="2440" y="115"/>
                </a:lnTo>
                <a:lnTo>
                  <a:pt x="2442" y="123"/>
                </a:lnTo>
                <a:lnTo>
                  <a:pt x="2443" y="126"/>
                </a:lnTo>
                <a:lnTo>
                  <a:pt x="2445" y="127"/>
                </a:lnTo>
                <a:lnTo>
                  <a:pt x="2446" y="132"/>
                </a:lnTo>
                <a:lnTo>
                  <a:pt x="2449" y="135"/>
                </a:lnTo>
                <a:lnTo>
                  <a:pt x="2455" y="142"/>
                </a:lnTo>
                <a:lnTo>
                  <a:pt x="2457" y="146"/>
                </a:lnTo>
                <a:lnTo>
                  <a:pt x="2460" y="150"/>
                </a:lnTo>
                <a:lnTo>
                  <a:pt x="2461" y="153"/>
                </a:lnTo>
                <a:lnTo>
                  <a:pt x="2461" y="156"/>
                </a:lnTo>
                <a:lnTo>
                  <a:pt x="2463" y="159"/>
                </a:lnTo>
                <a:lnTo>
                  <a:pt x="2464" y="161"/>
                </a:lnTo>
                <a:lnTo>
                  <a:pt x="2467" y="164"/>
                </a:lnTo>
                <a:lnTo>
                  <a:pt x="2478" y="168"/>
                </a:lnTo>
                <a:lnTo>
                  <a:pt x="2481" y="174"/>
                </a:lnTo>
                <a:lnTo>
                  <a:pt x="2481" y="177"/>
                </a:lnTo>
                <a:lnTo>
                  <a:pt x="2482" y="185"/>
                </a:lnTo>
                <a:lnTo>
                  <a:pt x="2484" y="192"/>
                </a:lnTo>
                <a:lnTo>
                  <a:pt x="2485" y="195"/>
                </a:lnTo>
                <a:lnTo>
                  <a:pt x="2487" y="200"/>
                </a:lnTo>
                <a:lnTo>
                  <a:pt x="2491" y="206"/>
                </a:lnTo>
                <a:lnTo>
                  <a:pt x="2494" y="209"/>
                </a:lnTo>
                <a:lnTo>
                  <a:pt x="2496" y="214"/>
                </a:lnTo>
                <a:lnTo>
                  <a:pt x="2497" y="220"/>
                </a:lnTo>
                <a:lnTo>
                  <a:pt x="2499" y="223"/>
                </a:lnTo>
                <a:lnTo>
                  <a:pt x="2502" y="230"/>
                </a:lnTo>
                <a:lnTo>
                  <a:pt x="2502" y="233"/>
                </a:lnTo>
                <a:lnTo>
                  <a:pt x="2506" y="241"/>
                </a:lnTo>
                <a:lnTo>
                  <a:pt x="2508" y="247"/>
                </a:lnTo>
                <a:lnTo>
                  <a:pt x="2508" y="250"/>
                </a:lnTo>
                <a:lnTo>
                  <a:pt x="2508" y="256"/>
                </a:lnTo>
                <a:lnTo>
                  <a:pt x="2508" y="259"/>
                </a:lnTo>
                <a:lnTo>
                  <a:pt x="2518" y="285"/>
                </a:lnTo>
                <a:lnTo>
                  <a:pt x="2531" y="333"/>
                </a:lnTo>
                <a:lnTo>
                  <a:pt x="2552" y="379"/>
                </a:lnTo>
                <a:lnTo>
                  <a:pt x="2579" y="433"/>
                </a:lnTo>
                <a:lnTo>
                  <a:pt x="2610" y="498"/>
                </a:lnTo>
                <a:lnTo>
                  <a:pt x="2645" y="573"/>
                </a:lnTo>
                <a:lnTo>
                  <a:pt x="2653" y="633"/>
                </a:lnTo>
                <a:lnTo>
                  <a:pt x="2650" y="653"/>
                </a:lnTo>
                <a:lnTo>
                  <a:pt x="2651" y="659"/>
                </a:lnTo>
                <a:lnTo>
                  <a:pt x="2641" y="677"/>
                </a:lnTo>
                <a:lnTo>
                  <a:pt x="2579" y="783"/>
                </a:lnTo>
                <a:lnTo>
                  <a:pt x="2582" y="798"/>
                </a:lnTo>
                <a:lnTo>
                  <a:pt x="2568" y="818"/>
                </a:lnTo>
                <a:lnTo>
                  <a:pt x="2561" y="824"/>
                </a:lnTo>
                <a:lnTo>
                  <a:pt x="2550" y="832"/>
                </a:lnTo>
                <a:lnTo>
                  <a:pt x="2529" y="838"/>
                </a:lnTo>
                <a:lnTo>
                  <a:pt x="2512" y="856"/>
                </a:lnTo>
                <a:lnTo>
                  <a:pt x="2506" y="875"/>
                </a:lnTo>
                <a:lnTo>
                  <a:pt x="2506" y="907"/>
                </a:lnTo>
                <a:lnTo>
                  <a:pt x="2506" y="928"/>
                </a:lnTo>
                <a:lnTo>
                  <a:pt x="2499" y="956"/>
                </a:lnTo>
                <a:lnTo>
                  <a:pt x="2499" y="987"/>
                </a:lnTo>
                <a:lnTo>
                  <a:pt x="2505" y="997"/>
                </a:lnTo>
                <a:lnTo>
                  <a:pt x="2506" y="1013"/>
                </a:lnTo>
                <a:lnTo>
                  <a:pt x="2508" y="1022"/>
                </a:lnTo>
                <a:lnTo>
                  <a:pt x="2509" y="1030"/>
                </a:lnTo>
                <a:lnTo>
                  <a:pt x="2509" y="1036"/>
                </a:lnTo>
                <a:lnTo>
                  <a:pt x="2508" y="1044"/>
                </a:lnTo>
                <a:lnTo>
                  <a:pt x="2508" y="1051"/>
                </a:lnTo>
                <a:lnTo>
                  <a:pt x="2506" y="1057"/>
                </a:lnTo>
                <a:lnTo>
                  <a:pt x="2505" y="1068"/>
                </a:lnTo>
                <a:lnTo>
                  <a:pt x="2499" y="1075"/>
                </a:lnTo>
                <a:lnTo>
                  <a:pt x="2496" y="1077"/>
                </a:lnTo>
                <a:lnTo>
                  <a:pt x="2494" y="1080"/>
                </a:lnTo>
                <a:lnTo>
                  <a:pt x="2493" y="1081"/>
                </a:lnTo>
                <a:lnTo>
                  <a:pt x="2490" y="1087"/>
                </a:lnTo>
                <a:lnTo>
                  <a:pt x="2490" y="1092"/>
                </a:lnTo>
                <a:lnTo>
                  <a:pt x="2488" y="1093"/>
                </a:lnTo>
                <a:lnTo>
                  <a:pt x="2482" y="1097"/>
                </a:lnTo>
                <a:lnTo>
                  <a:pt x="2478" y="1097"/>
                </a:lnTo>
                <a:lnTo>
                  <a:pt x="2476" y="1098"/>
                </a:lnTo>
                <a:lnTo>
                  <a:pt x="2475" y="1097"/>
                </a:lnTo>
                <a:lnTo>
                  <a:pt x="2470" y="1101"/>
                </a:lnTo>
                <a:lnTo>
                  <a:pt x="2464" y="1109"/>
                </a:lnTo>
                <a:lnTo>
                  <a:pt x="2457" y="1113"/>
                </a:lnTo>
                <a:lnTo>
                  <a:pt x="2452" y="1118"/>
                </a:lnTo>
                <a:lnTo>
                  <a:pt x="2448" y="1124"/>
                </a:lnTo>
                <a:lnTo>
                  <a:pt x="2445" y="1124"/>
                </a:lnTo>
                <a:lnTo>
                  <a:pt x="2443" y="1124"/>
                </a:lnTo>
                <a:lnTo>
                  <a:pt x="2436" y="1122"/>
                </a:lnTo>
                <a:lnTo>
                  <a:pt x="2431" y="1122"/>
                </a:lnTo>
                <a:lnTo>
                  <a:pt x="2426" y="1122"/>
                </a:lnTo>
                <a:lnTo>
                  <a:pt x="2420" y="1125"/>
                </a:lnTo>
                <a:lnTo>
                  <a:pt x="2414" y="1125"/>
                </a:lnTo>
                <a:lnTo>
                  <a:pt x="2413" y="1125"/>
                </a:lnTo>
                <a:lnTo>
                  <a:pt x="2404" y="1124"/>
                </a:lnTo>
                <a:lnTo>
                  <a:pt x="2402" y="1124"/>
                </a:lnTo>
                <a:lnTo>
                  <a:pt x="2401" y="1124"/>
                </a:lnTo>
                <a:lnTo>
                  <a:pt x="2396" y="1122"/>
                </a:lnTo>
                <a:lnTo>
                  <a:pt x="2395" y="1125"/>
                </a:lnTo>
                <a:lnTo>
                  <a:pt x="2390" y="1127"/>
                </a:lnTo>
                <a:lnTo>
                  <a:pt x="2387" y="1127"/>
                </a:lnTo>
                <a:lnTo>
                  <a:pt x="2384" y="1128"/>
                </a:lnTo>
                <a:lnTo>
                  <a:pt x="2381" y="1130"/>
                </a:lnTo>
                <a:lnTo>
                  <a:pt x="2378" y="1130"/>
                </a:lnTo>
                <a:lnTo>
                  <a:pt x="2375" y="1131"/>
                </a:lnTo>
                <a:lnTo>
                  <a:pt x="2366" y="1136"/>
                </a:lnTo>
                <a:lnTo>
                  <a:pt x="2363" y="1137"/>
                </a:lnTo>
                <a:lnTo>
                  <a:pt x="2360" y="1142"/>
                </a:lnTo>
                <a:lnTo>
                  <a:pt x="2354" y="1137"/>
                </a:lnTo>
                <a:lnTo>
                  <a:pt x="2351" y="1136"/>
                </a:lnTo>
                <a:lnTo>
                  <a:pt x="2348" y="1134"/>
                </a:lnTo>
                <a:lnTo>
                  <a:pt x="2342" y="1136"/>
                </a:lnTo>
                <a:lnTo>
                  <a:pt x="2333" y="1137"/>
                </a:lnTo>
                <a:lnTo>
                  <a:pt x="2327" y="1139"/>
                </a:lnTo>
                <a:lnTo>
                  <a:pt x="2324" y="1140"/>
                </a:lnTo>
                <a:lnTo>
                  <a:pt x="2322" y="1140"/>
                </a:lnTo>
                <a:lnTo>
                  <a:pt x="2307" y="1142"/>
                </a:lnTo>
                <a:lnTo>
                  <a:pt x="2306" y="1145"/>
                </a:lnTo>
                <a:lnTo>
                  <a:pt x="2303" y="1146"/>
                </a:lnTo>
                <a:lnTo>
                  <a:pt x="2286" y="1154"/>
                </a:lnTo>
                <a:lnTo>
                  <a:pt x="2283" y="1154"/>
                </a:lnTo>
                <a:lnTo>
                  <a:pt x="2282" y="1156"/>
                </a:lnTo>
                <a:lnTo>
                  <a:pt x="2279" y="1156"/>
                </a:lnTo>
                <a:lnTo>
                  <a:pt x="2276" y="1159"/>
                </a:lnTo>
                <a:lnTo>
                  <a:pt x="2270" y="1162"/>
                </a:lnTo>
                <a:lnTo>
                  <a:pt x="2264" y="1163"/>
                </a:lnTo>
                <a:lnTo>
                  <a:pt x="2262" y="1163"/>
                </a:lnTo>
                <a:lnTo>
                  <a:pt x="2261" y="1165"/>
                </a:lnTo>
                <a:lnTo>
                  <a:pt x="2258" y="1163"/>
                </a:lnTo>
                <a:lnTo>
                  <a:pt x="2256" y="1163"/>
                </a:lnTo>
                <a:lnTo>
                  <a:pt x="2253" y="1165"/>
                </a:lnTo>
                <a:lnTo>
                  <a:pt x="2252" y="1163"/>
                </a:lnTo>
                <a:lnTo>
                  <a:pt x="2249" y="1162"/>
                </a:lnTo>
                <a:lnTo>
                  <a:pt x="2246" y="1160"/>
                </a:lnTo>
                <a:lnTo>
                  <a:pt x="2244" y="1162"/>
                </a:lnTo>
                <a:lnTo>
                  <a:pt x="2241" y="1159"/>
                </a:lnTo>
                <a:lnTo>
                  <a:pt x="2238" y="1159"/>
                </a:lnTo>
                <a:lnTo>
                  <a:pt x="2236" y="1159"/>
                </a:lnTo>
                <a:lnTo>
                  <a:pt x="2233" y="1162"/>
                </a:lnTo>
                <a:lnTo>
                  <a:pt x="2232" y="1162"/>
                </a:lnTo>
                <a:lnTo>
                  <a:pt x="2227" y="1162"/>
                </a:lnTo>
                <a:lnTo>
                  <a:pt x="2224" y="1163"/>
                </a:lnTo>
                <a:lnTo>
                  <a:pt x="2221" y="1160"/>
                </a:lnTo>
                <a:lnTo>
                  <a:pt x="2218" y="1160"/>
                </a:lnTo>
                <a:lnTo>
                  <a:pt x="2217" y="1157"/>
                </a:lnTo>
                <a:lnTo>
                  <a:pt x="2214" y="1156"/>
                </a:lnTo>
                <a:lnTo>
                  <a:pt x="2209" y="1156"/>
                </a:lnTo>
                <a:lnTo>
                  <a:pt x="2205" y="1156"/>
                </a:lnTo>
                <a:lnTo>
                  <a:pt x="2202" y="1154"/>
                </a:lnTo>
                <a:lnTo>
                  <a:pt x="2196" y="1145"/>
                </a:lnTo>
                <a:lnTo>
                  <a:pt x="2191" y="1137"/>
                </a:lnTo>
                <a:lnTo>
                  <a:pt x="2167" y="1134"/>
                </a:lnTo>
                <a:lnTo>
                  <a:pt x="2149" y="1136"/>
                </a:lnTo>
                <a:lnTo>
                  <a:pt x="2120" y="1134"/>
                </a:lnTo>
                <a:lnTo>
                  <a:pt x="2089" y="1151"/>
                </a:lnTo>
                <a:lnTo>
                  <a:pt x="2080" y="1168"/>
                </a:lnTo>
                <a:lnTo>
                  <a:pt x="2071" y="1183"/>
                </a:lnTo>
                <a:lnTo>
                  <a:pt x="2055" y="1193"/>
                </a:lnTo>
                <a:lnTo>
                  <a:pt x="2049" y="1198"/>
                </a:lnTo>
                <a:lnTo>
                  <a:pt x="2046" y="1203"/>
                </a:lnTo>
                <a:lnTo>
                  <a:pt x="2036" y="1196"/>
                </a:lnTo>
                <a:lnTo>
                  <a:pt x="2030" y="1196"/>
                </a:lnTo>
                <a:lnTo>
                  <a:pt x="2022" y="1196"/>
                </a:lnTo>
                <a:lnTo>
                  <a:pt x="2018" y="1196"/>
                </a:lnTo>
                <a:lnTo>
                  <a:pt x="2016" y="1198"/>
                </a:lnTo>
                <a:lnTo>
                  <a:pt x="2007" y="1199"/>
                </a:lnTo>
                <a:lnTo>
                  <a:pt x="2004" y="1201"/>
                </a:lnTo>
                <a:lnTo>
                  <a:pt x="1997" y="1201"/>
                </a:lnTo>
                <a:lnTo>
                  <a:pt x="1995" y="1201"/>
                </a:lnTo>
                <a:lnTo>
                  <a:pt x="1982" y="1204"/>
                </a:lnTo>
                <a:lnTo>
                  <a:pt x="1977" y="1203"/>
                </a:lnTo>
                <a:lnTo>
                  <a:pt x="1971" y="1206"/>
                </a:lnTo>
                <a:lnTo>
                  <a:pt x="1971" y="1207"/>
                </a:lnTo>
                <a:lnTo>
                  <a:pt x="1965" y="1213"/>
                </a:lnTo>
                <a:lnTo>
                  <a:pt x="1963" y="1219"/>
                </a:lnTo>
                <a:lnTo>
                  <a:pt x="1962" y="1224"/>
                </a:lnTo>
                <a:lnTo>
                  <a:pt x="1957" y="1224"/>
                </a:lnTo>
                <a:lnTo>
                  <a:pt x="1956" y="1227"/>
                </a:lnTo>
                <a:lnTo>
                  <a:pt x="1954" y="1230"/>
                </a:lnTo>
                <a:lnTo>
                  <a:pt x="1953" y="1233"/>
                </a:lnTo>
                <a:lnTo>
                  <a:pt x="1948" y="1231"/>
                </a:lnTo>
                <a:lnTo>
                  <a:pt x="1938" y="1240"/>
                </a:lnTo>
                <a:lnTo>
                  <a:pt x="1933" y="1239"/>
                </a:lnTo>
                <a:lnTo>
                  <a:pt x="1932" y="1242"/>
                </a:lnTo>
                <a:lnTo>
                  <a:pt x="1927" y="1248"/>
                </a:lnTo>
                <a:lnTo>
                  <a:pt x="1924" y="1251"/>
                </a:lnTo>
                <a:lnTo>
                  <a:pt x="1917" y="1256"/>
                </a:lnTo>
                <a:lnTo>
                  <a:pt x="1912" y="1262"/>
                </a:lnTo>
                <a:lnTo>
                  <a:pt x="1905" y="1269"/>
                </a:lnTo>
                <a:lnTo>
                  <a:pt x="1894" y="1275"/>
                </a:lnTo>
                <a:lnTo>
                  <a:pt x="1884" y="1281"/>
                </a:lnTo>
                <a:lnTo>
                  <a:pt x="1856" y="1301"/>
                </a:lnTo>
                <a:lnTo>
                  <a:pt x="1847" y="1310"/>
                </a:lnTo>
                <a:lnTo>
                  <a:pt x="1843" y="1318"/>
                </a:lnTo>
                <a:lnTo>
                  <a:pt x="1828" y="1325"/>
                </a:lnTo>
                <a:lnTo>
                  <a:pt x="1820" y="1328"/>
                </a:lnTo>
                <a:lnTo>
                  <a:pt x="1808" y="1325"/>
                </a:lnTo>
                <a:lnTo>
                  <a:pt x="1802" y="1328"/>
                </a:lnTo>
                <a:lnTo>
                  <a:pt x="1793" y="1334"/>
                </a:lnTo>
                <a:lnTo>
                  <a:pt x="1786" y="1339"/>
                </a:lnTo>
                <a:lnTo>
                  <a:pt x="1775" y="1339"/>
                </a:lnTo>
                <a:lnTo>
                  <a:pt x="1763" y="1334"/>
                </a:lnTo>
                <a:lnTo>
                  <a:pt x="1758" y="1333"/>
                </a:lnTo>
                <a:lnTo>
                  <a:pt x="1757" y="1333"/>
                </a:lnTo>
                <a:lnTo>
                  <a:pt x="1755" y="1336"/>
                </a:lnTo>
                <a:lnTo>
                  <a:pt x="1752" y="1333"/>
                </a:lnTo>
                <a:lnTo>
                  <a:pt x="1749" y="1331"/>
                </a:lnTo>
                <a:lnTo>
                  <a:pt x="1743" y="1334"/>
                </a:lnTo>
                <a:lnTo>
                  <a:pt x="1742" y="1346"/>
                </a:lnTo>
                <a:lnTo>
                  <a:pt x="1734" y="1346"/>
                </a:lnTo>
                <a:lnTo>
                  <a:pt x="1731" y="1348"/>
                </a:lnTo>
                <a:lnTo>
                  <a:pt x="1727" y="1351"/>
                </a:lnTo>
                <a:lnTo>
                  <a:pt x="1721" y="1352"/>
                </a:lnTo>
                <a:lnTo>
                  <a:pt x="1713" y="1354"/>
                </a:lnTo>
                <a:lnTo>
                  <a:pt x="1707" y="1362"/>
                </a:lnTo>
                <a:lnTo>
                  <a:pt x="1701" y="1368"/>
                </a:lnTo>
                <a:lnTo>
                  <a:pt x="1697" y="1369"/>
                </a:lnTo>
                <a:lnTo>
                  <a:pt x="1695" y="1374"/>
                </a:lnTo>
                <a:lnTo>
                  <a:pt x="1689" y="1372"/>
                </a:lnTo>
                <a:lnTo>
                  <a:pt x="1686" y="1375"/>
                </a:lnTo>
                <a:lnTo>
                  <a:pt x="1683" y="1381"/>
                </a:lnTo>
                <a:lnTo>
                  <a:pt x="1672" y="1389"/>
                </a:lnTo>
                <a:lnTo>
                  <a:pt x="1669" y="1395"/>
                </a:lnTo>
                <a:lnTo>
                  <a:pt x="1669" y="1405"/>
                </a:lnTo>
                <a:lnTo>
                  <a:pt x="1666" y="1430"/>
                </a:lnTo>
                <a:lnTo>
                  <a:pt x="1665" y="1431"/>
                </a:lnTo>
                <a:lnTo>
                  <a:pt x="1657" y="1449"/>
                </a:lnTo>
                <a:lnTo>
                  <a:pt x="1654" y="1454"/>
                </a:lnTo>
                <a:lnTo>
                  <a:pt x="1654" y="1460"/>
                </a:lnTo>
                <a:lnTo>
                  <a:pt x="1657" y="1468"/>
                </a:lnTo>
                <a:lnTo>
                  <a:pt x="1663" y="1477"/>
                </a:lnTo>
                <a:lnTo>
                  <a:pt x="1665" y="1481"/>
                </a:lnTo>
                <a:lnTo>
                  <a:pt x="1671" y="1489"/>
                </a:lnTo>
                <a:lnTo>
                  <a:pt x="1675" y="1493"/>
                </a:lnTo>
                <a:lnTo>
                  <a:pt x="1677" y="1498"/>
                </a:lnTo>
                <a:lnTo>
                  <a:pt x="1671" y="1505"/>
                </a:lnTo>
                <a:lnTo>
                  <a:pt x="1668" y="1527"/>
                </a:lnTo>
                <a:lnTo>
                  <a:pt x="1665" y="1530"/>
                </a:lnTo>
                <a:lnTo>
                  <a:pt x="1662" y="1534"/>
                </a:lnTo>
                <a:lnTo>
                  <a:pt x="1659" y="1536"/>
                </a:lnTo>
                <a:lnTo>
                  <a:pt x="1657" y="1537"/>
                </a:lnTo>
                <a:lnTo>
                  <a:pt x="1654" y="1546"/>
                </a:lnTo>
                <a:lnTo>
                  <a:pt x="1648" y="1549"/>
                </a:lnTo>
                <a:lnTo>
                  <a:pt x="1642" y="1557"/>
                </a:lnTo>
                <a:lnTo>
                  <a:pt x="1639" y="1566"/>
                </a:lnTo>
                <a:lnTo>
                  <a:pt x="1617" y="1583"/>
                </a:lnTo>
                <a:lnTo>
                  <a:pt x="1568" y="1645"/>
                </a:lnTo>
                <a:lnTo>
                  <a:pt x="1561" y="1758"/>
                </a:lnTo>
                <a:lnTo>
                  <a:pt x="1556" y="1770"/>
                </a:lnTo>
                <a:lnTo>
                  <a:pt x="1555" y="1775"/>
                </a:lnTo>
                <a:lnTo>
                  <a:pt x="1549" y="1784"/>
                </a:lnTo>
                <a:lnTo>
                  <a:pt x="1546" y="1793"/>
                </a:lnTo>
                <a:lnTo>
                  <a:pt x="1564" y="1819"/>
                </a:lnTo>
                <a:lnTo>
                  <a:pt x="1574" y="1842"/>
                </a:lnTo>
                <a:lnTo>
                  <a:pt x="1567" y="1852"/>
                </a:lnTo>
                <a:lnTo>
                  <a:pt x="1571" y="1854"/>
                </a:lnTo>
                <a:lnTo>
                  <a:pt x="1586" y="1867"/>
                </a:lnTo>
                <a:lnTo>
                  <a:pt x="1595" y="1873"/>
                </a:lnTo>
                <a:lnTo>
                  <a:pt x="1602" y="1881"/>
                </a:lnTo>
                <a:lnTo>
                  <a:pt x="1609" y="1885"/>
                </a:lnTo>
                <a:lnTo>
                  <a:pt x="1618" y="1893"/>
                </a:lnTo>
                <a:lnTo>
                  <a:pt x="1624" y="1893"/>
                </a:lnTo>
                <a:lnTo>
                  <a:pt x="1629" y="1896"/>
                </a:lnTo>
                <a:lnTo>
                  <a:pt x="1635" y="1904"/>
                </a:lnTo>
                <a:lnTo>
                  <a:pt x="1638" y="1904"/>
                </a:lnTo>
                <a:lnTo>
                  <a:pt x="1641" y="1910"/>
                </a:lnTo>
                <a:lnTo>
                  <a:pt x="1647" y="1919"/>
                </a:lnTo>
                <a:lnTo>
                  <a:pt x="1648" y="1928"/>
                </a:lnTo>
                <a:lnTo>
                  <a:pt x="1650" y="1931"/>
                </a:lnTo>
                <a:lnTo>
                  <a:pt x="1654" y="1940"/>
                </a:lnTo>
                <a:lnTo>
                  <a:pt x="1654" y="1943"/>
                </a:lnTo>
                <a:lnTo>
                  <a:pt x="1659" y="1948"/>
                </a:lnTo>
                <a:lnTo>
                  <a:pt x="1666" y="1949"/>
                </a:lnTo>
                <a:lnTo>
                  <a:pt x="1672" y="1954"/>
                </a:lnTo>
                <a:lnTo>
                  <a:pt x="1677" y="1955"/>
                </a:lnTo>
                <a:lnTo>
                  <a:pt x="1680" y="1958"/>
                </a:lnTo>
                <a:lnTo>
                  <a:pt x="1694" y="1972"/>
                </a:lnTo>
                <a:lnTo>
                  <a:pt x="1698" y="1973"/>
                </a:lnTo>
                <a:lnTo>
                  <a:pt x="1700" y="1976"/>
                </a:lnTo>
                <a:lnTo>
                  <a:pt x="1704" y="1988"/>
                </a:lnTo>
                <a:lnTo>
                  <a:pt x="1710" y="1999"/>
                </a:lnTo>
                <a:lnTo>
                  <a:pt x="1715" y="2002"/>
                </a:lnTo>
                <a:lnTo>
                  <a:pt x="1718" y="2007"/>
                </a:lnTo>
                <a:lnTo>
                  <a:pt x="1724" y="2011"/>
                </a:lnTo>
                <a:lnTo>
                  <a:pt x="1731" y="2011"/>
                </a:lnTo>
                <a:lnTo>
                  <a:pt x="1733" y="2014"/>
                </a:lnTo>
                <a:lnTo>
                  <a:pt x="1733" y="2023"/>
                </a:lnTo>
                <a:lnTo>
                  <a:pt x="1737" y="2026"/>
                </a:lnTo>
                <a:lnTo>
                  <a:pt x="1739" y="2032"/>
                </a:lnTo>
                <a:lnTo>
                  <a:pt x="1743" y="2038"/>
                </a:lnTo>
                <a:lnTo>
                  <a:pt x="1748" y="2043"/>
                </a:lnTo>
                <a:lnTo>
                  <a:pt x="1757" y="2046"/>
                </a:lnTo>
                <a:lnTo>
                  <a:pt x="1790" y="2366"/>
                </a:lnTo>
                <a:lnTo>
                  <a:pt x="1798" y="2376"/>
                </a:lnTo>
                <a:lnTo>
                  <a:pt x="1805" y="2396"/>
                </a:lnTo>
                <a:lnTo>
                  <a:pt x="1811" y="2411"/>
                </a:lnTo>
                <a:lnTo>
                  <a:pt x="1819" y="2438"/>
                </a:lnTo>
                <a:lnTo>
                  <a:pt x="1828" y="2456"/>
                </a:lnTo>
                <a:lnTo>
                  <a:pt x="1847" y="2506"/>
                </a:lnTo>
                <a:lnTo>
                  <a:pt x="1811" y="2515"/>
                </a:lnTo>
                <a:lnTo>
                  <a:pt x="1801" y="2518"/>
                </a:lnTo>
                <a:lnTo>
                  <a:pt x="1781" y="2523"/>
                </a:lnTo>
                <a:lnTo>
                  <a:pt x="1770" y="2526"/>
                </a:lnTo>
                <a:lnTo>
                  <a:pt x="1769" y="2553"/>
                </a:lnTo>
                <a:lnTo>
                  <a:pt x="1767" y="2590"/>
                </a:lnTo>
                <a:lnTo>
                  <a:pt x="1739" y="2608"/>
                </a:lnTo>
                <a:lnTo>
                  <a:pt x="1707" y="2629"/>
                </a:lnTo>
                <a:lnTo>
                  <a:pt x="1698" y="2626"/>
                </a:lnTo>
                <a:lnTo>
                  <a:pt x="1689" y="2623"/>
                </a:lnTo>
                <a:lnTo>
                  <a:pt x="1683" y="2623"/>
                </a:lnTo>
                <a:lnTo>
                  <a:pt x="1677" y="2624"/>
                </a:lnTo>
                <a:lnTo>
                  <a:pt x="1653" y="2615"/>
                </a:lnTo>
                <a:lnTo>
                  <a:pt x="1647" y="2612"/>
                </a:lnTo>
                <a:lnTo>
                  <a:pt x="1639" y="2608"/>
                </a:lnTo>
                <a:lnTo>
                  <a:pt x="1636" y="2612"/>
                </a:lnTo>
                <a:lnTo>
                  <a:pt x="1632" y="2617"/>
                </a:lnTo>
                <a:lnTo>
                  <a:pt x="1626" y="2620"/>
                </a:lnTo>
                <a:lnTo>
                  <a:pt x="1614" y="2624"/>
                </a:lnTo>
                <a:lnTo>
                  <a:pt x="1614" y="2626"/>
                </a:lnTo>
                <a:lnTo>
                  <a:pt x="1617" y="2649"/>
                </a:lnTo>
                <a:lnTo>
                  <a:pt x="1609" y="2671"/>
                </a:lnTo>
                <a:lnTo>
                  <a:pt x="1608" y="2677"/>
                </a:lnTo>
                <a:lnTo>
                  <a:pt x="1609" y="2687"/>
                </a:lnTo>
                <a:lnTo>
                  <a:pt x="1609" y="2697"/>
                </a:lnTo>
                <a:lnTo>
                  <a:pt x="1609" y="2702"/>
                </a:lnTo>
                <a:lnTo>
                  <a:pt x="1612" y="2714"/>
                </a:lnTo>
                <a:lnTo>
                  <a:pt x="1612" y="2720"/>
                </a:lnTo>
                <a:lnTo>
                  <a:pt x="1606" y="2726"/>
                </a:lnTo>
                <a:lnTo>
                  <a:pt x="1602" y="2729"/>
                </a:lnTo>
                <a:lnTo>
                  <a:pt x="1594" y="2733"/>
                </a:lnTo>
                <a:lnTo>
                  <a:pt x="1585" y="2740"/>
                </a:lnTo>
                <a:lnTo>
                  <a:pt x="1580" y="2743"/>
                </a:lnTo>
                <a:lnTo>
                  <a:pt x="1579" y="2749"/>
                </a:lnTo>
                <a:lnTo>
                  <a:pt x="1580" y="2753"/>
                </a:lnTo>
                <a:lnTo>
                  <a:pt x="1577" y="2759"/>
                </a:lnTo>
                <a:lnTo>
                  <a:pt x="1576" y="2764"/>
                </a:lnTo>
                <a:lnTo>
                  <a:pt x="1574" y="2768"/>
                </a:lnTo>
                <a:lnTo>
                  <a:pt x="1571" y="2771"/>
                </a:lnTo>
                <a:lnTo>
                  <a:pt x="1567" y="2771"/>
                </a:lnTo>
                <a:lnTo>
                  <a:pt x="1561" y="2777"/>
                </a:lnTo>
                <a:lnTo>
                  <a:pt x="1555" y="2776"/>
                </a:lnTo>
                <a:lnTo>
                  <a:pt x="1540" y="2776"/>
                </a:lnTo>
                <a:lnTo>
                  <a:pt x="1532" y="2777"/>
                </a:lnTo>
                <a:lnTo>
                  <a:pt x="1529" y="2780"/>
                </a:lnTo>
                <a:lnTo>
                  <a:pt x="1525" y="2790"/>
                </a:lnTo>
                <a:lnTo>
                  <a:pt x="1519" y="2790"/>
                </a:lnTo>
                <a:lnTo>
                  <a:pt x="1513" y="2790"/>
                </a:lnTo>
                <a:lnTo>
                  <a:pt x="1491" y="2796"/>
                </a:lnTo>
                <a:lnTo>
                  <a:pt x="1490" y="2793"/>
                </a:lnTo>
                <a:lnTo>
                  <a:pt x="1487" y="2788"/>
                </a:lnTo>
                <a:lnTo>
                  <a:pt x="1485" y="2782"/>
                </a:lnTo>
                <a:lnTo>
                  <a:pt x="1475" y="2777"/>
                </a:lnTo>
                <a:lnTo>
                  <a:pt x="1396" y="2776"/>
                </a:lnTo>
                <a:lnTo>
                  <a:pt x="1395" y="2777"/>
                </a:lnTo>
                <a:lnTo>
                  <a:pt x="1398" y="2791"/>
                </a:lnTo>
                <a:lnTo>
                  <a:pt x="1398" y="2793"/>
                </a:lnTo>
                <a:lnTo>
                  <a:pt x="1405" y="2811"/>
                </a:lnTo>
                <a:lnTo>
                  <a:pt x="1396" y="2823"/>
                </a:lnTo>
                <a:lnTo>
                  <a:pt x="1396" y="2826"/>
                </a:lnTo>
                <a:lnTo>
                  <a:pt x="1398" y="2833"/>
                </a:lnTo>
                <a:lnTo>
                  <a:pt x="1398" y="2839"/>
                </a:lnTo>
                <a:lnTo>
                  <a:pt x="1393" y="2846"/>
                </a:lnTo>
                <a:lnTo>
                  <a:pt x="1393" y="2849"/>
                </a:lnTo>
                <a:lnTo>
                  <a:pt x="1395" y="2853"/>
                </a:lnTo>
                <a:lnTo>
                  <a:pt x="1404" y="2865"/>
                </a:lnTo>
                <a:lnTo>
                  <a:pt x="1407" y="2868"/>
                </a:lnTo>
                <a:lnTo>
                  <a:pt x="1408" y="2873"/>
                </a:lnTo>
                <a:lnTo>
                  <a:pt x="1404" y="2885"/>
                </a:lnTo>
                <a:lnTo>
                  <a:pt x="1410" y="2892"/>
                </a:lnTo>
                <a:lnTo>
                  <a:pt x="1411" y="2899"/>
                </a:lnTo>
                <a:lnTo>
                  <a:pt x="1408" y="2911"/>
                </a:lnTo>
                <a:lnTo>
                  <a:pt x="1408" y="2920"/>
                </a:lnTo>
                <a:lnTo>
                  <a:pt x="1405" y="2924"/>
                </a:lnTo>
                <a:lnTo>
                  <a:pt x="1405" y="2929"/>
                </a:lnTo>
                <a:lnTo>
                  <a:pt x="1401" y="2935"/>
                </a:lnTo>
                <a:lnTo>
                  <a:pt x="1395" y="2944"/>
                </a:lnTo>
                <a:lnTo>
                  <a:pt x="1389" y="2953"/>
                </a:lnTo>
                <a:lnTo>
                  <a:pt x="1383" y="2953"/>
                </a:lnTo>
                <a:lnTo>
                  <a:pt x="1371" y="2949"/>
                </a:lnTo>
                <a:lnTo>
                  <a:pt x="1365" y="2944"/>
                </a:lnTo>
                <a:lnTo>
                  <a:pt x="1357" y="2935"/>
                </a:lnTo>
                <a:lnTo>
                  <a:pt x="1339" y="2953"/>
                </a:lnTo>
                <a:lnTo>
                  <a:pt x="1338" y="2953"/>
                </a:lnTo>
                <a:lnTo>
                  <a:pt x="1330" y="2941"/>
                </a:lnTo>
                <a:lnTo>
                  <a:pt x="1326" y="2936"/>
                </a:lnTo>
                <a:lnTo>
                  <a:pt x="1327" y="2933"/>
                </a:lnTo>
                <a:lnTo>
                  <a:pt x="1327" y="2932"/>
                </a:lnTo>
                <a:lnTo>
                  <a:pt x="1329" y="2926"/>
                </a:lnTo>
                <a:lnTo>
                  <a:pt x="1329" y="2921"/>
                </a:lnTo>
                <a:lnTo>
                  <a:pt x="1330" y="2918"/>
                </a:lnTo>
                <a:lnTo>
                  <a:pt x="1333" y="2909"/>
                </a:lnTo>
                <a:lnTo>
                  <a:pt x="1335" y="2903"/>
                </a:lnTo>
                <a:lnTo>
                  <a:pt x="1336" y="2896"/>
                </a:lnTo>
                <a:lnTo>
                  <a:pt x="1336" y="2889"/>
                </a:lnTo>
                <a:lnTo>
                  <a:pt x="1336" y="2883"/>
                </a:lnTo>
                <a:lnTo>
                  <a:pt x="1335" y="2882"/>
                </a:lnTo>
                <a:lnTo>
                  <a:pt x="1335" y="2874"/>
                </a:lnTo>
                <a:lnTo>
                  <a:pt x="1336" y="2871"/>
                </a:lnTo>
                <a:lnTo>
                  <a:pt x="1336" y="2870"/>
                </a:lnTo>
                <a:lnTo>
                  <a:pt x="1335" y="2867"/>
                </a:lnTo>
                <a:lnTo>
                  <a:pt x="1326" y="2856"/>
                </a:lnTo>
                <a:lnTo>
                  <a:pt x="1319" y="2844"/>
                </a:lnTo>
                <a:lnTo>
                  <a:pt x="1309" y="2846"/>
                </a:lnTo>
                <a:lnTo>
                  <a:pt x="1306" y="2844"/>
                </a:lnTo>
                <a:lnTo>
                  <a:pt x="1303" y="2841"/>
                </a:lnTo>
                <a:lnTo>
                  <a:pt x="1300" y="2836"/>
                </a:lnTo>
                <a:lnTo>
                  <a:pt x="1295" y="2835"/>
                </a:lnTo>
                <a:lnTo>
                  <a:pt x="1289" y="2835"/>
                </a:lnTo>
                <a:lnTo>
                  <a:pt x="1282" y="2835"/>
                </a:lnTo>
                <a:lnTo>
                  <a:pt x="1280" y="2835"/>
                </a:lnTo>
                <a:lnTo>
                  <a:pt x="1279" y="2833"/>
                </a:lnTo>
                <a:lnTo>
                  <a:pt x="1276" y="2827"/>
                </a:lnTo>
                <a:lnTo>
                  <a:pt x="1274" y="2826"/>
                </a:lnTo>
                <a:lnTo>
                  <a:pt x="1267" y="2824"/>
                </a:lnTo>
                <a:lnTo>
                  <a:pt x="1261" y="2823"/>
                </a:lnTo>
                <a:lnTo>
                  <a:pt x="1259" y="2821"/>
                </a:lnTo>
                <a:lnTo>
                  <a:pt x="1258" y="2820"/>
                </a:lnTo>
                <a:lnTo>
                  <a:pt x="1252" y="2817"/>
                </a:lnTo>
                <a:lnTo>
                  <a:pt x="1240" y="2818"/>
                </a:lnTo>
                <a:lnTo>
                  <a:pt x="1238" y="2820"/>
                </a:lnTo>
                <a:lnTo>
                  <a:pt x="1235" y="2820"/>
                </a:lnTo>
                <a:lnTo>
                  <a:pt x="1232" y="2818"/>
                </a:lnTo>
                <a:lnTo>
                  <a:pt x="1231" y="2815"/>
                </a:lnTo>
                <a:lnTo>
                  <a:pt x="1231" y="2811"/>
                </a:lnTo>
                <a:lnTo>
                  <a:pt x="1231" y="2809"/>
                </a:lnTo>
                <a:lnTo>
                  <a:pt x="1231" y="2806"/>
                </a:lnTo>
                <a:lnTo>
                  <a:pt x="1223" y="2803"/>
                </a:lnTo>
                <a:lnTo>
                  <a:pt x="1217" y="2800"/>
                </a:lnTo>
                <a:lnTo>
                  <a:pt x="1215" y="2799"/>
                </a:lnTo>
                <a:lnTo>
                  <a:pt x="1212" y="2800"/>
                </a:lnTo>
                <a:lnTo>
                  <a:pt x="1209" y="2800"/>
                </a:lnTo>
                <a:lnTo>
                  <a:pt x="1205" y="2799"/>
                </a:lnTo>
                <a:lnTo>
                  <a:pt x="1202" y="2796"/>
                </a:lnTo>
                <a:lnTo>
                  <a:pt x="1194" y="2797"/>
                </a:lnTo>
                <a:lnTo>
                  <a:pt x="1193" y="2797"/>
                </a:lnTo>
                <a:lnTo>
                  <a:pt x="1188" y="2793"/>
                </a:lnTo>
                <a:lnTo>
                  <a:pt x="1187" y="2790"/>
                </a:lnTo>
                <a:lnTo>
                  <a:pt x="1184" y="2788"/>
                </a:lnTo>
                <a:lnTo>
                  <a:pt x="1184" y="2785"/>
                </a:lnTo>
                <a:lnTo>
                  <a:pt x="1181" y="2783"/>
                </a:lnTo>
                <a:lnTo>
                  <a:pt x="1176" y="2783"/>
                </a:lnTo>
                <a:lnTo>
                  <a:pt x="1175" y="2782"/>
                </a:lnTo>
                <a:lnTo>
                  <a:pt x="1170" y="2779"/>
                </a:lnTo>
                <a:lnTo>
                  <a:pt x="1167" y="2774"/>
                </a:lnTo>
                <a:lnTo>
                  <a:pt x="1164" y="2768"/>
                </a:lnTo>
                <a:lnTo>
                  <a:pt x="1163" y="2767"/>
                </a:lnTo>
                <a:lnTo>
                  <a:pt x="1161" y="2764"/>
                </a:lnTo>
                <a:lnTo>
                  <a:pt x="1160" y="2761"/>
                </a:lnTo>
                <a:lnTo>
                  <a:pt x="1166" y="2752"/>
                </a:lnTo>
                <a:lnTo>
                  <a:pt x="1164" y="2749"/>
                </a:lnTo>
                <a:lnTo>
                  <a:pt x="1163" y="2746"/>
                </a:lnTo>
                <a:lnTo>
                  <a:pt x="1163" y="2744"/>
                </a:lnTo>
                <a:lnTo>
                  <a:pt x="1161" y="2744"/>
                </a:lnTo>
                <a:lnTo>
                  <a:pt x="1161" y="2746"/>
                </a:lnTo>
                <a:lnTo>
                  <a:pt x="1160" y="2747"/>
                </a:lnTo>
                <a:lnTo>
                  <a:pt x="1158" y="2747"/>
                </a:lnTo>
                <a:lnTo>
                  <a:pt x="1157" y="2746"/>
                </a:lnTo>
                <a:lnTo>
                  <a:pt x="1157" y="2744"/>
                </a:lnTo>
                <a:lnTo>
                  <a:pt x="1152" y="2746"/>
                </a:lnTo>
                <a:lnTo>
                  <a:pt x="1151" y="2746"/>
                </a:lnTo>
                <a:lnTo>
                  <a:pt x="1149" y="2743"/>
                </a:lnTo>
                <a:lnTo>
                  <a:pt x="1149" y="2741"/>
                </a:lnTo>
                <a:lnTo>
                  <a:pt x="1148" y="2735"/>
                </a:lnTo>
                <a:lnTo>
                  <a:pt x="1145" y="2732"/>
                </a:lnTo>
                <a:lnTo>
                  <a:pt x="1004" y="2712"/>
                </a:lnTo>
                <a:lnTo>
                  <a:pt x="976" y="2799"/>
                </a:lnTo>
                <a:lnTo>
                  <a:pt x="967" y="2871"/>
                </a:lnTo>
                <a:lnTo>
                  <a:pt x="945" y="2918"/>
                </a:lnTo>
                <a:lnTo>
                  <a:pt x="846" y="2867"/>
                </a:lnTo>
                <a:lnTo>
                  <a:pt x="801" y="2839"/>
                </a:lnTo>
                <a:lnTo>
                  <a:pt x="805" y="2859"/>
                </a:lnTo>
                <a:lnTo>
                  <a:pt x="802" y="2867"/>
                </a:lnTo>
                <a:lnTo>
                  <a:pt x="742" y="2965"/>
                </a:lnTo>
                <a:lnTo>
                  <a:pt x="733" y="2980"/>
                </a:lnTo>
                <a:lnTo>
                  <a:pt x="719" y="2995"/>
                </a:lnTo>
                <a:lnTo>
                  <a:pt x="707" y="3003"/>
                </a:lnTo>
                <a:lnTo>
                  <a:pt x="707" y="3011"/>
                </a:lnTo>
                <a:lnTo>
                  <a:pt x="704" y="3026"/>
                </a:lnTo>
                <a:lnTo>
                  <a:pt x="694" y="3039"/>
                </a:lnTo>
                <a:lnTo>
                  <a:pt x="686" y="3055"/>
                </a:lnTo>
                <a:lnTo>
                  <a:pt x="682" y="3070"/>
                </a:lnTo>
                <a:lnTo>
                  <a:pt x="685" y="3085"/>
                </a:lnTo>
                <a:lnTo>
                  <a:pt x="683" y="3109"/>
                </a:lnTo>
                <a:lnTo>
                  <a:pt x="682" y="3115"/>
                </a:lnTo>
                <a:lnTo>
                  <a:pt x="683" y="3121"/>
                </a:lnTo>
                <a:lnTo>
                  <a:pt x="682" y="3130"/>
                </a:lnTo>
                <a:lnTo>
                  <a:pt x="682" y="3139"/>
                </a:lnTo>
                <a:lnTo>
                  <a:pt x="686" y="3142"/>
                </a:lnTo>
                <a:lnTo>
                  <a:pt x="685" y="3150"/>
                </a:lnTo>
                <a:lnTo>
                  <a:pt x="683" y="3153"/>
                </a:lnTo>
                <a:lnTo>
                  <a:pt x="689" y="3162"/>
                </a:lnTo>
                <a:lnTo>
                  <a:pt x="695" y="3171"/>
                </a:lnTo>
                <a:lnTo>
                  <a:pt x="695" y="3186"/>
                </a:lnTo>
                <a:lnTo>
                  <a:pt x="694" y="3200"/>
                </a:lnTo>
                <a:lnTo>
                  <a:pt x="689" y="3204"/>
                </a:lnTo>
                <a:lnTo>
                  <a:pt x="692" y="3214"/>
                </a:lnTo>
                <a:lnTo>
                  <a:pt x="692" y="3217"/>
                </a:lnTo>
                <a:lnTo>
                  <a:pt x="691" y="3224"/>
                </a:lnTo>
                <a:lnTo>
                  <a:pt x="688" y="3230"/>
                </a:lnTo>
                <a:lnTo>
                  <a:pt x="677" y="3235"/>
                </a:lnTo>
                <a:lnTo>
                  <a:pt x="674" y="3254"/>
                </a:lnTo>
                <a:lnTo>
                  <a:pt x="674" y="3263"/>
                </a:lnTo>
                <a:lnTo>
                  <a:pt x="669" y="3283"/>
                </a:lnTo>
                <a:lnTo>
                  <a:pt x="662" y="3300"/>
                </a:lnTo>
                <a:lnTo>
                  <a:pt x="660" y="3310"/>
                </a:lnTo>
                <a:lnTo>
                  <a:pt x="656" y="3326"/>
                </a:lnTo>
                <a:lnTo>
                  <a:pt x="648" y="3329"/>
                </a:lnTo>
                <a:lnTo>
                  <a:pt x="651" y="3338"/>
                </a:lnTo>
                <a:lnTo>
                  <a:pt x="650" y="3339"/>
                </a:lnTo>
                <a:lnTo>
                  <a:pt x="639" y="3342"/>
                </a:lnTo>
                <a:lnTo>
                  <a:pt x="642" y="3348"/>
                </a:lnTo>
                <a:lnTo>
                  <a:pt x="632" y="3354"/>
                </a:lnTo>
                <a:lnTo>
                  <a:pt x="635" y="3363"/>
                </a:lnTo>
                <a:lnTo>
                  <a:pt x="635" y="3366"/>
                </a:lnTo>
                <a:lnTo>
                  <a:pt x="626" y="3376"/>
                </a:lnTo>
                <a:lnTo>
                  <a:pt x="624" y="3379"/>
                </a:lnTo>
                <a:lnTo>
                  <a:pt x="612" y="3385"/>
                </a:lnTo>
                <a:lnTo>
                  <a:pt x="600" y="3394"/>
                </a:lnTo>
                <a:lnTo>
                  <a:pt x="603" y="3400"/>
                </a:lnTo>
                <a:lnTo>
                  <a:pt x="603" y="3409"/>
                </a:lnTo>
                <a:lnTo>
                  <a:pt x="599" y="3412"/>
                </a:lnTo>
                <a:lnTo>
                  <a:pt x="600" y="3418"/>
                </a:lnTo>
                <a:lnTo>
                  <a:pt x="600" y="3419"/>
                </a:lnTo>
                <a:lnTo>
                  <a:pt x="596" y="3422"/>
                </a:lnTo>
                <a:lnTo>
                  <a:pt x="596" y="3429"/>
                </a:lnTo>
                <a:lnTo>
                  <a:pt x="582" y="3442"/>
                </a:lnTo>
                <a:lnTo>
                  <a:pt x="574" y="3469"/>
                </a:lnTo>
                <a:lnTo>
                  <a:pt x="570" y="3479"/>
                </a:lnTo>
                <a:lnTo>
                  <a:pt x="552" y="3491"/>
                </a:lnTo>
                <a:lnTo>
                  <a:pt x="559" y="3503"/>
                </a:lnTo>
                <a:lnTo>
                  <a:pt x="553" y="3524"/>
                </a:lnTo>
                <a:lnTo>
                  <a:pt x="543" y="3550"/>
                </a:lnTo>
                <a:lnTo>
                  <a:pt x="534" y="3550"/>
                </a:lnTo>
                <a:lnTo>
                  <a:pt x="510" y="3533"/>
                </a:lnTo>
                <a:lnTo>
                  <a:pt x="496" y="3530"/>
                </a:lnTo>
                <a:lnTo>
                  <a:pt x="496" y="3533"/>
                </a:lnTo>
                <a:lnTo>
                  <a:pt x="495" y="3535"/>
                </a:lnTo>
                <a:lnTo>
                  <a:pt x="493" y="3535"/>
                </a:lnTo>
                <a:lnTo>
                  <a:pt x="487" y="3538"/>
                </a:lnTo>
                <a:lnTo>
                  <a:pt x="481" y="3541"/>
                </a:lnTo>
                <a:lnTo>
                  <a:pt x="479" y="3541"/>
                </a:lnTo>
                <a:lnTo>
                  <a:pt x="479" y="3542"/>
                </a:lnTo>
                <a:lnTo>
                  <a:pt x="479" y="3544"/>
                </a:lnTo>
                <a:lnTo>
                  <a:pt x="484" y="3553"/>
                </a:lnTo>
                <a:lnTo>
                  <a:pt x="488" y="3557"/>
                </a:lnTo>
                <a:lnTo>
                  <a:pt x="488" y="3559"/>
                </a:lnTo>
                <a:lnTo>
                  <a:pt x="488" y="3560"/>
                </a:lnTo>
                <a:lnTo>
                  <a:pt x="488" y="3562"/>
                </a:lnTo>
                <a:lnTo>
                  <a:pt x="488" y="3563"/>
                </a:lnTo>
                <a:lnTo>
                  <a:pt x="485" y="3571"/>
                </a:lnTo>
                <a:lnTo>
                  <a:pt x="484" y="3574"/>
                </a:lnTo>
                <a:lnTo>
                  <a:pt x="479" y="3577"/>
                </a:lnTo>
                <a:lnTo>
                  <a:pt x="478" y="3578"/>
                </a:lnTo>
                <a:lnTo>
                  <a:pt x="478" y="3580"/>
                </a:lnTo>
                <a:lnTo>
                  <a:pt x="476" y="3581"/>
                </a:lnTo>
                <a:lnTo>
                  <a:pt x="476" y="3588"/>
                </a:lnTo>
                <a:lnTo>
                  <a:pt x="475" y="3589"/>
                </a:lnTo>
                <a:lnTo>
                  <a:pt x="475" y="3592"/>
                </a:lnTo>
                <a:lnTo>
                  <a:pt x="472" y="3597"/>
                </a:lnTo>
                <a:lnTo>
                  <a:pt x="470" y="3600"/>
                </a:lnTo>
                <a:lnTo>
                  <a:pt x="469" y="3603"/>
                </a:lnTo>
                <a:lnTo>
                  <a:pt x="467" y="3604"/>
                </a:lnTo>
                <a:lnTo>
                  <a:pt x="466" y="3606"/>
                </a:lnTo>
                <a:lnTo>
                  <a:pt x="461" y="3607"/>
                </a:lnTo>
                <a:lnTo>
                  <a:pt x="356" y="3556"/>
                </a:lnTo>
                <a:lnTo>
                  <a:pt x="326" y="3542"/>
                </a:lnTo>
                <a:lnTo>
                  <a:pt x="324" y="3539"/>
                </a:lnTo>
                <a:lnTo>
                  <a:pt x="323" y="3536"/>
                </a:lnTo>
                <a:lnTo>
                  <a:pt x="321" y="3535"/>
                </a:lnTo>
                <a:lnTo>
                  <a:pt x="318" y="3533"/>
                </a:lnTo>
                <a:lnTo>
                  <a:pt x="317" y="3533"/>
                </a:lnTo>
                <a:lnTo>
                  <a:pt x="315" y="3532"/>
                </a:lnTo>
                <a:lnTo>
                  <a:pt x="315" y="3530"/>
                </a:lnTo>
                <a:lnTo>
                  <a:pt x="314" y="3528"/>
                </a:lnTo>
                <a:lnTo>
                  <a:pt x="314" y="3527"/>
                </a:lnTo>
                <a:lnTo>
                  <a:pt x="309" y="3525"/>
                </a:lnTo>
                <a:lnTo>
                  <a:pt x="307" y="3522"/>
                </a:lnTo>
                <a:lnTo>
                  <a:pt x="306" y="3519"/>
                </a:lnTo>
                <a:lnTo>
                  <a:pt x="304" y="3518"/>
                </a:lnTo>
                <a:lnTo>
                  <a:pt x="301" y="3518"/>
                </a:lnTo>
                <a:lnTo>
                  <a:pt x="298" y="3516"/>
                </a:lnTo>
                <a:lnTo>
                  <a:pt x="295" y="3516"/>
                </a:lnTo>
                <a:lnTo>
                  <a:pt x="294" y="3516"/>
                </a:lnTo>
                <a:lnTo>
                  <a:pt x="291" y="3516"/>
                </a:lnTo>
                <a:lnTo>
                  <a:pt x="288" y="3515"/>
                </a:lnTo>
                <a:lnTo>
                  <a:pt x="285" y="3512"/>
                </a:lnTo>
                <a:lnTo>
                  <a:pt x="283" y="3512"/>
                </a:lnTo>
                <a:lnTo>
                  <a:pt x="282" y="3509"/>
                </a:lnTo>
                <a:lnTo>
                  <a:pt x="274" y="3504"/>
                </a:lnTo>
                <a:lnTo>
                  <a:pt x="271" y="3501"/>
                </a:lnTo>
                <a:lnTo>
                  <a:pt x="270" y="3501"/>
                </a:lnTo>
                <a:lnTo>
                  <a:pt x="267" y="3498"/>
                </a:lnTo>
                <a:lnTo>
                  <a:pt x="264" y="3497"/>
                </a:lnTo>
                <a:lnTo>
                  <a:pt x="262" y="3495"/>
                </a:lnTo>
                <a:lnTo>
                  <a:pt x="261" y="3492"/>
                </a:lnTo>
                <a:lnTo>
                  <a:pt x="262" y="3489"/>
                </a:lnTo>
                <a:lnTo>
                  <a:pt x="259" y="3486"/>
                </a:lnTo>
                <a:lnTo>
                  <a:pt x="256" y="3486"/>
                </a:lnTo>
                <a:lnTo>
                  <a:pt x="253" y="3486"/>
                </a:lnTo>
                <a:lnTo>
                  <a:pt x="252" y="3486"/>
                </a:lnTo>
                <a:lnTo>
                  <a:pt x="250" y="3485"/>
                </a:lnTo>
                <a:lnTo>
                  <a:pt x="243" y="3483"/>
                </a:lnTo>
                <a:lnTo>
                  <a:pt x="241" y="3482"/>
                </a:lnTo>
                <a:lnTo>
                  <a:pt x="240" y="3483"/>
                </a:lnTo>
                <a:lnTo>
                  <a:pt x="238" y="3482"/>
                </a:lnTo>
                <a:lnTo>
                  <a:pt x="235" y="3483"/>
                </a:lnTo>
                <a:lnTo>
                  <a:pt x="232" y="3482"/>
                </a:lnTo>
                <a:lnTo>
                  <a:pt x="231" y="3482"/>
                </a:lnTo>
                <a:lnTo>
                  <a:pt x="229" y="3480"/>
                </a:lnTo>
                <a:lnTo>
                  <a:pt x="222" y="3483"/>
                </a:lnTo>
                <a:lnTo>
                  <a:pt x="220" y="3482"/>
                </a:lnTo>
                <a:lnTo>
                  <a:pt x="219" y="3482"/>
                </a:lnTo>
                <a:lnTo>
                  <a:pt x="215" y="3483"/>
                </a:lnTo>
                <a:lnTo>
                  <a:pt x="211" y="3480"/>
                </a:lnTo>
                <a:lnTo>
                  <a:pt x="212" y="3475"/>
                </a:lnTo>
                <a:lnTo>
                  <a:pt x="208" y="3474"/>
                </a:lnTo>
                <a:lnTo>
                  <a:pt x="206" y="3471"/>
                </a:lnTo>
                <a:lnTo>
                  <a:pt x="205" y="3471"/>
                </a:lnTo>
                <a:lnTo>
                  <a:pt x="200" y="3471"/>
                </a:lnTo>
                <a:lnTo>
                  <a:pt x="199" y="3469"/>
                </a:lnTo>
                <a:lnTo>
                  <a:pt x="197" y="3469"/>
                </a:lnTo>
                <a:lnTo>
                  <a:pt x="197" y="3471"/>
                </a:lnTo>
                <a:lnTo>
                  <a:pt x="196" y="3471"/>
                </a:lnTo>
                <a:lnTo>
                  <a:pt x="193" y="3472"/>
                </a:lnTo>
                <a:lnTo>
                  <a:pt x="191" y="3471"/>
                </a:lnTo>
                <a:lnTo>
                  <a:pt x="187" y="3469"/>
                </a:lnTo>
                <a:lnTo>
                  <a:pt x="185" y="3469"/>
                </a:lnTo>
                <a:lnTo>
                  <a:pt x="184" y="3469"/>
                </a:lnTo>
                <a:lnTo>
                  <a:pt x="182" y="3469"/>
                </a:lnTo>
                <a:lnTo>
                  <a:pt x="181" y="3469"/>
                </a:lnTo>
                <a:lnTo>
                  <a:pt x="179" y="3471"/>
                </a:lnTo>
                <a:lnTo>
                  <a:pt x="176" y="3471"/>
                </a:lnTo>
                <a:lnTo>
                  <a:pt x="175" y="3471"/>
                </a:lnTo>
                <a:lnTo>
                  <a:pt x="173" y="3471"/>
                </a:lnTo>
                <a:lnTo>
                  <a:pt x="172" y="3471"/>
                </a:lnTo>
                <a:lnTo>
                  <a:pt x="167" y="3471"/>
                </a:lnTo>
                <a:lnTo>
                  <a:pt x="166" y="3471"/>
                </a:lnTo>
                <a:lnTo>
                  <a:pt x="164" y="3471"/>
                </a:lnTo>
                <a:lnTo>
                  <a:pt x="160" y="3468"/>
                </a:lnTo>
                <a:lnTo>
                  <a:pt x="158" y="3468"/>
                </a:lnTo>
                <a:lnTo>
                  <a:pt x="157" y="3466"/>
                </a:lnTo>
                <a:lnTo>
                  <a:pt x="152" y="3462"/>
                </a:lnTo>
                <a:lnTo>
                  <a:pt x="152" y="3460"/>
                </a:lnTo>
                <a:lnTo>
                  <a:pt x="151" y="3460"/>
                </a:lnTo>
                <a:lnTo>
                  <a:pt x="149" y="3457"/>
                </a:lnTo>
                <a:lnTo>
                  <a:pt x="148" y="3456"/>
                </a:lnTo>
                <a:lnTo>
                  <a:pt x="142" y="3451"/>
                </a:lnTo>
                <a:lnTo>
                  <a:pt x="65" y="3422"/>
                </a:lnTo>
                <a:lnTo>
                  <a:pt x="51" y="3401"/>
                </a:lnTo>
                <a:lnTo>
                  <a:pt x="47" y="3392"/>
                </a:lnTo>
                <a:lnTo>
                  <a:pt x="45" y="3383"/>
                </a:lnTo>
                <a:lnTo>
                  <a:pt x="44" y="3373"/>
                </a:lnTo>
                <a:lnTo>
                  <a:pt x="44" y="3348"/>
                </a:lnTo>
                <a:lnTo>
                  <a:pt x="44" y="3327"/>
                </a:lnTo>
                <a:lnTo>
                  <a:pt x="42" y="3315"/>
                </a:lnTo>
                <a:lnTo>
                  <a:pt x="21" y="3270"/>
                </a:lnTo>
                <a:lnTo>
                  <a:pt x="0" y="3232"/>
                </a:lnTo>
                <a:lnTo>
                  <a:pt x="4" y="3135"/>
                </a:lnTo>
                <a:lnTo>
                  <a:pt x="87" y="3120"/>
                </a:lnTo>
                <a:lnTo>
                  <a:pt x="90" y="3118"/>
                </a:lnTo>
                <a:lnTo>
                  <a:pt x="90" y="3117"/>
                </a:lnTo>
                <a:lnTo>
                  <a:pt x="92" y="3117"/>
                </a:lnTo>
                <a:lnTo>
                  <a:pt x="92" y="3115"/>
                </a:lnTo>
                <a:lnTo>
                  <a:pt x="93" y="3115"/>
                </a:lnTo>
                <a:lnTo>
                  <a:pt x="98" y="3114"/>
                </a:lnTo>
                <a:lnTo>
                  <a:pt x="98" y="3115"/>
                </a:lnTo>
                <a:lnTo>
                  <a:pt x="98" y="3117"/>
                </a:lnTo>
                <a:lnTo>
                  <a:pt x="98" y="3118"/>
                </a:lnTo>
                <a:lnTo>
                  <a:pt x="99" y="3118"/>
                </a:lnTo>
                <a:lnTo>
                  <a:pt x="99" y="3120"/>
                </a:lnTo>
                <a:lnTo>
                  <a:pt x="101" y="3121"/>
                </a:lnTo>
                <a:lnTo>
                  <a:pt x="110" y="3118"/>
                </a:lnTo>
                <a:lnTo>
                  <a:pt x="111" y="3114"/>
                </a:lnTo>
                <a:lnTo>
                  <a:pt x="119" y="3106"/>
                </a:lnTo>
                <a:lnTo>
                  <a:pt x="122" y="3104"/>
                </a:lnTo>
                <a:lnTo>
                  <a:pt x="128" y="3104"/>
                </a:lnTo>
                <a:lnTo>
                  <a:pt x="139" y="3100"/>
                </a:lnTo>
                <a:lnTo>
                  <a:pt x="154" y="3100"/>
                </a:lnTo>
                <a:lnTo>
                  <a:pt x="149" y="3120"/>
                </a:lnTo>
                <a:lnTo>
                  <a:pt x="151" y="3118"/>
                </a:lnTo>
                <a:lnTo>
                  <a:pt x="154" y="3115"/>
                </a:lnTo>
                <a:lnTo>
                  <a:pt x="158" y="3112"/>
                </a:lnTo>
                <a:lnTo>
                  <a:pt x="157" y="3118"/>
                </a:lnTo>
                <a:lnTo>
                  <a:pt x="158" y="3124"/>
                </a:lnTo>
                <a:lnTo>
                  <a:pt x="157" y="3133"/>
                </a:lnTo>
                <a:lnTo>
                  <a:pt x="157" y="3139"/>
                </a:lnTo>
                <a:lnTo>
                  <a:pt x="151" y="3141"/>
                </a:lnTo>
                <a:lnTo>
                  <a:pt x="148" y="3142"/>
                </a:lnTo>
                <a:lnTo>
                  <a:pt x="146" y="3144"/>
                </a:lnTo>
                <a:lnTo>
                  <a:pt x="139" y="3145"/>
                </a:lnTo>
                <a:lnTo>
                  <a:pt x="136" y="3147"/>
                </a:lnTo>
                <a:lnTo>
                  <a:pt x="128" y="3150"/>
                </a:lnTo>
                <a:lnTo>
                  <a:pt x="125" y="3153"/>
                </a:lnTo>
                <a:lnTo>
                  <a:pt x="122" y="3154"/>
                </a:lnTo>
                <a:lnTo>
                  <a:pt x="122" y="3156"/>
                </a:lnTo>
                <a:lnTo>
                  <a:pt x="119" y="3159"/>
                </a:lnTo>
                <a:lnTo>
                  <a:pt x="119" y="3167"/>
                </a:lnTo>
                <a:lnTo>
                  <a:pt x="122" y="3189"/>
                </a:lnTo>
                <a:lnTo>
                  <a:pt x="123" y="3189"/>
                </a:lnTo>
                <a:lnTo>
                  <a:pt x="125" y="3189"/>
                </a:lnTo>
                <a:lnTo>
                  <a:pt x="130" y="3188"/>
                </a:lnTo>
                <a:lnTo>
                  <a:pt x="136" y="3186"/>
                </a:lnTo>
                <a:lnTo>
                  <a:pt x="140" y="3182"/>
                </a:lnTo>
                <a:lnTo>
                  <a:pt x="151" y="3180"/>
                </a:lnTo>
                <a:lnTo>
                  <a:pt x="160" y="3188"/>
                </a:lnTo>
                <a:lnTo>
                  <a:pt x="170" y="3197"/>
                </a:lnTo>
                <a:lnTo>
                  <a:pt x="206" y="3239"/>
                </a:lnTo>
                <a:lnTo>
                  <a:pt x="208" y="3241"/>
                </a:lnTo>
                <a:lnTo>
                  <a:pt x="208" y="3239"/>
                </a:lnTo>
                <a:lnTo>
                  <a:pt x="208" y="3235"/>
                </a:lnTo>
                <a:lnTo>
                  <a:pt x="208" y="3233"/>
                </a:lnTo>
                <a:lnTo>
                  <a:pt x="209" y="3224"/>
                </a:lnTo>
                <a:lnTo>
                  <a:pt x="209" y="3221"/>
                </a:lnTo>
                <a:lnTo>
                  <a:pt x="208" y="3220"/>
                </a:lnTo>
                <a:lnTo>
                  <a:pt x="209" y="3217"/>
                </a:lnTo>
                <a:lnTo>
                  <a:pt x="208" y="3212"/>
                </a:lnTo>
                <a:lnTo>
                  <a:pt x="206" y="3207"/>
                </a:lnTo>
                <a:lnTo>
                  <a:pt x="206" y="3206"/>
                </a:lnTo>
                <a:lnTo>
                  <a:pt x="205" y="3204"/>
                </a:lnTo>
                <a:lnTo>
                  <a:pt x="206" y="3203"/>
                </a:lnTo>
                <a:lnTo>
                  <a:pt x="206" y="3201"/>
                </a:lnTo>
                <a:lnTo>
                  <a:pt x="206" y="3200"/>
                </a:lnTo>
                <a:lnTo>
                  <a:pt x="208" y="3198"/>
                </a:lnTo>
                <a:lnTo>
                  <a:pt x="211" y="3195"/>
                </a:lnTo>
                <a:lnTo>
                  <a:pt x="211" y="3194"/>
                </a:lnTo>
                <a:lnTo>
                  <a:pt x="212" y="3192"/>
                </a:lnTo>
                <a:lnTo>
                  <a:pt x="212" y="3191"/>
                </a:lnTo>
                <a:lnTo>
                  <a:pt x="214" y="3189"/>
                </a:lnTo>
                <a:lnTo>
                  <a:pt x="214" y="3188"/>
                </a:lnTo>
                <a:lnTo>
                  <a:pt x="214" y="3186"/>
                </a:lnTo>
                <a:lnTo>
                  <a:pt x="214" y="3185"/>
                </a:lnTo>
                <a:lnTo>
                  <a:pt x="214" y="3179"/>
                </a:lnTo>
                <a:lnTo>
                  <a:pt x="215" y="3177"/>
                </a:lnTo>
                <a:lnTo>
                  <a:pt x="214" y="3176"/>
                </a:lnTo>
                <a:lnTo>
                  <a:pt x="215" y="3171"/>
                </a:lnTo>
                <a:lnTo>
                  <a:pt x="217" y="3165"/>
                </a:lnTo>
                <a:lnTo>
                  <a:pt x="228" y="3170"/>
                </a:lnTo>
                <a:lnTo>
                  <a:pt x="234" y="3173"/>
                </a:lnTo>
                <a:lnTo>
                  <a:pt x="235" y="3174"/>
                </a:lnTo>
                <a:lnTo>
                  <a:pt x="243" y="3174"/>
                </a:lnTo>
                <a:lnTo>
                  <a:pt x="250" y="3176"/>
                </a:lnTo>
                <a:lnTo>
                  <a:pt x="253" y="3176"/>
                </a:lnTo>
                <a:lnTo>
                  <a:pt x="255" y="3173"/>
                </a:lnTo>
                <a:lnTo>
                  <a:pt x="256" y="3171"/>
                </a:lnTo>
                <a:lnTo>
                  <a:pt x="258" y="3170"/>
                </a:lnTo>
                <a:lnTo>
                  <a:pt x="259" y="3168"/>
                </a:lnTo>
                <a:lnTo>
                  <a:pt x="271" y="3162"/>
                </a:lnTo>
                <a:lnTo>
                  <a:pt x="276" y="3159"/>
                </a:lnTo>
                <a:lnTo>
                  <a:pt x="282" y="3156"/>
                </a:lnTo>
                <a:lnTo>
                  <a:pt x="283" y="3154"/>
                </a:lnTo>
                <a:lnTo>
                  <a:pt x="283" y="3153"/>
                </a:lnTo>
                <a:lnTo>
                  <a:pt x="285" y="3151"/>
                </a:lnTo>
                <a:lnTo>
                  <a:pt x="286" y="3150"/>
                </a:lnTo>
                <a:lnTo>
                  <a:pt x="288" y="3150"/>
                </a:lnTo>
                <a:lnTo>
                  <a:pt x="289" y="3147"/>
                </a:lnTo>
                <a:lnTo>
                  <a:pt x="286" y="3147"/>
                </a:lnTo>
                <a:lnTo>
                  <a:pt x="283" y="3145"/>
                </a:lnTo>
                <a:lnTo>
                  <a:pt x="277" y="3142"/>
                </a:lnTo>
                <a:lnTo>
                  <a:pt x="276" y="3141"/>
                </a:lnTo>
                <a:lnTo>
                  <a:pt x="274" y="3139"/>
                </a:lnTo>
                <a:lnTo>
                  <a:pt x="276" y="3138"/>
                </a:lnTo>
                <a:lnTo>
                  <a:pt x="276" y="3136"/>
                </a:lnTo>
                <a:lnTo>
                  <a:pt x="276" y="3135"/>
                </a:lnTo>
                <a:lnTo>
                  <a:pt x="274" y="3135"/>
                </a:lnTo>
                <a:lnTo>
                  <a:pt x="274" y="3133"/>
                </a:lnTo>
                <a:lnTo>
                  <a:pt x="274" y="3132"/>
                </a:lnTo>
                <a:lnTo>
                  <a:pt x="274" y="3130"/>
                </a:lnTo>
                <a:lnTo>
                  <a:pt x="274" y="3129"/>
                </a:lnTo>
                <a:lnTo>
                  <a:pt x="280" y="3117"/>
                </a:lnTo>
                <a:lnTo>
                  <a:pt x="282" y="3114"/>
                </a:lnTo>
                <a:lnTo>
                  <a:pt x="283" y="3111"/>
                </a:lnTo>
                <a:lnTo>
                  <a:pt x="286" y="3112"/>
                </a:lnTo>
                <a:lnTo>
                  <a:pt x="286" y="3114"/>
                </a:lnTo>
                <a:lnTo>
                  <a:pt x="289" y="3115"/>
                </a:lnTo>
                <a:lnTo>
                  <a:pt x="291" y="3115"/>
                </a:lnTo>
                <a:lnTo>
                  <a:pt x="291" y="3117"/>
                </a:lnTo>
                <a:lnTo>
                  <a:pt x="291" y="3120"/>
                </a:lnTo>
                <a:lnTo>
                  <a:pt x="294" y="3120"/>
                </a:lnTo>
                <a:lnTo>
                  <a:pt x="295" y="3121"/>
                </a:lnTo>
                <a:lnTo>
                  <a:pt x="298" y="3123"/>
                </a:lnTo>
                <a:lnTo>
                  <a:pt x="301" y="3124"/>
                </a:lnTo>
                <a:lnTo>
                  <a:pt x="303" y="3124"/>
                </a:lnTo>
                <a:lnTo>
                  <a:pt x="306" y="3126"/>
                </a:lnTo>
                <a:lnTo>
                  <a:pt x="307" y="3126"/>
                </a:lnTo>
                <a:lnTo>
                  <a:pt x="309" y="3124"/>
                </a:lnTo>
                <a:lnTo>
                  <a:pt x="315" y="3126"/>
                </a:lnTo>
                <a:lnTo>
                  <a:pt x="317" y="3126"/>
                </a:lnTo>
                <a:lnTo>
                  <a:pt x="318" y="3127"/>
                </a:lnTo>
                <a:lnTo>
                  <a:pt x="318" y="3129"/>
                </a:lnTo>
                <a:lnTo>
                  <a:pt x="320" y="3130"/>
                </a:lnTo>
                <a:lnTo>
                  <a:pt x="320" y="3132"/>
                </a:lnTo>
                <a:lnTo>
                  <a:pt x="321" y="3132"/>
                </a:lnTo>
                <a:lnTo>
                  <a:pt x="324" y="3136"/>
                </a:lnTo>
                <a:lnTo>
                  <a:pt x="327" y="3136"/>
                </a:lnTo>
                <a:lnTo>
                  <a:pt x="329" y="3138"/>
                </a:lnTo>
                <a:lnTo>
                  <a:pt x="330" y="3139"/>
                </a:lnTo>
                <a:lnTo>
                  <a:pt x="332" y="3139"/>
                </a:lnTo>
                <a:lnTo>
                  <a:pt x="332" y="3141"/>
                </a:lnTo>
                <a:lnTo>
                  <a:pt x="332" y="3142"/>
                </a:lnTo>
                <a:lnTo>
                  <a:pt x="333" y="3145"/>
                </a:lnTo>
                <a:lnTo>
                  <a:pt x="333" y="3147"/>
                </a:lnTo>
                <a:lnTo>
                  <a:pt x="335" y="3148"/>
                </a:lnTo>
                <a:lnTo>
                  <a:pt x="335" y="3150"/>
                </a:lnTo>
                <a:lnTo>
                  <a:pt x="336" y="3150"/>
                </a:lnTo>
                <a:lnTo>
                  <a:pt x="341" y="3147"/>
                </a:lnTo>
                <a:lnTo>
                  <a:pt x="345" y="3142"/>
                </a:lnTo>
                <a:lnTo>
                  <a:pt x="345" y="3141"/>
                </a:lnTo>
                <a:lnTo>
                  <a:pt x="353" y="3135"/>
                </a:lnTo>
                <a:lnTo>
                  <a:pt x="356" y="3130"/>
                </a:lnTo>
                <a:lnTo>
                  <a:pt x="369" y="3114"/>
                </a:lnTo>
                <a:lnTo>
                  <a:pt x="377" y="3104"/>
                </a:lnTo>
                <a:lnTo>
                  <a:pt x="378" y="3103"/>
                </a:lnTo>
                <a:lnTo>
                  <a:pt x="380" y="3100"/>
                </a:lnTo>
                <a:lnTo>
                  <a:pt x="380" y="3098"/>
                </a:lnTo>
                <a:lnTo>
                  <a:pt x="381" y="3097"/>
                </a:lnTo>
                <a:lnTo>
                  <a:pt x="381" y="3095"/>
                </a:lnTo>
                <a:lnTo>
                  <a:pt x="381" y="3092"/>
                </a:lnTo>
                <a:lnTo>
                  <a:pt x="381" y="3083"/>
                </a:lnTo>
                <a:lnTo>
                  <a:pt x="381" y="3082"/>
                </a:lnTo>
                <a:lnTo>
                  <a:pt x="381" y="3080"/>
                </a:lnTo>
                <a:lnTo>
                  <a:pt x="383" y="3079"/>
                </a:lnTo>
                <a:lnTo>
                  <a:pt x="383" y="3077"/>
                </a:lnTo>
                <a:lnTo>
                  <a:pt x="384" y="3077"/>
                </a:lnTo>
                <a:lnTo>
                  <a:pt x="387" y="3076"/>
                </a:lnTo>
                <a:lnTo>
                  <a:pt x="407" y="3064"/>
                </a:lnTo>
                <a:lnTo>
                  <a:pt x="410" y="3064"/>
                </a:lnTo>
                <a:lnTo>
                  <a:pt x="413" y="3062"/>
                </a:lnTo>
                <a:lnTo>
                  <a:pt x="425" y="3056"/>
                </a:lnTo>
                <a:lnTo>
                  <a:pt x="427" y="3056"/>
                </a:lnTo>
                <a:lnTo>
                  <a:pt x="427" y="3055"/>
                </a:lnTo>
                <a:lnTo>
                  <a:pt x="428" y="3055"/>
                </a:lnTo>
                <a:lnTo>
                  <a:pt x="428" y="3059"/>
                </a:lnTo>
                <a:lnTo>
                  <a:pt x="428" y="3064"/>
                </a:lnTo>
                <a:lnTo>
                  <a:pt x="430" y="3068"/>
                </a:lnTo>
                <a:lnTo>
                  <a:pt x="430" y="3074"/>
                </a:lnTo>
                <a:lnTo>
                  <a:pt x="431" y="3080"/>
                </a:lnTo>
                <a:lnTo>
                  <a:pt x="434" y="3089"/>
                </a:lnTo>
                <a:lnTo>
                  <a:pt x="436" y="3104"/>
                </a:lnTo>
                <a:lnTo>
                  <a:pt x="436" y="3114"/>
                </a:lnTo>
                <a:lnTo>
                  <a:pt x="436" y="3117"/>
                </a:lnTo>
                <a:lnTo>
                  <a:pt x="436" y="3120"/>
                </a:lnTo>
                <a:lnTo>
                  <a:pt x="436" y="3126"/>
                </a:lnTo>
                <a:lnTo>
                  <a:pt x="436" y="3133"/>
                </a:lnTo>
                <a:lnTo>
                  <a:pt x="436" y="3138"/>
                </a:lnTo>
                <a:lnTo>
                  <a:pt x="436" y="3144"/>
                </a:lnTo>
                <a:lnTo>
                  <a:pt x="436" y="3148"/>
                </a:lnTo>
                <a:lnTo>
                  <a:pt x="434" y="3153"/>
                </a:lnTo>
                <a:lnTo>
                  <a:pt x="433" y="3161"/>
                </a:lnTo>
                <a:lnTo>
                  <a:pt x="431" y="3164"/>
                </a:lnTo>
                <a:lnTo>
                  <a:pt x="428" y="3170"/>
                </a:lnTo>
                <a:lnTo>
                  <a:pt x="427" y="3173"/>
                </a:lnTo>
                <a:lnTo>
                  <a:pt x="424" y="3177"/>
                </a:lnTo>
                <a:lnTo>
                  <a:pt x="422" y="3183"/>
                </a:lnTo>
                <a:lnTo>
                  <a:pt x="443" y="3197"/>
                </a:lnTo>
                <a:lnTo>
                  <a:pt x="454" y="3183"/>
                </a:lnTo>
                <a:lnTo>
                  <a:pt x="457" y="3174"/>
                </a:lnTo>
                <a:lnTo>
                  <a:pt x="457" y="3167"/>
                </a:lnTo>
                <a:lnTo>
                  <a:pt x="457" y="3164"/>
                </a:lnTo>
                <a:lnTo>
                  <a:pt x="458" y="3154"/>
                </a:lnTo>
                <a:lnTo>
                  <a:pt x="458" y="3150"/>
                </a:lnTo>
                <a:lnTo>
                  <a:pt x="464" y="3141"/>
                </a:lnTo>
                <a:lnTo>
                  <a:pt x="466" y="3141"/>
                </a:lnTo>
                <a:lnTo>
                  <a:pt x="475" y="3138"/>
                </a:lnTo>
                <a:lnTo>
                  <a:pt x="473" y="3135"/>
                </a:lnTo>
                <a:lnTo>
                  <a:pt x="485" y="3124"/>
                </a:lnTo>
                <a:lnTo>
                  <a:pt x="495" y="3118"/>
                </a:lnTo>
                <a:lnTo>
                  <a:pt x="496" y="3118"/>
                </a:lnTo>
                <a:lnTo>
                  <a:pt x="498" y="3103"/>
                </a:lnTo>
                <a:lnTo>
                  <a:pt x="504" y="3085"/>
                </a:lnTo>
                <a:lnTo>
                  <a:pt x="510" y="3076"/>
                </a:lnTo>
                <a:lnTo>
                  <a:pt x="525" y="3067"/>
                </a:lnTo>
                <a:lnTo>
                  <a:pt x="525" y="3061"/>
                </a:lnTo>
                <a:lnTo>
                  <a:pt x="525" y="3056"/>
                </a:lnTo>
                <a:lnTo>
                  <a:pt x="517" y="3056"/>
                </a:lnTo>
                <a:lnTo>
                  <a:pt x="514" y="3056"/>
                </a:lnTo>
                <a:lnTo>
                  <a:pt x="511" y="3048"/>
                </a:lnTo>
                <a:lnTo>
                  <a:pt x="511" y="3039"/>
                </a:lnTo>
                <a:lnTo>
                  <a:pt x="510" y="3035"/>
                </a:lnTo>
                <a:lnTo>
                  <a:pt x="511" y="3035"/>
                </a:lnTo>
                <a:lnTo>
                  <a:pt x="511" y="3033"/>
                </a:lnTo>
                <a:lnTo>
                  <a:pt x="513" y="3032"/>
                </a:lnTo>
                <a:lnTo>
                  <a:pt x="511" y="3030"/>
                </a:lnTo>
                <a:lnTo>
                  <a:pt x="508" y="3032"/>
                </a:lnTo>
                <a:lnTo>
                  <a:pt x="511" y="3029"/>
                </a:lnTo>
                <a:lnTo>
                  <a:pt x="513" y="3027"/>
                </a:lnTo>
                <a:lnTo>
                  <a:pt x="513" y="3026"/>
                </a:lnTo>
                <a:lnTo>
                  <a:pt x="514" y="3024"/>
                </a:lnTo>
                <a:lnTo>
                  <a:pt x="514" y="3023"/>
                </a:lnTo>
                <a:lnTo>
                  <a:pt x="514" y="3021"/>
                </a:lnTo>
                <a:lnTo>
                  <a:pt x="516" y="3020"/>
                </a:lnTo>
                <a:lnTo>
                  <a:pt x="514" y="3011"/>
                </a:lnTo>
                <a:lnTo>
                  <a:pt x="513" y="3008"/>
                </a:lnTo>
                <a:lnTo>
                  <a:pt x="513" y="3003"/>
                </a:lnTo>
                <a:lnTo>
                  <a:pt x="511" y="3000"/>
                </a:lnTo>
                <a:lnTo>
                  <a:pt x="513" y="2998"/>
                </a:lnTo>
                <a:lnTo>
                  <a:pt x="513" y="2997"/>
                </a:lnTo>
                <a:lnTo>
                  <a:pt x="513" y="2995"/>
                </a:lnTo>
                <a:lnTo>
                  <a:pt x="513" y="2994"/>
                </a:lnTo>
                <a:lnTo>
                  <a:pt x="514" y="2992"/>
                </a:lnTo>
                <a:lnTo>
                  <a:pt x="516" y="2991"/>
                </a:lnTo>
                <a:lnTo>
                  <a:pt x="517" y="2988"/>
                </a:lnTo>
                <a:lnTo>
                  <a:pt x="519" y="2986"/>
                </a:lnTo>
                <a:lnTo>
                  <a:pt x="520" y="2983"/>
                </a:lnTo>
                <a:lnTo>
                  <a:pt x="520" y="2982"/>
                </a:lnTo>
                <a:lnTo>
                  <a:pt x="522" y="2968"/>
                </a:lnTo>
                <a:lnTo>
                  <a:pt x="522" y="2961"/>
                </a:lnTo>
                <a:lnTo>
                  <a:pt x="523" y="2955"/>
                </a:lnTo>
                <a:lnTo>
                  <a:pt x="523" y="2950"/>
                </a:lnTo>
                <a:lnTo>
                  <a:pt x="522" y="2945"/>
                </a:lnTo>
                <a:lnTo>
                  <a:pt x="523" y="2938"/>
                </a:lnTo>
                <a:lnTo>
                  <a:pt x="516" y="2938"/>
                </a:lnTo>
                <a:lnTo>
                  <a:pt x="504" y="2936"/>
                </a:lnTo>
                <a:lnTo>
                  <a:pt x="499" y="2933"/>
                </a:lnTo>
                <a:lnTo>
                  <a:pt x="493" y="2933"/>
                </a:lnTo>
                <a:lnTo>
                  <a:pt x="491" y="2933"/>
                </a:lnTo>
                <a:lnTo>
                  <a:pt x="490" y="2933"/>
                </a:lnTo>
                <a:lnTo>
                  <a:pt x="488" y="2933"/>
                </a:lnTo>
                <a:lnTo>
                  <a:pt x="487" y="2933"/>
                </a:lnTo>
                <a:lnTo>
                  <a:pt x="482" y="2933"/>
                </a:lnTo>
                <a:lnTo>
                  <a:pt x="478" y="2933"/>
                </a:lnTo>
                <a:lnTo>
                  <a:pt x="478" y="2929"/>
                </a:lnTo>
                <a:lnTo>
                  <a:pt x="478" y="2924"/>
                </a:lnTo>
                <a:lnTo>
                  <a:pt x="482" y="2911"/>
                </a:lnTo>
                <a:lnTo>
                  <a:pt x="482" y="2909"/>
                </a:lnTo>
                <a:lnTo>
                  <a:pt x="482" y="2906"/>
                </a:lnTo>
                <a:lnTo>
                  <a:pt x="482" y="2903"/>
                </a:lnTo>
                <a:lnTo>
                  <a:pt x="482" y="2896"/>
                </a:lnTo>
                <a:lnTo>
                  <a:pt x="482" y="2894"/>
                </a:lnTo>
                <a:lnTo>
                  <a:pt x="482" y="2891"/>
                </a:lnTo>
                <a:lnTo>
                  <a:pt x="481" y="2888"/>
                </a:lnTo>
                <a:lnTo>
                  <a:pt x="481" y="2885"/>
                </a:lnTo>
                <a:lnTo>
                  <a:pt x="478" y="2873"/>
                </a:lnTo>
                <a:lnTo>
                  <a:pt x="476" y="2868"/>
                </a:lnTo>
                <a:lnTo>
                  <a:pt x="475" y="2849"/>
                </a:lnTo>
                <a:lnTo>
                  <a:pt x="475" y="2847"/>
                </a:lnTo>
                <a:lnTo>
                  <a:pt x="475" y="2838"/>
                </a:lnTo>
                <a:lnTo>
                  <a:pt x="475" y="2832"/>
                </a:lnTo>
                <a:lnTo>
                  <a:pt x="476" y="2823"/>
                </a:lnTo>
                <a:lnTo>
                  <a:pt x="463" y="2818"/>
                </a:lnTo>
                <a:lnTo>
                  <a:pt x="467" y="2811"/>
                </a:lnTo>
                <a:lnTo>
                  <a:pt x="461" y="2808"/>
                </a:lnTo>
                <a:lnTo>
                  <a:pt x="461" y="2806"/>
                </a:lnTo>
                <a:lnTo>
                  <a:pt x="454" y="2802"/>
                </a:lnTo>
                <a:lnTo>
                  <a:pt x="446" y="2794"/>
                </a:lnTo>
                <a:lnTo>
                  <a:pt x="443" y="2790"/>
                </a:lnTo>
                <a:lnTo>
                  <a:pt x="437" y="2779"/>
                </a:lnTo>
                <a:lnTo>
                  <a:pt x="437" y="2777"/>
                </a:lnTo>
                <a:lnTo>
                  <a:pt x="437" y="2774"/>
                </a:lnTo>
                <a:lnTo>
                  <a:pt x="436" y="2771"/>
                </a:lnTo>
                <a:lnTo>
                  <a:pt x="436" y="2768"/>
                </a:lnTo>
                <a:lnTo>
                  <a:pt x="436" y="2765"/>
                </a:lnTo>
                <a:lnTo>
                  <a:pt x="433" y="2765"/>
                </a:lnTo>
                <a:lnTo>
                  <a:pt x="431" y="2765"/>
                </a:lnTo>
                <a:lnTo>
                  <a:pt x="428" y="2764"/>
                </a:lnTo>
                <a:lnTo>
                  <a:pt x="427" y="2764"/>
                </a:lnTo>
                <a:lnTo>
                  <a:pt x="425" y="2764"/>
                </a:lnTo>
                <a:lnTo>
                  <a:pt x="424" y="2756"/>
                </a:lnTo>
                <a:lnTo>
                  <a:pt x="422" y="2755"/>
                </a:lnTo>
                <a:lnTo>
                  <a:pt x="421" y="2755"/>
                </a:lnTo>
                <a:lnTo>
                  <a:pt x="419" y="2755"/>
                </a:lnTo>
                <a:lnTo>
                  <a:pt x="416" y="2755"/>
                </a:lnTo>
                <a:lnTo>
                  <a:pt x="415" y="2755"/>
                </a:lnTo>
                <a:lnTo>
                  <a:pt x="412" y="2755"/>
                </a:lnTo>
                <a:lnTo>
                  <a:pt x="410" y="2755"/>
                </a:lnTo>
                <a:lnTo>
                  <a:pt x="407" y="2752"/>
                </a:lnTo>
                <a:lnTo>
                  <a:pt x="409" y="2741"/>
                </a:lnTo>
                <a:lnTo>
                  <a:pt x="410" y="2737"/>
                </a:lnTo>
                <a:lnTo>
                  <a:pt x="410" y="2729"/>
                </a:lnTo>
                <a:lnTo>
                  <a:pt x="413" y="2724"/>
                </a:lnTo>
                <a:lnTo>
                  <a:pt x="422" y="2706"/>
                </a:lnTo>
                <a:lnTo>
                  <a:pt x="424" y="2708"/>
                </a:lnTo>
                <a:lnTo>
                  <a:pt x="428" y="2700"/>
                </a:lnTo>
                <a:lnTo>
                  <a:pt x="425" y="2694"/>
                </a:lnTo>
                <a:lnTo>
                  <a:pt x="431" y="2694"/>
                </a:lnTo>
                <a:lnTo>
                  <a:pt x="437" y="2685"/>
                </a:lnTo>
                <a:lnTo>
                  <a:pt x="442" y="2680"/>
                </a:lnTo>
                <a:lnTo>
                  <a:pt x="443" y="2674"/>
                </a:lnTo>
                <a:lnTo>
                  <a:pt x="449" y="2677"/>
                </a:lnTo>
                <a:lnTo>
                  <a:pt x="451" y="2674"/>
                </a:lnTo>
                <a:lnTo>
                  <a:pt x="457" y="2670"/>
                </a:lnTo>
                <a:lnTo>
                  <a:pt x="458" y="2667"/>
                </a:lnTo>
                <a:lnTo>
                  <a:pt x="461" y="2667"/>
                </a:lnTo>
                <a:lnTo>
                  <a:pt x="461" y="2665"/>
                </a:lnTo>
                <a:lnTo>
                  <a:pt x="466" y="2658"/>
                </a:lnTo>
                <a:lnTo>
                  <a:pt x="470" y="2653"/>
                </a:lnTo>
                <a:lnTo>
                  <a:pt x="473" y="2653"/>
                </a:lnTo>
                <a:lnTo>
                  <a:pt x="478" y="2656"/>
                </a:lnTo>
                <a:lnTo>
                  <a:pt x="481" y="2653"/>
                </a:lnTo>
                <a:lnTo>
                  <a:pt x="487" y="2646"/>
                </a:lnTo>
                <a:lnTo>
                  <a:pt x="488" y="2640"/>
                </a:lnTo>
                <a:lnTo>
                  <a:pt x="487" y="2637"/>
                </a:lnTo>
                <a:lnTo>
                  <a:pt x="496" y="2629"/>
                </a:lnTo>
                <a:lnTo>
                  <a:pt x="501" y="2624"/>
                </a:lnTo>
                <a:lnTo>
                  <a:pt x="507" y="2629"/>
                </a:lnTo>
                <a:lnTo>
                  <a:pt x="511" y="2629"/>
                </a:lnTo>
                <a:lnTo>
                  <a:pt x="516" y="2624"/>
                </a:lnTo>
                <a:lnTo>
                  <a:pt x="522" y="2623"/>
                </a:lnTo>
                <a:lnTo>
                  <a:pt x="549" y="2621"/>
                </a:lnTo>
                <a:lnTo>
                  <a:pt x="552" y="2620"/>
                </a:lnTo>
                <a:lnTo>
                  <a:pt x="555" y="2618"/>
                </a:lnTo>
                <a:lnTo>
                  <a:pt x="565" y="2614"/>
                </a:lnTo>
                <a:lnTo>
                  <a:pt x="568" y="2614"/>
                </a:lnTo>
                <a:lnTo>
                  <a:pt x="579" y="2617"/>
                </a:lnTo>
                <a:lnTo>
                  <a:pt x="585" y="2618"/>
                </a:lnTo>
                <a:lnTo>
                  <a:pt x="585" y="2624"/>
                </a:lnTo>
                <a:lnTo>
                  <a:pt x="590" y="2624"/>
                </a:lnTo>
                <a:lnTo>
                  <a:pt x="593" y="2624"/>
                </a:lnTo>
                <a:lnTo>
                  <a:pt x="594" y="2623"/>
                </a:lnTo>
                <a:lnTo>
                  <a:pt x="597" y="2621"/>
                </a:lnTo>
                <a:lnTo>
                  <a:pt x="597" y="2620"/>
                </a:lnTo>
                <a:lnTo>
                  <a:pt x="599" y="2615"/>
                </a:lnTo>
                <a:lnTo>
                  <a:pt x="605" y="2617"/>
                </a:lnTo>
                <a:lnTo>
                  <a:pt x="605" y="2612"/>
                </a:lnTo>
                <a:lnTo>
                  <a:pt x="606" y="2609"/>
                </a:lnTo>
                <a:lnTo>
                  <a:pt x="599" y="2603"/>
                </a:lnTo>
                <a:lnTo>
                  <a:pt x="599" y="2600"/>
                </a:lnTo>
                <a:lnTo>
                  <a:pt x="603" y="2596"/>
                </a:lnTo>
                <a:lnTo>
                  <a:pt x="606" y="2591"/>
                </a:lnTo>
                <a:lnTo>
                  <a:pt x="608" y="2591"/>
                </a:lnTo>
                <a:lnTo>
                  <a:pt x="609" y="2587"/>
                </a:lnTo>
                <a:lnTo>
                  <a:pt x="603" y="2585"/>
                </a:lnTo>
                <a:lnTo>
                  <a:pt x="608" y="2543"/>
                </a:lnTo>
                <a:lnTo>
                  <a:pt x="609" y="2538"/>
                </a:lnTo>
                <a:lnTo>
                  <a:pt x="605" y="2535"/>
                </a:lnTo>
                <a:lnTo>
                  <a:pt x="606" y="2532"/>
                </a:lnTo>
                <a:lnTo>
                  <a:pt x="609" y="2529"/>
                </a:lnTo>
                <a:lnTo>
                  <a:pt x="609" y="2528"/>
                </a:lnTo>
                <a:lnTo>
                  <a:pt x="602" y="2528"/>
                </a:lnTo>
                <a:lnTo>
                  <a:pt x="597" y="2529"/>
                </a:lnTo>
                <a:lnTo>
                  <a:pt x="593" y="2526"/>
                </a:lnTo>
                <a:lnTo>
                  <a:pt x="594" y="2525"/>
                </a:lnTo>
                <a:lnTo>
                  <a:pt x="599" y="2521"/>
                </a:lnTo>
                <a:lnTo>
                  <a:pt x="602" y="2520"/>
                </a:lnTo>
                <a:lnTo>
                  <a:pt x="606" y="2518"/>
                </a:lnTo>
                <a:lnTo>
                  <a:pt x="609" y="2517"/>
                </a:lnTo>
                <a:lnTo>
                  <a:pt x="611" y="2509"/>
                </a:lnTo>
                <a:lnTo>
                  <a:pt x="614" y="2509"/>
                </a:lnTo>
                <a:lnTo>
                  <a:pt x="614" y="2508"/>
                </a:lnTo>
                <a:lnTo>
                  <a:pt x="615" y="2505"/>
                </a:lnTo>
                <a:lnTo>
                  <a:pt x="617" y="2503"/>
                </a:lnTo>
                <a:lnTo>
                  <a:pt x="618" y="2502"/>
                </a:lnTo>
                <a:lnTo>
                  <a:pt x="620" y="2502"/>
                </a:lnTo>
                <a:lnTo>
                  <a:pt x="621" y="2502"/>
                </a:lnTo>
                <a:lnTo>
                  <a:pt x="623" y="2500"/>
                </a:lnTo>
                <a:lnTo>
                  <a:pt x="624" y="2502"/>
                </a:lnTo>
                <a:lnTo>
                  <a:pt x="626" y="2502"/>
                </a:lnTo>
                <a:lnTo>
                  <a:pt x="627" y="2502"/>
                </a:lnTo>
                <a:lnTo>
                  <a:pt x="630" y="2502"/>
                </a:lnTo>
                <a:lnTo>
                  <a:pt x="632" y="2502"/>
                </a:lnTo>
                <a:lnTo>
                  <a:pt x="635" y="2502"/>
                </a:lnTo>
                <a:lnTo>
                  <a:pt x="636" y="2500"/>
                </a:lnTo>
                <a:lnTo>
                  <a:pt x="633" y="2496"/>
                </a:lnTo>
                <a:lnTo>
                  <a:pt x="626" y="2473"/>
                </a:lnTo>
                <a:lnTo>
                  <a:pt x="623" y="2464"/>
                </a:lnTo>
                <a:lnTo>
                  <a:pt x="624" y="2464"/>
                </a:lnTo>
                <a:lnTo>
                  <a:pt x="627" y="2465"/>
                </a:lnTo>
                <a:lnTo>
                  <a:pt x="629" y="2465"/>
                </a:lnTo>
                <a:lnTo>
                  <a:pt x="629" y="2464"/>
                </a:lnTo>
                <a:lnTo>
                  <a:pt x="630" y="2464"/>
                </a:lnTo>
                <a:lnTo>
                  <a:pt x="630" y="2462"/>
                </a:lnTo>
                <a:lnTo>
                  <a:pt x="630" y="2461"/>
                </a:lnTo>
                <a:lnTo>
                  <a:pt x="630" y="2459"/>
                </a:lnTo>
                <a:lnTo>
                  <a:pt x="630" y="2458"/>
                </a:lnTo>
                <a:lnTo>
                  <a:pt x="629" y="2456"/>
                </a:lnTo>
                <a:lnTo>
                  <a:pt x="630" y="2456"/>
                </a:lnTo>
                <a:lnTo>
                  <a:pt x="633" y="2455"/>
                </a:lnTo>
                <a:lnTo>
                  <a:pt x="635" y="2456"/>
                </a:lnTo>
                <a:lnTo>
                  <a:pt x="636" y="2456"/>
                </a:lnTo>
                <a:lnTo>
                  <a:pt x="638" y="2456"/>
                </a:lnTo>
                <a:lnTo>
                  <a:pt x="641" y="2456"/>
                </a:lnTo>
                <a:lnTo>
                  <a:pt x="645" y="2456"/>
                </a:lnTo>
                <a:lnTo>
                  <a:pt x="647" y="2456"/>
                </a:lnTo>
                <a:lnTo>
                  <a:pt x="650" y="2456"/>
                </a:lnTo>
                <a:lnTo>
                  <a:pt x="651" y="2455"/>
                </a:lnTo>
                <a:lnTo>
                  <a:pt x="651" y="2453"/>
                </a:lnTo>
                <a:lnTo>
                  <a:pt x="651" y="2452"/>
                </a:lnTo>
                <a:lnTo>
                  <a:pt x="651" y="2450"/>
                </a:lnTo>
                <a:lnTo>
                  <a:pt x="653" y="2450"/>
                </a:lnTo>
                <a:lnTo>
                  <a:pt x="654" y="2449"/>
                </a:lnTo>
                <a:lnTo>
                  <a:pt x="654" y="2447"/>
                </a:lnTo>
                <a:lnTo>
                  <a:pt x="656" y="2447"/>
                </a:lnTo>
                <a:lnTo>
                  <a:pt x="654" y="2443"/>
                </a:lnTo>
                <a:lnTo>
                  <a:pt x="650" y="2443"/>
                </a:lnTo>
                <a:lnTo>
                  <a:pt x="647" y="2441"/>
                </a:lnTo>
                <a:lnTo>
                  <a:pt x="644" y="2441"/>
                </a:lnTo>
                <a:lnTo>
                  <a:pt x="639" y="2440"/>
                </a:lnTo>
                <a:lnTo>
                  <a:pt x="636" y="2440"/>
                </a:lnTo>
                <a:lnTo>
                  <a:pt x="633" y="2437"/>
                </a:lnTo>
                <a:lnTo>
                  <a:pt x="641" y="2434"/>
                </a:lnTo>
                <a:lnTo>
                  <a:pt x="651" y="2431"/>
                </a:lnTo>
                <a:lnTo>
                  <a:pt x="659" y="2423"/>
                </a:lnTo>
                <a:lnTo>
                  <a:pt x="663" y="2419"/>
                </a:lnTo>
                <a:lnTo>
                  <a:pt x="657" y="2415"/>
                </a:lnTo>
                <a:lnTo>
                  <a:pt x="662" y="2406"/>
                </a:lnTo>
                <a:lnTo>
                  <a:pt x="666" y="2408"/>
                </a:lnTo>
                <a:lnTo>
                  <a:pt x="666" y="2405"/>
                </a:lnTo>
                <a:lnTo>
                  <a:pt x="666" y="2402"/>
                </a:lnTo>
                <a:lnTo>
                  <a:pt x="665" y="2397"/>
                </a:lnTo>
                <a:lnTo>
                  <a:pt x="662" y="2397"/>
                </a:lnTo>
                <a:lnTo>
                  <a:pt x="662" y="2396"/>
                </a:lnTo>
                <a:lnTo>
                  <a:pt x="651" y="2391"/>
                </a:lnTo>
                <a:lnTo>
                  <a:pt x="650" y="2393"/>
                </a:lnTo>
                <a:lnTo>
                  <a:pt x="642" y="2390"/>
                </a:lnTo>
                <a:lnTo>
                  <a:pt x="642" y="2388"/>
                </a:lnTo>
                <a:lnTo>
                  <a:pt x="632" y="2381"/>
                </a:lnTo>
                <a:lnTo>
                  <a:pt x="621" y="2362"/>
                </a:lnTo>
                <a:lnTo>
                  <a:pt x="600" y="2359"/>
                </a:lnTo>
                <a:lnTo>
                  <a:pt x="588" y="2309"/>
                </a:lnTo>
                <a:lnTo>
                  <a:pt x="587" y="2309"/>
                </a:lnTo>
                <a:lnTo>
                  <a:pt x="585" y="2309"/>
                </a:lnTo>
                <a:lnTo>
                  <a:pt x="583" y="2309"/>
                </a:lnTo>
                <a:lnTo>
                  <a:pt x="580" y="2311"/>
                </a:lnTo>
                <a:lnTo>
                  <a:pt x="576" y="2311"/>
                </a:lnTo>
                <a:lnTo>
                  <a:pt x="577" y="2303"/>
                </a:lnTo>
                <a:lnTo>
                  <a:pt x="564" y="2302"/>
                </a:lnTo>
                <a:lnTo>
                  <a:pt x="565" y="2299"/>
                </a:lnTo>
                <a:lnTo>
                  <a:pt x="567" y="2297"/>
                </a:lnTo>
                <a:lnTo>
                  <a:pt x="567" y="2294"/>
                </a:lnTo>
                <a:lnTo>
                  <a:pt x="568" y="2291"/>
                </a:lnTo>
                <a:lnTo>
                  <a:pt x="568" y="2288"/>
                </a:lnTo>
                <a:lnTo>
                  <a:pt x="568" y="2285"/>
                </a:lnTo>
                <a:lnTo>
                  <a:pt x="568" y="2281"/>
                </a:lnTo>
                <a:lnTo>
                  <a:pt x="568" y="2279"/>
                </a:lnTo>
                <a:lnTo>
                  <a:pt x="568" y="2278"/>
                </a:lnTo>
                <a:lnTo>
                  <a:pt x="568" y="2276"/>
                </a:lnTo>
                <a:lnTo>
                  <a:pt x="568" y="2273"/>
                </a:lnTo>
                <a:lnTo>
                  <a:pt x="568" y="2269"/>
                </a:lnTo>
                <a:lnTo>
                  <a:pt x="568" y="2264"/>
                </a:lnTo>
                <a:lnTo>
                  <a:pt x="568" y="2263"/>
                </a:lnTo>
                <a:lnTo>
                  <a:pt x="567" y="2263"/>
                </a:lnTo>
                <a:lnTo>
                  <a:pt x="561" y="2261"/>
                </a:lnTo>
                <a:lnTo>
                  <a:pt x="559" y="2261"/>
                </a:lnTo>
                <a:lnTo>
                  <a:pt x="556" y="2267"/>
                </a:lnTo>
                <a:lnTo>
                  <a:pt x="556" y="2269"/>
                </a:lnTo>
                <a:lnTo>
                  <a:pt x="552" y="2282"/>
                </a:lnTo>
                <a:lnTo>
                  <a:pt x="541" y="2299"/>
                </a:lnTo>
                <a:lnTo>
                  <a:pt x="543" y="2299"/>
                </a:lnTo>
                <a:lnTo>
                  <a:pt x="544" y="2300"/>
                </a:lnTo>
                <a:lnTo>
                  <a:pt x="546" y="2302"/>
                </a:lnTo>
                <a:lnTo>
                  <a:pt x="547" y="2303"/>
                </a:lnTo>
                <a:lnTo>
                  <a:pt x="544" y="2309"/>
                </a:lnTo>
                <a:lnTo>
                  <a:pt x="537" y="2305"/>
                </a:lnTo>
                <a:lnTo>
                  <a:pt x="535" y="2314"/>
                </a:lnTo>
                <a:lnTo>
                  <a:pt x="529" y="2313"/>
                </a:lnTo>
                <a:lnTo>
                  <a:pt x="528" y="2317"/>
                </a:lnTo>
                <a:lnTo>
                  <a:pt x="522" y="2314"/>
                </a:lnTo>
                <a:lnTo>
                  <a:pt x="508" y="2311"/>
                </a:lnTo>
                <a:lnTo>
                  <a:pt x="504" y="2329"/>
                </a:lnTo>
                <a:lnTo>
                  <a:pt x="505" y="2337"/>
                </a:lnTo>
                <a:lnTo>
                  <a:pt x="505" y="2338"/>
                </a:lnTo>
                <a:lnTo>
                  <a:pt x="505" y="2341"/>
                </a:lnTo>
                <a:lnTo>
                  <a:pt x="505" y="2346"/>
                </a:lnTo>
                <a:lnTo>
                  <a:pt x="504" y="2353"/>
                </a:lnTo>
                <a:lnTo>
                  <a:pt x="507" y="2369"/>
                </a:lnTo>
                <a:lnTo>
                  <a:pt x="507" y="2372"/>
                </a:lnTo>
                <a:lnTo>
                  <a:pt x="504" y="2372"/>
                </a:lnTo>
                <a:lnTo>
                  <a:pt x="496" y="2376"/>
                </a:lnTo>
                <a:lnTo>
                  <a:pt x="495" y="2378"/>
                </a:lnTo>
                <a:lnTo>
                  <a:pt x="488" y="2379"/>
                </a:lnTo>
                <a:lnTo>
                  <a:pt x="487" y="2381"/>
                </a:lnTo>
                <a:lnTo>
                  <a:pt x="485" y="2382"/>
                </a:lnTo>
                <a:lnTo>
                  <a:pt x="484" y="2382"/>
                </a:lnTo>
                <a:lnTo>
                  <a:pt x="481" y="2385"/>
                </a:lnTo>
                <a:lnTo>
                  <a:pt x="479" y="2388"/>
                </a:lnTo>
                <a:lnTo>
                  <a:pt x="475" y="2391"/>
                </a:lnTo>
                <a:lnTo>
                  <a:pt x="473" y="2393"/>
                </a:lnTo>
                <a:lnTo>
                  <a:pt x="472" y="2394"/>
                </a:lnTo>
                <a:lnTo>
                  <a:pt x="466" y="2402"/>
                </a:lnTo>
                <a:lnTo>
                  <a:pt x="464" y="2405"/>
                </a:lnTo>
                <a:lnTo>
                  <a:pt x="460" y="2411"/>
                </a:lnTo>
                <a:lnTo>
                  <a:pt x="458" y="2412"/>
                </a:lnTo>
                <a:lnTo>
                  <a:pt x="457" y="2415"/>
                </a:lnTo>
                <a:lnTo>
                  <a:pt x="455" y="2419"/>
                </a:lnTo>
                <a:lnTo>
                  <a:pt x="455" y="2422"/>
                </a:lnTo>
                <a:lnTo>
                  <a:pt x="454" y="2423"/>
                </a:lnTo>
                <a:lnTo>
                  <a:pt x="452" y="2425"/>
                </a:lnTo>
                <a:lnTo>
                  <a:pt x="451" y="2425"/>
                </a:lnTo>
                <a:lnTo>
                  <a:pt x="451" y="2426"/>
                </a:lnTo>
                <a:lnTo>
                  <a:pt x="449" y="2426"/>
                </a:lnTo>
                <a:lnTo>
                  <a:pt x="446" y="2428"/>
                </a:lnTo>
                <a:lnTo>
                  <a:pt x="439" y="2429"/>
                </a:lnTo>
                <a:lnTo>
                  <a:pt x="431" y="2431"/>
                </a:lnTo>
                <a:lnTo>
                  <a:pt x="424" y="2432"/>
                </a:lnTo>
                <a:lnTo>
                  <a:pt x="421" y="2425"/>
                </a:lnTo>
                <a:lnTo>
                  <a:pt x="412" y="2419"/>
                </a:lnTo>
                <a:lnTo>
                  <a:pt x="412" y="2417"/>
                </a:lnTo>
                <a:lnTo>
                  <a:pt x="410" y="2417"/>
                </a:lnTo>
                <a:lnTo>
                  <a:pt x="412" y="2409"/>
                </a:lnTo>
                <a:lnTo>
                  <a:pt x="407" y="2405"/>
                </a:lnTo>
                <a:lnTo>
                  <a:pt x="404" y="2402"/>
                </a:lnTo>
                <a:lnTo>
                  <a:pt x="398" y="2400"/>
                </a:lnTo>
                <a:lnTo>
                  <a:pt x="387" y="2390"/>
                </a:lnTo>
                <a:lnTo>
                  <a:pt x="386" y="2391"/>
                </a:lnTo>
                <a:lnTo>
                  <a:pt x="383" y="2388"/>
                </a:lnTo>
                <a:lnTo>
                  <a:pt x="378" y="2385"/>
                </a:lnTo>
                <a:lnTo>
                  <a:pt x="374" y="2384"/>
                </a:lnTo>
                <a:lnTo>
                  <a:pt x="369" y="2379"/>
                </a:lnTo>
                <a:lnTo>
                  <a:pt x="371" y="2378"/>
                </a:lnTo>
                <a:lnTo>
                  <a:pt x="366" y="2379"/>
                </a:lnTo>
                <a:lnTo>
                  <a:pt x="363" y="2376"/>
                </a:lnTo>
                <a:lnTo>
                  <a:pt x="359" y="2376"/>
                </a:lnTo>
                <a:lnTo>
                  <a:pt x="360" y="2369"/>
                </a:lnTo>
                <a:lnTo>
                  <a:pt x="360" y="2364"/>
                </a:lnTo>
                <a:lnTo>
                  <a:pt x="357" y="2364"/>
                </a:lnTo>
                <a:lnTo>
                  <a:pt x="347" y="2366"/>
                </a:lnTo>
                <a:lnTo>
                  <a:pt x="344" y="2364"/>
                </a:lnTo>
                <a:lnTo>
                  <a:pt x="342" y="2362"/>
                </a:lnTo>
                <a:lnTo>
                  <a:pt x="341" y="2359"/>
                </a:lnTo>
                <a:lnTo>
                  <a:pt x="338" y="2361"/>
                </a:lnTo>
                <a:lnTo>
                  <a:pt x="332" y="2361"/>
                </a:lnTo>
                <a:lnTo>
                  <a:pt x="314" y="2347"/>
                </a:lnTo>
                <a:lnTo>
                  <a:pt x="311" y="2343"/>
                </a:lnTo>
                <a:lnTo>
                  <a:pt x="307" y="2343"/>
                </a:lnTo>
                <a:lnTo>
                  <a:pt x="303" y="2344"/>
                </a:lnTo>
                <a:lnTo>
                  <a:pt x="300" y="2346"/>
                </a:lnTo>
                <a:lnTo>
                  <a:pt x="300" y="2344"/>
                </a:lnTo>
                <a:lnTo>
                  <a:pt x="300" y="2341"/>
                </a:lnTo>
                <a:lnTo>
                  <a:pt x="288" y="2341"/>
                </a:lnTo>
                <a:lnTo>
                  <a:pt x="286" y="2334"/>
                </a:lnTo>
                <a:lnTo>
                  <a:pt x="289" y="2332"/>
                </a:lnTo>
                <a:lnTo>
                  <a:pt x="289" y="2331"/>
                </a:lnTo>
                <a:lnTo>
                  <a:pt x="283" y="2329"/>
                </a:lnTo>
                <a:lnTo>
                  <a:pt x="283" y="2322"/>
                </a:lnTo>
                <a:lnTo>
                  <a:pt x="283" y="2316"/>
                </a:lnTo>
                <a:lnTo>
                  <a:pt x="282" y="2313"/>
                </a:lnTo>
                <a:lnTo>
                  <a:pt x="286" y="2309"/>
                </a:lnTo>
                <a:lnTo>
                  <a:pt x="286" y="2300"/>
                </a:lnTo>
                <a:lnTo>
                  <a:pt x="285" y="2299"/>
                </a:lnTo>
                <a:lnTo>
                  <a:pt x="289" y="2287"/>
                </a:lnTo>
                <a:lnTo>
                  <a:pt x="295" y="2282"/>
                </a:lnTo>
                <a:lnTo>
                  <a:pt x="303" y="2273"/>
                </a:lnTo>
                <a:lnTo>
                  <a:pt x="309" y="2267"/>
                </a:lnTo>
                <a:lnTo>
                  <a:pt x="312" y="2255"/>
                </a:lnTo>
                <a:lnTo>
                  <a:pt x="315" y="2247"/>
                </a:lnTo>
                <a:lnTo>
                  <a:pt x="317" y="2243"/>
                </a:lnTo>
                <a:lnTo>
                  <a:pt x="318" y="2240"/>
                </a:lnTo>
                <a:lnTo>
                  <a:pt x="318" y="2237"/>
                </a:lnTo>
                <a:lnTo>
                  <a:pt x="323" y="2229"/>
                </a:lnTo>
                <a:lnTo>
                  <a:pt x="324" y="2225"/>
                </a:lnTo>
                <a:lnTo>
                  <a:pt x="339" y="2202"/>
                </a:lnTo>
                <a:lnTo>
                  <a:pt x="342" y="2199"/>
                </a:lnTo>
                <a:lnTo>
                  <a:pt x="344" y="2196"/>
                </a:lnTo>
                <a:lnTo>
                  <a:pt x="345" y="2193"/>
                </a:lnTo>
                <a:lnTo>
                  <a:pt x="348" y="2182"/>
                </a:lnTo>
                <a:lnTo>
                  <a:pt x="351" y="2178"/>
                </a:lnTo>
                <a:lnTo>
                  <a:pt x="353" y="2175"/>
                </a:lnTo>
                <a:lnTo>
                  <a:pt x="356" y="2170"/>
                </a:lnTo>
                <a:lnTo>
                  <a:pt x="360" y="2167"/>
                </a:lnTo>
                <a:lnTo>
                  <a:pt x="363" y="2164"/>
                </a:lnTo>
                <a:lnTo>
                  <a:pt x="369" y="2158"/>
                </a:lnTo>
                <a:lnTo>
                  <a:pt x="372" y="2155"/>
                </a:lnTo>
                <a:lnTo>
                  <a:pt x="374" y="2152"/>
                </a:lnTo>
                <a:lnTo>
                  <a:pt x="375" y="2149"/>
                </a:lnTo>
                <a:lnTo>
                  <a:pt x="381" y="2135"/>
                </a:lnTo>
                <a:lnTo>
                  <a:pt x="386" y="2129"/>
                </a:lnTo>
                <a:lnTo>
                  <a:pt x="403" y="2099"/>
                </a:lnTo>
                <a:lnTo>
                  <a:pt x="412" y="2084"/>
                </a:lnTo>
                <a:lnTo>
                  <a:pt x="413" y="2082"/>
                </a:lnTo>
                <a:lnTo>
                  <a:pt x="413" y="2081"/>
                </a:lnTo>
                <a:lnTo>
                  <a:pt x="418" y="2082"/>
                </a:lnTo>
                <a:lnTo>
                  <a:pt x="421" y="2082"/>
                </a:lnTo>
                <a:lnTo>
                  <a:pt x="422" y="2082"/>
                </a:lnTo>
                <a:lnTo>
                  <a:pt x="424" y="2082"/>
                </a:lnTo>
                <a:lnTo>
                  <a:pt x="425" y="2081"/>
                </a:lnTo>
                <a:lnTo>
                  <a:pt x="428" y="2078"/>
                </a:lnTo>
                <a:lnTo>
                  <a:pt x="430" y="2075"/>
                </a:lnTo>
                <a:lnTo>
                  <a:pt x="431" y="2072"/>
                </a:lnTo>
                <a:lnTo>
                  <a:pt x="433" y="2069"/>
                </a:lnTo>
                <a:lnTo>
                  <a:pt x="434" y="2066"/>
                </a:lnTo>
                <a:lnTo>
                  <a:pt x="436" y="2063"/>
                </a:lnTo>
                <a:lnTo>
                  <a:pt x="436" y="2060"/>
                </a:lnTo>
                <a:lnTo>
                  <a:pt x="439" y="2051"/>
                </a:lnTo>
                <a:lnTo>
                  <a:pt x="440" y="2048"/>
                </a:lnTo>
                <a:lnTo>
                  <a:pt x="440" y="2044"/>
                </a:lnTo>
                <a:lnTo>
                  <a:pt x="442" y="2041"/>
                </a:lnTo>
                <a:lnTo>
                  <a:pt x="443" y="2038"/>
                </a:lnTo>
                <a:lnTo>
                  <a:pt x="445" y="2035"/>
                </a:lnTo>
                <a:lnTo>
                  <a:pt x="446" y="2032"/>
                </a:lnTo>
                <a:lnTo>
                  <a:pt x="448" y="2031"/>
                </a:lnTo>
                <a:lnTo>
                  <a:pt x="449" y="2031"/>
                </a:lnTo>
                <a:lnTo>
                  <a:pt x="451" y="2029"/>
                </a:lnTo>
                <a:lnTo>
                  <a:pt x="451" y="2028"/>
                </a:lnTo>
                <a:lnTo>
                  <a:pt x="452" y="2026"/>
                </a:lnTo>
                <a:lnTo>
                  <a:pt x="454" y="2026"/>
                </a:lnTo>
                <a:lnTo>
                  <a:pt x="455" y="2025"/>
                </a:lnTo>
                <a:lnTo>
                  <a:pt x="458" y="2025"/>
                </a:lnTo>
                <a:lnTo>
                  <a:pt x="460" y="2023"/>
                </a:lnTo>
                <a:lnTo>
                  <a:pt x="461" y="2023"/>
                </a:lnTo>
                <a:lnTo>
                  <a:pt x="463" y="2023"/>
                </a:lnTo>
                <a:lnTo>
                  <a:pt x="464" y="2023"/>
                </a:lnTo>
                <a:lnTo>
                  <a:pt x="466" y="2023"/>
                </a:lnTo>
                <a:lnTo>
                  <a:pt x="469" y="2023"/>
                </a:lnTo>
                <a:lnTo>
                  <a:pt x="470" y="2025"/>
                </a:lnTo>
                <a:lnTo>
                  <a:pt x="472" y="2025"/>
                </a:lnTo>
                <a:lnTo>
                  <a:pt x="473" y="2026"/>
                </a:lnTo>
                <a:lnTo>
                  <a:pt x="475" y="2026"/>
                </a:lnTo>
                <a:lnTo>
                  <a:pt x="476" y="2028"/>
                </a:lnTo>
                <a:lnTo>
                  <a:pt x="478" y="2029"/>
                </a:lnTo>
                <a:lnTo>
                  <a:pt x="479" y="2029"/>
                </a:lnTo>
                <a:lnTo>
                  <a:pt x="481" y="2032"/>
                </a:lnTo>
                <a:lnTo>
                  <a:pt x="482" y="2034"/>
                </a:lnTo>
                <a:lnTo>
                  <a:pt x="482" y="2035"/>
                </a:lnTo>
                <a:lnTo>
                  <a:pt x="484" y="2037"/>
                </a:lnTo>
                <a:lnTo>
                  <a:pt x="487" y="2043"/>
                </a:lnTo>
                <a:lnTo>
                  <a:pt x="490" y="2048"/>
                </a:lnTo>
                <a:lnTo>
                  <a:pt x="495" y="2055"/>
                </a:lnTo>
                <a:lnTo>
                  <a:pt x="496" y="2060"/>
                </a:lnTo>
                <a:lnTo>
                  <a:pt x="498" y="2060"/>
                </a:lnTo>
                <a:lnTo>
                  <a:pt x="499" y="2060"/>
                </a:lnTo>
                <a:lnTo>
                  <a:pt x="504" y="2060"/>
                </a:lnTo>
                <a:lnTo>
                  <a:pt x="505" y="2060"/>
                </a:lnTo>
                <a:lnTo>
                  <a:pt x="505" y="2058"/>
                </a:lnTo>
                <a:lnTo>
                  <a:pt x="507" y="2058"/>
                </a:lnTo>
                <a:lnTo>
                  <a:pt x="507" y="2061"/>
                </a:lnTo>
                <a:lnTo>
                  <a:pt x="519" y="2057"/>
                </a:lnTo>
                <a:close/>
                <a:moveTo>
                  <a:pt x="852" y="2718"/>
                </a:moveTo>
                <a:lnTo>
                  <a:pt x="1004" y="2712"/>
                </a:lnTo>
                <a:lnTo>
                  <a:pt x="1021" y="2608"/>
                </a:lnTo>
                <a:lnTo>
                  <a:pt x="1030" y="2562"/>
                </a:lnTo>
                <a:lnTo>
                  <a:pt x="1003" y="2537"/>
                </a:lnTo>
                <a:lnTo>
                  <a:pt x="933" y="2514"/>
                </a:lnTo>
                <a:lnTo>
                  <a:pt x="748" y="2514"/>
                </a:lnTo>
                <a:lnTo>
                  <a:pt x="721" y="2534"/>
                </a:lnTo>
                <a:lnTo>
                  <a:pt x="719" y="2534"/>
                </a:lnTo>
                <a:lnTo>
                  <a:pt x="719" y="2535"/>
                </a:lnTo>
                <a:lnTo>
                  <a:pt x="716" y="2537"/>
                </a:lnTo>
                <a:lnTo>
                  <a:pt x="713" y="2537"/>
                </a:lnTo>
                <a:lnTo>
                  <a:pt x="710" y="2538"/>
                </a:lnTo>
                <a:lnTo>
                  <a:pt x="704" y="2541"/>
                </a:lnTo>
                <a:lnTo>
                  <a:pt x="691" y="2547"/>
                </a:lnTo>
                <a:lnTo>
                  <a:pt x="688" y="2549"/>
                </a:lnTo>
                <a:lnTo>
                  <a:pt x="683" y="2552"/>
                </a:lnTo>
                <a:lnTo>
                  <a:pt x="683" y="2553"/>
                </a:lnTo>
                <a:lnTo>
                  <a:pt x="672" y="2568"/>
                </a:lnTo>
                <a:lnTo>
                  <a:pt x="669" y="2570"/>
                </a:lnTo>
                <a:lnTo>
                  <a:pt x="666" y="2573"/>
                </a:lnTo>
                <a:lnTo>
                  <a:pt x="663" y="2576"/>
                </a:lnTo>
                <a:lnTo>
                  <a:pt x="660" y="2579"/>
                </a:lnTo>
                <a:lnTo>
                  <a:pt x="657" y="2582"/>
                </a:lnTo>
                <a:lnTo>
                  <a:pt x="654" y="2585"/>
                </a:lnTo>
                <a:lnTo>
                  <a:pt x="653" y="2587"/>
                </a:lnTo>
                <a:lnTo>
                  <a:pt x="651" y="2588"/>
                </a:lnTo>
                <a:lnTo>
                  <a:pt x="650" y="2590"/>
                </a:lnTo>
                <a:lnTo>
                  <a:pt x="645" y="2593"/>
                </a:lnTo>
                <a:lnTo>
                  <a:pt x="642" y="2594"/>
                </a:lnTo>
                <a:lnTo>
                  <a:pt x="636" y="2597"/>
                </a:lnTo>
                <a:lnTo>
                  <a:pt x="635" y="2599"/>
                </a:lnTo>
                <a:lnTo>
                  <a:pt x="633" y="2599"/>
                </a:lnTo>
                <a:lnTo>
                  <a:pt x="633" y="2600"/>
                </a:lnTo>
                <a:lnTo>
                  <a:pt x="632" y="2603"/>
                </a:lnTo>
                <a:lnTo>
                  <a:pt x="630" y="2608"/>
                </a:lnTo>
                <a:lnTo>
                  <a:pt x="630" y="2609"/>
                </a:lnTo>
                <a:lnTo>
                  <a:pt x="629" y="2609"/>
                </a:lnTo>
                <a:lnTo>
                  <a:pt x="629" y="2611"/>
                </a:lnTo>
                <a:lnTo>
                  <a:pt x="627" y="2612"/>
                </a:lnTo>
                <a:lnTo>
                  <a:pt x="626" y="2615"/>
                </a:lnTo>
                <a:lnTo>
                  <a:pt x="624" y="2617"/>
                </a:lnTo>
                <a:lnTo>
                  <a:pt x="623" y="2617"/>
                </a:lnTo>
                <a:lnTo>
                  <a:pt x="624" y="2618"/>
                </a:lnTo>
                <a:lnTo>
                  <a:pt x="623" y="2621"/>
                </a:lnTo>
                <a:lnTo>
                  <a:pt x="621" y="2623"/>
                </a:lnTo>
                <a:lnTo>
                  <a:pt x="618" y="2626"/>
                </a:lnTo>
                <a:lnTo>
                  <a:pt x="618" y="2627"/>
                </a:lnTo>
                <a:lnTo>
                  <a:pt x="617" y="2629"/>
                </a:lnTo>
                <a:lnTo>
                  <a:pt x="617" y="2631"/>
                </a:lnTo>
                <a:lnTo>
                  <a:pt x="615" y="2634"/>
                </a:lnTo>
                <a:lnTo>
                  <a:pt x="615" y="2635"/>
                </a:lnTo>
                <a:lnTo>
                  <a:pt x="614" y="2638"/>
                </a:lnTo>
                <a:lnTo>
                  <a:pt x="614" y="2643"/>
                </a:lnTo>
                <a:lnTo>
                  <a:pt x="612" y="2646"/>
                </a:lnTo>
                <a:lnTo>
                  <a:pt x="612" y="2652"/>
                </a:lnTo>
                <a:lnTo>
                  <a:pt x="612" y="2653"/>
                </a:lnTo>
                <a:lnTo>
                  <a:pt x="609" y="2656"/>
                </a:lnTo>
                <a:lnTo>
                  <a:pt x="608" y="2658"/>
                </a:lnTo>
                <a:lnTo>
                  <a:pt x="603" y="2662"/>
                </a:lnTo>
                <a:lnTo>
                  <a:pt x="588" y="2673"/>
                </a:lnTo>
                <a:lnTo>
                  <a:pt x="583" y="2677"/>
                </a:lnTo>
                <a:lnTo>
                  <a:pt x="579" y="2679"/>
                </a:lnTo>
                <a:lnTo>
                  <a:pt x="580" y="2679"/>
                </a:lnTo>
                <a:lnTo>
                  <a:pt x="590" y="2680"/>
                </a:lnTo>
                <a:lnTo>
                  <a:pt x="591" y="2680"/>
                </a:lnTo>
                <a:lnTo>
                  <a:pt x="596" y="2680"/>
                </a:lnTo>
                <a:lnTo>
                  <a:pt x="599" y="2679"/>
                </a:lnTo>
                <a:lnTo>
                  <a:pt x="602" y="2677"/>
                </a:lnTo>
                <a:lnTo>
                  <a:pt x="606" y="2676"/>
                </a:lnTo>
                <a:lnTo>
                  <a:pt x="608" y="2676"/>
                </a:lnTo>
                <a:lnTo>
                  <a:pt x="609" y="2674"/>
                </a:lnTo>
                <a:lnTo>
                  <a:pt x="611" y="2673"/>
                </a:lnTo>
                <a:lnTo>
                  <a:pt x="612" y="2671"/>
                </a:lnTo>
                <a:lnTo>
                  <a:pt x="614" y="2670"/>
                </a:lnTo>
                <a:lnTo>
                  <a:pt x="614" y="2668"/>
                </a:lnTo>
                <a:lnTo>
                  <a:pt x="615" y="2667"/>
                </a:lnTo>
                <a:lnTo>
                  <a:pt x="617" y="2661"/>
                </a:lnTo>
                <a:lnTo>
                  <a:pt x="618" y="2658"/>
                </a:lnTo>
                <a:lnTo>
                  <a:pt x="621" y="2653"/>
                </a:lnTo>
                <a:lnTo>
                  <a:pt x="623" y="2650"/>
                </a:lnTo>
                <a:lnTo>
                  <a:pt x="624" y="2646"/>
                </a:lnTo>
                <a:lnTo>
                  <a:pt x="626" y="2644"/>
                </a:lnTo>
                <a:lnTo>
                  <a:pt x="626" y="2643"/>
                </a:lnTo>
                <a:lnTo>
                  <a:pt x="627" y="2641"/>
                </a:lnTo>
                <a:lnTo>
                  <a:pt x="629" y="2640"/>
                </a:lnTo>
                <a:lnTo>
                  <a:pt x="630" y="2640"/>
                </a:lnTo>
                <a:lnTo>
                  <a:pt x="632" y="2638"/>
                </a:lnTo>
                <a:lnTo>
                  <a:pt x="635" y="2637"/>
                </a:lnTo>
                <a:lnTo>
                  <a:pt x="636" y="2635"/>
                </a:lnTo>
                <a:lnTo>
                  <a:pt x="638" y="2635"/>
                </a:lnTo>
                <a:lnTo>
                  <a:pt x="639" y="2637"/>
                </a:lnTo>
                <a:lnTo>
                  <a:pt x="639" y="2635"/>
                </a:lnTo>
                <a:lnTo>
                  <a:pt x="641" y="2637"/>
                </a:lnTo>
                <a:lnTo>
                  <a:pt x="642" y="2637"/>
                </a:lnTo>
                <a:lnTo>
                  <a:pt x="642" y="2638"/>
                </a:lnTo>
                <a:lnTo>
                  <a:pt x="645" y="2646"/>
                </a:lnTo>
                <a:lnTo>
                  <a:pt x="645" y="2647"/>
                </a:lnTo>
                <a:lnTo>
                  <a:pt x="645" y="2649"/>
                </a:lnTo>
                <a:lnTo>
                  <a:pt x="645" y="2650"/>
                </a:lnTo>
                <a:lnTo>
                  <a:pt x="645" y="2656"/>
                </a:lnTo>
                <a:lnTo>
                  <a:pt x="645" y="2658"/>
                </a:lnTo>
                <a:lnTo>
                  <a:pt x="645" y="2659"/>
                </a:lnTo>
                <a:lnTo>
                  <a:pt x="647" y="2664"/>
                </a:lnTo>
                <a:lnTo>
                  <a:pt x="648" y="2665"/>
                </a:lnTo>
                <a:lnTo>
                  <a:pt x="648" y="2667"/>
                </a:lnTo>
                <a:lnTo>
                  <a:pt x="648" y="2668"/>
                </a:lnTo>
                <a:lnTo>
                  <a:pt x="650" y="2668"/>
                </a:lnTo>
                <a:lnTo>
                  <a:pt x="651" y="2670"/>
                </a:lnTo>
                <a:lnTo>
                  <a:pt x="653" y="2671"/>
                </a:lnTo>
                <a:lnTo>
                  <a:pt x="654" y="2673"/>
                </a:lnTo>
                <a:lnTo>
                  <a:pt x="656" y="2674"/>
                </a:lnTo>
                <a:lnTo>
                  <a:pt x="657" y="2676"/>
                </a:lnTo>
                <a:lnTo>
                  <a:pt x="659" y="2676"/>
                </a:lnTo>
                <a:lnTo>
                  <a:pt x="660" y="2676"/>
                </a:lnTo>
                <a:lnTo>
                  <a:pt x="660" y="2677"/>
                </a:lnTo>
                <a:lnTo>
                  <a:pt x="662" y="2676"/>
                </a:lnTo>
                <a:lnTo>
                  <a:pt x="662" y="2677"/>
                </a:lnTo>
                <a:lnTo>
                  <a:pt x="662" y="2679"/>
                </a:lnTo>
                <a:lnTo>
                  <a:pt x="666" y="2679"/>
                </a:lnTo>
                <a:lnTo>
                  <a:pt x="666" y="2677"/>
                </a:lnTo>
                <a:lnTo>
                  <a:pt x="668" y="2679"/>
                </a:lnTo>
                <a:lnTo>
                  <a:pt x="668" y="2677"/>
                </a:lnTo>
                <a:lnTo>
                  <a:pt x="669" y="2679"/>
                </a:lnTo>
                <a:lnTo>
                  <a:pt x="671" y="2679"/>
                </a:lnTo>
                <a:lnTo>
                  <a:pt x="672" y="2679"/>
                </a:lnTo>
                <a:lnTo>
                  <a:pt x="674" y="2679"/>
                </a:lnTo>
                <a:lnTo>
                  <a:pt x="675" y="2680"/>
                </a:lnTo>
                <a:lnTo>
                  <a:pt x="674" y="2684"/>
                </a:lnTo>
                <a:lnTo>
                  <a:pt x="675" y="2684"/>
                </a:lnTo>
                <a:lnTo>
                  <a:pt x="677" y="2685"/>
                </a:lnTo>
                <a:lnTo>
                  <a:pt x="677" y="2687"/>
                </a:lnTo>
                <a:lnTo>
                  <a:pt x="680" y="2688"/>
                </a:lnTo>
                <a:lnTo>
                  <a:pt x="682" y="2690"/>
                </a:lnTo>
                <a:lnTo>
                  <a:pt x="682" y="2691"/>
                </a:lnTo>
                <a:lnTo>
                  <a:pt x="683" y="2691"/>
                </a:lnTo>
                <a:lnTo>
                  <a:pt x="683" y="2694"/>
                </a:lnTo>
                <a:lnTo>
                  <a:pt x="683" y="2693"/>
                </a:lnTo>
                <a:lnTo>
                  <a:pt x="685" y="2691"/>
                </a:lnTo>
                <a:lnTo>
                  <a:pt x="683" y="2687"/>
                </a:lnTo>
                <a:lnTo>
                  <a:pt x="683" y="2685"/>
                </a:lnTo>
                <a:lnTo>
                  <a:pt x="682" y="2682"/>
                </a:lnTo>
                <a:lnTo>
                  <a:pt x="682" y="2679"/>
                </a:lnTo>
                <a:lnTo>
                  <a:pt x="695" y="2677"/>
                </a:lnTo>
                <a:lnTo>
                  <a:pt x="706" y="2676"/>
                </a:lnTo>
                <a:lnTo>
                  <a:pt x="707" y="2677"/>
                </a:lnTo>
                <a:lnTo>
                  <a:pt x="722" y="2699"/>
                </a:lnTo>
                <a:lnTo>
                  <a:pt x="727" y="2709"/>
                </a:lnTo>
                <a:lnTo>
                  <a:pt x="731" y="2718"/>
                </a:lnTo>
                <a:lnTo>
                  <a:pt x="736" y="2717"/>
                </a:lnTo>
                <a:lnTo>
                  <a:pt x="754" y="2712"/>
                </a:lnTo>
                <a:lnTo>
                  <a:pt x="758" y="2714"/>
                </a:lnTo>
                <a:lnTo>
                  <a:pt x="767" y="2715"/>
                </a:lnTo>
                <a:lnTo>
                  <a:pt x="771" y="2715"/>
                </a:lnTo>
                <a:lnTo>
                  <a:pt x="790" y="2729"/>
                </a:lnTo>
                <a:lnTo>
                  <a:pt x="792" y="2730"/>
                </a:lnTo>
                <a:lnTo>
                  <a:pt x="799" y="2740"/>
                </a:lnTo>
                <a:lnTo>
                  <a:pt x="802" y="2743"/>
                </a:lnTo>
                <a:lnTo>
                  <a:pt x="846" y="2735"/>
                </a:lnTo>
                <a:lnTo>
                  <a:pt x="847" y="2735"/>
                </a:lnTo>
                <a:lnTo>
                  <a:pt x="850" y="2723"/>
                </a:lnTo>
                <a:lnTo>
                  <a:pt x="850" y="2720"/>
                </a:lnTo>
                <a:lnTo>
                  <a:pt x="852" y="271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47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1ADB3-A3B7-5987-BDF8-BDFC8DDB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E5830-44EE-E7FF-8520-95A4F0C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Biel/Bienne – Canton of Bern</a:t>
            </a:r>
          </a:p>
        </p:txBody>
      </p:sp>
      <p:sp>
        <p:nvSpPr>
          <p:cNvPr id="34" name="Freeform 32">
            <a:extLst>
              <a:ext uri="{FF2B5EF4-FFF2-40B4-BE49-F238E27FC236}">
                <a16:creationId xmlns:a16="http://schemas.microsoft.com/office/drawing/2014/main" id="{C5B6399A-9AA3-D4AA-D18A-D955FCABE861}"/>
              </a:ext>
            </a:extLst>
          </p:cNvPr>
          <p:cNvSpPr>
            <a:spLocks/>
          </p:cNvSpPr>
          <p:nvPr/>
        </p:nvSpPr>
        <p:spPr bwMode="auto">
          <a:xfrm>
            <a:off x="971600" y="1203598"/>
            <a:ext cx="4343449" cy="3135257"/>
          </a:xfrm>
          <a:custGeom>
            <a:avLst/>
            <a:gdLst>
              <a:gd name="T0" fmla="*/ 4066 w 5033"/>
              <a:gd name="T1" fmla="*/ 1973 h 3633"/>
              <a:gd name="T2" fmla="*/ 3884 w 5033"/>
              <a:gd name="T3" fmla="*/ 2239 h 3633"/>
              <a:gd name="T4" fmla="*/ 3685 w 5033"/>
              <a:gd name="T5" fmla="*/ 2300 h 3633"/>
              <a:gd name="T6" fmla="*/ 3421 w 5033"/>
              <a:gd name="T7" fmla="*/ 2617 h 3633"/>
              <a:gd name="T8" fmla="*/ 3113 w 5033"/>
              <a:gd name="T9" fmla="*/ 2583 h 3633"/>
              <a:gd name="T10" fmla="*/ 3097 w 5033"/>
              <a:gd name="T11" fmla="*/ 3062 h 3633"/>
              <a:gd name="T12" fmla="*/ 2851 w 5033"/>
              <a:gd name="T13" fmla="*/ 3330 h 3633"/>
              <a:gd name="T14" fmla="*/ 2673 w 5033"/>
              <a:gd name="T15" fmla="*/ 3516 h 3633"/>
              <a:gd name="T16" fmla="*/ 2413 w 5033"/>
              <a:gd name="T17" fmla="*/ 3614 h 3633"/>
              <a:gd name="T18" fmla="*/ 2287 w 5033"/>
              <a:gd name="T19" fmla="*/ 3363 h 3633"/>
              <a:gd name="T20" fmla="*/ 2059 w 5033"/>
              <a:gd name="T21" fmla="*/ 3216 h 3633"/>
              <a:gd name="T22" fmla="*/ 2033 w 5033"/>
              <a:gd name="T23" fmla="*/ 3100 h 3633"/>
              <a:gd name="T24" fmla="*/ 1809 w 5033"/>
              <a:gd name="T25" fmla="*/ 3212 h 3633"/>
              <a:gd name="T26" fmla="*/ 1579 w 5033"/>
              <a:gd name="T27" fmla="*/ 3089 h 3633"/>
              <a:gd name="T28" fmla="*/ 1352 w 5033"/>
              <a:gd name="T29" fmla="*/ 3100 h 3633"/>
              <a:gd name="T30" fmla="*/ 1498 w 5033"/>
              <a:gd name="T31" fmla="*/ 2972 h 3633"/>
              <a:gd name="T32" fmla="*/ 1429 w 5033"/>
              <a:gd name="T33" fmla="*/ 2928 h 3633"/>
              <a:gd name="T34" fmla="*/ 1386 w 5033"/>
              <a:gd name="T35" fmla="*/ 2894 h 3633"/>
              <a:gd name="T36" fmla="*/ 1406 w 5033"/>
              <a:gd name="T37" fmla="*/ 2816 h 3633"/>
              <a:gd name="T38" fmla="*/ 1323 w 5033"/>
              <a:gd name="T39" fmla="*/ 2866 h 3633"/>
              <a:gd name="T40" fmla="*/ 1288 w 5033"/>
              <a:gd name="T41" fmla="*/ 2862 h 3633"/>
              <a:gd name="T42" fmla="*/ 1211 w 5033"/>
              <a:gd name="T43" fmla="*/ 2891 h 3633"/>
              <a:gd name="T44" fmla="*/ 1139 w 5033"/>
              <a:gd name="T45" fmla="*/ 2916 h 3633"/>
              <a:gd name="T46" fmla="*/ 1089 w 5033"/>
              <a:gd name="T47" fmla="*/ 2951 h 3633"/>
              <a:gd name="T48" fmla="*/ 1071 w 5033"/>
              <a:gd name="T49" fmla="*/ 2960 h 3633"/>
              <a:gd name="T50" fmla="*/ 1049 w 5033"/>
              <a:gd name="T51" fmla="*/ 2972 h 3633"/>
              <a:gd name="T52" fmla="*/ 1009 w 5033"/>
              <a:gd name="T53" fmla="*/ 2997 h 3633"/>
              <a:gd name="T54" fmla="*/ 999 w 5033"/>
              <a:gd name="T55" fmla="*/ 3012 h 3633"/>
              <a:gd name="T56" fmla="*/ 949 w 5033"/>
              <a:gd name="T57" fmla="*/ 3037 h 3633"/>
              <a:gd name="T58" fmla="*/ 917 w 5033"/>
              <a:gd name="T59" fmla="*/ 3084 h 3633"/>
              <a:gd name="T60" fmla="*/ 877 w 5033"/>
              <a:gd name="T61" fmla="*/ 3097 h 3633"/>
              <a:gd name="T62" fmla="*/ 837 w 5033"/>
              <a:gd name="T63" fmla="*/ 3118 h 3633"/>
              <a:gd name="T64" fmla="*/ 797 w 5033"/>
              <a:gd name="T65" fmla="*/ 3162 h 3633"/>
              <a:gd name="T66" fmla="*/ 768 w 5033"/>
              <a:gd name="T67" fmla="*/ 3181 h 3633"/>
              <a:gd name="T68" fmla="*/ 736 w 5033"/>
              <a:gd name="T69" fmla="*/ 3212 h 3633"/>
              <a:gd name="T70" fmla="*/ 693 w 5033"/>
              <a:gd name="T71" fmla="*/ 3253 h 3633"/>
              <a:gd name="T72" fmla="*/ 582 w 5033"/>
              <a:gd name="T73" fmla="*/ 3224 h 3633"/>
              <a:gd name="T74" fmla="*/ 460 w 5033"/>
              <a:gd name="T75" fmla="*/ 3248 h 3633"/>
              <a:gd name="T76" fmla="*/ 129 w 5033"/>
              <a:gd name="T77" fmla="*/ 3045 h 3633"/>
              <a:gd name="T78" fmla="*/ 267 w 5033"/>
              <a:gd name="T79" fmla="*/ 2742 h 3633"/>
              <a:gd name="T80" fmla="*/ 589 w 5033"/>
              <a:gd name="T81" fmla="*/ 2506 h 3633"/>
              <a:gd name="T82" fmla="*/ 961 w 5033"/>
              <a:gd name="T83" fmla="*/ 2308 h 3633"/>
              <a:gd name="T84" fmla="*/ 1542 w 5033"/>
              <a:gd name="T85" fmla="*/ 2097 h 3633"/>
              <a:gd name="T86" fmla="*/ 1794 w 5033"/>
              <a:gd name="T87" fmla="*/ 1931 h 3633"/>
              <a:gd name="T88" fmla="*/ 1988 w 5033"/>
              <a:gd name="T89" fmla="*/ 1664 h 3633"/>
              <a:gd name="T90" fmla="*/ 2163 w 5033"/>
              <a:gd name="T91" fmla="*/ 1455 h 3633"/>
              <a:gd name="T92" fmla="*/ 1439 w 5033"/>
              <a:gd name="T93" fmla="*/ 1335 h 3633"/>
              <a:gd name="T94" fmla="*/ 1709 w 5033"/>
              <a:gd name="T95" fmla="*/ 983 h 3633"/>
              <a:gd name="T96" fmla="*/ 1806 w 5033"/>
              <a:gd name="T97" fmla="*/ 960 h 3633"/>
              <a:gd name="T98" fmla="*/ 1855 w 5033"/>
              <a:gd name="T99" fmla="*/ 902 h 3633"/>
              <a:gd name="T100" fmla="*/ 1953 w 5033"/>
              <a:gd name="T101" fmla="*/ 869 h 3633"/>
              <a:gd name="T102" fmla="*/ 2039 w 5033"/>
              <a:gd name="T103" fmla="*/ 789 h 3633"/>
              <a:gd name="T104" fmla="*/ 2287 w 5033"/>
              <a:gd name="T105" fmla="*/ 705 h 3633"/>
              <a:gd name="T106" fmla="*/ 2359 w 5033"/>
              <a:gd name="T107" fmla="*/ 598 h 3633"/>
              <a:gd name="T108" fmla="*/ 2542 w 5033"/>
              <a:gd name="T109" fmla="*/ 610 h 3633"/>
              <a:gd name="T110" fmla="*/ 2670 w 5033"/>
              <a:gd name="T111" fmla="*/ 634 h 3633"/>
              <a:gd name="T112" fmla="*/ 3107 w 5033"/>
              <a:gd name="T113" fmla="*/ 577 h 3633"/>
              <a:gd name="T114" fmla="*/ 3733 w 5033"/>
              <a:gd name="T115" fmla="*/ 185 h 3633"/>
              <a:gd name="T116" fmla="*/ 4175 w 5033"/>
              <a:gd name="T117" fmla="*/ 204 h 3633"/>
              <a:gd name="T118" fmla="*/ 4828 w 5033"/>
              <a:gd name="T119" fmla="*/ 848 h 3633"/>
              <a:gd name="T120" fmla="*/ 4769 w 5033"/>
              <a:gd name="T121" fmla="*/ 1184 h 3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33" h="3633">
                <a:moveTo>
                  <a:pt x="4463" y="1632"/>
                </a:moveTo>
                <a:lnTo>
                  <a:pt x="4428" y="1662"/>
                </a:lnTo>
                <a:lnTo>
                  <a:pt x="4382" y="1699"/>
                </a:lnTo>
                <a:lnTo>
                  <a:pt x="4359" y="1728"/>
                </a:lnTo>
                <a:lnTo>
                  <a:pt x="4333" y="1762"/>
                </a:lnTo>
                <a:lnTo>
                  <a:pt x="4327" y="1770"/>
                </a:lnTo>
                <a:lnTo>
                  <a:pt x="4297" y="1811"/>
                </a:lnTo>
                <a:lnTo>
                  <a:pt x="4275" y="1838"/>
                </a:lnTo>
                <a:lnTo>
                  <a:pt x="4243" y="1865"/>
                </a:lnTo>
                <a:lnTo>
                  <a:pt x="4195" y="1905"/>
                </a:lnTo>
                <a:lnTo>
                  <a:pt x="4214" y="1914"/>
                </a:lnTo>
                <a:lnTo>
                  <a:pt x="4167" y="1947"/>
                </a:lnTo>
                <a:lnTo>
                  <a:pt x="4134" y="1950"/>
                </a:lnTo>
                <a:lnTo>
                  <a:pt x="4095" y="1958"/>
                </a:lnTo>
                <a:lnTo>
                  <a:pt x="4066" y="1973"/>
                </a:lnTo>
                <a:lnTo>
                  <a:pt x="4051" y="1990"/>
                </a:lnTo>
                <a:lnTo>
                  <a:pt x="4011" y="2008"/>
                </a:lnTo>
                <a:lnTo>
                  <a:pt x="3887" y="2027"/>
                </a:lnTo>
                <a:lnTo>
                  <a:pt x="3795" y="2037"/>
                </a:lnTo>
                <a:lnTo>
                  <a:pt x="3790" y="2037"/>
                </a:lnTo>
                <a:lnTo>
                  <a:pt x="3795" y="2040"/>
                </a:lnTo>
                <a:lnTo>
                  <a:pt x="3861" y="2074"/>
                </a:lnTo>
                <a:lnTo>
                  <a:pt x="3879" y="2090"/>
                </a:lnTo>
                <a:lnTo>
                  <a:pt x="3878" y="2091"/>
                </a:lnTo>
                <a:lnTo>
                  <a:pt x="3896" y="2112"/>
                </a:lnTo>
                <a:lnTo>
                  <a:pt x="3908" y="2133"/>
                </a:lnTo>
                <a:lnTo>
                  <a:pt x="3899" y="2153"/>
                </a:lnTo>
                <a:lnTo>
                  <a:pt x="3900" y="2153"/>
                </a:lnTo>
                <a:lnTo>
                  <a:pt x="3887" y="2182"/>
                </a:lnTo>
                <a:lnTo>
                  <a:pt x="3884" y="2239"/>
                </a:lnTo>
                <a:lnTo>
                  <a:pt x="3879" y="2283"/>
                </a:lnTo>
                <a:lnTo>
                  <a:pt x="3872" y="2279"/>
                </a:lnTo>
                <a:lnTo>
                  <a:pt x="3854" y="2276"/>
                </a:lnTo>
                <a:lnTo>
                  <a:pt x="3827" y="2273"/>
                </a:lnTo>
                <a:lnTo>
                  <a:pt x="3827" y="2276"/>
                </a:lnTo>
                <a:lnTo>
                  <a:pt x="3759" y="2261"/>
                </a:lnTo>
                <a:lnTo>
                  <a:pt x="3753" y="2261"/>
                </a:lnTo>
                <a:lnTo>
                  <a:pt x="3747" y="2294"/>
                </a:lnTo>
                <a:lnTo>
                  <a:pt x="3710" y="2286"/>
                </a:lnTo>
                <a:lnTo>
                  <a:pt x="3709" y="2288"/>
                </a:lnTo>
                <a:lnTo>
                  <a:pt x="3701" y="2286"/>
                </a:lnTo>
                <a:lnTo>
                  <a:pt x="3697" y="2292"/>
                </a:lnTo>
                <a:lnTo>
                  <a:pt x="3689" y="2291"/>
                </a:lnTo>
                <a:lnTo>
                  <a:pt x="3682" y="2291"/>
                </a:lnTo>
                <a:lnTo>
                  <a:pt x="3685" y="2300"/>
                </a:lnTo>
                <a:lnTo>
                  <a:pt x="3691" y="2315"/>
                </a:lnTo>
                <a:lnTo>
                  <a:pt x="3695" y="2323"/>
                </a:lnTo>
                <a:lnTo>
                  <a:pt x="3726" y="2358"/>
                </a:lnTo>
                <a:lnTo>
                  <a:pt x="3729" y="2365"/>
                </a:lnTo>
                <a:lnTo>
                  <a:pt x="3709" y="2401"/>
                </a:lnTo>
                <a:lnTo>
                  <a:pt x="3718" y="2418"/>
                </a:lnTo>
                <a:lnTo>
                  <a:pt x="3706" y="2426"/>
                </a:lnTo>
                <a:lnTo>
                  <a:pt x="3732" y="2529"/>
                </a:lnTo>
                <a:lnTo>
                  <a:pt x="3729" y="2529"/>
                </a:lnTo>
                <a:lnTo>
                  <a:pt x="3721" y="2524"/>
                </a:lnTo>
                <a:lnTo>
                  <a:pt x="3641" y="2550"/>
                </a:lnTo>
                <a:lnTo>
                  <a:pt x="3606" y="2568"/>
                </a:lnTo>
                <a:lnTo>
                  <a:pt x="3546" y="2588"/>
                </a:lnTo>
                <a:lnTo>
                  <a:pt x="3481" y="2597"/>
                </a:lnTo>
                <a:lnTo>
                  <a:pt x="3421" y="2617"/>
                </a:lnTo>
                <a:lnTo>
                  <a:pt x="3400" y="2617"/>
                </a:lnTo>
                <a:lnTo>
                  <a:pt x="3374" y="2621"/>
                </a:lnTo>
                <a:lnTo>
                  <a:pt x="3339" y="2582"/>
                </a:lnTo>
                <a:lnTo>
                  <a:pt x="3327" y="2539"/>
                </a:lnTo>
                <a:lnTo>
                  <a:pt x="3329" y="2529"/>
                </a:lnTo>
                <a:lnTo>
                  <a:pt x="3330" y="2524"/>
                </a:lnTo>
                <a:lnTo>
                  <a:pt x="3315" y="2503"/>
                </a:lnTo>
                <a:lnTo>
                  <a:pt x="3305" y="2511"/>
                </a:lnTo>
                <a:lnTo>
                  <a:pt x="3291" y="2520"/>
                </a:lnTo>
                <a:lnTo>
                  <a:pt x="3255" y="2538"/>
                </a:lnTo>
                <a:lnTo>
                  <a:pt x="3249" y="2542"/>
                </a:lnTo>
                <a:lnTo>
                  <a:pt x="3244" y="2551"/>
                </a:lnTo>
                <a:lnTo>
                  <a:pt x="3146" y="2571"/>
                </a:lnTo>
                <a:lnTo>
                  <a:pt x="3137" y="2574"/>
                </a:lnTo>
                <a:lnTo>
                  <a:pt x="3113" y="2583"/>
                </a:lnTo>
                <a:lnTo>
                  <a:pt x="3100" y="2592"/>
                </a:lnTo>
                <a:lnTo>
                  <a:pt x="3085" y="2598"/>
                </a:lnTo>
                <a:lnTo>
                  <a:pt x="3057" y="2610"/>
                </a:lnTo>
                <a:lnTo>
                  <a:pt x="3017" y="2642"/>
                </a:lnTo>
                <a:lnTo>
                  <a:pt x="3000" y="2651"/>
                </a:lnTo>
                <a:lnTo>
                  <a:pt x="2996" y="2644"/>
                </a:lnTo>
                <a:lnTo>
                  <a:pt x="2967" y="2662"/>
                </a:lnTo>
                <a:lnTo>
                  <a:pt x="2959" y="2668"/>
                </a:lnTo>
                <a:lnTo>
                  <a:pt x="2944" y="2680"/>
                </a:lnTo>
                <a:lnTo>
                  <a:pt x="2996" y="2815"/>
                </a:lnTo>
                <a:lnTo>
                  <a:pt x="3032" y="2907"/>
                </a:lnTo>
                <a:lnTo>
                  <a:pt x="3054" y="2909"/>
                </a:lnTo>
                <a:lnTo>
                  <a:pt x="3140" y="2984"/>
                </a:lnTo>
                <a:lnTo>
                  <a:pt x="3139" y="2995"/>
                </a:lnTo>
                <a:lnTo>
                  <a:pt x="3097" y="3062"/>
                </a:lnTo>
                <a:lnTo>
                  <a:pt x="3091" y="3072"/>
                </a:lnTo>
                <a:lnTo>
                  <a:pt x="3082" y="3086"/>
                </a:lnTo>
                <a:lnTo>
                  <a:pt x="3060" y="3103"/>
                </a:lnTo>
                <a:lnTo>
                  <a:pt x="3030" y="3110"/>
                </a:lnTo>
                <a:lnTo>
                  <a:pt x="2993" y="3121"/>
                </a:lnTo>
                <a:lnTo>
                  <a:pt x="2976" y="3142"/>
                </a:lnTo>
                <a:lnTo>
                  <a:pt x="2950" y="3153"/>
                </a:lnTo>
                <a:lnTo>
                  <a:pt x="2991" y="3249"/>
                </a:lnTo>
                <a:lnTo>
                  <a:pt x="2961" y="3262"/>
                </a:lnTo>
                <a:lnTo>
                  <a:pt x="2931" y="3274"/>
                </a:lnTo>
                <a:lnTo>
                  <a:pt x="2907" y="3286"/>
                </a:lnTo>
                <a:lnTo>
                  <a:pt x="2907" y="3287"/>
                </a:lnTo>
                <a:lnTo>
                  <a:pt x="2888" y="3298"/>
                </a:lnTo>
                <a:lnTo>
                  <a:pt x="2873" y="3312"/>
                </a:lnTo>
                <a:lnTo>
                  <a:pt x="2851" y="3330"/>
                </a:lnTo>
                <a:lnTo>
                  <a:pt x="2825" y="3342"/>
                </a:lnTo>
                <a:lnTo>
                  <a:pt x="2825" y="3340"/>
                </a:lnTo>
                <a:lnTo>
                  <a:pt x="2810" y="3352"/>
                </a:lnTo>
                <a:lnTo>
                  <a:pt x="2781" y="3387"/>
                </a:lnTo>
                <a:lnTo>
                  <a:pt x="2783" y="3390"/>
                </a:lnTo>
                <a:lnTo>
                  <a:pt x="2771" y="3421"/>
                </a:lnTo>
                <a:lnTo>
                  <a:pt x="2766" y="3428"/>
                </a:lnTo>
                <a:lnTo>
                  <a:pt x="2760" y="3434"/>
                </a:lnTo>
                <a:lnTo>
                  <a:pt x="2748" y="3440"/>
                </a:lnTo>
                <a:lnTo>
                  <a:pt x="2745" y="3437"/>
                </a:lnTo>
                <a:lnTo>
                  <a:pt x="2729" y="3442"/>
                </a:lnTo>
                <a:lnTo>
                  <a:pt x="2750" y="3460"/>
                </a:lnTo>
                <a:lnTo>
                  <a:pt x="2765" y="3472"/>
                </a:lnTo>
                <a:lnTo>
                  <a:pt x="2671" y="3510"/>
                </a:lnTo>
                <a:lnTo>
                  <a:pt x="2673" y="3516"/>
                </a:lnTo>
                <a:lnTo>
                  <a:pt x="2597" y="3546"/>
                </a:lnTo>
                <a:lnTo>
                  <a:pt x="2593" y="3558"/>
                </a:lnTo>
                <a:lnTo>
                  <a:pt x="2533" y="3539"/>
                </a:lnTo>
                <a:lnTo>
                  <a:pt x="2530" y="3549"/>
                </a:lnTo>
                <a:lnTo>
                  <a:pt x="2465" y="3528"/>
                </a:lnTo>
                <a:lnTo>
                  <a:pt x="2451" y="3574"/>
                </a:lnTo>
                <a:lnTo>
                  <a:pt x="2450" y="3572"/>
                </a:lnTo>
                <a:lnTo>
                  <a:pt x="2448" y="3577"/>
                </a:lnTo>
                <a:lnTo>
                  <a:pt x="2447" y="3581"/>
                </a:lnTo>
                <a:lnTo>
                  <a:pt x="2444" y="3586"/>
                </a:lnTo>
                <a:lnTo>
                  <a:pt x="2441" y="3589"/>
                </a:lnTo>
                <a:lnTo>
                  <a:pt x="2438" y="3593"/>
                </a:lnTo>
                <a:lnTo>
                  <a:pt x="2435" y="3596"/>
                </a:lnTo>
                <a:lnTo>
                  <a:pt x="2415" y="3613"/>
                </a:lnTo>
                <a:lnTo>
                  <a:pt x="2413" y="3614"/>
                </a:lnTo>
                <a:lnTo>
                  <a:pt x="2413" y="3617"/>
                </a:lnTo>
                <a:lnTo>
                  <a:pt x="2415" y="3619"/>
                </a:lnTo>
                <a:lnTo>
                  <a:pt x="2415" y="3620"/>
                </a:lnTo>
                <a:lnTo>
                  <a:pt x="2400" y="3633"/>
                </a:lnTo>
                <a:lnTo>
                  <a:pt x="2382" y="3605"/>
                </a:lnTo>
                <a:lnTo>
                  <a:pt x="2365" y="3586"/>
                </a:lnTo>
                <a:lnTo>
                  <a:pt x="2343" y="3571"/>
                </a:lnTo>
                <a:lnTo>
                  <a:pt x="2318" y="3558"/>
                </a:lnTo>
                <a:lnTo>
                  <a:pt x="2326" y="3543"/>
                </a:lnTo>
                <a:lnTo>
                  <a:pt x="2347" y="3487"/>
                </a:lnTo>
                <a:lnTo>
                  <a:pt x="2323" y="3477"/>
                </a:lnTo>
                <a:lnTo>
                  <a:pt x="2343" y="3434"/>
                </a:lnTo>
                <a:lnTo>
                  <a:pt x="2300" y="3415"/>
                </a:lnTo>
                <a:lnTo>
                  <a:pt x="2317" y="3377"/>
                </a:lnTo>
                <a:lnTo>
                  <a:pt x="2287" y="3363"/>
                </a:lnTo>
                <a:lnTo>
                  <a:pt x="2278" y="3357"/>
                </a:lnTo>
                <a:lnTo>
                  <a:pt x="2198" y="3310"/>
                </a:lnTo>
                <a:lnTo>
                  <a:pt x="2187" y="3304"/>
                </a:lnTo>
                <a:lnTo>
                  <a:pt x="2169" y="3292"/>
                </a:lnTo>
                <a:lnTo>
                  <a:pt x="2151" y="3283"/>
                </a:lnTo>
                <a:lnTo>
                  <a:pt x="2143" y="3280"/>
                </a:lnTo>
                <a:lnTo>
                  <a:pt x="2136" y="3275"/>
                </a:lnTo>
                <a:lnTo>
                  <a:pt x="2121" y="3266"/>
                </a:lnTo>
                <a:lnTo>
                  <a:pt x="2110" y="3260"/>
                </a:lnTo>
                <a:lnTo>
                  <a:pt x="2110" y="3256"/>
                </a:lnTo>
                <a:lnTo>
                  <a:pt x="2113" y="3253"/>
                </a:lnTo>
                <a:lnTo>
                  <a:pt x="2110" y="3251"/>
                </a:lnTo>
                <a:lnTo>
                  <a:pt x="2112" y="3248"/>
                </a:lnTo>
                <a:lnTo>
                  <a:pt x="2109" y="3248"/>
                </a:lnTo>
                <a:lnTo>
                  <a:pt x="2059" y="3216"/>
                </a:lnTo>
                <a:lnTo>
                  <a:pt x="2057" y="3212"/>
                </a:lnTo>
                <a:lnTo>
                  <a:pt x="2053" y="3186"/>
                </a:lnTo>
                <a:lnTo>
                  <a:pt x="2071" y="3171"/>
                </a:lnTo>
                <a:lnTo>
                  <a:pt x="2057" y="3156"/>
                </a:lnTo>
                <a:lnTo>
                  <a:pt x="2053" y="3151"/>
                </a:lnTo>
                <a:lnTo>
                  <a:pt x="2050" y="3145"/>
                </a:lnTo>
                <a:lnTo>
                  <a:pt x="2044" y="3136"/>
                </a:lnTo>
                <a:lnTo>
                  <a:pt x="2044" y="3134"/>
                </a:lnTo>
                <a:lnTo>
                  <a:pt x="2042" y="3134"/>
                </a:lnTo>
                <a:lnTo>
                  <a:pt x="2042" y="3133"/>
                </a:lnTo>
                <a:lnTo>
                  <a:pt x="2041" y="3133"/>
                </a:lnTo>
                <a:lnTo>
                  <a:pt x="2038" y="3133"/>
                </a:lnTo>
                <a:lnTo>
                  <a:pt x="2036" y="3127"/>
                </a:lnTo>
                <a:lnTo>
                  <a:pt x="2035" y="3107"/>
                </a:lnTo>
                <a:lnTo>
                  <a:pt x="2033" y="3100"/>
                </a:lnTo>
                <a:lnTo>
                  <a:pt x="2014" y="3122"/>
                </a:lnTo>
                <a:lnTo>
                  <a:pt x="2014" y="3121"/>
                </a:lnTo>
                <a:lnTo>
                  <a:pt x="1991" y="3137"/>
                </a:lnTo>
                <a:lnTo>
                  <a:pt x="1993" y="3139"/>
                </a:lnTo>
                <a:lnTo>
                  <a:pt x="1855" y="3234"/>
                </a:lnTo>
                <a:lnTo>
                  <a:pt x="1849" y="3239"/>
                </a:lnTo>
                <a:lnTo>
                  <a:pt x="1845" y="3245"/>
                </a:lnTo>
                <a:lnTo>
                  <a:pt x="1842" y="3242"/>
                </a:lnTo>
                <a:lnTo>
                  <a:pt x="1839" y="3246"/>
                </a:lnTo>
                <a:lnTo>
                  <a:pt x="1837" y="3245"/>
                </a:lnTo>
                <a:lnTo>
                  <a:pt x="1824" y="3228"/>
                </a:lnTo>
                <a:lnTo>
                  <a:pt x="1818" y="3219"/>
                </a:lnTo>
                <a:lnTo>
                  <a:pt x="1812" y="3213"/>
                </a:lnTo>
                <a:lnTo>
                  <a:pt x="1810" y="3210"/>
                </a:lnTo>
                <a:lnTo>
                  <a:pt x="1809" y="3212"/>
                </a:lnTo>
                <a:lnTo>
                  <a:pt x="1769" y="3128"/>
                </a:lnTo>
                <a:lnTo>
                  <a:pt x="1760" y="3130"/>
                </a:lnTo>
                <a:lnTo>
                  <a:pt x="1751" y="3142"/>
                </a:lnTo>
                <a:lnTo>
                  <a:pt x="1750" y="3143"/>
                </a:lnTo>
                <a:lnTo>
                  <a:pt x="1744" y="3139"/>
                </a:lnTo>
                <a:lnTo>
                  <a:pt x="1738" y="3134"/>
                </a:lnTo>
                <a:lnTo>
                  <a:pt x="1733" y="3131"/>
                </a:lnTo>
                <a:lnTo>
                  <a:pt x="1729" y="3130"/>
                </a:lnTo>
                <a:lnTo>
                  <a:pt x="1718" y="3125"/>
                </a:lnTo>
                <a:lnTo>
                  <a:pt x="1718" y="3127"/>
                </a:lnTo>
                <a:lnTo>
                  <a:pt x="1662" y="3110"/>
                </a:lnTo>
                <a:lnTo>
                  <a:pt x="1646" y="3104"/>
                </a:lnTo>
                <a:lnTo>
                  <a:pt x="1643" y="3106"/>
                </a:lnTo>
                <a:lnTo>
                  <a:pt x="1593" y="3092"/>
                </a:lnTo>
                <a:lnTo>
                  <a:pt x="1579" y="3089"/>
                </a:lnTo>
                <a:lnTo>
                  <a:pt x="1576" y="3087"/>
                </a:lnTo>
                <a:lnTo>
                  <a:pt x="1575" y="3084"/>
                </a:lnTo>
                <a:lnTo>
                  <a:pt x="1573" y="3081"/>
                </a:lnTo>
                <a:lnTo>
                  <a:pt x="1573" y="3080"/>
                </a:lnTo>
                <a:lnTo>
                  <a:pt x="1573" y="3077"/>
                </a:lnTo>
                <a:lnTo>
                  <a:pt x="1573" y="3075"/>
                </a:lnTo>
                <a:lnTo>
                  <a:pt x="1575" y="3072"/>
                </a:lnTo>
                <a:lnTo>
                  <a:pt x="1576" y="3071"/>
                </a:lnTo>
                <a:lnTo>
                  <a:pt x="1578" y="3069"/>
                </a:lnTo>
                <a:lnTo>
                  <a:pt x="1558" y="3025"/>
                </a:lnTo>
                <a:lnTo>
                  <a:pt x="1525" y="3041"/>
                </a:lnTo>
                <a:lnTo>
                  <a:pt x="1524" y="3039"/>
                </a:lnTo>
                <a:lnTo>
                  <a:pt x="1343" y="3118"/>
                </a:lnTo>
                <a:lnTo>
                  <a:pt x="1347" y="3109"/>
                </a:lnTo>
                <a:lnTo>
                  <a:pt x="1352" y="3100"/>
                </a:lnTo>
                <a:lnTo>
                  <a:pt x="1359" y="3086"/>
                </a:lnTo>
                <a:lnTo>
                  <a:pt x="1365" y="3075"/>
                </a:lnTo>
                <a:lnTo>
                  <a:pt x="1373" y="3066"/>
                </a:lnTo>
                <a:lnTo>
                  <a:pt x="1379" y="3059"/>
                </a:lnTo>
                <a:lnTo>
                  <a:pt x="1385" y="3051"/>
                </a:lnTo>
                <a:lnTo>
                  <a:pt x="1392" y="3045"/>
                </a:lnTo>
                <a:lnTo>
                  <a:pt x="1401" y="3037"/>
                </a:lnTo>
                <a:lnTo>
                  <a:pt x="1409" y="3031"/>
                </a:lnTo>
                <a:lnTo>
                  <a:pt x="1418" y="3025"/>
                </a:lnTo>
                <a:lnTo>
                  <a:pt x="1424" y="3021"/>
                </a:lnTo>
                <a:lnTo>
                  <a:pt x="1430" y="3016"/>
                </a:lnTo>
                <a:lnTo>
                  <a:pt x="1459" y="3003"/>
                </a:lnTo>
                <a:lnTo>
                  <a:pt x="1465" y="3000"/>
                </a:lnTo>
                <a:lnTo>
                  <a:pt x="1468" y="2989"/>
                </a:lnTo>
                <a:lnTo>
                  <a:pt x="1498" y="2972"/>
                </a:lnTo>
                <a:lnTo>
                  <a:pt x="1496" y="2969"/>
                </a:lnTo>
                <a:lnTo>
                  <a:pt x="1495" y="2966"/>
                </a:lnTo>
                <a:lnTo>
                  <a:pt x="1487" y="2971"/>
                </a:lnTo>
                <a:lnTo>
                  <a:pt x="1475" y="2975"/>
                </a:lnTo>
                <a:lnTo>
                  <a:pt x="1463" y="2972"/>
                </a:lnTo>
                <a:lnTo>
                  <a:pt x="1450" y="2954"/>
                </a:lnTo>
                <a:lnTo>
                  <a:pt x="1448" y="2953"/>
                </a:lnTo>
                <a:lnTo>
                  <a:pt x="1447" y="2948"/>
                </a:lnTo>
                <a:lnTo>
                  <a:pt x="1445" y="2948"/>
                </a:lnTo>
                <a:lnTo>
                  <a:pt x="1444" y="2947"/>
                </a:lnTo>
                <a:lnTo>
                  <a:pt x="1442" y="2944"/>
                </a:lnTo>
                <a:lnTo>
                  <a:pt x="1439" y="2939"/>
                </a:lnTo>
                <a:lnTo>
                  <a:pt x="1433" y="2933"/>
                </a:lnTo>
                <a:lnTo>
                  <a:pt x="1432" y="2931"/>
                </a:lnTo>
                <a:lnTo>
                  <a:pt x="1429" y="2928"/>
                </a:lnTo>
                <a:lnTo>
                  <a:pt x="1427" y="2925"/>
                </a:lnTo>
                <a:lnTo>
                  <a:pt x="1424" y="2924"/>
                </a:lnTo>
                <a:lnTo>
                  <a:pt x="1423" y="2922"/>
                </a:lnTo>
                <a:lnTo>
                  <a:pt x="1420" y="2919"/>
                </a:lnTo>
                <a:lnTo>
                  <a:pt x="1417" y="2916"/>
                </a:lnTo>
                <a:lnTo>
                  <a:pt x="1413" y="2913"/>
                </a:lnTo>
                <a:lnTo>
                  <a:pt x="1412" y="2913"/>
                </a:lnTo>
                <a:lnTo>
                  <a:pt x="1409" y="2910"/>
                </a:lnTo>
                <a:lnTo>
                  <a:pt x="1407" y="2909"/>
                </a:lnTo>
                <a:lnTo>
                  <a:pt x="1406" y="2907"/>
                </a:lnTo>
                <a:lnTo>
                  <a:pt x="1401" y="2904"/>
                </a:lnTo>
                <a:lnTo>
                  <a:pt x="1397" y="2900"/>
                </a:lnTo>
                <a:lnTo>
                  <a:pt x="1392" y="2897"/>
                </a:lnTo>
                <a:lnTo>
                  <a:pt x="1391" y="2895"/>
                </a:lnTo>
                <a:lnTo>
                  <a:pt x="1386" y="2894"/>
                </a:lnTo>
                <a:lnTo>
                  <a:pt x="1382" y="2891"/>
                </a:lnTo>
                <a:lnTo>
                  <a:pt x="1386" y="2878"/>
                </a:lnTo>
                <a:lnTo>
                  <a:pt x="1389" y="2868"/>
                </a:lnTo>
                <a:lnTo>
                  <a:pt x="1392" y="2856"/>
                </a:lnTo>
                <a:lnTo>
                  <a:pt x="1392" y="2854"/>
                </a:lnTo>
                <a:lnTo>
                  <a:pt x="1391" y="2853"/>
                </a:lnTo>
                <a:lnTo>
                  <a:pt x="1391" y="2851"/>
                </a:lnTo>
                <a:lnTo>
                  <a:pt x="1395" y="2845"/>
                </a:lnTo>
                <a:lnTo>
                  <a:pt x="1398" y="2847"/>
                </a:lnTo>
                <a:lnTo>
                  <a:pt x="1410" y="2830"/>
                </a:lnTo>
                <a:lnTo>
                  <a:pt x="1412" y="2832"/>
                </a:lnTo>
                <a:lnTo>
                  <a:pt x="1420" y="2821"/>
                </a:lnTo>
                <a:lnTo>
                  <a:pt x="1429" y="2809"/>
                </a:lnTo>
                <a:lnTo>
                  <a:pt x="1418" y="2801"/>
                </a:lnTo>
                <a:lnTo>
                  <a:pt x="1406" y="2816"/>
                </a:lnTo>
                <a:lnTo>
                  <a:pt x="1388" y="2841"/>
                </a:lnTo>
                <a:lnTo>
                  <a:pt x="1383" y="2845"/>
                </a:lnTo>
                <a:lnTo>
                  <a:pt x="1380" y="2848"/>
                </a:lnTo>
                <a:lnTo>
                  <a:pt x="1377" y="2851"/>
                </a:lnTo>
                <a:lnTo>
                  <a:pt x="1373" y="2859"/>
                </a:lnTo>
                <a:lnTo>
                  <a:pt x="1367" y="2866"/>
                </a:lnTo>
                <a:lnTo>
                  <a:pt x="1359" y="2875"/>
                </a:lnTo>
                <a:lnTo>
                  <a:pt x="1356" y="2880"/>
                </a:lnTo>
                <a:lnTo>
                  <a:pt x="1350" y="2877"/>
                </a:lnTo>
                <a:lnTo>
                  <a:pt x="1347" y="2875"/>
                </a:lnTo>
                <a:lnTo>
                  <a:pt x="1340" y="2872"/>
                </a:lnTo>
                <a:lnTo>
                  <a:pt x="1334" y="2869"/>
                </a:lnTo>
                <a:lnTo>
                  <a:pt x="1329" y="2866"/>
                </a:lnTo>
                <a:lnTo>
                  <a:pt x="1325" y="2866"/>
                </a:lnTo>
                <a:lnTo>
                  <a:pt x="1323" y="2866"/>
                </a:lnTo>
                <a:lnTo>
                  <a:pt x="1321" y="2865"/>
                </a:lnTo>
                <a:lnTo>
                  <a:pt x="1321" y="2859"/>
                </a:lnTo>
                <a:lnTo>
                  <a:pt x="1321" y="2856"/>
                </a:lnTo>
                <a:lnTo>
                  <a:pt x="1320" y="2854"/>
                </a:lnTo>
                <a:lnTo>
                  <a:pt x="1320" y="2848"/>
                </a:lnTo>
                <a:lnTo>
                  <a:pt x="1318" y="2842"/>
                </a:lnTo>
                <a:lnTo>
                  <a:pt x="1312" y="2842"/>
                </a:lnTo>
                <a:lnTo>
                  <a:pt x="1311" y="2848"/>
                </a:lnTo>
                <a:lnTo>
                  <a:pt x="1311" y="2860"/>
                </a:lnTo>
                <a:lnTo>
                  <a:pt x="1311" y="2863"/>
                </a:lnTo>
                <a:lnTo>
                  <a:pt x="1309" y="2865"/>
                </a:lnTo>
                <a:lnTo>
                  <a:pt x="1306" y="2863"/>
                </a:lnTo>
                <a:lnTo>
                  <a:pt x="1297" y="2863"/>
                </a:lnTo>
                <a:lnTo>
                  <a:pt x="1291" y="2862"/>
                </a:lnTo>
                <a:lnTo>
                  <a:pt x="1288" y="2862"/>
                </a:lnTo>
                <a:lnTo>
                  <a:pt x="1284" y="2862"/>
                </a:lnTo>
                <a:lnTo>
                  <a:pt x="1279" y="2862"/>
                </a:lnTo>
                <a:lnTo>
                  <a:pt x="1276" y="2860"/>
                </a:lnTo>
                <a:lnTo>
                  <a:pt x="1270" y="2862"/>
                </a:lnTo>
                <a:lnTo>
                  <a:pt x="1269" y="2863"/>
                </a:lnTo>
                <a:lnTo>
                  <a:pt x="1269" y="2862"/>
                </a:lnTo>
                <a:lnTo>
                  <a:pt x="1260" y="2865"/>
                </a:lnTo>
                <a:lnTo>
                  <a:pt x="1260" y="2863"/>
                </a:lnTo>
                <a:lnTo>
                  <a:pt x="1257" y="2865"/>
                </a:lnTo>
                <a:lnTo>
                  <a:pt x="1257" y="2866"/>
                </a:lnTo>
                <a:lnTo>
                  <a:pt x="1225" y="2877"/>
                </a:lnTo>
                <a:lnTo>
                  <a:pt x="1226" y="2882"/>
                </a:lnTo>
                <a:lnTo>
                  <a:pt x="1211" y="2886"/>
                </a:lnTo>
                <a:lnTo>
                  <a:pt x="1213" y="2891"/>
                </a:lnTo>
                <a:lnTo>
                  <a:pt x="1211" y="2891"/>
                </a:lnTo>
                <a:lnTo>
                  <a:pt x="1211" y="2897"/>
                </a:lnTo>
                <a:lnTo>
                  <a:pt x="1207" y="2898"/>
                </a:lnTo>
                <a:lnTo>
                  <a:pt x="1207" y="2900"/>
                </a:lnTo>
                <a:lnTo>
                  <a:pt x="1207" y="2901"/>
                </a:lnTo>
                <a:lnTo>
                  <a:pt x="1205" y="2901"/>
                </a:lnTo>
                <a:lnTo>
                  <a:pt x="1199" y="2900"/>
                </a:lnTo>
                <a:lnTo>
                  <a:pt x="1193" y="2898"/>
                </a:lnTo>
                <a:lnTo>
                  <a:pt x="1190" y="2898"/>
                </a:lnTo>
                <a:lnTo>
                  <a:pt x="1187" y="2897"/>
                </a:lnTo>
                <a:lnTo>
                  <a:pt x="1184" y="2895"/>
                </a:lnTo>
                <a:lnTo>
                  <a:pt x="1180" y="2894"/>
                </a:lnTo>
                <a:lnTo>
                  <a:pt x="1180" y="2889"/>
                </a:lnTo>
                <a:lnTo>
                  <a:pt x="1142" y="2910"/>
                </a:lnTo>
                <a:lnTo>
                  <a:pt x="1144" y="2915"/>
                </a:lnTo>
                <a:lnTo>
                  <a:pt x="1139" y="2916"/>
                </a:lnTo>
                <a:lnTo>
                  <a:pt x="1142" y="2922"/>
                </a:lnTo>
                <a:lnTo>
                  <a:pt x="1141" y="2924"/>
                </a:lnTo>
                <a:lnTo>
                  <a:pt x="1136" y="2927"/>
                </a:lnTo>
                <a:lnTo>
                  <a:pt x="1134" y="2928"/>
                </a:lnTo>
                <a:lnTo>
                  <a:pt x="1133" y="2928"/>
                </a:lnTo>
                <a:lnTo>
                  <a:pt x="1131" y="2928"/>
                </a:lnTo>
                <a:lnTo>
                  <a:pt x="1130" y="2930"/>
                </a:lnTo>
                <a:lnTo>
                  <a:pt x="1125" y="2931"/>
                </a:lnTo>
                <a:lnTo>
                  <a:pt x="1112" y="2939"/>
                </a:lnTo>
                <a:lnTo>
                  <a:pt x="1112" y="2941"/>
                </a:lnTo>
                <a:lnTo>
                  <a:pt x="1110" y="2941"/>
                </a:lnTo>
                <a:lnTo>
                  <a:pt x="1109" y="2941"/>
                </a:lnTo>
                <a:lnTo>
                  <a:pt x="1107" y="2942"/>
                </a:lnTo>
                <a:lnTo>
                  <a:pt x="1104" y="2944"/>
                </a:lnTo>
                <a:lnTo>
                  <a:pt x="1089" y="2951"/>
                </a:lnTo>
                <a:lnTo>
                  <a:pt x="1088" y="2950"/>
                </a:lnTo>
                <a:lnTo>
                  <a:pt x="1082" y="2953"/>
                </a:lnTo>
                <a:lnTo>
                  <a:pt x="1083" y="2954"/>
                </a:lnTo>
                <a:lnTo>
                  <a:pt x="1088" y="2956"/>
                </a:lnTo>
                <a:lnTo>
                  <a:pt x="1091" y="2956"/>
                </a:lnTo>
                <a:lnTo>
                  <a:pt x="1089" y="2957"/>
                </a:lnTo>
                <a:lnTo>
                  <a:pt x="1080" y="2956"/>
                </a:lnTo>
                <a:lnTo>
                  <a:pt x="1079" y="2957"/>
                </a:lnTo>
                <a:lnTo>
                  <a:pt x="1077" y="2956"/>
                </a:lnTo>
                <a:lnTo>
                  <a:pt x="1076" y="2956"/>
                </a:lnTo>
                <a:lnTo>
                  <a:pt x="1076" y="2954"/>
                </a:lnTo>
                <a:lnTo>
                  <a:pt x="1073" y="2954"/>
                </a:lnTo>
                <a:lnTo>
                  <a:pt x="1074" y="2956"/>
                </a:lnTo>
                <a:lnTo>
                  <a:pt x="1071" y="2957"/>
                </a:lnTo>
                <a:lnTo>
                  <a:pt x="1071" y="2960"/>
                </a:lnTo>
                <a:lnTo>
                  <a:pt x="1079" y="2960"/>
                </a:lnTo>
                <a:lnTo>
                  <a:pt x="1079" y="2962"/>
                </a:lnTo>
                <a:lnTo>
                  <a:pt x="1070" y="2962"/>
                </a:lnTo>
                <a:lnTo>
                  <a:pt x="1065" y="2963"/>
                </a:lnTo>
                <a:lnTo>
                  <a:pt x="1062" y="2960"/>
                </a:lnTo>
                <a:lnTo>
                  <a:pt x="1061" y="2962"/>
                </a:lnTo>
                <a:lnTo>
                  <a:pt x="1062" y="2965"/>
                </a:lnTo>
                <a:lnTo>
                  <a:pt x="1062" y="2966"/>
                </a:lnTo>
                <a:lnTo>
                  <a:pt x="1068" y="2966"/>
                </a:lnTo>
                <a:lnTo>
                  <a:pt x="1068" y="2968"/>
                </a:lnTo>
                <a:lnTo>
                  <a:pt x="1061" y="2966"/>
                </a:lnTo>
                <a:lnTo>
                  <a:pt x="1052" y="2971"/>
                </a:lnTo>
                <a:lnTo>
                  <a:pt x="1049" y="2968"/>
                </a:lnTo>
                <a:lnTo>
                  <a:pt x="1045" y="2969"/>
                </a:lnTo>
                <a:lnTo>
                  <a:pt x="1049" y="2972"/>
                </a:lnTo>
                <a:lnTo>
                  <a:pt x="1039" y="2978"/>
                </a:lnTo>
                <a:lnTo>
                  <a:pt x="1035" y="2975"/>
                </a:lnTo>
                <a:lnTo>
                  <a:pt x="1038" y="2978"/>
                </a:lnTo>
                <a:lnTo>
                  <a:pt x="1021" y="2989"/>
                </a:lnTo>
                <a:lnTo>
                  <a:pt x="1021" y="2991"/>
                </a:lnTo>
                <a:lnTo>
                  <a:pt x="1026" y="2992"/>
                </a:lnTo>
                <a:lnTo>
                  <a:pt x="1024" y="2994"/>
                </a:lnTo>
                <a:lnTo>
                  <a:pt x="1023" y="2994"/>
                </a:lnTo>
                <a:lnTo>
                  <a:pt x="1021" y="2992"/>
                </a:lnTo>
                <a:lnTo>
                  <a:pt x="1020" y="2989"/>
                </a:lnTo>
                <a:lnTo>
                  <a:pt x="1014" y="2989"/>
                </a:lnTo>
                <a:lnTo>
                  <a:pt x="1009" y="2991"/>
                </a:lnTo>
                <a:lnTo>
                  <a:pt x="1009" y="2992"/>
                </a:lnTo>
                <a:lnTo>
                  <a:pt x="1008" y="2994"/>
                </a:lnTo>
                <a:lnTo>
                  <a:pt x="1009" y="2997"/>
                </a:lnTo>
                <a:lnTo>
                  <a:pt x="1015" y="2997"/>
                </a:lnTo>
                <a:lnTo>
                  <a:pt x="1017" y="2997"/>
                </a:lnTo>
                <a:lnTo>
                  <a:pt x="1017" y="2998"/>
                </a:lnTo>
                <a:lnTo>
                  <a:pt x="1015" y="2998"/>
                </a:lnTo>
                <a:lnTo>
                  <a:pt x="1009" y="2998"/>
                </a:lnTo>
                <a:lnTo>
                  <a:pt x="1008" y="2998"/>
                </a:lnTo>
                <a:lnTo>
                  <a:pt x="1008" y="2997"/>
                </a:lnTo>
                <a:lnTo>
                  <a:pt x="1006" y="2997"/>
                </a:lnTo>
                <a:lnTo>
                  <a:pt x="1005" y="2997"/>
                </a:lnTo>
                <a:lnTo>
                  <a:pt x="1003" y="2998"/>
                </a:lnTo>
                <a:lnTo>
                  <a:pt x="999" y="3001"/>
                </a:lnTo>
                <a:lnTo>
                  <a:pt x="997" y="3003"/>
                </a:lnTo>
                <a:lnTo>
                  <a:pt x="997" y="3006"/>
                </a:lnTo>
                <a:lnTo>
                  <a:pt x="997" y="3007"/>
                </a:lnTo>
                <a:lnTo>
                  <a:pt x="999" y="3012"/>
                </a:lnTo>
                <a:lnTo>
                  <a:pt x="996" y="3015"/>
                </a:lnTo>
                <a:lnTo>
                  <a:pt x="990" y="3021"/>
                </a:lnTo>
                <a:lnTo>
                  <a:pt x="985" y="3025"/>
                </a:lnTo>
                <a:lnTo>
                  <a:pt x="984" y="3028"/>
                </a:lnTo>
                <a:lnTo>
                  <a:pt x="978" y="3024"/>
                </a:lnTo>
                <a:lnTo>
                  <a:pt x="976" y="3025"/>
                </a:lnTo>
                <a:lnTo>
                  <a:pt x="979" y="3030"/>
                </a:lnTo>
                <a:lnTo>
                  <a:pt x="981" y="3031"/>
                </a:lnTo>
                <a:lnTo>
                  <a:pt x="978" y="3031"/>
                </a:lnTo>
                <a:lnTo>
                  <a:pt x="969" y="3033"/>
                </a:lnTo>
                <a:lnTo>
                  <a:pt x="961" y="3034"/>
                </a:lnTo>
                <a:lnTo>
                  <a:pt x="953" y="3036"/>
                </a:lnTo>
                <a:lnTo>
                  <a:pt x="953" y="3034"/>
                </a:lnTo>
                <a:lnTo>
                  <a:pt x="949" y="3034"/>
                </a:lnTo>
                <a:lnTo>
                  <a:pt x="949" y="3037"/>
                </a:lnTo>
                <a:lnTo>
                  <a:pt x="940" y="3039"/>
                </a:lnTo>
                <a:lnTo>
                  <a:pt x="935" y="3041"/>
                </a:lnTo>
                <a:lnTo>
                  <a:pt x="935" y="3039"/>
                </a:lnTo>
                <a:lnTo>
                  <a:pt x="934" y="3041"/>
                </a:lnTo>
                <a:lnTo>
                  <a:pt x="932" y="3041"/>
                </a:lnTo>
                <a:lnTo>
                  <a:pt x="931" y="3041"/>
                </a:lnTo>
                <a:lnTo>
                  <a:pt x="929" y="3047"/>
                </a:lnTo>
                <a:lnTo>
                  <a:pt x="929" y="3044"/>
                </a:lnTo>
                <a:lnTo>
                  <a:pt x="923" y="3048"/>
                </a:lnTo>
                <a:lnTo>
                  <a:pt x="919" y="3053"/>
                </a:lnTo>
                <a:lnTo>
                  <a:pt x="916" y="3057"/>
                </a:lnTo>
                <a:lnTo>
                  <a:pt x="913" y="3054"/>
                </a:lnTo>
                <a:lnTo>
                  <a:pt x="901" y="3066"/>
                </a:lnTo>
                <a:lnTo>
                  <a:pt x="901" y="3071"/>
                </a:lnTo>
                <a:lnTo>
                  <a:pt x="917" y="3084"/>
                </a:lnTo>
                <a:lnTo>
                  <a:pt x="929" y="3094"/>
                </a:lnTo>
                <a:lnTo>
                  <a:pt x="935" y="3095"/>
                </a:lnTo>
                <a:lnTo>
                  <a:pt x="935" y="3097"/>
                </a:lnTo>
                <a:lnTo>
                  <a:pt x="928" y="3095"/>
                </a:lnTo>
                <a:lnTo>
                  <a:pt x="919" y="3087"/>
                </a:lnTo>
                <a:lnTo>
                  <a:pt x="907" y="3078"/>
                </a:lnTo>
                <a:lnTo>
                  <a:pt x="901" y="3078"/>
                </a:lnTo>
                <a:lnTo>
                  <a:pt x="896" y="3078"/>
                </a:lnTo>
                <a:lnTo>
                  <a:pt x="890" y="3078"/>
                </a:lnTo>
                <a:lnTo>
                  <a:pt x="889" y="3080"/>
                </a:lnTo>
                <a:lnTo>
                  <a:pt x="883" y="3086"/>
                </a:lnTo>
                <a:lnTo>
                  <a:pt x="884" y="3087"/>
                </a:lnTo>
                <a:lnTo>
                  <a:pt x="884" y="3094"/>
                </a:lnTo>
                <a:lnTo>
                  <a:pt x="880" y="3098"/>
                </a:lnTo>
                <a:lnTo>
                  <a:pt x="877" y="3097"/>
                </a:lnTo>
                <a:lnTo>
                  <a:pt x="875" y="3098"/>
                </a:lnTo>
                <a:lnTo>
                  <a:pt x="872" y="3100"/>
                </a:lnTo>
                <a:lnTo>
                  <a:pt x="869" y="3101"/>
                </a:lnTo>
                <a:lnTo>
                  <a:pt x="865" y="3104"/>
                </a:lnTo>
                <a:lnTo>
                  <a:pt x="861" y="3106"/>
                </a:lnTo>
                <a:lnTo>
                  <a:pt x="858" y="3106"/>
                </a:lnTo>
                <a:lnTo>
                  <a:pt x="852" y="3109"/>
                </a:lnTo>
                <a:lnTo>
                  <a:pt x="848" y="3112"/>
                </a:lnTo>
                <a:lnTo>
                  <a:pt x="842" y="3115"/>
                </a:lnTo>
                <a:lnTo>
                  <a:pt x="840" y="3115"/>
                </a:lnTo>
                <a:lnTo>
                  <a:pt x="839" y="3113"/>
                </a:lnTo>
                <a:lnTo>
                  <a:pt x="837" y="3115"/>
                </a:lnTo>
                <a:lnTo>
                  <a:pt x="839" y="3116"/>
                </a:lnTo>
                <a:lnTo>
                  <a:pt x="839" y="3118"/>
                </a:lnTo>
                <a:lnTo>
                  <a:pt x="837" y="3118"/>
                </a:lnTo>
                <a:lnTo>
                  <a:pt x="836" y="3118"/>
                </a:lnTo>
                <a:lnTo>
                  <a:pt x="836" y="3116"/>
                </a:lnTo>
                <a:lnTo>
                  <a:pt x="836" y="3115"/>
                </a:lnTo>
                <a:lnTo>
                  <a:pt x="834" y="3116"/>
                </a:lnTo>
                <a:lnTo>
                  <a:pt x="831" y="3118"/>
                </a:lnTo>
                <a:lnTo>
                  <a:pt x="828" y="3119"/>
                </a:lnTo>
                <a:lnTo>
                  <a:pt x="804" y="3139"/>
                </a:lnTo>
                <a:lnTo>
                  <a:pt x="800" y="3139"/>
                </a:lnTo>
                <a:lnTo>
                  <a:pt x="782" y="3154"/>
                </a:lnTo>
                <a:lnTo>
                  <a:pt x="788" y="3162"/>
                </a:lnTo>
                <a:lnTo>
                  <a:pt x="783" y="3166"/>
                </a:lnTo>
                <a:lnTo>
                  <a:pt x="785" y="3168"/>
                </a:lnTo>
                <a:lnTo>
                  <a:pt x="786" y="3168"/>
                </a:lnTo>
                <a:lnTo>
                  <a:pt x="795" y="3162"/>
                </a:lnTo>
                <a:lnTo>
                  <a:pt x="797" y="3162"/>
                </a:lnTo>
                <a:lnTo>
                  <a:pt x="795" y="3163"/>
                </a:lnTo>
                <a:lnTo>
                  <a:pt x="786" y="3169"/>
                </a:lnTo>
                <a:lnTo>
                  <a:pt x="785" y="3169"/>
                </a:lnTo>
                <a:lnTo>
                  <a:pt x="776" y="3165"/>
                </a:lnTo>
                <a:lnTo>
                  <a:pt x="774" y="3165"/>
                </a:lnTo>
                <a:lnTo>
                  <a:pt x="773" y="3165"/>
                </a:lnTo>
                <a:lnTo>
                  <a:pt x="762" y="3174"/>
                </a:lnTo>
                <a:lnTo>
                  <a:pt x="760" y="3177"/>
                </a:lnTo>
                <a:lnTo>
                  <a:pt x="763" y="3178"/>
                </a:lnTo>
                <a:lnTo>
                  <a:pt x="765" y="3180"/>
                </a:lnTo>
                <a:lnTo>
                  <a:pt x="768" y="3180"/>
                </a:lnTo>
                <a:lnTo>
                  <a:pt x="769" y="3180"/>
                </a:lnTo>
                <a:lnTo>
                  <a:pt x="774" y="3178"/>
                </a:lnTo>
                <a:lnTo>
                  <a:pt x="769" y="3181"/>
                </a:lnTo>
                <a:lnTo>
                  <a:pt x="768" y="3181"/>
                </a:lnTo>
                <a:lnTo>
                  <a:pt x="763" y="3180"/>
                </a:lnTo>
                <a:lnTo>
                  <a:pt x="760" y="3177"/>
                </a:lnTo>
                <a:lnTo>
                  <a:pt x="759" y="3180"/>
                </a:lnTo>
                <a:lnTo>
                  <a:pt x="757" y="3181"/>
                </a:lnTo>
                <a:lnTo>
                  <a:pt x="754" y="3186"/>
                </a:lnTo>
                <a:lnTo>
                  <a:pt x="751" y="3192"/>
                </a:lnTo>
                <a:lnTo>
                  <a:pt x="748" y="3196"/>
                </a:lnTo>
                <a:lnTo>
                  <a:pt x="747" y="3198"/>
                </a:lnTo>
                <a:lnTo>
                  <a:pt x="750" y="3201"/>
                </a:lnTo>
                <a:lnTo>
                  <a:pt x="748" y="3204"/>
                </a:lnTo>
                <a:lnTo>
                  <a:pt x="744" y="3209"/>
                </a:lnTo>
                <a:lnTo>
                  <a:pt x="738" y="3206"/>
                </a:lnTo>
                <a:lnTo>
                  <a:pt x="736" y="3207"/>
                </a:lnTo>
                <a:lnTo>
                  <a:pt x="735" y="3209"/>
                </a:lnTo>
                <a:lnTo>
                  <a:pt x="736" y="3212"/>
                </a:lnTo>
                <a:lnTo>
                  <a:pt x="741" y="3216"/>
                </a:lnTo>
                <a:lnTo>
                  <a:pt x="747" y="3218"/>
                </a:lnTo>
                <a:lnTo>
                  <a:pt x="751" y="3218"/>
                </a:lnTo>
                <a:lnTo>
                  <a:pt x="756" y="3216"/>
                </a:lnTo>
                <a:lnTo>
                  <a:pt x="754" y="3219"/>
                </a:lnTo>
                <a:lnTo>
                  <a:pt x="751" y="3219"/>
                </a:lnTo>
                <a:lnTo>
                  <a:pt x="750" y="3221"/>
                </a:lnTo>
                <a:lnTo>
                  <a:pt x="748" y="3221"/>
                </a:lnTo>
                <a:lnTo>
                  <a:pt x="739" y="3219"/>
                </a:lnTo>
                <a:lnTo>
                  <a:pt x="735" y="3219"/>
                </a:lnTo>
                <a:lnTo>
                  <a:pt x="732" y="3219"/>
                </a:lnTo>
                <a:lnTo>
                  <a:pt x="729" y="3222"/>
                </a:lnTo>
                <a:lnTo>
                  <a:pt x="724" y="3225"/>
                </a:lnTo>
                <a:lnTo>
                  <a:pt x="700" y="3245"/>
                </a:lnTo>
                <a:lnTo>
                  <a:pt x="693" y="3253"/>
                </a:lnTo>
                <a:lnTo>
                  <a:pt x="691" y="3254"/>
                </a:lnTo>
                <a:lnTo>
                  <a:pt x="649" y="3298"/>
                </a:lnTo>
                <a:lnTo>
                  <a:pt x="647" y="3295"/>
                </a:lnTo>
                <a:lnTo>
                  <a:pt x="647" y="3296"/>
                </a:lnTo>
                <a:lnTo>
                  <a:pt x="644" y="3292"/>
                </a:lnTo>
                <a:lnTo>
                  <a:pt x="640" y="3286"/>
                </a:lnTo>
                <a:lnTo>
                  <a:pt x="632" y="3272"/>
                </a:lnTo>
                <a:lnTo>
                  <a:pt x="634" y="3272"/>
                </a:lnTo>
                <a:lnTo>
                  <a:pt x="631" y="3266"/>
                </a:lnTo>
                <a:lnTo>
                  <a:pt x="620" y="3257"/>
                </a:lnTo>
                <a:lnTo>
                  <a:pt x="619" y="3254"/>
                </a:lnTo>
                <a:lnTo>
                  <a:pt x="616" y="3253"/>
                </a:lnTo>
                <a:lnTo>
                  <a:pt x="610" y="3248"/>
                </a:lnTo>
                <a:lnTo>
                  <a:pt x="607" y="3243"/>
                </a:lnTo>
                <a:lnTo>
                  <a:pt x="582" y="3224"/>
                </a:lnTo>
                <a:lnTo>
                  <a:pt x="576" y="3219"/>
                </a:lnTo>
                <a:lnTo>
                  <a:pt x="569" y="3213"/>
                </a:lnTo>
                <a:lnTo>
                  <a:pt x="567" y="3216"/>
                </a:lnTo>
                <a:lnTo>
                  <a:pt x="557" y="3228"/>
                </a:lnTo>
                <a:lnTo>
                  <a:pt x="554" y="3233"/>
                </a:lnTo>
                <a:lnTo>
                  <a:pt x="548" y="3239"/>
                </a:lnTo>
                <a:lnTo>
                  <a:pt x="531" y="3251"/>
                </a:lnTo>
                <a:lnTo>
                  <a:pt x="528" y="3249"/>
                </a:lnTo>
                <a:lnTo>
                  <a:pt x="507" y="3265"/>
                </a:lnTo>
                <a:lnTo>
                  <a:pt x="501" y="3269"/>
                </a:lnTo>
                <a:lnTo>
                  <a:pt x="497" y="3271"/>
                </a:lnTo>
                <a:lnTo>
                  <a:pt x="489" y="3268"/>
                </a:lnTo>
                <a:lnTo>
                  <a:pt x="480" y="3263"/>
                </a:lnTo>
                <a:lnTo>
                  <a:pt x="472" y="3256"/>
                </a:lnTo>
                <a:lnTo>
                  <a:pt x="460" y="3248"/>
                </a:lnTo>
                <a:lnTo>
                  <a:pt x="450" y="3245"/>
                </a:lnTo>
                <a:lnTo>
                  <a:pt x="436" y="3242"/>
                </a:lnTo>
                <a:lnTo>
                  <a:pt x="406" y="3237"/>
                </a:lnTo>
                <a:lnTo>
                  <a:pt x="364" y="3212"/>
                </a:lnTo>
                <a:lnTo>
                  <a:pt x="347" y="3203"/>
                </a:lnTo>
                <a:lnTo>
                  <a:pt x="325" y="3189"/>
                </a:lnTo>
                <a:lnTo>
                  <a:pt x="300" y="3171"/>
                </a:lnTo>
                <a:lnTo>
                  <a:pt x="264" y="3171"/>
                </a:lnTo>
                <a:lnTo>
                  <a:pt x="240" y="3151"/>
                </a:lnTo>
                <a:lnTo>
                  <a:pt x="225" y="3142"/>
                </a:lnTo>
                <a:lnTo>
                  <a:pt x="201" y="3122"/>
                </a:lnTo>
                <a:lnTo>
                  <a:pt x="190" y="3098"/>
                </a:lnTo>
                <a:lnTo>
                  <a:pt x="160" y="3074"/>
                </a:lnTo>
                <a:lnTo>
                  <a:pt x="142" y="3054"/>
                </a:lnTo>
                <a:lnTo>
                  <a:pt x="129" y="3045"/>
                </a:lnTo>
                <a:lnTo>
                  <a:pt x="107" y="3030"/>
                </a:lnTo>
                <a:lnTo>
                  <a:pt x="98" y="3025"/>
                </a:lnTo>
                <a:lnTo>
                  <a:pt x="67" y="2994"/>
                </a:lnTo>
                <a:lnTo>
                  <a:pt x="33" y="2960"/>
                </a:lnTo>
                <a:lnTo>
                  <a:pt x="14" y="2939"/>
                </a:lnTo>
                <a:lnTo>
                  <a:pt x="0" y="2913"/>
                </a:lnTo>
                <a:lnTo>
                  <a:pt x="17" y="2918"/>
                </a:lnTo>
                <a:lnTo>
                  <a:pt x="70" y="2924"/>
                </a:lnTo>
                <a:lnTo>
                  <a:pt x="115" y="2880"/>
                </a:lnTo>
                <a:lnTo>
                  <a:pt x="141" y="2860"/>
                </a:lnTo>
                <a:lnTo>
                  <a:pt x="159" y="2816"/>
                </a:lnTo>
                <a:lnTo>
                  <a:pt x="189" y="2768"/>
                </a:lnTo>
                <a:lnTo>
                  <a:pt x="217" y="2788"/>
                </a:lnTo>
                <a:lnTo>
                  <a:pt x="243" y="2757"/>
                </a:lnTo>
                <a:lnTo>
                  <a:pt x="267" y="2742"/>
                </a:lnTo>
                <a:lnTo>
                  <a:pt x="288" y="2721"/>
                </a:lnTo>
                <a:lnTo>
                  <a:pt x="311" y="2694"/>
                </a:lnTo>
                <a:lnTo>
                  <a:pt x="314" y="2665"/>
                </a:lnTo>
                <a:lnTo>
                  <a:pt x="344" y="2641"/>
                </a:lnTo>
                <a:lnTo>
                  <a:pt x="386" y="2610"/>
                </a:lnTo>
                <a:lnTo>
                  <a:pt x="392" y="2604"/>
                </a:lnTo>
                <a:lnTo>
                  <a:pt x="420" y="2586"/>
                </a:lnTo>
                <a:lnTo>
                  <a:pt x="439" y="2571"/>
                </a:lnTo>
                <a:lnTo>
                  <a:pt x="493" y="2517"/>
                </a:lnTo>
                <a:lnTo>
                  <a:pt x="533" y="2535"/>
                </a:lnTo>
                <a:lnTo>
                  <a:pt x="540" y="2548"/>
                </a:lnTo>
                <a:lnTo>
                  <a:pt x="546" y="2556"/>
                </a:lnTo>
                <a:lnTo>
                  <a:pt x="563" y="2535"/>
                </a:lnTo>
                <a:lnTo>
                  <a:pt x="566" y="2538"/>
                </a:lnTo>
                <a:lnTo>
                  <a:pt x="589" y="2506"/>
                </a:lnTo>
                <a:lnTo>
                  <a:pt x="611" y="2524"/>
                </a:lnTo>
                <a:lnTo>
                  <a:pt x="626" y="2512"/>
                </a:lnTo>
                <a:lnTo>
                  <a:pt x="659" y="2495"/>
                </a:lnTo>
                <a:lnTo>
                  <a:pt x="681" y="2474"/>
                </a:lnTo>
                <a:lnTo>
                  <a:pt x="711" y="2454"/>
                </a:lnTo>
                <a:lnTo>
                  <a:pt x="732" y="2450"/>
                </a:lnTo>
                <a:lnTo>
                  <a:pt x="759" y="2441"/>
                </a:lnTo>
                <a:lnTo>
                  <a:pt x="780" y="2444"/>
                </a:lnTo>
                <a:lnTo>
                  <a:pt x="786" y="2444"/>
                </a:lnTo>
                <a:lnTo>
                  <a:pt x="795" y="2436"/>
                </a:lnTo>
                <a:lnTo>
                  <a:pt x="837" y="2389"/>
                </a:lnTo>
                <a:lnTo>
                  <a:pt x="842" y="2394"/>
                </a:lnTo>
                <a:lnTo>
                  <a:pt x="866" y="2401"/>
                </a:lnTo>
                <a:lnTo>
                  <a:pt x="922" y="2347"/>
                </a:lnTo>
                <a:lnTo>
                  <a:pt x="961" y="2308"/>
                </a:lnTo>
                <a:lnTo>
                  <a:pt x="984" y="2292"/>
                </a:lnTo>
                <a:lnTo>
                  <a:pt x="1035" y="2274"/>
                </a:lnTo>
                <a:lnTo>
                  <a:pt x="1061" y="2255"/>
                </a:lnTo>
                <a:lnTo>
                  <a:pt x="1098" y="2220"/>
                </a:lnTo>
                <a:lnTo>
                  <a:pt x="1147" y="2188"/>
                </a:lnTo>
                <a:lnTo>
                  <a:pt x="1199" y="2161"/>
                </a:lnTo>
                <a:lnTo>
                  <a:pt x="1284" y="2127"/>
                </a:lnTo>
                <a:lnTo>
                  <a:pt x="1288" y="2147"/>
                </a:lnTo>
                <a:lnTo>
                  <a:pt x="1296" y="2161"/>
                </a:lnTo>
                <a:lnTo>
                  <a:pt x="1350" y="2180"/>
                </a:lnTo>
                <a:lnTo>
                  <a:pt x="1385" y="2193"/>
                </a:lnTo>
                <a:lnTo>
                  <a:pt x="1456" y="2159"/>
                </a:lnTo>
                <a:lnTo>
                  <a:pt x="1516" y="2114"/>
                </a:lnTo>
                <a:lnTo>
                  <a:pt x="1531" y="2096"/>
                </a:lnTo>
                <a:lnTo>
                  <a:pt x="1542" y="2097"/>
                </a:lnTo>
                <a:lnTo>
                  <a:pt x="1555" y="2085"/>
                </a:lnTo>
                <a:lnTo>
                  <a:pt x="1564" y="2068"/>
                </a:lnTo>
                <a:lnTo>
                  <a:pt x="1569" y="2032"/>
                </a:lnTo>
                <a:lnTo>
                  <a:pt x="1573" y="2018"/>
                </a:lnTo>
                <a:lnTo>
                  <a:pt x="1579" y="2000"/>
                </a:lnTo>
                <a:lnTo>
                  <a:pt x="1634" y="1991"/>
                </a:lnTo>
                <a:lnTo>
                  <a:pt x="1688" y="1973"/>
                </a:lnTo>
                <a:lnTo>
                  <a:pt x="1697" y="1982"/>
                </a:lnTo>
                <a:lnTo>
                  <a:pt x="1711" y="1994"/>
                </a:lnTo>
                <a:lnTo>
                  <a:pt x="1720" y="1984"/>
                </a:lnTo>
                <a:lnTo>
                  <a:pt x="1745" y="1967"/>
                </a:lnTo>
                <a:lnTo>
                  <a:pt x="1756" y="1967"/>
                </a:lnTo>
                <a:lnTo>
                  <a:pt x="1769" y="1973"/>
                </a:lnTo>
                <a:lnTo>
                  <a:pt x="1786" y="1947"/>
                </a:lnTo>
                <a:lnTo>
                  <a:pt x="1794" y="1931"/>
                </a:lnTo>
                <a:lnTo>
                  <a:pt x="1806" y="1915"/>
                </a:lnTo>
                <a:lnTo>
                  <a:pt x="1833" y="1874"/>
                </a:lnTo>
                <a:lnTo>
                  <a:pt x="1828" y="1846"/>
                </a:lnTo>
                <a:lnTo>
                  <a:pt x="1837" y="1834"/>
                </a:lnTo>
                <a:lnTo>
                  <a:pt x="1842" y="1815"/>
                </a:lnTo>
                <a:lnTo>
                  <a:pt x="1837" y="1791"/>
                </a:lnTo>
                <a:lnTo>
                  <a:pt x="1860" y="1762"/>
                </a:lnTo>
                <a:lnTo>
                  <a:pt x="1872" y="1758"/>
                </a:lnTo>
                <a:lnTo>
                  <a:pt x="1898" y="1740"/>
                </a:lnTo>
                <a:lnTo>
                  <a:pt x="1913" y="1729"/>
                </a:lnTo>
                <a:lnTo>
                  <a:pt x="1925" y="1720"/>
                </a:lnTo>
                <a:lnTo>
                  <a:pt x="1934" y="1706"/>
                </a:lnTo>
                <a:lnTo>
                  <a:pt x="1952" y="1693"/>
                </a:lnTo>
                <a:lnTo>
                  <a:pt x="1979" y="1681"/>
                </a:lnTo>
                <a:lnTo>
                  <a:pt x="1988" y="1664"/>
                </a:lnTo>
                <a:lnTo>
                  <a:pt x="2014" y="1643"/>
                </a:lnTo>
                <a:lnTo>
                  <a:pt x="2038" y="1614"/>
                </a:lnTo>
                <a:lnTo>
                  <a:pt x="2044" y="1609"/>
                </a:lnTo>
                <a:lnTo>
                  <a:pt x="2041" y="1606"/>
                </a:lnTo>
                <a:lnTo>
                  <a:pt x="2047" y="1602"/>
                </a:lnTo>
                <a:lnTo>
                  <a:pt x="2054" y="1594"/>
                </a:lnTo>
                <a:lnTo>
                  <a:pt x="2073" y="1581"/>
                </a:lnTo>
                <a:lnTo>
                  <a:pt x="2091" y="1564"/>
                </a:lnTo>
                <a:lnTo>
                  <a:pt x="2098" y="1546"/>
                </a:lnTo>
                <a:lnTo>
                  <a:pt x="2097" y="1526"/>
                </a:lnTo>
                <a:lnTo>
                  <a:pt x="2118" y="1510"/>
                </a:lnTo>
                <a:lnTo>
                  <a:pt x="2136" y="1497"/>
                </a:lnTo>
                <a:lnTo>
                  <a:pt x="2148" y="1485"/>
                </a:lnTo>
                <a:lnTo>
                  <a:pt x="2159" y="1470"/>
                </a:lnTo>
                <a:lnTo>
                  <a:pt x="2163" y="1455"/>
                </a:lnTo>
                <a:lnTo>
                  <a:pt x="2160" y="1417"/>
                </a:lnTo>
                <a:lnTo>
                  <a:pt x="2183" y="1379"/>
                </a:lnTo>
                <a:lnTo>
                  <a:pt x="2177" y="1372"/>
                </a:lnTo>
                <a:lnTo>
                  <a:pt x="1973" y="1310"/>
                </a:lnTo>
                <a:lnTo>
                  <a:pt x="1824" y="1378"/>
                </a:lnTo>
                <a:lnTo>
                  <a:pt x="1572" y="1494"/>
                </a:lnTo>
                <a:lnTo>
                  <a:pt x="1380" y="1513"/>
                </a:lnTo>
                <a:lnTo>
                  <a:pt x="1192" y="1531"/>
                </a:lnTo>
                <a:lnTo>
                  <a:pt x="1199" y="1528"/>
                </a:lnTo>
                <a:lnTo>
                  <a:pt x="1251" y="1475"/>
                </a:lnTo>
                <a:lnTo>
                  <a:pt x="1282" y="1455"/>
                </a:lnTo>
                <a:lnTo>
                  <a:pt x="1347" y="1414"/>
                </a:lnTo>
                <a:lnTo>
                  <a:pt x="1365" y="1376"/>
                </a:lnTo>
                <a:lnTo>
                  <a:pt x="1401" y="1355"/>
                </a:lnTo>
                <a:lnTo>
                  <a:pt x="1439" y="1335"/>
                </a:lnTo>
                <a:lnTo>
                  <a:pt x="1460" y="1264"/>
                </a:lnTo>
                <a:lnTo>
                  <a:pt x="1486" y="1235"/>
                </a:lnTo>
                <a:lnTo>
                  <a:pt x="1521" y="1198"/>
                </a:lnTo>
                <a:lnTo>
                  <a:pt x="1537" y="1190"/>
                </a:lnTo>
                <a:lnTo>
                  <a:pt x="1585" y="1166"/>
                </a:lnTo>
                <a:lnTo>
                  <a:pt x="1637" y="1139"/>
                </a:lnTo>
                <a:lnTo>
                  <a:pt x="1638" y="1108"/>
                </a:lnTo>
                <a:lnTo>
                  <a:pt x="1647" y="1084"/>
                </a:lnTo>
                <a:lnTo>
                  <a:pt x="1659" y="1049"/>
                </a:lnTo>
                <a:lnTo>
                  <a:pt x="1676" y="1008"/>
                </a:lnTo>
                <a:lnTo>
                  <a:pt x="1683" y="993"/>
                </a:lnTo>
                <a:lnTo>
                  <a:pt x="1694" y="993"/>
                </a:lnTo>
                <a:lnTo>
                  <a:pt x="1699" y="990"/>
                </a:lnTo>
                <a:lnTo>
                  <a:pt x="1706" y="987"/>
                </a:lnTo>
                <a:lnTo>
                  <a:pt x="1709" y="983"/>
                </a:lnTo>
                <a:lnTo>
                  <a:pt x="1714" y="983"/>
                </a:lnTo>
                <a:lnTo>
                  <a:pt x="1720" y="987"/>
                </a:lnTo>
                <a:lnTo>
                  <a:pt x="1732" y="989"/>
                </a:lnTo>
                <a:lnTo>
                  <a:pt x="1736" y="987"/>
                </a:lnTo>
                <a:lnTo>
                  <a:pt x="1748" y="983"/>
                </a:lnTo>
                <a:lnTo>
                  <a:pt x="1754" y="978"/>
                </a:lnTo>
                <a:lnTo>
                  <a:pt x="1763" y="981"/>
                </a:lnTo>
                <a:lnTo>
                  <a:pt x="1769" y="980"/>
                </a:lnTo>
                <a:lnTo>
                  <a:pt x="1775" y="977"/>
                </a:lnTo>
                <a:lnTo>
                  <a:pt x="1781" y="975"/>
                </a:lnTo>
                <a:lnTo>
                  <a:pt x="1789" y="970"/>
                </a:lnTo>
                <a:lnTo>
                  <a:pt x="1797" y="967"/>
                </a:lnTo>
                <a:lnTo>
                  <a:pt x="1804" y="966"/>
                </a:lnTo>
                <a:lnTo>
                  <a:pt x="1809" y="964"/>
                </a:lnTo>
                <a:lnTo>
                  <a:pt x="1806" y="960"/>
                </a:lnTo>
                <a:lnTo>
                  <a:pt x="1809" y="952"/>
                </a:lnTo>
                <a:lnTo>
                  <a:pt x="1809" y="946"/>
                </a:lnTo>
                <a:lnTo>
                  <a:pt x="1813" y="940"/>
                </a:lnTo>
                <a:lnTo>
                  <a:pt x="1818" y="939"/>
                </a:lnTo>
                <a:lnTo>
                  <a:pt x="1830" y="939"/>
                </a:lnTo>
                <a:lnTo>
                  <a:pt x="1831" y="936"/>
                </a:lnTo>
                <a:lnTo>
                  <a:pt x="1830" y="930"/>
                </a:lnTo>
                <a:lnTo>
                  <a:pt x="1831" y="927"/>
                </a:lnTo>
                <a:lnTo>
                  <a:pt x="1834" y="925"/>
                </a:lnTo>
                <a:lnTo>
                  <a:pt x="1843" y="922"/>
                </a:lnTo>
                <a:lnTo>
                  <a:pt x="1845" y="919"/>
                </a:lnTo>
                <a:lnTo>
                  <a:pt x="1840" y="911"/>
                </a:lnTo>
                <a:lnTo>
                  <a:pt x="1846" y="910"/>
                </a:lnTo>
                <a:lnTo>
                  <a:pt x="1852" y="904"/>
                </a:lnTo>
                <a:lnTo>
                  <a:pt x="1855" y="902"/>
                </a:lnTo>
                <a:lnTo>
                  <a:pt x="1861" y="902"/>
                </a:lnTo>
                <a:lnTo>
                  <a:pt x="1864" y="907"/>
                </a:lnTo>
                <a:lnTo>
                  <a:pt x="1866" y="913"/>
                </a:lnTo>
                <a:lnTo>
                  <a:pt x="1873" y="920"/>
                </a:lnTo>
                <a:lnTo>
                  <a:pt x="1881" y="922"/>
                </a:lnTo>
                <a:lnTo>
                  <a:pt x="1898" y="916"/>
                </a:lnTo>
                <a:lnTo>
                  <a:pt x="1901" y="913"/>
                </a:lnTo>
                <a:lnTo>
                  <a:pt x="1898" y="907"/>
                </a:lnTo>
                <a:lnTo>
                  <a:pt x="1901" y="902"/>
                </a:lnTo>
                <a:lnTo>
                  <a:pt x="1914" y="898"/>
                </a:lnTo>
                <a:lnTo>
                  <a:pt x="1919" y="893"/>
                </a:lnTo>
                <a:lnTo>
                  <a:pt x="1931" y="892"/>
                </a:lnTo>
                <a:lnTo>
                  <a:pt x="1937" y="884"/>
                </a:lnTo>
                <a:lnTo>
                  <a:pt x="1944" y="875"/>
                </a:lnTo>
                <a:lnTo>
                  <a:pt x="1953" y="869"/>
                </a:lnTo>
                <a:lnTo>
                  <a:pt x="1958" y="869"/>
                </a:lnTo>
                <a:lnTo>
                  <a:pt x="1962" y="867"/>
                </a:lnTo>
                <a:lnTo>
                  <a:pt x="1965" y="864"/>
                </a:lnTo>
                <a:lnTo>
                  <a:pt x="1981" y="845"/>
                </a:lnTo>
                <a:lnTo>
                  <a:pt x="1985" y="839"/>
                </a:lnTo>
                <a:lnTo>
                  <a:pt x="1985" y="824"/>
                </a:lnTo>
                <a:lnTo>
                  <a:pt x="1990" y="821"/>
                </a:lnTo>
                <a:lnTo>
                  <a:pt x="1993" y="816"/>
                </a:lnTo>
                <a:lnTo>
                  <a:pt x="1994" y="810"/>
                </a:lnTo>
                <a:lnTo>
                  <a:pt x="1996" y="808"/>
                </a:lnTo>
                <a:lnTo>
                  <a:pt x="2002" y="805"/>
                </a:lnTo>
                <a:lnTo>
                  <a:pt x="2008" y="805"/>
                </a:lnTo>
                <a:lnTo>
                  <a:pt x="2011" y="802"/>
                </a:lnTo>
                <a:lnTo>
                  <a:pt x="2012" y="798"/>
                </a:lnTo>
                <a:lnTo>
                  <a:pt x="2039" y="789"/>
                </a:lnTo>
                <a:lnTo>
                  <a:pt x="2062" y="772"/>
                </a:lnTo>
                <a:lnTo>
                  <a:pt x="2074" y="760"/>
                </a:lnTo>
                <a:lnTo>
                  <a:pt x="2083" y="757"/>
                </a:lnTo>
                <a:lnTo>
                  <a:pt x="2205" y="716"/>
                </a:lnTo>
                <a:lnTo>
                  <a:pt x="2229" y="699"/>
                </a:lnTo>
                <a:lnTo>
                  <a:pt x="2231" y="696"/>
                </a:lnTo>
                <a:lnTo>
                  <a:pt x="2231" y="692"/>
                </a:lnTo>
                <a:lnTo>
                  <a:pt x="2235" y="689"/>
                </a:lnTo>
                <a:lnTo>
                  <a:pt x="2240" y="695"/>
                </a:lnTo>
                <a:lnTo>
                  <a:pt x="2246" y="701"/>
                </a:lnTo>
                <a:lnTo>
                  <a:pt x="2254" y="707"/>
                </a:lnTo>
                <a:lnTo>
                  <a:pt x="2263" y="710"/>
                </a:lnTo>
                <a:lnTo>
                  <a:pt x="2270" y="710"/>
                </a:lnTo>
                <a:lnTo>
                  <a:pt x="2279" y="710"/>
                </a:lnTo>
                <a:lnTo>
                  <a:pt x="2287" y="705"/>
                </a:lnTo>
                <a:lnTo>
                  <a:pt x="2293" y="702"/>
                </a:lnTo>
                <a:lnTo>
                  <a:pt x="2297" y="698"/>
                </a:lnTo>
                <a:lnTo>
                  <a:pt x="2303" y="690"/>
                </a:lnTo>
                <a:lnTo>
                  <a:pt x="2306" y="683"/>
                </a:lnTo>
                <a:lnTo>
                  <a:pt x="2317" y="640"/>
                </a:lnTo>
                <a:lnTo>
                  <a:pt x="2318" y="636"/>
                </a:lnTo>
                <a:lnTo>
                  <a:pt x="2318" y="631"/>
                </a:lnTo>
                <a:lnTo>
                  <a:pt x="2323" y="631"/>
                </a:lnTo>
                <a:lnTo>
                  <a:pt x="2330" y="628"/>
                </a:lnTo>
                <a:lnTo>
                  <a:pt x="2336" y="625"/>
                </a:lnTo>
                <a:lnTo>
                  <a:pt x="2340" y="622"/>
                </a:lnTo>
                <a:lnTo>
                  <a:pt x="2349" y="607"/>
                </a:lnTo>
                <a:lnTo>
                  <a:pt x="2352" y="601"/>
                </a:lnTo>
                <a:lnTo>
                  <a:pt x="2355" y="596"/>
                </a:lnTo>
                <a:lnTo>
                  <a:pt x="2359" y="598"/>
                </a:lnTo>
                <a:lnTo>
                  <a:pt x="2377" y="616"/>
                </a:lnTo>
                <a:lnTo>
                  <a:pt x="2392" y="624"/>
                </a:lnTo>
                <a:lnTo>
                  <a:pt x="2398" y="625"/>
                </a:lnTo>
                <a:lnTo>
                  <a:pt x="2406" y="627"/>
                </a:lnTo>
                <a:lnTo>
                  <a:pt x="2415" y="627"/>
                </a:lnTo>
                <a:lnTo>
                  <a:pt x="2436" y="625"/>
                </a:lnTo>
                <a:lnTo>
                  <a:pt x="2483" y="627"/>
                </a:lnTo>
                <a:lnTo>
                  <a:pt x="2484" y="625"/>
                </a:lnTo>
                <a:lnTo>
                  <a:pt x="2486" y="625"/>
                </a:lnTo>
                <a:lnTo>
                  <a:pt x="2516" y="616"/>
                </a:lnTo>
                <a:lnTo>
                  <a:pt x="2527" y="613"/>
                </a:lnTo>
                <a:lnTo>
                  <a:pt x="2531" y="612"/>
                </a:lnTo>
                <a:lnTo>
                  <a:pt x="2539" y="610"/>
                </a:lnTo>
                <a:lnTo>
                  <a:pt x="2540" y="610"/>
                </a:lnTo>
                <a:lnTo>
                  <a:pt x="2542" y="610"/>
                </a:lnTo>
                <a:lnTo>
                  <a:pt x="2543" y="610"/>
                </a:lnTo>
                <a:lnTo>
                  <a:pt x="2543" y="612"/>
                </a:lnTo>
                <a:lnTo>
                  <a:pt x="2546" y="612"/>
                </a:lnTo>
                <a:lnTo>
                  <a:pt x="2555" y="621"/>
                </a:lnTo>
                <a:lnTo>
                  <a:pt x="2561" y="625"/>
                </a:lnTo>
                <a:lnTo>
                  <a:pt x="2567" y="633"/>
                </a:lnTo>
                <a:lnTo>
                  <a:pt x="2572" y="636"/>
                </a:lnTo>
                <a:lnTo>
                  <a:pt x="2579" y="642"/>
                </a:lnTo>
                <a:lnTo>
                  <a:pt x="2590" y="652"/>
                </a:lnTo>
                <a:lnTo>
                  <a:pt x="2599" y="663"/>
                </a:lnTo>
                <a:lnTo>
                  <a:pt x="2600" y="674"/>
                </a:lnTo>
                <a:lnTo>
                  <a:pt x="2649" y="651"/>
                </a:lnTo>
                <a:lnTo>
                  <a:pt x="2667" y="642"/>
                </a:lnTo>
                <a:lnTo>
                  <a:pt x="2670" y="640"/>
                </a:lnTo>
                <a:lnTo>
                  <a:pt x="2670" y="634"/>
                </a:lnTo>
                <a:lnTo>
                  <a:pt x="2671" y="622"/>
                </a:lnTo>
                <a:lnTo>
                  <a:pt x="2671" y="619"/>
                </a:lnTo>
                <a:lnTo>
                  <a:pt x="2673" y="615"/>
                </a:lnTo>
                <a:lnTo>
                  <a:pt x="2677" y="598"/>
                </a:lnTo>
                <a:lnTo>
                  <a:pt x="2680" y="590"/>
                </a:lnTo>
                <a:lnTo>
                  <a:pt x="2686" y="581"/>
                </a:lnTo>
                <a:lnTo>
                  <a:pt x="2774" y="609"/>
                </a:lnTo>
                <a:lnTo>
                  <a:pt x="2815" y="619"/>
                </a:lnTo>
                <a:lnTo>
                  <a:pt x="2845" y="627"/>
                </a:lnTo>
                <a:lnTo>
                  <a:pt x="2887" y="639"/>
                </a:lnTo>
                <a:lnTo>
                  <a:pt x="2920" y="616"/>
                </a:lnTo>
                <a:lnTo>
                  <a:pt x="2980" y="574"/>
                </a:lnTo>
                <a:lnTo>
                  <a:pt x="3045" y="571"/>
                </a:lnTo>
                <a:lnTo>
                  <a:pt x="3077" y="580"/>
                </a:lnTo>
                <a:lnTo>
                  <a:pt x="3107" y="577"/>
                </a:lnTo>
                <a:lnTo>
                  <a:pt x="3130" y="581"/>
                </a:lnTo>
                <a:lnTo>
                  <a:pt x="3140" y="518"/>
                </a:lnTo>
                <a:lnTo>
                  <a:pt x="3158" y="465"/>
                </a:lnTo>
                <a:lnTo>
                  <a:pt x="3190" y="383"/>
                </a:lnTo>
                <a:lnTo>
                  <a:pt x="3315" y="354"/>
                </a:lnTo>
                <a:lnTo>
                  <a:pt x="3371" y="330"/>
                </a:lnTo>
                <a:lnTo>
                  <a:pt x="3394" y="316"/>
                </a:lnTo>
                <a:lnTo>
                  <a:pt x="3466" y="295"/>
                </a:lnTo>
                <a:lnTo>
                  <a:pt x="3507" y="278"/>
                </a:lnTo>
                <a:lnTo>
                  <a:pt x="3567" y="251"/>
                </a:lnTo>
                <a:lnTo>
                  <a:pt x="3603" y="236"/>
                </a:lnTo>
                <a:lnTo>
                  <a:pt x="3646" y="221"/>
                </a:lnTo>
                <a:lnTo>
                  <a:pt x="3683" y="204"/>
                </a:lnTo>
                <a:lnTo>
                  <a:pt x="3694" y="200"/>
                </a:lnTo>
                <a:lnTo>
                  <a:pt x="3733" y="185"/>
                </a:lnTo>
                <a:lnTo>
                  <a:pt x="3786" y="171"/>
                </a:lnTo>
                <a:lnTo>
                  <a:pt x="3816" y="159"/>
                </a:lnTo>
                <a:lnTo>
                  <a:pt x="3858" y="132"/>
                </a:lnTo>
                <a:lnTo>
                  <a:pt x="3888" y="109"/>
                </a:lnTo>
                <a:lnTo>
                  <a:pt x="3923" y="89"/>
                </a:lnTo>
                <a:lnTo>
                  <a:pt x="3959" y="66"/>
                </a:lnTo>
                <a:lnTo>
                  <a:pt x="4009" y="45"/>
                </a:lnTo>
                <a:lnTo>
                  <a:pt x="4056" y="26"/>
                </a:lnTo>
                <a:lnTo>
                  <a:pt x="4097" y="7"/>
                </a:lnTo>
                <a:lnTo>
                  <a:pt x="4145" y="0"/>
                </a:lnTo>
                <a:lnTo>
                  <a:pt x="4161" y="68"/>
                </a:lnTo>
                <a:lnTo>
                  <a:pt x="4164" y="80"/>
                </a:lnTo>
                <a:lnTo>
                  <a:pt x="4175" y="119"/>
                </a:lnTo>
                <a:lnTo>
                  <a:pt x="4186" y="159"/>
                </a:lnTo>
                <a:lnTo>
                  <a:pt x="4175" y="204"/>
                </a:lnTo>
                <a:lnTo>
                  <a:pt x="4158" y="262"/>
                </a:lnTo>
                <a:lnTo>
                  <a:pt x="4216" y="381"/>
                </a:lnTo>
                <a:lnTo>
                  <a:pt x="4259" y="477"/>
                </a:lnTo>
                <a:lnTo>
                  <a:pt x="4296" y="549"/>
                </a:lnTo>
                <a:lnTo>
                  <a:pt x="4336" y="634"/>
                </a:lnTo>
                <a:lnTo>
                  <a:pt x="4347" y="678"/>
                </a:lnTo>
                <a:lnTo>
                  <a:pt x="4350" y="695"/>
                </a:lnTo>
                <a:lnTo>
                  <a:pt x="4329" y="734"/>
                </a:lnTo>
                <a:lnTo>
                  <a:pt x="4327" y="786"/>
                </a:lnTo>
                <a:lnTo>
                  <a:pt x="4401" y="766"/>
                </a:lnTo>
                <a:lnTo>
                  <a:pt x="4498" y="889"/>
                </a:lnTo>
                <a:lnTo>
                  <a:pt x="4579" y="814"/>
                </a:lnTo>
                <a:lnTo>
                  <a:pt x="4611" y="869"/>
                </a:lnTo>
                <a:lnTo>
                  <a:pt x="4627" y="928"/>
                </a:lnTo>
                <a:lnTo>
                  <a:pt x="4828" y="848"/>
                </a:lnTo>
                <a:lnTo>
                  <a:pt x="4953" y="827"/>
                </a:lnTo>
                <a:lnTo>
                  <a:pt x="4958" y="855"/>
                </a:lnTo>
                <a:lnTo>
                  <a:pt x="4959" y="872"/>
                </a:lnTo>
                <a:lnTo>
                  <a:pt x="4961" y="886"/>
                </a:lnTo>
                <a:lnTo>
                  <a:pt x="4974" y="881"/>
                </a:lnTo>
                <a:lnTo>
                  <a:pt x="5000" y="930"/>
                </a:lnTo>
                <a:lnTo>
                  <a:pt x="5006" y="930"/>
                </a:lnTo>
                <a:lnTo>
                  <a:pt x="5021" y="1022"/>
                </a:lnTo>
                <a:lnTo>
                  <a:pt x="5033" y="1087"/>
                </a:lnTo>
                <a:lnTo>
                  <a:pt x="5008" y="1087"/>
                </a:lnTo>
                <a:lnTo>
                  <a:pt x="4976" y="1095"/>
                </a:lnTo>
                <a:lnTo>
                  <a:pt x="4944" y="1105"/>
                </a:lnTo>
                <a:lnTo>
                  <a:pt x="4916" y="1126"/>
                </a:lnTo>
                <a:lnTo>
                  <a:pt x="4864" y="1128"/>
                </a:lnTo>
                <a:lnTo>
                  <a:pt x="4769" y="1184"/>
                </a:lnTo>
                <a:lnTo>
                  <a:pt x="4741" y="1198"/>
                </a:lnTo>
                <a:lnTo>
                  <a:pt x="4698" y="1217"/>
                </a:lnTo>
                <a:lnTo>
                  <a:pt x="4647" y="1238"/>
                </a:lnTo>
                <a:lnTo>
                  <a:pt x="4561" y="1238"/>
                </a:lnTo>
                <a:lnTo>
                  <a:pt x="4456" y="1260"/>
                </a:lnTo>
                <a:lnTo>
                  <a:pt x="4416" y="1284"/>
                </a:lnTo>
                <a:lnTo>
                  <a:pt x="4388" y="1346"/>
                </a:lnTo>
                <a:lnTo>
                  <a:pt x="4380" y="1360"/>
                </a:lnTo>
                <a:lnTo>
                  <a:pt x="4374" y="1375"/>
                </a:lnTo>
                <a:lnTo>
                  <a:pt x="4386" y="1407"/>
                </a:lnTo>
                <a:lnTo>
                  <a:pt x="4456" y="1611"/>
                </a:lnTo>
                <a:lnTo>
                  <a:pt x="4460" y="1623"/>
                </a:lnTo>
                <a:lnTo>
                  <a:pt x="4463" y="1632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32">
            <a:extLst>
              <a:ext uri="{FF2B5EF4-FFF2-40B4-BE49-F238E27FC236}">
                <a16:creationId xmlns:a16="http://schemas.microsoft.com/office/drawing/2014/main" id="{BF0E9480-7694-D620-E4C4-070CE2AA3226}"/>
              </a:ext>
            </a:extLst>
          </p:cNvPr>
          <p:cNvSpPr>
            <a:spLocks/>
          </p:cNvSpPr>
          <p:nvPr/>
        </p:nvSpPr>
        <p:spPr bwMode="auto">
          <a:xfrm>
            <a:off x="4211960" y="1707654"/>
            <a:ext cx="4343449" cy="3135257"/>
          </a:xfrm>
          <a:custGeom>
            <a:avLst/>
            <a:gdLst>
              <a:gd name="T0" fmla="*/ 4066 w 5033"/>
              <a:gd name="T1" fmla="*/ 1973 h 3633"/>
              <a:gd name="T2" fmla="*/ 3884 w 5033"/>
              <a:gd name="T3" fmla="*/ 2239 h 3633"/>
              <a:gd name="T4" fmla="*/ 3685 w 5033"/>
              <a:gd name="T5" fmla="*/ 2300 h 3633"/>
              <a:gd name="T6" fmla="*/ 3421 w 5033"/>
              <a:gd name="T7" fmla="*/ 2617 h 3633"/>
              <a:gd name="T8" fmla="*/ 3113 w 5033"/>
              <a:gd name="T9" fmla="*/ 2583 h 3633"/>
              <a:gd name="T10" fmla="*/ 3097 w 5033"/>
              <a:gd name="T11" fmla="*/ 3062 h 3633"/>
              <a:gd name="T12" fmla="*/ 2851 w 5033"/>
              <a:gd name="T13" fmla="*/ 3330 h 3633"/>
              <a:gd name="T14" fmla="*/ 2673 w 5033"/>
              <a:gd name="T15" fmla="*/ 3516 h 3633"/>
              <a:gd name="T16" fmla="*/ 2413 w 5033"/>
              <a:gd name="T17" fmla="*/ 3614 h 3633"/>
              <a:gd name="T18" fmla="*/ 2287 w 5033"/>
              <a:gd name="T19" fmla="*/ 3363 h 3633"/>
              <a:gd name="T20" fmla="*/ 2059 w 5033"/>
              <a:gd name="T21" fmla="*/ 3216 h 3633"/>
              <a:gd name="T22" fmla="*/ 2033 w 5033"/>
              <a:gd name="T23" fmla="*/ 3100 h 3633"/>
              <a:gd name="T24" fmla="*/ 1809 w 5033"/>
              <a:gd name="T25" fmla="*/ 3212 h 3633"/>
              <a:gd name="T26" fmla="*/ 1579 w 5033"/>
              <a:gd name="T27" fmla="*/ 3089 h 3633"/>
              <a:gd name="T28" fmla="*/ 1352 w 5033"/>
              <a:gd name="T29" fmla="*/ 3100 h 3633"/>
              <a:gd name="T30" fmla="*/ 1498 w 5033"/>
              <a:gd name="T31" fmla="*/ 2972 h 3633"/>
              <a:gd name="T32" fmla="*/ 1429 w 5033"/>
              <a:gd name="T33" fmla="*/ 2928 h 3633"/>
              <a:gd name="T34" fmla="*/ 1386 w 5033"/>
              <a:gd name="T35" fmla="*/ 2894 h 3633"/>
              <a:gd name="T36" fmla="*/ 1406 w 5033"/>
              <a:gd name="T37" fmla="*/ 2816 h 3633"/>
              <a:gd name="T38" fmla="*/ 1323 w 5033"/>
              <a:gd name="T39" fmla="*/ 2866 h 3633"/>
              <a:gd name="T40" fmla="*/ 1288 w 5033"/>
              <a:gd name="T41" fmla="*/ 2862 h 3633"/>
              <a:gd name="T42" fmla="*/ 1211 w 5033"/>
              <a:gd name="T43" fmla="*/ 2891 h 3633"/>
              <a:gd name="T44" fmla="*/ 1139 w 5033"/>
              <a:gd name="T45" fmla="*/ 2916 h 3633"/>
              <a:gd name="T46" fmla="*/ 1089 w 5033"/>
              <a:gd name="T47" fmla="*/ 2951 h 3633"/>
              <a:gd name="T48" fmla="*/ 1071 w 5033"/>
              <a:gd name="T49" fmla="*/ 2960 h 3633"/>
              <a:gd name="T50" fmla="*/ 1049 w 5033"/>
              <a:gd name="T51" fmla="*/ 2972 h 3633"/>
              <a:gd name="T52" fmla="*/ 1009 w 5033"/>
              <a:gd name="T53" fmla="*/ 2997 h 3633"/>
              <a:gd name="T54" fmla="*/ 999 w 5033"/>
              <a:gd name="T55" fmla="*/ 3012 h 3633"/>
              <a:gd name="T56" fmla="*/ 949 w 5033"/>
              <a:gd name="T57" fmla="*/ 3037 h 3633"/>
              <a:gd name="T58" fmla="*/ 917 w 5033"/>
              <a:gd name="T59" fmla="*/ 3084 h 3633"/>
              <a:gd name="T60" fmla="*/ 877 w 5033"/>
              <a:gd name="T61" fmla="*/ 3097 h 3633"/>
              <a:gd name="T62" fmla="*/ 837 w 5033"/>
              <a:gd name="T63" fmla="*/ 3118 h 3633"/>
              <a:gd name="T64" fmla="*/ 797 w 5033"/>
              <a:gd name="T65" fmla="*/ 3162 h 3633"/>
              <a:gd name="T66" fmla="*/ 768 w 5033"/>
              <a:gd name="T67" fmla="*/ 3181 h 3633"/>
              <a:gd name="T68" fmla="*/ 736 w 5033"/>
              <a:gd name="T69" fmla="*/ 3212 h 3633"/>
              <a:gd name="T70" fmla="*/ 693 w 5033"/>
              <a:gd name="T71" fmla="*/ 3253 h 3633"/>
              <a:gd name="T72" fmla="*/ 582 w 5033"/>
              <a:gd name="T73" fmla="*/ 3224 h 3633"/>
              <a:gd name="T74" fmla="*/ 460 w 5033"/>
              <a:gd name="T75" fmla="*/ 3248 h 3633"/>
              <a:gd name="T76" fmla="*/ 129 w 5033"/>
              <a:gd name="T77" fmla="*/ 3045 h 3633"/>
              <a:gd name="T78" fmla="*/ 267 w 5033"/>
              <a:gd name="T79" fmla="*/ 2742 h 3633"/>
              <a:gd name="T80" fmla="*/ 589 w 5033"/>
              <a:gd name="T81" fmla="*/ 2506 h 3633"/>
              <a:gd name="T82" fmla="*/ 961 w 5033"/>
              <a:gd name="T83" fmla="*/ 2308 h 3633"/>
              <a:gd name="T84" fmla="*/ 1542 w 5033"/>
              <a:gd name="T85" fmla="*/ 2097 h 3633"/>
              <a:gd name="T86" fmla="*/ 1794 w 5033"/>
              <a:gd name="T87" fmla="*/ 1931 h 3633"/>
              <a:gd name="T88" fmla="*/ 1988 w 5033"/>
              <a:gd name="T89" fmla="*/ 1664 h 3633"/>
              <a:gd name="T90" fmla="*/ 2163 w 5033"/>
              <a:gd name="T91" fmla="*/ 1455 h 3633"/>
              <a:gd name="T92" fmla="*/ 1439 w 5033"/>
              <a:gd name="T93" fmla="*/ 1335 h 3633"/>
              <a:gd name="T94" fmla="*/ 1709 w 5033"/>
              <a:gd name="T95" fmla="*/ 983 h 3633"/>
              <a:gd name="T96" fmla="*/ 1806 w 5033"/>
              <a:gd name="T97" fmla="*/ 960 h 3633"/>
              <a:gd name="T98" fmla="*/ 1855 w 5033"/>
              <a:gd name="T99" fmla="*/ 902 h 3633"/>
              <a:gd name="T100" fmla="*/ 1953 w 5033"/>
              <a:gd name="T101" fmla="*/ 869 h 3633"/>
              <a:gd name="T102" fmla="*/ 2039 w 5033"/>
              <a:gd name="T103" fmla="*/ 789 h 3633"/>
              <a:gd name="T104" fmla="*/ 2287 w 5033"/>
              <a:gd name="T105" fmla="*/ 705 h 3633"/>
              <a:gd name="T106" fmla="*/ 2359 w 5033"/>
              <a:gd name="T107" fmla="*/ 598 h 3633"/>
              <a:gd name="T108" fmla="*/ 2542 w 5033"/>
              <a:gd name="T109" fmla="*/ 610 h 3633"/>
              <a:gd name="T110" fmla="*/ 2670 w 5033"/>
              <a:gd name="T111" fmla="*/ 634 h 3633"/>
              <a:gd name="T112" fmla="*/ 3107 w 5033"/>
              <a:gd name="T113" fmla="*/ 577 h 3633"/>
              <a:gd name="T114" fmla="*/ 3733 w 5033"/>
              <a:gd name="T115" fmla="*/ 185 h 3633"/>
              <a:gd name="T116" fmla="*/ 4175 w 5033"/>
              <a:gd name="T117" fmla="*/ 204 h 3633"/>
              <a:gd name="T118" fmla="*/ 4828 w 5033"/>
              <a:gd name="T119" fmla="*/ 848 h 3633"/>
              <a:gd name="T120" fmla="*/ 4769 w 5033"/>
              <a:gd name="T121" fmla="*/ 1184 h 3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33" h="3633">
                <a:moveTo>
                  <a:pt x="4463" y="1632"/>
                </a:moveTo>
                <a:lnTo>
                  <a:pt x="4428" y="1662"/>
                </a:lnTo>
                <a:lnTo>
                  <a:pt x="4382" y="1699"/>
                </a:lnTo>
                <a:lnTo>
                  <a:pt x="4359" y="1728"/>
                </a:lnTo>
                <a:lnTo>
                  <a:pt x="4333" y="1762"/>
                </a:lnTo>
                <a:lnTo>
                  <a:pt x="4327" y="1770"/>
                </a:lnTo>
                <a:lnTo>
                  <a:pt x="4297" y="1811"/>
                </a:lnTo>
                <a:lnTo>
                  <a:pt x="4275" y="1838"/>
                </a:lnTo>
                <a:lnTo>
                  <a:pt x="4243" y="1865"/>
                </a:lnTo>
                <a:lnTo>
                  <a:pt x="4195" y="1905"/>
                </a:lnTo>
                <a:lnTo>
                  <a:pt x="4214" y="1914"/>
                </a:lnTo>
                <a:lnTo>
                  <a:pt x="4167" y="1947"/>
                </a:lnTo>
                <a:lnTo>
                  <a:pt x="4134" y="1950"/>
                </a:lnTo>
                <a:lnTo>
                  <a:pt x="4095" y="1958"/>
                </a:lnTo>
                <a:lnTo>
                  <a:pt x="4066" y="1973"/>
                </a:lnTo>
                <a:lnTo>
                  <a:pt x="4051" y="1990"/>
                </a:lnTo>
                <a:lnTo>
                  <a:pt x="4011" y="2008"/>
                </a:lnTo>
                <a:lnTo>
                  <a:pt x="3887" y="2027"/>
                </a:lnTo>
                <a:lnTo>
                  <a:pt x="3795" y="2037"/>
                </a:lnTo>
                <a:lnTo>
                  <a:pt x="3790" y="2037"/>
                </a:lnTo>
                <a:lnTo>
                  <a:pt x="3795" y="2040"/>
                </a:lnTo>
                <a:lnTo>
                  <a:pt x="3861" y="2074"/>
                </a:lnTo>
                <a:lnTo>
                  <a:pt x="3879" y="2090"/>
                </a:lnTo>
                <a:lnTo>
                  <a:pt x="3878" y="2091"/>
                </a:lnTo>
                <a:lnTo>
                  <a:pt x="3896" y="2112"/>
                </a:lnTo>
                <a:lnTo>
                  <a:pt x="3908" y="2133"/>
                </a:lnTo>
                <a:lnTo>
                  <a:pt x="3899" y="2153"/>
                </a:lnTo>
                <a:lnTo>
                  <a:pt x="3900" y="2153"/>
                </a:lnTo>
                <a:lnTo>
                  <a:pt x="3887" y="2182"/>
                </a:lnTo>
                <a:lnTo>
                  <a:pt x="3884" y="2239"/>
                </a:lnTo>
                <a:lnTo>
                  <a:pt x="3879" y="2283"/>
                </a:lnTo>
                <a:lnTo>
                  <a:pt x="3872" y="2279"/>
                </a:lnTo>
                <a:lnTo>
                  <a:pt x="3854" y="2276"/>
                </a:lnTo>
                <a:lnTo>
                  <a:pt x="3827" y="2273"/>
                </a:lnTo>
                <a:lnTo>
                  <a:pt x="3827" y="2276"/>
                </a:lnTo>
                <a:lnTo>
                  <a:pt x="3759" y="2261"/>
                </a:lnTo>
                <a:lnTo>
                  <a:pt x="3753" y="2261"/>
                </a:lnTo>
                <a:lnTo>
                  <a:pt x="3747" y="2294"/>
                </a:lnTo>
                <a:lnTo>
                  <a:pt x="3710" y="2286"/>
                </a:lnTo>
                <a:lnTo>
                  <a:pt x="3709" y="2288"/>
                </a:lnTo>
                <a:lnTo>
                  <a:pt x="3701" y="2286"/>
                </a:lnTo>
                <a:lnTo>
                  <a:pt x="3697" y="2292"/>
                </a:lnTo>
                <a:lnTo>
                  <a:pt x="3689" y="2291"/>
                </a:lnTo>
                <a:lnTo>
                  <a:pt x="3682" y="2291"/>
                </a:lnTo>
                <a:lnTo>
                  <a:pt x="3685" y="2300"/>
                </a:lnTo>
                <a:lnTo>
                  <a:pt x="3691" y="2315"/>
                </a:lnTo>
                <a:lnTo>
                  <a:pt x="3695" y="2323"/>
                </a:lnTo>
                <a:lnTo>
                  <a:pt x="3726" y="2358"/>
                </a:lnTo>
                <a:lnTo>
                  <a:pt x="3729" y="2365"/>
                </a:lnTo>
                <a:lnTo>
                  <a:pt x="3709" y="2401"/>
                </a:lnTo>
                <a:lnTo>
                  <a:pt x="3718" y="2418"/>
                </a:lnTo>
                <a:lnTo>
                  <a:pt x="3706" y="2426"/>
                </a:lnTo>
                <a:lnTo>
                  <a:pt x="3732" y="2529"/>
                </a:lnTo>
                <a:lnTo>
                  <a:pt x="3729" y="2529"/>
                </a:lnTo>
                <a:lnTo>
                  <a:pt x="3721" y="2524"/>
                </a:lnTo>
                <a:lnTo>
                  <a:pt x="3641" y="2550"/>
                </a:lnTo>
                <a:lnTo>
                  <a:pt x="3606" y="2568"/>
                </a:lnTo>
                <a:lnTo>
                  <a:pt x="3546" y="2588"/>
                </a:lnTo>
                <a:lnTo>
                  <a:pt x="3481" y="2597"/>
                </a:lnTo>
                <a:lnTo>
                  <a:pt x="3421" y="2617"/>
                </a:lnTo>
                <a:lnTo>
                  <a:pt x="3400" y="2617"/>
                </a:lnTo>
                <a:lnTo>
                  <a:pt x="3374" y="2621"/>
                </a:lnTo>
                <a:lnTo>
                  <a:pt x="3339" y="2582"/>
                </a:lnTo>
                <a:lnTo>
                  <a:pt x="3327" y="2539"/>
                </a:lnTo>
                <a:lnTo>
                  <a:pt x="3329" y="2529"/>
                </a:lnTo>
                <a:lnTo>
                  <a:pt x="3330" y="2524"/>
                </a:lnTo>
                <a:lnTo>
                  <a:pt x="3315" y="2503"/>
                </a:lnTo>
                <a:lnTo>
                  <a:pt x="3305" y="2511"/>
                </a:lnTo>
                <a:lnTo>
                  <a:pt x="3291" y="2520"/>
                </a:lnTo>
                <a:lnTo>
                  <a:pt x="3255" y="2538"/>
                </a:lnTo>
                <a:lnTo>
                  <a:pt x="3249" y="2542"/>
                </a:lnTo>
                <a:lnTo>
                  <a:pt x="3244" y="2551"/>
                </a:lnTo>
                <a:lnTo>
                  <a:pt x="3146" y="2571"/>
                </a:lnTo>
                <a:lnTo>
                  <a:pt x="3137" y="2574"/>
                </a:lnTo>
                <a:lnTo>
                  <a:pt x="3113" y="2583"/>
                </a:lnTo>
                <a:lnTo>
                  <a:pt x="3100" y="2592"/>
                </a:lnTo>
                <a:lnTo>
                  <a:pt x="3085" y="2598"/>
                </a:lnTo>
                <a:lnTo>
                  <a:pt x="3057" y="2610"/>
                </a:lnTo>
                <a:lnTo>
                  <a:pt x="3017" y="2642"/>
                </a:lnTo>
                <a:lnTo>
                  <a:pt x="3000" y="2651"/>
                </a:lnTo>
                <a:lnTo>
                  <a:pt x="2996" y="2644"/>
                </a:lnTo>
                <a:lnTo>
                  <a:pt x="2967" y="2662"/>
                </a:lnTo>
                <a:lnTo>
                  <a:pt x="2959" y="2668"/>
                </a:lnTo>
                <a:lnTo>
                  <a:pt x="2944" y="2680"/>
                </a:lnTo>
                <a:lnTo>
                  <a:pt x="2996" y="2815"/>
                </a:lnTo>
                <a:lnTo>
                  <a:pt x="3032" y="2907"/>
                </a:lnTo>
                <a:lnTo>
                  <a:pt x="3054" y="2909"/>
                </a:lnTo>
                <a:lnTo>
                  <a:pt x="3140" y="2984"/>
                </a:lnTo>
                <a:lnTo>
                  <a:pt x="3139" y="2995"/>
                </a:lnTo>
                <a:lnTo>
                  <a:pt x="3097" y="3062"/>
                </a:lnTo>
                <a:lnTo>
                  <a:pt x="3091" y="3072"/>
                </a:lnTo>
                <a:lnTo>
                  <a:pt x="3082" y="3086"/>
                </a:lnTo>
                <a:lnTo>
                  <a:pt x="3060" y="3103"/>
                </a:lnTo>
                <a:lnTo>
                  <a:pt x="3030" y="3110"/>
                </a:lnTo>
                <a:lnTo>
                  <a:pt x="2993" y="3121"/>
                </a:lnTo>
                <a:lnTo>
                  <a:pt x="2976" y="3142"/>
                </a:lnTo>
                <a:lnTo>
                  <a:pt x="2950" y="3153"/>
                </a:lnTo>
                <a:lnTo>
                  <a:pt x="2991" y="3249"/>
                </a:lnTo>
                <a:lnTo>
                  <a:pt x="2961" y="3262"/>
                </a:lnTo>
                <a:lnTo>
                  <a:pt x="2931" y="3274"/>
                </a:lnTo>
                <a:lnTo>
                  <a:pt x="2907" y="3286"/>
                </a:lnTo>
                <a:lnTo>
                  <a:pt x="2907" y="3287"/>
                </a:lnTo>
                <a:lnTo>
                  <a:pt x="2888" y="3298"/>
                </a:lnTo>
                <a:lnTo>
                  <a:pt x="2873" y="3312"/>
                </a:lnTo>
                <a:lnTo>
                  <a:pt x="2851" y="3330"/>
                </a:lnTo>
                <a:lnTo>
                  <a:pt x="2825" y="3342"/>
                </a:lnTo>
                <a:lnTo>
                  <a:pt x="2825" y="3340"/>
                </a:lnTo>
                <a:lnTo>
                  <a:pt x="2810" y="3352"/>
                </a:lnTo>
                <a:lnTo>
                  <a:pt x="2781" y="3387"/>
                </a:lnTo>
                <a:lnTo>
                  <a:pt x="2783" y="3390"/>
                </a:lnTo>
                <a:lnTo>
                  <a:pt x="2771" y="3421"/>
                </a:lnTo>
                <a:lnTo>
                  <a:pt x="2766" y="3428"/>
                </a:lnTo>
                <a:lnTo>
                  <a:pt x="2760" y="3434"/>
                </a:lnTo>
                <a:lnTo>
                  <a:pt x="2748" y="3440"/>
                </a:lnTo>
                <a:lnTo>
                  <a:pt x="2745" y="3437"/>
                </a:lnTo>
                <a:lnTo>
                  <a:pt x="2729" y="3442"/>
                </a:lnTo>
                <a:lnTo>
                  <a:pt x="2750" y="3460"/>
                </a:lnTo>
                <a:lnTo>
                  <a:pt x="2765" y="3472"/>
                </a:lnTo>
                <a:lnTo>
                  <a:pt x="2671" y="3510"/>
                </a:lnTo>
                <a:lnTo>
                  <a:pt x="2673" y="3516"/>
                </a:lnTo>
                <a:lnTo>
                  <a:pt x="2597" y="3546"/>
                </a:lnTo>
                <a:lnTo>
                  <a:pt x="2593" y="3558"/>
                </a:lnTo>
                <a:lnTo>
                  <a:pt x="2533" y="3539"/>
                </a:lnTo>
                <a:lnTo>
                  <a:pt x="2530" y="3549"/>
                </a:lnTo>
                <a:lnTo>
                  <a:pt x="2465" y="3528"/>
                </a:lnTo>
                <a:lnTo>
                  <a:pt x="2451" y="3574"/>
                </a:lnTo>
                <a:lnTo>
                  <a:pt x="2450" y="3572"/>
                </a:lnTo>
                <a:lnTo>
                  <a:pt x="2448" y="3577"/>
                </a:lnTo>
                <a:lnTo>
                  <a:pt x="2447" y="3581"/>
                </a:lnTo>
                <a:lnTo>
                  <a:pt x="2444" y="3586"/>
                </a:lnTo>
                <a:lnTo>
                  <a:pt x="2441" y="3589"/>
                </a:lnTo>
                <a:lnTo>
                  <a:pt x="2438" y="3593"/>
                </a:lnTo>
                <a:lnTo>
                  <a:pt x="2435" y="3596"/>
                </a:lnTo>
                <a:lnTo>
                  <a:pt x="2415" y="3613"/>
                </a:lnTo>
                <a:lnTo>
                  <a:pt x="2413" y="3614"/>
                </a:lnTo>
                <a:lnTo>
                  <a:pt x="2413" y="3617"/>
                </a:lnTo>
                <a:lnTo>
                  <a:pt x="2415" y="3619"/>
                </a:lnTo>
                <a:lnTo>
                  <a:pt x="2415" y="3620"/>
                </a:lnTo>
                <a:lnTo>
                  <a:pt x="2400" y="3633"/>
                </a:lnTo>
                <a:lnTo>
                  <a:pt x="2382" y="3605"/>
                </a:lnTo>
                <a:lnTo>
                  <a:pt x="2365" y="3586"/>
                </a:lnTo>
                <a:lnTo>
                  <a:pt x="2343" y="3571"/>
                </a:lnTo>
                <a:lnTo>
                  <a:pt x="2318" y="3558"/>
                </a:lnTo>
                <a:lnTo>
                  <a:pt x="2326" y="3543"/>
                </a:lnTo>
                <a:lnTo>
                  <a:pt x="2347" y="3487"/>
                </a:lnTo>
                <a:lnTo>
                  <a:pt x="2323" y="3477"/>
                </a:lnTo>
                <a:lnTo>
                  <a:pt x="2343" y="3434"/>
                </a:lnTo>
                <a:lnTo>
                  <a:pt x="2300" y="3415"/>
                </a:lnTo>
                <a:lnTo>
                  <a:pt x="2317" y="3377"/>
                </a:lnTo>
                <a:lnTo>
                  <a:pt x="2287" y="3363"/>
                </a:lnTo>
                <a:lnTo>
                  <a:pt x="2278" y="3357"/>
                </a:lnTo>
                <a:lnTo>
                  <a:pt x="2198" y="3310"/>
                </a:lnTo>
                <a:lnTo>
                  <a:pt x="2187" y="3304"/>
                </a:lnTo>
                <a:lnTo>
                  <a:pt x="2169" y="3292"/>
                </a:lnTo>
                <a:lnTo>
                  <a:pt x="2151" y="3283"/>
                </a:lnTo>
                <a:lnTo>
                  <a:pt x="2143" y="3280"/>
                </a:lnTo>
                <a:lnTo>
                  <a:pt x="2136" y="3275"/>
                </a:lnTo>
                <a:lnTo>
                  <a:pt x="2121" y="3266"/>
                </a:lnTo>
                <a:lnTo>
                  <a:pt x="2110" y="3260"/>
                </a:lnTo>
                <a:lnTo>
                  <a:pt x="2110" y="3256"/>
                </a:lnTo>
                <a:lnTo>
                  <a:pt x="2113" y="3253"/>
                </a:lnTo>
                <a:lnTo>
                  <a:pt x="2110" y="3251"/>
                </a:lnTo>
                <a:lnTo>
                  <a:pt x="2112" y="3248"/>
                </a:lnTo>
                <a:lnTo>
                  <a:pt x="2109" y="3248"/>
                </a:lnTo>
                <a:lnTo>
                  <a:pt x="2059" y="3216"/>
                </a:lnTo>
                <a:lnTo>
                  <a:pt x="2057" y="3212"/>
                </a:lnTo>
                <a:lnTo>
                  <a:pt x="2053" y="3186"/>
                </a:lnTo>
                <a:lnTo>
                  <a:pt x="2071" y="3171"/>
                </a:lnTo>
                <a:lnTo>
                  <a:pt x="2057" y="3156"/>
                </a:lnTo>
                <a:lnTo>
                  <a:pt x="2053" y="3151"/>
                </a:lnTo>
                <a:lnTo>
                  <a:pt x="2050" y="3145"/>
                </a:lnTo>
                <a:lnTo>
                  <a:pt x="2044" y="3136"/>
                </a:lnTo>
                <a:lnTo>
                  <a:pt x="2044" y="3134"/>
                </a:lnTo>
                <a:lnTo>
                  <a:pt x="2042" y="3134"/>
                </a:lnTo>
                <a:lnTo>
                  <a:pt x="2042" y="3133"/>
                </a:lnTo>
                <a:lnTo>
                  <a:pt x="2041" y="3133"/>
                </a:lnTo>
                <a:lnTo>
                  <a:pt x="2038" y="3133"/>
                </a:lnTo>
                <a:lnTo>
                  <a:pt x="2036" y="3127"/>
                </a:lnTo>
                <a:lnTo>
                  <a:pt x="2035" y="3107"/>
                </a:lnTo>
                <a:lnTo>
                  <a:pt x="2033" y="3100"/>
                </a:lnTo>
                <a:lnTo>
                  <a:pt x="2014" y="3122"/>
                </a:lnTo>
                <a:lnTo>
                  <a:pt x="2014" y="3121"/>
                </a:lnTo>
                <a:lnTo>
                  <a:pt x="1991" y="3137"/>
                </a:lnTo>
                <a:lnTo>
                  <a:pt x="1993" y="3139"/>
                </a:lnTo>
                <a:lnTo>
                  <a:pt x="1855" y="3234"/>
                </a:lnTo>
                <a:lnTo>
                  <a:pt x="1849" y="3239"/>
                </a:lnTo>
                <a:lnTo>
                  <a:pt x="1845" y="3245"/>
                </a:lnTo>
                <a:lnTo>
                  <a:pt x="1842" y="3242"/>
                </a:lnTo>
                <a:lnTo>
                  <a:pt x="1839" y="3246"/>
                </a:lnTo>
                <a:lnTo>
                  <a:pt x="1837" y="3245"/>
                </a:lnTo>
                <a:lnTo>
                  <a:pt x="1824" y="3228"/>
                </a:lnTo>
                <a:lnTo>
                  <a:pt x="1818" y="3219"/>
                </a:lnTo>
                <a:lnTo>
                  <a:pt x="1812" y="3213"/>
                </a:lnTo>
                <a:lnTo>
                  <a:pt x="1810" y="3210"/>
                </a:lnTo>
                <a:lnTo>
                  <a:pt x="1809" y="3212"/>
                </a:lnTo>
                <a:lnTo>
                  <a:pt x="1769" y="3128"/>
                </a:lnTo>
                <a:lnTo>
                  <a:pt x="1760" y="3130"/>
                </a:lnTo>
                <a:lnTo>
                  <a:pt x="1751" y="3142"/>
                </a:lnTo>
                <a:lnTo>
                  <a:pt x="1750" y="3143"/>
                </a:lnTo>
                <a:lnTo>
                  <a:pt x="1744" y="3139"/>
                </a:lnTo>
                <a:lnTo>
                  <a:pt x="1738" y="3134"/>
                </a:lnTo>
                <a:lnTo>
                  <a:pt x="1733" y="3131"/>
                </a:lnTo>
                <a:lnTo>
                  <a:pt x="1729" y="3130"/>
                </a:lnTo>
                <a:lnTo>
                  <a:pt x="1718" y="3125"/>
                </a:lnTo>
                <a:lnTo>
                  <a:pt x="1718" y="3127"/>
                </a:lnTo>
                <a:lnTo>
                  <a:pt x="1662" y="3110"/>
                </a:lnTo>
                <a:lnTo>
                  <a:pt x="1646" y="3104"/>
                </a:lnTo>
                <a:lnTo>
                  <a:pt x="1643" y="3106"/>
                </a:lnTo>
                <a:lnTo>
                  <a:pt x="1593" y="3092"/>
                </a:lnTo>
                <a:lnTo>
                  <a:pt x="1579" y="3089"/>
                </a:lnTo>
                <a:lnTo>
                  <a:pt x="1576" y="3087"/>
                </a:lnTo>
                <a:lnTo>
                  <a:pt x="1575" y="3084"/>
                </a:lnTo>
                <a:lnTo>
                  <a:pt x="1573" y="3081"/>
                </a:lnTo>
                <a:lnTo>
                  <a:pt x="1573" y="3080"/>
                </a:lnTo>
                <a:lnTo>
                  <a:pt x="1573" y="3077"/>
                </a:lnTo>
                <a:lnTo>
                  <a:pt x="1573" y="3075"/>
                </a:lnTo>
                <a:lnTo>
                  <a:pt x="1575" y="3072"/>
                </a:lnTo>
                <a:lnTo>
                  <a:pt x="1576" y="3071"/>
                </a:lnTo>
                <a:lnTo>
                  <a:pt x="1578" y="3069"/>
                </a:lnTo>
                <a:lnTo>
                  <a:pt x="1558" y="3025"/>
                </a:lnTo>
                <a:lnTo>
                  <a:pt x="1525" y="3041"/>
                </a:lnTo>
                <a:lnTo>
                  <a:pt x="1524" y="3039"/>
                </a:lnTo>
                <a:lnTo>
                  <a:pt x="1343" y="3118"/>
                </a:lnTo>
                <a:lnTo>
                  <a:pt x="1347" y="3109"/>
                </a:lnTo>
                <a:lnTo>
                  <a:pt x="1352" y="3100"/>
                </a:lnTo>
                <a:lnTo>
                  <a:pt x="1359" y="3086"/>
                </a:lnTo>
                <a:lnTo>
                  <a:pt x="1365" y="3075"/>
                </a:lnTo>
                <a:lnTo>
                  <a:pt x="1373" y="3066"/>
                </a:lnTo>
                <a:lnTo>
                  <a:pt x="1379" y="3059"/>
                </a:lnTo>
                <a:lnTo>
                  <a:pt x="1385" y="3051"/>
                </a:lnTo>
                <a:lnTo>
                  <a:pt x="1392" y="3045"/>
                </a:lnTo>
                <a:lnTo>
                  <a:pt x="1401" y="3037"/>
                </a:lnTo>
                <a:lnTo>
                  <a:pt x="1409" y="3031"/>
                </a:lnTo>
                <a:lnTo>
                  <a:pt x="1418" y="3025"/>
                </a:lnTo>
                <a:lnTo>
                  <a:pt x="1424" y="3021"/>
                </a:lnTo>
                <a:lnTo>
                  <a:pt x="1430" y="3016"/>
                </a:lnTo>
                <a:lnTo>
                  <a:pt x="1459" y="3003"/>
                </a:lnTo>
                <a:lnTo>
                  <a:pt x="1465" y="3000"/>
                </a:lnTo>
                <a:lnTo>
                  <a:pt x="1468" y="2989"/>
                </a:lnTo>
                <a:lnTo>
                  <a:pt x="1498" y="2972"/>
                </a:lnTo>
                <a:lnTo>
                  <a:pt x="1496" y="2969"/>
                </a:lnTo>
                <a:lnTo>
                  <a:pt x="1495" y="2966"/>
                </a:lnTo>
                <a:lnTo>
                  <a:pt x="1487" y="2971"/>
                </a:lnTo>
                <a:lnTo>
                  <a:pt x="1475" y="2975"/>
                </a:lnTo>
                <a:lnTo>
                  <a:pt x="1463" y="2972"/>
                </a:lnTo>
                <a:lnTo>
                  <a:pt x="1450" y="2954"/>
                </a:lnTo>
                <a:lnTo>
                  <a:pt x="1448" y="2953"/>
                </a:lnTo>
                <a:lnTo>
                  <a:pt x="1447" y="2948"/>
                </a:lnTo>
                <a:lnTo>
                  <a:pt x="1445" y="2948"/>
                </a:lnTo>
                <a:lnTo>
                  <a:pt x="1444" y="2947"/>
                </a:lnTo>
                <a:lnTo>
                  <a:pt x="1442" y="2944"/>
                </a:lnTo>
                <a:lnTo>
                  <a:pt x="1439" y="2939"/>
                </a:lnTo>
                <a:lnTo>
                  <a:pt x="1433" y="2933"/>
                </a:lnTo>
                <a:lnTo>
                  <a:pt x="1432" y="2931"/>
                </a:lnTo>
                <a:lnTo>
                  <a:pt x="1429" y="2928"/>
                </a:lnTo>
                <a:lnTo>
                  <a:pt x="1427" y="2925"/>
                </a:lnTo>
                <a:lnTo>
                  <a:pt x="1424" y="2924"/>
                </a:lnTo>
                <a:lnTo>
                  <a:pt x="1423" y="2922"/>
                </a:lnTo>
                <a:lnTo>
                  <a:pt x="1420" y="2919"/>
                </a:lnTo>
                <a:lnTo>
                  <a:pt x="1417" y="2916"/>
                </a:lnTo>
                <a:lnTo>
                  <a:pt x="1413" y="2913"/>
                </a:lnTo>
                <a:lnTo>
                  <a:pt x="1412" y="2913"/>
                </a:lnTo>
                <a:lnTo>
                  <a:pt x="1409" y="2910"/>
                </a:lnTo>
                <a:lnTo>
                  <a:pt x="1407" y="2909"/>
                </a:lnTo>
                <a:lnTo>
                  <a:pt x="1406" y="2907"/>
                </a:lnTo>
                <a:lnTo>
                  <a:pt x="1401" y="2904"/>
                </a:lnTo>
                <a:lnTo>
                  <a:pt x="1397" y="2900"/>
                </a:lnTo>
                <a:lnTo>
                  <a:pt x="1392" y="2897"/>
                </a:lnTo>
                <a:lnTo>
                  <a:pt x="1391" y="2895"/>
                </a:lnTo>
                <a:lnTo>
                  <a:pt x="1386" y="2894"/>
                </a:lnTo>
                <a:lnTo>
                  <a:pt x="1382" y="2891"/>
                </a:lnTo>
                <a:lnTo>
                  <a:pt x="1386" y="2878"/>
                </a:lnTo>
                <a:lnTo>
                  <a:pt x="1389" y="2868"/>
                </a:lnTo>
                <a:lnTo>
                  <a:pt x="1392" y="2856"/>
                </a:lnTo>
                <a:lnTo>
                  <a:pt x="1392" y="2854"/>
                </a:lnTo>
                <a:lnTo>
                  <a:pt x="1391" y="2853"/>
                </a:lnTo>
                <a:lnTo>
                  <a:pt x="1391" y="2851"/>
                </a:lnTo>
                <a:lnTo>
                  <a:pt x="1395" y="2845"/>
                </a:lnTo>
                <a:lnTo>
                  <a:pt x="1398" y="2847"/>
                </a:lnTo>
                <a:lnTo>
                  <a:pt x="1410" y="2830"/>
                </a:lnTo>
                <a:lnTo>
                  <a:pt x="1412" y="2832"/>
                </a:lnTo>
                <a:lnTo>
                  <a:pt x="1420" y="2821"/>
                </a:lnTo>
                <a:lnTo>
                  <a:pt x="1429" y="2809"/>
                </a:lnTo>
                <a:lnTo>
                  <a:pt x="1418" y="2801"/>
                </a:lnTo>
                <a:lnTo>
                  <a:pt x="1406" y="2816"/>
                </a:lnTo>
                <a:lnTo>
                  <a:pt x="1388" y="2841"/>
                </a:lnTo>
                <a:lnTo>
                  <a:pt x="1383" y="2845"/>
                </a:lnTo>
                <a:lnTo>
                  <a:pt x="1380" y="2848"/>
                </a:lnTo>
                <a:lnTo>
                  <a:pt x="1377" y="2851"/>
                </a:lnTo>
                <a:lnTo>
                  <a:pt x="1373" y="2859"/>
                </a:lnTo>
                <a:lnTo>
                  <a:pt x="1367" y="2866"/>
                </a:lnTo>
                <a:lnTo>
                  <a:pt x="1359" y="2875"/>
                </a:lnTo>
                <a:lnTo>
                  <a:pt x="1356" y="2880"/>
                </a:lnTo>
                <a:lnTo>
                  <a:pt x="1350" y="2877"/>
                </a:lnTo>
                <a:lnTo>
                  <a:pt x="1347" y="2875"/>
                </a:lnTo>
                <a:lnTo>
                  <a:pt x="1340" y="2872"/>
                </a:lnTo>
                <a:lnTo>
                  <a:pt x="1334" y="2869"/>
                </a:lnTo>
                <a:lnTo>
                  <a:pt x="1329" y="2866"/>
                </a:lnTo>
                <a:lnTo>
                  <a:pt x="1325" y="2866"/>
                </a:lnTo>
                <a:lnTo>
                  <a:pt x="1323" y="2866"/>
                </a:lnTo>
                <a:lnTo>
                  <a:pt x="1321" y="2865"/>
                </a:lnTo>
                <a:lnTo>
                  <a:pt x="1321" y="2859"/>
                </a:lnTo>
                <a:lnTo>
                  <a:pt x="1321" y="2856"/>
                </a:lnTo>
                <a:lnTo>
                  <a:pt x="1320" y="2854"/>
                </a:lnTo>
                <a:lnTo>
                  <a:pt x="1320" y="2848"/>
                </a:lnTo>
                <a:lnTo>
                  <a:pt x="1318" y="2842"/>
                </a:lnTo>
                <a:lnTo>
                  <a:pt x="1312" y="2842"/>
                </a:lnTo>
                <a:lnTo>
                  <a:pt x="1311" y="2848"/>
                </a:lnTo>
                <a:lnTo>
                  <a:pt x="1311" y="2860"/>
                </a:lnTo>
                <a:lnTo>
                  <a:pt x="1311" y="2863"/>
                </a:lnTo>
                <a:lnTo>
                  <a:pt x="1309" y="2865"/>
                </a:lnTo>
                <a:lnTo>
                  <a:pt x="1306" y="2863"/>
                </a:lnTo>
                <a:lnTo>
                  <a:pt x="1297" y="2863"/>
                </a:lnTo>
                <a:lnTo>
                  <a:pt x="1291" y="2862"/>
                </a:lnTo>
                <a:lnTo>
                  <a:pt x="1288" y="2862"/>
                </a:lnTo>
                <a:lnTo>
                  <a:pt x="1284" y="2862"/>
                </a:lnTo>
                <a:lnTo>
                  <a:pt x="1279" y="2862"/>
                </a:lnTo>
                <a:lnTo>
                  <a:pt x="1276" y="2860"/>
                </a:lnTo>
                <a:lnTo>
                  <a:pt x="1270" y="2862"/>
                </a:lnTo>
                <a:lnTo>
                  <a:pt x="1269" y="2863"/>
                </a:lnTo>
                <a:lnTo>
                  <a:pt x="1269" y="2862"/>
                </a:lnTo>
                <a:lnTo>
                  <a:pt x="1260" y="2865"/>
                </a:lnTo>
                <a:lnTo>
                  <a:pt x="1260" y="2863"/>
                </a:lnTo>
                <a:lnTo>
                  <a:pt x="1257" y="2865"/>
                </a:lnTo>
                <a:lnTo>
                  <a:pt x="1257" y="2866"/>
                </a:lnTo>
                <a:lnTo>
                  <a:pt x="1225" y="2877"/>
                </a:lnTo>
                <a:lnTo>
                  <a:pt x="1226" y="2882"/>
                </a:lnTo>
                <a:lnTo>
                  <a:pt x="1211" y="2886"/>
                </a:lnTo>
                <a:lnTo>
                  <a:pt x="1213" y="2891"/>
                </a:lnTo>
                <a:lnTo>
                  <a:pt x="1211" y="2891"/>
                </a:lnTo>
                <a:lnTo>
                  <a:pt x="1211" y="2897"/>
                </a:lnTo>
                <a:lnTo>
                  <a:pt x="1207" y="2898"/>
                </a:lnTo>
                <a:lnTo>
                  <a:pt x="1207" y="2900"/>
                </a:lnTo>
                <a:lnTo>
                  <a:pt x="1207" y="2901"/>
                </a:lnTo>
                <a:lnTo>
                  <a:pt x="1205" y="2901"/>
                </a:lnTo>
                <a:lnTo>
                  <a:pt x="1199" y="2900"/>
                </a:lnTo>
                <a:lnTo>
                  <a:pt x="1193" y="2898"/>
                </a:lnTo>
                <a:lnTo>
                  <a:pt x="1190" y="2898"/>
                </a:lnTo>
                <a:lnTo>
                  <a:pt x="1187" y="2897"/>
                </a:lnTo>
                <a:lnTo>
                  <a:pt x="1184" y="2895"/>
                </a:lnTo>
                <a:lnTo>
                  <a:pt x="1180" y="2894"/>
                </a:lnTo>
                <a:lnTo>
                  <a:pt x="1180" y="2889"/>
                </a:lnTo>
                <a:lnTo>
                  <a:pt x="1142" y="2910"/>
                </a:lnTo>
                <a:lnTo>
                  <a:pt x="1144" y="2915"/>
                </a:lnTo>
                <a:lnTo>
                  <a:pt x="1139" y="2916"/>
                </a:lnTo>
                <a:lnTo>
                  <a:pt x="1142" y="2922"/>
                </a:lnTo>
                <a:lnTo>
                  <a:pt x="1141" y="2924"/>
                </a:lnTo>
                <a:lnTo>
                  <a:pt x="1136" y="2927"/>
                </a:lnTo>
                <a:lnTo>
                  <a:pt x="1134" y="2928"/>
                </a:lnTo>
                <a:lnTo>
                  <a:pt x="1133" y="2928"/>
                </a:lnTo>
                <a:lnTo>
                  <a:pt x="1131" y="2928"/>
                </a:lnTo>
                <a:lnTo>
                  <a:pt x="1130" y="2930"/>
                </a:lnTo>
                <a:lnTo>
                  <a:pt x="1125" y="2931"/>
                </a:lnTo>
                <a:lnTo>
                  <a:pt x="1112" y="2939"/>
                </a:lnTo>
                <a:lnTo>
                  <a:pt x="1112" y="2941"/>
                </a:lnTo>
                <a:lnTo>
                  <a:pt x="1110" y="2941"/>
                </a:lnTo>
                <a:lnTo>
                  <a:pt x="1109" y="2941"/>
                </a:lnTo>
                <a:lnTo>
                  <a:pt x="1107" y="2942"/>
                </a:lnTo>
                <a:lnTo>
                  <a:pt x="1104" y="2944"/>
                </a:lnTo>
                <a:lnTo>
                  <a:pt x="1089" y="2951"/>
                </a:lnTo>
                <a:lnTo>
                  <a:pt x="1088" y="2950"/>
                </a:lnTo>
                <a:lnTo>
                  <a:pt x="1082" y="2953"/>
                </a:lnTo>
                <a:lnTo>
                  <a:pt x="1083" y="2954"/>
                </a:lnTo>
                <a:lnTo>
                  <a:pt x="1088" y="2956"/>
                </a:lnTo>
                <a:lnTo>
                  <a:pt x="1091" y="2956"/>
                </a:lnTo>
                <a:lnTo>
                  <a:pt x="1089" y="2957"/>
                </a:lnTo>
                <a:lnTo>
                  <a:pt x="1080" y="2956"/>
                </a:lnTo>
                <a:lnTo>
                  <a:pt x="1079" y="2957"/>
                </a:lnTo>
                <a:lnTo>
                  <a:pt x="1077" y="2956"/>
                </a:lnTo>
                <a:lnTo>
                  <a:pt x="1076" y="2956"/>
                </a:lnTo>
                <a:lnTo>
                  <a:pt x="1076" y="2954"/>
                </a:lnTo>
                <a:lnTo>
                  <a:pt x="1073" y="2954"/>
                </a:lnTo>
                <a:lnTo>
                  <a:pt x="1074" y="2956"/>
                </a:lnTo>
                <a:lnTo>
                  <a:pt x="1071" y="2957"/>
                </a:lnTo>
                <a:lnTo>
                  <a:pt x="1071" y="2960"/>
                </a:lnTo>
                <a:lnTo>
                  <a:pt x="1079" y="2960"/>
                </a:lnTo>
                <a:lnTo>
                  <a:pt x="1079" y="2962"/>
                </a:lnTo>
                <a:lnTo>
                  <a:pt x="1070" y="2962"/>
                </a:lnTo>
                <a:lnTo>
                  <a:pt x="1065" y="2963"/>
                </a:lnTo>
                <a:lnTo>
                  <a:pt x="1062" y="2960"/>
                </a:lnTo>
                <a:lnTo>
                  <a:pt x="1061" y="2962"/>
                </a:lnTo>
                <a:lnTo>
                  <a:pt x="1062" y="2965"/>
                </a:lnTo>
                <a:lnTo>
                  <a:pt x="1062" y="2966"/>
                </a:lnTo>
                <a:lnTo>
                  <a:pt x="1068" y="2966"/>
                </a:lnTo>
                <a:lnTo>
                  <a:pt x="1068" y="2968"/>
                </a:lnTo>
                <a:lnTo>
                  <a:pt x="1061" y="2966"/>
                </a:lnTo>
                <a:lnTo>
                  <a:pt x="1052" y="2971"/>
                </a:lnTo>
                <a:lnTo>
                  <a:pt x="1049" y="2968"/>
                </a:lnTo>
                <a:lnTo>
                  <a:pt x="1045" y="2969"/>
                </a:lnTo>
                <a:lnTo>
                  <a:pt x="1049" y="2972"/>
                </a:lnTo>
                <a:lnTo>
                  <a:pt x="1039" y="2978"/>
                </a:lnTo>
                <a:lnTo>
                  <a:pt x="1035" y="2975"/>
                </a:lnTo>
                <a:lnTo>
                  <a:pt x="1038" y="2978"/>
                </a:lnTo>
                <a:lnTo>
                  <a:pt x="1021" y="2989"/>
                </a:lnTo>
                <a:lnTo>
                  <a:pt x="1021" y="2991"/>
                </a:lnTo>
                <a:lnTo>
                  <a:pt x="1026" y="2992"/>
                </a:lnTo>
                <a:lnTo>
                  <a:pt x="1024" y="2994"/>
                </a:lnTo>
                <a:lnTo>
                  <a:pt x="1023" y="2994"/>
                </a:lnTo>
                <a:lnTo>
                  <a:pt x="1021" y="2992"/>
                </a:lnTo>
                <a:lnTo>
                  <a:pt x="1020" y="2989"/>
                </a:lnTo>
                <a:lnTo>
                  <a:pt x="1014" y="2989"/>
                </a:lnTo>
                <a:lnTo>
                  <a:pt x="1009" y="2991"/>
                </a:lnTo>
                <a:lnTo>
                  <a:pt x="1009" y="2992"/>
                </a:lnTo>
                <a:lnTo>
                  <a:pt x="1008" y="2994"/>
                </a:lnTo>
                <a:lnTo>
                  <a:pt x="1009" y="2997"/>
                </a:lnTo>
                <a:lnTo>
                  <a:pt x="1015" y="2997"/>
                </a:lnTo>
                <a:lnTo>
                  <a:pt x="1017" y="2997"/>
                </a:lnTo>
                <a:lnTo>
                  <a:pt x="1017" y="2998"/>
                </a:lnTo>
                <a:lnTo>
                  <a:pt x="1015" y="2998"/>
                </a:lnTo>
                <a:lnTo>
                  <a:pt x="1009" y="2998"/>
                </a:lnTo>
                <a:lnTo>
                  <a:pt x="1008" y="2998"/>
                </a:lnTo>
                <a:lnTo>
                  <a:pt x="1008" y="2997"/>
                </a:lnTo>
                <a:lnTo>
                  <a:pt x="1006" y="2997"/>
                </a:lnTo>
                <a:lnTo>
                  <a:pt x="1005" y="2997"/>
                </a:lnTo>
                <a:lnTo>
                  <a:pt x="1003" y="2998"/>
                </a:lnTo>
                <a:lnTo>
                  <a:pt x="999" y="3001"/>
                </a:lnTo>
                <a:lnTo>
                  <a:pt x="997" y="3003"/>
                </a:lnTo>
                <a:lnTo>
                  <a:pt x="997" y="3006"/>
                </a:lnTo>
                <a:lnTo>
                  <a:pt x="997" y="3007"/>
                </a:lnTo>
                <a:lnTo>
                  <a:pt x="999" y="3012"/>
                </a:lnTo>
                <a:lnTo>
                  <a:pt x="996" y="3015"/>
                </a:lnTo>
                <a:lnTo>
                  <a:pt x="990" y="3021"/>
                </a:lnTo>
                <a:lnTo>
                  <a:pt x="985" y="3025"/>
                </a:lnTo>
                <a:lnTo>
                  <a:pt x="984" y="3028"/>
                </a:lnTo>
                <a:lnTo>
                  <a:pt x="978" y="3024"/>
                </a:lnTo>
                <a:lnTo>
                  <a:pt x="976" y="3025"/>
                </a:lnTo>
                <a:lnTo>
                  <a:pt x="979" y="3030"/>
                </a:lnTo>
                <a:lnTo>
                  <a:pt x="981" y="3031"/>
                </a:lnTo>
                <a:lnTo>
                  <a:pt x="978" y="3031"/>
                </a:lnTo>
                <a:lnTo>
                  <a:pt x="969" y="3033"/>
                </a:lnTo>
                <a:lnTo>
                  <a:pt x="961" y="3034"/>
                </a:lnTo>
                <a:lnTo>
                  <a:pt x="953" y="3036"/>
                </a:lnTo>
                <a:lnTo>
                  <a:pt x="953" y="3034"/>
                </a:lnTo>
                <a:lnTo>
                  <a:pt x="949" y="3034"/>
                </a:lnTo>
                <a:lnTo>
                  <a:pt x="949" y="3037"/>
                </a:lnTo>
                <a:lnTo>
                  <a:pt x="940" y="3039"/>
                </a:lnTo>
                <a:lnTo>
                  <a:pt x="935" y="3041"/>
                </a:lnTo>
                <a:lnTo>
                  <a:pt x="935" y="3039"/>
                </a:lnTo>
                <a:lnTo>
                  <a:pt x="934" y="3041"/>
                </a:lnTo>
                <a:lnTo>
                  <a:pt x="932" y="3041"/>
                </a:lnTo>
                <a:lnTo>
                  <a:pt x="931" y="3041"/>
                </a:lnTo>
                <a:lnTo>
                  <a:pt x="929" y="3047"/>
                </a:lnTo>
                <a:lnTo>
                  <a:pt x="929" y="3044"/>
                </a:lnTo>
                <a:lnTo>
                  <a:pt x="923" y="3048"/>
                </a:lnTo>
                <a:lnTo>
                  <a:pt x="919" y="3053"/>
                </a:lnTo>
                <a:lnTo>
                  <a:pt x="916" y="3057"/>
                </a:lnTo>
                <a:lnTo>
                  <a:pt x="913" y="3054"/>
                </a:lnTo>
                <a:lnTo>
                  <a:pt x="901" y="3066"/>
                </a:lnTo>
                <a:lnTo>
                  <a:pt x="901" y="3071"/>
                </a:lnTo>
                <a:lnTo>
                  <a:pt x="917" y="3084"/>
                </a:lnTo>
                <a:lnTo>
                  <a:pt x="929" y="3094"/>
                </a:lnTo>
                <a:lnTo>
                  <a:pt x="935" y="3095"/>
                </a:lnTo>
                <a:lnTo>
                  <a:pt x="935" y="3097"/>
                </a:lnTo>
                <a:lnTo>
                  <a:pt x="928" y="3095"/>
                </a:lnTo>
                <a:lnTo>
                  <a:pt x="919" y="3087"/>
                </a:lnTo>
                <a:lnTo>
                  <a:pt x="907" y="3078"/>
                </a:lnTo>
                <a:lnTo>
                  <a:pt x="901" y="3078"/>
                </a:lnTo>
                <a:lnTo>
                  <a:pt x="896" y="3078"/>
                </a:lnTo>
                <a:lnTo>
                  <a:pt x="890" y="3078"/>
                </a:lnTo>
                <a:lnTo>
                  <a:pt x="889" y="3080"/>
                </a:lnTo>
                <a:lnTo>
                  <a:pt x="883" y="3086"/>
                </a:lnTo>
                <a:lnTo>
                  <a:pt x="884" y="3087"/>
                </a:lnTo>
                <a:lnTo>
                  <a:pt x="884" y="3094"/>
                </a:lnTo>
                <a:lnTo>
                  <a:pt x="880" y="3098"/>
                </a:lnTo>
                <a:lnTo>
                  <a:pt x="877" y="3097"/>
                </a:lnTo>
                <a:lnTo>
                  <a:pt x="875" y="3098"/>
                </a:lnTo>
                <a:lnTo>
                  <a:pt x="872" y="3100"/>
                </a:lnTo>
                <a:lnTo>
                  <a:pt x="869" y="3101"/>
                </a:lnTo>
                <a:lnTo>
                  <a:pt x="865" y="3104"/>
                </a:lnTo>
                <a:lnTo>
                  <a:pt x="861" y="3106"/>
                </a:lnTo>
                <a:lnTo>
                  <a:pt x="858" y="3106"/>
                </a:lnTo>
                <a:lnTo>
                  <a:pt x="852" y="3109"/>
                </a:lnTo>
                <a:lnTo>
                  <a:pt x="848" y="3112"/>
                </a:lnTo>
                <a:lnTo>
                  <a:pt x="842" y="3115"/>
                </a:lnTo>
                <a:lnTo>
                  <a:pt x="840" y="3115"/>
                </a:lnTo>
                <a:lnTo>
                  <a:pt x="839" y="3113"/>
                </a:lnTo>
                <a:lnTo>
                  <a:pt x="837" y="3115"/>
                </a:lnTo>
                <a:lnTo>
                  <a:pt x="839" y="3116"/>
                </a:lnTo>
                <a:lnTo>
                  <a:pt x="839" y="3118"/>
                </a:lnTo>
                <a:lnTo>
                  <a:pt x="837" y="3118"/>
                </a:lnTo>
                <a:lnTo>
                  <a:pt x="836" y="3118"/>
                </a:lnTo>
                <a:lnTo>
                  <a:pt x="836" y="3116"/>
                </a:lnTo>
                <a:lnTo>
                  <a:pt x="836" y="3115"/>
                </a:lnTo>
                <a:lnTo>
                  <a:pt x="834" y="3116"/>
                </a:lnTo>
                <a:lnTo>
                  <a:pt x="831" y="3118"/>
                </a:lnTo>
                <a:lnTo>
                  <a:pt x="828" y="3119"/>
                </a:lnTo>
                <a:lnTo>
                  <a:pt x="804" y="3139"/>
                </a:lnTo>
                <a:lnTo>
                  <a:pt x="800" y="3139"/>
                </a:lnTo>
                <a:lnTo>
                  <a:pt x="782" y="3154"/>
                </a:lnTo>
                <a:lnTo>
                  <a:pt x="788" y="3162"/>
                </a:lnTo>
                <a:lnTo>
                  <a:pt x="783" y="3166"/>
                </a:lnTo>
                <a:lnTo>
                  <a:pt x="785" y="3168"/>
                </a:lnTo>
                <a:lnTo>
                  <a:pt x="786" y="3168"/>
                </a:lnTo>
                <a:lnTo>
                  <a:pt x="795" y="3162"/>
                </a:lnTo>
                <a:lnTo>
                  <a:pt x="797" y="3162"/>
                </a:lnTo>
                <a:lnTo>
                  <a:pt x="795" y="3163"/>
                </a:lnTo>
                <a:lnTo>
                  <a:pt x="786" y="3169"/>
                </a:lnTo>
                <a:lnTo>
                  <a:pt x="785" y="3169"/>
                </a:lnTo>
                <a:lnTo>
                  <a:pt x="776" y="3165"/>
                </a:lnTo>
                <a:lnTo>
                  <a:pt x="774" y="3165"/>
                </a:lnTo>
                <a:lnTo>
                  <a:pt x="773" y="3165"/>
                </a:lnTo>
                <a:lnTo>
                  <a:pt x="762" y="3174"/>
                </a:lnTo>
                <a:lnTo>
                  <a:pt x="760" y="3177"/>
                </a:lnTo>
                <a:lnTo>
                  <a:pt x="763" y="3178"/>
                </a:lnTo>
                <a:lnTo>
                  <a:pt x="765" y="3180"/>
                </a:lnTo>
                <a:lnTo>
                  <a:pt x="768" y="3180"/>
                </a:lnTo>
                <a:lnTo>
                  <a:pt x="769" y="3180"/>
                </a:lnTo>
                <a:lnTo>
                  <a:pt x="774" y="3178"/>
                </a:lnTo>
                <a:lnTo>
                  <a:pt x="769" y="3181"/>
                </a:lnTo>
                <a:lnTo>
                  <a:pt x="768" y="3181"/>
                </a:lnTo>
                <a:lnTo>
                  <a:pt x="763" y="3180"/>
                </a:lnTo>
                <a:lnTo>
                  <a:pt x="760" y="3177"/>
                </a:lnTo>
                <a:lnTo>
                  <a:pt x="759" y="3180"/>
                </a:lnTo>
                <a:lnTo>
                  <a:pt x="757" y="3181"/>
                </a:lnTo>
                <a:lnTo>
                  <a:pt x="754" y="3186"/>
                </a:lnTo>
                <a:lnTo>
                  <a:pt x="751" y="3192"/>
                </a:lnTo>
                <a:lnTo>
                  <a:pt x="748" y="3196"/>
                </a:lnTo>
                <a:lnTo>
                  <a:pt x="747" y="3198"/>
                </a:lnTo>
                <a:lnTo>
                  <a:pt x="750" y="3201"/>
                </a:lnTo>
                <a:lnTo>
                  <a:pt x="748" y="3204"/>
                </a:lnTo>
                <a:lnTo>
                  <a:pt x="744" y="3209"/>
                </a:lnTo>
                <a:lnTo>
                  <a:pt x="738" y="3206"/>
                </a:lnTo>
                <a:lnTo>
                  <a:pt x="736" y="3207"/>
                </a:lnTo>
                <a:lnTo>
                  <a:pt x="735" y="3209"/>
                </a:lnTo>
                <a:lnTo>
                  <a:pt x="736" y="3212"/>
                </a:lnTo>
                <a:lnTo>
                  <a:pt x="741" y="3216"/>
                </a:lnTo>
                <a:lnTo>
                  <a:pt x="747" y="3218"/>
                </a:lnTo>
                <a:lnTo>
                  <a:pt x="751" y="3218"/>
                </a:lnTo>
                <a:lnTo>
                  <a:pt x="756" y="3216"/>
                </a:lnTo>
                <a:lnTo>
                  <a:pt x="754" y="3219"/>
                </a:lnTo>
                <a:lnTo>
                  <a:pt x="751" y="3219"/>
                </a:lnTo>
                <a:lnTo>
                  <a:pt x="750" y="3221"/>
                </a:lnTo>
                <a:lnTo>
                  <a:pt x="748" y="3221"/>
                </a:lnTo>
                <a:lnTo>
                  <a:pt x="739" y="3219"/>
                </a:lnTo>
                <a:lnTo>
                  <a:pt x="735" y="3219"/>
                </a:lnTo>
                <a:lnTo>
                  <a:pt x="732" y="3219"/>
                </a:lnTo>
                <a:lnTo>
                  <a:pt x="729" y="3222"/>
                </a:lnTo>
                <a:lnTo>
                  <a:pt x="724" y="3225"/>
                </a:lnTo>
                <a:lnTo>
                  <a:pt x="700" y="3245"/>
                </a:lnTo>
                <a:lnTo>
                  <a:pt x="693" y="3253"/>
                </a:lnTo>
                <a:lnTo>
                  <a:pt x="691" y="3254"/>
                </a:lnTo>
                <a:lnTo>
                  <a:pt x="649" y="3298"/>
                </a:lnTo>
                <a:lnTo>
                  <a:pt x="647" y="3295"/>
                </a:lnTo>
                <a:lnTo>
                  <a:pt x="647" y="3296"/>
                </a:lnTo>
                <a:lnTo>
                  <a:pt x="644" y="3292"/>
                </a:lnTo>
                <a:lnTo>
                  <a:pt x="640" y="3286"/>
                </a:lnTo>
                <a:lnTo>
                  <a:pt x="632" y="3272"/>
                </a:lnTo>
                <a:lnTo>
                  <a:pt x="634" y="3272"/>
                </a:lnTo>
                <a:lnTo>
                  <a:pt x="631" y="3266"/>
                </a:lnTo>
                <a:lnTo>
                  <a:pt x="620" y="3257"/>
                </a:lnTo>
                <a:lnTo>
                  <a:pt x="619" y="3254"/>
                </a:lnTo>
                <a:lnTo>
                  <a:pt x="616" y="3253"/>
                </a:lnTo>
                <a:lnTo>
                  <a:pt x="610" y="3248"/>
                </a:lnTo>
                <a:lnTo>
                  <a:pt x="607" y="3243"/>
                </a:lnTo>
                <a:lnTo>
                  <a:pt x="582" y="3224"/>
                </a:lnTo>
                <a:lnTo>
                  <a:pt x="576" y="3219"/>
                </a:lnTo>
                <a:lnTo>
                  <a:pt x="569" y="3213"/>
                </a:lnTo>
                <a:lnTo>
                  <a:pt x="567" y="3216"/>
                </a:lnTo>
                <a:lnTo>
                  <a:pt x="557" y="3228"/>
                </a:lnTo>
                <a:lnTo>
                  <a:pt x="554" y="3233"/>
                </a:lnTo>
                <a:lnTo>
                  <a:pt x="548" y="3239"/>
                </a:lnTo>
                <a:lnTo>
                  <a:pt x="531" y="3251"/>
                </a:lnTo>
                <a:lnTo>
                  <a:pt x="528" y="3249"/>
                </a:lnTo>
                <a:lnTo>
                  <a:pt x="507" y="3265"/>
                </a:lnTo>
                <a:lnTo>
                  <a:pt x="501" y="3269"/>
                </a:lnTo>
                <a:lnTo>
                  <a:pt x="497" y="3271"/>
                </a:lnTo>
                <a:lnTo>
                  <a:pt x="489" y="3268"/>
                </a:lnTo>
                <a:lnTo>
                  <a:pt x="480" y="3263"/>
                </a:lnTo>
                <a:lnTo>
                  <a:pt x="472" y="3256"/>
                </a:lnTo>
                <a:lnTo>
                  <a:pt x="460" y="3248"/>
                </a:lnTo>
                <a:lnTo>
                  <a:pt x="450" y="3245"/>
                </a:lnTo>
                <a:lnTo>
                  <a:pt x="436" y="3242"/>
                </a:lnTo>
                <a:lnTo>
                  <a:pt x="406" y="3237"/>
                </a:lnTo>
                <a:lnTo>
                  <a:pt x="364" y="3212"/>
                </a:lnTo>
                <a:lnTo>
                  <a:pt x="347" y="3203"/>
                </a:lnTo>
                <a:lnTo>
                  <a:pt x="325" y="3189"/>
                </a:lnTo>
                <a:lnTo>
                  <a:pt x="300" y="3171"/>
                </a:lnTo>
                <a:lnTo>
                  <a:pt x="264" y="3171"/>
                </a:lnTo>
                <a:lnTo>
                  <a:pt x="240" y="3151"/>
                </a:lnTo>
                <a:lnTo>
                  <a:pt x="225" y="3142"/>
                </a:lnTo>
                <a:lnTo>
                  <a:pt x="201" y="3122"/>
                </a:lnTo>
                <a:lnTo>
                  <a:pt x="190" y="3098"/>
                </a:lnTo>
                <a:lnTo>
                  <a:pt x="160" y="3074"/>
                </a:lnTo>
                <a:lnTo>
                  <a:pt x="142" y="3054"/>
                </a:lnTo>
                <a:lnTo>
                  <a:pt x="129" y="3045"/>
                </a:lnTo>
                <a:lnTo>
                  <a:pt x="107" y="3030"/>
                </a:lnTo>
                <a:lnTo>
                  <a:pt x="98" y="3025"/>
                </a:lnTo>
                <a:lnTo>
                  <a:pt x="67" y="2994"/>
                </a:lnTo>
                <a:lnTo>
                  <a:pt x="33" y="2960"/>
                </a:lnTo>
                <a:lnTo>
                  <a:pt x="14" y="2939"/>
                </a:lnTo>
                <a:lnTo>
                  <a:pt x="0" y="2913"/>
                </a:lnTo>
                <a:lnTo>
                  <a:pt x="17" y="2918"/>
                </a:lnTo>
                <a:lnTo>
                  <a:pt x="70" y="2924"/>
                </a:lnTo>
                <a:lnTo>
                  <a:pt x="115" y="2880"/>
                </a:lnTo>
                <a:lnTo>
                  <a:pt x="141" y="2860"/>
                </a:lnTo>
                <a:lnTo>
                  <a:pt x="159" y="2816"/>
                </a:lnTo>
                <a:lnTo>
                  <a:pt x="189" y="2768"/>
                </a:lnTo>
                <a:lnTo>
                  <a:pt x="217" y="2788"/>
                </a:lnTo>
                <a:lnTo>
                  <a:pt x="243" y="2757"/>
                </a:lnTo>
                <a:lnTo>
                  <a:pt x="267" y="2742"/>
                </a:lnTo>
                <a:lnTo>
                  <a:pt x="288" y="2721"/>
                </a:lnTo>
                <a:lnTo>
                  <a:pt x="311" y="2694"/>
                </a:lnTo>
                <a:lnTo>
                  <a:pt x="314" y="2665"/>
                </a:lnTo>
                <a:lnTo>
                  <a:pt x="344" y="2641"/>
                </a:lnTo>
                <a:lnTo>
                  <a:pt x="386" y="2610"/>
                </a:lnTo>
                <a:lnTo>
                  <a:pt x="392" y="2604"/>
                </a:lnTo>
                <a:lnTo>
                  <a:pt x="420" y="2586"/>
                </a:lnTo>
                <a:lnTo>
                  <a:pt x="439" y="2571"/>
                </a:lnTo>
                <a:lnTo>
                  <a:pt x="493" y="2517"/>
                </a:lnTo>
                <a:lnTo>
                  <a:pt x="533" y="2535"/>
                </a:lnTo>
                <a:lnTo>
                  <a:pt x="540" y="2548"/>
                </a:lnTo>
                <a:lnTo>
                  <a:pt x="546" y="2556"/>
                </a:lnTo>
                <a:lnTo>
                  <a:pt x="563" y="2535"/>
                </a:lnTo>
                <a:lnTo>
                  <a:pt x="566" y="2538"/>
                </a:lnTo>
                <a:lnTo>
                  <a:pt x="589" y="2506"/>
                </a:lnTo>
                <a:lnTo>
                  <a:pt x="611" y="2524"/>
                </a:lnTo>
                <a:lnTo>
                  <a:pt x="626" y="2512"/>
                </a:lnTo>
                <a:lnTo>
                  <a:pt x="659" y="2495"/>
                </a:lnTo>
                <a:lnTo>
                  <a:pt x="681" y="2474"/>
                </a:lnTo>
                <a:lnTo>
                  <a:pt x="711" y="2454"/>
                </a:lnTo>
                <a:lnTo>
                  <a:pt x="732" y="2450"/>
                </a:lnTo>
                <a:lnTo>
                  <a:pt x="759" y="2441"/>
                </a:lnTo>
                <a:lnTo>
                  <a:pt x="780" y="2444"/>
                </a:lnTo>
                <a:lnTo>
                  <a:pt x="786" y="2444"/>
                </a:lnTo>
                <a:lnTo>
                  <a:pt x="795" y="2436"/>
                </a:lnTo>
                <a:lnTo>
                  <a:pt x="837" y="2389"/>
                </a:lnTo>
                <a:lnTo>
                  <a:pt x="842" y="2394"/>
                </a:lnTo>
                <a:lnTo>
                  <a:pt x="866" y="2401"/>
                </a:lnTo>
                <a:lnTo>
                  <a:pt x="922" y="2347"/>
                </a:lnTo>
                <a:lnTo>
                  <a:pt x="961" y="2308"/>
                </a:lnTo>
                <a:lnTo>
                  <a:pt x="984" y="2292"/>
                </a:lnTo>
                <a:lnTo>
                  <a:pt x="1035" y="2274"/>
                </a:lnTo>
                <a:lnTo>
                  <a:pt x="1061" y="2255"/>
                </a:lnTo>
                <a:lnTo>
                  <a:pt x="1098" y="2220"/>
                </a:lnTo>
                <a:lnTo>
                  <a:pt x="1147" y="2188"/>
                </a:lnTo>
                <a:lnTo>
                  <a:pt x="1199" y="2161"/>
                </a:lnTo>
                <a:lnTo>
                  <a:pt x="1284" y="2127"/>
                </a:lnTo>
                <a:lnTo>
                  <a:pt x="1288" y="2147"/>
                </a:lnTo>
                <a:lnTo>
                  <a:pt x="1296" y="2161"/>
                </a:lnTo>
                <a:lnTo>
                  <a:pt x="1350" y="2180"/>
                </a:lnTo>
                <a:lnTo>
                  <a:pt x="1385" y="2193"/>
                </a:lnTo>
                <a:lnTo>
                  <a:pt x="1456" y="2159"/>
                </a:lnTo>
                <a:lnTo>
                  <a:pt x="1516" y="2114"/>
                </a:lnTo>
                <a:lnTo>
                  <a:pt x="1531" y="2096"/>
                </a:lnTo>
                <a:lnTo>
                  <a:pt x="1542" y="2097"/>
                </a:lnTo>
                <a:lnTo>
                  <a:pt x="1555" y="2085"/>
                </a:lnTo>
                <a:lnTo>
                  <a:pt x="1564" y="2068"/>
                </a:lnTo>
                <a:lnTo>
                  <a:pt x="1569" y="2032"/>
                </a:lnTo>
                <a:lnTo>
                  <a:pt x="1573" y="2018"/>
                </a:lnTo>
                <a:lnTo>
                  <a:pt x="1579" y="2000"/>
                </a:lnTo>
                <a:lnTo>
                  <a:pt x="1634" y="1991"/>
                </a:lnTo>
                <a:lnTo>
                  <a:pt x="1688" y="1973"/>
                </a:lnTo>
                <a:lnTo>
                  <a:pt x="1697" y="1982"/>
                </a:lnTo>
                <a:lnTo>
                  <a:pt x="1711" y="1994"/>
                </a:lnTo>
                <a:lnTo>
                  <a:pt x="1720" y="1984"/>
                </a:lnTo>
                <a:lnTo>
                  <a:pt x="1745" y="1967"/>
                </a:lnTo>
                <a:lnTo>
                  <a:pt x="1756" y="1967"/>
                </a:lnTo>
                <a:lnTo>
                  <a:pt x="1769" y="1973"/>
                </a:lnTo>
                <a:lnTo>
                  <a:pt x="1786" y="1947"/>
                </a:lnTo>
                <a:lnTo>
                  <a:pt x="1794" y="1931"/>
                </a:lnTo>
                <a:lnTo>
                  <a:pt x="1806" y="1915"/>
                </a:lnTo>
                <a:lnTo>
                  <a:pt x="1833" y="1874"/>
                </a:lnTo>
                <a:lnTo>
                  <a:pt x="1828" y="1846"/>
                </a:lnTo>
                <a:lnTo>
                  <a:pt x="1837" y="1834"/>
                </a:lnTo>
                <a:lnTo>
                  <a:pt x="1842" y="1815"/>
                </a:lnTo>
                <a:lnTo>
                  <a:pt x="1837" y="1791"/>
                </a:lnTo>
                <a:lnTo>
                  <a:pt x="1860" y="1762"/>
                </a:lnTo>
                <a:lnTo>
                  <a:pt x="1872" y="1758"/>
                </a:lnTo>
                <a:lnTo>
                  <a:pt x="1898" y="1740"/>
                </a:lnTo>
                <a:lnTo>
                  <a:pt x="1913" y="1729"/>
                </a:lnTo>
                <a:lnTo>
                  <a:pt x="1925" y="1720"/>
                </a:lnTo>
                <a:lnTo>
                  <a:pt x="1934" y="1706"/>
                </a:lnTo>
                <a:lnTo>
                  <a:pt x="1952" y="1693"/>
                </a:lnTo>
                <a:lnTo>
                  <a:pt x="1979" y="1681"/>
                </a:lnTo>
                <a:lnTo>
                  <a:pt x="1988" y="1664"/>
                </a:lnTo>
                <a:lnTo>
                  <a:pt x="2014" y="1643"/>
                </a:lnTo>
                <a:lnTo>
                  <a:pt x="2038" y="1614"/>
                </a:lnTo>
                <a:lnTo>
                  <a:pt x="2044" y="1609"/>
                </a:lnTo>
                <a:lnTo>
                  <a:pt x="2041" y="1606"/>
                </a:lnTo>
                <a:lnTo>
                  <a:pt x="2047" y="1602"/>
                </a:lnTo>
                <a:lnTo>
                  <a:pt x="2054" y="1594"/>
                </a:lnTo>
                <a:lnTo>
                  <a:pt x="2073" y="1581"/>
                </a:lnTo>
                <a:lnTo>
                  <a:pt x="2091" y="1564"/>
                </a:lnTo>
                <a:lnTo>
                  <a:pt x="2098" y="1546"/>
                </a:lnTo>
                <a:lnTo>
                  <a:pt x="2097" y="1526"/>
                </a:lnTo>
                <a:lnTo>
                  <a:pt x="2118" y="1510"/>
                </a:lnTo>
                <a:lnTo>
                  <a:pt x="2136" y="1497"/>
                </a:lnTo>
                <a:lnTo>
                  <a:pt x="2148" y="1485"/>
                </a:lnTo>
                <a:lnTo>
                  <a:pt x="2159" y="1470"/>
                </a:lnTo>
                <a:lnTo>
                  <a:pt x="2163" y="1455"/>
                </a:lnTo>
                <a:lnTo>
                  <a:pt x="2160" y="1417"/>
                </a:lnTo>
                <a:lnTo>
                  <a:pt x="2183" y="1379"/>
                </a:lnTo>
                <a:lnTo>
                  <a:pt x="2177" y="1372"/>
                </a:lnTo>
                <a:lnTo>
                  <a:pt x="1973" y="1310"/>
                </a:lnTo>
                <a:lnTo>
                  <a:pt x="1824" y="1378"/>
                </a:lnTo>
                <a:lnTo>
                  <a:pt x="1572" y="1494"/>
                </a:lnTo>
                <a:lnTo>
                  <a:pt x="1380" y="1513"/>
                </a:lnTo>
                <a:lnTo>
                  <a:pt x="1192" y="1531"/>
                </a:lnTo>
                <a:lnTo>
                  <a:pt x="1199" y="1528"/>
                </a:lnTo>
                <a:lnTo>
                  <a:pt x="1251" y="1475"/>
                </a:lnTo>
                <a:lnTo>
                  <a:pt x="1282" y="1455"/>
                </a:lnTo>
                <a:lnTo>
                  <a:pt x="1347" y="1414"/>
                </a:lnTo>
                <a:lnTo>
                  <a:pt x="1365" y="1376"/>
                </a:lnTo>
                <a:lnTo>
                  <a:pt x="1401" y="1355"/>
                </a:lnTo>
                <a:lnTo>
                  <a:pt x="1439" y="1335"/>
                </a:lnTo>
                <a:lnTo>
                  <a:pt x="1460" y="1264"/>
                </a:lnTo>
                <a:lnTo>
                  <a:pt x="1486" y="1235"/>
                </a:lnTo>
                <a:lnTo>
                  <a:pt x="1521" y="1198"/>
                </a:lnTo>
                <a:lnTo>
                  <a:pt x="1537" y="1190"/>
                </a:lnTo>
                <a:lnTo>
                  <a:pt x="1585" y="1166"/>
                </a:lnTo>
                <a:lnTo>
                  <a:pt x="1637" y="1139"/>
                </a:lnTo>
                <a:lnTo>
                  <a:pt x="1638" y="1108"/>
                </a:lnTo>
                <a:lnTo>
                  <a:pt x="1647" y="1084"/>
                </a:lnTo>
                <a:lnTo>
                  <a:pt x="1659" y="1049"/>
                </a:lnTo>
                <a:lnTo>
                  <a:pt x="1676" y="1008"/>
                </a:lnTo>
                <a:lnTo>
                  <a:pt x="1683" y="993"/>
                </a:lnTo>
                <a:lnTo>
                  <a:pt x="1694" y="993"/>
                </a:lnTo>
                <a:lnTo>
                  <a:pt x="1699" y="990"/>
                </a:lnTo>
                <a:lnTo>
                  <a:pt x="1706" y="987"/>
                </a:lnTo>
                <a:lnTo>
                  <a:pt x="1709" y="983"/>
                </a:lnTo>
                <a:lnTo>
                  <a:pt x="1714" y="983"/>
                </a:lnTo>
                <a:lnTo>
                  <a:pt x="1720" y="987"/>
                </a:lnTo>
                <a:lnTo>
                  <a:pt x="1732" y="989"/>
                </a:lnTo>
                <a:lnTo>
                  <a:pt x="1736" y="987"/>
                </a:lnTo>
                <a:lnTo>
                  <a:pt x="1748" y="983"/>
                </a:lnTo>
                <a:lnTo>
                  <a:pt x="1754" y="978"/>
                </a:lnTo>
                <a:lnTo>
                  <a:pt x="1763" y="981"/>
                </a:lnTo>
                <a:lnTo>
                  <a:pt x="1769" y="980"/>
                </a:lnTo>
                <a:lnTo>
                  <a:pt x="1775" y="977"/>
                </a:lnTo>
                <a:lnTo>
                  <a:pt x="1781" y="975"/>
                </a:lnTo>
                <a:lnTo>
                  <a:pt x="1789" y="970"/>
                </a:lnTo>
                <a:lnTo>
                  <a:pt x="1797" y="967"/>
                </a:lnTo>
                <a:lnTo>
                  <a:pt x="1804" y="966"/>
                </a:lnTo>
                <a:lnTo>
                  <a:pt x="1809" y="964"/>
                </a:lnTo>
                <a:lnTo>
                  <a:pt x="1806" y="960"/>
                </a:lnTo>
                <a:lnTo>
                  <a:pt x="1809" y="952"/>
                </a:lnTo>
                <a:lnTo>
                  <a:pt x="1809" y="946"/>
                </a:lnTo>
                <a:lnTo>
                  <a:pt x="1813" y="940"/>
                </a:lnTo>
                <a:lnTo>
                  <a:pt x="1818" y="939"/>
                </a:lnTo>
                <a:lnTo>
                  <a:pt x="1830" y="939"/>
                </a:lnTo>
                <a:lnTo>
                  <a:pt x="1831" y="936"/>
                </a:lnTo>
                <a:lnTo>
                  <a:pt x="1830" y="930"/>
                </a:lnTo>
                <a:lnTo>
                  <a:pt x="1831" y="927"/>
                </a:lnTo>
                <a:lnTo>
                  <a:pt x="1834" y="925"/>
                </a:lnTo>
                <a:lnTo>
                  <a:pt x="1843" y="922"/>
                </a:lnTo>
                <a:lnTo>
                  <a:pt x="1845" y="919"/>
                </a:lnTo>
                <a:lnTo>
                  <a:pt x="1840" y="911"/>
                </a:lnTo>
                <a:lnTo>
                  <a:pt x="1846" y="910"/>
                </a:lnTo>
                <a:lnTo>
                  <a:pt x="1852" y="904"/>
                </a:lnTo>
                <a:lnTo>
                  <a:pt x="1855" y="902"/>
                </a:lnTo>
                <a:lnTo>
                  <a:pt x="1861" y="902"/>
                </a:lnTo>
                <a:lnTo>
                  <a:pt x="1864" y="907"/>
                </a:lnTo>
                <a:lnTo>
                  <a:pt x="1866" y="913"/>
                </a:lnTo>
                <a:lnTo>
                  <a:pt x="1873" y="920"/>
                </a:lnTo>
                <a:lnTo>
                  <a:pt x="1881" y="922"/>
                </a:lnTo>
                <a:lnTo>
                  <a:pt x="1898" y="916"/>
                </a:lnTo>
                <a:lnTo>
                  <a:pt x="1901" y="913"/>
                </a:lnTo>
                <a:lnTo>
                  <a:pt x="1898" y="907"/>
                </a:lnTo>
                <a:lnTo>
                  <a:pt x="1901" y="902"/>
                </a:lnTo>
                <a:lnTo>
                  <a:pt x="1914" y="898"/>
                </a:lnTo>
                <a:lnTo>
                  <a:pt x="1919" y="893"/>
                </a:lnTo>
                <a:lnTo>
                  <a:pt x="1931" y="892"/>
                </a:lnTo>
                <a:lnTo>
                  <a:pt x="1937" y="884"/>
                </a:lnTo>
                <a:lnTo>
                  <a:pt x="1944" y="875"/>
                </a:lnTo>
                <a:lnTo>
                  <a:pt x="1953" y="869"/>
                </a:lnTo>
                <a:lnTo>
                  <a:pt x="1958" y="869"/>
                </a:lnTo>
                <a:lnTo>
                  <a:pt x="1962" y="867"/>
                </a:lnTo>
                <a:lnTo>
                  <a:pt x="1965" y="864"/>
                </a:lnTo>
                <a:lnTo>
                  <a:pt x="1981" y="845"/>
                </a:lnTo>
                <a:lnTo>
                  <a:pt x="1985" y="839"/>
                </a:lnTo>
                <a:lnTo>
                  <a:pt x="1985" y="824"/>
                </a:lnTo>
                <a:lnTo>
                  <a:pt x="1990" y="821"/>
                </a:lnTo>
                <a:lnTo>
                  <a:pt x="1993" y="816"/>
                </a:lnTo>
                <a:lnTo>
                  <a:pt x="1994" y="810"/>
                </a:lnTo>
                <a:lnTo>
                  <a:pt x="1996" y="808"/>
                </a:lnTo>
                <a:lnTo>
                  <a:pt x="2002" y="805"/>
                </a:lnTo>
                <a:lnTo>
                  <a:pt x="2008" y="805"/>
                </a:lnTo>
                <a:lnTo>
                  <a:pt x="2011" y="802"/>
                </a:lnTo>
                <a:lnTo>
                  <a:pt x="2012" y="798"/>
                </a:lnTo>
                <a:lnTo>
                  <a:pt x="2039" y="789"/>
                </a:lnTo>
                <a:lnTo>
                  <a:pt x="2062" y="772"/>
                </a:lnTo>
                <a:lnTo>
                  <a:pt x="2074" y="760"/>
                </a:lnTo>
                <a:lnTo>
                  <a:pt x="2083" y="757"/>
                </a:lnTo>
                <a:lnTo>
                  <a:pt x="2205" y="716"/>
                </a:lnTo>
                <a:lnTo>
                  <a:pt x="2229" y="699"/>
                </a:lnTo>
                <a:lnTo>
                  <a:pt x="2231" y="696"/>
                </a:lnTo>
                <a:lnTo>
                  <a:pt x="2231" y="692"/>
                </a:lnTo>
                <a:lnTo>
                  <a:pt x="2235" y="689"/>
                </a:lnTo>
                <a:lnTo>
                  <a:pt x="2240" y="695"/>
                </a:lnTo>
                <a:lnTo>
                  <a:pt x="2246" y="701"/>
                </a:lnTo>
                <a:lnTo>
                  <a:pt x="2254" y="707"/>
                </a:lnTo>
                <a:lnTo>
                  <a:pt x="2263" y="710"/>
                </a:lnTo>
                <a:lnTo>
                  <a:pt x="2270" y="710"/>
                </a:lnTo>
                <a:lnTo>
                  <a:pt x="2279" y="710"/>
                </a:lnTo>
                <a:lnTo>
                  <a:pt x="2287" y="705"/>
                </a:lnTo>
                <a:lnTo>
                  <a:pt x="2293" y="702"/>
                </a:lnTo>
                <a:lnTo>
                  <a:pt x="2297" y="698"/>
                </a:lnTo>
                <a:lnTo>
                  <a:pt x="2303" y="690"/>
                </a:lnTo>
                <a:lnTo>
                  <a:pt x="2306" y="683"/>
                </a:lnTo>
                <a:lnTo>
                  <a:pt x="2317" y="640"/>
                </a:lnTo>
                <a:lnTo>
                  <a:pt x="2318" y="636"/>
                </a:lnTo>
                <a:lnTo>
                  <a:pt x="2318" y="631"/>
                </a:lnTo>
                <a:lnTo>
                  <a:pt x="2323" y="631"/>
                </a:lnTo>
                <a:lnTo>
                  <a:pt x="2330" y="628"/>
                </a:lnTo>
                <a:lnTo>
                  <a:pt x="2336" y="625"/>
                </a:lnTo>
                <a:lnTo>
                  <a:pt x="2340" y="622"/>
                </a:lnTo>
                <a:lnTo>
                  <a:pt x="2349" y="607"/>
                </a:lnTo>
                <a:lnTo>
                  <a:pt x="2352" y="601"/>
                </a:lnTo>
                <a:lnTo>
                  <a:pt x="2355" y="596"/>
                </a:lnTo>
                <a:lnTo>
                  <a:pt x="2359" y="598"/>
                </a:lnTo>
                <a:lnTo>
                  <a:pt x="2377" y="616"/>
                </a:lnTo>
                <a:lnTo>
                  <a:pt x="2392" y="624"/>
                </a:lnTo>
                <a:lnTo>
                  <a:pt x="2398" y="625"/>
                </a:lnTo>
                <a:lnTo>
                  <a:pt x="2406" y="627"/>
                </a:lnTo>
                <a:lnTo>
                  <a:pt x="2415" y="627"/>
                </a:lnTo>
                <a:lnTo>
                  <a:pt x="2436" y="625"/>
                </a:lnTo>
                <a:lnTo>
                  <a:pt x="2483" y="627"/>
                </a:lnTo>
                <a:lnTo>
                  <a:pt x="2484" y="625"/>
                </a:lnTo>
                <a:lnTo>
                  <a:pt x="2486" y="625"/>
                </a:lnTo>
                <a:lnTo>
                  <a:pt x="2516" y="616"/>
                </a:lnTo>
                <a:lnTo>
                  <a:pt x="2527" y="613"/>
                </a:lnTo>
                <a:lnTo>
                  <a:pt x="2531" y="612"/>
                </a:lnTo>
                <a:lnTo>
                  <a:pt x="2539" y="610"/>
                </a:lnTo>
                <a:lnTo>
                  <a:pt x="2540" y="610"/>
                </a:lnTo>
                <a:lnTo>
                  <a:pt x="2542" y="610"/>
                </a:lnTo>
                <a:lnTo>
                  <a:pt x="2543" y="610"/>
                </a:lnTo>
                <a:lnTo>
                  <a:pt x="2543" y="612"/>
                </a:lnTo>
                <a:lnTo>
                  <a:pt x="2546" y="612"/>
                </a:lnTo>
                <a:lnTo>
                  <a:pt x="2555" y="621"/>
                </a:lnTo>
                <a:lnTo>
                  <a:pt x="2561" y="625"/>
                </a:lnTo>
                <a:lnTo>
                  <a:pt x="2567" y="633"/>
                </a:lnTo>
                <a:lnTo>
                  <a:pt x="2572" y="636"/>
                </a:lnTo>
                <a:lnTo>
                  <a:pt x="2579" y="642"/>
                </a:lnTo>
                <a:lnTo>
                  <a:pt x="2590" y="652"/>
                </a:lnTo>
                <a:lnTo>
                  <a:pt x="2599" y="663"/>
                </a:lnTo>
                <a:lnTo>
                  <a:pt x="2600" y="674"/>
                </a:lnTo>
                <a:lnTo>
                  <a:pt x="2649" y="651"/>
                </a:lnTo>
                <a:lnTo>
                  <a:pt x="2667" y="642"/>
                </a:lnTo>
                <a:lnTo>
                  <a:pt x="2670" y="640"/>
                </a:lnTo>
                <a:lnTo>
                  <a:pt x="2670" y="634"/>
                </a:lnTo>
                <a:lnTo>
                  <a:pt x="2671" y="622"/>
                </a:lnTo>
                <a:lnTo>
                  <a:pt x="2671" y="619"/>
                </a:lnTo>
                <a:lnTo>
                  <a:pt x="2673" y="615"/>
                </a:lnTo>
                <a:lnTo>
                  <a:pt x="2677" y="598"/>
                </a:lnTo>
                <a:lnTo>
                  <a:pt x="2680" y="590"/>
                </a:lnTo>
                <a:lnTo>
                  <a:pt x="2686" y="581"/>
                </a:lnTo>
                <a:lnTo>
                  <a:pt x="2774" y="609"/>
                </a:lnTo>
                <a:lnTo>
                  <a:pt x="2815" y="619"/>
                </a:lnTo>
                <a:lnTo>
                  <a:pt x="2845" y="627"/>
                </a:lnTo>
                <a:lnTo>
                  <a:pt x="2887" y="639"/>
                </a:lnTo>
                <a:lnTo>
                  <a:pt x="2920" y="616"/>
                </a:lnTo>
                <a:lnTo>
                  <a:pt x="2980" y="574"/>
                </a:lnTo>
                <a:lnTo>
                  <a:pt x="3045" y="571"/>
                </a:lnTo>
                <a:lnTo>
                  <a:pt x="3077" y="580"/>
                </a:lnTo>
                <a:lnTo>
                  <a:pt x="3107" y="577"/>
                </a:lnTo>
                <a:lnTo>
                  <a:pt x="3130" y="581"/>
                </a:lnTo>
                <a:lnTo>
                  <a:pt x="3140" y="518"/>
                </a:lnTo>
                <a:lnTo>
                  <a:pt x="3158" y="465"/>
                </a:lnTo>
                <a:lnTo>
                  <a:pt x="3190" y="383"/>
                </a:lnTo>
                <a:lnTo>
                  <a:pt x="3315" y="354"/>
                </a:lnTo>
                <a:lnTo>
                  <a:pt x="3371" y="330"/>
                </a:lnTo>
                <a:lnTo>
                  <a:pt x="3394" y="316"/>
                </a:lnTo>
                <a:lnTo>
                  <a:pt x="3466" y="295"/>
                </a:lnTo>
                <a:lnTo>
                  <a:pt x="3507" y="278"/>
                </a:lnTo>
                <a:lnTo>
                  <a:pt x="3567" y="251"/>
                </a:lnTo>
                <a:lnTo>
                  <a:pt x="3603" y="236"/>
                </a:lnTo>
                <a:lnTo>
                  <a:pt x="3646" y="221"/>
                </a:lnTo>
                <a:lnTo>
                  <a:pt x="3683" y="204"/>
                </a:lnTo>
                <a:lnTo>
                  <a:pt x="3694" y="200"/>
                </a:lnTo>
                <a:lnTo>
                  <a:pt x="3733" y="185"/>
                </a:lnTo>
                <a:lnTo>
                  <a:pt x="3786" y="171"/>
                </a:lnTo>
                <a:lnTo>
                  <a:pt x="3816" y="159"/>
                </a:lnTo>
                <a:lnTo>
                  <a:pt x="3858" y="132"/>
                </a:lnTo>
                <a:lnTo>
                  <a:pt x="3888" y="109"/>
                </a:lnTo>
                <a:lnTo>
                  <a:pt x="3923" y="89"/>
                </a:lnTo>
                <a:lnTo>
                  <a:pt x="3959" y="66"/>
                </a:lnTo>
                <a:lnTo>
                  <a:pt x="4009" y="45"/>
                </a:lnTo>
                <a:lnTo>
                  <a:pt x="4056" y="26"/>
                </a:lnTo>
                <a:lnTo>
                  <a:pt x="4097" y="7"/>
                </a:lnTo>
                <a:lnTo>
                  <a:pt x="4145" y="0"/>
                </a:lnTo>
                <a:lnTo>
                  <a:pt x="4161" y="68"/>
                </a:lnTo>
                <a:lnTo>
                  <a:pt x="4164" y="80"/>
                </a:lnTo>
                <a:lnTo>
                  <a:pt x="4175" y="119"/>
                </a:lnTo>
                <a:lnTo>
                  <a:pt x="4186" y="159"/>
                </a:lnTo>
                <a:lnTo>
                  <a:pt x="4175" y="204"/>
                </a:lnTo>
                <a:lnTo>
                  <a:pt x="4158" y="262"/>
                </a:lnTo>
                <a:lnTo>
                  <a:pt x="4216" y="381"/>
                </a:lnTo>
                <a:lnTo>
                  <a:pt x="4259" y="477"/>
                </a:lnTo>
                <a:lnTo>
                  <a:pt x="4296" y="549"/>
                </a:lnTo>
                <a:lnTo>
                  <a:pt x="4336" y="634"/>
                </a:lnTo>
                <a:lnTo>
                  <a:pt x="4347" y="678"/>
                </a:lnTo>
                <a:lnTo>
                  <a:pt x="4350" y="695"/>
                </a:lnTo>
                <a:lnTo>
                  <a:pt x="4329" y="734"/>
                </a:lnTo>
                <a:lnTo>
                  <a:pt x="4327" y="786"/>
                </a:lnTo>
                <a:lnTo>
                  <a:pt x="4401" y="766"/>
                </a:lnTo>
                <a:lnTo>
                  <a:pt x="4498" y="889"/>
                </a:lnTo>
                <a:lnTo>
                  <a:pt x="4579" y="814"/>
                </a:lnTo>
                <a:lnTo>
                  <a:pt x="4611" y="869"/>
                </a:lnTo>
                <a:lnTo>
                  <a:pt x="4627" y="928"/>
                </a:lnTo>
                <a:lnTo>
                  <a:pt x="4828" y="848"/>
                </a:lnTo>
                <a:lnTo>
                  <a:pt x="4953" y="827"/>
                </a:lnTo>
                <a:lnTo>
                  <a:pt x="4958" y="855"/>
                </a:lnTo>
                <a:lnTo>
                  <a:pt x="4959" y="872"/>
                </a:lnTo>
                <a:lnTo>
                  <a:pt x="4961" y="886"/>
                </a:lnTo>
                <a:lnTo>
                  <a:pt x="4974" y="881"/>
                </a:lnTo>
                <a:lnTo>
                  <a:pt x="5000" y="930"/>
                </a:lnTo>
                <a:lnTo>
                  <a:pt x="5006" y="930"/>
                </a:lnTo>
                <a:lnTo>
                  <a:pt x="5021" y="1022"/>
                </a:lnTo>
                <a:lnTo>
                  <a:pt x="5033" y="1087"/>
                </a:lnTo>
                <a:lnTo>
                  <a:pt x="5008" y="1087"/>
                </a:lnTo>
                <a:lnTo>
                  <a:pt x="4976" y="1095"/>
                </a:lnTo>
                <a:lnTo>
                  <a:pt x="4944" y="1105"/>
                </a:lnTo>
                <a:lnTo>
                  <a:pt x="4916" y="1126"/>
                </a:lnTo>
                <a:lnTo>
                  <a:pt x="4864" y="1128"/>
                </a:lnTo>
                <a:lnTo>
                  <a:pt x="4769" y="1184"/>
                </a:lnTo>
                <a:lnTo>
                  <a:pt x="4741" y="1198"/>
                </a:lnTo>
                <a:lnTo>
                  <a:pt x="4698" y="1217"/>
                </a:lnTo>
                <a:lnTo>
                  <a:pt x="4647" y="1238"/>
                </a:lnTo>
                <a:lnTo>
                  <a:pt x="4561" y="1238"/>
                </a:lnTo>
                <a:lnTo>
                  <a:pt x="4456" y="1260"/>
                </a:lnTo>
                <a:lnTo>
                  <a:pt x="4416" y="1284"/>
                </a:lnTo>
                <a:lnTo>
                  <a:pt x="4388" y="1346"/>
                </a:lnTo>
                <a:lnTo>
                  <a:pt x="4380" y="1360"/>
                </a:lnTo>
                <a:lnTo>
                  <a:pt x="4374" y="1375"/>
                </a:lnTo>
                <a:lnTo>
                  <a:pt x="4386" y="1407"/>
                </a:lnTo>
                <a:lnTo>
                  <a:pt x="4456" y="1611"/>
                </a:lnTo>
                <a:lnTo>
                  <a:pt x="4460" y="1623"/>
                </a:lnTo>
                <a:lnTo>
                  <a:pt x="4463" y="163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953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DFF0C-F6C2-51A4-021E-38A2EE47BA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95C2B-0354-9544-DA38-FDFB9D3D0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Zurich (Zürich) – Canton of Zurich</a:t>
            </a:r>
          </a:p>
        </p:txBody>
      </p:sp>
      <p:sp>
        <p:nvSpPr>
          <p:cNvPr id="67" name="Freeform 65">
            <a:extLst>
              <a:ext uri="{FF2B5EF4-FFF2-40B4-BE49-F238E27FC236}">
                <a16:creationId xmlns:a16="http://schemas.microsoft.com/office/drawing/2014/main" id="{03A19DEE-5F5B-8690-A0DF-3CC9A6F408C1}"/>
              </a:ext>
            </a:extLst>
          </p:cNvPr>
          <p:cNvSpPr>
            <a:spLocks/>
          </p:cNvSpPr>
          <p:nvPr/>
        </p:nvSpPr>
        <p:spPr bwMode="auto">
          <a:xfrm>
            <a:off x="827584" y="1275606"/>
            <a:ext cx="3623940" cy="3443606"/>
          </a:xfrm>
          <a:custGeom>
            <a:avLst/>
            <a:gdLst>
              <a:gd name="T0" fmla="*/ 1899 w 3778"/>
              <a:gd name="T1" fmla="*/ 3249 h 3590"/>
              <a:gd name="T2" fmla="*/ 1789 w 3778"/>
              <a:gd name="T3" fmla="*/ 3334 h 3590"/>
              <a:gd name="T4" fmla="*/ 1594 w 3778"/>
              <a:gd name="T5" fmla="*/ 3469 h 3590"/>
              <a:gd name="T6" fmla="*/ 1451 w 3778"/>
              <a:gd name="T7" fmla="*/ 3501 h 3590"/>
              <a:gd name="T8" fmla="*/ 1359 w 3778"/>
              <a:gd name="T9" fmla="*/ 3529 h 3590"/>
              <a:gd name="T10" fmla="*/ 1166 w 3778"/>
              <a:gd name="T11" fmla="*/ 3564 h 3590"/>
              <a:gd name="T12" fmla="*/ 1143 w 3778"/>
              <a:gd name="T13" fmla="*/ 3301 h 3590"/>
              <a:gd name="T14" fmla="*/ 1161 w 3778"/>
              <a:gd name="T15" fmla="*/ 3066 h 3590"/>
              <a:gd name="T16" fmla="*/ 1057 w 3778"/>
              <a:gd name="T17" fmla="*/ 2871 h 3590"/>
              <a:gd name="T18" fmla="*/ 1013 w 3778"/>
              <a:gd name="T19" fmla="*/ 2756 h 3590"/>
              <a:gd name="T20" fmla="*/ 887 w 3778"/>
              <a:gd name="T21" fmla="*/ 2622 h 3590"/>
              <a:gd name="T22" fmla="*/ 783 w 3778"/>
              <a:gd name="T23" fmla="*/ 2441 h 3590"/>
              <a:gd name="T24" fmla="*/ 482 w 3778"/>
              <a:gd name="T25" fmla="*/ 2291 h 3590"/>
              <a:gd name="T26" fmla="*/ 457 w 3778"/>
              <a:gd name="T27" fmla="*/ 1995 h 3590"/>
              <a:gd name="T28" fmla="*/ 9 w 3778"/>
              <a:gd name="T29" fmla="*/ 1740 h 3590"/>
              <a:gd name="T30" fmla="*/ 160 w 3778"/>
              <a:gd name="T31" fmla="*/ 1708 h 3590"/>
              <a:gd name="T32" fmla="*/ 214 w 3778"/>
              <a:gd name="T33" fmla="*/ 1638 h 3590"/>
              <a:gd name="T34" fmla="*/ 381 w 3778"/>
              <a:gd name="T35" fmla="*/ 1376 h 3590"/>
              <a:gd name="T36" fmla="*/ 401 w 3778"/>
              <a:gd name="T37" fmla="*/ 1261 h 3590"/>
              <a:gd name="T38" fmla="*/ 498 w 3778"/>
              <a:gd name="T39" fmla="*/ 1250 h 3590"/>
              <a:gd name="T40" fmla="*/ 461 w 3778"/>
              <a:gd name="T41" fmla="*/ 1002 h 3590"/>
              <a:gd name="T42" fmla="*/ 609 w 3778"/>
              <a:gd name="T43" fmla="*/ 807 h 3590"/>
              <a:gd name="T44" fmla="*/ 511 w 3778"/>
              <a:gd name="T45" fmla="*/ 763 h 3590"/>
              <a:gd name="T46" fmla="*/ 422 w 3778"/>
              <a:gd name="T47" fmla="*/ 658 h 3590"/>
              <a:gd name="T48" fmla="*/ 449 w 3778"/>
              <a:gd name="T49" fmla="*/ 614 h 3590"/>
              <a:gd name="T50" fmla="*/ 680 w 3778"/>
              <a:gd name="T51" fmla="*/ 422 h 3590"/>
              <a:gd name="T52" fmla="*/ 835 w 3778"/>
              <a:gd name="T53" fmla="*/ 386 h 3590"/>
              <a:gd name="T54" fmla="*/ 771 w 3778"/>
              <a:gd name="T55" fmla="*/ 236 h 3590"/>
              <a:gd name="T56" fmla="*/ 1303 w 3778"/>
              <a:gd name="T57" fmla="*/ 84 h 3590"/>
              <a:gd name="T58" fmla="*/ 1502 w 3778"/>
              <a:gd name="T59" fmla="*/ 87 h 3590"/>
              <a:gd name="T60" fmla="*/ 1841 w 3778"/>
              <a:gd name="T61" fmla="*/ 77 h 3590"/>
              <a:gd name="T62" fmla="*/ 2111 w 3778"/>
              <a:gd name="T63" fmla="*/ 87 h 3590"/>
              <a:gd name="T64" fmla="*/ 2237 w 3778"/>
              <a:gd name="T65" fmla="*/ 419 h 3590"/>
              <a:gd name="T66" fmla="*/ 2583 w 3778"/>
              <a:gd name="T67" fmla="*/ 466 h 3590"/>
              <a:gd name="T68" fmla="*/ 2648 w 3778"/>
              <a:gd name="T69" fmla="*/ 574 h 3590"/>
              <a:gd name="T70" fmla="*/ 3000 w 3778"/>
              <a:gd name="T71" fmla="*/ 828 h 3590"/>
              <a:gd name="T72" fmla="*/ 3087 w 3778"/>
              <a:gd name="T73" fmla="*/ 1172 h 3590"/>
              <a:gd name="T74" fmla="*/ 2918 w 3778"/>
              <a:gd name="T75" fmla="*/ 1293 h 3590"/>
              <a:gd name="T76" fmla="*/ 2899 w 3778"/>
              <a:gd name="T77" fmla="*/ 1387 h 3590"/>
              <a:gd name="T78" fmla="*/ 2956 w 3778"/>
              <a:gd name="T79" fmla="*/ 1419 h 3590"/>
              <a:gd name="T80" fmla="*/ 3033 w 3778"/>
              <a:gd name="T81" fmla="*/ 1579 h 3590"/>
              <a:gd name="T82" fmla="*/ 3158 w 3778"/>
              <a:gd name="T83" fmla="*/ 1755 h 3590"/>
              <a:gd name="T84" fmla="*/ 3274 w 3778"/>
              <a:gd name="T85" fmla="*/ 1947 h 3590"/>
              <a:gd name="T86" fmla="*/ 3363 w 3778"/>
              <a:gd name="T87" fmla="*/ 2039 h 3590"/>
              <a:gd name="T88" fmla="*/ 3518 w 3778"/>
              <a:gd name="T89" fmla="*/ 2064 h 3590"/>
              <a:gd name="T90" fmla="*/ 3595 w 3778"/>
              <a:gd name="T91" fmla="*/ 2115 h 3590"/>
              <a:gd name="T92" fmla="*/ 3573 w 3778"/>
              <a:gd name="T93" fmla="*/ 2154 h 3590"/>
              <a:gd name="T94" fmla="*/ 3657 w 3778"/>
              <a:gd name="T95" fmla="*/ 2274 h 3590"/>
              <a:gd name="T96" fmla="*/ 3695 w 3778"/>
              <a:gd name="T97" fmla="*/ 2394 h 3590"/>
              <a:gd name="T98" fmla="*/ 3754 w 3778"/>
              <a:gd name="T99" fmla="*/ 2492 h 3590"/>
              <a:gd name="T100" fmla="*/ 3623 w 3778"/>
              <a:gd name="T101" fmla="*/ 2489 h 3590"/>
              <a:gd name="T102" fmla="*/ 3543 w 3778"/>
              <a:gd name="T103" fmla="*/ 2494 h 3590"/>
              <a:gd name="T104" fmla="*/ 3484 w 3778"/>
              <a:gd name="T105" fmla="*/ 2501 h 3590"/>
              <a:gd name="T106" fmla="*/ 3404 w 3778"/>
              <a:gd name="T107" fmla="*/ 2519 h 3590"/>
              <a:gd name="T108" fmla="*/ 3319 w 3778"/>
              <a:gd name="T109" fmla="*/ 2535 h 3590"/>
              <a:gd name="T110" fmla="*/ 3279 w 3778"/>
              <a:gd name="T111" fmla="*/ 2604 h 3590"/>
              <a:gd name="T112" fmla="*/ 3191 w 3778"/>
              <a:gd name="T113" fmla="*/ 2577 h 3590"/>
              <a:gd name="T114" fmla="*/ 3111 w 3778"/>
              <a:gd name="T115" fmla="*/ 2578 h 3590"/>
              <a:gd name="T116" fmla="*/ 3042 w 3778"/>
              <a:gd name="T117" fmla="*/ 2536 h 3590"/>
              <a:gd name="T118" fmla="*/ 2959 w 3778"/>
              <a:gd name="T119" fmla="*/ 2541 h 3590"/>
              <a:gd name="T120" fmla="*/ 2867 w 3778"/>
              <a:gd name="T121" fmla="*/ 2613 h 3590"/>
              <a:gd name="T122" fmla="*/ 2514 w 3778"/>
              <a:gd name="T123" fmla="*/ 2742 h 3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778" h="3590">
                <a:moveTo>
                  <a:pt x="2482" y="2762"/>
                </a:moveTo>
                <a:lnTo>
                  <a:pt x="2265" y="2928"/>
                </a:lnTo>
                <a:lnTo>
                  <a:pt x="2031" y="3104"/>
                </a:lnTo>
                <a:lnTo>
                  <a:pt x="2016" y="3115"/>
                </a:lnTo>
                <a:lnTo>
                  <a:pt x="2012" y="3119"/>
                </a:lnTo>
                <a:lnTo>
                  <a:pt x="2010" y="3124"/>
                </a:lnTo>
                <a:lnTo>
                  <a:pt x="2006" y="3128"/>
                </a:lnTo>
                <a:lnTo>
                  <a:pt x="2003" y="3131"/>
                </a:lnTo>
                <a:lnTo>
                  <a:pt x="1991" y="3149"/>
                </a:lnTo>
                <a:lnTo>
                  <a:pt x="1989" y="3152"/>
                </a:lnTo>
                <a:lnTo>
                  <a:pt x="1988" y="3154"/>
                </a:lnTo>
                <a:lnTo>
                  <a:pt x="1979" y="3148"/>
                </a:lnTo>
                <a:lnTo>
                  <a:pt x="1977" y="3155"/>
                </a:lnTo>
                <a:lnTo>
                  <a:pt x="1980" y="3158"/>
                </a:lnTo>
                <a:lnTo>
                  <a:pt x="1982" y="3160"/>
                </a:lnTo>
                <a:lnTo>
                  <a:pt x="1964" y="3187"/>
                </a:lnTo>
                <a:lnTo>
                  <a:pt x="1962" y="3187"/>
                </a:lnTo>
                <a:lnTo>
                  <a:pt x="1961" y="3187"/>
                </a:lnTo>
                <a:lnTo>
                  <a:pt x="1959" y="3189"/>
                </a:lnTo>
                <a:lnTo>
                  <a:pt x="1957" y="3190"/>
                </a:lnTo>
                <a:lnTo>
                  <a:pt x="1950" y="3205"/>
                </a:lnTo>
                <a:lnTo>
                  <a:pt x="1948" y="3208"/>
                </a:lnTo>
                <a:lnTo>
                  <a:pt x="1945" y="3210"/>
                </a:lnTo>
                <a:lnTo>
                  <a:pt x="1942" y="3213"/>
                </a:lnTo>
                <a:lnTo>
                  <a:pt x="1935" y="3218"/>
                </a:lnTo>
                <a:lnTo>
                  <a:pt x="1927" y="3224"/>
                </a:lnTo>
                <a:lnTo>
                  <a:pt x="1920" y="3230"/>
                </a:lnTo>
                <a:lnTo>
                  <a:pt x="1917" y="3233"/>
                </a:lnTo>
                <a:lnTo>
                  <a:pt x="1912" y="3236"/>
                </a:lnTo>
                <a:lnTo>
                  <a:pt x="1908" y="3239"/>
                </a:lnTo>
                <a:lnTo>
                  <a:pt x="1903" y="3246"/>
                </a:lnTo>
                <a:lnTo>
                  <a:pt x="1899" y="3249"/>
                </a:lnTo>
                <a:lnTo>
                  <a:pt x="1899" y="3252"/>
                </a:lnTo>
                <a:lnTo>
                  <a:pt x="1899" y="3254"/>
                </a:lnTo>
                <a:lnTo>
                  <a:pt x="1899" y="3258"/>
                </a:lnTo>
                <a:lnTo>
                  <a:pt x="1899" y="3260"/>
                </a:lnTo>
                <a:lnTo>
                  <a:pt x="1897" y="3261"/>
                </a:lnTo>
                <a:lnTo>
                  <a:pt x="1897" y="3263"/>
                </a:lnTo>
                <a:lnTo>
                  <a:pt x="1896" y="3264"/>
                </a:lnTo>
                <a:lnTo>
                  <a:pt x="1894" y="3264"/>
                </a:lnTo>
                <a:lnTo>
                  <a:pt x="1894" y="3267"/>
                </a:lnTo>
                <a:lnTo>
                  <a:pt x="1888" y="3271"/>
                </a:lnTo>
                <a:lnTo>
                  <a:pt x="1885" y="3271"/>
                </a:lnTo>
                <a:lnTo>
                  <a:pt x="1882" y="3272"/>
                </a:lnTo>
                <a:lnTo>
                  <a:pt x="1878" y="3272"/>
                </a:lnTo>
                <a:lnTo>
                  <a:pt x="1870" y="3274"/>
                </a:lnTo>
                <a:lnTo>
                  <a:pt x="1855" y="3274"/>
                </a:lnTo>
                <a:lnTo>
                  <a:pt x="1850" y="3275"/>
                </a:lnTo>
                <a:lnTo>
                  <a:pt x="1843" y="3275"/>
                </a:lnTo>
                <a:lnTo>
                  <a:pt x="1835" y="3277"/>
                </a:lnTo>
                <a:lnTo>
                  <a:pt x="1828" y="3280"/>
                </a:lnTo>
                <a:lnTo>
                  <a:pt x="1820" y="3281"/>
                </a:lnTo>
                <a:lnTo>
                  <a:pt x="1805" y="3289"/>
                </a:lnTo>
                <a:lnTo>
                  <a:pt x="1802" y="3290"/>
                </a:lnTo>
                <a:lnTo>
                  <a:pt x="1801" y="3290"/>
                </a:lnTo>
                <a:lnTo>
                  <a:pt x="1799" y="3292"/>
                </a:lnTo>
                <a:lnTo>
                  <a:pt x="1801" y="3293"/>
                </a:lnTo>
                <a:lnTo>
                  <a:pt x="1798" y="3296"/>
                </a:lnTo>
                <a:lnTo>
                  <a:pt x="1796" y="3299"/>
                </a:lnTo>
                <a:lnTo>
                  <a:pt x="1796" y="3305"/>
                </a:lnTo>
                <a:lnTo>
                  <a:pt x="1796" y="3307"/>
                </a:lnTo>
                <a:lnTo>
                  <a:pt x="1795" y="3319"/>
                </a:lnTo>
                <a:lnTo>
                  <a:pt x="1793" y="3324"/>
                </a:lnTo>
                <a:lnTo>
                  <a:pt x="1789" y="3334"/>
                </a:lnTo>
                <a:lnTo>
                  <a:pt x="1784" y="3342"/>
                </a:lnTo>
                <a:lnTo>
                  <a:pt x="1757" y="3346"/>
                </a:lnTo>
                <a:lnTo>
                  <a:pt x="1757" y="3373"/>
                </a:lnTo>
                <a:lnTo>
                  <a:pt x="1751" y="3373"/>
                </a:lnTo>
                <a:lnTo>
                  <a:pt x="1742" y="3370"/>
                </a:lnTo>
                <a:lnTo>
                  <a:pt x="1739" y="3370"/>
                </a:lnTo>
                <a:lnTo>
                  <a:pt x="1733" y="3372"/>
                </a:lnTo>
                <a:lnTo>
                  <a:pt x="1724" y="3375"/>
                </a:lnTo>
                <a:lnTo>
                  <a:pt x="1722" y="3386"/>
                </a:lnTo>
                <a:lnTo>
                  <a:pt x="1722" y="3389"/>
                </a:lnTo>
                <a:lnTo>
                  <a:pt x="1721" y="3392"/>
                </a:lnTo>
                <a:lnTo>
                  <a:pt x="1712" y="3390"/>
                </a:lnTo>
                <a:lnTo>
                  <a:pt x="1713" y="3398"/>
                </a:lnTo>
                <a:lnTo>
                  <a:pt x="1674" y="3396"/>
                </a:lnTo>
                <a:lnTo>
                  <a:pt x="1671" y="3410"/>
                </a:lnTo>
                <a:lnTo>
                  <a:pt x="1642" y="3401"/>
                </a:lnTo>
                <a:lnTo>
                  <a:pt x="1641" y="3405"/>
                </a:lnTo>
                <a:lnTo>
                  <a:pt x="1641" y="3416"/>
                </a:lnTo>
                <a:lnTo>
                  <a:pt x="1639" y="3417"/>
                </a:lnTo>
                <a:lnTo>
                  <a:pt x="1641" y="3417"/>
                </a:lnTo>
                <a:lnTo>
                  <a:pt x="1641" y="3422"/>
                </a:lnTo>
                <a:lnTo>
                  <a:pt x="1641" y="3430"/>
                </a:lnTo>
                <a:lnTo>
                  <a:pt x="1641" y="3439"/>
                </a:lnTo>
                <a:lnTo>
                  <a:pt x="1639" y="3440"/>
                </a:lnTo>
                <a:lnTo>
                  <a:pt x="1638" y="3446"/>
                </a:lnTo>
                <a:lnTo>
                  <a:pt x="1633" y="3454"/>
                </a:lnTo>
                <a:lnTo>
                  <a:pt x="1632" y="3461"/>
                </a:lnTo>
                <a:lnTo>
                  <a:pt x="1626" y="3458"/>
                </a:lnTo>
                <a:lnTo>
                  <a:pt x="1617" y="3455"/>
                </a:lnTo>
                <a:lnTo>
                  <a:pt x="1608" y="3455"/>
                </a:lnTo>
                <a:lnTo>
                  <a:pt x="1593" y="3455"/>
                </a:lnTo>
                <a:lnTo>
                  <a:pt x="1594" y="3469"/>
                </a:lnTo>
                <a:lnTo>
                  <a:pt x="1570" y="3469"/>
                </a:lnTo>
                <a:lnTo>
                  <a:pt x="1561" y="3469"/>
                </a:lnTo>
                <a:lnTo>
                  <a:pt x="1550" y="3466"/>
                </a:lnTo>
                <a:lnTo>
                  <a:pt x="1538" y="3467"/>
                </a:lnTo>
                <a:lnTo>
                  <a:pt x="1529" y="3469"/>
                </a:lnTo>
                <a:lnTo>
                  <a:pt x="1525" y="3472"/>
                </a:lnTo>
                <a:lnTo>
                  <a:pt x="1523" y="3473"/>
                </a:lnTo>
                <a:lnTo>
                  <a:pt x="1522" y="3473"/>
                </a:lnTo>
                <a:lnTo>
                  <a:pt x="1519" y="3476"/>
                </a:lnTo>
                <a:lnTo>
                  <a:pt x="1519" y="3478"/>
                </a:lnTo>
                <a:lnTo>
                  <a:pt x="1517" y="3478"/>
                </a:lnTo>
                <a:lnTo>
                  <a:pt x="1513" y="3481"/>
                </a:lnTo>
                <a:lnTo>
                  <a:pt x="1511" y="3483"/>
                </a:lnTo>
                <a:lnTo>
                  <a:pt x="1511" y="3484"/>
                </a:lnTo>
                <a:lnTo>
                  <a:pt x="1507" y="3490"/>
                </a:lnTo>
                <a:lnTo>
                  <a:pt x="1505" y="3492"/>
                </a:lnTo>
                <a:lnTo>
                  <a:pt x="1504" y="3493"/>
                </a:lnTo>
                <a:lnTo>
                  <a:pt x="1502" y="3493"/>
                </a:lnTo>
                <a:lnTo>
                  <a:pt x="1487" y="3495"/>
                </a:lnTo>
                <a:lnTo>
                  <a:pt x="1484" y="3495"/>
                </a:lnTo>
                <a:lnTo>
                  <a:pt x="1482" y="3495"/>
                </a:lnTo>
                <a:lnTo>
                  <a:pt x="1479" y="3496"/>
                </a:lnTo>
                <a:lnTo>
                  <a:pt x="1476" y="3496"/>
                </a:lnTo>
                <a:lnTo>
                  <a:pt x="1475" y="3496"/>
                </a:lnTo>
                <a:lnTo>
                  <a:pt x="1473" y="3496"/>
                </a:lnTo>
                <a:lnTo>
                  <a:pt x="1472" y="3496"/>
                </a:lnTo>
                <a:lnTo>
                  <a:pt x="1466" y="3496"/>
                </a:lnTo>
                <a:lnTo>
                  <a:pt x="1461" y="3495"/>
                </a:lnTo>
                <a:lnTo>
                  <a:pt x="1458" y="3495"/>
                </a:lnTo>
                <a:lnTo>
                  <a:pt x="1457" y="3496"/>
                </a:lnTo>
                <a:lnTo>
                  <a:pt x="1455" y="3496"/>
                </a:lnTo>
                <a:lnTo>
                  <a:pt x="1451" y="3501"/>
                </a:lnTo>
                <a:lnTo>
                  <a:pt x="1446" y="3504"/>
                </a:lnTo>
                <a:lnTo>
                  <a:pt x="1445" y="3505"/>
                </a:lnTo>
                <a:lnTo>
                  <a:pt x="1443" y="3507"/>
                </a:lnTo>
                <a:lnTo>
                  <a:pt x="1442" y="3508"/>
                </a:lnTo>
                <a:lnTo>
                  <a:pt x="1440" y="3508"/>
                </a:lnTo>
                <a:lnTo>
                  <a:pt x="1439" y="3510"/>
                </a:lnTo>
                <a:lnTo>
                  <a:pt x="1437" y="3510"/>
                </a:lnTo>
                <a:lnTo>
                  <a:pt x="1418" y="3505"/>
                </a:lnTo>
                <a:lnTo>
                  <a:pt x="1416" y="3505"/>
                </a:lnTo>
                <a:lnTo>
                  <a:pt x="1413" y="3504"/>
                </a:lnTo>
                <a:lnTo>
                  <a:pt x="1410" y="3504"/>
                </a:lnTo>
                <a:lnTo>
                  <a:pt x="1407" y="3504"/>
                </a:lnTo>
                <a:lnTo>
                  <a:pt x="1406" y="3504"/>
                </a:lnTo>
                <a:lnTo>
                  <a:pt x="1404" y="3504"/>
                </a:lnTo>
                <a:lnTo>
                  <a:pt x="1402" y="3504"/>
                </a:lnTo>
                <a:lnTo>
                  <a:pt x="1401" y="3505"/>
                </a:lnTo>
                <a:lnTo>
                  <a:pt x="1399" y="3505"/>
                </a:lnTo>
                <a:lnTo>
                  <a:pt x="1398" y="3505"/>
                </a:lnTo>
                <a:lnTo>
                  <a:pt x="1398" y="3507"/>
                </a:lnTo>
                <a:lnTo>
                  <a:pt x="1396" y="3507"/>
                </a:lnTo>
                <a:lnTo>
                  <a:pt x="1396" y="3508"/>
                </a:lnTo>
                <a:lnTo>
                  <a:pt x="1395" y="3508"/>
                </a:lnTo>
                <a:lnTo>
                  <a:pt x="1393" y="3508"/>
                </a:lnTo>
                <a:lnTo>
                  <a:pt x="1392" y="3508"/>
                </a:lnTo>
                <a:lnTo>
                  <a:pt x="1387" y="3513"/>
                </a:lnTo>
                <a:lnTo>
                  <a:pt x="1386" y="3514"/>
                </a:lnTo>
                <a:lnTo>
                  <a:pt x="1383" y="3517"/>
                </a:lnTo>
                <a:lnTo>
                  <a:pt x="1380" y="3522"/>
                </a:lnTo>
                <a:lnTo>
                  <a:pt x="1375" y="3525"/>
                </a:lnTo>
                <a:lnTo>
                  <a:pt x="1372" y="3526"/>
                </a:lnTo>
                <a:lnTo>
                  <a:pt x="1369" y="3526"/>
                </a:lnTo>
                <a:lnTo>
                  <a:pt x="1359" y="3529"/>
                </a:lnTo>
                <a:lnTo>
                  <a:pt x="1345" y="3531"/>
                </a:lnTo>
                <a:lnTo>
                  <a:pt x="1336" y="3532"/>
                </a:lnTo>
                <a:lnTo>
                  <a:pt x="1332" y="3532"/>
                </a:lnTo>
                <a:lnTo>
                  <a:pt x="1330" y="3543"/>
                </a:lnTo>
                <a:lnTo>
                  <a:pt x="1327" y="3543"/>
                </a:lnTo>
                <a:lnTo>
                  <a:pt x="1315" y="3542"/>
                </a:lnTo>
                <a:lnTo>
                  <a:pt x="1312" y="3540"/>
                </a:lnTo>
                <a:lnTo>
                  <a:pt x="1303" y="3534"/>
                </a:lnTo>
                <a:lnTo>
                  <a:pt x="1300" y="3532"/>
                </a:lnTo>
                <a:lnTo>
                  <a:pt x="1295" y="3532"/>
                </a:lnTo>
                <a:lnTo>
                  <a:pt x="1289" y="3537"/>
                </a:lnTo>
                <a:lnTo>
                  <a:pt x="1289" y="3539"/>
                </a:lnTo>
                <a:lnTo>
                  <a:pt x="1285" y="3542"/>
                </a:lnTo>
                <a:lnTo>
                  <a:pt x="1279" y="3543"/>
                </a:lnTo>
                <a:lnTo>
                  <a:pt x="1271" y="3545"/>
                </a:lnTo>
                <a:lnTo>
                  <a:pt x="1250" y="3551"/>
                </a:lnTo>
                <a:lnTo>
                  <a:pt x="1241" y="3552"/>
                </a:lnTo>
                <a:lnTo>
                  <a:pt x="1229" y="3560"/>
                </a:lnTo>
                <a:lnTo>
                  <a:pt x="1223" y="3567"/>
                </a:lnTo>
                <a:lnTo>
                  <a:pt x="1220" y="3573"/>
                </a:lnTo>
                <a:lnTo>
                  <a:pt x="1212" y="3579"/>
                </a:lnTo>
                <a:lnTo>
                  <a:pt x="1208" y="3582"/>
                </a:lnTo>
                <a:lnTo>
                  <a:pt x="1205" y="3584"/>
                </a:lnTo>
                <a:lnTo>
                  <a:pt x="1200" y="3587"/>
                </a:lnTo>
                <a:lnTo>
                  <a:pt x="1196" y="3590"/>
                </a:lnTo>
                <a:lnTo>
                  <a:pt x="1194" y="3587"/>
                </a:lnTo>
                <a:lnTo>
                  <a:pt x="1188" y="3585"/>
                </a:lnTo>
                <a:lnTo>
                  <a:pt x="1179" y="3581"/>
                </a:lnTo>
                <a:lnTo>
                  <a:pt x="1176" y="3572"/>
                </a:lnTo>
                <a:lnTo>
                  <a:pt x="1173" y="3570"/>
                </a:lnTo>
                <a:lnTo>
                  <a:pt x="1169" y="3569"/>
                </a:lnTo>
                <a:lnTo>
                  <a:pt x="1166" y="3564"/>
                </a:lnTo>
                <a:lnTo>
                  <a:pt x="1160" y="3557"/>
                </a:lnTo>
                <a:lnTo>
                  <a:pt x="1157" y="3549"/>
                </a:lnTo>
                <a:lnTo>
                  <a:pt x="1154" y="3546"/>
                </a:lnTo>
                <a:lnTo>
                  <a:pt x="1149" y="3536"/>
                </a:lnTo>
                <a:lnTo>
                  <a:pt x="1148" y="3520"/>
                </a:lnTo>
                <a:lnTo>
                  <a:pt x="1148" y="3517"/>
                </a:lnTo>
                <a:lnTo>
                  <a:pt x="1145" y="3513"/>
                </a:lnTo>
                <a:lnTo>
                  <a:pt x="1140" y="3511"/>
                </a:lnTo>
                <a:lnTo>
                  <a:pt x="1142" y="3504"/>
                </a:lnTo>
                <a:lnTo>
                  <a:pt x="1143" y="3495"/>
                </a:lnTo>
                <a:lnTo>
                  <a:pt x="1143" y="3483"/>
                </a:lnTo>
                <a:lnTo>
                  <a:pt x="1142" y="3469"/>
                </a:lnTo>
                <a:lnTo>
                  <a:pt x="1143" y="3466"/>
                </a:lnTo>
                <a:lnTo>
                  <a:pt x="1142" y="3463"/>
                </a:lnTo>
                <a:lnTo>
                  <a:pt x="1142" y="3457"/>
                </a:lnTo>
                <a:lnTo>
                  <a:pt x="1145" y="3446"/>
                </a:lnTo>
                <a:lnTo>
                  <a:pt x="1145" y="3440"/>
                </a:lnTo>
                <a:lnTo>
                  <a:pt x="1146" y="3430"/>
                </a:lnTo>
                <a:lnTo>
                  <a:pt x="1148" y="3411"/>
                </a:lnTo>
                <a:lnTo>
                  <a:pt x="1151" y="3407"/>
                </a:lnTo>
                <a:lnTo>
                  <a:pt x="1152" y="3402"/>
                </a:lnTo>
                <a:lnTo>
                  <a:pt x="1157" y="3398"/>
                </a:lnTo>
                <a:lnTo>
                  <a:pt x="1158" y="3393"/>
                </a:lnTo>
                <a:lnTo>
                  <a:pt x="1158" y="3389"/>
                </a:lnTo>
                <a:lnTo>
                  <a:pt x="1158" y="3375"/>
                </a:lnTo>
                <a:lnTo>
                  <a:pt x="1160" y="3370"/>
                </a:lnTo>
                <a:lnTo>
                  <a:pt x="1160" y="3367"/>
                </a:lnTo>
                <a:lnTo>
                  <a:pt x="1163" y="3364"/>
                </a:lnTo>
                <a:lnTo>
                  <a:pt x="1166" y="3358"/>
                </a:lnTo>
                <a:lnTo>
                  <a:pt x="1154" y="3320"/>
                </a:lnTo>
                <a:lnTo>
                  <a:pt x="1155" y="3314"/>
                </a:lnTo>
                <a:lnTo>
                  <a:pt x="1143" y="3301"/>
                </a:lnTo>
                <a:lnTo>
                  <a:pt x="1140" y="3290"/>
                </a:lnTo>
                <a:lnTo>
                  <a:pt x="1142" y="3283"/>
                </a:lnTo>
                <a:lnTo>
                  <a:pt x="1143" y="3267"/>
                </a:lnTo>
                <a:lnTo>
                  <a:pt x="1140" y="3260"/>
                </a:lnTo>
                <a:lnTo>
                  <a:pt x="1137" y="3249"/>
                </a:lnTo>
                <a:lnTo>
                  <a:pt x="1140" y="3240"/>
                </a:lnTo>
                <a:lnTo>
                  <a:pt x="1145" y="3233"/>
                </a:lnTo>
                <a:lnTo>
                  <a:pt x="1148" y="3227"/>
                </a:lnTo>
                <a:lnTo>
                  <a:pt x="1140" y="3221"/>
                </a:lnTo>
                <a:lnTo>
                  <a:pt x="1140" y="3214"/>
                </a:lnTo>
                <a:lnTo>
                  <a:pt x="1143" y="3208"/>
                </a:lnTo>
                <a:lnTo>
                  <a:pt x="1146" y="3202"/>
                </a:lnTo>
                <a:lnTo>
                  <a:pt x="1152" y="3196"/>
                </a:lnTo>
                <a:lnTo>
                  <a:pt x="1158" y="3192"/>
                </a:lnTo>
                <a:lnTo>
                  <a:pt x="1164" y="3189"/>
                </a:lnTo>
                <a:lnTo>
                  <a:pt x="1166" y="3184"/>
                </a:lnTo>
                <a:lnTo>
                  <a:pt x="1170" y="3169"/>
                </a:lnTo>
                <a:lnTo>
                  <a:pt x="1167" y="3168"/>
                </a:lnTo>
                <a:lnTo>
                  <a:pt x="1163" y="3161"/>
                </a:lnTo>
                <a:lnTo>
                  <a:pt x="1161" y="3155"/>
                </a:lnTo>
                <a:lnTo>
                  <a:pt x="1157" y="3145"/>
                </a:lnTo>
                <a:lnTo>
                  <a:pt x="1157" y="3133"/>
                </a:lnTo>
                <a:lnTo>
                  <a:pt x="1155" y="3125"/>
                </a:lnTo>
                <a:lnTo>
                  <a:pt x="1157" y="3113"/>
                </a:lnTo>
                <a:lnTo>
                  <a:pt x="1158" y="3099"/>
                </a:lnTo>
                <a:lnTo>
                  <a:pt x="1161" y="3092"/>
                </a:lnTo>
                <a:lnTo>
                  <a:pt x="1164" y="3084"/>
                </a:lnTo>
                <a:lnTo>
                  <a:pt x="1164" y="3083"/>
                </a:lnTo>
                <a:lnTo>
                  <a:pt x="1164" y="3080"/>
                </a:lnTo>
                <a:lnTo>
                  <a:pt x="1164" y="3075"/>
                </a:lnTo>
                <a:lnTo>
                  <a:pt x="1163" y="3071"/>
                </a:lnTo>
                <a:lnTo>
                  <a:pt x="1161" y="3066"/>
                </a:lnTo>
                <a:lnTo>
                  <a:pt x="1160" y="3063"/>
                </a:lnTo>
                <a:lnTo>
                  <a:pt x="1158" y="3059"/>
                </a:lnTo>
                <a:lnTo>
                  <a:pt x="1155" y="3055"/>
                </a:lnTo>
                <a:lnTo>
                  <a:pt x="1148" y="3045"/>
                </a:lnTo>
                <a:lnTo>
                  <a:pt x="1143" y="3040"/>
                </a:lnTo>
                <a:lnTo>
                  <a:pt x="1128" y="3027"/>
                </a:lnTo>
                <a:lnTo>
                  <a:pt x="1126" y="3024"/>
                </a:lnTo>
                <a:lnTo>
                  <a:pt x="1125" y="3022"/>
                </a:lnTo>
                <a:lnTo>
                  <a:pt x="1120" y="3015"/>
                </a:lnTo>
                <a:lnTo>
                  <a:pt x="1116" y="3010"/>
                </a:lnTo>
                <a:lnTo>
                  <a:pt x="1107" y="2996"/>
                </a:lnTo>
                <a:lnTo>
                  <a:pt x="1104" y="2992"/>
                </a:lnTo>
                <a:lnTo>
                  <a:pt x="1096" y="2983"/>
                </a:lnTo>
                <a:lnTo>
                  <a:pt x="1095" y="2981"/>
                </a:lnTo>
                <a:lnTo>
                  <a:pt x="1093" y="2978"/>
                </a:lnTo>
                <a:lnTo>
                  <a:pt x="1086" y="2951"/>
                </a:lnTo>
                <a:lnTo>
                  <a:pt x="1084" y="2945"/>
                </a:lnTo>
                <a:lnTo>
                  <a:pt x="1084" y="2940"/>
                </a:lnTo>
                <a:lnTo>
                  <a:pt x="1080" y="2924"/>
                </a:lnTo>
                <a:lnTo>
                  <a:pt x="1078" y="2918"/>
                </a:lnTo>
                <a:lnTo>
                  <a:pt x="1075" y="2913"/>
                </a:lnTo>
                <a:lnTo>
                  <a:pt x="1074" y="2910"/>
                </a:lnTo>
                <a:lnTo>
                  <a:pt x="1071" y="2907"/>
                </a:lnTo>
                <a:lnTo>
                  <a:pt x="1068" y="2904"/>
                </a:lnTo>
                <a:lnTo>
                  <a:pt x="1060" y="2900"/>
                </a:lnTo>
                <a:lnTo>
                  <a:pt x="1059" y="2898"/>
                </a:lnTo>
                <a:lnTo>
                  <a:pt x="1057" y="2896"/>
                </a:lnTo>
                <a:lnTo>
                  <a:pt x="1056" y="2893"/>
                </a:lnTo>
                <a:lnTo>
                  <a:pt x="1056" y="2892"/>
                </a:lnTo>
                <a:lnTo>
                  <a:pt x="1056" y="2883"/>
                </a:lnTo>
                <a:lnTo>
                  <a:pt x="1056" y="2877"/>
                </a:lnTo>
                <a:lnTo>
                  <a:pt x="1057" y="2871"/>
                </a:lnTo>
                <a:lnTo>
                  <a:pt x="1057" y="2869"/>
                </a:lnTo>
                <a:lnTo>
                  <a:pt x="1059" y="2868"/>
                </a:lnTo>
                <a:lnTo>
                  <a:pt x="1060" y="2866"/>
                </a:lnTo>
                <a:lnTo>
                  <a:pt x="1071" y="2859"/>
                </a:lnTo>
                <a:lnTo>
                  <a:pt x="1074" y="2857"/>
                </a:lnTo>
                <a:lnTo>
                  <a:pt x="1075" y="2857"/>
                </a:lnTo>
                <a:lnTo>
                  <a:pt x="1077" y="2853"/>
                </a:lnTo>
                <a:lnTo>
                  <a:pt x="1078" y="2850"/>
                </a:lnTo>
                <a:lnTo>
                  <a:pt x="1078" y="2842"/>
                </a:lnTo>
                <a:lnTo>
                  <a:pt x="1080" y="2839"/>
                </a:lnTo>
                <a:lnTo>
                  <a:pt x="1080" y="2836"/>
                </a:lnTo>
                <a:lnTo>
                  <a:pt x="1080" y="2828"/>
                </a:lnTo>
                <a:lnTo>
                  <a:pt x="1078" y="2825"/>
                </a:lnTo>
                <a:lnTo>
                  <a:pt x="1074" y="2815"/>
                </a:lnTo>
                <a:lnTo>
                  <a:pt x="1069" y="2809"/>
                </a:lnTo>
                <a:lnTo>
                  <a:pt x="1065" y="2804"/>
                </a:lnTo>
                <a:lnTo>
                  <a:pt x="1062" y="2800"/>
                </a:lnTo>
                <a:lnTo>
                  <a:pt x="1060" y="2798"/>
                </a:lnTo>
                <a:lnTo>
                  <a:pt x="1051" y="2786"/>
                </a:lnTo>
                <a:lnTo>
                  <a:pt x="1041" y="2768"/>
                </a:lnTo>
                <a:lnTo>
                  <a:pt x="1039" y="2768"/>
                </a:lnTo>
                <a:lnTo>
                  <a:pt x="1031" y="2763"/>
                </a:lnTo>
                <a:lnTo>
                  <a:pt x="1030" y="2762"/>
                </a:lnTo>
                <a:lnTo>
                  <a:pt x="1025" y="2759"/>
                </a:lnTo>
                <a:lnTo>
                  <a:pt x="1024" y="2757"/>
                </a:lnTo>
                <a:lnTo>
                  <a:pt x="1022" y="2757"/>
                </a:lnTo>
                <a:lnTo>
                  <a:pt x="1021" y="2757"/>
                </a:lnTo>
                <a:lnTo>
                  <a:pt x="1019" y="2757"/>
                </a:lnTo>
                <a:lnTo>
                  <a:pt x="1018" y="2757"/>
                </a:lnTo>
                <a:lnTo>
                  <a:pt x="1016" y="2757"/>
                </a:lnTo>
                <a:lnTo>
                  <a:pt x="1015" y="2756"/>
                </a:lnTo>
                <a:lnTo>
                  <a:pt x="1013" y="2756"/>
                </a:lnTo>
                <a:lnTo>
                  <a:pt x="1013" y="2754"/>
                </a:lnTo>
                <a:lnTo>
                  <a:pt x="1012" y="2754"/>
                </a:lnTo>
                <a:lnTo>
                  <a:pt x="1012" y="2753"/>
                </a:lnTo>
                <a:lnTo>
                  <a:pt x="1010" y="2751"/>
                </a:lnTo>
                <a:lnTo>
                  <a:pt x="1010" y="2750"/>
                </a:lnTo>
                <a:lnTo>
                  <a:pt x="1010" y="2745"/>
                </a:lnTo>
                <a:lnTo>
                  <a:pt x="1009" y="2742"/>
                </a:lnTo>
                <a:lnTo>
                  <a:pt x="1009" y="2739"/>
                </a:lnTo>
                <a:lnTo>
                  <a:pt x="1007" y="2737"/>
                </a:lnTo>
                <a:lnTo>
                  <a:pt x="1006" y="2736"/>
                </a:lnTo>
                <a:lnTo>
                  <a:pt x="1004" y="2734"/>
                </a:lnTo>
                <a:lnTo>
                  <a:pt x="1003" y="2733"/>
                </a:lnTo>
                <a:lnTo>
                  <a:pt x="998" y="2730"/>
                </a:lnTo>
                <a:lnTo>
                  <a:pt x="994" y="2727"/>
                </a:lnTo>
                <a:lnTo>
                  <a:pt x="983" y="2722"/>
                </a:lnTo>
                <a:lnTo>
                  <a:pt x="982" y="2721"/>
                </a:lnTo>
                <a:lnTo>
                  <a:pt x="980" y="2721"/>
                </a:lnTo>
                <a:lnTo>
                  <a:pt x="980" y="2719"/>
                </a:lnTo>
                <a:lnTo>
                  <a:pt x="977" y="2718"/>
                </a:lnTo>
                <a:lnTo>
                  <a:pt x="965" y="2713"/>
                </a:lnTo>
                <a:lnTo>
                  <a:pt x="949" y="2677"/>
                </a:lnTo>
                <a:lnTo>
                  <a:pt x="947" y="2675"/>
                </a:lnTo>
                <a:lnTo>
                  <a:pt x="946" y="2674"/>
                </a:lnTo>
                <a:lnTo>
                  <a:pt x="935" y="2671"/>
                </a:lnTo>
                <a:lnTo>
                  <a:pt x="930" y="2665"/>
                </a:lnTo>
                <a:lnTo>
                  <a:pt x="929" y="2656"/>
                </a:lnTo>
                <a:lnTo>
                  <a:pt x="924" y="2651"/>
                </a:lnTo>
                <a:lnTo>
                  <a:pt x="923" y="2644"/>
                </a:lnTo>
                <a:lnTo>
                  <a:pt x="923" y="2639"/>
                </a:lnTo>
                <a:lnTo>
                  <a:pt x="903" y="2642"/>
                </a:lnTo>
                <a:lnTo>
                  <a:pt x="900" y="2639"/>
                </a:lnTo>
                <a:lnTo>
                  <a:pt x="887" y="2622"/>
                </a:lnTo>
                <a:lnTo>
                  <a:pt x="884" y="2618"/>
                </a:lnTo>
                <a:lnTo>
                  <a:pt x="879" y="2612"/>
                </a:lnTo>
                <a:lnTo>
                  <a:pt x="876" y="2609"/>
                </a:lnTo>
                <a:lnTo>
                  <a:pt x="872" y="2604"/>
                </a:lnTo>
                <a:lnTo>
                  <a:pt x="869" y="2603"/>
                </a:lnTo>
                <a:lnTo>
                  <a:pt x="864" y="2601"/>
                </a:lnTo>
                <a:lnTo>
                  <a:pt x="863" y="2600"/>
                </a:lnTo>
                <a:lnTo>
                  <a:pt x="863" y="2598"/>
                </a:lnTo>
                <a:lnTo>
                  <a:pt x="847" y="2595"/>
                </a:lnTo>
                <a:lnTo>
                  <a:pt x="837" y="2597"/>
                </a:lnTo>
                <a:lnTo>
                  <a:pt x="835" y="2592"/>
                </a:lnTo>
                <a:lnTo>
                  <a:pt x="838" y="2577"/>
                </a:lnTo>
                <a:lnTo>
                  <a:pt x="844" y="2563"/>
                </a:lnTo>
                <a:lnTo>
                  <a:pt x="843" y="2560"/>
                </a:lnTo>
                <a:lnTo>
                  <a:pt x="841" y="2554"/>
                </a:lnTo>
                <a:lnTo>
                  <a:pt x="835" y="2545"/>
                </a:lnTo>
                <a:lnTo>
                  <a:pt x="828" y="2542"/>
                </a:lnTo>
                <a:lnTo>
                  <a:pt x="820" y="2535"/>
                </a:lnTo>
                <a:lnTo>
                  <a:pt x="811" y="2529"/>
                </a:lnTo>
                <a:lnTo>
                  <a:pt x="811" y="2527"/>
                </a:lnTo>
                <a:lnTo>
                  <a:pt x="805" y="2522"/>
                </a:lnTo>
                <a:lnTo>
                  <a:pt x="805" y="2521"/>
                </a:lnTo>
                <a:lnTo>
                  <a:pt x="801" y="2518"/>
                </a:lnTo>
                <a:lnTo>
                  <a:pt x="796" y="2513"/>
                </a:lnTo>
                <a:lnTo>
                  <a:pt x="792" y="2504"/>
                </a:lnTo>
                <a:lnTo>
                  <a:pt x="787" y="2494"/>
                </a:lnTo>
                <a:lnTo>
                  <a:pt x="787" y="2485"/>
                </a:lnTo>
                <a:lnTo>
                  <a:pt x="787" y="2479"/>
                </a:lnTo>
                <a:lnTo>
                  <a:pt x="787" y="2465"/>
                </a:lnTo>
                <a:lnTo>
                  <a:pt x="787" y="2451"/>
                </a:lnTo>
                <a:lnTo>
                  <a:pt x="784" y="2450"/>
                </a:lnTo>
                <a:lnTo>
                  <a:pt x="783" y="2441"/>
                </a:lnTo>
                <a:lnTo>
                  <a:pt x="780" y="2433"/>
                </a:lnTo>
                <a:lnTo>
                  <a:pt x="778" y="2430"/>
                </a:lnTo>
                <a:lnTo>
                  <a:pt x="775" y="2424"/>
                </a:lnTo>
                <a:lnTo>
                  <a:pt x="769" y="2418"/>
                </a:lnTo>
                <a:lnTo>
                  <a:pt x="760" y="2410"/>
                </a:lnTo>
                <a:lnTo>
                  <a:pt x="755" y="2406"/>
                </a:lnTo>
                <a:lnTo>
                  <a:pt x="755" y="2400"/>
                </a:lnTo>
                <a:lnTo>
                  <a:pt x="754" y="2392"/>
                </a:lnTo>
                <a:lnTo>
                  <a:pt x="745" y="2377"/>
                </a:lnTo>
                <a:lnTo>
                  <a:pt x="731" y="2362"/>
                </a:lnTo>
                <a:lnTo>
                  <a:pt x="724" y="2356"/>
                </a:lnTo>
                <a:lnTo>
                  <a:pt x="712" y="2350"/>
                </a:lnTo>
                <a:lnTo>
                  <a:pt x="701" y="2345"/>
                </a:lnTo>
                <a:lnTo>
                  <a:pt x="683" y="2335"/>
                </a:lnTo>
                <a:lnTo>
                  <a:pt x="671" y="2332"/>
                </a:lnTo>
                <a:lnTo>
                  <a:pt x="660" y="2324"/>
                </a:lnTo>
                <a:lnTo>
                  <a:pt x="645" y="2329"/>
                </a:lnTo>
                <a:lnTo>
                  <a:pt x="633" y="2335"/>
                </a:lnTo>
                <a:lnTo>
                  <a:pt x="623" y="2341"/>
                </a:lnTo>
                <a:lnTo>
                  <a:pt x="612" y="2339"/>
                </a:lnTo>
                <a:lnTo>
                  <a:pt x="588" y="2333"/>
                </a:lnTo>
                <a:lnTo>
                  <a:pt x="578" y="2330"/>
                </a:lnTo>
                <a:lnTo>
                  <a:pt x="562" y="2329"/>
                </a:lnTo>
                <a:lnTo>
                  <a:pt x="552" y="2326"/>
                </a:lnTo>
                <a:lnTo>
                  <a:pt x="546" y="2327"/>
                </a:lnTo>
                <a:lnTo>
                  <a:pt x="532" y="2326"/>
                </a:lnTo>
                <a:lnTo>
                  <a:pt x="523" y="2321"/>
                </a:lnTo>
                <a:lnTo>
                  <a:pt x="510" y="2310"/>
                </a:lnTo>
                <a:lnTo>
                  <a:pt x="502" y="2306"/>
                </a:lnTo>
                <a:lnTo>
                  <a:pt x="496" y="2304"/>
                </a:lnTo>
                <a:lnTo>
                  <a:pt x="486" y="2300"/>
                </a:lnTo>
                <a:lnTo>
                  <a:pt x="482" y="2291"/>
                </a:lnTo>
                <a:lnTo>
                  <a:pt x="479" y="2276"/>
                </a:lnTo>
                <a:lnTo>
                  <a:pt x="476" y="2260"/>
                </a:lnTo>
                <a:lnTo>
                  <a:pt x="466" y="2232"/>
                </a:lnTo>
                <a:lnTo>
                  <a:pt x="464" y="2224"/>
                </a:lnTo>
                <a:lnTo>
                  <a:pt x="461" y="2218"/>
                </a:lnTo>
                <a:lnTo>
                  <a:pt x="461" y="2217"/>
                </a:lnTo>
                <a:lnTo>
                  <a:pt x="463" y="2214"/>
                </a:lnTo>
                <a:lnTo>
                  <a:pt x="458" y="2212"/>
                </a:lnTo>
                <a:lnTo>
                  <a:pt x="437" y="2197"/>
                </a:lnTo>
                <a:lnTo>
                  <a:pt x="419" y="2185"/>
                </a:lnTo>
                <a:lnTo>
                  <a:pt x="412" y="2182"/>
                </a:lnTo>
                <a:lnTo>
                  <a:pt x="397" y="2173"/>
                </a:lnTo>
                <a:lnTo>
                  <a:pt x="389" y="2167"/>
                </a:lnTo>
                <a:lnTo>
                  <a:pt x="383" y="2162"/>
                </a:lnTo>
                <a:lnTo>
                  <a:pt x="378" y="2153"/>
                </a:lnTo>
                <a:lnTo>
                  <a:pt x="375" y="2147"/>
                </a:lnTo>
                <a:lnTo>
                  <a:pt x="375" y="2144"/>
                </a:lnTo>
                <a:lnTo>
                  <a:pt x="372" y="2145"/>
                </a:lnTo>
                <a:lnTo>
                  <a:pt x="362" y="2139"/>
                </a:lnTo>
                <a:lnTo>
                  <a:pt x="350" y="2124"/>
                </a:lnTo>
                <a:lnTo>
                  <a:pt x="348" y="2108"/>
                </a:lnTo>
                <a:lnTo>
                  <a:pt x="348" y="2091"/>
                </a:lnTo>
                <a:lnTo>
                  <a:pt x="354" y="2079"/>
                </a:lnTo>
                <a:lnTo>
                  <a:pt x="357" y="2074"/>
                </a:lnTo>
                <a:lnTo>
                  <a:pt x="359" y="2073"/>
                </a:lnTo>
                <a:lnTo>
                  <a:pt x="363" y="2071"/>
                </a:lnTo>
                <a:lnTo>
                  <a:pt x="360" y="2067"/>
                </a:lnTo>
                <a:lnTo>
                  <a:pt x="369" y="2064"/>
                </a:lnTo>
                <a:lnTo>
                  <a:pt x="383" y="2053"/>
                </a:lnTo>
                <a:lnTo>
                  <a:pt x="403" y="2036"/>
                </a:lnTo>
                <a:lnTo>
                  <a:pt x="422" y="2021"/>
                </a:lnTo>
                <a:lnTo>
                  <a:pt x="457" y="1995"/>
                </a:lnTo>
                <a:lnTo>
                  <a:pt x="463" y="1983"/>
                </a:lnTo>
                <a:lnTo>
                  <a:pt x="470" y="1970"/>
                </a:lnTo>
                <a:lnTo>
                  <a:pt x="478" y="1956"/>
                </a:lnTo>
                <a:lnTo>
                  <a:pt x="478" y="1949"/>
                </a:lnTo>
                <a:lnTo>
                  <a:pt x="479" y="1949"/>
                </a:lnTo>
                <a:lnTo>
                  <a:pt x="479" y="1941"/>
                </a:lnTo>
                <a:lnTo>
                  <a:pt x="478" y="1932"/>
                </a:lnTo>
                <a:lnTo>
                  <a:pt x="476" y="1926"/>
                </a:lnTo>
                <a:lnTo>
                  <a:pt x="473" y="1914"/>
                </a:lnTo>
                <a:lnTo>
                  <a:pt x="442" y="1918"/>
                </a:lnTo>
                <a:lnTo>
                  <a:pt x="430" y="1921"/>
                </a:lnTo>
                <a:lnTo>
                  <a:pt x="418" y="1926"/>
                </a:lnTo>
                <a:lnTo>
                  <a:pt x="403" y="1918"/>
                </a:lnTo>
                <a:lnTo>
                  <a:pt x="372" y="1900"/>
                </a:lnTo>
                <a:lnTo>
                  <a:pt x="354" y="1883"/>
                </a:lnTo>
                <a:lnTo>
                  <a:pt x="339" y="1868"/>
                </a:lnTo>
                <a:lnTo>
                  <a:pt x="317" y="1850"/>
                </a:lnTo>
                <a:lnTo>
                  <a:pt x="268" y="1814"/>
                </a:lnTo>
                <a:lnTo>
                  <a:pt x="255" y="1805"/>
                </a:lnTo>
                <a:lnTo>
                  <a:pt x="240" y="1802"/>
                </a:lnTo>
                <a:lnTo>
                  <a:pt x="226" y="1799"/>
                </a:lnTo>
                <a:lnTo>
                  <a:pt x="208" y="1799"/>
                </a:lnTo>
                <a:lnTo>
                  <a:pt x="200" y="1797"/>
                </a:lnTo>
                <a:lnTo>
                  <a:pt x="178" y="1790"/>
                </a:lnTo>
                <a:lnTo>
                  <a:pt x="154" y="1788"/>
                </a:lnTo>
                <a:lnTo>
                  <a:pt x="133" y="1788"/>
                </a:lnTo>
                <a:lnTo>
                  <a:pt x="114" y="1786"/>
                </a:lnTo>
                <a:lnTo>
                  <a:pt x="80" y="1788"/>
                </a:lnTo>
                <a:lnTo>
                  <a:pt x="68" y="1786"/>
                </a:lnTo>
                <a:lnTo>
                  <a:pt x="53" y="1780"/>
                </a:lnTo>
                <a:lnTo>
                  <a:pt x="22" y="1753"/>
                </a:lnTo>
                <a:lnTo>
                  <a:pt x="9" y="1740"/>
                </a:lnTo>
                <a:lnTo>
                  <a:pt x="0" y="1721"/>
                </a:lnTo>
                <a:lnTo>
                  <a:pt x="27" y="1720"/>
                </a:lnTo>
                <a:lnTo>
                  <a:pt x="50" y="1717"/>
                </a:lnTo>
                <a:lnTo>
                  <a:pt x="65" y="1712"/>
                </a:lnTo>
                <a:lnTo>
                  <a:pt x="78" y="1709"/>
                </a:lnTo>
                <a:lnTo>
                  <a:pt x="81" y="1711"/>
                </a:lnTo>
                <a:lnTo>
                  <a:pt x="83" y="1712"/>
                </a:lnTo>
                <a:lnTo>
                  <a:pt x="84" y="1712"/>
                </a:lnTo>
                <a:lnTo>
                  <a:pt x="89" y="1712"/>
                </a:lnTo>
                <a:lnTo>
                  <a:pt x="90" y="1712"/>
                </a:lnTo>
                <a:lnTo>
                  <a:pt x="93" y="1712"/>
                </a:lnTo>
                <a:lnTo>
                  <a:pt x="95" y="1712"/>
                </a:lnTo>
                <a:lnTo>
                  <a:pt x="99" y="1714"/>
                </a:lnTo>
                <a:lnTo>
                  <a:pt x="104" y="1715"/>
                </a:lnTo>
                <a:lnTo>
                  <a:pt x="107" y="1717"/>
                </a:lnTo>
                <a:lnTo>
                  <a:pt x="111" y="1718"/>
                </a:lnTo>
                <a:lnTo>
                  <a:pt x="113" y="1720"/>
                </a:lnTo>
                <a:lnTo>
                  <a:pt x="116" y="1720"/>
                </a:lnTo>
                <a:lnTo>
                  <a:pt x="118" y="1720"/>
                </a:lnTo>
                <a:lnTo>
                  <a:pt x="119" y="1720"/>
                </a:lnTo>
                <a:lnTo>
                  <a:pt x="121" y="1720"/>
                </a:lnTo>
                <a:lnTo>
                  <a:pt x="122" y="1720"/>
                </a:lnTo>
                <a:lnTo>
                  <a:pt x="125" y="1718"/>
                </a:lnTo>
                <a:lnTo>
                  <a:pt x="130" y="1718"/>
                </a:lnTo>
                <a:lnTo>
                  <a:pt x="131" y="1718"/>
                </a:lnTo>
                <a:lnTo>
                  <a:pt x="131" y="1717"/>
                </a:lnTo>
                <a:lnTo>
                  <a:pt x="139" y="1714"/>
                </a:lnTo>
                <a:lnTo>
                  <a:pt x="142" y="1712"/>
                </a:lnTo>
                <a:lnTo>
                  <a:pt x="143" y="1711"/>
                </a:lnTo>
                <a:lnTo>
                  <a:pt x="146" y="1711"/>
                </a:lnTo>
                <a:lnTo>
                  <a:pt x="154" y="1709"/>
                </a:lnTo>
                <a:lnTo>
                  <a:pt x="160" y="1708"/>
                </a:lnTo>
                <a:lnTo>
                  <a:pt x="166" y="1706"/>
                </a:lnTo>
                <a:lnTo>
                  <a:pt x="172" y="1705"/>
                </a:lnTo>
                <a:lnTo>
                  <a:pt x="173" y="1705"/>
                </a:lnTo>
                <a:lnTo>
                  <a:pt x="176" y="1703"/>
                </a:lnTo>
                <a:lnTo>
                  <a:pt x="178" y="1702"/>
                </a:lnTo>
                <a:lnTo>
                  <a:pt x="181" y="1700"/>
                </a:lnTo>
                <a:lnTo>
                  <a:pt x="184" y="1699"/>
                </a:lnTo>
                <a:lnTo>
                  <a:pt x="184" y="1650"/>
                </a:lnTo>
                <a:lnTo>
                  <a:pt x="185" y="1652"/>
                </a:lnTo>
                <a:lnTo>
                  <a:pt x="187" y="1653"/>
                </a:lnTo>
                <a:lnTo>
                  <a:pt x="188" y="1655"/>
                </a:lnTo>
                <a:lnTo>
                  <a:pt x="190" y="1655"/>
                </a:lnTo>
                <a:lnTo>
                  <a:pt x="193" y="1656"/>
                </a:lnTo>
                <a:lnTo>
                  <a:pt x="194" y="1656"/>
                </a:lnTo>
                <a:lnTo>
                  <a:pt x="197" y="1658"/>
                </a:lnTo>
                <a:lnTo>
                  <a:pt x="199" y="1658"/>
                </a:lnTo>
                <a:lnTo>
                  <a:pt x="211" y="1658"/>
                </a:lnTo>
                <a:lnTo>
                  <a:pt x="214" y="1658"/>
                </a:lnTo>
                <a:lnTo>
                  <a:pt x="216" y="1658"/>
                </a:lnTo>
                <a:lnTo>
                  <a:pt x="217" y="1656"/>
                </a:lnTo>
                <a:lnTo>
                  <a:pt x="219" y="1656"/>
                </a:lnTo>
                <a:lnTo>
                  <a:pt x="220" y="1655"/>
                </a:lnTo>
                <a:lnTo>
                  <a:pt x="220" y="1653"/>
                </a:lnTo>
                <a:lnTo>
                  <a:pt x="222" y="1653"/>
                </a:lnTo>
                <a:lnTo>
                  <a:pt x="222" y="1652"/>
                </a:lnTo>
                <a:lnTo>
                  <a:pt x="222" y="1650"/>
                </a:lnTo>
                <a:lnTo>
                  <a:pt x="222" y="1649"/>
                </a:lnTo>
                <a:lnTo>
                  <a:pt x="220" y="1647"/>
                </a:lnTo>
                <a:lnTo>
                  <a:pt x="220" y="1646"/>
                </a:lnTo>
                <a:lnTo>
                  <a:pt x="220" y="1644"/>
                </a:lnTo>
                <a:lnTo>
                  <a:pt x="216" y="1641"/>
                </a:lnTo>
                <a:lnTo>
                  <a:pt x="214" y="1638"/>
                </a:lnTo>
                <a:lnTo>
                  <a:pt x="213" y="1637"/>
                </a:lnTo>
                <a:lnTo>
                  <a:pt x="208" y="1634"/>
                </a:lnTo>
                <a:lnTo>
                  <a:pt x="203" y="1631"/>
                </a:lnTo>
                <a:lnTo>
                  <a:pt x="202" y="1629"/>
                </a:lnTo>
                <a:lnTo>
                  <a:pt x="200" y="1627"/>
                </a:lnTo>
                <a:lnTo>
                  <a:pt x="199" y="1626"/>
                </a:lnTo>
                <a:lnTo>
                  <a:pt x="200" y="1624"/>
                </a:lnTo>
                <a:lnTo>
                  <a:pt x="202" y="1624"/>
                </a:lnTo>
                <a:lnTo>
                  <a:pt x="203" y="1623"/>
                </a:lnTo>
                <a:lnTo>
                  <a:pt x="203" y="1620"/>
                </a:lnTo>
                <a:lnTo>
                  <a:pt x="203" y="1618"/>
                </a:lnTo>
                <a:lnTo>
                  <a:pt x="200" y="1611"/>
                </a:lnTo>
                <a:lnTo>
                  <a:pt x="211" y="1605"/>
                </a:lnTo>
                <a:lnTo>
                  <a:pt x="216" y="1596"/>
                </a:lnTo>
                <a:lnTo>
                  <a:pt x="220" y="1588"/>
                </a:lnTo>
                <a:lnTo>
                  <a:pt x="238" y="1565"/>
                </a:lnTo>
                <a:lnTo>
                  <a:pt x="246" y="1553"/>
                </a:lnTo>
                <a:lnTo>
                  <a:pt x="253" y="1540"/>
                </a:lnTo>
                <a:lnTo>
                  <a:pt x="262" y="1515"/>
                </a:lnTo>
                <a:lnTo>
                  <a:pt x="270" y="1505"/>
                </a:lnTo>
                <a:lnTo>
                  <a:pt x="274" y="1482"/>
                </a:lnTo>
                <a:lnTo>
                  <a:pt x="277" y="1476"/>
                </a:lnTo>
                <a:lnTo>
                  <a:pt x="273" y="1475"/>
                </a:lnTo>
                <a:lnTo>
                  <a:pt x="324" y="1405"/>
                </a:lnTo>
                <a:lnTo>
                  <a:pt x="330" y="1396"/>
                </a:lnTo>
                <a:lnTo>
                  <a:pt x="359" y="1370"/>
                </a:lnTo>
                <a:lnTo>
                  <a:pt x="366" y="1375"/>
                </a:lnTo>
                <a:lnTo>
                  <a:pt x="368" y="1376"/>
                </a:lnTo>
                <a:lnTo>
                  <a:pt x="369" y="1376"/>
                </a:lnTo>
                <a:lnTo>
                  <a:pt x="375" y="1375"/>
                </a:lnTo>
                <a:lnTo>
                  <a:pt x="378" y="1375"/>
                </a:lnTo>
                <a:lnTo>
                  <a:pt x="381" y="1376"/>
                </a:lnTo>
                <a:lnTo>
                  <a:pt x="392" y="1384"/>
                </a:lnTo>
                <a:lnTo>
                  <a:pt x="397" y="1387"/>
                </a:lnTo>
                <a:lnTo>
                  <a:pt x="404" y="1391"/>
                </a:lnTo>
                <a:lnTo>
                  <a:pt x="404" y="1390"/>
                </a:lnTo>
                <a:lnTo>
                  <a:pt x="403" y="1390"/>
                </a:lnTo>
                <a:lnTo>
                  <a:pt x="404" y="1388"/>
                </a:lnTo>
                <a:lnTo>
                  <a:pt x="403" y="1385"/>
                </a:lnTo>
                <a:lnTo>
                  <a:pt x="400" y="1379"/>
                </a:lnTo>
                <a:lnTo>
                  <a:pt x="398" y="1373"/>
                </a:lnTo>
                <a:lnTo>
                  <a:pt x="398" y="1370"/>
                </a:lnTo>
                <a:lnTo>
                  <a:pt x="400" y="1361"/>
                </a:lnTo>
                <a:lnTo>
                  <a:pt x="407" y="1323"/>
                </a:lnTo>
                <a:lnTo>
                  <a:pt x="406" y="1320"/>
                </a:lnTo>
                <a:lnTo>
                  <a:pt x="403" y="1314"/>
                </a:lnTo>
                <a:lnTo>
                  <a:pt x="400" y="1306"/>
                </a:lnTo>
                <a:lnTo>
                  <a:pt x="397" y="1302"/>
                </a:lnTo>
                <a:lnTo>
                  <a:pt x="392" y="1300"/>
                </a:lnTo>
                <a:lnTo>
                  <a:pt x="384" y="1296"/>
                </a:lnTo>
                <a:lnTo>
                  <a:pt x="380" y="1294"/>
                </a:lnTo>
                <a:lnTo>
                  <a:pt x="377" y="1293"/>
                </a:lnTo>
                <a:lnTo>
                  <a:pt x="369" y="1284"/>
                </a:lnTo>
                <a:lnTo>
                  <a:pt x="363" y="1278"/>
                </a:lnTo>
                <a:lnTo>
                  <a:pt x="356" y="1269"/>
                </a:lnTo>
                <a:lnTo>
                  <a:pt x="351" y="1263"/>
                </a:lnTo>
                <a:lnTo>
                  <a:pt x="351" y="1261"/>
                </a:lnTo>
                <a:lnTo>
                  <a:pt x="351" y="1260"/>
                </a:lnTo>
                <a:lnTo>
                  <a:pt x="351" y="1252"/>
                </a:lnTo>
                <a:lnTo>
                  <a:pt x="357" y="1253"/>
                </a:lnTo>
                <a:lnTo>
                  <a:pt x="359" y="1253"/>
                </a:lnTo>
                <a:lnTo>
                  <a:pt x="362" y="1256"/>
                </a:lnTo>
                <a:lnTo>
                  <a:pt x="397" y="1261"/>
                </a:lnTo>
                <a:lnTo>
                  <a:pt x="401" y="1261"/>
                </a:lnTo>
                <a:lnTo>
                  <a:pt x="406" y="1261"/>
                </a:lnTo>
                <a:lnTo>
                  <a:pt x="410" y="1261"/>
                </a:lnTo>
                <a:lnTo>
                  <a:pt x="413" y="1263"/>
                </a:lnTo>
                <a:lnTo>
                  <a:pt x="418" y="1263"/>
                </a:lnTo>
                <a:lnTo>
                  <a:pt x="422" y="1264"/>
                </a:lnTo>
                <a:lnTo>
                  <a:pt x="427" y="1266"/>
                </a:lnTo>
                <a:lnTo>
                  <a:pt x="430" y="1266"/>
                </a:lnTo>
                <a:lnTo>
                  <a:pt x="434" y="1269"/>
                </a:lnTo>
                <a:lnTo>
                  <a:pt x="439" y="1269"/>
                </a:lnTo>
                <a:lnTo>
                  <a:pt x="442" y="1272"/>
                </a:lnTo>
                <a:lnTo>
                  <a:pt x="454" y="1278"/>
                </a:lnTo>
                <a:lnTo>
                  <a:pt x="457" y="1279"/>
                </a:lnTo>
                <a:lnTo>
                  <a:pt x="464" y="1284"/>
                </a:lnTo>
                <a:lnTo>
                  <a:pt x="467" y="1281"/>
                </a:lnTo>
                <a:lnTo>
                  <a:pt x="469" y="1279"/>
                </a:lnTo>
                <a:lnTo>
                  <a:pt x="475" y="1272"/>
                </a:lnTo>
                <a:lnTo>
                  <a:pt x="502" y="1288"/>
                </a:lnTo>
                <a:lnTo>
                  <a:pt x="505" y="1282"/>
                </a:lnTo>
                <a:lnTo>
                  <a:pt x="493" y="1275"/>
                </a:lnTo>
                <a:lnTo>
                  <a:pt x="495" y="1273"/>
                </a:lnTo>
                <a:lnTo>
                  <a:pt x="493" y="1270"/>
                </a:lnTo>
                <a:lnTo>
                  <a:pt x="492" y="1269"/>
                </a:lnTo>
                <a:lnTo>
                  <a:pt x="492" y="1266"/>
                </a:lnTo>
                <a:lnTo>
                  <a:pt x="490" y="1264"/>
                </a:lnTo>
                <a:lnTo>
                  <a:pt x="490" y="1261"/>
                </a:lnTo>
                <a:lnTo>
                  <a:pt x="492" y="1260"/>
                </a:lnTo>
                <a:lnTo>
                  <a:pt x="492" y="1258"/>
                </a:lnTo>
                <a:lnTo>
                  <a:pt x="493" y="1255"/>
                </a:lnTo>
                <a:lnTo>
                  <a:pt x="493" y="1253"/>
                </a:lnTo>
                <a:lnTo>
                  <a:pt x="495" y="1252"/>
                </a:lnTo>
                <a:lnTo>
                  <a:pt x="496" y="1250"/>
                </a:lnTo>
                <a:lnTo>
                  <a:pt x="498" y="1250"/>
                </a:lnTo>
                <a:lnTo>
                  <a:pt x="499" y="1249"/>
                </a:lnTo>
                <a:lnTo>
                  <a:pt x="501" y="1249"/>
                </a:lnTo>
                <a:lnTo>
                  <a:pt x="504" y="1247"/>
                </a:lnTo>
                <a:lnTo>
                  <a:pt x="505" y="1247"/>
                </a:lnTo>
                <a:lnTo>
                  <a:pt x="507" y="1247"/>
                </a:lnTo>
                <a:lnTo>
                  <a:pt x="510" y="1247"/>
                </a:lnTo>
                <a:lnTo>
                  <a:pt x="513" y="1247"/>
                </a:lnTo>
                <a:lnTo>
                  <a:pt x="516" y="1247"/>
                </a:lnTo>
                <a:lnTo>
                  <a:pt x="519" y="1249"/>
                </a:lnTo>
                <a:lnTo>
                  <a:pt x="520" y="1249"/>
                </a:lnTo>
                <a:lnTo>
                  <a:pt x="523" y="1249"/>
                </a:lnTo>
                <a:lnTo>
                  <a:pt x="525" y="1250"/>
                </a:lnTo>
                <a:lnTo>
                  <a:pt x="534" y="1220"/>
                </a:lnTo>
                <a:lnTo>
                  <a:pt x="434" y="1182"/>
                </a:lnTo>
                <a:lnTo>
                  <a:pt x="434" y="1181"/>
                </a:lnTo>
                <a:lnTo>
                  <a:pt x="375" y="1158"/>
                </a:lnTo>
                <a:lnTo>
                  <a:pt x="356" y="1150"/>
                </a:lnTo>
                <a:lnTo>
                  <a:pt x="366" y="1122"/>
                </a:lnTo>
                <a:lnTo>
                  <a:pt x="407" y="1137"/>
                </a:lnTo>
                <a:lnTo>
                  <a:pt x="418" y="1110"/>
                </a:lnTo>
                <a:lnTo>
                  <a:pt x="377" y="1096"/>
                </a:lnTo>
                <a:lnTo>
                  <a:pt x="406" y="1014"/>
                </a:lnTo>
                <a:lnTo>
                  <a:pt x="409" y="1002"/>
                </a:lnTo>
                <a:lnTo>
                  <a:pt x="415" y="1004"/>
                </a:lnTo>
                <a:lnTo>
                  <a:pt x="421" y="1004"/>
                </a:lnTo>
                <a:lnTo>
                  <a:pt x="425" y="1004"/>
                </a:lnTo>
                <a:lnTo>
                  <a:pt x="431" y="1004"/>
                </a:lnTo>
                <a:lnTo>
                  <a:pt x="437" y="1004"/>
                </a:lnTo>
                <a:lnTo>
                  <a:pt x="443" y="1004"/>
                </a:lnTo>
                <a:lnTo>
                  <a:pt x="449" y="1004"/>
                </a:lnTo>
                <a:lnTo>
                  <a:pt x="454" y="1002"/>
                </a:lnTo>
                <a:lnTo>
                  <a:pt x="461" y="1002"/>
                </a:lnTo>
                <a:lnTo>
                  <a:pt x="469" y="1001"/>
                </a:lnTo>
                <a:lnTo>
                  <a:pt x="553" y="979"/>
                </a:lnTo>
                <a:lnTo>
                  <a:pt x="562" y="976"/>
                </a:lnTo>
                <a:lnTo>
                  <a:pt x="571" y="975"/>
                </a:lnTo>
                <a:lnTo>
                  <a:pt x="578" y="975"/>
                </a:lnTo>
                <a:lnTo>
                  <a:pt x="585" y="973"/>
                </a:lnTo>
                <a:lnTo>
                  <a:pt x="593" y="973"/>
                </a:lnTo>
                <a:lnTo>
                  <a:pt x="600" y="972"/>
                </a:lnTo>
                <a:lnTo>
                  <a:pt x="608" y="972"/>
                </a:lnTo>
                <a:lnTo>
                  <a:pt x="615" y="972"/>
                </a:lnTo>
                <a:lnTo>
                  <a:pt x="623" y="972"/>
                </a:lnTo>
                <a:lnTo>
                  <a:pt x="630" y="972"/>
                </a:lnTo>
                <a:lnTo>
                  <a:pt x="630" y="961"/>
                </a:lnTo>
                <a:lnTo>
                  <a:pt x="629" y="945"/>
                </a:lnTo>
                <a:lnTo>
                  <a:pt x="630" y="934"/>
                </a:lnTo>
                <a:lnTo>
                  <a:pt x="626" y="934"/>
                </a:lnTo>
                <a:lnTo>
                  <a:pt x="624" y="934"/>
                </a:lnTo>
                <a:lnTo>
                  <a:pt x="612" y="932"/>
                </a:lnTo>
                <a:lnTo>
                  <a:pt x="614" y="926"/>
                </a:lnTo>
                <a:lnTo>
                  <a:pt x="612" y="926"/>
                </a:lnTo>
                <a:lnTo>
                  <a:pt x="612" y="917"/>
                </a:lnTo>
                <a:lnTo>
                  <a:pt x="611" y="914"/>
                </a:lnTo>
                <a:lnTo>
                  <a:pt x="611" y="911"/>
                </a:lnTo>
                <a:lnTo>
                  <a:pt x="609" y="908"/>
                </a:lnTo>
                <a:lnTo>
                  <a:pt x="608" y="907"/>
                </a:lnTo>
                <a:lnTo>
                  <a:pt x="606" y="899"/>
                </a:lnTo>
                <a:lnTo>
                  <a:pt x="605" y="855"/>
                </a:lnTo>
                <a:lnTo>
                  <a:pt x="609" y="837"/>
                </a:lnTo>
                <a:lnTo>
                  <a:pt x="609" y="822"/>
                </a:lnTo>
                <a:lnTo>
                  <a:pt x="609" y="817"/>
                </a:lnTo>
                <a:lnTo>
                  <a:pt x="608" y="811"/>
                </a:lnTo>
                <a:lnTo>
                  <a:pt x="609" y="807"/>
                </a:lnTo>
                <a:lnTo>
                  <a:pt x="603" y="801"/>
                </a:lnTo>
                <a:lnTo>
                  <a:pt x="590" y="796"/>
                </a:lnTo>
                <a:lnTo>
                  <a:pt x="570" y="790"/>
                </a:lnTo>
                <a:lnTo>
                  <a:pt x="574" y="770"/>
                </a:lnTo>
                <a:lnTo>
                  <a:pt x="578" y="757"/>
                </a:lnTo>
                <a:lnTo>
                  <a:pt x="582" y="758"/>
                </a:lnTo>
                <a:lnTo>
                  <a:pt x="585" y="755"/>
                </a:lnTo>
                <a:lnTo>
                  <a:pt x="587" y="748"/>
                </a:lnTo>
                <a:lnTo>
                  <a:pt x="590" y="749"/>
                </a:lnTo>
                <a:lnTo>
                  <a:pt x="591" y="749"/>
                </a:lnTo>
                <a:lnTo>
                  <a:pt x="594" y="751"/>
                </a:lnTo>
                <a:lnTo>
                  <a:pt x="597" y="742"/>
                </a:lnTo>
                <a:lnTo>
                  <a:pt x="599" y="734"/>
                </a:lnTo>
                <a:lnTo>
                  <a:pt x="602" y="728"/>
                </a:lnTo>
                <a:lnTo>
                  <a:pt x="608" y="719"/>
                </a:lnTo>
                <a:lnTo>
                  <a:pt x="600" y="717"/>
                </a:lnTo>
                <a:lnTo>
                  <a:pt x="590" y="713"/>
                </a:lnTo>
                <a:lnTo>
                  <a:pt x="584" y="710"/>
                </a:lnTo>
                <a:lnTo>
                  <a:pt x="576" y="708"/>
                </a:lnTo>
                <a:lnTo>
                  <a:pt x="571" y="707"/>
                </a:lnTo>
                <a:lnTo>
                  <a:pt x="556" y="705"/>
                </a:lnTo>
                <a:lnTo>
                  <a:pt x="553" y="705"/>
                </a:lnTo>
                <a:lnTo>
                  <a:pt x="549" y="707"/>
                </a:lnTo>
                <a:lnTo>
                  <a:pt x="541" y="710"/>
                </a:lnTo>
                <a:lnTo>
                  <a:pt x="537" y="711"/>
                </a:lnTo>
                <a:lnTo>
                  <a:pt x="532" y="714"/>
                </a:lnTo>
                <a:lnTo>
                  <a:pt x="529" y="716"/>
                </a:lnTo>
                <a:lnTo>
                  <a:pt x="528" y="720"/>
                </a:lnTo>
                <a:lnTo>
                  <a:pt x="517" y="736"/>
                </a:lnTo>
                <a:lnTo>
                  <a:pt x="516" y="751"/>
                </a:lnTo>
                <a:lnTo>
                  <a:pt x="513" y="758"/>
                </a:lnTo>
                <a:lnTo>
                  <a:pt x="511" y="763"/>
                </a:lnTo>
                <a:lnTo>
                  <a:pt x="507" y="763"/>
                </a:lnTo>
                <a:lnTo>
                  <a:pt x="487" y="755"/>
                </a:lnTo>
                <a:lnTo>
                  <a:pt x="475" y="752"/>
                </a:lnTo>
                <a:lnTo>
                  <a:pt x="476" y="746"/>
                </a:lnTo>
                <a:lnTo>
                  <a:pt x="478" y="739"/>
                </a:lnTo>
                <a:lnTo>
                  <a:pt x="473" y="733"/>
                </a:lnTo>
                <a:lnTo>
                  <a:pt x="472" y="730"/>
                </a:lnTo>
                <a:lnTo>
                  <a:pt x="463" y="733"/>
                </a:lnTo>
                <a:lnTo>
                  <a:pt x="461" y="704"/>
                </a:lnTo>
                <a:lnTo>
                  <a:pt x="460" y="702"/>
                </a:lnTo>
                <a:lnTo>
                  <a:pt x="454" y="704"/>
                </a:lnTo>
                <a:lnTo>
                  <a:pt x="427" y="713"/>
                </a:lnTo>
                <a:lnTo>
                  <a:pt x="427" y="711"/>
                </a:lnTo>
                <a:lnTo>
                  <a:pt x="410" y="678"/>
                </a:lnTo>
                <a:lnTo>
                  <a:pt x="412" y="678"/>
                </a:lnTo>
                <a:lnTo>
                  <a:pt x="413" y="675"/>
                </a:lnTo>
                <a:lnTo>
                  <a:pt x="415" y="675"/>
                </a:lnTo>
                <a:lnTo>
                  <a:pt x="415" y="673"/>
                </a:lnTo>
                <a:lnTo>
                  <a:pt x="415" y="672"/>
                </a:lnTo>
                <a:lnTo>
                  <a:pt x="416" y="672"/>
                </a:lnTo>
                <a:lnTo>
                  <a:pt x="418" y="670"/>
                </a:lnTo>
                <a:lnTo>
                  <a:pt x="419" y="670"/>
                </a:lnTo>
                <a:lnTo>
                  <a:pt x="421" y="670"/>
                </a:lnTo>
                <a:lnTo>
                  <a:pt x="422" y="670"/>
                </a:lnTo>
                <a:lnTo>
                  <a:pt x="424" y="669"/>
                </a:lnTo>
                <a:lnTo>
                  <a:pt x="424" y="667"/>
                </a:lnTo>
                <a:lnTo>
                  <a:pt x="424" y="666"/>
                </a:lnTo>
                <a:lnTo>
                  <a:pt x="424" y="664"/>
                </a:lnTo>
                <a:lnTo>
                  <a:pt x="424" y="663"/>
                </a:lnTo>
                <a:lnTo>
                  <a:pt x="424" y="661"/>
                </a:lnTo>
                <a:lnTo>
                  <a:pt x="424" y="658"/>
                </a:lnTo>
                <a:lnTo>
                  <a:pt x="422" y="658"/>
                </a:lnTo>
                <a:lnTo>
                  <a:pt x="422" y="657"/>
                </a:lnTo>
                <a:lnTo>
                  <a:pt x="422" y="655"/>
                </a:lnTo>
                <a:lnTo>
                  <a:pt x="424" y="654"/>
                </a:lnTo>
                <a:lnTo>
                  <a:pt x="424" y="652"/>
                </a:lnTo>
                <a:lnTo>
                  <a:pt x="425" y="652"/>
                </a:lnTo>
                <a:lnTo>
                  <a:pt x="425" y="651"/>
                </a:lnTo>
                <a:lnTo>
                  <a:pt x="427" y="651"/>
                </a:lnTo>
                <a:lnTo>
                  <a:pt x="427" y="649"/>
                </a:lnTo>
                <a:lnTo>
                  <a:pt x="427" y="648"/>
                </a:lnTo>
                <a:lnTo>
                  <a:pt x="428" y="646"/>
                </a:lnTo>
                <a:lnTo>
                  <a:pt x="430" y="646"/>
                </a:lnTo>
                <a:lnTo>
                  <a:pt x="430" y="643"/>
                </a:lnTo>
                <a:lnTo>
                  <a:pt x="433" y="642"/>
                </a:lnTo>
                <a:lnTo>
                  <a:pt x="433" y="640"/>
                </a:lnTo>
                <a:lnTo>
                  <a:pt x="434" y="640"/>
                </a:lnTo>
                <a:lnTo>
                  <a:pt x="434" y="639"/>
                </a:lnTo>
                <a:lnTo>
                  <a:pt x="436" y="639"/>
                </a:lnTo>
                <a:lnTo>
                  <a:pt x="436" y="637"/>
                </a:lnTo>
                <a:lnTo>
                  <a:pt x="437" y="636"/>
                </a:lnTo>
                <a:lnTo>
                  <a:pt x="439" y="634"/>
                </a:lnTo>
                <a:lnTo>
                  <a:pt x="440" y="633"/>
                </a:lnTo>
                <a:lnTo>
                  <a:pt x="442" y="631"/>
                </a:lnTo>
                <a:lnTo>
                  <a:pt x="443" y="631"/>
                </a:lnTo>
                <a:lnTo>
                  <a:pt x="443" y="630"/>
                </a:lnTo>
                <a:lnTo>
                  <a:pt x="445" y="627"/>
                </a:lnTo>
                <a:lnTo>
                  <a:pt x="445" y="625"/>
                </a:lnTo>
                <a:lnTo>
                  <a:pt x="445" y="624"/>
                </a:lnTo>
                <a:lnTo>
                  <a:pt x="446" y="622"/>
                </a:lnTo>
                <a:lnTo>
                  <a:pt x="446" y="620"/>
                </a:lnTo>
                <a:lnTo>
                  <a:pt x="448" y="617"/>
                </a:lnTo>
                <a:lnTo>
                  <a:pt x="449" y="616"/>
                </a:lnTo>
                <a:lnTo>
                  <a:pt x="449" y="614"/>
                </a:lnTo>
                <a:lnTo>
                  <a:pt x="452" y="611"/>
                </a:lnTo>
                <a:lnTo>
                  <a:pt x="452" y="610"/>
                </a:lnTo>
                <a:lnTo>
                  <a:pt x="452" y="608"/>
                </a:lnTo>
                <a:lnTo>
                  <a:pt x="454" y="607"/>
                </a:lnTo>
                <a:lnTo>
                  <a:pt x="446" y="601"/>
                </a:lnTo>
                <a:lnTo>
                  <a:pt x="442" y="596"/>
                </a:lnTo>
                <a:lnTo>
                  <a:pt x="440" y="592"/>
                </a:lnTo>
                <a:lnTo>
                  <a:pt x="433" y="580"/>
                </a:lnTo>
                <a:lnTo>
                  <a:pt x="433" y="564"/>
                </a:lnTo>
                <a:lnTo>
                  <a:pt x="443" y="546"/>
                </a:lnTo>
                <a:lnTo>
                  <a:pt x="484" y="543"/>
                </a:lnTo>
                <a:lnTo>
                  <a:pt x="547" y="508"/>
                </a:lnTo>
                <a:lnTo>
                  <a:pt x="565" y="498"/>
                </a:lnTo>
                <a:lnTo>
                  <a:pt x="568" y="498"/>
                </a:lnTo>
                <a:lnTo>
                  <a:pt x="588" y="484"/>
                </a:lnTo>
                <a:lnTo>
                  <a:pt x="593" y="481"/>
                </a:lnTo>
                <a:lnTo>
                  <a:pt x="599" y="478"/>
                </a:lnTo>
                <a:lnTo>
                  <a:pt x="603" y="475"/>
                </a:lnTo>
                <a:lnTo>
                  <a:pt x="602" y="469"/>
                </a:lnTo>
                <a:lnTo>
                  <a:pt x="596" y="461"/>
                </a:lnTo>
                <a:lnTo>
                  <a:pt x="602" y="440"/>
                </a:lnTo>
                <a:lnTo>
                  <a:pt x="611" y="415"/>
                </a:lnTo>
                <a:lnTo>
                  <a:pt x="612" y="407"/>
                </a:lnTo>
                <a:lnTo>
                  <a:pt x="615" y="399"/>
                </a:lnTo>
                <a:lnTo>
                  <a:pt x="627" y="407"/>
                </a:lnTo>
                <a:lnTo>
                  <a:pt x="639" y="412"/>
                </a:lnTo>
                <a:lnTo>
                  <a:pt x="645" y="424"/>
                </a:lnTo>
                <a:lnTo>
                  <a:pt x="648" y="430"/>
                </a:lnTo>
                <a:lnTo>
                  <a:pt x="656" y="422"/>
                </a:lnTo>
                <a:lnTo>
                  <a:pt x="660" y="421"/>
                </a:lnTo>
                <a:lnTo>
                  <a:pt x="665" y="421"/>
                </a:lnTo>
                <a:lnTo>
                  <a:pt x="680" y="422"/>
                </a:lnTo>
                <a:lnTo>
                  <a:pt x="689" y="424"/>
                </a:lnTo>
                <a:lnTo>
                  <a:pt x="691" y="422"/>
                </a:lnTo>
                <a:lnTo>
                  <a:pt x="689" y="421"/>
                </a:lnTo>
                <a:lnTo>
                  <a:pt x="691" y="416"/>
                </a:lnTo>
                <a:lnTo>
                  <a:pt x="692" y="410"/>
                </a:lnTo>
                <a:lnTo>
                  <a:pt x="694" y="396"/>
                </a:lnTo>
                <a:lnTo>
                  <a:pt x="695" y="389"/>
                </a:lnTo>
                <a:lnTo>
                  <a:pt x="697" y="371"/>
                </a:lnTo>
                <a:lnTo>
                  <a:pt x="698" y="371"/>
                </a:lnTo>
                <a:lnTo>
                  <a:pt x="707" y="374"/>
                </a:lnTo>
                <a:lnTo>
                  <a:pt x="716" y="378"/>
                </a:lnTo>
                <a:lnTo>
                  <a:pt x="724" y="381"/>
                </a:lnTo>
                <a:lnTo>
                  <a:pt x="722" y="387"/>
                </a:lnTo>
                <a:lnTo>
                  <a:pt x="724" y="395"/>
                </a:lnTo>
                <a:lnTo>
                  <a:pt x="730" y="398"/>
                </a:lnTo>
                <a:lnTo>
                  <a:pt x="736" y="401"/>
                </a:lnTo>
                <a:lnTo>
                  <a:pt x="745" y="404"/>
                </a:lnTo>
                <a:lnTo>
                  <a:pt x="755" y="405"/>
                </a:lnTo>
                <a:lnTo>
                  <a:pt x="769" y="410"/>
                </a:lnTo>
                <a:lnTo>
                  <a:pt x="781" y="413"/>
                </a:lnTo>
                <a:lnTo>
                  <a:pt x="790" y="415"/>
                </a:lnTo>
                <a:lnTo>
                  <a:pt x="798" y="415"/>
                </a:lnTo>
                <a:lnTo>
                  <a:pt x="801" y="412"/>
                </a:lnTo>
                <a:lnTo>
                  <a:pt x="804" y="407"/>
                </a:lnTo>
                <a:lnTo>
                  <a:pt x="807" y="405"/>
                </a:lnTo>
                <a:lnTo>
                  <a:pt x="816" y="404"/>
                </a:lnTo>
                <a:lnTo>
                  <a:pt x="820" y="402"/>
                </a:lnTo>
                <a:lnTo>
                  <a:pt x="828" y="401"/>
                </a:lnTo>
                <a:lnTo>
                  <a:pt x="831" y="401"/>
                </a:lnTo>
                <a:lnTo>
                  <a:pt x="831" y="398"/>
                </a:lnTo>
                <a:lnTo>
                  <a:pt x="834" y="392"/>
                </a:lnTo>
                <a:lnTo>
                  <a:pt x="835" y="386"/>
                </a:lnTo>
                <a:lnTo>
                  <a:pt x="841" y="378"/>
                </a:lnTo>
                <a:lnTo>
                  <a:pt x="858" y="384"/>
                </a:lnTo>
                <a:lnTo>
                  <a:pt x="876" y="390"/>
                </a:lnTo>
                <a:lnTo>
                  <a:pt x="878" y="389"/>
                </a:lnTo>
                <a:lnTo>
                  <a:pt x="894" y="340"/>
                </a:lnTo>
                <a:lnTo>
                  <a:pt x="873" y="327"/>
                </a:lnTo>
                <a:lnTo>
                  <a:pt x="875" y="309"/>
                </a:lnTo>
                <a:lnTo>
                  <a:pt x="873" y="298"/>
                </a:lnTo>
                <a:lnTo>
                  <a:pt x="875" y="298"/>
                </a:lnTo>
                <a:lnTo>
                  <a:pt x="875" y="296"/>
                </a:lnTo>
                <a:lnTo>
                  <a:pt x="876" y="295"/>
                </a:lnTo>
                <a:lnTo>
                  <a:pt x="879" y="295"/>
                </a:lnTo>
                <a:lnTo>
                  <a:pt x="879" y="293"/>
                </a:lnTo>
                <a:lnTo>
                  <a:pt x="881" y="293"/>
                </a:lnTo>
                <a:lnTo>
                  <a:pt x="881" y="292"/>
                </a:lnTo>
                <a:lnTo>
                  <a:pt x="881" y="290"/>
                </a:lnTo>
                <a:lnTo>
                  <a:pt x="881" y="289"/>
                </a:lnTo>
                <a:lnTo>
                  <a:pt x="881" y="287"/>
                </a:lnTo>
                <a:lnTo>
                  <a:pt x="879" y="287"/>
                </a:lnTo>
                <a:lnTo>
                  <a:pt x="879" y="286"/>
                </a:lnTo>
                <a:lnTo>
                  <a:pt x="878" y="286"/>
                </a:lnTo>
                <a:lnTo>
                  <a:pt x="876" y="284"/>
                </a:lnTo>
                <a:lnTo>
                  <a:pt x="854" y="277"/>
                </a:lnTo>
                <a:lnTo>
                  <a:pt x="855" y="272"/>
                </a:lnTo>
                <a:lnTo>
                  <a:pt x="841" y="268"/>
                </a:lnTo>
                <a:lnTo>
                  <a:pt x="832" y="265"/>
                </a:lnTo>
                <a:lnTo>
                  <a:pt x="823" y="260"/>
                </a:lnTo>
                <a:lnTo>
                  <a:pt x="807" y="252"/>
                </a:lnTo>
                <a:lnTo>
                  <a:pt x="798" y="249"/>
                </a:lnTo>
                <a:lnTo>
                  <a:pt x="787" y="242"/>
                </a:lnTo>
                <a:lnTo>
                  <a:pt x="777" y="240"/>
                </a:lnTo>
                <a:lnTo>
                  <a:pt x="771" y="236"/>
                </a:lnTo>
                <a:lnTo>
                  <a:pt x="762" y="218"/>
                </a:lnTo>
                <a:lnTo>
                  <a:pt x="758" y="210"/>
                </a:lnTo>
                <a:lnTo>
                  <a:pt x="760" y="203"/>
                </a:lnTo>
                <a:lnTo>
                  <a:pt x="760" y="198"/>
                </a:lnTo>
                <a:lnTo>
                  <a:pt x="757" y="190"/>
                </a:lnTo>
                <a:lnTo>
                  <a:pt x="752" y="184"/>
                </a:lnTo>
                <a:lnTo>
                  <a:pt x="751" y="183"/>
                </a:lnTo>
                <a:lnTo>
                  <a:pt x="752" y="183"/>
                </a:lnTo>
                <a:lnTo>
                  <a:pt x="751" y="181"/>
                </a:lnTo>
                <a:lnTo>
                  <a:pt x="751" y="180"/>
                </a:lnTo>
                <a:lnTo>
                  <a:pt x="752" y="160"/>
                </a:lnTo>
                <a:lnTo>
                  <a:pt x="752" y="157"/>
                </a:lnTo>
                <a:lnTo>
                  <a:pt x="760" y="145"/>
                </a:lnTo>
                <a:lnTo>
                  <a:pt x="768" y="137"/>
                </a:lnTo>
                <a:lnTo>
                  <a:pt x="775" y="128"/>
                </a:lnTo>
                <a:lnTo>
                  <a:pt x="781" y="118"/>
                </a:lnTo>
                <a:lnTo>
                  <a:pt x="988" y="59"/>
                </a:lnTo>
                <a:lnTo>
                  <a:pt x="989" y="59"/>
                </a:lnTo>
                <a:lnTo>
                  <a:pt x="1086" y="7"/>
                </a:lnTo>
                <a:lnTo>
                  <a:pt x="1099" y="3"/>
                </a:lnTo>
                <a:lnTo>
                  <a:pt x="1120" y="0"/>
                </a:lnTo>
                <a:lnTo>
                  <a:pt x="1123" y="0"/>
                </a:lnTo>
                <a:lnTo>
                  <a:pt x="1158" y="19"/>
                </a:lnTo>
                <a:lnTo>
                  <a:pt x="1164" y="21"/>
                </a:lnTo>
                <a:lnTo>
                  <a:pt x="1169" y="22"/>
                </a:lnTo>
                <a:lnTo>
                  <a:pt x="1292" y="77"/>
                </a:lnTo>
                <a:lnTo>
                  <a:pt x="1297" y="78"/>
                </a:lnTo>
                <a:lnTo>
                  <a:pt x="1300" y="80"/>
                </a:lnTo>
                <a:lnTo>
                  <a:pt x="1301" y="81"/>
                </a:lnTo>
                <a:lnTo>
                  <a:pt x="1300" y="83"/>
                </a:lnTo>
                <a:lnTo>
                  <a:pt x="1301" y="84"/>
                </a:lnTo>
                <a:lnTo>
                  <a:pt x="1303" y="84"/>
                </a:lnTo>
                <a:lnTo>
                  <a:pt x="1324" y="104"/>
                </a:lnTo>
                <a:lnTo>
                  <a:pt x="1326" y="106"/>
                </a:lnTo>
                <a:lnTo>
                  <a:pt x="1329" y="107"/>
                </a:lnTo>
                <a:lnTo>
                  <a:pt x="1330" y="109"/>
                </a:lnTo>
                <a:lnTo>
                  <a:pt x="1345" y="115"/>
                </a:lnTo>
                <a:lnTo>
                  <a:pt x="1348" y="115"/>
                </a:lnTo>
                <a:lnTo>
                  <a:pt x="1351" y="116"/>
                </a:lnTo>
                <a:lnTo>
                  <a:pt x="1354" y="116"/>
                </a:lnTo>
                <a:lnTo>
                  <a:pt x="1359" y="116"/>
                </a:lnTo>
                <a:lnTo>
                  <a:pt x="1362" y="115"/>
                </a:lnTo>
                <a:lnTo>
                  <a:pt x="1365" y="113"/>
                </a:lnTo>
                <a:lnTo>
                  <a:pt x="1404" y="95"/>
                </a:lnTo>
                <a:lnTo>
                  <a:pt x="1412" y="92"/>
                </a:lnTo>
                <a:lnTo>
                  <a:pt x="1421" y="87"/>
                </a:lnTo>
                <a:lnTo>
                  <a:pt x="1422" y="86"/>
                </a:lnTo>
                <a:lnTo>
                  <a:pt x="1422" y="87"/>
                </a:lnTo>
                <a:lnTo>
                  <a:pt x="1424" y="87"/>
                </a:lnTo>
                <a:lnTo>
                  <a:pt x="1427" y="86"/>
                </a:lnTo>
                <a:lnTo>
                  <a:pt x="1430" y="92"/>
                </a:lnTo>
                <a:lnTo>
                  <a:pt x="1431" y="93"/>
                </a:lnTo>
                <a:lnTo>
                  <a:pt x="1433" y="95"/>
                </a:lnTo>
                <a:lnTo>
                  <a:pt x="1434" y="95"/>
                </a:lnTo>
                <a:lnTo>
                  <a:pt x="1436" y="95"/>
                </a:lnTo>
                <a:lnTo>
                  <a:pt x="1437" y="95"/>
                </a:lnTo>
                <a:lnTo>
                  <a:pt x="1439" y="100"/>
                </a:lnTo>
                <a:lnTo>
                  <a:pt x="1443" y="97"/>
                </a:lnTo>
                <a:lnTo>
                  <a:pt x="1455" y="90"/>
                </a:lnTo>
                <a:lnTo>
                  <a:pt x="1463" y="86"/>
                </a:lnTo>
                <a:lnTo>
                  <a:pt x="1467" y="84"/>
                </a:lnTo>
                <a:lnTo>
                  <a:pt x="1478" y="81"/>
                </a:lnTo>
                <a:lnTo>
                  <a:pt x="1479" y="81"/>
                </a:lnTo>
                <a:lnTo>
                  <a:pt x="1502" y="87"/>
                </a:lnTo>
                <a:lnTo>
                  <a:pt x="1507" y="89"/>
                </a:lnTo>
                <a:lnTo>
                  <a:pt x="1605" y="100"/>
                </a:lnTo>
                <a:lnTo>
                  <a:pt x="1605" y="98"/>
                </a:lnTo>
                <a:lnTo>
                  <a:pt x="1621" y="42"/>
                </a:lnTo>
                <a:lnTo>
                  <a:pt x="1621" y="39"/>
                </a:lnTo>
                <a:lnTo>
                  <a:pt x="1626" y="40"/>
                </a:lnTo>
                <a:lnTo>
                  <a:pt x="1630" y="42"/>
                </a:lnTo>
                <a:lnTo>
                  <a:pt x="1668" y="54"/>
                </a:lnTo>
                <a:lnTo>
                  <a:pt x="1697" y="65"/>
                </a:lnTo>
                <a:lnTo>
                  <a:pt x="1703" y="66"/>
                </a:lnTo>
                <a:lnTo>
                  <a:pt x="1724" y="72"/>
                </a:lnTo>
                <a:lnTo>
                  <a:pt x="1724" y="71"/>
                </a:lnTo>
                <a:lnTo>
                  <a:pt x="1728" y="57"/>
                </a:lnTo>
                <a:lnTo>
                  <a:pt x="1728" y="56"/>
                </a:lnTo>
                <a:lnTo>
                  <a:pt x="1728" y="54"/>
                </a:lnTo>
                <a:lnTo>
                  <a:pt x="1730" y="54"/>
                </a:lnTo>
                <a:lnTo>
                  <a:pt x="1731" y="54"/>
                </a:lnTo>
                <a:lnTo>
                  <a:pt x="1733" y="54"/>
                </a:lnTo>
                <a:lnTo>
                  <a:pt x="1780" y="65"/>
                </a:lnTo>
                <a:lnTo>
                  <a:pt x="1781" y="65"/>
                </a:lnTo>
                <a:lnTo>
                  <a:pt x="1783" y="65"/>
                </a:lnTo>
                <a:lnTo>
                  <a:pt x="1786" y="65"/>
                </a:lnTo>
                <a:lnTo>
                  <a:pt x="1795" y="57"/>
                </a:lnTo>
                <a:lnTo>
                  <a:pt x="1796" y="57"/>
                </a:lnTo>
                <a:lnTo>
                  <a:pt x="1802" y="60"/>
                </a:lnTo>
                <a:lnTo>
                  <a:pt x="1805" y="62"/>
                </a:lnTo>
                <a:lnTo>
                  <a:pt x="1811" y="69"/>
                </a:lnTo>
                <a:lnTo>
                  <a:pt x="1817" y="74"/>
                </a:lnTo>
                <a:lnTo>
                  <a:pt x="1828" y="77"/>
                </a:lnTo>
                <a:lnTo>
                  <a:pt x="1837" y="78"/>
                </a:lnTo>
                <a:lnTo>
                  <a:pt x="1841" y="78"/>
                </a:lnTo>
                <a:lnTo>
                  <a:pt x="1841" y="77"/>
                </a:lnTo>
                <a:lnTo>
                  <a:pt x="1846" y="77"/>
                </a:lnTo>
                <a:lnTo>
                  <a:pt x="1852" y="78"/>
                </a:lnTo>
                <a:lnTo>
                  <a:pt x="1870" y="90"/>
                </a:lnTo>
                <a:lnTo>
                  <a:pt x="1875" y="90"/>
                </a:lnTo>
                <a:lnTo>
                  <a:pt x="1884" y="92"/>
                </a:lnTo>
                <a:lnTo>
                  <a:pt x="1906" y="93"/>
                </a:lnTo>
                <a:lnTo>
                  <a:pt x="1923" y="95"/>
                </a:lnTo>
                <a:lnTo>
                  <a:pt x="1924" y="95"/>
                </a:lnTo>
                <a:lnTo>
                  <a:pt x="1929" y="98"/>
                </a:lnTo>
                <a:lnTo>
                  <a:pt x="1932" y="100"/>
                </a:lnTo>
                <a:lnTo>
                  <a:pt x="1935" y="78"/>
                </a:lnTo>
                <a:lnTo>
                  <a:pt x="1936" y="75"/>
                </a:lnTo>
                <a:lnTo>
                  <a:pt x="1971" y="81"/>
                </a:lnTo>
                <a:lnTo>
                  <a:pt x="1982" y="83"/>
                </a:lnTo>
                <a:lnTo>
                  <a:pt x="2007" y="89"/>
                </a:lnTo>
                <a:lnTo>
                  <a:pt x="1989" y="44"/>
                </a:lnTo>
                <a:lnTo>
                  <a:pt x="1997" y="45"/>
                </a:lnTo>
                <a:lnTo>
                  <a:pt x="1995" y="44"/>
                </a:lnTo>
                <a:lnTo>
                  <a:pt x="2012" y="50"/>
                </a:lnTo>
                <a:lnTo>
                  <a:pt x="2025" y="54"/>
                </a:lnTo>
                <a:lnTo>
                  <a:pt x="2027" y="51"/>
                </a:lnTo>
                <a:lnTo>
                  <a:pt x="2034" y="54"/>
                </a:lnTo>
                <a:lnTo>
                  <a:pt x="2039" y="57"/>
                </a:lnTo>
                <a:lnTo>
                  <a:pt x="2043" y="60"/>
                </a:lnTo>
                <a:lnTo>
                  <a:pt x="2048" y="63"/>
                </a:lnTo>
                <a:lnTo>
                  <a:pt x="2054" y="65"/>
                </a:lnTo>
                <a:lnTo>
                  <a:pt x="2059" y="68"/>
                </a:lnTo>
                <a:lnTo>
                  <a:pt x="2072" y="74"/>
                </a:lnTo>
                <a:lnTo>
                  <a:pt x="2078" y="75"/>
                </a:lnTo>
                <a:lnTo>
                  <a:pt x="2104" y="84"/>
                </a:lnTo>
                <a:lnTo>
                  <a:pt x="2107" y="86"/>
                </a:lnTo>
                <a:lnTo>
                  <a:pt x="2111" y="87"/>
                </a:lnTo>
                <a:lnTo>
                  <a:pt x="2117" y="89"/>
                </a:lnTo>
                <a:lnTo>
                  <a:pt x="2141" y="92"/>
                </a:lnTo>
                <a:lnTo>
                  <a:pt x="2143" y="93"/>
                </a:lnTo>
                <a:lnTo>
                  <a:pt x="2145" y="90"/>
                </a:lnTo>
                <a:lnTo>
                  <a:pt x="2160" y="98"/>
                </a:lnTo>
                <a:lnTo>
                  <a:pt x="2163" y="100"/>
                </a:lnTo>
                <a:lnTo>
                  <a:pt x="2167" y="98"/>
                </a:lnTo>
                <a:lnTo>
                  <a:pt x="2172" y="97"/>
                </a:lnTo>
                <a:lnTo>
                  <a:pt x="2185" y="98"/>
                </a:lnTo>
                <a:lnTo>
                  <a:pt x="2200" y="101"/>
                </a:lnTo>
                <a:lnTo>
                  <a:pt x="2217" y="103"/>
                </a:lnTo>
                <a:lnTo>
                  <a:pt x="2233" y="106"/>
                </a:lnTo>
                <a:lnTo>
                  <a:pt x="2250" y="109"/>
                </a:lnTo>
                <a:lnTo>
                  <a:pt x="2256" y="109"/>
                </a:lnTo>
                <a:lnTo>
                  <a:pt x="2273" y="192"/>
                </a:lnTo>
                <a:lnTo>
                  <a:pt x="2289" y="248"/>
                </a:lnTo>
                <a:lnTo>
                  <a:pt x="2291" y="246"/>
                </a:lnTo>
                <a:lnTo>
                  <a:pt x="2291" y="248"/>
                </a:lnTo>
                <a:lnTo>
                  <a:pt x="2292" y="248"/>
                </a:lnTo>
                <a:lnTo>
                  <a:pt x="2294" y="252"/>
                </a:lnTo>
                <a:lnTo>
                  <a:pt x="2304" y="265"/>
                </a:lnTo>
                <a:lnTo>
                  <a:pt x="2307" y="268"/>
                </a:lnTo>
                <a:lnTo>
                  <a:pt x="2310" y="269"/>
                </a:lnTo>
                <a:lnTo>
                  <a:pt x="2292" y="289"/>
                </a:lnTo>
                <a:lnTo>
                  <a:pt x="2301" y="295"/>
                </a:lnTo>
                <a:lnTo>
                  <a:pt x="2292" y="310"/>
                </a:lnTo>
                <a:lnTo>
                  <a:pt x="2298" y="315"/>
                </a:lnTo>
                <a:lnTo>
                  <a:pt x="2255" y="389"/>
                </a:lnTo>
                <a:lnTo>
                  <a:pt x="2250" y="396"/>
                </a:lnTo>
                <a:lnTo>
                  <a:pt x="2243" y="405"/>
                </a:lnTo>
                <a:lnTo>
                  <a:pt x="2243" y="407"/>
                </a:lnTo>
                <a:lnTo>
                  <a:pt x="2237" y="419"/>
                </a:lnTo>
                <a:lnTo>
                  <a:pt x="2378" y="499"/>
                </a:lnTo>
                <a:lnTo>
                  <a:pt x="2387" y="496"/>
                </a:lnTo>
                <a:lnTo>
                  <a:pt x="2392" y="505"/>
                </a:lnTo>
                <a:lnTo>
                  <a:pt x="2411" y="557"/>
                </a:lnTo>
                <a:lnTo>
                  <a:pt x="2421" y="554"/>
                </a:lnTo>
                <a:lnTo>
                  <a:pt x="2430" y="578"/>
                </a:lnTo>
                <a:lnTo>
                  <a:pt x="2493" y="555"/>
                </a:lnTo>
                <a:lnTo>
                  <a:pt x="2497" y="555"/>
                </a:lnTo>
                <a:lnTo>
                  <a:pt x="2503" y="557"/>
                </a:lnTo>
                <a:lnTo>
                  <a:pt x="2508" y="557"/>
                </a:lnTo>
                <a:lnTo>
                  <a:pt x="2517" y="549"/>
                </a:lnTo>
                <a:lnTo>
                  <a:pt x="2522" y="546"/>
                </a:lnTo>
                <a:lnTo>
                  <a:pt x="2526" y="539"/>
                </a:lnTo>
                <a:lnTo>
                  <a:pt x="2528" y="536"/>
                </a:lnTo>
                <a:lnTo>
                  <a:pt x="2534" y="522"/>
                </a:lnTo>
                <a:lnTo>
                  <a:pt x="2537" y="511"/>
                </a:lnTo>
                <a:lnTo>
                  <a:pt x="2538" y="502"/>
                </a:lnTo>
                <a:lnTo>
                  <a:pt x="2540" y="502"/>
                </a:lnTo>
                <a:lnTo>
                  <a:pt x="2543" y="493"/>
                </a:lnTo>
                <a:lnTo>
                  <a:pt x="2546" y="484"/>
                </a:lnTo>
                <a:lnTo>
                  <a:pt x="2552" y="480"/>
                </a:lnTo>
                <a:lnTo>
                  <a:pt x="2559" y="478"/>
                </a:lnTo>
                <a:lnTo>
                  <a:pt x="2564" y="481"/>
                </a:lnTo>
                <a:lnTo>
                  <a:pt x="2564" y="474"/>
                </a:lnTo>
                <a:lnTo>
                  <a:pt x="2558" y="466"/>
                </a:lnTo>
                <a:lnTo>
                  <a:pt x="2559" y="463"/>
                </a:lnTo>
                <a:lnTo>
                  <a:pt x="2576" y="465"/>
                </a:lnTo>
                <a:lnTo>
                  <a:pt x="2576" y="463"/>
                </a:lnTo>
                <a:lnTo>
                  <a:pt x="2579" y="465"/>
                </a:lnTo>
                <a:lnTo>
                  <a:pt x="2580" y="465"/>
                </a:lnTo>
                <a:lnTo>
                  <a:pt x="2582" y="466"/>
                </a:lnTo>
                <a:lnTo>
                  <a:pt x="2583" y="466"/>
                </a:lnTo>
                <a:lnTo>
                  <a:pt x="2609" y="469"/>
                </a:lnTo>
                <a:lnTo>
                  <a:pt x="2614" y="471"/>
                </a:lnTo>
                <a:lnTo>
                  <a:pt x="2620" y="472"/>
                </a:lnTo>
                <a:lnTo>
                  <a:pt x="2621" y="469"/>
                </a:lnTo>
                <a:lnTo>
                  <a:pt x="2632" y="461"/>
                </a:lnTo>
                <a:lnTo>
                  <a:pt x="2635" y="457"/>
                </a:lnTo>
                <a:lnTo>
                  <a:pt x="2638" y="454"/>
                </a:lnTo>
                <a:lnTo>
                  <a:pt x="2641" y="449"/>
                </a:lnTo>
                <a:lnTo>
                  <a:pt x="2648" y="439"/>
                </a:lnTo>
                <a:lnTo>
                  <a:pt x="2650" y="437"/>
                </a:lnTo>
                <a:lnTo>
                  <a:pt x="2653" y="507"/>
                </a:lnTo>
                <a:lnTo>
                  <a:pt x="2651" y="507"/>
                </a:lnTo>
                <a:lnTo>
                  <a:pt x="2650" y="507"/>
                </a:lnTo>
                <a:lnTo>
                  <a:pt x="2650" y="511"/>
                </a:lnTo>
                <a:lnTo>
                  <a:pt x="2648" y="516"/>
                </a:lnTo>
                <a:lnTo>
                  <a:pt x="2647" y="518"/>
                </a:lnTo>
                <a:lnTo>
                  <a:pt x="2647" y="521"/>
                </a:lnTo>
                <a:lnTo>
                  <a:pt x="2647" y="524"/>
                </a:lnTo>
                <a:lnTo>
                  <a:pt x="2645" y="525"/>
                </a:lnTo>
                <a:lnTo>
                  <a:pt x="2645" y="528"/>
                </a:lnTo>
                <a:lnTo>
                  <a:pt x="2645" y="531"/>
                </a:lnTo>
                <a:lnTo>
                  <a:pt x="2647" y="536"/>
                </a:lnTo>
                <a:lnTo>
                  <a:pt x="2647" y="537"/>
                </a:lnTo>
                <a:lnTo>
                  <a:pt x="2648" y="545"/>
                </a:lnTo>
                <a:lnTo>
                  <a:pt x="2648" y="549"/>
                </a:lnTo>
                <a:lnTo>
                  <a:pt x="2648" y="552"/>
                </a:lnTo>
                <a:lnTo>
                  <a:pt x="2648" y="554"/>
                </a:lnTo>
                <a:lnTo>
                  <a:pt x="2648" y="560"/>
                </a:lnTo>
                <a:lnTo>
                  <a:pt x="2648" y="564"/>
                </a:lnTo>
                <a:lnTo>
                  <a:pt x="2648" y="566"/>
                </a:lnTo>
                <a:lnTo>
                  <a:pt x="2648" y="571"/>
                </a:lnTo>
                <a:lnTo>
                  <a:pt x="2648" y="574"/>
                </a:lnTo>
                <a:lnTo>
                  <a:pt x="2648" y="577"/>
                </a:lnTo>
                <a:lnTo>
                  <a:pt x="2651" y="581"/>
                </a:lnTo>
                <a:lnTo>
                  <a:pt x="2651" y="583"/>
                </a:lnTo>
                <a:lnTo>
                  <a:pt x="2653" y="586"/>
                </a:lnTo>
                <a:lnTo>
                  <a:pt x="2653" y="613"/>
                </a:lnTo>
                <a:lnTo>
                  <a:pt x="2656" y="613"/>
                </a:lnTo>
                <a:lnTo>
                  <a:pt x="2656" y="614"/>
                </a:lnTo>
                <a:lnTo>
                  <a:pt x="2656" y="616"/>
                </a:lnTo>
                <a:lnTo>
                  <a:pt x="2656" y="619"/>
                </a:lnTo>
                <a:lnTo>
                  <a:pt x="2657" y="627"/>
                </a:lnTo>
                <a:lnTo>
                  <a:pt x="2657" y="630"/>
                </a:lnTo>
                <a:lnTo>
                  <a:pt x="2656" y="639"/>
                </a:lnTo>
                <a:lnTo>
                  <a:pt x="2656" y="642"/>
                </a:lnTo>
                <a:lnTo>
                  <a:pt x="2656" y="651"/>
                </a:lnTo>
                <a:lnTo>
                  <a:pt x="2653" y="657"/>
                </a:lnTo>
                <a:lnTo>
                  <a:pt x="2648" y="667"/>
                </a:lnTo>
                <a:lnTo>
                  <a:pt x="2645" y="670"/>
                </a:lnTo>
                <a:lnTo>
                  <a:pt x="2641" y="678"/>
                </a:lnTo>
                <a:lnTo>
                  <a:pt x="2635" y="684"/>
                </a:lnTo>
                <a:lnTo>
                  <a:pt x="2630" y="687"/>
                </a:lnTo>
                <a:lnTo>
                  <a:pt x="2630" y="690"/>
                </a:lnTo>
                <a:lnTo>
                  <a:pt x="2630" y="692"/>
                </a:lnTo>
                <a:lnTo>
                  <a:pt x="2632" y="695"/>
                </a:lnTo>
                <a:lnTo>
                  <a:pt x="2633" y="701"/>
                </a:lnTo>
                <a:lnTo>
                  <a:pt x="2639" y="707"/>
                </a:lnTo>
                <a:lnTo>
                  <a:pt x="2644" y="710"/>
                </a:lnTo>
                <a:lnTo>
                  <a:pt x="2876" y="784"/>
                </a:lnTo>
                <a:lnTo>
                  <a:pt x="2960" y="811"/>
                </a:lnTo>
                <a:lnTo>
                  <a:pt x="2979" y="823"/>
                </a:lnTo>
                <a:lnTo>
                  <a:pt x="2986" y="823"/>
                </a:lnTo>
                <a:lnTo>
                  <a:pt x="2995" y="828"/>
                </a:lnTo>
                <a:lnTo>
                  <a:pt x="3000" y="828"/>
                </a:lnTo>
                <a:lnTo>
                  <a:pt x="3015" y="828"/>
                </a:lnTo>
                <a:lnTo>
                  <a:pt x="3068" y="839"/>
                </a:lnTo>
                <a:lnTo>
                  <a:pt x="3141" y="854"/>
                </a:lnTo>
                <a:lnTo>
                  <a:pt x="3147" y="857"/>
                </a:lnTo>
                <a:lnTo>
                  <a:pt x="3150" y="860"/>
                </a:lnTo>
                <a:lnTo>
                  <a:pt x="3157" y="860"/>
                </a:lnTo>
                <a:lnTo>
                  <a:pt x="3155" y="870"/>
                </a:lnTo>
                <a:lnTo>
                  <a:pt x="3153" y="870"/>
                </a:lnTo>
                <a:lnTo>
                  <a:pt x="3131" y="867"/>
                </a:lnTo>
                <a:lnTo>
                  <a:pt x="3119" y="898"/>
                </a:lnTo>
                <a:lnTo>
                  <a:pt x="3119" y="899"/>
                </a:lnTo>
                <a:lnTo>
                  <a:pt x="3084" y="990"/>
                </a:lnTo>
                <a:lnTo>
                  <a:pt x="3137" y="1010"/>
                </a:lnTo>
                <a:lnTo>
                  <a:pt x="3107" y="1085"/>
                </a:lnTo>
                <a:lnTo>
                  <a:pt x="3160" y="1105"/>
                </a:lnTo>
                <a:lnTo>
                  <a:pt x="3160" y="1107"/>
                </a:lnTo>
                <a:lnTo>
                  <a:pt x="3157" y="1114"/>
                </a:lnTo>
                <a:lnTo>
                  <a:pt x="3153" y="1120"/>
                </a:lnTo>
                <a:lnTo>
                  <a:pt x="3150" y="1125"/>
                </a:lnTo>
                <a:lnTo>
                  <a:pt x="3147" y="1132"/>
                </a:lnTo>
                <a:lnTo>
                  <a:pt x="3144" y="1143"/>
                </a:lnTo>
                <a:lnTo>
                  <a:pt x="3143" y="1147"/>
                </a:lnTo>
                <a:lnTo>
                  <a:pt x="3141" y="1152"/>
                </a:lnTo>
                <a:lnTo>
                  <a:pt x="3141" y="1155"/>
                </a:lnTo>
                <a:lnTo>
                  <a:pt x="3141" y="1158"/>
                </a:lnTo>
                <a:lnTo>
                  <a:pt x="3141" y="1164"/>
                </a:lnTo>
                <a:lnTo>
                  <a:pt x="3138" y="1170"/>
                </a:lnTo>
                <a:lnTo>
                  <a:pt x="3102" y="1149"/>
                </a:lnTo>
                <a:lnTo>
                  <a:pt x="3092" y="1167"/>
                </a:lnTo>
                <a:lnTo>
                  <a:pt x="3090" y="1170"/>
                </a:lnTo>
                <a:lnTo>
                  <a:pt x="3089" y="1170"/>
                </a:lnTo>
                <a:lnTo>
                  <a:pt x="3087" y="1172"/>
                </a:lnTo>
                <a:lnTo>
                  <a:pt x="3084" y="1176"/>
                </a:lnTo>
                <a:lnTo>
                  <a:pt x="3083" y="1179"/>
                </a:lnTo>
                <a:lnTo>
                  <a:pt x="3081" y="1179"/>
                </a:lnTo>
                <a:lnTo>
                  <a:pt x="3078" y="1181"/>
                </a:lnTo>
                <a:lnTo>
                  <a:pt x="3075" y="1179"/>
                </a:lnTo>
                <a:lnTo>
                  <a:pt x="3069" y="1175"/>
                </a:lnTo>
                <a:lnTo>
                  <a:pt x="3061" y="1169"/>
                </a:lnTo>
                <a:lnTo>
                  <a:pt x="3051" y="1157"/>
                </a:lnTo>
                <a:lnTo>
                  <a:pt x="3043" y="1160"/>
                </a:lnTo>
                <a:lnTo>
                  <a:pt x="3037" y="1154"/>
                </a:lnTo>
                <a:lnTo>
                  <a:pt x="3003" y="1172"/>
                </a:lnTo>
                <a:lnTo>
                  <a:pt x="2971" y="1193"/>
                </a:lnTo>
                <a:lnTo>
                  <a:pt x="2976" y="1203"/>
                </a:lnTo>
                <a:lnTo>
                  <a:pt x="2980" y="1208"/>
                </a:lnTo>
                <a:lnTo>
                  <a:pt x="2985" y="1216"/>
                </a:lnTo>
                <a:lnTo>
                  <a:pt x="2988" y="1217"/>
                </a:lnTo>
                <a:lnTo>
                  <a:pt x="2989" y="1219"/>
                </a:lnTo>
                <a:lnTo>
                  <a:pt x="2995" y="1222"/>
                </a:lnTo>
                <a:lnTo>
                  <a:pt x="3001" y="1225"/>
                </a:lnTo>
                <a:lnTo>
                  <a:pt x="3004" y="1225"/>
                </a:lnTo>
                <a:lnTo>
                  <a:pt x="3006" y="1225"/>
                </a:lnTo>
                <a:lnTo>
                  <a:pt x="3004" y="1228"/>
                </a:lnTo>
                <a:lnTo>
                  <a:pt x="2979" y="1255"/>
                </a:lnTo>
                <a:lnTo>
                  <a:pt x="2969" y="1266"/>
                </a:lnTo>
                <a:lnTo>
                  <a:pt x="2965" y="1269"/>
                </a:lnTo>
                <a:lnTo>
                  <a:pt x="2957" y="1273"/>
                </a:lnTo>
                <a:lnTo>
                  <a:pt x="2956" y="1275"/>
                </a:lnTo>
                <a:lnTo>
                  <a:pt x="2954" y="1282"/>
                </a:lnTo>
                <a:lnTo>
                  <a:pt x="2941" y="1282"/>
                </a:lnTo>
                <a:lnTo>
                  <a:pt x="2939" y="1282"/>
                </a:lnTo>
                <a:lnTo>
                  <a:pt x="2927" y="1288"/>
                </a:lnTo>
                <a:lnTo>
                  <a:pt x="2918" y="1293"/>
                </a:lnTo>
                <a:lnTo>
                  <a:pt x="2911" y="1297"/>
                </a:lnTo>
                <a:lnTo>
                  <a:pt x="2899" y="1308"/>
                </a:lnTo>
                <a:lnTo>
                  <a:pt x="2891" y="1313"/>
                </a:lnTo>
                <a:lnTo>
                  <a:pt x="2890" y="1316"/>
                </a:lnTo>
                <a:lnTo>
                  <a:pt x="2890" y="1317"/>
                </a:lnTo>
                <a:lnTo>
                  <a:pt x="2887" y="1322"/>
                </a:lnTo>
                <a:lnTo>
                  <a:pt x="2885" y="1328"/>
                </a:lnTo>
                <a:lnTo>
                  <a:pt x="2882" y="1337"/>
                </a:lnTo>
                <a:lnTo>
                  <a:pt x="2882" y="1347"/>
                </a:lnTo>
                <a:lnTo>
                  <a:pt x="2877" y="1361"/>
                </a:lnTo>
                <a:lnTo>
                  <a:pt x="2876" y="1375"/>
                </a:lnTo>
                <a:lnTo>
                  <a:pt x="2870" y="1391"/>
                </a:lnTo>
                <a:lnTo>
                  <a:pt x="2862" y="1406"/>
                </a:lnTo>
                <a:lnTo>
                  <a:pt x="2864" y="1417"/>
                </a:lnTo>
                <a:lnTo>
                  <a:pt x="2865" y="1429"/>
                </a:lnTo>
                <a:lnTo>
                  <a:pt x="2891" y="1429"/>
                </a:lnTo>
                <a:lnTo>
                  <a:pt x="2891" y="1426"/>
                </a:lnTo>
                <a:lnTo>
                  <a:pt x="2890" y="1423"/>
                </a:lnTo>
                <a:lnTo>
                  <a:pt x="2890" y="1420"/>
                </a:lnTo>
                <a:lnTo>
                  <a:pt x="2891" y="1415"/>
                </a:lnTo>
                <a:lnTo>
                  <a:pt x="2890" y="1414"/>
                </a:lnTo>
                <a:lnTo>
                  <a:pt x="2890" y="1412"/>
                </a:lnTo>
                <a:lnTo>
                  <a:pt x="2890" y="1409"/>
                </a:lnTo>
                <a:lnTo>
                  <a:pt x="2891" y="1408"/>
                </a:lnTo>
                <a:lnTo>
                  <a:pt x="2893" y="1405"/>
                </a:lnTo>
                <a:lnTo>
                  <a:pt x="2893" y="1402"/>
                </a:lnTo>
                <a:lnTo>
                  <a:pt x="2893" y="1400"/>
                </a:lnTo>
                <a:lnTo>
                  <a:pt x="2894" y="1399"/>
                </a:lnTo>
                <a:lnTo>
                  <a:pt x="2894" y="1397"/>
                </a:lnTo>
                <a:lnTo>
                  <a:pt x="2896" y="1394"/>
                </a:lnTo>
                <a:lnTo>
                  <a:pt x="2897" y="1391"/>
                </a:lnTo>
                <a:lnTo>
                  <a:pt x="2899" y="1387"/>
                </a:lnTo>
                <a:lnTo>
                  <a:pt x="2899" y="1385"/>
                </a:lnTo>
                <a:lnTo>
                  <a:pt x="2900" y="1384"/>
                </a:lnTo>
                <a:lnTo>
                  <a:pt x="2900" y="1381"/>
                </a:lnTo>
                <a:lnTo>
                  <a:pt x="2902" y="1376"/>
                </a:lnTo>
                <a:lnTo>
                  <a:pt x="2902" y="1373"/>
                </a:lnTo>
                <a:lnTo>
                  <a:pt x="2903" y="1372"/>
                </a:lnTo>
                <a:lnTo>
                  <a:pt x="2906" y="1367"/>
                </a:lnTo>
                <a:lnTo>
                  <a:pt x="2909" y="1364"/>
                </a:lnTo>
                <a:lnTo>
                  <a:pt x="2921" y="1367"/>
                </a:lnTo>
                <a:lnTo>
                  <a:pt x="2929" y="1369"/>
                </a:lnTo>
                <a:lnTo>
                  <a:pt x="2935" y="1370"/>
                </a:lnTo>
                <a:lnTo>
                  <a:pt x="2942" y="1370"/>
                </a:lnTo>
                <a:lnTo>
                  <a:pt x="2945" y="1370"/>
                </a:lnTo>
                <a:lnTo>
                  <a:pt x="2945" y="1373"/>
                </a:lnTo>
                <a:lnTo>
                  <a:pt x="2945" y="1375"/>
                </a:lnTo>
                <a:lnTo>
                  <a:pt x="2944" y="1375"/>
                </a:lnTo>
                <a:lnTo>
                  <a:pt x="2942" y="1376"/>
                </a:lnTo>
                <a:lnTo>
                  <a:pt x="2942" y="1378"/>
                </a:lnTo>
                <a:lnTo>
                  <a:pt x="2944" y="1382"/>
                </a:lnTo>
                <a:lnTo>
                  <a:pt x="2945" y="1385"/>
                </a:lnTo>
                <a:lnTo>
                  <a:pt x="2947" y="1387"/>
                </a:lnTo>
                <a:lnTo>
                  <a:pt x="2947" y="1388"/>
                </a:lnTo>
                <a:lnTo>
                  <a:pt x="2951" y="1391"/>
                </a:lnTo>
                <a:lnTo>
                  <a:pt x="2951" y="1393"/>
                </a:lnTo>
                <a:lnTo>
                  <a:pt x="2953" y="1394"/>
                </a:lnTo>
                <a:lnTo>
                  <a:pt x="2954" y="1394"/>
                </a:lnTo>
                <a:lnTo>
                  <a:pt x="2956" y="1400"/>
                </a:lnTo>
                <a:lnTo>
                  <a:pt x="2957" y="1400"/>
                </a:lnTo>
                <a:lnTo>
                  <a:pt x="2957" y="1403"/>
                </a:lnTo>
                <a:lnTo>
                  <a:pt x="2960" y="1405"/>
                </a:lnTo>
                <a:lnTo>
                  <a:pt x="2959" y="1408"/>
                </a:lnTo>
                <a:lnTo>
                  <a:pt x="2956" y="1419"/>
                </a:lnTo>
                <a:lnTo>
                  <a:pt x="2947" y="1440"/>
                </a:lnTo>
                <a:lnTo>
                  <a:pt x="2982" y="1455"/>
                </a:lnTo>
                <a:lnTo>
                  <a:pt x="3000" y="1464"/>
                </a:lnTo>
                <a:lnTo>
                  <a:pt x="3013" y="1472"/>
                </a:lnTo>
                <a:lnTo>
                  <a:pt x="3018" y="1473"/>
                </a:lnTo>
                <a:lnTo>
                  <a:pt x="3027" y="1479"/>
                </a:lnTo>
                <a:lnTo>
                  <a:pt x="3027" y="1478"/>
                </a:lnTo>
                <a:lnTo>
                  <a:pt x="3036" y="1481"/>
                </a:lnTo>
                <a:lnTo>
                  <a:pt x="3043" y="1485"/>
                </a:lnTo>
                <a:lnTo>
                  <a:pt x="3049" y="1488"/>
                </a:lnTo>
                <a:lnTo>
                  <a:pt x="3057" y="1491"/>
                </a:lnTo>
                <a:lnTo>
                  <a:pt x="3061" y="1496"/>
                </a:lnTo>
                <a:lnTo>
                  <a:pt x="3068" y="1500"/>
                </a:lnTo>
                <a:lnTo>
                  <a:pt x="3072" y="1505"/>
                </a:lnTo>
                <a:lnTo>
                  <a:pt x="3077" y="1509"/>
                </a:lnTo>
                <a:lnTo>
                  <a:pt x="3075" y="1523"/>
                </a:lnTo>
                <a:lnTo>
                  <a:pt x="3087" y="1523"/>
                </a:lnTo>
                <a:lnTo>
                  <a:pt x="3084" y="1532"/>
                </a:lnTo>
                <a:lnTo>
                  <a:pt x="3078" y="1546"/>
                </a:lnTo>
                <a:lnTo>
                  <a:pt x="3075" y="1550"/>
                </a:lnTo>
                <a:lnTo>
                  <a:pt x="3071" y="1556"/>
                </a:lnTo>
                <a:lnTo>
                  <a:pt x="3060" y="1552"/>
                </a:lnTo>
                <a:lnTo>
                  <a:pt x="3048" y="1547"/>
                </a:lnTo>
                <a:lnTo>
                  <a:pt x="3040" y="1544"/>
                </a:lnTo>
                <a:lnTo>
                  <a:pt x="3030" y="1538"/>
                </a:lnTo>
                <a:lnTo>
                  <a:pt x="3019" y="1559"/>
                </a:lnTo>
                <a:lnTo>
                  <a:pt x="3015" y="1568"/>
                </a:lnTo>
                <a:lnTo>
                  <a:pt x="3006" y="1562"/>
                </a:lnTo>
                <a:lnTo>
                  <a:pt x="3003" y="1570"/>
                </a:lnTo>
                <a:lnTo>
                  <a:pt x="3003" y="1571"/>
                </a:lnTo>
                <a:lnTo>
                  <a:pt x="3019" y="1576"/>
                </a:lnTo>
                <a:lnTo>
                  <a:pt x="3033" y="1579"/>
                </a:lnTo>
                <a:lnTo>
                  <a:pt x="3033" y="1581"/>
                </a:lnTo>
                <a:lnTo>
                  <a:pt x="3042" y="1584"/>
                </a:lnTo>
                <a:lnTo>
                  <a:pt x="3048" y="1585"/>
                </a:lnTo>
                <a:lnTo>
                  <a:pt x="3051" y="1587"/>
                </a:lnTo>
                <a:lnTo>
                  <a:pt x="3055" y="1588"/>
                </a:lnTo>
                <a:lnTo>
                  <a:pt x="3058" y="1590"/>
                </a:lnTo>
                <a:lnTo>
                  <a:pt x="3060" y="1591"/>
                </a:lnTo>
                <a:lnTo>
                  <a:pt x="3058" y="1591"/>
                </a:lnTo>
                <a:lnTo>
                  <a:pt x="3057" y="1596"/>
                </a:lnTo>
                <a:lnTo>
                  <a:pt x="3052" y="1602"/>
                </a:lnTo>
                <a:lnTo>
                  <a:pt x="3052" y="1603"/>
                </a:lnTo>
                <a:lnTo>
                  <a:pt x="3045" y="1611"/>
                </a:lnTo>
                <a:lnTo>
                  <a:pt x="3058" y="1626"/>
                </a:lnTo>
                <a:lnTo>
                  <a:pt x="3065" y="1634"/>
                </a:lnTo>
                <a:lnTo>
                  <a:pt x="3071" y="1640"/>
                </a:lnTo>
                <a:lnTo>
                  <a:pt x="3074" y="1643"/>
                </a:lnTo>
                <a:lnTo>
                  <a:pt x="3087" y="1655"/>
                </a:lnTo>
                <a:lnTo>
                  <a:pt x="3095" y="1662"/>
                </a:lnTo>
                <a:lnTo>
                  <a:pt x="3101" y="1668"/>
                </a:lnTo>
                <a:lnTo>
                  <a:pt x="3101" y="1677"/>
                </a:lnTo>
                <a:lnTo>
                  <a:pt x="3120" y="1693"/>
                </a:lnTo>
                <a:lnTo>
                  <a:pt x="3123" y="1696"/>
                </a:lnTo>
                <a:lnTo>
                  <a:pt x="3132" y="1699"/>
                </a:lnTo>
                <a:lnTo>
                  <a:pt x="3137" y="1709"/>
                </a:lnTo>
                <a:lnTo>
                  <a:pt x="3147" y="1715"/>
                </a:lnTo>
                <a:lnTo>
                  <a:pt x="3153" y="1721"/>
                </a:lnTo>
                <a:lnTo>
                  <a:pt x="3158" y="1726"/>
                </a:lnTo>
                <a:lnTo>
                  <a:pt x="3169" y="1733"/>
                </a:lnTo>
                <a:lnTo>
                  <a:pt x="3166" y="1743"/>
                </a:lnTo>
                <a:lnTo>
                  <a:pt x="3163" y="1750"/>
                </a:lnTo>
                <a:lnTo>
                  <a:pt x="3160" y="1752"/>
                </a:lnTo>
                <a:lnTo>
                  <a:pt x="3158" y="1755"/>
                </a:lnTo>
                <a:lnTo>
                  <a:pt x="3160" y="1758"/>
                </a:lnTo>
                <a:lnTo>
                  <a:pt x="3164" y="1768"/>
                </a:lnTo>
                <a:lnTo>
                  <a:pt x="3164" y="1776"/>
                </a:lnTo>
                <a:lnTo>
                  <a:pt x="3167" y="1780"/>
                </a:lnTo>
                <a:lnTo>
                  <a:pt x="3173" y="1788"/>
                </a:lnTo>
                <a:lnTo>
                  <a:pt x="3178" y="1793"/>
                </a:lnTo>
                <a:lnTo>
                  <a:pt x="3172" y="1805"/>
                </a:lnTo>
                <a:lnTo>
                  <a:pt x="3166" y="1815"/>
                </a:lnTo>
                <a:lnTo>
                  <a:pt x="3173" y="1820"/>
                </a:lnTo>
                <a:lnTo>
                  <a:pt x="3181" y="1824"/>
                </a:lnTo>
                <a:lnTo>
                  <a:pt x="3193" y="1839"/>
                </a:lnTo>
                <a:lnTo>
                  <a:pt x="3199" y="1852"/>
                </a:lnTo>
                <a:lnTo>
                  <a:pt x="3194" y="1856"/>
                </a:lnTo>
                <a:lnTo>
                  <a:pt x="3190" y="1859"/>
                </a:lnTo>
                <a:lnTo>
                  <a:pt x="3200" y="1867"/>
                </a:lnTo>
                <a:lnTo>
                  <a:pt x="3211" y="1874"/>
                </a:lnTo>
                <a:lnTo>
                  <a:pt x="3218" y="1883"/>
                </a:lnTo>
                <a:lnTo>
                  <a:pt x="3233" y="1896"/>
                </a:lnTo>
                <a:lnTo>
                  <a:pt x="3241" y="1892"/>
                </a:lnTo>
                <a:lnTo>
                  <a:pt x="3250" y="1902"/>
                </a:lnTo>
                <a:lnTo>
                  <a:pt x="3256" y="1911"/>
                </a:lnTo>
                <a:lnTo>
                  <a:pt x="3259" y="1920"/>
                </a:lnTo>
                <a:lnTo>
                  <a:pt x="3267" y="1932"/>
                </a:lnTo>
                <a:lnTo>
                  <a:pt x="3271" y="1936"/>
                </a:lnTo>
                <a:lnTo>
                  <a:pt x="3270" y="1938"/>
                </a:lnTo>
                <a:lnTo>
                  <a:pt x="3270" y="1939"/>
                </a:lnTo>
                <a:lnTo>
                  <a:pt x="3270" y="1942"/>
                </a:lnTo>
                <a:lnTo>
                  <a:pt x="3270" y="1944"/>
                </a:lnTo>
                <a:lnTo>
                  <a:pt x="3271" y="1944"/>
                </a:lnTo>
                <a:lnTo>
                  <a:pt x="3271" y="1945"/>
                </a:lnTo>
                <a:lnTo>
                  <a:pt x="3273" y="1945"/>
                </a:lnTo>
                <a:lnTo>
                  <a:pt x="3274" y="1947"/>
                </a:lnTo>
                <a:lnTo>
                  <a:pt x="3276" y="1947"/>
                </a:lnTo>
                <a:lnTo>
                  <a:pt x="3277" y="1947"/>
                </a:lnTo>
                <a:lnTo>
                  <a:pt x="3283" y="1949"/>
                </a:lnTo>
                <a:lnTo>
                  <a:pt x="3285" y="1949"/>
                </a:lnTo>
                <a:lnTo>
                  <a:pt x="3288" y="1950"/>
                </a:lnTo>
                <a:lnTo>
                  <a:pt x="3294" y="1953"/>
                </a:lnTo>
                <a:lnTo>
                  <a:pt x="3295" y="1953"/>
                </a:lnTo>
                <a:lnTo>
                  <a:pt x="3298" y="1956"/>
                </a:lnTo>
                <a:lnTo>
                  <a:pt x="3300" y="1958"/>
                </a:lnTo>
                <a:lnTo>
                  <a:pt x="3301" y="1959"/>
                </a:lnTo>
                <a:lnTo>
                  <a:pt x="3303" y="1961"/>
                </a:lnTo>
                <a:lnTo>
                  <a:pt x="3307" y="1968"/>
                </a:lnTo>
                <a:lnTo>
                  <a:pt x="3309" y="1971"/>
                </a:lnTo>
                <a:lnTo>
                  <a:pt x="3312" y="1974"/>
                </a:lnTo>
                <a:lnTo>
                  <a:pt x="3318" y="1980"/>
                </a:lnTo>
                <a:lnTo>
                  <a:pt x="3319" y="1982"/>
                </a:lnTo>
                <a:lnTo>
                  <a:pt x="3321" y="1985"/>
                </a:lnTo>
                <a:lnTo>
                  <a:pt x="3324" y="1991"/>
                </a:lnTo>
                <a:lnTo>
                  <a:pt x="3325" y="1994"/>
                </a:lnTo>
                <a:lnTo>
                  <a:pt x="3327" y="1995"/>
                </a:lnTo>
                <a:lnTo>
                  <a:pt x="3331" y="1998"/>
                </a:lnTo>
                <a:lnTo>
                  <a:pt x="3334" y="2002"/>
                </a:lnTo>
                <a:lnTo>
                  <a:pt x="3345" y="2014"/>
                </a:lnTo>
                <a:lnTo>
                  <a:pt x="3356" y="2026"/>
                </a:lnTo>
                <a:lnTo>
                  <a:pt x="3356" y="2027"/>
                </a:lnTo>
                <a:lnTo>
                  <a:pt x="3357" y="2029"/>
                </a:lnTo>
                <a:lnTo>
                  <a:pt x="3357" y="2030"/>
                </a:lnTo>
                <a:lnTo>
                  <a:pt x="3357" y="2033"/>
                </a:lnTo>
                <a:lnTo>
                  <a:pt x="3359" y="2036"/>
                </a:lnTo>
                <a:lnTo>
                  <a:pt x="3360" y="2036"/>
                </a:lnTo>
                <a:lnTo>
                  <a:pt x="3362" y="2038"/>
                </a:lnTo>
                <a:lnTo>
                  <a:pt x="3363" y="2039"/>
                </a:lnTo>
                <a:lnTo>
                  <a:pt x="3369" y="2039"/>
                </a:lnTo>
                <a:lnTo>
                  <a:pt x="3371" y="2041"/>
                </a:lnTo>
                <a:lnTo>
                  <a:pt x="3372" y="2041"/>
                </a:lnTo>
                <a:lnTo>
                  <a:pt x="3374" y="2042"/>
                </a:lnTo>
                <a:lnTo>
                  <a:pt x="3380" y="2047"/>
                </a:lnTo>
                <a:lnTo>
                  <a:pt x="3390" y="2055"/>
                </a:lnTo>
                <a:lnTo>
                  <a:pt x="3395" y="2059"/>
                </a:lnTo>
                <a:lnTo>
                  <a:pt x="3398" y="2061"/>
                </a:lnTo>
                <a:lnTo>
                  <a:pt x="3399" y="2062"/>
                </a:lnTo>
                <a:lnTo>
                  <a:pt x="3399" y="2065"/>
                </a:lnTo>
                <a:lnTo>
                  <a:pt x="3401" y="2067"/>
                </a:lnTo>
                <a:lnTo>
                  <a:pt x="3402" y="2068"/>
                </a:lnTo>
                <a:lnTo>
                  <a:pt x="3402" y="2070"/>
                </a:lnTo>
                <a:lnTo>
                  <a:pt x="3404" y="2071"/>
                </a:lnTo>
                <a:lnTo>
                  <a:pt x="3405" y="2071"/>
                </a:lnTo>
                <a:lnTo>
                  <a:pt x="3407" y="2071"/>
                </a:lnTo>
                <a:lnTo>
                  <a:pt x="3411" y="2071"/>
                </a:lnTo>
                <a:lnTo>
                  <a:pt x="3413" y="2071"/>
                </a:lnTo>
                <a:lnTo>
                  <a:pt x="3414" y="2071"/>
                </a:lnTo>
                <a:lnTo>
                  <a:pt x="3429" y="2074"/>
                </a:lnTo>
                <a:lnTo>
                  <a:pt x="3454" y="2079"/>
                </a:lnTo>
                <a:lnTo>
                  <a:pt x="3457" y="2080"/>
                </a:lnTo>
                <a:lnTo>
                  <a:pt x="3460" y="2080"/>
                </a:lnTo>
                <a:lnTo>
                  <a:pt x="3463" y="2082"/>
                </a:lnTo>
                <a:lnTo>
                  <a:pt x="3478" y="2088"/>
                </a:lnTo>
                <a:lnTo>
                  <a:pt x="3482" y="2091"/>
                </a:lnTo>
                <a:lnTo>
                  <a:pt x="3487" y="2094"/>
                </a:lnTo>
                <a:lnTo>
                  <a:pt x="3509" y="2065"/>
                </a:lnTo>
                <a:lnTo>
                  <a:pt x="3512" y="2065"/>
                </a:lnTo>
                <a:lnTo>
                  <a:pt x="3514" y="2065"/>
                </a:lnTo>
                <a:lnTo>
                  <a:pt x="3515" y="2065"/>
                </a:lnTo>
                <a:lnTo>
                  <a:pt x="3518" y="2064"/>
                </a:lnTo>
                <a:lnTo>
                  <a:pt x="3520" y="2062"/>
                </a:lnTo>
                <a:lnTo>
                  <a:pt x="3520" y="2061"/>
                </a:lnTo>
                <a:lnTo>
                  <a:pt x="3521" y="2059"/>
                </a:lnTo>
                <a:lnTo>
                  <a:pt x="3521" y="2058"/>
                </a:lnTo>
                <a:lnTo>
                  <a:pt x="3561" y="2067"/>
                </a:lnTo>
                <a:lnTo>
                  <a:pt x="3562" y="2067"/>
                </a:lnTo>
                <a:lnTo>
                  <a:pt x="3582" y="2044"/>
                </a:lnTo>
                <a:lnTo>
                  <a:pt x="3585" y="2047"/>
                </a:lnTo>
                <a:lnTo>
                  <a:pt x="3591" y="2056"/>
                </a:lnTo>
                <a:lnTo>
                  <a:pt x="3594" y="2062"/>
                </a:lnTo>
                <a:lnTo>
                  <a:pt x="3597" y="2073"/>
                </a:lnTo>
                <a:lnTo>
                  <a:pt x="3601" y="2080"/>
                </a:lnTo>
                <a:lnTo>
                  <a:pt x="3606" y="2091"/>
                </a:lnTo>
                <a:lnTo>
                  <a:pt x="3606" y="2092"/>
                </a:lnTo>
                <a:lnTo>
                  <a:pt x="3607" y="2094"/>
                </a:lnTo>
                <a:lnTo>
                  <a:pt x="3604" y="2095"/>
                </a:lnTo>
                <a:lnTo>
                  <a:pt x="3604" y="2097"/>
                </a:lnTo>
                <a:lnTo>
                  <a:pt x="3604" y="2098"/>
                </a:lnTo>
                <a:lnTo>
                  <a:pt x="3601" y="2100"/>
                </a:lnTo>
                <a:lnTo>
                  <a:pt x="3603" y="2101"/>
                </a:lnTo>
                <a:lnTo>
                  <a:pt x="3601" y="2103"/>
                </a:lnTo>
                <a:lnTo>
                  <a:pt x="3600" y="2105"/>
                </a:lnTo>
                <a:lnTo>
                  <a:pt x="3601" y="2106"/>
                </a:lnTo>
                <a:lnTo>
                  <a:pt x="3600" y="2106"/>
                </a:lnTo>
                <a:lnTo>
                  <a:pt x="3600" y="2108"/>
                </a:lnTo>
                <a:lnTo>
                  <a:pt x="3597" y="2109"/>
                </a:lnTo>
                <a:lnTo>
                  <a:pt x="3597" y="2111"/>
                </a:lnTo>
                <a:lnTo>
                  <a:pt x="3595" y="2111"/>
                </a:lnTo>
                <a:lnTo>
                  <a:pt x="3595" y="2112"/>
                </a:lnTo>
                <a:lnTo>
                  <a:pt x="3597" y="2112"/>
                </a:lnTo>
                <a:lnTo>
                  <a:pt x="3595" y="2114"/>
                </a:lnTo>
                <a:lnTo>
                  <a:pt x="3595" y="2115"/>
                </a:lnTo>
                <a:lnTo>
                  <a:pt x="3594" y="2117"/>
                </a:lnTo>
                <a:lnTo>
                  <a:pt x="3595" y="2118"/>
                </a:lnTo>
                <a:lnTo>
                  <a:pt x="3595" y="2120"/>
                </a:lnTo>
                <a:lnTo>
                  <a:pt x="3594" y="2120"/>
                </a:lnTo>
                <a:lnTo>
                  <a:pt x="3594" y="2121"/>
                </a:lnTo>
                <a:lnTo>
                  <a:pt x="3595" y="2121"/>
                </a:lnTo>
                <a:lnTo>
                  <a:pt x="3595" y="2123"/>
                </a:lnTo>
                <a:lnTo>
                  <a:pt x="3594" y="2123"/>
                </a:lnTo>
                <a:lnTo>
                  <a:pt x="3594" y="2126"/>
                </a:lnTo>
                <a:lnTo>
                  <a:pt x="3594" y="2127"/>
                </a:lnTo>
                <a:lnTo>
                  <a:pt x="3592" y="2129"/>
                </a:lnTo>
                <a:lnTo>
                  <a:pt x="3594" y="2129"/>
                </a:lnTo>
                <a:lnTo>
                  <a:pt x="3592" y="2130"/>
                </a:lnTo>
                <a:lnTo>
                  <a:pt x="3592" y="2132"/>
                </a:lnTo>
                <a:lnTo>
                  <a:pt x="3591" y="2135"/>
                </a:lnTo>
                <a:lnTo>
                  <a:pt x="3591" y="2136"/>
                </a:lnTo>
                <a:lnTo>
                  <a:pt x="3591" y="2138"/>
                </a:lnTo>
                <a:lnTo>
                  <a:pt x="3591" y="2139"/>
                </a:lnTo>
                <a:lnTo>
                  <a:pt x="3589" y="2141"/>
                </a:lnTo>
                <a:lnTo>
                  <a:pt x="3588" y="2142"/>
                </a:lnTo>
                <a:lnTo>
                  <a:pt x="3586" y="2144"/>
                </a:lnTo>
                <a:lnTo>
                  <a:pt x="3585" y="2144"/>
                </a:lnTo>
                <a:lnTo>
                  <a:pt x="3583" y="2144"/>
                </a:lnTo>
                <a:lnTo>
                  <a:pt x="3583" y="2145"/>
                </a:lnTo>
                <a:lnTo>
                  <a:pt x="3582" y="2147"/>
                </a:lnTo>
                <a:lnTo>
                  <a:pt x="3580" y="2150"/>
                </a:lnTo>
                <a:lnTo>
                  <a:pt x="3579" y="2150"/>
                </a:lnTo>
                <a:lnTo>
                  <a:pt x="3577" y="2151"/>
                </a:lnTo>
                <a:lnTo>
                  <a:pt x="3576" y="2151"/>
                </a:lnTo>
                <a:lnTo>
                  <a:pt x="3576" y="2153"/>
                </a:lnTo>
                <a:lnTo>
                  <a:pt x="3574" y="2154"/>
                </a:lnTo>
                <a:lnTo>
                  <a:pt x="3573" y="2154"/>
                </a:lnTo>
                <a:lnTo>
                  <a:pt x="3573" y="2156"/>
                </a:lnTo>
                <a:lnTo>
                  <a:pt x="3571" y="2156"/>
                </a:lnTo>
                <a:lnTo>
                  <a:pt x="3570" y="2158"/>
                </a:lnTo>
                <a:lnTo>
                  <a:pt x="3567" y="2161"/>
                </a:lnTo>
                <a:lnTo>
                  <a:pt x="3567" y="2162"/>
                </a:lnTo>
                <a:lnTo>
                  <a:pt x="3565" y="2162"/>
                </a:lnTo>
                <a:lnTo>
                  <a:pt x="3564" y="2162"/>
                </a:lnTo>
                <a:lnTo>
                  <a:pt x="3564" y="2161"/>
                </a:lnTo>
                <a:lnTo>
                  <a:pt x="3562" y="2161"/>
                </a:lnTo>
                <a:lnTo>
                  <a:pt x="3562" y="2164"/>
                </a:lnTo>
                <a:lnTo>
                  <a:pt x="3559" y="2165"/>
                </a:lnTo>
                <a:lnTo>
                  <a:pt x="3558" y="2165"/>
                </a:lnTo>
                <a:lnTo>
                  <a:pt x="3556" y="2164"/>
                </a:lnTo>
                <a:lnTo>
                  <a:pt x="3555" y="2162"/>
                </a:lnTo>
                <a:lnTo>
                  <a:pt x="3553" y="2162"/>
                </a:lnTo>
                <a:lnTo>
                  <a:pt x="3552" y="2164"/>
                </a:lnTo>
                <a:lnTo>
                  <a:pt x="3556" y="2182"/>
                </a:lnTo>
                <a:lnTo>
                  <a:pt x="3562" y="2195"/>
                </a:lnTo>
                <a:lnTo>
                  <a:pt x="3565" y="2200"/>
                </a:lnTo>
                <a:lnTo>
                  <a:pt x="3567" y="2221"/>
                </a:lnTo>
                <a:lnTo>
                  <a:pt x="3567" y="2223"/>
                </a:lnTo>
                <a:lnTo>
                  <a:pt x="3549" y="2226"/>
                </a:lnTo>
                <a:lnTo>
                  <a:pt x="3547" y="2260"/>
                </a:lnTo>
                <a:lnTo>
                  <a:pt x="3552" y="2260"/>
                </a:lnTo>
                <a:lnTo>
                  <a:pt x="3559" y="2262"/>
                </a:lnTo>
                <a:lnTo>
                  <a:pt x="3567" y="2264"/>
                </a:lnTo>
                <a:lnTo>
                  <a:pt x="3607" y="2265"/>
                </a:lnTo>
                <a:lnTo>
                  <a:pt x="3621" y="2265"/>
                </a:lnTo>
                <a:lnTo>
                  <a:pt x="3632" y="2267"/>
                </a:lnTo>
                <a:lnTo>
                  <a:pt x="3645" y="2268"/>
                </a:lnTo>
                <a:lnTo>
                  <a:pt x="3653" y="2273"/>
                </a:lnTo>
                <a:lnTo>
                  <a:pt x="3657" y="2274"/>
                </a:lnTo>
                <a:lnTo>
                  <a:pt x="3659" y="2274"/>
                </a:lnTo>
                <a:lnTo>
                  <a:pt x="3659" y="2276"/>
                </a:lnTo>
                <a:lnTo>
                  <a:pt x="3660" y="2276"/>
                </a:lnTo>
                <a:lnTo>
                  <a:pt x="3668" y="2280"/>
                </a:lnTo>
                <a:lnTo>
                  <a:pt x="3677" y="2286"/>
                </a:lnTo>
                <a:lnTo>
                  <a:pt x="3683" y="2292"/>
                </a:lnTo>
                <a:lnTo>
                  <a:pt x="3696" y="2303"/>
                </a:lnTo>
                <a:lnTo>
                  <a:pt x="3698" y="2304"/>
                </a:lnTo>
                <a:lnTo>
                  <a:pt x="3701" y="2306"/>
                </a:lnTo>
                <a:lnTo>
                  <a:pt x="3707" y="2309"/>
                </a:lnTo>
                <a:lnTo>
                  <a:pt x="3712" y="2310"/>
                </a:lnTo>
                <a:lnTo>
                  <a:pt x="3715" y="2310"/>
                </a:lnTo>
                <a:lnTo>
                  <a:pt x="3713" y="2312"/>
                </a:lnTo>
                <a:lnTo>
                  <a:pt x="3702" y="2320"/>
                </a:lnTo>
                <a:lnTo>
                  <a:pt x="3701" y="2321"/>
                </a:lnTo>
                <a:lnTo>
                  <a:pt x="3701" y="2323"/>
                </a:lnTo>
                <a:lnTo>
                  <a:pt x="3699" y="2324"/>
                </a:lnTo>
                <a:lnTo>
                  <a:pt x="3699" y="2330"/>
                </a:lnTo>
                <a:lnTo>
                  <a:pt x="3698" y="2338"/>
                </a:lnTo>
                <a:lnTo>
                  <a:pt x="3698" y="2351"/>
                </a:lnTo>
                <a:lnTo>
                  <a:pt x="3698" y="2353"/>
                </a:lnTo>
                <a:lnTo>
                  <a:pt x="3696" y="2354"/>
                </a:lnTo>
                <a:lnTo>
                  <a:pt x="3696" y="2357"/>
                </a:lnTo>
                <a:lnTo>
                  <a:pt x="3690" y="2374"/>
                </a:lnTo>
                <a:lnTo>
                  <a:pt x="3689" y="2376"/>
                </a:lnTo>
                <a:lnTo>
                  <a:pt x="3689" y="2379"/>
                </a:lnTo>
                <a:lnTo>
                  <a:pt x="3689" y="2382"/>
                </a:lnTo>
                <a:lnTo>
                  <a:pt x="3689" y="2383"/>
                </a:lnTo>
                <a:lnTo>
                  <a:pt x="3690" y="2386"/>
                </a:lnTo>
                <a:lnTo>
                  <a:pt x="3692" y="2391"/>
                </a:lnTo>
                <a:lnTo>
                  <a:pt x="3693" y="2392"/>
                </a:lnTo>
                <a:lnTo>
                  <a:pt x="3695" y="2394"/>
                </a:lnTo>
                <a:lnTo>
                  <a:pt x="3701" y="2400"/>
                </a:lnTo>
                <a:lnTo>
                  <a:pt x="3705" y="2404"/>
                </a:lnTo>
                <a:lnTo>
                  <a:pt x="3712" y="2409"/>
                </a:lnTo>
                <a:lnTo>
                  <a:pt x="3721" y="2418"/>
                </a:lnTo>
                <a:lnTo>
                  <a:pt x="3722" y="2419"/>
                </a:lnTo>
                <a:lnTo>
                  <a:pt x="3728" y="2426"/>
                </a:lnTo>
                <a:lnTo>
                  <a:pt x="3734" y="2435"/>
                </a:lnTo>
                <a:lnTo>
                  <a:pt x="3736" y="2433"/>
                </a:lnTo>
                <a:lnTo>
                  <a:pt x="3737" y="2433"/>
                </a:lnTo>
                <a:lnTo>
                  <a:pt x="3736" y="2435"/>
                </a:lnTo>
                <a:lnTo>
                  <a:pt x="3737" y="2435"/>
                </a:lnTo>
                <a:lnTo>
                  <a:pt x="3734" y="2438"/>
                </a:lnTo>
                <a:lnTo>
                  <a:pt x="3736" y="2441"/>
                </a:lnTo>
                <a:lnTo>
                  <a:pt x="3737" y="2442"/>
                </a:lnTo>
                <a:lnTo>
                  <a:pt x="3737" y="2444"/>
                </a:lnTo>
                <a:lnTo>
                  <a:pt x="3746" y="2451"/>
                </a:lnTo>
                <a:lnTo>
                  <a:pt x="3758" y="2460"/>
                </a:lnTo>
                <a:lnTo>
                  <a:pt x="3770" y="2469"/>
                </a:lnTo>
                <a:lnTo>
                  <a:pt x="3773" y="2471"/>
                </a:lnTo>
                <a:lnTo>
                  <a:pt x="3775" y="2472"/>
                </a:lnTo>
                <a:lnTo>
                  <a:pt x="3776" y="2472"/>
                </a:lnTo>
                <a:lnTo>
                  <a:pt x="3778" y="2472"/>
                </a:lnTo>
                <a:lnTo>
                  <a:pt x="3775" y="2476"/>
                </a:lnTo>
                <a:lnTo>
                  <a:pt x="3770" y="2479"/>
                </a:lnTo>
                <a:lnTo>
                  <a:pt x="3766" y="2482"/>
                </a:lnTo>
                <a:lnTo>
                  <a:pt x="3763" y="2485"/>
                </a:lnTo>
                <a:lnTo>
                  <a:pt x="3760" y="2485"/>
                </a:lnTo>
                <a:lnTo>
                  <a:pt x="3760" y="2486"/>
                </a:lnTo>
                <a:lnTo>
                  <a:pt x="3761" y="2486"/>
                </a:lnTo>
                <a:lnTo>
                  <a:pt x="3760" y="2489"/>
                </a:lnTo>
                <a:lnTo>
                  <a:pt x="3757" y="2491"/>
                </a:lnTo>
                <a:lnTo>
                  <a:pt x="3754" y="2492"/>
                </a:lnTo>
                <a:lnTo>
                  <a:pt x="3752" y="2494"/>
                </a:lnTo>
                <a:lnTo>
                  <a:pt x="3749" y="2495"/>
                </a:lnTo>
                <a:lnTo>
                  <a:pt x="3746" y="2497"/>
                </a:lnTo>
                <a:lnTo>
                  <a:pt x="3737" y="2500"/>
                </a:lnTo>
                <a:lnTo>
                  <a:pt x="3725" y="2503"/>
                </a:lnTo>
                <a:lnTo>
                  <a:pt x="3718" y="2504"/>
                </a:lnTo>
                <a:lnTo>
                  <a:pt x="3715" y="2506"/>
                </a:lnTo>
                <a:lnTo>
                  <a:pt x="3713" y="2506"/>
                </a:lnTo>
                <a:lnTo>
                  <a:pt x="3712" y="2507"/>
                </a:lnTo>
                <a:lnTo>
                  <a:pt x="3712" y="2509"/>
                </a:lnTo>
                <a:lnTo>
                  <a:pt x="3710" y="2513"/>
                </a:lnTo>
                <a:lnTo>
                  <a:pt x="3709" y="2515"/>
                </a:lnTo>
                <a:lnTo>
                  <a:pt x="3707" y="2515"/>
                </a:lnTo>
                <a:lnTo>
                  <a:pt x="3699" y="2512"/>
                </a:lnTo>
                <a:lnTo>
                  <a:pt x="3684" y="2510"/>
                </a:lnTo>
                <a:lnTo>
                  <a:pt x="3681" y="2510"/>
                </a:lnTo>
                <a:lnTo>
                  <a:pt x="3678" y="2509"/>
                </a:lnTo>
                <a:lnTo>
                  <a:pt x="3665" y="2504"/>
                </a:lnTo>
                <a:lnTo>
                  <a:pt x="3663" y="2504"/>
                </a:lnTo>
                <a:lnTo>
                  <a:pt x="3662" y="2504"/>
                </a:lnTo>
                <a:lnTo>
                  <a:pt x="3660" y="2506"/>
                </a:lnTo>
                <a:lnTo>
                  <a:pt x="3659" y="2504"/>
                </a:lnTo>
                <a:lnTo>
                  <a:pt x="3659" y="2500"/>
                </a:lnTo>
                <a:lnTo>
                  <a:pt x="3650" y="2500"/>
                </a:lnTo>
                <a:lnTo>
                  <a:pt x="3642" y="2500"/>
                </a:lnTo>
                <a:lnTo>
                  <a:pt x="3632" y="2501"/>
                </a:lnTo>
                <a:lnTo>
                  <a:pt x="3630" y="2501"/>
                </a:lnTo>
                <a:lnTo>
                  <a:pt x="3630" y="2494"/>
                </a:lnTo>
                <a:lnTo>
                  <a:pt x="3629" y="2488"/>
                </a:lnTo>
                <a:lnTo>
                  <a:pt x="3627" y="2488"/>
                </a:lnTo>
                <a:lnTo>
                  <a:pt x="3624" y="2489"/>
                </a:lnTo>
                <a:lnTo>
                  <a:pt x="3623" y="2489"/>
                </a:lnTo>
                <a:lnTo>
                  <a:pt x="3615" y="2489"/>
                </a:lnTo>
                <a:lnTo>
                  <a:pt x="3612" y="2489"/>
                </a:lnTo>
                <a:lnTo>
                  <a:pt x="3606" y="2491"/>
                </a:lnTo>
                <a:lnTo>
                  <a:pt x="3603" y="2491"/>
                </a:lnTo>
                <a:lnTo>
                  <a:pt x="3601" y="2491"/>
                </a:lnTo>
                <a:lnTo>
                  <a:pt x="3598" y="2491"/>
                </a:lnTo>
                <a:lnTo>
                  <a:pt x="3595" y="2491"/>
                </a:lnTo>
                <a:lnTo>
                  <a:pt x="3589" y="2488"/>
                </a:lnTo>
                <a:lnTo>
                  <a:pt x="3585" y="2486"/>
                </a:lnTo>
                <a:lnTo>
                  <a:pt x="3583" y="2485"/>
                </a:lnTo>
                <a:lnTo>
                  <a:pt x="3582" y="2485"/>
                </a:lnTo>
                <a:lnTo>
                  <a:pt x="3580" y="2485"/>
                </a:lnTo>
                <a:lnTo>
                  <a:pt x="3577" y="2485"/>
                </a:lnTo>
                <a:lnTo>
                  <a:pt x="3577" y="2486"/>
                </a:lnTo>
                <a:lnTo>
                  <a:pt x="3576" y="2485"/>
                </a:lnTo>
                <a:lnTo>
                  <a:pt x="3574" y="2483"/>
                </a:lnTo>
                <a:lnTo>
                  <a:pt x="3573" y="2483"/>
                </a:lnTo>
                <a:lnTo>
                  <a:pt x="3571" y="2483"/>
                </a:lnTo>
                <a:lnTo>
                  <a:pt x="3570" y="2483"/>
                </a:lnTo>
                <a:lnTo>
                  <a:pt x="3568" y="2485"/>
                </a:lnTo>
                <a:lnTo>
                  <a:pt x="3567" y="2485"/>
                </a:lnTo>
                <a:lnTo>
                  <a:pt x="3565" y="2486"/>
                </a:lnTo>
                <a:lnTo>
                  <a:pt x="3564" y="2491"/>
                </a:lnTo>
                <a:lnTo>
                  <a:pt x="3562" y="2492"/>
                </a:lnTo>
                <a:lnTo>
                  <a:pt x="3561" y="2494"/>
                </a:lnTo>
                <a:lnTo>
                  <a:pt x="3561" y="2492"/>
                </a:lnTo>
                <a:lnTo>
                  <a:pt x="3558" y="2492"/>
                </a:lnTo>
                <a:lnTo>
                  <a:pt x="3556" y="2495"/>
                </a:lnTo>
                <a:lnTo>
                  <a:pt x="3552" y="2494"/>
                </a:lnTo>
                <a:lnTo>
                  <a:pt x="3550" y="2495"/>
                </a:lnTo>
                <a:lnTo>
                  <a:pt x="3544" y="2495"/>
                </a:lnTo>
                <a:lnTo>
                  <a:pt x="3543" y="2494"/>
                </a:lnTo>
                <a:lnTo>
                  <a:pt x="3540" y="2494"/>
                </a:lnTo>
                <a:lnTo>
                  <a:pt x="3538" y="2495"/>
                </a:lnTo>
                <a:lnTo>
                  <a:pt x="3537" y="2495"/>
                </a:lnTo>
                <a:lnTo>
                  <a:pt x="3537" y="2494"/>
                </a:lnTo>
                <a:lnTo>
                  <a:pt x="3535" y="2495"/>
                </a:lnTo>
                <a:lnTo>
                  <a:pt x="3534" y="2497"/>
                </a:lnTo>
                <a:lnTo>
                  <a:pt x="3532" y="2494"/>
                </a:lnTo>
                <a:lnTo>
                  <a:pt x="3531" y="2494"/>
                </a:lnTo>
                <a:lnTo>
                  <a:pt x="3529" y="2494"/>
                </a:lnTo>
                <a:lnTo>
                  <a:pt x="3528" y="2494"/>
                </a:lnTo>
                <a:lnTo>
                  <a:pt x="3526" y="2492"/>
                </a:lnTo>
                <a:lnTo>
                  <a:pt x="3523" y="2492"/>
                </a:lnTo>
                <a:lnTo>
                  <a:pt x="3518" y="2491"/>
                </a:lnTo>
                <a:lnTo>
                  <a:pt x="3518" y="2489"/>
                </a:lnTo>
                <a:lnTo>
                  <a:pt x="3511" y="2488"/>
                </a:lnTo>
                <a:lnTo>
                  <a:pt x="3508" y="2488"/>
                </a:lnTo>
                <a:lnTo>
                  <a:pt x="3506" y="2488"/>
                </a:lnTo>
                <a:lnTo>
                  <a:pt x="3506" y="2486"/>
                </a:lnTo>
                <a:lnTo>
                  <a:pt x="3505" y="2486"/>
                </a:lnTo>
                <a:lnTo>
                  <a:pt x="3503" y="2488"/>
                </a:lnTo>
                <a:lnTo>
                  <a:pt x="3500" y="2489"/>
                </a:lnTo>
                <a:lnTo>
                  <a:pt x="3497" y="2489"/>
                </a:lnTo>
                <a:lnTo>
                  <a:pt x="3496" y="2492"/>
                </a:lnTo>
                <a:lnTo>
                  <a:pt x="3494" y="2492"/>
                </a:lnTo>
                <a:lnTo>
                  <a:pt x="3494" y="2494"/>
                </a:lnTo>
                <a:lnTo>
                  <a:pt x="3494" y="2495"/>
                </a:lnTo>
                <a:lnTo>
                  <a:pt x="3493" y="2495"/>
                </a:lnTo>
                <a:lnTo>
                  <a:pt x="3490" y="2500"/>
                </a:lnTo>
                <a:lnTo>
                  <a:pt x="3487" y="2498"/>
                </a:lnTo>
                <a:lnTo>
                  <a:pt x="3485" y="2498"/>
                </a:lnTo>
                <a:lnTo>
                  <a:pt x="3484" y="2500"/>
                </a:lnTo>
                <a:lnTo>
                  <a:pt x="3484" y="2501"/>
                </a:lnTo>
                <a:lnTo>
                  <a:pt x="3482" y="2501"/>
                </a:lnTo>
                <a:lnTo>
                  <a:pt x="3481" y="2501"/>
                </a:lnTo>
                <a:lnTo>
                  <a:pt x="3481" y="2503"/>
                </a:lnTo>
                <a:lnTo>
                  <a:pt x="3479" y="2504"/>
                </a:lnTo>
                <a:lnTo>
                  <a:pt x="3479" y="2509"/>
                </a:lnTo>
                <a:lnTo>
                  <a:pt x="3476" y="2510"/>
                </a:lnTo>
                <a:lnTo>
                  <a:pt x="3475" y="2510"/>
                </a:lnTo>
                <a:lnTo>
                  <a:pt x="3473" y="2513"/>
                </a:lnTo>
                <a:lnTo>
                  <a:pt x="3470" y="2515"/>
                </a:lnTo>
                <a:lnTo>
                  <a:pt x="3467" y="2515"/>
                </a:lnTo>
                <a:lnTo>
                  <a:pt x="3466" y="2516"/>
                </a:lnTo>
                <a:lnTo>
                  <a:pt x="3463" y="2516"/>
                </a:lnTo>
                <a:lnTo>
                  <a:pt x="3460" y="2518"/>
                </a:lnTo>
                <a:lnTo>
                  <a:pt x="3458" y="2516"/>
                </a:lnTo>
                <a:lnTo>
                  <a:pt x="3455" y="2516"/>
                </a:lnTo>
                <a:lnTo>
                  <a:pt x="3452" y="2516"/>
                </a:lnTo>
                <a:lnTo>
                  <a:pt x="3449" y="2515"/>
                </a:lnTo>
                <a:lnTo>
                  <a:pt x="3448" y="2518"/>
                </a:lnTo>
                <a:lnTo>
                  <a:pt x="3446" y="2516"/>
                </a:lnTo>
                <a:lnTo>
                  <a:pt x="3442" y="2513"/>
                </a:lnTo>
                <a:lnTo>
                  <a:pt x="3440" y="2513"/>
                </a:lnTo>
                <a:lnTo>
                  <a:pt x="3437" y="2513"/>
                </a:lnTo>
                <a:lnTo>
                  <a:pt x="3436" y="2513"/>
                </a:lnTo>
                <a:lnTo>
                  <a:pt x="3433" y="2515"/>
                </a:lnTo>
                <a:lnTo>
                  <a:pt x="3431" y="2515"/>
                </a:lnTo>
                <a:lnTo>
                  <a:pt x="3422" y="2515"/>
                </a:lnTo>
                <a:lnTo>
                  <a:pt x="3419" y="2518"/>
                </a:lnTo>
                <a:lnTo>
                  <a:pt x="3416" y="2516"/>
                </a:lnTo>
                <a:lnTo>
                  <a:pt x="3414" y="2516"/>
                </a:lnTo>
                <a:lnTo>
                  <a:pt x="3413" y="2518"/>
                </a:lnTo>
                <a:lnTo>
                  <a:pt x="3410" y="2519"/>
                </a:lnTo>
                <a:lnTo>
                  <a:pt x="3404" y="2519"/>
                </a:lnTo>
                <a:lnTo>
                  <a:pt x="3401" y="2519"/>
                </a:lnTo>
                <a:lnTo>
                  <a:pt x="3398" y="2518"/>
                </a:lnTo>
                <a:lnTo>
                  <a:pt x="3395" y="2518"/>
                </a:lnTo>
                <a:lnTo>
                  <a:pt x="3393" y="2518"/>
                </a:lnTo>
                <a:lnTo>
                  <a:pt x="3390" y="2518"/>
                </a:lnTo>
                <a:lnTo>
                  <a:pt x="3390" y="2516"/>
                </a:lnTo>
                <a:lnTo>
                  <a:pt x="3387" y="2516"/>
                </a:lnTo>
                <a:lnTo>
                  <a:pt x="3384" y="2516"/>
                </a:lnTo>
                <a:lnTo>
                  <a:pt x="3383" y="2515"/>
                </a:lnTo>
                <a:lnTo>
                  <a:pt x="3375" y="2513"/>
                </a:lnTo>
                <a:lnTo>
                  <a:pt x="3372" y="2513"/>
                </a:lnTo>
                <a:lnTo>
                  <a:pt x="3368" y="2510"/>
                </a:lnTo>
                <a:lnTo>
                  <a:pt x="3365" y="2512"/>
                </a:lnTo>
                <a:lnTo>
                  <a:pt x="3360" y="2512"/>
                </a:lnTo>
                <a:lnTo>
                  <a:pt x="3356" y="2512"/>
                </a:lnTo>
                <a:lnTo>
                  <a:pt x="3354" y="2512"/>
                </a:lnTo>
                <a:lnTo>
                  <a:pt x="3351" y="2512"/>
                </a:lnTo>
                <a:lnTo>
                  <a:pt x="3348" y="2513"/>
                </a:lnTo>
                <a:lnTo>
                  <a:pt x="3347" y="2512"/>
                </a:lnTo>
                <a:lnTo>
                  <a:pt x="3344" y="2515"/>
                </a:lnTo>
                <a:lnTo>
                  <a:pt x="3339" y="2519"/>
                </a:lnTo>
                <a:lnTo>
                  <a:pt x="3337" y="2521"/>
                </a:lnTo>
                <a:lnTo>
                  <a:pt x="3331" y="2524"/>
                </a:lnTo>
                <a:lnTo>
                  <a:pt x="3330" y="2524"/>
                </a:lnTo>
                <a:lnTo>
                  <a:pt x="3330" y="2525"/>
                </a:lnTo>
                <a:lnTo>
                  <a:pt x="3328" y="2527"/>
                </a:lnTo>
                <a:lnTo>
                  <a:pt x="3327" y="2525"/>
                </a:lnTo>
                <a:lnTo>
                  <a:pt x="3325" y="2525"/>
                </a:lnTo>
                <a:lnTo>
                  <a:pt x="3324" y="2530"/>
                </a:lnTo>
                <a:lnTo>
                  <a:pt x="3322" y="2530"/>
                </a:lnTo>
                <a:lnTo>
                  <a:pt x="3319" y="2532"/>
                </a:lnTo>
                <a:lnTo>
                  <a:pt x="3319" y="2535"/>
                </a:lnTo>
                <a:lnTo>
                  <a:pt x="3318" y="2538"/>
                </a:lnTo>
                <a:lnTo>
                  <a:pt x="3315" y="2539"/>
                </a:lnTo>
                <a:lnTo>
                  <a:pt x="3312" y="2544"/>
                </a:lnTo>
                <a:lnTo>
                  <a:pt x="3312" y="2547"/>
                </a:lnTo>
                <a:lnTo>
                  <a:pt x="3310" y="2550"/>
                </a:lnTo>
                <a:lnTo>
                  <a:pt x="3307" y="2554"/>
                </a:lnTo>
                <a:lnTo>
                  <a:pt x="3306" y="2554"/>
                </a:lnTo>
                <a:lnTo>
                  <a:pt x="3304" y="2557"/>
                </a:lnTo>
                <a:lnTo>
                  <a:pt x="3307" y="2560"/>
                </a:lnTo>
                <a:lnTo>
                  <a:pt x="3307" y="2562"/>
                </a:lnTo>
                <a:lnTo>
                  <a:pt x="3306" y="2565"/>
                </a:lnTo>
                <a:lnTo>
                  <a:pt x="3304" y="2566"/>
                </a:lnTo>
                <a:lnTo>
                  <a:pt x="3301" y="2571"/>
                </a:lnTo>
                <a:lnTo>
                  <a:pt x="3303" y="2572"/>
                </a:lnTo>
                <a:lnTo>
                  <a:pt x="3303" y="2575"/>
                </a:lnTo>
                <a:lnTo>
                  <a:pt x="3303" y="2577"/>
                </a:lnTo>
                <a:lnTo>
                  <a:pt x="3304" y="2578"/>
                </a:lnTo>
                <a:lnTo>
                  <a:pt x="3304" y="2582"/>
                </a:lnTo>
                <a:lnTo>
                  <a:pt x="3304" y="2583"/>
                </a:lnTo>
                <a:lnTo>
                  <a:pt x="3304" y="2586"/>
                </a:lnTo>
                <a:lnTo>
                  <a:pt x="3304" y="2588"/>
                </a:lnTo>
                <a:lnTo>
                  <a:pt x="3303" y="2589"/>
                </a:lnTo>
                <a:lnTo>
                  <a:pt x="3304" y="2591"/>
                </a:lnTo>
                <a:lnTo>
                  <a:pt x="3304" y="2594"/>
                </a:lnTo>
                <a:lnTo>
                  <a:pt x="3303" y="2595"/>
                </a:lnTo>
                <a:lnTo>
                  <a:pt x="3304" y="2601"/>
                </a:lnTo>
                <a:lnTo>
                  <a:pt x="3303" y="2601"/>
                </a:lnTo>
                <a:lnTo>
                  <a:pt x="3300" y="2601"/>
                </a:lnTo>
                <a:lnTo>
                  <a:pt x="3295" y="2603"/>
                </a:lnTo>
                <a:lnTo>
                  <a:pt x="3291" y="2603"/>
                </a:lnTo>
                <a:lnTo>
                  <a:pt x="3282" y="2604"/>
                </a:lnTo>
                <a:lnTo>
                  <a:pt x="3279" y="2604"/>
                </a:lnTo>
                <a:lnTo>
                  <a:pt x="3277" y="2604"/>
                </a:lnTo>
                <a:lnTo>
                  <a:pt x="3274" y="2603"/>
                </a:lnTo>
                <a:lnTo>
                  <a:pt x="3271" y="2603"/>
                </a:lnTo>
                <a:lnTo>
                  <a:pt x="3270" y="2601"/>
                </a:lnTo>
                <a:lnTo>
                  <a:pt x="3268" y="2600"/>
                </a:lnTo>
                <a:lnTo>
                  <a:pt x="3265" y="2595"/>
                </a:lnTo>
                <a:lnTo>
                  <a:pt x="3262" y="2594"/>
                </a:lnTo>
                <a:lnTo>
                  <a:pt x="3259" y="2594"/>
                </a:lnTo>
                <a:lnTo>
                  <a:pt x="3258" y="2594"/>
                </a:lnTo>
                <a:lnTo>
                  <a:pt x="3255" y="2594"/>
                </a:lnTo>
                <a:lnTo>
                  <a:pt x="3253" y="2594"/>
                </a:lnTo>
                <a:lnTo>
                  <a:pt x="3247" y="2592"/>
                </a:lnTo>
                <a:lnTo>
                  <a:pt x="3245" y="2592"/>
                </a:lnTo>
                <a:lnTo>
                  <a:pt x="3244" y="2591"/>
                </a:lnTo>
                <a:lnTo>
                  <a:pt x="3241" y="2588"/>
                </a:lnTo>
                <a:lnTo>
                  <a:pt x="3239" y="2586"/>
                </a:lnTo>
                <a:lnTo>
                  <a:pt x="3236" y="2585"/>
                </a:lnTo>
                <a:lnTo>
                  <a:pt x="3233" y="2585"/>
                </a:lnTo>
                <a:lnTo>
                  <a:pt x="3230" y="2582"/>
                </a:lnTo>
                <a:lnTo>
                  <a:pt x="3229" y="2582"/>
                </a:lnTo>
                <a:lnTo>
                  <a:pt x="3227" y="2582"/>
                </a:lnTo>
                <a:lnTo>
                  <a:pt x="3226" y="2582"/>
                </a:lnTo>
                <a:lnTo>
                  <a:pt x="3223" y="2580"/>
                </a:lnTo>
                <a:lnTo>
                  <a:pt x="3218" y="2580"/>
                </a:lnTo>
                <a:lnTo>
                  <a:pt x="3215" y="2582"/>
                </a:lnTo>
                <a:lnTo>
                  <a:pt x="3211" y="2582"/>
                </a:lnTo>
                <a:lnTo>
                  <a:pt x="3209" y="2582"/>
                </a:lnTo>
                <a:lnTo>
                  <a:pt x="3205" y="2577"/>
                </a:lnTo>
                <a:lnTo>
                  <a:pt x="3202" y="2575"/>
                </a:lnTo>
                <a:lnTo>
                  <a:pt x="3199" y="2575"/>
                </a:lnTo>
                <a:lnTo>
                  <a:pt x="3196" y="2575"/>
                </a:lnTo>
                <a:lnTo>
                  <a:pt x="3191" y="2577"/>
                </a:lnTo>
                <a:lnTo>
                  <a:pt x="3190" y="2578"/>
                </a:lnTo>
                <a:lnTo>
                  <a:pt x="3182" y="2582"/>
                </a:lnTo>
                <a:lnTo>
                  <a:pt x="3181" y="2582"/>
                </a:lnTo>
                <a:lnTo>
                  <a:pt x="3179" y="2582"/>
                </a:lnTo>
                <a:lnTo>
                  <a:pt x="3178" y="2582"/>
                </a:lnTo>
                <a:lnTo>
                  <a:pt x="3176" y="2582"/>
                </a:lnTo>
                <a:lnTo>
                  <a:pt x="3173" y="2583"/>
                </a:lnTo>
                <a:lnTo>
                  <a:pt x="3172" y="2583"/>
                </a:lnTo>
                <a:lnTo>
                  <a:pt x="3170" y="2582"/>
                </a:lnTo>
                <a:lnTo>
                  <a:pt x="3170" y="2580"/>
                </a:lnTo>
                <a:lnTo>
                  <a:pt x="3169" y="2577"/>
                </a:lnTo>
                <a:lnTo>
                  <a:pt x="3167" y="2575"/>
                </a:lnTo>
                <a:lnTo>
                  <a:pt x="3164" y="2574"/>
                </a:lnTo>
                <a:lnTo>
                  <a:pt x="3163" y="2574"/>
                </a:lnTo>
                <a:lnTo>
                  <a:pt x="3160" y="2574"/>
                </a:lnTo>
                <a:lnTo>
                  <a:pt x="3153" y="2575"/>
                </a:lnTo>
                <a:lnTo>
                  <a:pt x="3150" y="2572"/>
                </a:lnTo>
                <a:lnTo>
                  <a:pt x="3150" y="2571"/>
                </a:lnTo>
                <a:lnTo>
                  <a:pt x="3149" y="2569"/>
                </a:lnTo>
                <a:lnTo>
                  <a:pt x="3147" y="2568"/>
                </a:lnTo>
                <a:lnTo>
                  <a:pt x="3146" y="2568"/>
                </a:lnTo>
                <a:lnTo>
                  <a:pt x="3143" y="2569"/>
                </a:lnTo>
                <a:lnTo>
                  <a:pt x="3140" y="2572"/>
                </a:lnTo>
                <a:lnTo>
                  <a:pt x="3135" y="2575"/>
                </a:lnTo>
                <a:lnTo>
                  <a:pt x="3132" y="2578"/>
                </a:lnTo>
                <a:lnTo>
                  <a:pt x="3131" y="2577"/>
                </a:lnTo>
                <a:lnTo>
                  <a:pt x="3126" y="2575"/>
                </a:lnTo>
                <a:lnTo>
                  <a:pt x="3123" y="2574"/>
                </a:lnTo>
                <a:lnTo>
                  <a:pt x="3117" y="2575"/>
                </a:lnTo>
                <a:lnTo>
                  <a:pt x="3116" y="2577"/>
                </a:lnTo>
                <a:lnTo>
                  <a:pt x="3113" y="2578"/>
                </a:lnTo>
                <a:lnTo>
                  <a:pt x="3111" y="2578"/>
                </a:lnTo>
                <a:lnTo>
                  <a:pt x="3110" y="2578"/>
                </a:lnTo>
                <a:lnTo>
                  <a:pt x="3108" y="2577"/>
                </a:lnTo>
                <a:lnTo>
                  <a:pt x="3107" y="2572"/>
                </a:lnTo>
                <a:lnTo>
                  <a:pt x="3107" y="2569"/>
                </a:lnTo>
                <a:lnTo>
                  <a:pt x="3105" y="2566"/>
                </a:lnTo>
                <a:lnTo>
                  <a:pt x="3104" y="2565"/>
                </a:lnTo>
                <a:lnTo>
                  <a:pt x="3101" y="2562"/>
                </a:lnTo>
                <a:lnTo>
                  <a:pt x="3099" y="2562"/>
                </a:lnTo>
                <a:lnTo>
                  <a:pt x="3098" y="2560"/>
                </a:lnTo>
                <a:lnTo>
                  <a:pt x="3095" y="2560"/>
                </a:lnTo>
                <a:lnTo>
                  <a:pt x="3087" y="2560"/>
                </a:lnTo>
                <a:lnTo>
                  <a:pt x="3081" y="2559"/>
                </a:lnTo>
                <a:lnTo>
                  <a:pt x="3080" y="2559"/>
                </a:lnTo>
                <a:lnTo>
                  <a:pt x="3075" y="2557"/>
                </a:lnTo>
                <a:lnTo>
                  <a:pt x="3072" y="2554"/>
                </a:lnTo>
                <a:lnTo>
                  <a:pt x="3069" y="2553"/>
                </a:lnTo>
                <a:lnTo>
                  <a:pt x="3069" y="2551"/>
                </a:lnTo>
                <a:lnTo>
                  <a:pt x="3068" y="2547"/>
                </a:lnTo>
                <a:lnTo>
                  <a:pt x="3068" y="2545"/>
                </a:lnTo>
                <a:lnTo>
                  <a:pt x="3068" y="2544"/>
                </a:lnTo>
                <a:lnTo>
                  <a:pt x="3068" y="2542"/>
                </a:lnTo>
                <a:lnTo>
                  <a:pt x="3065" y="2539"/>
                </a:lnTo>
                <a:lnTo>
                  <a:pt x="3061" y="2538"/>
                </a:lnTo>
                <a:lnTo>
                  <a:pt x="3058" y="2535"/>
                </a:lnTo>
                <a:lnTo>
                  <a:pt x="3057" y="2532"/>
                </a:lnTo>
                <a:lnTo>
                  <a:pt x="3055" y="2532"/>
                </a:lnTo>
                <a:lnTo>
                  <a:pt x="3054" y="2530"/>
                </a:lnTo>
                <a:lnTo>
                  <a:pt x="3051" y="2529"/>
                </a:lnTo>
                <a:lnTo>
                  <a:pt x="3048" y="2529"/>
                </a:lnTo>
                <a:lnTo>
                  <a:pt x="3046" y="2530"/>
                </a:lnTo>
                <a:lnTo>
                  <a:pt x="3045" y="2533"/>
                </a:lnTo>
                <a:lnTo>
                  <a:pt x="3042" y="2536"/>
                </a:lnTo>
                <a:lnTo>
                  <a:pt x="3040" y="2541"/>
                </a:lnTo>
                <a:lnTo>
                  <a:pt x="3039" y="2542"/>
                </a:lnTo>
                <a:lnTo>
                  <a:pt x="3036" y="2545"/>
                </a:lnTo>
                <a:lnTo>
                  <a:pt x="3034" y="2544"/>
                </a:lnTo>
                <a:lnTo>
                  <a:pt x="3033" y="2542"/>
                </a:lnTo>
                <a:lnTo>
                  <a:pt x="3031" y="2541"/>
                </a:lnTo>
                <a:lnTo>
                  <a:pt x="3030" y="2541"/>
                </a:lnTo>
                <a:lnTo>
                  <a:pt x="3027" y="2541"/>
                </a:lnTo>
                <a:lnTo>
                  <a:pt x="3024" y="2541"/>
                </a:lnTo>
                <a:lnTo>
                  <a:pt x="3021" y="2539"/>
                </a:lnTo>
                <a:lnTo>
                  <a:pt x="3018" y="2539"/>
                </a:lnTo>
                <a:lnTo>
                  <a:pt x="3015" y="2541"/>
                </a:lnTo>
                <a:lnTo>
                  <a:pt x="3010" y="2541"/>
                </a:lnTo>
                <a:lnTo>
                  <a:pt x="3006" y="2542"/>
                </a:lnTo>
                <a:lnTo>
                  <a:pt x="3004" y="2542"/>
                </a:lnTo>
                <a:lnTo>
                  <a:pt x="3001" y="2541"/>
                </a:lnTo>
                <a:lnTo>
                  <a:pt x="2998" y="2541"/>
                </a:lnTo>
                <a:lnTo>
                  <a:pt x="2994" y="2539"/>
                </a:lnTo>
                <a:lnTo>
                  <a:pt x="2989" y="2539"/>
                </a:lnTo>
                <a:lnTo>
                  <a:pt x="2986" y="2536"/>
                </a:lnTo>
                <a:lnTo>
                  <a:pt x="2985" y="2535"/>
                </a:lnTo>
                <a:lnTo>
                  <a:pt x="2983" y="2535"/>
                </a:lnTo>
                <a:lnTo>
                  <a:pt x="2980" y="2535"/>
                </a:lnTo>
                <a:lnTo>
                  <a:pt x="2979" y="2539"/>
                </a:lnTo>
                <a:lnTo>
                  <a:pt x="2979" y="2542"/>
                </a:lnTo>
                <a:lnTo>
                  <a:pt x="2977" y="2545"/>
                </a:lnTo>
                <a:lnTo>
                  <a:pt x="2973" y="2547"/>
                </a:lnTo>
                <a:lnTo>
                  <a:pt x="2969" y="2547"/>
                </a:lnTo>
                <a:lnTo>
                  <a:pt x="2968" y="2545"/>
                </a:lnTo>
                <a:lnTo>
                  <a:pt x="2965" y="2544"/>
                </a:lnTo>
                <a:lnTo>
                  <a:pt x="2962" y="2541"/>
                </a:lnTo>
                <a:lnTo>
                  <a:pt x="2959" y="2541"/>
                </a:lnTo>
                <a:lnTo>
                  <a:pt x="2954" y="2542"/>
                </a:lnTo>
                <a:lnTo>
                  <a:pt x="2953" y="2542"/>
                </a:lnTo>
                <a:lnTo>
                  <a:pt x="2950" y="2541"/>
                </a:lnTo>
                <a:lnTo>
                  <a:pt x="2948" y="2541"/>
                </a:lnTo>
                <a:lnTo>
                  <a:pt x="2944" y="2550"/>
                </a:lnTo>
                <a:lnTo>
                  <a:pt x="2942" y="2553"/>
                </a:lnTo>
                <a:lnTo>
                  <a:pt x="2939" y="2559"/>
                </a:lnTo>
                <a:lnTo>
                  <a:pt x="2930" y="2565"/>
                </a:lnTo>
                <a:lnTo>
                  <a:pt x="2927" y="2568"/>
                </a:lnTo>
                <a:lnTo>
                  <a:pt x="2924" y="2571"/>
                </a:lnTo>
                <a:lnTo>
                  <a:pt x="2921" y="2577"/>
                </a:lnTo>
                <a:lnTo>
                  <a:pt x="2920" y="2578"/>
                </a:lnTo>
                <a:lnTo>
                  <a:pt x="2917" y="2583"/>
                </a:lnTo>
                <a:lnTo>
                  <a:pt x="2912" y="2586"/>
                </a:lnTo>
                <a:lnTo>
                  <a:pt x="2914" y="2588"/>
                </a:lnTo>
                <a:lnTo>
                  <a:pt x="2908" y="2589"/>
                </a:lnTo>
                <a:lnTo>
                  <a:pt x="2905" y="2591"/>
                </a:lnTo>
                <a:lnTo>
                  <a:pt x="2903" y="2591"/>
                </a:lnTo>
                <a:lnTo>
                  <a:pt x="2908" y="2595"/>
                </a:lnTo>
                <a:lnTo>
                  <a:pt x="2905" y="2597"/>
                </a:lnTo>
                <a:lnTo>
                  <a:pt x="2902" y="2603"/>
                </a:lnTo>
                <a:lnTo>
                  <a:pt x="2900" y="2606"/>
                </a:lnTo>
                <a:lnTo>
                  <a:pt x="2893" y="2601"/>
                </a:lnTo>
                <a:lnTo>
                  <a:pt x="2890" y="2600"/>
                </a:lnTo>
                <a:lnTo>
                  <a:pt x="2887" y="2604"/>
                </a:lnTo>
                <a:lnTo>
                  <a:pt x="2882" y="2603"/>
                </a:lnTo>
                <a:lnTo>
                  <a:pt x="2879" y="2603"/>
                </a:lnTo>
                <a:lnTo>
                  <a:pt x="2876" y="2601"/>
                </a:lnTo>
                <a:lnTo>
                  <a:pt x="2867" y="2601"/>
                </a:lnTo>
                <a:lnTo>
                  <a:pt x="2862" y="2601"/>
                </a:lnTo>
                <a:lnTo>
                  <a:pt x="2864" y="2604"/>
                </a:lnTo>
                <a:lnTo>
                  <a:pt x="2867" y="2613"/>
                </a:lnTo>
                <a:lnTo>
                  <a:pt x="2799" y="2663"/>
                </a:lnTo>
                <a:lnTo>
                  <a:pt x="2792" y="2669"/>
                </a:lnTo>
                <a:lnTo>
                  <a:pt x="2789" y="2669"/>
                </a:lnTo>
                <a:lnTo>
                  <a:pt x="2790" y="2669"/>
                </a:lnTo>
                <a:lnTo>
                  <a:pt x="2789" y="2669"/>
                </a:lnTo>
                <a:lnTo>
                  <a:pt x="2784" y="2674"/>
                </a:lnTo>
                <a:lnTo>
                  <a:pt x="2779" y="2668"/>
                </a:lnTo>
                <a:lnTo>
                  <a:pt x="2770" y="2675"/>
                </a:lnTo>
                <a:lnTo>
                  <a:pt x="2749" y="2672"/>
                </a:lnTo>
                <a:lnTo>
                  <a:pt x="2749" y="2678"/>
                </a:lnTo>
                <a:lnTo>
                  <a:pt x="2737" y="2684"/>
                </a:lnTo>
                <a:lnTo>
                  <a:pt x="2681" y="2709"/>
                </a:lnTo>
                <a:lnTo>
                  <a:pt x="2672" y="2712"/>
                </a:lnTo>
                <a:lnTo>
                  <a:pt x="2669" y="2713"/>
                </a:lnTo>
                <a:lnTo>
                  <a:pt x="2668" y="2709"/>
                </a:lnTo>
                <a:lnTo>
                  <a:pt x="2650" y="2716"/>
                </a:lnTo>
                <a:lnTo>
                  <a:pt x="2651" y="2718"/>
                </a:lnTo>
                <a:lnTo>
                  <a:pt x="2648" y="2719"/>
                </a:lnTo>
                <a:lnTo>
                  <a:pt x="2639" y="2721"/>
                </a:lnTo>
                <a:lnTo>
                  <a:pt x="2641" y="2725"/>
                </a:lnTo>
                <a:lnTo>
                  <a:pt x="2611" y="2739"/>
                </a:lnTo>
                <a:lnTo>
                  <a:pt x="2597" y="2712"/>
                </a:lnTo>
                <a:lnTo>
                  <a:pt x="2550" y="2739"/>
                </a:lnTo>
                <a:lnTo>
                  <a:pt x="2549" y="2739"/>
                </a:lnTo>
                <a:lnTo>
                  <a:pt x="2544" y="2733"/>
                </a:lnTo>
                <a:lnTo>
                  <a:pt x="2541" y="2734"/>
                </a:lnTo>
                <a:lnTo>
                  <a:pt x="2537" y="2727"/>
                </a:lnTo>
                <a:lnTo>
                  <a:pt x="2534" y="2730"/>
                </a:lnTo>
                <a:lnTo>
                  <a:pt x="2517" y="2734"/>
                </a:lnTo>
                <a:lnTo>
                  <a:pt x="2511" y="2736"/>
                </a:lnTo>
                <a:lnTo>
                  <a:pt x="2513" y="2739"/>
                </a:lnTo>
                <a:lnTo>
                  <a:pt x="2514" y="2742"/>
                </a:lnTo>
                <a:lnTo>
                  <a:pt x="2503" y="2748"/>
                </a:lnTo>
                <a:lnTo>
                  <a:pt x="2500" y="2750"/>
                </a:lnTo>
                <a:lnTo>
                  <a:pt x="2482" y="2762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65">
            <a:extLst>
              <a:ext uri="{FF2B5EF4-FFF2-40B4-BE49-F238E27FC236}">
                <a16:creationId xmlns:a16="http://schemas.microsoft.com/office/drawing/2014/main" id="{FBCCAAF8-F18F-BACE-8D66-CE70920D61B2}"/>
              </a:ext>
            </a:extLst>
          </p:cNvPr>
          <p:cNvSpPr>
            <a:spLocks/>
          </p:cNvSpPr>
          <p:nvPr/>
        </p:nvSpPr>
        <p:spPr bwMode="auto">
          <a:xfrm>
            <a:off x="5062860" y="1275606"/>
            <a:ext cx="3623940" cy="3443606"/>
          </a:xfrm>
          <a:custGeom>
            <a:avLst/>
            <a:gdLst>
              <a:gd name="T0" fmla="*/ 1899 w 3778"/>
              <a:gd name="T1" fmla="*/ 3249 h 3590"/>
              <a:gd name="T2" fmla="*/ 1789 w 3778"/>
              <a:gd name="T3" fmla="*/ 3334 h 3590"/>
              <a:gd name="T4" fmla="*/ 1594 w 3778"/>
              <a:gd name="T5" fmla="*/ 3469 h 3590"/>
              <a:gd name="T6" fmla="*/ 1451 w 3778"/>
              <a:gd name="T7" fmla="*/ 3501 h 3590"/>
              <a:gd name="T8" fmla="*/ 1359 w 3778"/>
              <a:gd name="T9" fmla="*/ 3529 h 3590"/>
              <a:gd name="T10" fmla="*/ 1166 w 3778"/>
              <a:gd name="T11" fmla="*/ 3564 h 3590"/>
              <a:gd name="T12" fmla="*/ 1143 w 3778"/>
              <a:gd name="T13" fmla="*/ 3301 h 3590"/>
              <a:gd name="T14" fmla="*/ 1161 w 3778"/>
              <a:gd name="T15" fmla="*/ 3066 h 3590"/>
              <a:gd name="T16" fmla="*/ 1057 w 3778"/>
              <a:gd name="T17" fmla="*/ 2871 h 3590"/>
              <a:gd name="T18" fmla="*/ 1013 w 3778"/>
              <a:gd name="T19" fmla="*/ 2756 h 3590"/>
              <a:gd name="T20" fmla="*/ 887 w 3778"/>
              <a:gd name="T21" fmla="*/ 2622 h 3590"/>
              <a:gd name="T22" fmla="*/ 783 w 3778"/>
              <a:gd name="T23" fmla="*/ 2441 h 3590"/>
              <a:gd name="T24" fmla="*/ 482 w 3778"/>
              <a:gd name="T25" fmla="*/ 2291 h 3590"/>
              <a:gd name="T26" fmla="*/ 457 w 3778"/>
              <a:gd name="T27" fmla="*/ 1995 h 3590"/>
              <a:gd name="T28" fmla="*/ 9 w 3778"/>
              <a:gd name="T29" fmla="*/ 1740 h 3590"/>
              <a:gd name="T30" fmla="*/ 160 w 3778"/>
              <a:gd name="T31" fmla="*/ 1708 h 3590"/>
              <a:gd name="T32" fmla="*/ 214 w 3778"/>
              <a:gd name="T33" fmla="*/ 1638 h 3590"/>
              <a:gd name="T34" fmla="*/ 381 w 3778"/>
              <a:gd name="T35" fmla="*/ 1376 h 3590"/>
              <a:gd name="T36" fmla="*/ 401 w 3778"/>
              <a:gd name="T37" fmla="*/ 1261 h 3590"/>
              <a:gd name="T38" fmla="*/ 498 w 3778"/>
              <a:gd name="T39" fmla="*/ 1250 h 3590"/>
              <a:gd name="T40" fmla="*/ 461 w 3778"/>
              <a:gd name="T41" fmla="*/ 1002 h 3590"/>
              <a:gd name="T42" fmla="*/ 609 w 3778"/>
              <a:gd name="T43" fmla="*/ 807 h 3590"/>
              <a:gd name="T44" fmla="*/ 511 w 3778"/>
              <a:gd name="T45" fmla="*/ 763 h 3590"/>
              <a:gd name="T46" fmla="*/ 422 w 3778"/>
              <a:gd name="T47" fmla="*/ 658 h 3590"/>
              <a:gd name="T48" fmla="*/ 449 w 3778"/>
              <a:gd name="T49" fmla="*/ 614 h 3590"/>
              <a:gd name="T50" fmla="*/ 680 w 3778"/>
              <a:gd name="T51" fmla="*/ 422 h 3590"/>
              <a:gd name="T52" fmla="*/ 835 w 3778"/>
              <a:gd name="T53" fmla="*/ 386 h 3590"/>
              <a:gd name="T54" fmla="*/ 771 w 3778"/>
              <a:gd name="T55" fmla="*/ 236 h 3590"/>
              <a:gd name="T56" fmla="*/ 1303 w 3778"/>
              <a:gd name="T57" fmla="*/ 84 h 3590"/>
              <a:gd name="T58" fmla="*/ 1502 w 3778"/>
              <a:gd name="T59" fmla="*/ 87 h 3590"/>
              <a:gd name="T60" fmla="*/ 1841 w 3778"/>
              <a:gd name="T61" fmla="*/ 77 h 3590"/>
              <a:gd name="T62" fmla="*/ 2111 w 3778"/>
              <a:gd name="T63" fmla="*/ 87 h 3590"/>
              <a:gd name="T64" fmla="*/ 2237 w 3778"/>
              <a:gd name="T65" fmla="*/ 419 h 3590"/>
              <a:gd name="T66" fmla="*/ 2583 w 3778"/>
              <a:gd name="T67" fmla="*/ 466 h 3590"/>
              <a:gd name="T68" fmla="*/ 2648 w 3778"/>
              <a:gd name="T69" fmla="*/ 574 h 3590"/>
              <a:gd name="T70" fmla="*/ 3000 w 3778"/>
              <a:gd name="T71" fmla="*/ 828 h 3590"/>
              <a:gd name="T72" fmla="*/ 3087 w 3778"/>
              <a:gd name="T73" fmla="*/ 1172 h 3590"/>
              <a:gd name="T74" fmla="*/ 2918 w 3778"/>
              <a:gd name="T75" fmla="*/ 1293 h 3590"/>
              <a:gd name="T76" fmla="*/ 2899 w 3778"/>
              <a:gd name="T77" fmla="*/ 1387 h 3590"/>
              <a:gd name="T78" fmla="*/ 2956 w 3778"/>
              <a:gd name="T79" fmla="*/ 1419 h 3590"/>
              <a:gd name="T80" fmla="*/ 3033 w 3778"/>
              <a:gd name="T81" fmla="*/ 1579 h 3590"/>
              <a:gd name="T82" fmla="*/ 3158 w 3778"/>
              <a:gd name="T83" fmla="*/ 1755 h 3590"/>
              <a:gd name="T84" fmla="*/ 3274 w 3778"/>
              <a:gd name="T85" fmla="*/ 1947 h 3590"/>
              <a:gd name="T86" fmla="*/ 3363 w 3778"/>
              <a:gd name="T87" fmla="*/ 2039 h 3590"/>
              <a:gd name="T88" fmla="*/ 3518 w 3778"/>
              <a:gd name="T89" fmla="*/ 2064 h 3590"/>
              <a:gd name="T90" fmla="*/ 3595 w 3778"/>
              <a:gd name="T91" fmla="*/ 2115 h 3590"/>
              <a:gd name="T92" fmla="*/ 3573 w 3778"/>
              <a:gd name="T93" fmla="*/ 2154 h 3590"/>
              <a:gd name="T94" fmla="*/ 3657 w 3778"/>
              <a:gd name="T95" fmla="*/ 2274 h 3590"/>
              <a:gd name="T96" fmla="*/ 3695 w 3778"/>
              <a:gd name="T97" fmla="*/ 2394 h 3590"/>
              <a:gd name="T98" fmla="*/ 3754 w 3778"/>
              <a:gd name="T99" fmla="*/ 2492 h 3590"/>
              <a:gd name="T100" fmla="*/ 3623 w 3778"/>
              <a:gd name="T101" fmla="*/ 2489 h 3590"/>
              <a:gd name="T102" fmla="*/ 3543 w 3778"/>
              <a:gd name="T103" fmla="*/ 2494 h 3590"/>
              <a:gd name="T104" fmla="*/ 3484 w 3778"/>
              <a:gd name="T105" fmla="*/ 2501 h 3590"/>
              <a:gd name="T106" fmla="*/ 3404 w 3778"/>
              <a:gd name="T107" fmla="*/ 2519 h 3590"/>
              <a:gd name="T108" fmla="*/ 3319 w 3778"/>
              <a:gd name="T109" fmla="*/ 2535 h 3590"/>
              <a:gd name="T110" fmla="*/ 3279 w 3778"/>
              <a:gd name="T111" fmla="*/ 2604 h 3590"/>
              <a:gd name="T112" fmla="*/ 3191 w 3778"/>
              <a:gd name="T113" fmla="*/ 2577 h 3590"/>
              <a:gd name="T114" fmla="*/ 3111 w 3778"/>
              <a:gd name="T115" fmla="*/ 2578 h 3590"/>
              <a:gd name="T116" fmla="*/ 3042 w 3778"/>
              <a:gd name="T117" fmla="*/ 2536 h 3590"/>
              <a:gd name="T118" fmla="*/ 2959 w 3778"/>
              <a:gd name="T119" fmla="*/ 2541 h 3590"/>
              <a:gd name="T120" fmla="*/ 2867 w 3778"/>
              <a:gd name="T121" fmla="*/ 2613 h 3590"/>
              <a:gd name="T122" fmla="*/ 2514 w 3778"/>
              <a:gd name="T123" fmla="*/ 2742 h 35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778" h="3590">
                <a:moveTo>
                  <a:pt x="2482" y="2762"/>
                </a:moveTo>
                <a:lnTo>
                  <a:pt x="2265" y="2928"/>
                </a:lnTo>
                <a:lnTo>
                  <a:pt x="2031" y="3104"/>
                </a:lnTo>
                <a:lnTo>
                  <a:pt x="2016" y="3115"/>
                </a:lnTo>
                <a:lnTo>
                  <a:pt x="2012" y="3119"/>
                </a:lnTo>
                <a:lnTo>
                  <a:pt x="2010" y="3124"/>
                </a:lnTo>
                <a:lnTo>
                  <a:pt x="2006" y="3128"/>
                </a:lnTo>
                <a:lnTo>
                  <a:pt x="2003" y="3131"/>
                </a:lnTo>
                <a:lnTo>
                  <a:pt x="1991" y="3149"/>
                </a:lnTo>
                <a:lnTo>
                  <a:pt x="1989" y="3152"/>
                </a:lnTo>
                <a:lnTo>
                  <a:pt x="1988" y="3154"/>
                </a:lnTo>
                <a:lnTo>
                  <a:pt x="1979" y="3148"/>
                </a:lnTo>
                <a:lnTo>
                  <a:pt x="1977" y="3155"/>
                </a:lnTo>
                <a:lnTo>
                  <a:pt x="1980" y="3158"/>
                </a:lnTo>
                <a:lnTo>
                  <a:pt x="1982" y="3160"/>
                </a:lnTo>
                <a:lnTo>
                  <a:pt x="1964" y="3187"/>
                </a:lnTo>
                <a:lnTo>
                  <a:pt x="1962" y="3187"/>
                </a:lnTo>
                <a:lnTo>
                  <a:pt x="1961" y="3187"/>
                </a:lnTo>
                <a:lnTo>
                  <a:pt x="1959" y="3189"/>
                </a:lnTo>
                <a:lnTo>
                  <a:pt x="1957" y="3190"/>
                </a:lnTo>
                <a:lnTo>
                  <a:pt x="1950" y="3205"/>
                </a:lnTo>
                <a:lnTo>
                  <a:pt x="1948" y="3208"/>
                </a:lnTo>
                <a:lnTo>
                  <a:pt x="1945" y="3210"/>
                </a:lnTo>
                <a:lnTo>
                  <a:pt x="1942" y="3213"/>
                </a:lnTo>
                <a:lnTo>
                  <a:pt x="1935" y="3218"/>
                </a:lnTo>
                <a:lnTo>
                  <a:pt x="1927" y="3224"/>
                </a:lnTo>
                <a:lnTo>
                  <a:pt x="1920" y="3230"/>
                </a:lnTo>
                <a:lnTo>
                  <a:pt x="1917" y="3233"/>
                </a:lnTo>
                <a:lnTo>
                  <a:pt x="1912" y="3236"/>
                </a:lnTo>
                <a:lnTo>
                  <a:pt x="1908" y="3239"/>
                </a:lnTo>
                <a:lnTo>
                  <a:pt x="1903" y="3246"/>
                </a:lnTo>
                <a:lnTo>
                  <a:pt x="1899" y="3249"/>
                </a:lnTo>
                <a:lnTo>
                  <a:pt x="1899" y="3252"/>
                </a:lnTo>
                <a:lnTo>
                  <a:pt x="1899" y="3254"/>
                </a:lnTo>
                <a:lnTo>
                  <a:pt x="1899" y="3258"/>
                </a:lnTo>
                <a:lnTo>
                  <a:pt x="1899" y="3260"/>
                </a:lnTo>
                <a:lnTo>
                  <a:pt x="1897" y="3261"/>
                </a:lnTo>
                <a:lnTo>
                  <a:pt x="1897" y="3263"/>
                </a:lnTo>
                <a:lnTo>
                  <a:pt x="1896" y="3264"/>
                </a:lnTo>
                <a:lnTo>
                  <a:pt x="1894" y="3264"/>
                </a:lnTo>
                <a:lnTo>
                  <a:pt x="1894" y="3267"/>
                </a:lnTo>
                <a:lnTo>
                  <a:pt x="1888" y="3271"/>
                </a:lnTo>
                <a:lnTo>
                  <a:pt x="1885" y="3271"/>
                </a:lnTo>
                <a:lnTo>
                  <a:pt x="1882" y="3272"/>
                </a:lnTo>
                <a:lnTo>
                  <a:pt x="1878" y="3272"/>
                </a:lnTo>
                <a:lnTo>
                  <a:pt x="1870" y="3274"/>
                </a:lnTo>
                <a:lnTo>
                  <a:pt x="1855" y="3274"/>
                </a:lnTo>
                <a:lnTo>
                  <a:pt x="1850" y="3275"/>
                </a:lnTo>
                <a:lnTo>
                  <a:pt x="1843" y="3275"/>
                </a:lnTo>
                <a:lnTo>
                  <a:pt x="1835" y="3277"/>
                </a:lnTo>
                <a:lnTo>
                  <a:pt x="1828" y="3280"/>
                </a:lnTo>
                <a:lnTo>
                  <a:pt x="1820" y="3281"/>
                </a:lnTo>
                <a:lnTo>
                  <a:pt x="1805" y="3289"/>
                </a:lnTo>
                <a:lnTo>
                  <a:pt x="1802" y="3290"/>
                </a:lnTo>
                <a:lnTo>
                  <a:pt x="1801" y="3290"/>
                </a:lnTo>
                <a:lnTo>
                  <a:pt x="1799" y="3292"/>
                </a:lnTo>
                <a:lnTo>
                  <a:pt x="1801" y="3293"/>
                </a:lnTo>
                <a:lnTo>
                  <a:pt x="1798" y="3296"/>
                </a:lnTo>
                <a:lnTo>
                  <a:pt x="1796" y="3299"/>
                </a:lnTo>
                <a:lnTo>
                  <a:pt x="1796" y="3305"/>
                </a:lnTo>
                <a:lnTo>
                  <a:pt x="1796" y="3307"/>
                </a:lnTo>
                <a:lnTo>
                  <a:pt x="1795" y="3319"/>
                </a:lnTo>
                <a:lnTo>
                  <a:pt x="1793" y="3324"/>
                </a:lnTo>
                <a:lnTo>
                  <a:pt x="1789" y="3334"/>
                </a:lnTo>
                <a:lnTo>
                  <a:pt x="1784" y="3342"/>
                </a:lnTo>
                <a:lnTo>
                  <a:pt x="1757" y="3346"/>
                </a:lnTo>
                <a:lnTo>
                  <a:pt x="1757" y="3373"/>
                </a:lnTo>
                <a:lnTo>
                  <a:pt x="1751" y="3373"/>
                </a:lnTo>
                <a:lnTo>
                  <a:pt x="1742" y="3370"/>
                </a:lnTo>
                <a:lnTo>
                  <a:pt x="1739" y="3370"/>
                </a:lnTo>
                <a:lnTo>
                  <a:pt x="1733" y="3372"/>
                </a:lnTo>
                <a:lnTo>
                  <a:pt x="1724" y="3375"/>
                </a:lnTo>
                <a:lnTo>
                  <a:pt x="1722" y="3386"/>
                </a:lnTo>
                <a:lnTo>
                  <a:pt x="1722" y="3389"/>
                </a:lnTo>
                <a:lnTo>
                  <a:pt x="1721" y="3392"/>
                </a:lnTo>
                <a:lnTo>
                  <a:pt x="1712" y="3390"/>
                </a:lnTo>
                <a:lnTo>
                  <a:pt x="1713" y="3398"/>
                </a:lnTo>
                <a:lnTo>
                  <a:pt x="1674" y="3396"/>
                </a:lnTo>
                <a:lnTo>
                  <a:pt x="1671" y="3410"/>
                </a:lnTo>
                <a:lnTo>
                  <a:pt x="1642" y="3401"/>
                </a:lnTo>
                <a:lnTo>
                  <a:pt x="1641" y="3405"/>
                </a:lnTo>
                <a:lnTo>
                  <a:pt x="1641" y="3416"/>
                </a:lnTo>
                <a:lnTo>
                  <a:pt x="1639" y="3417"/>
                </a:lnTo>
                <a:lnTo>
                  <a:pt x="1641" y="3417"/>
                </a:lnTo>
                <a:lnTo>
                  <a:pt x="1641" y="3422"/>
                </a:lnTo>
                <a:lnTo>
                  <a:pt x="1641" y="3430"/>
                </a:lnTo>
                <a:lnTo>
                  <a:pt x="1641" y="3439"/>
                </a:lnTo>
                <a:lnTo>
                  <a:pt x="1639" y="3440"/>
                </a:lnTo>
                <a:lnTo>
                  <a:pt x="1638" y="3446"/>
                </a:lnTo>
                <a:lnTo>
                  <a:pt x="1633" y="3454"/>
                </a:lnTo>
                <a:lnTo>
                  <a:pt x="1632" y="3461"/>
                </a:lnTo>
                <a:lnTo>
                  <a:pt x="1626" y="3458"/>
                </a:lnTo>
                <a:lnTo>
                  <a:pt x="1617" y="3455"/>
                </a:lnTo>
                <a:lnTo>
                  <a:pt x="1608" y="3455"/>
                </a:lnTo>
                <a:lnTo>
                  <a:pt x="1593" y="3455"/>
                </a:lnTo>
                <a:lnTo>
                  <a:pt x="1594" y="3469"/>
                </a:lnTo>
                <a:lnTo>
                  <a:pt x="1570" y="3469"/>
                </a:lnTo>
                <a:lnTo>
                  <a:pt x="1561" y="3469"/>
                </a:lnTo>
                <a:lnTo>
                  <a:pt x="1550" y="3466"/>
                </a:lnTo>
                <a:lnTo>
                  <a:pt x="1538" y="3467"/>
                </a:lnTo>
                <a:lnTo>
                  <a:pt x="1529" y="3469"/>
                </a:lnTo>
                <a:lnTo>
                  <a:pt x="1525" y="3472"/>
                </a:lnTo>
                <a:lnTo>
                  <a:pt x="1523" y="3473"/>
                </a:lnTo>
                <a:lnTo>
                  <a:pt x="1522" y="3473"/>
                </a:lnTo>
                <a:lnTo>
                  <a:pt x="1519" y="3476"/>
                </a:lnTo>
                <a:lnTo>
                  <a:pt x="1519" y="3478"/>
                </a:lnTo>
                <a:lnTo>
                  <a:pt x="1517" y="3478"/>
                </a:lnTo>
                <a:lnTo>
                  <a:pt x="1513" y="3481"/>
                </a:lnTo>
                <a:lnTo>
                  <a:pt x="1511" y="3483"/>
                </a:lnTo>
                <a:lnTo>
                  <a:pt x="1511" y="3484"/>
                </a:lnTo>
                <a:lnTo>
                  <a:pt x="1507" y="3490"/>
                </a:lnTo>
                <a:lnTo>
                  <a:pt x="1505" y="3492"/>
                </a:lnTo>
                <a:lnTo>
                  <a:pt x="1504" y="3493"/>
                </a:lnTo>
                <a:lnTo>
                  <a:pt x="1502" y="3493"/>
                </a:lnTo>
                <a:lnTo>
                  <a:pt x="1487" y="3495"/>
                </a:lnTo>
                <a:lnTo>
                  <a:pt x="1484" y="3495"/>
                </a:lnTo>
                <a:lnTo>
                  <a:pt x="1482" y="3495"/>
                </a:lnTo>
                <a:lnTo>
                  <a:pt x="1479" y="3496"/>
                </a:lnTo>
                <a:lnTo>
                  <a:pt x="1476" y="3496"/>
                </a:lnTo>
                <a:lnTo>
                  <a:pt x="1475" y="3496"/>
                </a:lnTo>
                <a:lnTo>
                  <a:pt x="1473" y="3496"/>
                </a:lnTo>
                <a:lnTo>
                  <a:pt x="1472" y="3496"/>
                </a:lnTo>
                <a:lnTo>
                  <a:pt x="1466" y="3496"/>
                </a:lnTo>
                <a:lnTo>
                  <a:pt x="1461" y="3495"/>
                </a:lnTo>
                <a:lnTo>
                  <a:pt x="1458" y="3495"/>
                </a:lnTo>
                <a:lnTo>
                  <a:pt x="1457" y="3496"/>
                </a:lnTo>
                <a:lnTo>
                  <a:pt x="1455" y="3496"/>
                </a:lnTo>
                <a:lnTo>
                  <a:pt x="1451" y="3501"/>
                </a:lnTo>
                <a:lnTo>
                  <a:pt x="1446" y="3504"/>
                </a:lnTo>
                <a:lnTo>
                  <a:pt x="1445" y="3505"/>
                </a:lnTo>
                <a:lnTo>
                  <a:pt x="1443" y="3507"/>
                </a:lnTo>
                <a:lnTo>
                  <a:pt x="1442" y="3508"/>
                </a:lnTo>
                <a:lnTo>
                  <a:pt x="1440" y="3508"/>
                </a:lnTo>
                <a:lnTo>
                  <a:pt x="1439" y="3510"/>
                </a:lnTo>
                <a:lnTo>
                  <a:pt x="1437" y="3510"/>
                </a:lnTo>
                <a:lnTo>
                  <a:pt x="1418" y="3505"/>
                </a:lnTo>
                <a:lnTo>
                  <a:pt x="1416" y="3505"/>
                </a:lnTo>
                <a:lnTo>
                  <a:pt x="1413" y="3504"/>
                </a:lnTo>
                <a:lnTo>
                  <a:pt x="1410" y="3504"/>
                </a:lnTo>
                <a:lnTo>
                  <a:pt x="1407" y="3504"/>
                </a:lnTo>
                <a:lnTo>
                  <a:pt x="1406" y="3504"/>
                </a:lnTo>
                <a:lnTo>
                  <a:pt x="1404" y="3504"/>
                </a:lnTo>
                <a:lnTo>
                  <a:pt x="1402" y="3504"/>
                </a:lnTo>
                <a:lnTo>
                  <a:pt x="1401" y="3505"/>
                </a:lnTo>
                <a:lnTo>
                  <a:pt x="1399" y="3505"/>
                </a:lnTo>
                <a:lnTo>
                  <a:pt x="1398" y="3505"/>
                </a:lnTo>
                <a:lnTo>
                  <a:pt x="1398" y="3507"/>
                </a:lnTo>
                <a:lnTo>
                  <a:pt x="1396" y="3507"/>
                </a:lnTo>
                <a:lnTo>
                  <a:pt x="1396" y="3508"/>
                </a:lnTo>
                <a:lnTo>
                  <a:pt x="1395" y="3508"/>
                </a:lnTo>
                <a:lnTo>
                  <a:pt x="1393" y="3508"/>
                </a:lnTo>
                <a:lnTo>
                  <a:pt x="1392" y="3508"/>
                </a:lnTo>
                <a:lnTo>
                  <a:pt x="1387" y="3513"/>
                </a:lnTo>
                <a:lnTo>
                  <a:pt x="1386" y="3514"/>
                </a:lnTo>
                <a:lnTo>
                  <a:pt x="1383" y="3517"/>
                </a:lnTo>
                <a:lnTo>
                  <a:pt x="1380" y="3522"/>
                </a:lnTo>
                <a:lnTo>
                  <a:pt x="1375" y="3525"/>
                </a:lnTo>
                <a:lnTo>
                  <a:pt x="1372" y="3526"/>
                </a:lnTo>
                <a:lnTo>
                  <a:pt x="1369" y="3526"/>
                </a:lnTo>
                <a:lnTo>
                  <a:pt x="1359" y="3529"/>
                </a:lnTo>
                <a:lnTo>
                  <a:pt x="1345" y="3531"/>
                </a:lnTo>
                <a:lnTo>
                  <a:pt x="1336" y="3532"/>
                </a:lnTo>
                <a:lnTo>
                  <a:pt x="1332" y="3532"/>
                </a:lnTo>
                <a:lnTo>
                  <a:pt x="1330" y="3543"/>
                </a:lnTo>
                <a:lnTo>
                  <a:pt x="1327" y="3543"/>
                </a:lnTo>
                <a:lnTo>
                  <a:pt x="1315" y="3542"/>
                </a:lnTo>
                <a:lnTo>
                  <a:pt x="1312" y="3540"/>
                </a:lnTo>
                <a:lnTo>
                  <a:pt x="1303" y="3534"/>
                </a:lnTo>
                <a:lnTo>
                  <a:pt x="1300" y="3532"/>
                </a:lnTo>
                <a:lnTo>
                  <a:pt x="1295" y="3532"/>
                </a:lnTo>
                <a:lnTo>
                  <a:pt x="1289" y="3537"/>
                </a:lnTo>
                <a:lnTo>
                  <a:pt x="1289" y="3539"/>
                </a:lnTo>
                <a:lnTo>
                  <a:pt x="1285" y="3542"/>
                </a:lnTo>
                <a:lnTo>
                  <a:pt x="1279" y="3543"/>
                </a:lnTo>
                <a:lnTo>
                  <a:pt x="1271" y="3545"/>
                </a:lnTo>
                <a:lnTo>
                  <a:pt x="1250" y="3551"/>
                </a:lnTo>
                <a:lnTo>
                  <a:pt x="1241" y="3552"/>
                </a:lnTo>
                <a:lnTo>
                  <a:pt x="1229" y="3560"/>
                </a:lnTo>
                <a:lnTo>
                  <a:pt x="1223" y="3567"/>
                </a:lnTo>
                <a:lnTo>
                  <a:pt x="1220" y="3573"/>
                </a:lnTo>
                <a:lnTo>
                  <a:pt x="1212" y="3579"/>
                </a:lnTo>
                <a:lnTo>
                  <a:pt x="1208" y="3582"/>
                </a:lnTo>
                <a:lnTo>
                  <a:pt x="1205" y="3584"/>
                </a:lnTo>
                <a:lnTo>
                  <a:pt x="1200" y="3587"/>
                </a:lnTo>
                <a:lnTo>
                  <a:pt x="1196" y="3590"/>
                </a:lnTo>
                <a:lnTo>
                  <a:pt x="1194" y="3587"/>
                </a:lnTo>
                <a:lnTo>
                  <a:pt x="1188" y="3585"/>
                </a:lnTo>
                <a:lnTo>
                  <a:pt x="1179" y="3581"/>
                </a:lnTo>
                <a:lnTo>
                  <a:pt x="1176" y="3572"/>
                </a:lnTo>
                <a:lnTo>
                  <a:pt x="1173" y="3570"/>
                </a:lnTo>
                <a:lnTo>
                  <a:pt x="1169" y="3569"/>
                </a:lnTo>
                <a:lnTo>
                  <a:pt x="1166" y="3564"/>
                </a:lnTo>
                <a:lnTo>
                  <a:pt x="1160" y="3557"/>
                </a:lnTo>
                <a:lnTo>
                  <a:pt x="1157" y="3549"/>
                </a:lnTo>
                <a:lnTo>
                  <a:pt x="1154" y="3546"/>
                </a:lnTo>
                <a:lnTo>
                  <a:pt x="1149" y="3536"/>
                </a:lnTo>
                <a:lnTo>
                  <a:pt x="1148" y="3520"/>
                </a:lnTo>
                <a:lnTo>
                  <a:pt x="1148" y="3517"/>
                </a:lnTo>
                <a:lnTo>
                  <a:pt x="1145" y="3513"/>
                </a:lnTo>
                <a:lnTo>
                  <a:pt x="1140" y="3511"/>
                </a:lnTo>
                <a:lnTo>
                  <a:pt x="1142" y="3504"/>
                </a:lnTo>
                <a:lnTo>
                  <a:pt x="1143" y="3495"/>
                </a:lnTo>
                <a:lnTo>
                  <a:pt x="1143" y="3483"/>
                </a:lnTo>
                <a:lnTo>
                  <a:pt x="1142" y="3469"/>
                </a:lnTo>
                <a:lnTo>
                  <a:pt x="1143" y="3466"/>
                </a:lnTo>
                <a:lnTo>
                  <a:pt x="1142" y="3463"/>
                </a:lnTo>
                <a:lnTo>
                  <a:pt x="1142" y="3457"/>
                </a:lnTo>
                <a:lnTo>
                  <a:pt x="1145" y="3446"/>
                </a:lnTo>
                <a:lnTo>
                  <a:pt x="1145" y="3440"/>
                </a:lnTo>
                <a:lnTo>
                  <a:pt x="1146" y="3430"/>
                </a:lnTo>
                <a:lnTo>
                  <a:pt x="1148" y="3411"/>
                </a:lnTo>
                <a:lnTo>
                  <a:pt x="1151" y="3407"/>
                </a:lnTo>
                <a:lnTo>
                  <a:pt x="1152" y="3402"/>
                </a:lnTo>
                <a:lnTo>
                  <a:pt x="1157" y="3398"/>
                </a:lnTo>
                <a:lnTo>
                  <a:pt x="1158" y="3393"/>
                </a:lnTo>
                <a:lnTo>
                  <a:pt x="1158" y="3389"/>
                </a:lnTo>
                <a:lnTo>
                  <a:pt x="1158" y="3375"/>
                </a:lnTo>
                <a:lnTo>
                  <a:pt x="1160" y="3370"/>
                </a:lnTo>
                <a:lnTo>
                  <a:pt x="1160" y="3367"/>
                </a:lnTo>
                <a:lnTo>
                  <a:pt x="1163" y="3364"/>
                </a:lnTo>
                <a:lnTo>
                  <a:pt x="1166" y="3358"/>
                </a:lnTo>
                <a:lnTo>
                  <a:pt x="1154" y="3320"/>
                </a:lnTo>
                <a:lnTo>
                  <a:pt x="1155" y="3314"/>
                </a:lnTo>
                <a:lnTo>
                  <a:pt x="1143" y="3301"/>
                </a:lnTo>
                <a:lnTo>
                  <a:pt x="1140" y="3290"/>
                </a:lnTo>
                <a:lnTo>
                  <a:pt x="1142" y="3283"/>
                </a:lnTo>
                <a:lnTo>
                  <a:pt x="1143" y="3267"/>
                </a:lnTo>
                <a:lnTo>
                  <a:pt x="1140" y="3260"/>
                </a:lnTo>
                <a:lnTo>
                  <a:pt x="1137" y="3249"/>
                </a:lnTo>
                <a:lnTo>
                  <a:pt x="1140" y="3240"/>
                </a:lnTo>
                <a:lnTo>
                  <a:pt x="1145" y="3233"/>
                </a:lnTo>
                <a:lnTo>
                  <a:pt x="1148" y="3227"/>
                </a:lnTo>
                <a:lnTo>
                  <a:pt x="1140" y="3221"/>
                </a:lnTo>
                <a:lnTo>
                  <a:pt x="1140" y="3214"/>
                </a:lnTo>
                <a:lnTo>
                  <a:pt x="1143" y="3208"/>
                </a:lnTo>
                <a:lnTo>
                  <a:pt x="1146" y="3202"/>
                </a:lnTo>
                <a:lnTo>
                  <a:pt x="1152" y="3196"/>
                </a:lnTo>
                <a:lnTo>
                  <a:pt x="1158" y="3192"/>
                </a:lnTo>
                <a:lnTo>
                  <a:pt x="1164" y="3189"/>
                </a:lnTo>
                <a:lnTo>
                  <a:pt x="1166" y="3184"/>
                </a:lnTo>
                <a:lnTo>
                  <a:pt x="1170" y="3169"/>
                </a:lnTo>
                <a:lnTo>
                  <a:pt x="1167" y="3168"/>
                </a:lnTo>
                <a:lnTo>
                  <a:pt x="1163" y="3161"/>
                </a:lnTo>
                <a:lnTo>
                  <a:pt x="1161" y="3155"/>
                </a:lnTo>
                <a:lnTo>
                  <a:pt x="1157" y="3145"/>
                </a:lnTo>
                <a:lnTo>
                  <a:pt x="1157" y="3133"/>
                </a:lnTo>
                <a:lnTo>
                  <a:pt x="1155" y="3125"/>
                </a:lnTo>
                <a:lnTo>
                  <a:pt x="1157" y="3113"/>
                </a:lnTo>
                <a:lnTo>
                  <a:pt x="1158" y="3099"/>
                </a:lnTo>
                <a:lnTo>
                  <a:pt x="1161" y="3092"/>
                </a:lnTo>
                <a:lnTo>
                  <a:pt x="1164" y="3084"/>
                </a:lnTo>
                <a:lnTo>
                  <a:pt x="1164" y="3083"/>
                </a:lnTo>
                <a:lnTo>
                  <a:pt x="1164" y="3080"/>
                </a:lnTo>
                <a:lnTo>
                  <a:pt x="1164" y="3075"/>
                </a:lnTo>
                <a:lnTo>
                  <a:pt x="1163" y="3071"/>
                </a:lnTo>
                <a:lnTo>
                  <a:pt x="1161" y="3066"/>
                </a:lnTo>
                <a:lnTo>
                  <a:pt x="1160" y="3063"/>
                </a:lnTo>
                <a:lnTo>
                  <a:pt x="1158" y="3059"/>
                </a:lnTo>
                <a:lnTo>
                  <a:pt x="1155" y="3055"/>
                </a:lnTo>
                <a:lnTo>
                  <a:pt x="1148" y="3045"/>
                </a:lnTo>
                <a:lnTo>
                  <a:pt x="1143" y="3040"/>
                </a:lnTo>
                <a:lnTo>
                  <a:pt x="1128" y="3027"/>
                </a:lnTo>
                <a:lnTo>
                  <a:pt x="1126" y="3024"/>
                </a:lnTo>
                <a:lnTo>
                  <a:pt x="1125" y="3022"/>
                </a:lnTo>
                <a:lnTo>
                  <a:pt x="1120" y="3015"/>
                </a:lnTo>
                <a:lnTo>
                  <a:pt x="1116" y="3010"/>
                </a:lnTo>
                <a:lnTo>
                  <a:pt x="1107" y="2996"/>
                </a:lnTo>
                <a:lnTo>
                  <a:pt x="1104" y="2992"/>
                </a:lnTo>
                <a:lnTo>
                  <a:pt x="1096" y="2983"/>
                </a:lnTo>
                <a:lnTo>
                  <a:pt x="1095" y="2981"/>
                </a:lnTo>
                <a:lnTo>
                  <a:pt x="1093" y="2978"/>
                </a:lnTo>
                <a:lnTo>
                  <a:pt x="1086" y="2951"/>
                </a:lnTo>
                <a:lnTo>
                  <a:pt x="1084" y="2945"/>
                </a:lnTo>
                <a:lnTo>
                  <a:pt x="1084" y="2940"/>
                </a:lnTo>
                <a:lnTo>
                  <a:pt x="1080" y="2924"/>
                </a:lnTo>
                <a:lnTo>
                  <a:pt x="1078" y="2918"/>
                </a:lnTo>
                <a:lnTo>
                  <a:pt x="1075" y="2913"/>
                </a:lnTo>
                <a:lnTo>
                  <a:pt x="1074" y="2910"/>
                </a:lnTo>
                <a:lnTo>
                  <a:pt x="1071" y="2907"/>
                </a:lnTo>
                <a:lnTo>
                  <a:pt x="1068" y="2904"/>
                </a:lnTo>
                <a:lnTo>
                  <a:pt x="1060" y="2900"/>
                </a:lnTo>
                <a:lnTo>
                  <a:pt x="1059" y="2898"/>
                </a:lnTo>
                <a:lnTo>
                  <a:pt x="1057" y="2896"/>
                </a:lnTo>
                <a:lnTo>
                  <a:pt x="1056" y="2893"/>
                </a:lnTo>
                <a:lnTo>
                  <a:pt x="1056" y="2892"/>
                </a:lnTo>
                <a:lnTo>
                  <a:pt x="1056" y="2883"/>
                </a:lnTo>
                <a:lnTo>
                  <a:pt x="1056" y="2877"/>
                </a:lnTo>
                <a:lnTo>
                  <a:pt x="1057" y="2871"/>
                </a:lnTo>
                <a:lnTo>
                  <a:pt x="1057" y="2869"/>
                </a:lnTo>
                <a:lnTo>
                  <a:pt x="1059" y="2868"/>
                </a:lnTo>
                <a:lnTo>
                  <a:pt x="1060" y="2866"/>
                </a:lnTo>
                <a:lnTo>
                  <a:pt x="1071" y="2859"/>
                </a:lnTo>
                <a:lnTo>
                  <a:pt x="1074" y="2857"/>
                </a:lnTo>
                <a:lnTo>
                  <a:pt x="1075" y="2857"/>
                </a:lnTo>
                <a:lnTo>
                  <a:pt x="1077" y="2853"/>
                </a:lnTo>
                <a:lnTo>
                  <a:pt x="1078" y="2850"/>
                </a:lnTo>
                <a:lnTo>
                  <a:pt x="1078" y="2842"/>
                </a:lnTo>
                <a:lnTo>
                  <a:pt x="1080" y="2839"/>
                </a:lnTo>
                <a:lnTo>
                  <a:pt x="1080" y="2836"/>
                </a:lnTo>
                <a:lnTo>
                  <a:pt x="1080" y="2828"/>
                </a:lnTo>
                <a:lnTo>
                  <a:pt x="1078" y="2825"/>
                </a:lnTo>
                <a:lnTo>
                  <a:pt x="1074" y="2815"/>
                </a:lnTo>
                <a:lnTo>
                  <a:pt x="1069" y="2809"/>
                </a:lnTo>
                <a:lnTo>
                  <a:pt x="1065" y="2804"/>
                </a:lnTo>
                <a:lnTo>
                  <a:pt x="1062" y="2800"/>
                </a:lnTo>
                <a:lnTo>
                  <a:pt x="1060" y="2798"/>
                </a:lnTo>
                <a:lnTo>
                  <a:pt x="1051" y="2786"/>
                </a:lnTo>
                <a:lnTo>
                  <a:pt x="1041" y="2768"/>
                </a:lnTo>
                <a:lnTo>
                  <a:pt x="1039" y="2768"/>
                </a:lnTo>
                <a:lnTo>
                  <a:pt x="1031" y="2763"/>
                </a:lnTo>
                <a:lnTo>
                  <a:pt x="1030" y="2762"/>
                </a:lnTo>
                <a:lnTo>
                  <a:pt x="1025" y="2759"/>
                </a:lnTo>
                <a:lnTo>
                  <a:pt x="1024" y="2757"/>
                </a:lnTo>
                <a:lnTo>
                  <a:pt x="1022" y="2757"/>
                </a:lnTo>
                <a:lnTo>
                  <a:pt x="1021" y="2757"/>
                </a:lnTo>
                <a:lnTo>
                  <a:pt x="1019" y="2757"/>
                </a:lnTo>
                <a:lnTo>
                  <a:pt x="1018" y="2757"/>
                </a:lnTo>
                <a:lnTo>
                  <a:pt x="1016" y="2757"/>
                </a:lnTo>
                <a:lnTo>
                  <a:pt x="1015" y="2756"/>
                </a:lnTo>
                <a:lnTo>
                  <a:pt x="1013" y="2756"/>
                </a:lnTo>
                <a:lnTo>
                  <a:pt x="1013" y="2754"/>
                </a:lnTo>
                <a:lnTo>
                  <a:pt x="1012" y="2754"/>
                </a:lnTo>
                <a:lnTo>
                  <a:pt x="1012" y="2753"/>
                </a:lnTo>
                <a:lnTo>
                  <a:pt x="1010" y="2751"/>
                </a:lnTo>
                <a:lnTo>
                  <a:pt x="1010" y="2750"/>
                </a:lnTo>
                <a:lnTo>
                  <a:pt x="1010" y="2745"/>
                </a:lnTo>
                <a:lnTo>
                  <a:pt x="1009" y="2742"/>
                </a:lnTo>
                <a:lnTo>
                  <a:pt x="1009" y="2739"/>
                </a:lnTo>
                <a:lnTo>
                  <a:pt x="1007" y="2737"/>
                </a:lnTo>
                <a:lnTo>
                  <a:pt x="1006" y="2736"/>
                </a:lnTo>
                <a:lnTo>
                  <a:pt x="1004" y="2734"/>
                </a:lnTo>
                <a:lnTo>
                  <a:pt x="1003" y="2733"/>
                </a:lnTo>
                <a:lnTo>
                  <a:pt x="998" y="2730"/>
                </a:lnTo>
                <a:lnTo>
                  <a:pt x="994" y="2727"/>
                </a:lnTo>
                <a:lnTo>
                  <a:pt x="983" y="2722"/>
                </a:lnTo>
                <a:lnTo>
                  <a:pt x="982" y="2721"/>
                </a:lnTo>
                <a:lnTo>
                  <a:pt x="980" y="2721"/>
                </a:lnTo>
                <a:lnTo>
                  <a:pt x="980" y="2719"/>
                </a:lnTo>
                <a:lnTo>
                  <a:pt x="977" y="2718"/>
                </a:lnTo>
                <a:lnTo>
                  <a:pt x="965" y="2713"/>
                </a:lnTo>
                <a:lnTo>
                  <a:pt x="949" y="2677"/>
                </a:lnTo>
                <a:lnTo>
                  <a:pt x="947" y="2675"/>
                </a:lnTo>
                <a:lnTo>
                  <a:pt x="946" y="2674"/>
                </a:lnTo>
                <a:lnTo>
                  <a:pt x="935" y="2671"/>
                </a:lnTo>
                <a:lnTo>
                  <a:pt x="930" y="2665"/>
                </a:lnTo>
                <a:lnTo>
                  <a:pt x="929" y="2656"/>
                </a:lnTo>
                <a:lnTo>
                  <a:pt x="924" y="2651"/>
                </a:lnTo>
                <a:lnTo>
                  <a:pt x="923" y="2644"/>
                </a:lnTo>
                <a:lnTo>
                  <a:pt x="923" y="2639"/>
                </a:lnTo>
                <a:lnTo>
                  <a:pt x="903" y="2642"/>
                </a:lnTo>
                <a:lnTo>
                  <a:pt x="900" y="2639"/>
                </a:lnTo>
                <a:lnTo>
                  <a:pt x="887" y="2622"/>
                </a:lnTo>
                <a:lnTo>
                  <a:pt x="884" y="2618"/>
                </a:lnTo>
                <a:lnTo>
                  <a:pt x="879" y="2612"/>
                </a:lnTo>
                <a:lnTo>
                  <a:pt x="876" y="2609"/>
                </a:lnTo>
                <a:lnTo>
                  <a:pt x="872" y="2604"/>
                </a:lnTo>
                <a:lnTo>
                  <a:pt x="869" y="2603"/>
                </a:lnTo>
                <a:lnTo>
                  <a:pt x="864" y="2601"/>
                </a:lnTo>
                <a:lnTo>
                  <a:pt x="863" y="2600"/>
                </a:lnTo>
                <a:lnTo>
                  <a:pt x="863" y="2598"/>
                </a:lnTo>
                <a:lnTo>
                  <a:pt x="847" y="2595"/>
                </a:lnTo>
                <a:lnTo>
                  <a:pt x="837" y="2597"/>
                </a:lnTo>
                <a:lnTo>
                  <a:pt x="835" y="2592"/>
                </a:lnTo>
                <a:lnTo>
                  <a:pt x="838" y="2577"/>
                </a:lnTo>
                <a:lnTo>
                  <a:pt x="844" y="2563"/>
                </a:lnTo>
                <a:lnTo>
                  <a:pt x="843" y="2560"/>
                </a:lnTo>
                <a:lnTo>
                  <a:pt x="841" y="2554"/>
                </a:lnTo>
                <a:lnTo>
                  <a:pt x="835" y="2545"/>
                </a:lnTo>
                <a:lnTo>
                  <a:pt x="828" y="2542"/>
                </a:lnTo>
                <a:lnTo>
                  <a:pt x="820" y="2535"/>
                </a:lnTo>
                <a:lnTo>
                  <a:pt x="811" y="2529"/>
                </a:lnTo>
                <a:lnTo>
                  <a:pt x="811" y="2527"/>
                </a:lnTo>
                <a:lnTo>
                  <a:pt x="805" y="2522"/>
                </a:lnTo>
                <a:lnTo>
                  <a:pt x="805" y="2521"/>
                </a:lnTo>
                <a:lnTo>
                  <a:pt x="801" y="2518"/>
                </a:lnTo>
                <a:lnTo>
                  <a:pt x="796" y="2513"/>
                </a:lnTo>
                <a:lnTo>
                  <a:pt x="792" y="2504"/>
                </a:lnTo>
                <a:lnTo>
                  <a:pt x="787" y="2494"/>
                </a:lnTo>
                <a:lnTo>
                  <a:pt x="787" y="2485"/>
                </a:lnTo>
                <a:lnTo>
                  <a:pt x="787" y="2479"/>
                </a:lnTo>
                <a:lnTo>
                  <a:pt x="787" y="2465"/>
                </a:lnTo>
                <a:lnTo>
                  <a:pt x="787" y="2451"/>
                </a:lnTo>
                <a:lnTo>
                  <a:pt x="784" y="2450"/>
                </a:lnTo>
                <a:lnTo>
                  <a:pt x="783" y="2441"/>
                </a:lnTo>
                <a:lnTo>
                  <a:pt x="780" y="2433"/>
                </a:lnTo>
                <a:lnTo>
                  <a:pt x="778" y="2430"/>
                </a:lnTo>
                <a:lnTo>
                  <a:pt x="775" y="2424"/>
                </a:lnTo>
                <a:lnTo>
                  <a:pt x="769" y="2418"/>
                </a:lnTo>
                <a:lnTo>
                  <a:pt x="760" y="2410"/>
                </a:lnTo>
                <a:lnTo>
                  <a:pt x="755" y="2406"/>
                </a:lnTo>
                <a:lnTo>
                  <a:pt x="755" y="2400"/>
                </a:lnTo>
                <a:lnTo>
                  <a:pt x="754" y="2392"/>
                </a:lnTo>
                <a:lnTo>
                  <a:pt x="745" y="2377"/>
                </a:lnTo>
                <a:lnTo>
                  <a:pt x="731" y="2362"/>
                </a:lnTo>
                <a:lnTo>
                  <a:pt x="724" y="2356"/>
                </a:lnTo>
                <a:lnTo>
                  <a:pt x="712" y="2350"/>
                </a:lnTo>
                <a:lnTo>
                  <a:pt x="701" y="2345"/>
                </a:lnTo>
                <a:lnTo>
                  <a:pt x="683" y="2335"/>
                </a:lnTo>
                <a:lnTo>
                  <a:pt x="671" y="2332"/>
                </a:lnTo>
                <a:lnTo>
                  <a:pt x="660" y="2324"/>
                </a:lnTo>
                <a:lnTo>
                  <a:pt x="645" y="2329"/>
                </a:lnTo>
                <a:lnTo>
                  <a:pt x="633" y="2335"/>
                </a:lnTo>
                <a:lnTo>
                  <a:pt x="623" y="2341"/>
                </a:lnTo>
                <a:lnTo>
                  <a:pt x="612" y="2339"/>
                </a:lnTo>
                <a:lnTo>
                  <a:pt x="588" y="2333"/>
                </a:lnTo>
                <a:lnTo>
                  <a:pt x="578" y="2330"/>
                </a:lnTo>
                <a:lnTo>
                  <a:pt x="562" y="2329"/>
                </a:lnTo>
                <a:lnTo>
                  <a:pt x="552" y="2326"/>
                </a:lnTo>
                <a:lnTo>
                  <a:pt x="546" y="2327"/>
                </a:lnTo>
                <a:lnTo>
                  <a:pt x="532" y="2326"/>
                </a:lnTo>
                <a:lnTo>
                  <a:pt x="523" y="2321"/>
                </a:lnTo>
                <a:lnTo>
                  <a:pt x="510" y="2310"/>
                </a:lnTo>
                <a:lnTo>
                  <a:pt x="502" y="2306"/>
                </a:lnTo>
                <a:lnTo>
                  <a:pt x="496" y="2304"/>
                </a:lnTo>
                <a:lnTo>
                  <a:pt x="486" y="2300"/>
                </a:lnTo>
                <a:lnTo>
                  <a:pt x="482" y="2291"/>
                </a:lnTo>
                <a:lnTo>
                  <a:pt x="479" y="2276"/>
                </a:lnTo>
                <a:lnTo>
                  <a:pt x="476" y="2260"/>
                </a:lnTo>
                <a:lnTo>
                  <a:pt x="466" y="2232"/>
                </a:lnTo>
                <a:lnTo>
                  <a:pt x="464" y="2224"/>
                </a:lnTo>
                <a:lnTo>
                  <a:pt x="461" y="2218"/>
                </a:lnTo>
                <a:lnTo>
                  <a:pt x="461" y="2217"/>
                </a:lnTo>
                <a:lnTo>
                  <a:pt x="463" y="2214"/>
                </a:lnTo>
                <a:lnTo>
                  <a:pt x="458" y="2212"/>
                </a:lnTo>
                <a:lnTo>
                  <a:pt x="437" y="2197"/>
                </a:lnTo>
                <a:lnTo>
                  <a:pt x="419" y="2185"/>
                </a:lnTo>
                <a:lnTo>
                  <a:pt x="412" y="2182"/>
                </a:lnTo>
                <a:lnTo>
                  <a:pt x="397" y="2173"/>
                </a:lnTo>
                <a:lnTo>
                  <a:pt x="389" y="2167"/>
                </a:lnTo>
                <a:lnTo>
                  <a:pt x="383" y="2162"/>
                </a:lnTo>
                <a:lnTo>
                  <a:pt x="378" y="2153"/>
                </a:lnTo>
                <a:lnTo>
                  <a:pt x="375" y="2147"/>
                </a:lnTo>
                <a:lnTo>
                  <a:pt x="375" y="2144"/>
                </a:lnTo>
                <a:lnTo>
                  <a:pt x="372" y="2145"/>
                </a:lnTo>
                <a:lnTo>
                  <a:pt x="362" y="2139"/>
                </a:lnTo>
                <a:lnTo>
                  <a:pt x="350" y="2124"/>
                </a:lnTo>
                <a:lnTo>
                  <a:pt x="348" y="2108"/>
                </a:lnTo>
                <a:lnTo>
                  <a:pt x="348" y="2091"/>
                </a:lnTo>
                <a:lnTo>
                  <a:pt x="354" y="2079"/>
                </a:lnTo>
                <a:lnTo>
                  <a:pt x="357" y="2074"/>
                </a:lnTo>
                <a:lnTo>
                  <a:pt x="359" y="2073"/>
                </a:lnTo>
                <a:lnTo>
                  <a:pt x="363" y="2071"/>
                </a:lnTo>
                <a:lnTo>
                  <a:pt x="360" y="2067"/>
                </a:lnTo>
                <a:lnTo>
                  <a:pt x="369" y="2064"/>
                </a:lnTo>
                <a:lnTo>
                  <a:pt x="383" y="2053"/>
                </a:lnTo>
                <a:lnTo>
                  <a:pt x="403" y="2036"/>
                </a:lnTo>
                <a:lnTo>
                  <a:pt x="422" y="2021"/>
                </a:lnTo>
                <a:lnTo>
                  <a:pt x="457" y="1995"/>
                </a:lnTo>
                <a:lnTo>
                  <a:pt x="463" y="1983"/>
                </a:lnTo>
                <a:lnTo>
                  <a:pt x="470" y="1970"/>
                </a:lnTo>
                <a:lnTo>
                  <a:pt x="478" y="1956"/>
                </a:lnTo>
                <a:lnTo>
                  <a:pt x="478" y="1949"/>
                </a:lnTo>
                <a:lnTo>
                  <a:pt x="479" y="1949"/>
                </a:lnTo>
                <a:lnTo>
                  <a:pt x="479" y="1941"/>
                </a:lnTo>
                <a:lnTo>
                  <a:pt x="478" y="1932"/>
                </a:lnTo>
                <a:lnTo>
                  <a:pt x="476" y="1926"/>
                </a:lnTo>
                <a:lnTo>
                  <a:pt x="473" y="1914"/>
                </a:lnTo>
                <a:lnTo>
                  <a:pt x="442" y="1918"/>
                </a:lnTo>
                <a:lnTo>
                  <a:pt x="430" y="1921"/>
                </a:lnTo>
                <a:lnTo>
                  <a:pt x="418" y="1926"/>
                </a:lnTo>
                <a:lnTo>
                  <a:pt x="403" y="1918"/>
                </a:lnTo>
                <a:lnTo>
                  <a:pt x="372" y="1900"/>
                </a:lnTo>
                <a:lnTo>
                  <a:pt x="354" y="1883"/>
                </a:lnTo>
                <a:lnTo>
                  <a:pt x="339" y="1868"/>
                </a:lnTo>
                <a:lnTo>
                  <a:pt x="317" y="1850"/>
                </a:lnTo>
                <a:lnTo>
                  <a:pt x="268" y="1814"/>
                </a:lnTo>
                <a:lnTo>
                  <a:pt x="255" y="1805"/>
                </a:lnTo>
                <a:lnTo>
                  <a:pt x="240" y="1802"/>
                </a:lnTo>
                <a:lnTo>
                  <a:pt x="226" y="1799"/>
                </a:lnTo>
                <a:lnTo>
                  <a:pt x="208" y="1799"/>
                </a:lnTo>
                <a:lnTo>
                  <a:pt x="200" y="1797"/>
                </a:lnTo>
                <a:lnTo>
                  <a:pt x="178" y="1790"/>
                </a:lnTo>
                <a:lnTo>
                  <a:pt x="154" y="1788"/>
                </a:lnTo>
                <a:lnTo>
                  <a:pt x="133" y="1788"/>
                </a:lnTo>
                <a:lnTo>
                  <a:pt x="114" y="1786"/>
                </a:lnTo>
                <a:lnTo>
                  <a:pt x="80" y="1788"/>
                </a:lnTo>
                <a:lnTo>
                  <a:pt x="68" y="1786"/>
                </a:lnTo>
                <a:lnTo>
                  <a:pt x="53" y="1780"/>
                </a:lnTo>
                <a:lnTo>
                  <a:pt x="22" y="1753"/>
                </a:lnTo>
                <a:lnTo>
                  <a:pt x="9" y="1740"/>
                </a:lnTo>
                <a:lnTo>
                  <a:pt x="0" y="1721"/>
                </a:lnTo>
                <a:lnTo>
                  <a:pt x="27" y="1720"/>
                </a:lnTo>
                <a:lnTo>
                  <a:pt x="50" y="1717"/>
                </a:lnTo>
                <a:lnTo>
                  <a:pt x="65" y="1712"/>
                </a:lnTo>
                <a:lnTo>
                  <a:pt x="78" y="1709"/>
                </a:lnTo>
                <a:lnTo>
                  <a:pt x="81" y="1711"/>
                </a:lnTo>
                <a:lnTo>
                  <a:pt x="83" y="1712"/>
                </a:lnTo>
                <a:lnTo>
                  <a:pt x="84" y="1712"/>
                </a:lnTo>
                <a:lnTo>
                  <a:pt x="89" y="1712"/>
                </a:lnTo>
                <a:lnTo>
                  <a:pt x="90" y="1712"/>
                </a:lnTo>
                <a:lnTo>
                  <a:pt x="93" y="1712"/>
                </a:lnTo>
                <a:lnTo>
                  <a:pt x="95" y="1712"/>
                </a:lnTo>
                <a:lnTo>
                  <a:pt x="99" y="1714"/>
                </a:lnTo>
                <a:lnTo>
                  <a:pt x="104" y="1715"/>
                </a:lnTo>
                <a:lnTo>
                  <a:pt x="107" y="1717"/>
                </a:lnTo>
                <a:lnTo>
                  <a:pt x="111" y="1718"/>
                </a:lnTo>
                <a:lnTo>
                  <a:pt x="113" y="1720"/>
                </a:lnTo>
                <a:lnTo>
                  <a:pt x="116" y="1720"/>
                </a:lnTo>
                <a:lnTo>
                  <a:pt x="118" y="1720"/>
                </a:lnTo>
                <a:lnTo>
                  <a:pt x="119" y="1720"/>
                </a:lnTo>
                <a:lnTo>
                  <a:pt x="121" y="1720"/>
                </a:lnTo>
                <a:lnTo>
                  <a:pt x="122" y="1720"/>
                </a:lnTo>
                <a:lnTo>
                  <a:pt x="125" y="1718"/>
                </a:lnTo>
                <a:lnTo>
                  <a:pt x="130" y="1718"/>
                </a:lnTo>
                <a:lnTo>
                  <a:pt x="131" y="1718"/>
                </a:lnTo>
                <a:lnTo>
                  <a:pt x="131" y="1717"/>
                </a:lnTo>
                <a:lnTo>
                  <a:pt x="139" y="1714"/>
                </a:lnTo>
                <a:lnTo>
                  <a:pt x="142" y="1712"/>
                </a:lnTo>
                <a:lnTo>
                  <a:pt x="143" y="1711"/>
                </a:lnTo>
                <a:lnTo>
                  <a:pt x="146" y="1711"/>
                </a:lnTo>
                <a:lnTo>
                  <a:pt x="154" y="1709"/>
                </a:lnTo>
                <a:lnTo>
                  <a:pt x="160" y="1708"/>
                </a:lnTo>
                <a:lnTo>
                  <a:pt x="166" y="1706"/>
                </a:lnTo>
                <a:lnTo>
                  <a:pt x="172" y="1705"/>
                </a:lnTo>
                <a:lnTo>
                  <a:pt x="173" y="1705"/>
                </a:lnTo>
                <a:lnTo>
                  <a:pt x="176" y="1703"/>
                </a:lnTo>
                <a:lnTo>
                  <a:pt x="178" y="1702"/>
                </a:lnTo>
                <a:lnTo>
                  <a:pt x="181" y="1700"/>
                </a:lnTo>
                <a:lnTo>
                  <a:pt x="184" y="1699"/>
                </a:lnTo>
                <a:lnTo>
                  <a:pt x="184" y="1650"/>
                </a:lnTo>
                <a:lnTo>
                  <a:pt x="185" y="1652"/>
                </a:lnTo>
                <a:lnTo>
                  <a:pt x="187" y="1653"/>
                </a:lnTo>
                <a:lnTo>
                  <a:pt x="188" y="1655"/>
                </a:lnTo>
                <a:lnTo>
                  <a:pt x="190" y="1655"/>
                </a:lnTo>
                <a:lnTo>
                  <a:pt x="193" y="1656"/>
                </a:lnTo>
                <a:lnTo>
                  <a:pt x="194" y="1656"/>
                </a:lnTo>
                <a:lnTo>
                  <a:pt x="197" y="1658"/>
                </a:lnTo>
                <a:lnTo>
                  <a:pt x="199" y="1658"/>
                </a:lnTo>
                <a:lnTo>
                  <a:pt x="211" y="1658"/>
                </a:lnTo>
                <a:lnTo>
                  <a:pt x="214" y="1658"/>
                </a:lnTo>
                <a:lnTo>
                  <a:pt x="216" y="1658"/>
                </a:lnTo>
                <a:lnTo>
                  <a:pt x="217" y="1656"/>
                </a:lnTo>
                <a:lnTo>
                  <a:pt x="219" y="1656"/>
                </a:lnTo>
                <a:lnTo>
                  <a:pt x="220" y="1655"/>
                </a:lnTo>
                <a:lnTo>
                  <a:pt x="220" y="1653"/>
                </a:lnTo>
                <a:lnTo>
                  <a:pt x="222" y="1653"/>
                </a:lnTo>
                <a:lnTo>
                  <a:pt x="222" y="1652"/>
                </a:lnTo>
                <a:lnTo>
                  <a:pt x="222" y="1650"/>
                </a:lnTo>
                <a:lnTo>
                  <a:pt x="222" y="1649"/>
                </a:lnTo>
                <a:lnTo>
                  <a:pt x="220" y="1647"/>
                </a:lnTo>
                <a:lnTo>
                  <a:pt x="220" y="1646"/>
                </a:lnTo>
                <a:lnTo>
                  <a:pt x="220" y="1644"/>
                </a:lnTo>
                <a:lnTo>
                  <a:pt x="216" y="1641"/>
                </a:lnTo>
                <a:lnTo>
                  <a:pt x="214" y="1638"/>
                </a:lnTo>
                <a:lnTo>
                  <a:pt x="213" y="1637"/>
                </a:lnTo>
                <a:lnTo>
                  <a:pt x="208" y="1634"/>
                </a:lnTo>
                <a:lnTo>
                  <a:pt x="203" y="1631"/>
                </a:lnTo>
                <a:lnTo>
                  <a:pt x="202" y="1629"/>
                </a:lnTo>
                <a:lnTo>
                  <a:pt x="200" y="1627"/>
                </a:lnTo>
                <a:lnTo>
                  <a:pt x="199" y="1626"/>
                </a:lnTo>
                <a:lnTo>
                  <a:pt x="200" y="1624"/>
                </a:lnTo>
                <a:lnTo>
                  <a:pt x="202" y="1624"/>
                </a:lnTo>
                <a:lnTo>
                  <a:pt x="203" y="1623"/>
                </a:lnTo>
                <a:lnTo>
                  <a:pt x="203" y="1620"/>
                </a:lnTo>
                <a:lnTo>
                  <a:pt x="203" y="1618"/>
                </a:lnTo>
                <a:lnTo>
                  <a:pt x="200" y="1611"/>
                </a:lnTo>
                <a:lnTo>
                  <a:pt x="211" y="1605"/>
                </a:lnTo>
                <a:lnTo>
                  <a:pt x="216" y="1596"/>
                </a:lnTo>
                <a:lnTo>
                  <a:pt x="220" y="1588"/>
                </a:lnTo>
                <a:lnTo>
                  <a:pt x="238" y="1565"/>
                </a:lnTo>
                <a:lnTo>
                  <a:pt x="246" y="1553"/>
                </a:lnTo>
                <a:lnTo>
                  <a:pt x="253" y="1540"/>
                </a:lnTo>
                <a:lnTo>
                  <a:pt x="262" y="1515"/>
                </a:lnTo>
                <a:lnTo>
                  <a:pt x="270" y="1505"/>
                </a:lnTo>
                <a:lnTo>
                  <a:pt x="274" y="1482"/>
                </a:lnTo>
                <a:lnTo>
                  <a:pt x="277" y="1476"/>
                </a:lnTo>
                <a:lnTo>
                  <a:pt x="273" y="1475"/>
                </a:lnTo>
                <a:lnTo>
                  <a:pt x="324" y="1405"/>
                </a:lnTo>
                <a:lnTo>
                  <a:pt x="330" y="1396"/>
                </a:lnTo>
                <a:lnTo>
                  <a:pt x="359" y="1370"/>
                </a:lnTo>
                <a:lnTo>
                  <a:pt x="366" y="1375"/>
                </a:lnTo>
                <a:lnTo>
                  <a:pt x="368" y="1376"/>
                </a:lnTo>
                <a:lnTo>
                  <a:pt x="369" y="1376"/>
                </a:lnTo>
                <a:lnTo>
                  <a:pt x="375" y="1375"/>
                </a:lnTo>
                <a:lnTo>
                  <a:pt x="378" y="1375"/>
                </a:lnTo>
                <a:lnTo>
                  <a:pt x="381" y="1376"/>
                </a:lnTo>
                <a:lnTo>
                  <a:pt x="392" y="1384"/>
                </a:lnTo>
                <a:lnTo>
                  <a:pt x="397" y="1387"/>
                </a:lnTo>
                <a:lnTo>
                  <a:pt x="404" y="1391"/>
                </a:lnTo>
                <a:lnTo>
                  <a:pt x="404" y="1390"/>
                </a:lnTo>
                <a:lnTo>
                  <a:pt x="403" y="1390"/>
                </a:lnTo>
                <a:lnTo>
                  <a:pt x="404" y="1388"/>
                </a:lnTo>
                <a:lnTo>
                  <a:pt x="403" y="1385"/>
                </a:lnTo>
                <a:lnTo>
                  <a:pt x="400" y="1379"/>
                </a:lnTo>
                <a:lnTo>
                  <a:pt x="398" y="1373"/>
                </a:lnTo>
                <a:lnTo>
                  <a:pt x="398" y="1370"/>
                </a:lnTo>
                <a:lnTo>
                  <a:pt x="400" y="1361"/>
                </a:lnTo>
                <a:lnTo>
                  <a:pt x="407" y="1323"/>
                </a:lnTo>
                <a:lnTo>
                  <a:pt x="406" y="1320"/>
                </a:lnTo>
                <a:lnTo>
                  <a:pt x="403" y="1314"/>
                </a:lnTo>
                <a:lnTo>
                  <a:pt x="400" y="1306"/>
                </a:lnTo>
                <a:lnTo>
                  <a:pt x="397" y="1302"/>
                </a:lnTo>
                <a:lnTo>
                  <a:pt x="392" y="1300"/>
                </a:lnTo>
                <a:lnTo>
                  <a:pt x="384" y="1296"/>
                </a:lnTo>
                <a:lnTo>
                  <a:pt x="380" y="1294"/>
                </a:lnTo>
                <a:lnTo>
                  <a:pt x="377" y="1293"/>
                </a:lnTo>
                <a:lnTo>
                  <a:pt x="369" y="1284"/>
                </a:lnTo>
                <a:lnTo>
                  <a:pt x="363" y="1278"/>
                </a:lnTo>
                <a:lnTo>
                  <a:pt x="356" y="1269"/>
                </a:lnTo>
                <a:lnTo>
                  <a:pt x="351" y="1263"/>
                </a:lnTo>
                <a:lnTo>
                  <a:pt x="351" y="1261"/>
                </a:lnTo>
                <a:lnTo>
                  <a:pt x="351" y="1260"/>
                </a:lnTo>
                <a:lnTo>
                  <a:pt x="351" y="1252"/>
                </a:lnTo>
                <a:lnTo>
                  <a:pt x="357" y="1253"/>
                </a:lnTo>
                <a:lnTo>
                  <a:pt x="359" y="1253"/>
                </a:lnTo>
                <a:lnTo>
                  <a:pt x="362" y="1256"/>
                </a:lnTo>
                <a:lnTo>
                  <a:pt x="397" y="1261"/>
                </a:lnTo>
                <a:lnTo>
                  <a:pt x="401" y="1261"/>
                </a:lnTo>
                <a:lnTo>
                  <a:pt x="406" y="1261"/>
                </a:lnTo>
                <a:lnTo>
                  <a:pt x="410" y="1261"/>
                </a:lnTo>
                <a:lnTo>
                  <a:pt x="413" y="1263"/>
                </a:lnTo>
                <a:lnTo>
                  <a:pt x="418" y="1263"/>
                </a:lnTo>
                <a:lnTo>
                  <a:pt x="422" y="1264"/>
                </a:lnTo>
                <a:lnTo>
                  <a:pt x="427" y="1266"/>
                </a:lnTo>
                <a:lnTo>
                  <a:pt x="430" y="1266"/>
                </a:lnTo>
                <a:lnTo>
                  <a:pt x="434" y="1269"/>
                </a:lnTo>
                <a:lnTo>
                  <a:pt x="439" y="1269"/>
                </a:lnTo>
                <a:lnTo>
                  <a:pt x="442" y="1272"/>
                </a:lnTo>
                <a:lnTo>
                  <a:pt x="454" y="1278"/>
                </a:lnTo>
                <a:lnTo>
                  <a:pt x="457" y="1279"/>
                </a:lnTo>
                <a:lnTo>
                  <a:pt x="464" y="1284"/>
                </a:lnTo>
                <a:lnTo>
                  <a:pt x="467" y="1281"/>
                </a:lnTo>
                <a:lnTo>
                  <a:pt x="469" y="1279"/>
                </a:lnTo>
                <a:lnTo>
                  <a:pt x="475" y="1272"/>
                </a:lnTo>
                <a:lnTo>
                  <a:pt x="502" y="1288"/>
                </a:lnTo>
                <a:lnTo>
                  <a:pt x="505" y="1282"/>
                </a:lnTo>
                <a:lnTo>
                  <a:pt x="493" y="1275"/>
                </a:lnTo>
                <a:lnTo>
                  <a:pt x="495" y="1273"/>
                </a:lnTo>
                <a:lnTo>
                  <a:pt x="493" y="1270"/>
                </a:lnTo>
                <a:lnTo>
                  <a:pt x="492" y="1269"/>
                </a:lnTo>
                <a:lnTo>
                  <a:pt x="492" y="1266"/>
                </a:lnTo>
                <a:lnTo>
                  <a:pt x="490" y="1264"/>
                </a:lnTo>
                <a:lnTo>
                  <a:pt x="490" y="1261"/>
                </a:lnTo>
                <a:lnTo>
                  <a:pt x="492" y="1260"/>
                </a:lnTo>
                <a:lnTo>
                  <a:pt x="492" y="1258"/>
                </a:lnTo>
                <a:lnTo>
                  <a:pt x="493" y="1255"/>
                </a:lnTo>
                <a:lnTo>
                  <a:pt x="493" y="1253"/>
                </a:lnTo>
                <a:lnTo>
                  <a:pt x="495" y="1252"/>
                </a:lnTo>
                <a:lnTo>
                  <a:pt x="496" y="1250"/>
                </a:lnTo>
                <a:lnTo>
                  <a:pt x="498" y="1250"/>
                </a:lnTo>
                <a:lnTo>
                  <a:pt x="499" y="1249"/>
                </a:lnTo>
                <a:lnTo>
                  <a:pt x="501" y="1249"/>
                </a:lnTo>
                <a:lnTo>
                  <a:pt x="504" y="1247"/>
                </a:lnTo>
                <a:lnTo>
                  <a:pt x="505" y="1247"/>
                </a:lnTo>
                <a:lnTo>
                  <a:pt x="507" y="1247"/>
                </a:lnTo>
                <a:lnTo>
                  <a:pt x="510" y="1247"/>
                </a:lnTo>
                <a:lnTo>
                  <a:pt x="513" y="1247"/>
                </a:lnTo>
                <a:lnTo>
                  <a:pt x="516" y="1247"/>
                </a:lnTo>
                <a:lnTo>
                  <a:pt x="519" y="1249"/>
                </a:lnTo>
                <a:lnTo>
                  <a:pt x="520" y="1249"/>
                </a:lnTo>
                <a:lnTo>
                  <a:pt x="523" y="1249"/>
                </a:lnTo>
                <a:lnTo>
                  <a:pt x="525" y="1250"/>
                </a:lnTo>
                <a:lnTo>
                  <a:pt x="534" y="1220"/>
                </a:lnTo>
                <a:lnTo>
                  <a:pt x="434" y="1182"/>
                </a:lnTo>
                <a:lnTo>
                  <a:pt x="434" y="1181"/>
                </a:lnTo>
                <a:lnTo>
                  <a:pt x="375" y="1158"/>
                </a:lnTo>
                <a:lnTo>
                  <a:pt x="356" y="1150"/>
                </a:lnTo>
                <a:lnTo>
                  <a:pt x="366" y="1122"/>
                </a:lnTo>
                <a:lnTo>
                  <a:pt x="407" y="1137"/>
                </a:lnTo>
                <a:lnTo>
                  <a:pt x="418" y="1110"/>
                </a:lnTo>
                <a:lnTo>
                  <a:pt x="377" y="1096"/>
                </a:lnTo>
                <a:lnTo>
                  <a:pt x="406" y="1014"/>
                </a:lnTo>
                <a:lnTo>
                  <a:pt x="409" y="1002"/>
                </a:lnTo>
                <a:lnTo>
                  <a:pt x="415" y="1004"/>
                </a:lnTo>
                <a:lnTo>
                  <a:pt x="421" y="1004"/>
                </a:lnTo>
                <a:lnTo>
                  <a:pt x="425" y="1004"/>
                </a:lnTo>
                <a:lnTo>
                  <a:pt x="431" y="1004"/>
                </a:lnTo>
                <a:lnTo>
                  <a:pt x="437" y="1004"/>
                </a:lnTo>
                <a:lnTo>
                  <a:pt x="443" y="1004"/>
                </a:lnTo>
                <a:lnTo>
                  <a:pt x="449" y="1004"/>
                </a:lnTo>
                <a:lnTo>
                  <a:pt x="454" y="1002"/>
                </a:lnTo>
                <a:lnTo>
                  <a:pt x="461" y="1002"/>
                </a:lnTo>
                <a:lnTo>
                  <a:pt x="469" y="1001"/>
                </a:lnTo>
                <a:lnTo>
                  <a:pt x="553" y="979"/>
                </a:lnTo>
                <a:lnTo>
                  <a:pt x="562" y="976"/>
                </a:lnTo>
                <a:lnTo>
                  <a:pt x="571" y="975"/>
                </a:lnTo>
                <a:lnTo>
                  <a:pt x="578" y="975"/>
                </a:lnTo>
                <a:lnTo>
                  <a:pt x="585" y="973"/>
                </a:lnTo>
                <a:lnTo>
                  <a:pt x="593" y="973"/>
                </a:lnTo>
                <a:lnTo>
                  <a:pt x="600" y="972"/>
                </a:lnTo>
                <a:lnTo>
                  <a:pt x="608" y="972"/>
                </a:lnTo>
                <a:lnTo>
                  <a:pt x="615" y="972"/>
                </a:lnTo>
                <a:lnTo>
                  <a:pt x="623" y="972"/>
                </a:lnTo>
                <a:lnTo>
                  <a:pt x="630" y="972"/>
                </a:lnTo>
                <a:lnTo>
                  <a:pt x="630" y="961"/>
                </a:lnTo>
                <a:lnTo>
                  <a:pt x="629" y="945"/>
                </a:lnTo>
                <a:lnTo>
                  <a:pt x="630" y="934"/>
                </a:lnTo>
                <a:lnTo>
                  <a:pt x="626" y="934"/>
                </a:lnTo>
                <a:lnTo>
                  <a:pt x="624" y="934"/>
                </a:lnTo>
                <a:lnTo>
                  <a:pt x="612" y="932"/>
                </a:lnTo>
                <a:lnTo>
                  <a:pt x="614" y="926"/>
                </a:lnTo>
                <a:lnTo>
                  <a:pt x="612" y="926"/>
                </a:lnTo>
                <a:lnTo>
                  <a:pt x="612" y="917"/>
                </a:lnTo>
                <a:lnTo>
                  <a:pt x="611" y="914"/>
                </a:lnTo>
                <a:lnTo>
                  <a:pt x="611" y="911"/>
                </a:lnTo>
                <a:lnTo>
                  <a:pt x="609" y="908"/>
                </a:lnTo>
                <a:lnTo>
                  <a:pt x="608" y="907"/>
                </a:lnTo>
                <a:lnTo>
                  <a:pt x="606" y="899"/>
                </a:lnTo>
                <a:lnTo>
                  <a:pt x="605" y="855"/>
                </a:lnTo>
                <a:lnTo>
                  <a:pt x="609" y="837"/>
                </a:lnTo>
                <a:lnTo>
                  <a:pt x="609" y="822"/>
                </a:lnTo>
                <a:lnTo>
                  <a:pt x="609" y="817"/>
                </a:lnTo>
                <a:lnTo>
                  <a:pt x="608" y="811"/>
                </a:lnTo>
                <a:lnTo>
                  <a:pt x="609" y="807"/>
                </a:lnTo>
                <a:lnTo>
                  <a:pt x="603" y="801"/>
                </a:lnTo>
                <a:lnTo>
                  <a:pt x="590" y="796"/>
                </a:lnTo>
                <a:lnTo>
                  <a:pt x="570" y="790"/>
                </a:lnTo>
                <a:lnTo>
                  <a:pt x="574" y="770"/>
                </a:lnTo>
                <a:lnTo>
                  <a:pt x="578" y="757"/>
                </a:lnTo>
                <a:lnTo>
                  <a:pt x="582" y="758"/>
                </a:lnTo>
                <a:lnTo>
                  <a:pt x="585" y="755"/>
                </a:lnTo>
                <a:lnTo>
                  <a:pt x="587" y="748"/>
                </a:lnTo>
                <a:lnTo>
                  <a:pt x="590" y="749"/>
                </a:lnTo>
                <a:lnTo>
                  <a:pt x="591" y="749"/>
                </a:lnTo>
                <a:lnTo>
                  <a:pt x="594" y="751"/>
                </a:lnTo>
                <a:lnTo>
                  <a:pt x="597" y="742"/>
                </a:lnTo>
                <a:lnTo>
                  <a:pt x="599" y="734"/>
                </a:lnTo>
                <a:lnTo>
                  <a:pt x="602" y="728"/>
                </a:lnTo>
                <a:lnTo>
                  <a:pt x="608" y="719"/>
                </a:lnTo>
                <a:lnTo>
                  <a:pt x="600" y="717"/>
                </a:lnTo>
                <a:lnTo>
                  <a:pt x="590" y="713"/>
                </a:lnTo>
                <a:lnTo>
                  <a:pt x="584" y="710"/>
                </a:lnTo>
                <a:lnTo>
                  <a:pt x="576" y="708"/>
                </a:lnTo>
                <a:lnTo>
                  <a:pt x="571" y="707"/>
                </a:lnTo>
                <a:lnTo>
                  <a:pt x="556" y="705"/>
                </a:lnTo>
                <a:lnTo>
                  <a:pt x="553" y="705"/>
                </a:lnTo>
                <a:lnTo>
                  <a:pt x="549" y="707"/>
                </a:lnTo>
                <a:lnTo>
                  <a:pt x="541" y="710"/>
                </a:lnTo>
                <a:lnTo>
                  <a:pt x="537" y="711"/>
                </a:lnTo>
                <a:lnTo>
                  <a:pt x="532" y="714"/>
                </a:lnTo>
                <a:lnTo>
                  <a:pt x="529" y="716"/>
                </a:lnTo>
                <a:lnTo>
                  <a:pt x="528" y="720"/>
                </a:lnTo>
                <a:lnTo>
                  <a:pt x="517" y="736"/>
                </a:lnTo>
                <a:lnTo>
                  <a:pt x="516" y="751"/>
                </a:lnTo>
                <a:lnTo>
                  <a:pt x="513" y="758"/>
                </a:lnTo>
                <a:lnTo>
                  <a:pt x="511" y="763"/>
                </a:lnTo>
                <a:lnTo>
                  <a:pt x="507" y="763"/>
                </a:lnTo>
                <a:lnTo>
                  <a:pt x="487" y="755"/>
                </a:lnTo>
                <a:lnTo>
                  <a:pt x="475" y="752"/>
                </a:lnTo>
                <a:lnTo>
                  <a:pt x="476" y="746"/>
                </a:lnTo>
                <a:lnTo>
                  <a:pt x="478" y="739"/>
                </a:lnTo>
                <a:lnTo>
                  <a:pt x="473" y="733"/>
                </a:lnTo>
                <a:lnTo>
                  <a:pt x="472" y="730"/>
                </a:lnTo>
                <a:lnTo>
                  <a:pt x="463" y="733"/>
                </a:lnTo>
                <a:lnTo>
                  <a:pt x="461" y="704"/>
                </a:lnTo>
                <a:lnTo>
                  <a:pt x="460" y="702"/>
                </a:lnTo>
                <a:lnTo>
                  <a:pt x="454" y="704"/>
                </a:lnTo>
                <a:lnTo>
                  <a:pt x="427" y="713"/>
                </a:lnTo>
                <a:lnTo>
                  <a:pt x="427" y="711"/>
                </a:lnTo>
                <a:lnTo>
                  <a:pt x="410" y="678"/>
                </a:lnTo>
                <a:lnTo>
                  <a:pt x="412" y="678"/>
                </a:lnTo>
                <a:lnTo>
                  <a:pt x="413" y="675"/>
                </a:lnTo>
                <a:lnTo>
                  <a:pt x="415" y="675"/>
                </a:lnTo>
                <a:lnTo>
                  <a:pt x="415" y="673"/>
                </a:lnTo>
                <a:lnTo>
                  <a:pt x="415" y="672"/>
                </a:lnTo>
                <a:lnTo>
                  <a:pt x="416" y="672"/>
                </a:lnTo>
                <a:lnTo>
                  <a:pt x="418" y="670"/>
                </a:lnTo>
                <a:lnTo>
                  <a:pt x="419" y="670"/>
                </a:lnTo>
                <a:lnTo>
                  <a:pt x="421" y="670"/>
                </a:lnTo>
                <a:lnTo>
                  <a:pt x="422" y="670"/>
                </a:lnTo>
                <a:lnTo>
                  <a:pt x="424" y="669"/>
                </a:lnTo>
                <a:lnTo>
                  <a:pt x="424" y="667"/>
                </a:lnTo>
                <a:lnTo>
                  <a:pt x="424" y="666"/>
                </a:lnTo>
                <a:lnTo>
                  <a:pt x="424" y="664"/>
                </a:lnTo>
                <a:lnTo>
                  <a:pt x="424" y="663"/>
                </a:lnTo>
                <a:lnTo>
                  <a:pt x="424" y="661"/>
                </a:lnTo>
                <a:lnTo>
                  <a:pt x="424" y="658"/>
                </a:lnTo>
                <a:lnTo>
                  <a:pt x="422" y="658"/>
                </a:lnTo>
                <a:lnTo>
                  <a:pt x="422" y="657"/>
                </a:lnTo>
                <a:lnTo>
                  <a:pt x="422" y="655"/>
                </a:lnTo>
                <a:lnTo>
                  <a:pt x="424" y="654"/>
                </a:lnTo>
                <a:lnTo>
                  <a:pt x="424" y="652"/>
                </a:lnTo>
                <a:lnTo>
                  <a:pt x="425" y="652"/>
                </a:lnTo>
                <a:lnTo>
                  <a:pt x="425" y="651"/>
                </a:lnTo>
                <a:lnTo>
                  <a:pt x="427" y="651"/>
                </a:lnTo>
                <a:lnTo>
                  <a:pt x="427" y="649"/>
                </a:lnTo>
                <a:lnTo>
                  <a:pt x="427" y="648"/>
                </a:lnTo>
                <a:lnTo>
                  <a:pt x="428" y="646"/>
                </a:lnTo>
                <a:lnTo>
                  <a:pt x="430" y="646"/>
                </a:lnTo>
                <a:lnTo>
                  <a:pt x="430" y="643"/>
                </a:lnTo>
                <a:lnTo>
                  <a:pt x="433" y="642"/>
                </a:lnTo>
                <a:lnTo>
                  <a:pt x="433" y="640"/>
                </a:lnTo>
                <a:lnTo>
                  <a:pt x="434" y="640"/>
                </a:lnTo>
                <a:lnTo>
                  <a:pt x="434" y="639"/>
                </a:lnTo>
                <a:lnTo>
                  <a:pt x="436" y="639"/>
                </a:lnTo>
                <a:lnTo>
                  <a:pt x="436" y="637"/>
                </a:lnTo>
                <a:lnTo>
                  <a:pt x="437" y="636"/>
                </a:lnTo>
                <a:lnTo>
                  <a:pt x="439" y="634"/>
                </a:lnTo>
                <a:lnTo>
                  <a:pt x="440" y="633"/>
                </a:lnTo>
                <a:lnTo>
                  <a:pt x="442" y="631"/>
                </a:lnTo>
                <a:lnTo>
                  <a:pt x="443" y="631"/>
                </a:lnTo>
                <a:lnTo>
                  <a:pt x="443" y="630"/>
                </a:lnTo>
                <a:lnTo>
                  <a:pt x="445" y="627"/>
                </a:lnTo>
                <a:lnTo>
                  <a:pt x="445" y="625"/>
                </a:lnTo>
                <a:lnTo>
                  <a:pt x="445" y="624"/>
                </a:lnTo>
                <a:lnTo>
                  <a:pt x="446" y="622"/>
                </a:lnTo>
                <a:lnTo>
                  <a:pt x="446" y="620"/>
                </a:lnTo>
                <a:lnTo>
                  <a:pt x="448" y="617"/>
                </a:lnTo>
                <a:lnTo>
                  <a:pt x="449" y="616"/>
                </a:lnTo>
                <a:lnTo>
                  <a:pt x="449" y="614"/>
                </a:lnTo>
                <a:lnTo>
                  <a:pt x="452" y="611"/>
                </a:lnTo>
                <a:lnTo>
                  <a:pt x="452" y="610"/>
                </a:lnTo>
                <a:lnTo>
                  <a:pt x="452" y="608"/>
                </a:lnTo>
                <a:lnTo>
                  <a:pt x="454" y="607"/>
                </a:lnTo>
                <a:lnTo>
                  <a:pt x="446" y="601"/>
                </a:lnTo>
                <a:lnTo>
                  <a:pt x="442" y="596"/>
                </a:lnTo>
                <a:lnTo>
                  <a:pt x="440" y="592"/>
                </a:lnTo>
                <a:lnTo>
                  <a:pt x="433" y="580"/>
                </a:lnTo>
                <a:lnTo>
                  <a:pt x="433" y="564"/>
                </a:lnTo>
                <a:lnTo>
                  <a:pt x="443" y="546"/>
                </a:lnTo>
                <a:lnTo>
                  <a:pt x="484" y="543"/>
                </a:lnTo>
                <a:lnTo>
                  <a:pt x="547" y="508"/>
                </a:lnTo>
                <a:lnTo>
                  <a:pt x="565" y="498"/>
                </a:lnTo>
                <a:lnTo>
                  <a:pt x="568" y="498"/>
                </a:lnTo>
                <a:lnTo>
                  <a:pt x="588" y="484"/>
                </a:lnTo>
                <a:lnTo>
                  <a:pt x="593" y="481"/>
                </a:lnTo>
                <a:lnTo>
                  <a:pt x="599" y="478"/>
                </a:lnTo>
                <a:lnTo>
                  <a:pt x="603" y="475"/>
                </a:lnTo>
                <a:lnTo>
                  <a:pt x="602" y="469"/>
                </a:lnTo>
                <a:lnTo>
                  <a:pt x="596" y="461"/>
                </a:lnTo>
                <a:lnTo>
                  <a:pt x="602" y="440"/>
                </a:lnTo>
                <a:lnTo>
                  <a:pt x="611" y="415"/>
                </a:lnTo>
                <a:lnTo>
                  <a:pt x="612" y="407"/>
                </a:lnTo>
                <a:lnTo>
                  <a:pt x="615" y="399"/>
                </a:lnTo>
                <a:lnTo>
                  <a:pt x="627" y="407"/>
                </a:lnTo>
                <a:lnTo>
                  <a:pt x="639" y="412"/>
                </a:lnTo>
                <a:lnTo>
                  <a:pt x="645" y="424"/>
                </a:lnTo>
                <a:lnTo>
                  <a:pt x="648" y="430"/>
                </a:lnTo>
                <a:lnTo>
                  <a:pt x="656" y="422"/>
                </a:lnTo>
                <a:lnTo>
                  <a:pt x="660" y="421"/>
                </a:lnTo>
                <a:lnTo>
                  <a:pt x="665" y="421"/>
                </a:lnTo>
                <a:lnTo>
                  <a:pt x="680" y="422"/>
                </a:lnTo>
                <a:lnTo>
                  <a:pt x="689" y="424"/>
                </a:lnTo>
                <a:lnTo>
                  <a:pt x="691" y="422"/>
                </a:lnTo>
                <a:lnTo>
                  <a:pt x="689" y="421"/>
                </a:lnTo>
                <a:lnTo>
                  <a:pt x="691" y="416"/>
                </a:lnTo>
                <a:lnTo>
                  <a:pt x="692" y="410"/>
                </a:lnTo>
                <a:lnTo>
                  <a:pt x="694" y="396"/>
                </a:lnTo>
                <a:lnTo>
                  <a:pt x="695" y="389"/>
                </a:lnTo>
                <a:lnTo>
                  <a:pt x="697" y="371"/>
                </a:lnTo>
                <a:lnTo>
                  <a:pt x="698" y="371"/>
                </a:lnTo>
                <a:lnTo>
                  <a:pt x="707" y="374"/>
                </a:lnTo>
                <a:lnTo>
                  <a:pt x="716" y="378"/>
                </a:lnTo>
                <a:lnTo>
                  <a:pt x="724" y="381"/>
                </a:lnTo>
                <a:lnTo>
                  <a:pt x="722" y="387"/>
                </a:lnTo>
                <a:lnTo>
                  <a:pt x="724" y="395"/>
                </a:lnTo>
                <a:lnTo>
                  <a:pt x="730" y="398"/>
                </a:lnTo>
                <a:lnTo>
                  <a:pt x="736" y="401"/>
                </a:lnTo>
                <a:lnTo>
                  <a:pt x="745" y="404"/>
                </a:lnTo>
                <a:lnTo>
                  <a:pt x="755" y="405"/>
                </a:lnTo>
                <a:lnTo>
                  <a:pt x="769" y="410"/>
                </a:lnTo>
                <a:lnTo>
                  <a:pt x="781" y="413"/>
                </a:lnTo>
                <a:lnTo>
                  <a:pt x="790" y="415"/>
                </a:lnTo>
                <a:lnTo>
                  <a:pt x="798" y="415"/>
                </a:lnTo>
                <a:lnTo>
                  <a:pt x="801" y="412"/>
                </a:lnTo>
                <a:lnTo>
                  <a:pt x="804" y="407"/>
                </a:lnTo>
                <a:lnTo>
                  <a:pt x="807" y="405"/>
                </a:lnTo>
                <a:lnTo>
                  <a:pt x="816" y="404"/>
                </a:lnTo>
                <a:lnTo>
                  <a:pt x="820" y="402"/>
                </a:lnTo>
                <a:lnTo>
                  <a:pt x="828" y="401"/>
                </a:lnTo>
                <a:lnTo>
                  <a:pt x="831" y="401"/>
                </a:lnTo>
                <a:lnTo>
                  <a:pt x="831" y="398"/>
                </a:lnTo>
                <a:lnTo>
                  <a:pt x="834" y="392"/>
                </a:lnTo>
                <a:lnTo>
                  <a:pt x="835" y="386"/>
                </a:lnTo>
                <a:lnTo>
                  <a:pt x="841" y="378"/>
                </a:lnTo>
                <a:lnTo>
                  <a:pt x="858" y="384"/>
                </a:lnTo>
                <a:lnTo>
                  <a:pt x="876" y="390"/>
                </a:lnTo>
                <a:lnTo>
                  <a:pt x="878" y="389"/>
                </a:lnTo>
                <a:lnTo>
                  <a:pt x="894" y="340"/>
                </a:lnTo>
                <a:lnTo>
                  <a:pt x="873" y="327"/>
                </a:lnTo>
                <a:lnTo>
                  <a:pt x="875" y="309"/>
                </a:lnTo>
                <a:lnTo>
                  <a:pt x="873" y="298"/>
                </a:lnTo>
                <a:lnTo>
                  <a:pt x="875" y="298"/>
                </a:lnTo>
                <a:lnTo>
                  <a:pt x="875" y="296"/>
                </a:lnTo>
                <a:lnTo>
                  <a:pt x="876" y="295"/>
                </a:lnTo>
                <a:lnTo>
                  <a:pt x="879" y="295"/>
                </a:lnTo>
                <a:lnTo>
                  <a:pt x="879" y="293"/>
                </a:lnTo>
                <a:lnTo>
                  <a:pt x="881" y="293"/>
                </a:lnTo>
                <a:lnTo>
                  <a:pt x="881" y="292"/>
                </a:lnTo>
                <a:lnTo>
                  <a:pt x="881" y="290"/>
                </a:lnTo>
                <a:lnTo>
                  <a:pt x="881" y="289"/>
                </a:lnTo>
                <a:lnTo>
                  <a:pt x="881" y="287"/>
                </a:lnTo>
                <a:lnTo>
                  <a:pt x="879" y="287"/>
                </a:lnTo>
                <a:lnTo>
                  <a:pt x="879" y="286"/>
                </a:lnTo>
                <a:lnTo>
                  <a:pt x="878" y="286"/>
                </a:lnTo>
                <a:lnTo>
                  <a:pt x="876" y="284"/>
                </a:lnTo>
                <a:lnTo>
                  <a:pt x="854" y="277"/>
                </a:lnTo>
                <a:lnTo>
                  <a:pt x="855" y="272"/>
                </a:lnTo>
                <a:lnTo>
                  <a:pt x="841" y="268"/>
                </a:lnTo>
                <a:lnTo>
                  <a:pt x="832" y="265"/>
                </a:lnTo>
                <a:lnTo>
                  <a:pt x="823" y="260"/>
                </a:lnTo>
                <a:lnTo>
                  <a:pt x="807" y="252"/>
                </a:lnTo>
                <a:lnTo>
                  <a:pt x="798" y="249"/>
                </a:lnTo>
                <a:lnTo>
                  <a:pt x="787" y="242"/>
                </a:lnTo>
                <a:lnTo>
                  <a:pt x="777" y="240"/>
                </a:lnTo>
                <a:lnTo>
                  <a:pt x="771" y="236"/>
                </a:lnTo>
                <a:lnTo>
                  <a:pt x="762" y="218"/>
                </a:lnTo>
                <a:lnTo>
                  <a:pt x="758" y="210"/>
                </a:lnTo>
                <a:lnTo>
                  <a:pt x="760" y="203"/>
                </a:lnTo>
                <a:lnTo>
                  <a:pt x="760" y="198"/>
                </a:lnTo>
                <a:lnTo>
                  <a:pt x="757" y="190"/>
                </a:lnTo>
                <a:lnTo>
                  <a:pt x="752" y="184"/>
                </a:lnTo>
                <a:lnTo>
                  <a:pt x="751" y="183"/>
                </a:lnTo>
                <a:lnTo>
                  <a:pt x="752" y="183"/>
                </a:lnTo>
                <a:lnTo>
                  <a:pt x="751" y="181"/>
                </a:lnTo>
                <a:lnTo>
                  <a:pt x="751" y="180"/>
                </a:lnTo>
                <a:lnTo>
                  <a:pt x="752" y="160"/>
                </a:lnTo>
                <a:lnTo>
                  <a:pt x="752" y="157"/>
                </a:lnTo>
                <a:lnTo>
                  <a:pt x="760" y="145"/>
                </a:lnTo>
                <a:lnTo>
                  <a:pt x="768" y="137"/>
                </a:lnTo>
                <a:lnTo>
                  <a:pt x="775" y="128"/>
                </a:lnTo>
                <a:lnTo>
                  <a:pt x="781" y="118"/>
                </a:lnTo>
                <a:lnTo>
                  <a:pt x="988" y="59"/>
                </a:lnTo>
                <a:lnTo>
                  <a:pt x="989" y="59"/>
                </a:lnTo>
                <a:lnTo>
                  <a:pt x="1086" y="7"/>
                </a:lnTo>
                <a:lnTo>
                  <a:pt x="1099" y="3"/>
                </a:lnTo>
                <a:lnTo>
                  <a:pt x="1120" y="0"/>
                </a:lnTo>
                <a:lnTo>
                  <a:pt x="1123" y="0"/>
                </a:lnTo>
                <a:lnTo>
                  <a:pt x="1158" y="19"/>
                </a:lnTo>
                <a:lnTo>
                  <a:pt x="1164" y="21"/>
                </a:lnTo>
                <a:lnTo>
                  <a:pt x="1169" y="22"/>
                </a:lnTo>
                <a:lnTo>
                  <a:pt x="1292" y="77"/>
                </a:lnTo>
                <a:lnTo>
                  <a:pt x="1297" y="78"/>
                </a:lnTo>
                <a:lnTo>
                  <a:pt x="1300" y="80"/>
                </a:lnTo>
                <a:lnTo>
                  <a:pt x="1301" y="81"/>
                </a:lnTo>
                <a:lnTo>
                  <a:pt x="1300" y="83"/>
                </a:lnTo>
                <a:lnTo>
                  <a:pt x="1301" y="84"/>
                </a:lnTo>
                <a:lnTo>
                  <a:pt x="1303" y="84"/>
                </a:lnTo>
                <a:lnTo>
                  <a:pt x="1324" y="104"/>
                </a:lnTo>
                <a:lnTo>
                  <a:pt x="1326" y="106"/>
                </a:lnTo>
                <a:lnTo>
                  <a:pt x="1329" y="107"/>
                </a:lnTo>
                <a:lnTo>
                  <a:pt x="1330" y="109"/>
                </a:lnTo>
                <a:lnTo>
                  <a:pt x="1345" y="115"/>
                </a:lnTo>
                <a:lnTo>
                  <a:pt x="1348" y="115"/>
                </a:lnTo>
                <a:lnTo>
                  <a:pt x="1351" y="116"/>
                </a:lnTo>
                <a:lnTo>
                  <a:pt x="1354" y="116"/>
                </a:lnTo>
                <a:lnTo>
                  <a:pt x="1359" y="116"/>
                </a:lnTo>
                <a:lnTo>
                  <a:pt x="1362" y="115"/>
                </a:lnTo>
                <a:lnTo>
                  <a:pt x="1365" y="113"/>
                </a:lnTo>
                <a:lnTo>
                  <a:pt x="1404" y="95"/>
                </a:lnTo>
                <a:lnTo>
                  <a:pt x="1412" y="92"/>
                </a:lnTo>
                <a:lnTo>
                  <a:pt x="1421" y="87"/>
                </a:lnTo>
                <a:lnTo>
                  <a:pt x="1422" y="86"/>
                </a:lnTo>
                <a:lnTo>
                  <a:pt x="1422" y="87"/>
                </a:lnTo>
                <a:lnTo>
                  <a:pt x="1424" y="87"/>
                </a:lnTo>
                <a:lnTo>
                  <a:pt x="1427" y="86"/>
                </a:lnTo>
                <a:lnTo>
                  <a:pt x="1430" y="92"/>
                </a:lnTo>
                <a:lnTo>
                  <a:pt x="1431" y="93"/>
                </a:lnTo>
                <a:lnTo>
                  <a:pt x="1433" y="95"/>
                </a:lnTo>
                <a:lnTo>
                  <a:pt x="1434" y="95"/>
                </a:lnTo>
                <a:lnTo>
                  <a:pt x="1436" y="95"/>
                </a:lnTo>
                <a:lnTo>
                  <a:pt x="1437" y="95"/>
                </a:lnTo>
                <a:lnTo>
                  <a:pt x="1439" y="100"/>
                </a:lnTo>
                <a:lnTo>
                  <a:pt x="1443" y="97"/>
                </a:lnTo>
                <a:lnTo>
                  <a:pt x="1455" y="90"/>
                </a:lnTo>
                <a:lnTo>
                  <a:pt x="1463" y="86"/>
                </a:lnTo>
                <a:lnTo>
                  <a:pt x="1467" y="84"/>
                </a:lnTo>
                <a:lnTo>
                  <a:pt x="1478" y="81"/>
                </a:lnTo>
                <a:lnTo>
                  <a:pt x="1479" y="81"/>
                </a:lnTo>
                <a:lnTo>
                  <a:pt x="1502" y="87"/>
                </a:lnTo>
                <a:lnTo>
                  <a:pt x="1507" y="89"/>
                </a:lnTo>
                <a:lnTo>
                  <a:pt x="1605" y="100"/>
                </a:lnTo>
                <a:lnTo>
                  <a:pt x="1605" y="98"/>
                </a:lnTo>
                <a:lnTo>
                  <a:pt x="1621" y="42"/>
                </a:lnTo>
                <a:lnTo>
                  <a:pt x="1621" y="39"/>
                </a:lnTo>
                <a:lnTo>
                  <a:pt x="1626" y="40"/>
                </a:lnTo>
                <a:lnTo>
                  <a:pt x="1630" y="42"/>
                </a:lnTo>
                <a:lnTo>
                  <a:pt x="1668" y="54"/>
                </a:lnTo>
                <a:lnTo>
                  <a:pt x="1697" y="65"/>
                </a:lnTo>
                <a:lnTo>
                  <a:pt x="1703" y="66"/>
                </a:lnTo>
                <a:lnTo>
                  <a:pt x="1724" y="72"/>
                </a:lnTo>
                <a:lnTo>
                  <a:pt x="1724" y="71"/>
                </a:lnTo>
                <a:lnTo>
                  <a:pt x="1728" y="57"/>
                </a:lnTo>
                <a:lnTo>
                  <a:pt x="1728" y="56"/>
                </a:lnTo>
                <a:lnTo>
                  <a:pt x="1728" y="54"/>
                </a:lnTo>
                <a:lnTo>
                  <a:pt x="1730" y="54"/>
                </a:lnTo>
                <a:lnTo>
                  <a:pt x="1731" y="54"/>
                </a:lnTo>
                <a:lnTo>
                  <a:pt x="1733" y="54"/>
                </a:lnTo>
                <a:lnTo>
                  <a:pt x="1780" y="65"/>
                </a:lnTo>
                <a:lnTo>
                  <a:pt x="1781" y="65"/>
                </a:lnTo>
                <a:lnTo>
                  <a:pt x="1783" y="65"/>
                </a:lnTo>
                <a:lnTo>
                  <a:pt x="1786" y="65"/>
                </a:lnTo>
                <a:lnTo>
                  <a:pt x="1795" y="57"/>
                </a:lnTo>
                <a:lnTo>
                  <a:pt x="1796" y="57"/>
                </a:lnTo>
                <a:lnTo>
                  <a:pt x="1802" y="60"/>
                </a:lnTo>
                <a:lnTo>
                  <a:pt x="1805" y="62"/>
                </a:lnTo>
                <a:lnTo>
                  <a:pt x="1811" y="69"/>
                </a:lnTo>
                <a:lnTo>
                  <a:pt x="1817" y="74"/>
                </a:lnTo>
                <a:lnTo>
                  <a:pt x="1828" y="77"/>
                </a:lnTo>
                <a:lnTo>
                  <a:pt x="1837" y="78"/>
                </a:lnTo>
                <a:lnTo>
                  <a:pt x="1841" y="78"/>
                </a:lnTo>
                <a:lnTo>
                  <a:pt x="1841" y="77"/>
                </a:lnTo>
                <a:lnTo>
                  <a:pt x="1846" y="77"/>
                </a:lnTo>
                <a:lnTo>
                  <a:pt x="1852" y="78"/>
                </a:lnTo>
                <a:lnTo>
                  <a:pt x="1870" y="90"/>
                </a:lnTo>
                <a:lnTo>
                  <a:pt x="1875" y="90"/>
                </a:lnTo>
                <a:lnTo>
                  <a:pt x="1884" y="92"/>
                </a:lnTo>
                <a:lnTo>
                  <a:pt x="1906" y="93"/>
                </a:lnTo>
                <a:lnTo>
                  <a:pt x="1923" y="95"/>
                </a:lnTo>
                <a:lnTo>
                  <a:pt x="1924" y="95"/>
                </a:lnTo>
                <a:lnTo>
                  <a:pt x="1929" y="98"/>
                </a:lnTo>
                <a:lnTo>
                  <a:pt x="1932" y="100"/>
                </a:lnTo>
                <a:lnTo>
                  <a:pt x="1935" y="78"/>
                </a:lnTo>
                <a:lnTo>
                  <a:pt x="1936" y="75"/>
                </a:lnTo>
                <a:lnTo>
                  <a:pt x="1971" y="81"/>
                </a:lnTo>
                <a:lnTo>
                  <a:pt x="1982" y="83"/>
                </a:lnTo>
                <a:lnTo>
                  <a:pt x="2007" y="89"/>
                </a:lnTo>
                <a:lnTo>
                  <a:pt x="1989" y="44"/>
                </a:lnTo>
                <a:lnTo>
                  <a:pt x="1997" y="45"/>
                </a:lnTo>
                <a:lnTo>
                  <a:pt x="1995" y="44"/>
                </a:lnTo>
                <a:lnTo>
                  <a:pt x="2012" y="50"/>
                </a:lnTo>
                <a:lnTo>
                  <a:pt x="2025" y="54"/>
                </a:lnTo>
                <a:lnTo>
                  <a:pt x="2027" y="51"/>
                </a:lnTo>
                <a:lnTo>
                  <a:pt x="2034" y="54"/>
                </a:lnTo>
                <a:lnTo>
                  <a:pt x="2039" y="57"/>
                </a:lnTo>
                <a:lnTo>
                  <a:pt x="2043" y="60"/>
                </a:lnTo>
                <a:lnTo>
                  <a:pt x="2048" y="63"/>
                </a:lnTo>
                <a:lnTo>
                  <a:pt x="2054" y="65"/>
                </a:lnTo>
                <a:lnTo>
                  <a:pt x="2059" y="68"/>
                </a:lnTo>
                <a:lnTo>
                  <a:pt x="2072" y="74"/>
                </a:lnTo>
                <a:lnTo>
                  <a:pt x="2078" y="75"/>
                </a:lnTo>
                <a:lnTo>
                  <a:pt x="2104" y="84"/>
                </a:lnTo>
                <a:lnTo>
                  <a:pt x="2107" y="86"/>
                </a:lnTo>
                <a:lnTo>
                  <a:pt x="2111" y="87"/>
                </a:lnTo>
                <a:lnTo>
                  <a:pt x="2117" y="89"/>
                </a:lnTo>
                <a:lnTo>
                  <a:pt x="2141" y="92"/>
                </a:lnTo>
                <a:lnTo>
                  <a:pt x="2143" y="93"/>
                </a:lnTo>
                <a:lnTo>
                  <a:pt x="2145" y="90"/>
                </a:lnTo>
                <a:lnTo>
                  <a:pt x="2160" y="98"/>
                </a:lnTo>
                <a:lnTo>
                  <a:pt x="2163" y="100"/>
                </a:lnTo>
                <a:lnTo>
                  <a:pt x="2167" y="98"/>
                </a:lnTo>
                <a:lnTo>
                  <a:pt x="2172" y="97"/>
                </a:lnTo>
                <a:lnTo>
                  <a:pt x="2185" y="98"/>
                </a:lnTo>
                <a:lnTo>
                  <a:pt x="2200" y="101"/>
                </a:lnTo>
                <a:lnTo>
                  <a:pt x="2217" y="103"/>
                </a:lnTo>
                <a:lnTo>
                  <a:pt x="2233" y="106"/>
                </a:lnTo>
                <a:lnTo>
                  <a:pt x="2250" y="109"/>
                </a:lnTo>
                <a:lnTo>
                  <a:pt x="2256" y="109"/>
                </a:lnTo>
                <a:lnTo>
                  <a:pt x="2273" y="192"/>
                </a:lnTo>
                <a:lnTo>
                  <a:pt x="2289" y="248"/>
                </a:lnTo>
                <a:lnTo>
                  <a:pt x="2291" y="246"/>
                </a:lnTo>
                <a:lnTo>
                  <a:pt x="2291" y="248"/>
                </a:lnTo>
                <a:lnTo>
                  <a:pt x="2292" y="248"/>
                </a:lnTo>
                <a:lnTo>
                  <a:pt x="2294" y="252"/>
                </a:lnTo>
                <a:lnTo>
                  <a:pt x="2304" y="265"/>
                </a:lnTo>
                <a:lnTo>
                  <a:pt x="2307" y="268"/>
                </a:lnTo>
                <a:lnTo>
                  <a:pt x="2310" y="269"/>
                </a:lnTo>
                <a:lnTo>
                  <a:pt x="2292" y="289"/>
                </a:lnTo>
                <a:lnTo>
                  <a:pt x="2301" y="295"/>
                </a:lnTo>
                <a:lnTo>
                  <a:pt x="2292" y="310"/>
                </a:lnTo>
                <a:lnTo>
                  <a:pt x="2298" y="315"/>
                </a:lnTo>
                <a:lnTo>
                  <a:pt x="2255" y="389"/>
                </a:lnTo>
                <a:lnTo>
                  <a:pt x="2250" y="396"/>
                </a:lnTo>
                <a:lnTo>
                  <a:pt x="2243" y="405"/>
                </a:lnTo>
                <a:lnTo>
                  <a:pt x="2243" y="407"/>
                </a:lnTo>
                <a:lnTo>
                  <a:pt x="2237" y="419"/>
                </a:lnTo>
                <a:lnTo>
                  <a:pt x="2378" y="499"/>
                </a:lnTo>
                <a:lnTo>
                  <a:pt x="2387" y="496"/>
                </a:lnTo>
                <a:lnTo>
                  <a:pt x="2392" y="505"/>
                </a:lnTo>
                <a:lnTo>
                  <a:pt x="2411" y="557"/>
                </a:lnTo>
                <a:lnTo>
                  <a:pt x="2421" y="554"/>
                </a:lnTo>
                <a:lnTo>
                  <a:pt x="2430" y="578"/>
                </a:lnTo>
                <a:lnTo>
                  <a:pt x="2493" y="555"/>
                </a:lnTo>
                <a:lnTo>
                  <a:pt x="2497" y="555"/>
                </a:lnTo>
                <a:lnTo>
                  <a:pt x="2503" y="557"/>
                </a:lnTo>
                <a:lnTo>
                  <a:pt x="2508" y="557"/>
                </a:lnTo>
                <a:lnTo>
                  <a:pt x="2517" y="549"/>
                </a:lnTo>
                <a:lnTo>
                  <a:pt x="2522" y="546"/>
                </a:lnTo>
                <a:lnTo>
                  <a:pt x="2526" y="539"/>
                </a:lnTo>
                <a:lnTo>
                  <a:pt x="2528" y="536"/>
                </a:lnTo>
                <a:lnTo>
                  <a:pt x="2534" y="522"/>
                </a:lnTo>
                <a:lnTo>
                  <a:pt x="2537" y="511"/>
                </a:lnTo>
                <a:lnTo>
                  <a:pt x="2538" y="502"/>
                </a:lnTo>
                <a:lnTo>
                  <a:pt x="2540" y="502"/>
                </a:lnTo>
                <a:lnTo>
                  <a:pt x="2543" y="493"/>
                </a:lnTo>
                <a:lnTo>
                  <a:pt x="2546" y="484"/>
                </a:lnTo>
                <a:lnTo>
                  <a:pt x="2552" y="480"/>
                </a:lnTo>
                <a:lnTo>
                  <a:pt x="2559" y="478"/>
                </a:lnTo>
                <a:lnTo>
                  <a:pt x="2564" y="481"/>
                </a:lnTo>
                <a:lnTo>
                  <a:pt x="2564" y="474"/>
                </a:lnTo>
                <a:lnTo>
                  <a:pt x="2558" y="466"/>
                </a:lnTo>
                <a:lnTo>
                  <a:pt x="2559" y="463"/>
                </a:lnTo>
                <a:lnTo>
                  <a:pt x="2576" y="465"/>
                </a:lnTo>
                <a:lnTo>
                  <a:pt x="2576" y="463"/>
                </a:lnTo>
                <a:lnTo>
                  <a:pt x="2579" y="465"/>
                </a:lnTo>
                <a:lnTo>
                  <a:pt x="2580" y="465"/>
                </a:lnTo>
                <a:lnTo>
                  <a:pt x="2582" y="466"/>
                </a:lnTo>
                <a:lnTo>
                  <a:pt x="2583" y="466"/>
                </a:lnTo>
                <a:lnTo>
                  <a:pt x="2609" y="469"/>
                </a:lnTo>
                <a:lnTo>
                  <a:pt x="2614" y="471"/>
                </a:lnTo>
                <a:lnTo>
                  <a:pt x="2620" y="472"/>
                </a:lnTo>
                <a:lnTo>
                  <a:pt x="2621" y="469"/>
                </a:lnTo>
                <a:lnTo>
                  <a:pt x="2632" y="461"/>
                </a:lnTo>
                <a:lnTo>
                  <a:pt x="2635" y="457"/>
                </a:lnTo>
                <a:lnTo>
                  <a:pt x="2638" y="454"/>
                </a:lnTo>
                <a:lnTo>
                  <a:pt x="2641" y="449"/>
                </a:lnTo>
                <a:lnTo>
                  <a:pt x="2648" y="439"/>
                </a:lnTo>
                <a:lnTo>
                  <a:pt x="2650" y="437"/>
                </a:lnTo>
                <a:lnTo>
                  <a:pt x="2653" y="507"/>
                </a:lnTo>
                <a:lnTo>
                  <a:pt x="2651" y="507"/>
                </a:lnTo>
                <a:lnTo>
                  <a:pt x="2650" y="507"/>
                </a:lnTo>
                <a:lnTo>
                  <a:pt x="2650" y="511"/>
                </a:lnTo>
                <a:lnTo>
                  <a:pt x="2648" y="516"/>
                </a:lnTo>
                <a:lnTo>
                  <a:pt x="2647" y="518"/>
                </a:lnTo>
                <a:lnTo>
                  <a:pt x="2647" y="521"/>
                </a:lnTo>
                <a:lnTo>
                  <a:pt x="2647" y="524"/>
                </a:lnTo>
                <a:lnTo>
                  <a:pt x="2645" y="525"/>
                </a:lnTo>
                <a:lnTo>
                  <a:pt x="2645" y="528"/>
                </a:lnTo>
                <a:lnTo>
                  <a:pt x="2645" y="531"/>
                </a:lnTo>
                <a:lnTo>
                  <a:pt x="2647" y="536"/>
                </a:lnTo>
                <a:lnTo>
                  <a:pt x="2647" y="537"/>
                </a:lnTo>
                <a:lnTo>
                  <a:pt x="2648" y="545"/>
                </a:lnTo>
                <a:lnTo>
                  <a:pt x="2648" y="549"/>
                </a:lnTo>
                <a:lnTo>
                  <a:pt x="2648" y="552"/>
                </a:lnTo>
                <a:lnTo>
                  <a:pt x="2648" y="554"/>
                </a:lnTo>
                <a:lnTo>
                  <a:pt x="2648" y="560"/>
                </a:lnTo>
                <a:lnTo>
                  <a:pt x="2648" y="564"/>
                </a:lnTo>
                <a:lnTo>
                  <a:pt x="2648" y="566"/>
                </a:lnTo>
                <a:lnTo>
                  <a:pt x="2648" y="571"/>
                </a:lnTo>
                <a:lnTo>
                  <a:pt x="2648" y="574"/>
                </a:lnTo>
                <a:lnTo>
                  <a:pt x="2648" y="577"/>
                </a:lnTo>
                <a:lnTo>
                  <a:pt x="2651" y="581"/>
                </a:lnTo>
                <a:lnTo>
                  <a:pt x="2651" y="583"/>
                </a:lnTo>
                <a:lnTo>
                  <a:pt x="2653" y="586"/>
                </a:lnTo>
                <a:lnTo>
                  <a:pt x="2653" y="613"/>
                </a:lnTo>
                <a:lnTo>
                  <a:pt x="2656" y="613"/>
                </a:lnTo>
                <a:lnTo>
                  <a:pt x="2656" y="614"/>
                </a:lnTo>
                <a:lnTo>
                  <a:pt x="2656" y="616"/>
                </a:lnTo>
                <a:lnTo>
                  <a:pt x="2656" y="619"/>
                </a:lnTo>
                <a:lnTo>
                  <a:pt x="2657" y="627"/>
                </a:lnTo>
                <a:lnTo>
                  <a:pt x="2657" y="630"/>
                </a:lnTo>
                <a:lnTo>
                  <a:pt x="2656" y="639"/>
                </a:lnTo>
                <a:lnTo>
                  <a:pt x="2656" y="642"/>
                </a:lnTo>
                <a:lnTo>
                  <a:pt x="2656" y="651"/>
                </a:lnTo>
                <a:lnTo>
                  <a:pt x="2653" y="657"/>
                </a:lnTo>
                <a:lnTo>
                  <a:pt x="2648" y="667"/>
                </a:lnTo>
                <a:lnTo>
                  <a:pt x="2645" y="670"/>
                </a:lnTo>
                <a:lnTo>
                  <a:pt x="2641" y="678"/>
                </a:lnTo>
                <a:lnTo>
                  <a:pt x="2635" y="684"/>
                </a:lnTo>
                <a:lnTo>
                  <a:pt x="2630" y="687"/>
                </a:lnTo>
                <a:lnTo>
                  <a:pt x="2630" y="690"/>
                </a:lnTo>
                <a:lnTo>
                  <a:pt x="2630" y="692"/>
                </a:lnTo>
                <a:lnTo>
                  <a:pt x="2632" y="695"/>
                </a:lnTo>
                <a:lnTo>
                  <a:pt x="2633" y="701"/>
                </a:lnTo>
                <a:lnTo>
                  <a:pt x="2639" y="707"/>
                </a:lnTo>
                <a:lnTo>
                  <a:pt x="2644" y="710"/>
                </a:lnTo>
                <a:lnTo>
                  <a:pt x="2876" y="784"/>
                </a:lnTo>
                <a:lnTo>
                  <a:pt x="2960" y="811"/>
                </a:lnTo>
                <a:lnTo>
                  <a:pt x="2979" y="823"/>
                </a:lnTo>
                <a:lnTo>
                  <a:pt x="2986" y="823"/>
                </a:lnTo>
                <a:lnTo>
                  <a:pt x="2995" y="828"/>
                </a:lnTo>
                <a:lnTo>
                  <a:pt x="3000" y="828"/>
                </a:lnTo>
                <a:lnTo>
                  <a:pt x="3015" y="828"/>
                </a:lnTo>
                <a:lnTo>
                  <a:pt x="3068" y="839"/>
                </a:lnTo>
                <a:lnTo>
                  <a:pt x="3141" y="854"/>
                </a:lnTo>
                <a:lnTo>
                  <a:pt x="3147" y="857"/>
                </a:lnTo>
                <a:lnTo>
                  <a:pt x="3150" y="860"/>
                </a:lnTo>
                <a:lnTo>
                  <a:pt x="3157" y="860"/>
                </a:lnTo>
                <a:lnTo>
                  <a:pt x="3155" y="870"/>
                </a:lnTo>
                <a:lnTo>
                  <a:pt x="3153" y="870"/>
                </a:lnTo>
                <a:lnTo>
                  <a:pt x="3131" y="867"/>
                </a:lnTo>
                <a:lnTo>
                  <a:pt x="3119" y="898"/>
                </a:lnTo>
                <a:lnTo>
                  <a:pt x="3119" y="899"/>
                </a:lnTo>
                <a:lnTo>
                  <a:pt x="3084" y="990"/>
                </a:lnTo>
                <a:lnTo>
                  <a:pt x="3137" y="1010"/>
                </a:lnTo>
                <a:lnTo>
                  <a:pt x="3107" y="1085"/>
                </a:lnTo>
                <a:lnTo>
                  <a:pt x="3160" y="1105"/>
                </a:lnTo>
                <a:lnTo>
                  <a:pt x="3160" y="1107"/>
                </a:lnTo>
                <a:lnTo>
                  <a:pt x="3157" y="1114"/>
                </a:lnTo>
                <a:lnTo>
                  <a:pt x="3153" y="1120"/>
                </a:lnTo>
                <a:lnTo>
                  <a:pt x="3150" y="1125"/>
                </a:lnTo>
                <a:lnTo>
                  <a:pt x="3147" y="1132"/>
                </a:lnTo>
                <a:lnTo>
                  <a:pt x="3144" y="1143"/>
                </a:lnTo>
                <a:lnTo>
                  <a:pt x="3143" y="1147"/>
                </a:lnTo>
                <a:lnTo>
                  <a:pt x="3141" y="1152"/>
                </a:lnTo>
                <a:lnTo>
                  <a:pt x="3141" y="1155"/>
                </a:lnTo>
                <a:lnTo>
                  <a:pt x="3141" y="1158"/>
                </a:lnTo>
                <a:lnTo>
                  <a:pt x="3141" y="1164"/>
                </a:lnTo>
                <a:lnTo>
                  <a:pt x="3138" y="1170"/>
                </a:lnTo>
                <a:lnTo>
                  <a:pt x="3102" y="1149"/>
                </a:lnTo>
                <a:lnTo>
                  <a:pt x="3092" y="1167"/>
                </a:lnTo>
                <a:lnTo>
                  <a:pt x="3090" y="1170"/>
                </a:lnTo>
                <a:lnTo>
                  <a:pt x="3089" y="1170"/>
                </a:lnTo>
                <a:lnTo>
                  <a:pt x="3087" y="1172"/>
                </a:lnTo>
                <a:lnTo>
                  <a:pt x="3084" y="1176"/>
                </a:lnTo>
                <a:lnTo>
                  <a:pt x="3083" y="1179"/>
                </a:lnTo>
                <a:lnTo>
                  <a:pt x="3081" y="1179"/>
                </a:lnTo>
                <a:lnTo>
                  <a:pt x="3078" y="1181"/>
                </a:lnTo>
                <a:lnTo>
                  <a:pt x="3075" y="1179"/>
                </a:lnTo>
                <a:lnTo>
                  <a:pt x="3069" y="1175"/>
                </a:lnTo>
                <a:lnTo>
                  <a:pt x="3061" y="1169"/>
                </a:lnTo>
                <a:lnTo>
                  <a:pt x="3051" y="1157"/>
                </a:lnTo>
                <a:lnTo>
                  <a:pt x="3043" y="1160"/>
                </a:lnTo>
                <a:lnTo>
                  <a:pt x="3037" y="1154"/>
                </a:lnTo>
                <a:lnTo>
                  <a:pt x="3003" y="1172"/>
                </a:lnTo>
                <a:lnTo>
                  <a:pt x="2971" y="1193"/>
                </a:lnTo>
                <a:lnTo>
                  <a:pt x="2976" y="1203"/>
                </a:lnTo>
                <a:lnTo>
                  <a:pt x="2980" y="1208"/>
                </a:lnTo>
                <a:lnTo>
                  <a:pt x="2985" y="1216"/>
                </a:lnTo>
                <a:lnTo>
                  <a:pt x="2988" y="1217"/>
                </a:lnTo>
                <a:lnTo>
                  <a:pt x="2989" y="1219"/>
                </a:lnTo>
                <a:lnTo>
                  <a:pt x="2995" y="1222"/>
                </a:lnTo>
                <a:lnTo>
                  <a:pt x="3001" y="1225"/>
                </a:lnTo>
                <a:lnTo>
                  <a:pt x="3004" y="1225"/>
                </a:lnTo>
                <a:lnTo>
                  <a:pt x="3006" y="1225"/>
                </a:lnTo>
                <a:lnTo>
                  <a:pt x="3004" y="1228"/>
                </a:lnTo>
                <a:lnTo>
                  <a:pt x="2979" y="1255"/>
                </a:lnTo>
                <a:lnTo>
                  <a:pt x="2969" y="1266"/>
                </a:lnTo>
                <a:lnTo>
                  <a:pt x="2965" y="1269"/>
                </a:lnTo>
                <a:lnTo>
                  <a:pt x="2957" y="1273"/>
                </a:lnTo>
                <a:lnTo>
                  <a:pt x="2956" y="1275"/>
                </a:lnTo>
                <a:lnTo>
                  <a:pt x="2954" y="1282"/>
                </a:lnTo>
                <a:lnTo>
                  <a:pt x="2941" y="1282"/>
                </a:lnTo>
                <a:lnTo>
                  <a:pt x="2939" y="1282"/>
                </a:lnTo>
                <a:lnTo>
                  <a:pt x="2927" y="1288"/>
                </a:lnTo>
                <a:lnTo>
                  <a:pt x="2918" y="1293"/>
                </a:lnTo>
                <a:lnTo>
                  <a:pt x="2911" y="1297"/>
                </a:lnTo>
                <a:lnTo>
                  <a:pt x="2899" y="1308"/>
                </a:lnTo>
                <a:lnTo>
                  <a:pt x="2891" y="1313"/>
                </a:lnTo>
                <a:lnTo>
                  <a:pt x="2890" y="1316"/>
                </a:lnTo>
                <a:lnTo>
                  <a:pt x="2890" y="1317"/>
                </a:lnTo>
                <a:lnTo>
                  <a:pt x="2887" y="1322"/>
                </a:lnTo>
                <a:lnTo>
                  <a:pt x="2885" y="1328"/>
                </a:lnTo>
                <a:lnTo>
                  <a:pt x="2882" y="1337"/>
                </a:lnTo>
                <a:lnTo>
                  <a:pt x="2882" y="1347"/>
                </a:lnTo>
                <a:lnTo>
                  <a:pt x="2877" y="1361"/>
                </a:lnTo>
                <a:lnTo>
                  <a:pt x="2876" y="1375"/>
                </a:lnTo>
                <a:lnTo>
                  <a:pt x="2870" y="1391"/>
                </a:lnTo>
                <a:lnTo>
                  <a:pt x="2862" y="1406"/>
                </a:lnTo>
                <a:lnTo>
                  <a:pt x="2864" y="1417"/>
                </a:lnTo>
                <a:lnTo>
                  <a:pt x="2865" y="1429"/>
                </a:lnTo>
                <a:lnTo>
                  <a:pt x="2891" y="1429"/>
                </a:lnTo>
                <a:lnTo>
                  <a:pt x="2891" y="1426"/>
                </a:lnTo>
                <a:lnTo>
                  <a:pt x="2890" y="1423"/>
                </a:lnTo>
                <a:lnTo>
                  <a:pt x="2890" y="1420"/>
                </a:lnTo>
                <a:lnTo>
                  <a:pt x="2891" y="1415"/>
                </a:lnTo>
                <a:lnTo>
                  <a:pt x="2890" y="1414"/>
                </a:lnTo>
                <a:lnTo>
                  <a:pt x="2890" y="1412"/>
                </a:lnTo>
                <a:lnTo>
                  <a:pt x="2890" y="1409"/>
                </a:lnTo>
                <a:lnTo>
                  <a:pt x="2891" y="1408"/>
                </a:lnTo>
                <a:lnTo>
                  <a:pt x="2893" y="1405"/>
                </a:lnTo>
                <a:lnTo>
                  <a:pt x="2893" y="1402"/>
                </a:lnTo>
                <a:lnTo>
                  <a:pt x="2893" y="1400"/>
                </a:lnTo>
                <a:lnTo>
                  <a:pt x="2894" y="1399"/>
                </a:lnTo>
                <a:lnTo>
                  <a:pt x="2894" y="1397"/>
                </a:lnTo>
                <a:lnTo>
                  <a:pt x="2896" y="1394"/>
                </a:lnTo>
                <a:lnTo>
                  <a:pt x="2897" y="1391"/>
                </a:lnTo>
                <a:lnTo>
                  <a:pt x="2899" y="1387"/>
                </a:lnTo>
                <a:lnTo>
                  <a:pt x="2899" y="1385"/>
                </a:lnTo>
                <a:lnTo>
                  <a:pt x="2900" y="1384"/>
                </a:lnTo>
                <a:lnTo>
                  <a:pt x="2900" y="1381"/>
                </a:lnTo>
                <a:lnTo>
                  <a:pt x="2902" y="1376"/>
                </a:lnTo>
                <a:lnTo>
                  <a:pt x="2902" y="1373"/>
                </a:lnTo>
                <a:lnTo>
                  <a:pt x="2903" y="1372"/>
                </a:lnTo>
                <a:lnTo>
                  <a:pt x="2906" y="1367"/>
                </a:lnTo>
                <a:lnTo>
                  <a:pt x="2909" y="1364"/>
                </a:lnTo>
                <a:lnTo>
                  <a:pt x="2921" y="1367"/>
                </a:lnTo>
                <a:lnTo>
                  <a:pt x="2929" y="1369"/>
                </a:lnTo>
                <a:lnTo>
                  <a:pt x="2935" y="1370"/>
                </a:lnTo>
                <a:lnTo>
                  <a:pt x="2942" y="1370"/>
                </a:lnTo>
                <a:lnTo>
                  <a:pt x="2945" y="1370"/>
                </a:lnTo>
                <a:lnTo>
                  <a:pt x="2945" y="1373"/>
                </a:lnTo>
                <a:lnTo>
                  <a:pt x="2945" y="1375"/>
                </a:lnTo>
                <a:lnTo>
                  <a:pt x="2944" y="1375"/>
                </a:lnTo>
                <a:lnTo>
                  <a:pt x="2942" y="1376"/>
                </a:lnTo>
                <a:lnTo>
                  <a:pt x="2942" y="1378"/>
                </a:lnTo>
                <a:lnTo>
                  <a:pt x="2944" y="1382"/>
                </a:lnTo>
                <a:lnTo>
                  <a:pt x="2945" y="1385"/>
                </a:lnTo>
                <a:lnTo>
                  <a:pt x="2947" y="1387"/>
                </a:lnTo>
                <a:lnTo>
                  <a:pt x="2947" y="1388"/>
                </a:lnTo>
                <a:lnTo>
                  <a:pt x="2951" y="1391"/>
                </a:lnTo>
                <a:lnTo>
                  <a:pt x="2951" y="1393"/>
                </a:lnTo>
                <a:lnTo>
                  <a:pt x="2953" y="1394"/>
                </a:lnTo>
                <a:lnTo>
                  <a:pt x="2954" y="1394"/>
                </a:lnTo>
                <a:lnTo>
                  <a:pt x="2956" y="1400"/>
                </a:lnTo>
                <a:lnTo>
                  <a:pt x="2957" y="1400"/>
                </a:lnTo>
                <a:lnTo>
                  <a:pt x="2957" y="1403"/>
                </a:lnTo>
                <a:lnTo>
                  <a:pt x="2960" y="1405"/>
                </a:lnTo>
                <a:lnTo>
                  <a:pt x="2959" y="1408"/>
                </a:lnTo>
                <a:lnTo>
                  <a:pt x="2956" y="1419"/>
                </a:lnTo>
                <a:lnTo>
                  <a:pt x="2947" y="1440"/>
                </a:lnTo>
                <a:lnTo>
                  <a:pt x="2982" y="1455"/>
                </a:lnTo>
                <a:lnTo>
                  <a:pt x="3000" y="1464"/>
                </a:lnTo>
                <a:lnTo>
                  <a:pt x="3013" y="1472"/>
                </a:lnTo>
                <a:lnTo>
                  <a:pt x="3018" y="1473"/>
                </a:lnTo>
                <a:lnTo>
                  <a:pt x="3027" y="1479"/>
                </a:lnTo>
                <a:lnTo>
                  <a:pt x="3027" y="1478"/>
                </a:lnTo>
                <a:lnTo>
                  <a:pt x="3036" y="1481"/>
                </a:lnTo>
                <a:lnTo>
                  <a:pt x="3043" y="1485"/>
                </a:lnTo>
                <a:lnTo>
                  <a:pt x="3049" y="1488"/>
                </a:lnTo>
                <a:lnTo>
                  <a:pt x="3057" y="1491"/>
                </a:lnTo>
                <a:lnTo>
                  <a:pt x="3061" y="1496"/>
                </a:lnTo>
                <a:lnTo>
                  <a:pt x="3068" y="1500"/>
                </a:lnTo>
                <a:lnTo>
                  <a:pt x="3072" y="1505"/>
                </a:lnTo>
                <a:lnTo>
                  <a:pt x="3077" y="1509"/>
                </a:lnTo>
                <a:lnTo>
                  <a:pt x="3075" y="1523"/>
                </a:lnTo>
                <a:lnTo>
                  <a:pt x="3087" y="1523"/>
                </a:lnTo>
                <a:lnTo>
                  <a:pt x="3084" y="1532"/>
                </a:lnTo>
                <a:lnTo>
                  <a:pt x="3078" y="1546"/>
                </a:lnTo>
                <a:lnTo>
                  <a:pt x="3075" y="1550"/>
                </a:lnTo>
                <a:lnTo>
                  <a:pt x="3071" y="1556"/>
                </a:lnTo>
                <a:lnTo>
                  <a:pt x="3060" y="1552"/>
                </a:lnTo>
                <a:lnTo>
                  <a:pt x="3048" y="1547"/>
                </a:lnTo>
                <a:lnTo>
                  <a:pt x="3040" y="1544"/>
                </a:lnTo>
                <a:lnTo>
                  <a:pt x="3030" y="1538"/>
                </a:lnTo>
                <a:lnTo>
                  <a:pt x="3019" y="1559"/>
                </a:lnTo>
                <a:lnTo>
                  <a:pt x="3015" y="1568"/>
                </a:lnTo>
                <a:lnTo>
                  <a:pt x="3006" y="1562"/>
                </a:lnTo>
                <a:lnTo>
                  <a:pt x="3003" y="1570"/>
                </a:lnTo>
                <a:lnTo>
                  <a:pt x="3003" y="1571"/>
                </a:lnTo>
                <a:lnTo>
                  <a:pt x="3019" y="1576"/>
                </a:lnTo>
                <a:lnTo>
                  <a:pt x="3033" y="1579"/>
                </a:lnTo>
                <a:lnTo>
                  <a:pt x="3033" y="1581"/>
                </a:lnTo>
                <a:lnTo>
                  <a:pt x="3042" y="1584"/>
                </a:lnTo>
                <a:lnTo>
                  <a:pt x="3048" y="1585"/>
                </a:lnTo>
                <a:lnTo>
                  <a:pt x="3051" y="1587"/>
                </a:lnTo>
                <a:lnTo>
                  <a:pt x="3055" y="1588"/>
                </a:lnTo>
                <a:lnTo>
                  <a:pt x="3058" y="1590"/>
                </a:lnTo>
                <a:lnTo>
                  <a:pt x="3060" y="1591"/>
                </a:lnTo>
                <a:lnTo>
                  <a:pt x="3058" y="1591"/>
                </a:lnTo>
                <a:lnTo>
                  <a:pt x="3057" y="1596"/>
                </a:lnTo>
                <a:lnTo>
                  <a:pt x="3052" y="1602"/>
                </a:lnTo>
                <a:lnTo>
                  <a:pt x="3052" y="1603"/>
                </a:lnTo>
                <a:lnTo>
                  <a:pt x="3045" y="1611"/>
                </a:lnTo>
                <a:lnTo>
                  <a:pt x="3058" y="1626"/>
                </a:lnTo>
                <a:lnTo>
                  <a:pt x="3065" y="1634"/>
                </a:lnTo>
                <a:lnTo>
                  <a:pt x="3071" y="1640"/>
                </a:lnTo>
                <a:lnTo>
                  <a:pt x="3074" y="1643"/>
                </a:lnTo>
                <a:lnTo>
                  <a:pt x="3087" y="1655"/>
                </a:lnTo>
                <a:lnTo>
                  <a:pt x="3095" y="1662"/>
                </a:lnTo>
                <a:lnTo>
                  <a:pt x="3101" y="1668"/>
                </a:lnTo>
                <a:lnTo>
                  <a:pt x="3101" y="1677"/>
                </a:lnTo>
                <a:lnTo>
                  <a:pt x="3120" y="1693"/>
                </a:lnTo>
                <a:lnTo>
                  <a:pt x="3123" y="1696"/>
                </a:lnTo>
                <a:lnTo>
                  <a:pt x="3132" y="1699"/>
                </a:lnTo>
                <a:lnTo>
                  <a:pt x="3137" y="1709"/>
                </a:lnTo>
                <a:lnTo>
                  <a:pt x="3147" y="1715"/>
                </a:lnTo>
                <a:lnTo>
                  <a:pt x="3153" y="1721"/>
                </a:lnTo>
                <a:lnTo>
                  <a:pt x="3158" y="1726"/>
                </a:lnTo>
                <a:lnTo>
                  <a:pt x="3169" y="1733"/>
                </a:lnTo>
                <a:lnTo>
                  <a:pt x="3166" y="1743"/>
                </a:lnTo>
                <a:lnTo>
                  <a:pt x="3163" y="1750"/>
                </a:lnTo>
                <a:lnTo>
                  <a:pt x="3160" y="1752"/>
                </a:lnTo>
                <a:lnTo>
                  <a:pt x="3158" y="1755"/>
                </a:lnTo>
                <a:lnTo>
                  <a:pt x="3160" y="1758"/>
                </a:lnTo>
                <a:lnTo>
                  <a:pt x="3164" y="1768"/>
                </a:lnTo>
                <a:lnTo>
                  <a:pt x="3164" y="1776"/>
                </a:lnTo>
                <a:lnTo>
                  <a:pt x="3167" y="1780"/>
                </a:lnTo>
                <a:lnTo>
                  <a:pt x="3173" y="1788"/>
                </a:lnTo>
                <a:lnTo>
                  <a:pt x="3178" y="1793"/>
                </a:lnTo>
                <a:lnTo>
                  <a:pt x="3172" y="1805"/>
                </a:lnTo>
                <a:lnTo>
                  <a:pt x="3166" y="1815"/>
                </a:lnTo>
                <a:lnTo>
                  <a:pt x="3173" y="1820"/>
                </a:lnTo>
                <a:lnTo>
                  <a:pt x="3181" y="1824"/>
                </a:lnTo>
                <a:lnTo>
                  <a:pt x="3193" y="1839"/>
                </a:lnTo>
                <a:lnTo>
                  <a:pt x="3199" y="1852"/>
                </a:lnTo>
                <a:lnTo>
                  <a:pt x="3194" y="1856"/>
                </a:lnTo>
                <a:lnTo>
                  <a:pt x="3190" y="1859"/>
                </a:lnTo>
                <a:lnTo>
                  <a:pt x="3200" y="1867"/>
                </a:lnTo>
                <a:lnTo>
                  <a:pt x="3211" y="1874"/>
                </a:lnTo>
                <a:lnTo>
                  <a:pt x="3218" y="1883"/>
                </a:lnTo>
                <a:lnTo>
                  <a:pt x="3233" y="1896"/>
                </a:lnTo>
                <a:lnTo>
                  <a:pt x="3241" y="1892"/>
                </a:lnTo>
                <a:lnTo>
                  <a:pt x="3250" y="1902"/>
                </a:lnTo>
                <a:lnTo>
                  <a:pt x="3256" y="1911"/>
                </a:lnTo>
                <a:lnTo>
                  <a:pt x="3259" y="1920"/>
                </a:lnTo>
                <a:lnTo>
                  <a:pt x="3267" y="1932"/>
                </a:lnTo>
                <a:lnTo>
                  <a:pt x="3271" y="1936"/>
                </a:lnTo>
                <a:lnTo>
                  <a:pt x="3270" y="1938"/>
                </a:lnTo>
                <a:lnTo>
                  <a:pt x="3270" y="1939"/>
                </a:lnTo>
                <a:lnTo>
                  <a:pt x="3270" y="1942"/>
                </a:lnTo>
                <a:lnTo>
                  <a:pt x="3270" y="1944"/>
                </a:lnTo>
                <a:lnTo>
                  <a:pt x="3271" y="1944"/>
                </a:lnTo>
                <a:lnTo>
                  <a:pt x="3271" y="1945"/>
                </a:lnTo>
                <a:lnTo>
                  <a:pt x="3273" y="1945"/>
                </a:lnTo>
                <a:lnTo>
                  <a:pt x="3274" y="1947"/>
                </a:lnTo>
                <a:lnTo>
                  <a:pt x="3276" y="1947"/>
                </a:lnTo>
                <a:lnTo>
                  <a:pt x="3277" y="1947"/>
                </a:lnTo>
                <a:lnTo>
                  <a:pt x="3283" y="1949"/>
                </a:lnTo>
                <a:lnTo>
                  <a:pt x="3285" y="1949"/>
                </a:lnTo>
                <a:lnTo>
                  <a:pt x="3288" y="1950"/>
                </a:lnTo>
                <a:lnTo>
                  <a:pt x="3294" y="1953"/>
                </a:lnTo>
                <a:lnTo>
                  <a:pt x="3295" y="1953"/>
                </a:lnTo>
                <a:lnTo>
                  <a:pt x="3298" y="1956"/>
                </a:lnTo>
                <a:lnTo>
                  <a:pt x="3300" y="1958"/>
                </a:lnTo>
                <a:lnTo>
                  <a:pt x="3301" y="1959"/>
                </a:lnTo>
                <a:lnTo>
                  <a:pt x="3303" y="1961"/>
                </a:lnTo>
                <a:lnTo>
                  <a:pt x="3307" y="1968"/>
                </a:lnTo>
                <a:lnTo>
                  <a:pt x="3309" y="1971"/>
                </a:lnTo>
                <a:lnTo>
                  <a:pt x="3312" y="1974"/>
                </a:lnTo>
                <a:lnTo>
                  <a:pt x="3318" y="1980"/>
                </a:lnTo>
                <a:lnTo>
                  <a:pt x="3319" y="1982"/>
                </a:lnTo>
                <a:lnTo>
                  <a:pt x="3321" y="1985"/>
                </a:lnTo>
                <a:lnTo>
                  <a:pt x="3324" y="1991"/>
                </a:lnTo>
                <a:lnTo>
                  <a:pt x="3325" y="1994"/>
                </a:lnTo>
                <a:lnTo>
                  <a:pt x="3327" y="1995"/>
                </a:lnTo>
                <a:lnTo>
                  <a:pt x="3331" y="1998"/>
                </a:lnTo>
                <a:lnTo>
                  <a:pt x="3334" y="2002"/>
                </a:lnTo>
                <a:lnTo>
                  <a:pt x="3345" y="2014"/>
                </a:lnTo>
                <a:lnTo>
                  <a:pt x="3356" y="2026"/>
                </a:lnTo>
                <a:lnTo>
                  <a:pt x="3356" y="2027"/>
                </a:lnTo>
                <a:lnTo>
                  <a:pt x="3357" y="2029"/>
                </a:lnTo>
                <a:lnTo>
                  <a:pt x="3357" y="2030"/>
                </a:lnTo>
                <a:lnTo>
                  <a:pt x="3357" y="2033"/>
                </a:lnTo>
                <a:lnTo>
                  <a:pt x="3359" y="2036"/>
                </a:lnTo>
                <a:lnTo>
                  <a:pt x="3360" y="2036"/>
                </a:lnTo>
                <a:lnTo>
                  <a:pt x="3362" y="2038"/>
                </a:lnTo>
                <a:lnTo>
                  <a:pt x="3363" y="2039"/>
                </a:lnTo>
                <a:lnTo>
                  <a:pt x="3369" y="2039"/>
                </a:lnTo>
                <a:lnTo>
                  <a:pt x="3371" y="2041"/>
                </a:lnTo>
                <a:lnTo>
                  <a:pt x="3372" y="2041"/>
                </a:lnTo>
                <a:lnTo>
                  <a:pt x="3374" y="2042"/>
                </a:lnTo>
                <a:lnTo>
                  <a:pt x="3380" y="2047"/>
                </a:lnTo>
                <a:lnTo>
                  <a:pt x="3390" y="2055"/>
                </a:lnTo>
                <a:lnTo>
                  <a:pt x="3395" y="2059"/>
                </a:lnTo>
                <a:lnTo>
                  <a:pt x="3398" y="2061"/>
                </a:lnTo>
                <a:lnTo>
                  <a:pt x="3399" y="2062"/>
                </a:lnTo>
                <a:lnTo>
                  <a:pt x="3399" y="2065"/>
                </a:lnTo>
                <a:lnTo>
                  <a:pt x="3401" y="2067"/>
                </a:lnTo>
                <a:lnTo>
                  <a:pt x="3402" y="2068"/>
                </a:lnTo>
                <a:lnTo>
                  <a:pt x="3402" y="2070"/>
                </a:lnTo>
                <a:lnTo>
                  <a:pt x="3404" y="2071"/>
                </a:lnTo>
                <a:lnTo>
                  <a:pt x="3405" y="2071"/>
                </a:lnTo>
                <a:lnTo>
                  <a:pt x="3407" y="2071"/>
                </a:lnTo>
                <a:lnTo>
                  <a:pt x="3411" y="2071"/>
                </a:lnTo>
                <a:lnTo>
                  <a:pt x="3413" y="2071"/>
                </a:lnTo>
                <a:lnTo>
                  <a:pt x="3414" y="2071"/>
                </a:lnTo>
                <a:lnTo>
                  <a:pt x="3429" y="2074"/>
                </a:lnTo>
                <a:lnTo>
                  <a:pt x="3454" y="2079"/>
                </a:lnTo>
                <a:lnTo>
                  <a:pt x="3457" y="2080"/>
                </a:lnTo>
                <a:lnTo>
                  <a:pt x="3460" y="2080"/>
                </a:lnTo>
                <a:lnTo>
                  <a:pt x="3463" y="2082"/>
                </a:lnTo>
                <a:lnTo>
                  <a:pt x="3478" y="2088"/>
                </a:lnTo>
                <a:lnTo>
                  <a:pt x="3482" y="2091"/>
                </a:lnTo>
                <a:lnTo>
                  <a:pt x="3487" y="2094"/>
                </a:lnTo>
                <a:lnTo>
                  <a:pt x="3509" y="2065"/>
                </a:lnTo>
                <a:lnTo>
                  <a:pt x="3512" y="2065"/>
                </a:lnTo>
                <a:lnTo>
                  <a:pt x="3514" y="2065"/>
                </a:lnTo>
                <a:lnTo>
                  <a:pt x="3515" y="2065"/>
                </a:lnTo>
                <a:lnTo>
                  <a:pt x="3518" y="2064"/>
                </a:lnTo>
                <a:lnTo>
                  <a:pt x="3520" y="2062"/>
                </a:lnTo>
                <a:lnTo>
                  <a:pt x="3520" y="2061"/>
                </a:lnTo>
                <a:lnTo>
                  <a:pt x="3521" y="2059"/>
                </a:lnTo>
                <a:lnTo>
                  <a:pt x="3521" y="2058"/>
                </a:lnTo>
                <a:lnTo>
                  <a:pt x="3561" y="2067"/>
                </a:lnTo>
                <a:lnTo>
                  <a:pt x="3562" y="2067"/>
                </a:lnTo>
                <a:lnTo>
                  <a:pt x="3582" y="2044"/>
                </a:lnTo>
                <a:lnTo>
                  <a:pt x="3585" y="2047"/>
                </a:lnTo>
                <a:lnTo>
                  <a:pt x="3591" y="2056"/>
                </a:lnTo>
                <a:lnTo>
                  <a:pt x="3594" y="2062"/>
                </a:lnTo>
                <a:lnTo>
                  <a:pt x="3597" y="2073"/>
                </a:lnTo>
                <a:lnTo>
                  <a:pt x="3601" y="2080"/>
                </a:lnTo>
                <a:lnTo>
                  <a:pt x="3606" y="2091"/>
                </a:lnTo>
                <a:lnTo>
                  <a:pt x="3606" y="2092"/>
                </a:lnTo>
                <a:lnTo>
                  <a:pt x="3607" y="2094"/>
                </a:lnTo>
                <a:lnTo>
                  <a:pt x="3604" y="2095"/>
                </a:lnTo>
                <a:lnTo>
                  <a:pt x="3604" y="2097"/>
                </a:lnTo>
                <a:lnTo>
                  <a:pt x="3604" y="2098"/>
                </a:lnTo>
                <a:lnTo>
                  <a:pt x="3601" y="2100"/>
                </a:lnTo>
                <a:lnTo>
                  <a:pt x="3603" y="2101"/>
                </a:lnTo>
                <a:lnTo>
                  <a:pt x="3601" y="2103"/>
                </a:lnTo>
                <a:lnTo>
                  <a:pt x="3600" y="2105"/>
                </a:lnTo>
                <a:lnTo>
                  <a:pt x="3601" y="2106"/>
                </a:lnTo>
                <a:lnTo>
                  <a:pt x="3600" y="2106"/>
                </a:lnTo>
                <a:lnTo>
                  <a:pt x="3600" y="2108"/>
                </a:lnTo>
                <a:lnTo>
                  <a:pt x="3597" y="2109"/>
                </a:lnTo>
                <a:lnTo>
                  <a:pt x="3597" y="2111"/>
                </a:lnTo>
                <a:lnTo>
                  <a:pt x="3595" y="2111"/>
                </a:lnTo>
                <a:lnTo>
                  <a:pt x="3595" y="2112"/>
                </a:lnTo>
                <a:lnTo>
                  <a:pt x="3597" y="2112"/>
                </a:lnTo>
                <a:lnTo>
                  <a:pt x="3595" y="2114"/>
                </a:lnTo>
                <a:lnTo>
                  <a:pt x="3595" y="2115"/>
                </a:lnTo>
                <a:lnTo>
                  <a:pt x="3594" y="2117"/>
                </a:lnTo>
                <a:lnTo>
                  <a:pt x="3595" y="2118"/>
                </a:lnTo>
                <a:lnTo>
                  <a:pt x="3595" y="2120"/>
                </a:lnTo>
                <a:lnTo>
                  <a:pt x="3594" y="2120"/>
                </a:lnTo>
                <a:lnTo>
                  <a:pt x="3594" y="2121"/>
                </a:lnTo>
                <a:lnTo>
                  <a:pt x="3595" y="2121"/>
                </a:lnTo>
                <a:lnTo>
                  <a:pt x="3595" y="2123"/>
                </a:lnTo>
                <a:lnTo>
                  <a:pt x="3594" y="2123"/>
                </a:lnTo>
                <a:lnTo>
                  <a:pt x="3594" y="2126"/>
                </a:lnTo>
                <a:lnTo>
                  <a:pt x="3594" y="2127"/>
                </a:lnTo>
                <a:lnTo>
                  <a:pt x="3592" y="2129"/>
                </a:lnTo>
                <a:lnTo>
                  <a:pt x="3594" y="2129"/>
                </a:lnTo>
                <a:lnTo>
                  <a:pt x="3592" y="2130"/>
                </a:lnTo>
                <a:lnTo>
                  <a:pt x="3592" y="2132"/>
                </a:lnTo>
                <a:lnTo>
                  <a:pt x="3591" y="2135"/>
                </a:lnTo>
                <a:lnTo>
                  <a:pt x="3591" y="2136"/>
                </a:lnTo>
                <a:lnTo>
                  <a:pt x="3591" y="2138"/>
                </a:lnTo>
                <a:lnTo>
                  <a:pt x="3591" y="2139"/>
                </a:lnTo>
                <a:lnTo>
                  <a:pt x="3589" y="2141"/>
                </a:lnTo>
                <a:lnTo>
                  <a:pt x="3588" y="2142"/>
                </a:lnTo>
                <a:lnTo>
                  <a:pt x="3586" y="2144"/>
                </a:lnTo>
                <a:lnTo>
                  <a:pt x="3585" y="2144"/>
                </a:lnTo>
                <a:lnTo>
                  <a:pt x="3583" y="2144"/>
                </a:lnTo>
                <a:lnTo>
                  <a:pt x="3583" y="2145"/>
                </a:lnTo>
                <a:lnTo>
                  <a:pt x="3582" y="2147"/>
                </a:lnTo>
                <a:lnTo>
                  <a:pt x="3580" y="2150"/>
                </a:lnTo>
                <a:lnTo>
                  <a:pt x="3579" y="2150"/>
                </a:lnTo>
                <a:lnTo>
                  <a:pt x="3577" y="2151"/>
                </a:lnTo>
                <a:lnTo>
                  <a:pt x="3576" y="2151"/>
                </a:lnTo>
                <a:lnTo>
                  <a:pt x="3576" y="2153"/>
                </a:lnTo>
                <a:lnTo>
                  <a:pt x="3574" y="2154"/>
                </a:lnTo>
                <a:lnTo>
                  <a:pt x="3573" y="2154"/>
                </a:lnTo>
                <a:lnTo>
                  <a:pt x="3573" y="2156"/>
                </a:lnTo>
                <a:lnTo>
                  <a:pt x="3571" y="2156"/>
                </a:lnTo>
                <a:lnTo>
                  <a:pt x="3570" y="2158"/>
                </a:lnTo>
                <a:lnTo>
                  <a:pt x="3567" y="2161"/>
                </a:lnTo>
                <a:lnTo>
                  <a:pt x="3567" y="2162"/>
                </a:lnTo>
                <a:lnTo>
                  <a:pt x="3565" y="2162"/>
                </a:lnTo>
                <a:lnTo>
                  <a:pt x="3564" y="2162"/>
                </a:lnTo>
                <a:lnTo>
                  <a:pt x="3564" y="2161"/>
                </a:lnTo>
                <a:lnTo>
                  <a:pt x="3562" y="2161"/>
                </a:lnTo>
                <a:lnTo>
                  <a:pt x="3562" y="2164"/>
                </a:lnTo>
                <a:lnTo>
                  <a:pt x="3559" y="2165"/>
                </a:lnTo>
                <a:lnTo>
                  <a:pt x="3558" y="2165"/>
                </a:lnTo>
                <a:lnTo>
                  <a:pt x="3556" y="2164"/>
                </a:lnTo>
                <a:lnTo>
                  <a:pt x="3555" y="2162"/>
                </a:lnTo>
                <a:lnTo>
                  <a:pt x="3553" y="2162"/>
                </a:lnTo>
                <a:lnTo>
                  <a:pt x="3552" y="2164"/>
                </a:lnTo>
                <a:lnTo>
                  <a:pt x="3556" y="2182"/>
                </a:lnTo>
                <a:lnTo>
                  <a:pt x="3562" y="2195"/>
                </a:lnTo>
                <a:lnTo>
                  <a:pt x="3565" y="2200"/>
                </a:lnTo>
                <a:lnTo>
                  <a:pt x="3567" y="2221"/>
                </a:lnTo>
                <a:lnTo>
                  <a:pt x="3567" y="2223"/>
                </a:lnTo>
                <a:lnTo>
                  <a:pt x="3549" y="2226"/>
                </a:lnTo>
                <a:lnTo>
                  <a:pt x="3547" y="2260"/>
                </a:lnTo>
                <a:lnTo>
                  <a:pt x="3552" y="2260"/>
                </a:lnTo>
                <a:lnTo>
                  <a:pt x="3559" y="2262"/>
                </a:lnTo>
                <a:lnTo>
                  <a:pt x="3567" y="2264"/>
                </a:lnTo>
                <a:lnTo>
                  <a:pt x="3607" y="2265"/>
                </a:lnTo>
                <a:lnTo>
                  <a:pt x="3621" y="2265"/>
                </a:lnTo>
                <a:lnTo>
                  <a:pt x="3632" y="2267"/>
                </a:lnTo>
                <a:lnTo>
                  <a:pt x="3645" y="2268"/>
                </a:lnTo>
                <a:lnTo>
                  <a:pt x="3653" y="2273"/>
                </a:lnTo>
                <a:lnTo>
                  <a:pt x="3657" y="2274"/>
                </a:lnTo>
                <a:lnTo>
                  <a:pt x="3659" y="2274"/>
                </a:lnTo>
                <a:lnTo>
                  <a:pt x="3659" y="2276"/>
                </a:lnTo>
                <a:lnTo>
                  <a:pt x="3660" y="2276"/>
                </a:lnTo>
                <a:lnTo>
                  <a:pt x="3668" y="2280"/>
                </a:lnTo>
                <a:lnTo>
                  <a:pt x="3677" y="2286"/>
                </a:lnTo>
                <a:lnTo>
                  <a:pt x="3683" y="2292"/>
                </a:lnTo>
                <a:lnTo>
                  <a:pt x="3696" y="2303"/>
                </a:lnTo>
                <a:lnTo>
                  <a:pt x="3698" y="2304"/>
                </a:lnTo>
                <a:lnTo>
                  <a:pt x="3701" y="2306"/>
                </a:lnTo>
                <a:lnTo>
                  <a:pt x="3707" y="2309"/>
                </a:lnTo>
                <a:lnTo>
                  <a:pt x="3712" y="2310"/>
                </a:lnTo>
                <a:lnTo>
                  <a:pt x="3715" y="2310"/>
                </a:lnTo>
                <a:lnTo>
                  <a:pt x="3713" y="2312"/>
                </a:lnTo>
                <a:lnTo>
                  <a:pt x="3702" y="2320"/>
                </a:lnTo>
                <a:lnTo>
                  <a:pt x="3701" y="2321"/>
                </a:lnTo>
                <a:lnTo>
                  <a:pt x="3701" y="2323"/>
                </a:lnTo>
                <a:lnTo>
                  <a:pt x="3699" y="2324"/>
                </a:lnTo>
                <a:lnTo>
                  <a:pt x="3699" y="2330"/>
                </a:lnTo>
                <a:lnTo>
                  <a:pt x="3698" y="2338"/>
                </a:lnTo>
                <a:lnTo>
                  <a:pt x="3698" y="2351"/>
                </a:lnTo>
                <a:lnTo>
                  <a:pt x="3698" y="2353"/>
                </a:lnTo>
                <a:lnTo>
                  <a:pt x="3696" y="2354"/>
                </a:lnTo>
                <a:lnTo>
                  <a:pt x="3696" y="2357"/>
                </a:lnTo>
                <a:lnTo>
                  <a:pt x="3690" y="2374"/>
                </a:lnTo>
                <a:lnTo>
                  <a:pt x="3689" y="2376"/>
                </a:lnTo>
                <a:lnTo>
                  <a:pt x="3689" y="2379"/>
                </a:lnTo>
                <a:lnTo>
                  <a:pt x="3689" y="2382"/>
                </a:lnTo>
                <a:lnTo>
                  <a:pt x="3689" y="2383"/>
                </a:lnTo>
                <a:lnTo>
                  <a:pt x="3690" y="2386"/>
                </a:lnTo>
                <a:lnTo>
                  <a:pt x="3692" y="2391"/>
                </a:lnTo>
                <a:lnTo>
                  <a:pt x="3693" y="2392"/>
                </a:lnTo>
                <a:lnTo>
                  <a:pt x="3695" y="2394"/>
                </a:lnTo>
                <a:lnTo>
                  <a:pt x="3701" y="2400"/>
                </a:lnTo>
                <a:lnTo>
                  <a:pt x="3705" y="2404"/>
                </a:lnTo>
                <a:lnTo>
                  <a:pt x="3712" y="2409"/>
                </a:lnTo>
                <a:lnTo>
                  <a:pt x="3721" y="2418"/>
                </a:lnTo>
                <a:lnTo>
                  <a:pt x="3722" y="2419"/>
                </a:lnTo>
                <a:lnTo>
                  <a:pt x="3728" y="2426"/>
                </a:lnTo>
                <a:lnTo>
                  <a:pt x="3734" y="2435"/>
                </a:lnTo>
                <a:lnTo>
                  <a:pt x="3736" y="2433"/>
                </a:lnTo>
                <a:lnTo>
                  <a:pt x="3737" y="2433"/>
                </a:lnTo>
                <a:lnTo>
                  <a:pt x="3736" y="2435"/>
                </a:lnTo>
                <a:lnTo>
                  <a:pt x="3737" y="2435"/>
                </a:lnTo>
                <a:lnTo>
                  <a:pt x="3734" y="2438"/>
                </a:lnTo>
                <a:lnTo>
                  <a:pt x="3736" y="2441"/>
                </a:lnTo>
                <a:lnTo>
                  <a:pt x="3737" y="2442"/>
                </a:lnTo>
                <a:lnTo>
                  <a:pt x="3737" y="2444"/>
                </a:lnTo>
                <a:lnTo>
                  <a:pt x="3746" y="2451"/>
                </a:lnTo>
                <a:lnTo>
                  <a:pt x="3758" y="2460"/>
                </a:lnTo>
                <a:lnTo>
                  <a:pt x="3770" y="2469"/>
                </a:lnTo>
                <a:lnTo>
                  <a:pt x="3773" y="2471"/>
                </a:lnTo>
                <a:lnTo>
                  <a:pt x="3775" y="2472"/>
                </a:lnTo>
                <a:lnTo>
                  <a:pt x="3776" y="2472"/>
                </a:lnTo>
                <a:lnTo>
                  <a:pt x="3778" y="2472"/>
                </a:lnTo>
                <a:lnTo>
                  <a:pt x="3775" y="2476"/>
                </a:lnTo>
                <a:lnTo>
                  <a:pt x="3770" y="2479"/>
                </a:lnTo>
                <a:lnTo>
                  <a:pt x="3766" y="2482"/>
                </a:lnTo>
                <a:lnTo>
                  <a:pt x="3763" y="2485"/>
                </a:lnTo>
                <a:lnTo>
                  <a:pt x="3760" y="2485"/>
                </a:lnTo>
                <a:lnTo>
                  <a:pt x="3760" y="2486"/>
                </a:lnTo>
                <a:lnTo>
                  <a:pt x="3761" y="2486"/>
                </a:lnTo>
                <a:lnTo>
                  <a:pt x="3760" y="2489"/>
                </a:lnTo>
                <a:lnTo>
                  <a:pt x="3757" y="2491"/>
                </a:lnTo>
                <a:lnTo>
                  <a:pt x="3754" y="2492"/>
                </a:lnTo>
                <a:lnTo>
                  <a:pt x="3752" y="2494"/>
                </a:lnTo>
                <a:lnTo>
                  <a:pt x="3749" y="2495"/>
                </a:lnTo>
                <a:lnTo>
                  <a:pt x="3746" y="2497"/>
                </a:lnTo>
                <a:lnTo>
                  <a:pt x="3737" y="2500"/>
                </a:lnTo>
                <a:lnTo>
                  <a:pt x="3725" y="2503"/>
                </a:lnTo>
                <a:lnTo>
                  <a:pt x="3718" y="2504"/>
                </a:lnTo>
                <a:lnTo>
                  <a:pt x="3715" y="2506"/>
                </a:lnTo>
                <a:lnTo>
                  <a:pt x="3713" y="2506"/>
                </a:lnTo>
                <a:lnTo>
                  <a:pt x="3712" y="2507"/>
                </a:lnTo>
                <a:lnTo>
                  <a:pt x="3712" y="2509"/>
                </a:lnTo>
                <a:lnTo>
                  <a:pt x="3710" y="2513"/>
                </a:lnTo>
                <a:lnTo>
                  <a:pt x="3709" y="2515"/>
                </a:lnTo>
                <a:lnTo>
                  <a:pt x="3707" y="2515"/>
                </a:lnTo>
                <a:lnTo>
                  <a:pt x="3699" y="2512"/>
                </a:lnTo>
                <a:lnTo>
                  <a:pt x="3684" y="2510"/>
                </a:lnTo>
                <a:lnTo>
                  <a:pt x="3681" y="2510"/>
                </a:lnTo>
                <a:lnTo>
                  <a:pt x="3678" y="2509"/>
                </a:lnTo>
                <a:lnTo>
                  <a:pt x="3665" y="2504"/>
                </a:lnTo>
                <a:lnTo>
                  <a:pt x="3663" y="2504"/>
                </a:lnTo>
                <a:lnTo>
                  <a:pt x="3662" y="2504"/>
                </a:lnTo>
                <a:lnTo>
                  <a:pt x="3660" y="2506"/>
                </a:lnTo>
                <a:lnTo>
                  <a:pt x="3659" y="2504"/>
                </a:lnTo>
                <a:lnTo>
                  <a:pt x="3659" y="2500"/>
                </a:lnTo>
                <a:lnTo>
                  <a:pt x="3650" y="2500"/>
                </a:lnTo>
                <a:lnTo>
                  <a:pt x="3642" y="2500"/>
                </a:lnTo>
                <a:lnTo>
                  <a:pt x="3632" y="2501"/>
                </a:lnTo>
                <a:lnTo>
                  <a:pt x="3630" y="2501"/>
                </a:lnTo>
                <a:lnTo>
                  <a:pt x="3630" y="2494"/>
                </a:lnTo>
                <a:lnTo>
                  <a:pt x="3629" y="2488"/>
                </a:lnTo>
                <a:lnTo>
                  <a:pt x="3627" y="2488"/>
                </a:lnTo>
                <a:lnTo>
                  <a:pt x="3624" y="2489"/>
                </a:lnTo>
                <a:lnTo>
                  <a:pt x="3623" y="2489"/>
                </a:lnTo>
                <a:lnTo>
                  <a:pt x="3615" y="2489"/>
                </a:lnTo>
                <a:lnTo>
                  <a:pt x="3612" y="2489"/>
                </a:lnTo>
                <a:lnTo>
                  <a:pt x="3606" y="2491"/>
                </a:lnTo>
                <a:lnTo>
                  <a:pt x="3603" y="2491"/>
                </a:lnTo>
                <a:lnTo>
                  <a:pt x="3601" y="2491"/>
                </a:lnTo>
                <a:lnTo>
                  <a:pt x="3598" y="2491"/>
                </a:lnTo>
                <a:lnTo>
                  <a:pt x="3595" y="2491"/>
                </a:lnTo>
                <a:lnTo>
                  <a:pt x="3589" y="2488"/>
                </a:lnTo>
                <a:lnTo>
                  <a:pt x="3585" y="2486"/>
                </a:lnTo>
                <a:lnTo>
                  <a:pt x="3583" y="2485"/>
                </a:lnTo>
                <a:lnTo>
                  <a:pt x="3582" y="2485"/>
                </a:lnTo>
                <a:lnTo>
                  <a:pt x="3580" y="2485"/>
                </a:lnTo>
                <a:lnTo>
                  <a:pt x="3577" y="2485"/>
                </a:lnTo>
                <a:lnTo>
                  <a:pt x="3577" y="2486"/>
                </a:lnTo>
                <a:lnTo>
                  <a:pt x="3576" y="2485"/>
                </a:lnTo>
                <a:lnTo>
                  <a:pt x="3574" y="2483"/>
                </a:lnTo>
                <a:lnTo>
                  <a:pt x="3573" y="2483"/>
                </a:lnTo>
                <a:lnTo>
                  <a:pt x="3571" y="2483"/>
                </a:lnTo>
                <a:lnTo>
                  <a:pt x="3570" y="2483"/>
                </a:lnTo>
                <a:lnTo>
                  <a:pt x="3568" y="2485"/>
                </a:lnTo>
                <a:lnTo>
                  <a:pt x="3567" y="2485"/>
                </a:lnTo>
                <a:lnTo>
                  <a:pt x="3565" y="2486"/>
                </a:lnTo>
                <a:lnTo>
                  <a:pt x="3564" y="2491"/>
                </a:lnTo>
                <a:lnTo>
                  <a:pt x="3562" y="2492"/>
                </a:lnTo>
                <a:lnTo>
                  <a:pt x="3561" y="2494"/>
                </a:lnTo>
                <a:lnTo>
                  <a:pt x="3561" y="2492"/>
                </a:lnTo>
                <a:lnTo>
                  <a:pt x="3558" y="2492"/>
                </a:lnTo>
                <a:lnTo>
                  <a:pt x="3556" y="2495"/>
                </a:lnTo>
                <a:lnTo>
                  <a:pt x="3552" y="2494"/>
                </a:lnTo>
                <a:lnTo>
                  <a:pt x="3550" y="2495"/>
                </a:lnTo>
                <a:lnTo>
                  <a:pt x="3544" y="2495"/>
                </a:lnTo>
                <a:lnTo>
                  <a:pt x="3543" y="2494"/>
                </a:lnTo>
                <a:lnTo>
                  <a:pt x="3540" y="2494"/>
                </a:lnTo>
                <a:lnTo>
                  <a:pt x="3538" y="2495"/>
                </a:lnTo>
                <a:lnTo>
                  <a:pt x="3537" y="2495"/>
                </a:lnTo>
                <a:lnTo>
                  <a:pt x="3537" y="2494"/>
                </a:lnTo>
                <a:lnTo>
                  <a:pt x="3535" y="2495"/>
                </a:lnTo>
                <a:lnTo>
                  <a:pt x="3534" y="2497"/>
                </a:lnTo>
                <a:lnTo>
                  <a:pt x="3532" y="2494"/>
                </a:lnTo>
                <a:lnTo>
                  <a:pt x="3531" y="2494"/>
                </a:lnTo>
                <a:lnTo>
                  <a:pt x="3529" y="2494"/>
                </a:lnTo>
                <a:lnTo>
                  <a:pt x="3528" y="2494"/>
                </a:lnTo>
                <a:lnTo>
                  <a:pt x="3526" y="2492"/>
                </a:lnTo>
                <a:lnTo>
                  <a:pt x="3523" y="2492"/>
                </a:lnTo>
                <a:lnTo>
                  <a:pt x="3518" y="2491"/>
                </a:lnTo>
                <a:lnTo>
                  <a:pt x="3518" y="2489"/>
                </a:lnTo>
                <a:lnTo>
                  <a:pt x="3511" y="2488"/>
                </a:lnTo>
                <a:lnTo>
                  <a:pt x="3508" y="2488"/>
                </a:lnTo>
                <a:lnTo>
                  <a:pt x="3506" y="2488"/>
                </a:lnTo>
                <a:lnTo>
                  <a:pt x="3506" y="2486"/>
                </a:lnTo>
                <a:lnTo>
                  <a:pt x="3505" y="2486"/>
                </a:lnTo>
                <a:lnTo>
                  <a:pt x="3503" y="2488"/>
                </a:lnTo>
                <a:lnTo>
                  <a:pt x="3500" y="2489"/>
                </a:lnTo>
                <a:lnTo>
                  <a:pt x="3497" y="2489"/>
                </a:lnTo>
                <a:lnTo>
                  <a:pt x="3496" y="2492"/>
                </a:lnTo>
                <a:lnTo>
                  <a:pt x="3494" y="2492"/>
                </a:lnTo>
                <a:lnTo>
                  <a:pt x="3494" y="2494"/>
                </a:lnTo>
                <a:lnTo>
                  <a:pt x="3494" y="2495"/>
                </a:lnTo>
                <a:lnTo>
                  <a:pt x="3493" y="2495"/>
                </a:lnTo>
                <a:lnTo>
                  <a:pt x="3490" y="2500"/>
                </a:lnTo>
                <a:lnTo>
                  <a:pt x="3487" y="2498"/>
                </a:lnTo>
                <a:lnTo>
                  <a:pt x="3485" y="2498"/>
                </a:lnTo>
                <a:lnTo>
                  <a:pt x="3484" y="2500"/>
                </a:lnTo>
                <a:lnTo>
                  <a:pt x="3484" y="2501"/>
                </a:lnTo>
                <a:lnTo>
                  <a:pt x="3482" y="2501"/>
                </a:lnTo>
                <a:lnTo>
                  <a:pt x="3481" y="2501"/>
                </a:lnTo>
                <a:lnTo>
                  <a:pt x="3481" y="2503"/>
                </a:lnTo>
                <a:lnTo>
                  <a:pt x="3479" y="2504"/>
                </a:lnTo>
                <a:lnTo>
                  <a:pt x="3479" y="2509"/>
                </a:lnTo>
                <a:lnTo>
                  <a:pt x="3476" y="2510"/>
                </a:lnTo>
                <a:lnTo>
                  <a:pt x="3475" y="2510"/>
                </a:lnTo>
                <a:lnTo>
                  <a:pt x="3473" y="2513"/>
                </a:lnTo>
                <a:lnTo>
                  <a:pt x="3470" y="2515"/>
                </a:lnTo>
                <a:lnTo>
                  <a:pt x="3467" y="2515"/>
                </a:lnTo>
                <a:lnTo>
                  <a:pt x="3466" y="2516"/>
                </a:lnTo>
                <a:lnTo>
                  <a:pt x="3463" y="2516"/>
                </a:lnTo>
                <a:lnTo>
                  <a:pt x="3460" y="2518"/>
                </a:lnTo>
                <a:lnTo>
                  <a:pt x="3458" y="2516"/>
                </a:lnTo>
                <a:lnTo>
                  <a:pt x="3455" y="2516"/>
                </a:lnTo>
                <a:lnTo>
                  <a:pt x="3452" y="2516"/>
                </a:lnTo>
                <a:lnTo>
                  <a:pt x="3449" y="2515"/>
                </a:lnTo>
                <a:lnTo>
                  <a:pt x="3448" y="2518"/>
                </a:lnTo>
                <a:lnTo>
                  <a:pt x="3446" y="2516"/>
                </a:lnTo>
                <a:lnTo>
                  <a:pt x="3442" y="2513"/>
                </a:lnTo>
                <a:lnTo>
                  <a:pt x="3440" y="2513"/>
                </a:lnTo>
                <a:lnTo>
                  <a:pt x="3437" y="2513"/>
                </a:lnTo>
                <a:lnTo>
                  <a:pt x="3436" y="2513"/>
                </a:lnTo>
                <a:lnTo>
                  <a:pt x="3433" y="2515"/>
                </a:lnTo>
                <a:lnTo>
                  <a:pt x="3431" y="2515"/>
                </a:lnTo>
                <a:lnTo>
                  <a:pt x="3422" y="2515"/>
                </a:lnTo>
                <a:lnTo>
                  <a:pt x="3419" y="2518"/>
                </a:lnTo>
                <a:lnTo>
                  <a:pt x="3416" y="2516"/>
                </a:lnTo>
                <a:lnTo>
                  <a:pt x="3414" y="2516"/>
                </a:lnTo>
                <a:lnTo>
                  <a:pt x="3413" y="2518"/>
                </a:lnTo>
                <a:lnTo>
                  <a:pt x="3410" y="2519"/>
                </a:lnTo>
                <a:lnTo>
                  <a:pt x="3404" y="2519"/>
                </a:lnTo>
                <a:lnTo>
                  <a:pt x="3401" y="2519"/>
                </a:lnTo>
                <a:lnTo>
                  <a:pt x="3398" y="2518"/>
                </a:lnTo>
                <a:lnTo>
                  <a:pt x="3395" y="2518"/>
                </a:lnTo>
                <a:lnTo>
                  <a:pt x="3393" y="2518"/>
                </a:lnTo>
                <a:lnTo>
                  <a:pt x="3390" y="2518"/>
                </a:lnTo>
                <a:lnTo>
                  <a:pt x="3390" y="2516"/>
                </a:lnTo>
                <a:lnTo>
                  <a:pt x="3387" y="2516"/>
                </a:lnTo>
                <a:lnTo>
                  <a:pt x="3384" y="2516"/>
                </a:lnTo>
                <a:lnTo>
                  <a:pt x="3383" y="2515"/>
                </a:lnTo>
                <a:lnTo>
                  <a:pt x="3375" y="2513"/>
                </a:lnTo>
                <a:lnTo>
                  <a:pt x="3372" y="2513"/>
                </a:lnTo>
                <a:lnTo>
                  <a:pt x="3368" y="2510"/>
                </a:lnTo>
                <a:lnTo>
                  <a:pt x="3365" y="2512"/>
                </a:lnTo>
                <a:lnTo>
                  <a:pt x="3360" y="2512"/>
                </a:lnTo>
                <a:lnTo>
                  <a:pt x="3356" y="2512"/>
                </a:lnTo>
                <a:lnTo>
                  <a:pt x="3354" y="2512"/>
                </a:lnTo>
                <a:lnTo>
                  <a:pt x="3351" y="2512"/>
                </a:lnTo>
                <a:lnTo>
                  <a:pt x="3348" y="2513"/>
                </a:lnTo>
                <a:lnTo>
                  <a:pt x="3347" y="2512"/>
                </a:lnTo>
                <a:lnTo>
                  <a:pt x="3344" y="2515"/>
                </a:lnTo>
                <a:lnTo>
                  <a:pt x="3339" y="2519"/>
                </a:lnTo>
                <a:lnTo>
                  <a:pt x="3337" y="2521"/>
                </a:lnTo>
                <a:lnTo>
                  <a:pt x="3331" y="2524"/>
                </a:lnTo>
                <a:lnTo>
                  <a:pt x="3330" y="2524"/>
                </a:lnTo>
                <a:lnTo>
                  <a:pt x="3330" y="2525"/>
                </a:lnTo>
                <a:lnTo>
                  <a:pt x="3328" y="2527"/>
                </a:lnTo>
                <a:lnTo>
                  <a:pt x="3327" y="2525"/>
                </a:lnTo>
                <a:lnTo>
                  <a:pt x="3325" y="2525"/>
                </a:lnTo>
                <a:lnTo>
                  <a:pt x="3324" y="2530"/>
                </a:lnTo>
                <a:lnTo>
                  <a:pt x="3322" y="2530"/>
                </a:lnTo>
                <a:lnTo>
                  <a:pt x="3319" y="2532"/>
                </a:lnTo>
                <a:lnTo>
                  <a:pt x="3319" y="2535"/>
                </a:lnTo>
                <a:lnTo>
                  <a:pt x="3318" y="2538"/>
                </a:lnTo>
                <a:lnTo>
                  <a:pt x="3315" y="2539"/>
                </a:lnTo>
                <a:lnTo>
                  <a:pt x="3312" y="2544"/>
                </a:lnTo>
                <a:lnTo>
                  <a:pt x="3312" y="2547"/>
                </a:lnTo>
                <a:lnTo>
                  <a:pt x="3310" y="2550"/>
                </a:lnTo>
                <a:lnTo>
                  <a:pt x="3307" y="2554"/>
                </a:lnTo>
                <a:lnTo>
                  <a:pt x="3306" y="2554"/>
                </a:lnTo>
                <a:lnTo>
                  <a:pt x="3304" y="2557"/>
                </a:lnTo>
                <a:lnTo>
                  <a:pt x="3307" y="2560"/>
                </a:lnTo>
                <a:lnTo>
                  <a:pt x="3307" y="2562"/>
                </a:lnTo>
                <a:lnTo>
                  <a:pt x="3306" y="2565"/>
                </a:lnTo>
                <a:lnTo>
                  <a:pt x="3304" y="2566"/>
                </a:lnTo>
                <a:lnTo>
                  <a:pt x="3301" y="2571"/>
                </a:lnTo>
                <a:lnTo>
                  <a:pt x="3303" y="2572"/>
                </a:lnTo>
                <a:lnTo>
                  <a:pt x="3303" y="2575"/>
                </a:lnTo>
                <a:lnTo>
                  <a:pt x="3303" y="2577"/>
                </a:lnTo>
                <a:lnTo>
                  <a:pt x="3304" y="2578"/>
                </a:lnTo>
                <a:lnTo>
                  <a:pt x="3304" y="2582"/>
                </a:lnTo>
                <a:lnTo>
                  <a:pt x="3304" y="2583"/>
                </a:lnTo>
                <a:lnTo>
                  <a:pt x="3304" y="2586"/>
                </a:lnTo>
                <a:lnTo>
                  <a:pt x="3304" y="2588"/>
                </a:lnTo>
                <a:lnTo>
                  <a:pt x="3303" y="2589"/>
                </a:lnTo>
                <a:lnTo>
                  <a:pt x="3304" y="2591"/>
                </a:lnTo>
                <a:lnTo>
                  <a:pt x="3304" y="2594"/>
                </a:lnTo>
                <a:lnTo>
                  <a:pt x="3303" y="2595"/>
                </a:lnTo>
                <a:lnTo>
                  <a:pt x="3304" y="2601"/>
                </a:lnTo>
                <a:lnTo>
                  <a:pt x="3303" y="2601"/>
                </a:lnTo>
                <a:lnTo>
                  <a:pt x="3300" y="2601"/>
                </a:lnTo>
                <a:lnTo>
                  <a:pt x="3295" y="2603"/>
                </a:lnTo>
                <a:lnTo>
                  <a:pt x="3291" y="2603"/>
                </a:lnTo>
                <a:lnTo>
                  <a:pt x="3282" y="2604"/>
                </a:lnTo>
                <a:lnTo>
                  <a:pt x="3279" y="2604"/>
                </a:lnTo>
                <a:lnTo>
                  <a:pt x="3277" y="2604"/>
                </a:lnTo>
                <a:lnTo>
                  <a:pt x="3274" y="2603"/>
                </a:lnTo>
                <a:lnTo>
                  <a:pt x="3271" y="2603"/>
                </a:lnTo>
                <a:lnTo>
                  <a:pt x="3270" y="2601"/>
                </a:lnTo>
                <a:lnTo>
                  <a:pt x="3268" y="2600"/>
                </a:lnTo>
                <a:lnTo>
                  <a:pt x="3265" y="2595"/>
                </a:lnTo>
                <a:lnTo>
                  <a:pt x="3262" y="2594"/>
                </a:lnTo>
                <a:lnTo>
                  <a:pt x="3259" y="2594"/>
                </a:lnTo>
                <a:lnTo>
                  <a:pt x="3258" y="2594"/>
                </a:lnTo>
                <a:lnTo>
                  <a:pt x="3255" y="2594"/>
                </a:lnTo>
                <a:lnTo>
                  <a:pt x="3253" y="2594"/>
                </a:lnTo>
                <a:lnTo>
                  <a:pt x="3247" y="2592"/>
                </a:lnTo>
                <a:lnTo>
                  <a:pt x="3245" y="2592"/>
                </a:lnTo>
                <a:lnTo>
                  <a:pt x="3244" y="2591"/>
                </a:lnTo>
                <a:lnTo>
                  <a:pt x="3241" y="2588"/>
                </a:lnTo>
                <a:lnTo>
                  <a:pt x="3239" y="2586"/>
                </a:lnTo>
                <a:lnTo>
                  <a:pt x="3236" y="2585"/>
                </a:lnTo>
                <a:lnTo>
                  <a:pt x="3233" y="2585"/>
                </a:lnTo>
                <a:lnTo>
                  <a:pt x="3230" y="2582"/>
                </a:lnTo>
                <a:lnTo>
                  <a:pt x="3229" y="2582"/>
                </a:lnTo>
                <a:lnTo>
                  <a:pt x="3227" y="2582"/>
                </a:lnTo>
                <a:lnTo>
                  <a:pt x="3226" y="2582"/>
                </a:lnTo>
                <a:lnTo>
                  <a:pt x="3223" y="2580"/>
                </a:lnTo>
                <a:lnTo>
                  <a:pt x="3218" y="2580"/>
                </a:lnTo>
                <a:lnTo>
                  <a:pt x="3215" y="2582"/>
                </a:lnTo>
                <a:lnTo>
                  <a:pt x="3211" y="2582"/>
                </a:lnTo>
                <a:lnTo>
                  <a:pt x="3209" y="2582"/>
                </a:lnTo>
                <a:lnTo>
                  <a:pt x="3205" y="2577"/>
                </a:lnTo>
                <a:lnTo>
                  <a:pt x="3202" y="2575"/>
                </a:lnTo>
                <a:lnTo>
                  <a:pt x="3199" y="2575"/>
                </a:lnTo>
                <a:lnTo>
                  <a:pt x="3196" y="2575"/>
                </a:lnTo>
                <a:lnTo>
                  <a:pt x="3191" y="2577"/>
                </a:lnTo>
                <a:lnTo>
                  <a:pt x="3190" y="2578"/>
                </a:lnTo>
                <a:lnTo>
                  <a:pt x="3182" y="2582"/>
                </a:lnTo>
                <a:lnTo>
                  <a:pt x="3181" y="2582"/>
                </a:lnTo>
                <a:lnTo>
                  <a:pt x="3179" y="2582"/>
                </a:lnTo>
                <a:lnTo>
                  <a:pt x="3178" y="2582"/>
                </a:lnTo>
                <a:lnTo>
                  <a:pt x="3176" y="2582"/>
                </a:lnTo>
                <a:lnTo>
                  <a:pt x="3173" y="2583"/>
                </a:lnTo>
                <a:lnTo>
                  <a:pt x="3172" y="2583"/>
                </a:lnTo>
                <a:lnTo>
                  <a:pt x="3170" y="2582"/>
                </a:lnTo>
                <a:lnTo>
                  <a:pt x="3170" y="2580"/>
                </a:lnTo>
                <a:lnTo>
                  <a:pt x="3169" y="2577"/>
                </a:lnTo>
                <a:lnTo>
                  <a:pt x="3167" y="2575"/>
                </a:lnTo>
                <a:lnTo>
                  <a:pt x="3164" y="2574"/>
                </a:lnTo>
                <a:lnTo>
                  <a:pt x="3163" y="2574"/>
                </a:lnTo>
                <a:lnTo>
                  <a:pt x="3160" y="2574"/>
                </a:lnTo>
                <a:lnTo>
                  <a:pt x="3153" y="2575"/>
                </a:lnTo>
                <a:lnTo>
                  <a:pt x="3150" y="2572"/>
                </a:lnTo>
                <a:lnTo>
                  <a:pt x="3150" y="2571"/>
                </a:lnTo>
                <a:lnTo>
                  <a:pt x="3149" y="2569"/>
                </a:lnTo>
                <a:lnTo>
                  <a:pt x="3147" y="2568"/>
                </a:lnTo>
                <a:lnTo>
                  <a:pt x="3146" y="2568"/>
                </a:lnTo>
                <a:lnTo>
                  <a:pt x="3143" y="2569"/>
                </a:lnTo>
                <a:lnTo>
                  <a:pt x="3140" y="2572"/>
                </a:lnTo>
                <a:lnTo>
                  <a:pt x="3135" y="2575"/>
                </a:lnTo>
                <a:lnTo>
                  <a:pt x="3132" y="2578"/>
                </a:lnTo>
                <a:lnTo>
                  <a:pt x="3131" y="2577"/>
                </a:lnTo>
                <a:lnTo>
                  <a:pt x="3126" y="2575"/>
                </a:lnTo>
                <a:lnTo>
                  <a:pt x="3123" y="2574"/>
                </a:lnTo>
                <a:lnTo>
                  <a:pt x="3117" y="2575"/>
                </a:lnTo>
                <a:lnTo>
                  <a:pt x="3116" y="2577"/>
                </a:lnTo>
                <a:lnTo>
                  <a:pt x="3113" y="2578"/>
                </a:lnTo>
                <a:lnTo>
                  <a:pt x="3111" y="2578"/>
                </a:lnTo>
                <a:lnTo>
                  <a:pt x="3110" y="2578"/>
                </a:lnTo>
                <a:lnTo>
                  <a:pt x="3108" y="2577"/>
                </a:lnTo>
                <a:lnTo>
                  <a:pt x="3107" y="2572"/>
                </a:lnTo>
                <a:lnTo>
                  <a:pt x="3107" y="2569"/>
                </a:lnTo>
                <a:lnTo>
                  <a:pt x="3105" y="2566"/>
                </a:lnTo>
                <a:lnTo>
                  <a:pt x="3104" y="2565"/>
                </a:lnTo>
                <a:lnTo>
                  <a:pt x="3101" y="2562"/>
                </a:lnTo>
                <a:lnTo>
                  <a:pt x="3099" y="2562"/>
                </a:lnTo>
                <a:lnTo>
                  <a:pt x="3098" y="2560"/>
                </a:lnTo>
                <a:lnTo>
                  <a:pt x="3095" y="2560"/>
                </a:lnTo>
                <a:lnTo>
                  <a:pt x="3087" y="2560"/>
                </a:lnTo>
                <a:lnTo>
                  <a:pt x="3081" y="2559"/>
                </a:lnTo>
                <a:lnTo>
                  <a:pt x="3080" y="2559"/>
                </a:lnTo>
                <a:lnTo>
                  <a:pt x="3075" y="2557"/>
                </a:lnTo>
                <a:lnTo>
                  <a:pt x="3072" y="2554"/>
                </a:lnTo>
                <a:lnTo>
                  <a:pt x="3069" y="2553"/>
                </a:lnTo>
                <a:lnTo>
                  <a:pt x="3069" y="2551"/>
                </a:lnTo>
                <a:lnTo>
                  <a:pt x="3068" y="2547"/>
                </a:lnTo>
                <a:lnTo>
                  <a:pt x="3068" y="2545"/>
                </a:lnTo>
                <a:lnTo>
                  <a:pt x="3068" y="2544"/>
                </a:lnTo>
                <a:lnTo>
                  <a:pt x="3068" y="2542"/>
                </a:lnTo>
                <a:lnTo>
                  <a:pt x="3065" y="2539"/>
                </a:lnTo>
                <a:lnTo>
                  <a:pt x="3061" y="2538"/>
                </a:lnTo>
                <a:lnTo>
                  <a:pt x="3058" y="2535"/>
                </a:lnTo>
                <a:lnTo>
                  <a:pt x="3057" y="2532"/>
                </a:lnTo>
                <a:lnTo>
                  <a:pt x="3055" y="2532"/>
                </a:lnTo>
                <a:lnTo>
                  <a:pt x="3054" y="2530"/>
                </a:lnTo>
                <a:lnTo>
                  <a:pt x="3051" y="2529"/>
                </a:lnTo>
                <a:lnTo>
                  <a:pt x="3048" y="2529"/>
                </a:lnTo>
                <a:lnTo>
                  <a:pt x="3046" y="2530"/>
                </a:lnTo>
                <a:lnTo>
                  <a:pt x="3045" y="2533"/>
                </a:lnTo>
                <a:lnTo>
                  <a:pt x="3042" y="2536"/>
                </a:lnTo>
                <a:lnTo>
                  <a:pt x="3040" y="2541"/>
                </a:lnTo>
                <a:lnTo>
                  <a:pt x="3039" y="2542"/>
                </a:lnTo>
                <a:lnTo>
                  <a:pt x="3036" y="2545"/>
                </a:lnTo>
                <a:lnTo>
                  <a:pt x="3034" y="2544"/>
                </a:lnTo>
                <a:lnTo>
                  <a:pt x="3033" y="2542"/>
                </a:lnTo>
                <a:lnTo>
                  <a:pt x="3031" y="2541"/>
                </a:lnTo>
                <a:lnTo>
                  <a:pt x="3030" y="2541"/>
                </a:lnTo>
                <a:lnTo>
                  <a:pt x="3027" y="2541"/>
                </a:lnTo>
                <a:lnTo>
                  <a:pt x="3024" y="2541"/>
                </a:lnTo>
                <a:lnTo>
                  <a:pt x="3021" y="2539"/>
                </a:lnTo>
                <a:lnTo>
                  <a:pt x="3018" y="2539"/>
                </a:lnTo>
                <a:lnTo>
                  <a:pt x="3015" y="2541"/>
                </a:lnTo>
                <a:lnTo>
                  <a:pt x="3010" y="2541"/>
                </a:lnTo>
                <a:lnTo>
                  <a:pt x="3006" y="2542"/>
                </a:lnTo>
                <a:lnTo>
                  <a:pt x="3004" y="2542"/>
                </a:lnTo>
                <a:lnTo>
                  <a:pt x="3001" y="2541"/>
                </a:lnTo>
                <a:lnTo>
                  <a:pt x="2998" y="2541"/>
                </a:lnTo>
                <a:lnTo>
                  <a:pt x="2994" y="2539"/>
                </a:lnTo>
                <a:lnTo>
                  <a:pt x="2989" y="2539"/>
                </a:lnTo>
                <a:lnTo>
                  <a:pt x="2986" y="2536"/>
                </a:lnTo>
                <a:lnTo>
                  <a:pt x="2985" y="2535"/>
                </a:lnTo>
                <a:lnTo>
                  <a:pt x="2983" y="2535"/>
                </a:lnTo>
                <a:lnTo>
                  <a:pt x="2980" y="2535"/>
                </a:lnTo>
                <a:lnTo>
                  <a:pt x="2979" y="2539"/>
                </a:lnTo>
                <a:lnTo>
                  <a:pt x="2979" y="2542"/>
                </a:lnTo>
                <a:lnTo>
                  <a:pt x="2977" y="2545"/>
                </a:lnTo>
                <a:lnTo>
                  <a:pt x="2973" y="2547"/>
                </a:lnTo>
                <a:lnTo>
                  <a:pt x="2969" y="2547"/>
                </a:lnTo>
                <a:lnTo>
                  <a:pt x="2968" y="2545"/>
                </a:lnTo>
                <a:lnTo>
                  <a:pt x="2965" y="2544"/>
                </a:lnTo>
                <a:lnTo>
                  <a:pt x="2962" y="2541"/>
                </a:lnTo>
                <a:lnTo>
                  <a:pt x="2959" y="2541"/>
                </a:lnTo>
                <a:lnTo>
                  <a:pt x="2954" y="2542"/>
                </a:lnTo>
                <a:lnTo>
                  <a:pt x="2953" y="2542"/>
                </a:lnTo>
                <a:lnTo>
                  <a:pt x="2950" y="2541"/>
                </a:lnTo>
                <a:lnTo>
                  <a:pt x="2948" y="2541"/>
                </a:lnTo>
                <a:lnTo>
                  <a:pt x="2944" y="2550"/>
                </a:lnTo>
                <a:lnTo>
                  <a:pt x="2942" y="2553"/>
                </a:lnTo>
                <a:lnTo>
                  <a:pt x="2939" y="2559"/>
                </a:lnTo>
                <a:lnTo>
                  <a:pt x="2930" y="2565"/>
                </a:lnTo>
                <a:lnTo>
                  <a:pt x="2927" y="2568"/>
                </a:lnTo>
                <a:lnTo>
                  <a:pt x="2924" y="2571"/>
                </a:lnTo>
                <a:lnTo>
                  <a:pt x="2921" y="2577"/>
                </a:lnTo>
                <a:lnTo>
                  <a:pt x="2920" y="2578"/>
                </a:lnTo>
                <a:lnTo>
                  <a:pt x="2917" y="2583"/>
                </a:lnTo>
                <a:lnTo>
                  <a:pt x="2912" y="2586"/>
                </a:lnTo>
                <a:lnTo>
                  <a:pt x="2914" y="2588"/>
                </a:lnTo>
                <a:lnTo>
                  <a:pt x="2908" y="2589"/>
                </a:lnTo>
                <a:lnTo>
                  <a:pt x="2905" y="2591"/>
                </a:lnTo>
                <a:lnTo>
                  <a:pt x="2903" y="2591"/>
                </a:lnTo>
                <a:lnTo>
                  <a:pt x="2908" y="2595"/>
                </a:lnTo>
                <a:lnTo>
                  <a:pt x="2905" y="2597"/>
                </a:lnTo>
                <a:lnTo>
                  <a:pt x="2902" y="2603"/>
                </a:lnTo>
                <a:lnTo>
                  <a:pt x="2900" y="2606"/>
                </a:lnTo>
                <a:lnTo>
                  <a:pt x="2893" y="2601"/>
                </a:lnTo>
                <a:lnTo>
                  <a:pt x="2890" y="2600"/>
                </a:lnTo>
                <a:lnTo>
                  <a:pt x="2887" y="2604"/>
                </a:lnTo>
                <a:lnTo>
                  <a:pt x="2882" y="2603"/>
                </a:lnTo>
                <a:lnTo>
                  <a:pt x="2879" y="2603"/>
                </a:lnTo>
                <a:lnTo>
                  <a:pt x="2876" y="2601"/>
                </a:lnTo>
                <a:lnTo>
                  <a:pt x="2867" y="2601"/>
                </a:lnTo>
                <a:lnTo>
                  <a:pt x="2862" y="2601"/>
                </a:lnTo>
                <a:lnTo>
                  <a:pt x="2864" y="2604"/>
                </a:lnTo>
                <a:lnTo>
                  <a:pt x="2867" y="2613"/>
                </a:lnTo>
                <a:lnTo>
                  <a:pt x="2799" y="2663"/>
                </a:lnTo>
                <a:lnTo>
                  <a:pt x="2792" y="2669"/>
                </a:lnTo>
                <a:lnTo>
                  <a:pt x="2789" y="2669"/>
                </a:lnTo>
                <a:lnTo>
                  <a:pt x="2790" y="2669"/>
                </a:lnTo>
                <a:lnTo>
                  <a:pt x="2789" y="2669"/>
                </a:lnTo>
                <a:lnTo>
                  <a:pt x="2784" y="2674"/>
                </a:lnTo>
                <a:lnTo>
                  <a:pt x="2779" y="2668"/>
                </a:lnTo>
                <a:lnTo>
                  <a:pt x="2770" y="2675"/>
                </a:lnTo>
                <a:lnTo>
                  <a:pt x="2749" y="2672"/>
                </a:lnTo>
                <a:lnTo>
                  <a:pt x="2749" y="2678"/>
                </a:lnTo>
                <a:lnTo>
                  <a:pt x="2737" y="2684"/>
                </a:lnTo>
                <a:lnTo>
                  <a:pt x="2681" y="2709"/>
                </a:lnTo>
                <a:lnTo>
                  <a:pt x="2672" y="2712"/>
                </a:lnTo>
                <a:lnTo>
                  <a:pt x="2669" y="2713"/>
                </a:lnTo>
                <a:lnTo>
                  <a:pt x="2668" y="2709"/>
                </a:lnTo>
                <a:lnTo>
                  <a:pt x="2650" y="2716"/>
                </a:lnTo>
                <a:lnTo>
                  <a:pt x="2651" y="2718"/>
                </a:lnTo>
                <a:lnTo>
                  <a:pt x="2648" y="2719"/>
                </a:lnTo>
                <a:lnTo>
                  <a:pt x="2639" y="2721"/>
                </a:lnTo>
                <a:lnTo>
                  <a:pt x="2641" y="2725"/>
                </a:lnTo>
                <a:lnTo>
                  <a:pt x="2611" y="2739"/>
                </a:lnTo>
                <a:lnTo>
                  <a:pt x="2597" y="2712"/>
                </a:lnTo>
                <a:lnTo>
                  <a:pt x="2550" y="2739"/>
                </a:lnTo>
                <a:lnTo>
                  <a:pt x="2549" y="2739"/>
                </a:lnTo>
                <a:lnTo>
                  <a:pt x="2544" y="2733"/>
                </a:lnTo>
                <a:lnTo>
                  <a:pt x="2541" y="2734"/>
                </a:lnTo>
                <a:lnTo>
                  <a:pt x="2537" y="2727"/>
                </a:lnTo>
                <a:lnTo>
                  <a:pt x="2534" y="2730"/>
                </a:lnTo>
                <a:lnTo>
                  <a:pt x="2517" y="2734"/>
                </a:lnTo>
                <a:lnTo>
                  <a:pt x="2511" y="2736"/>
                </a:lnTo>
                <a:lnTo>
                  <a:pt x="2513" y="2739"/>
                </a:lnTo>
                <a:lnTo>
                  <a:pt x="2514" y="2742"/>
                </a:lnTo>
                <a:lnTo>
                  <a:pt x="2503" y="2748"/>
                </a:lnTo>
                <a:lnTo>
                  <a:pt x="2500" y="2750"/>
                </a:lnTo>
                <a:lnTo>
                  <a:pt x="2482" y="276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2214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027-B5E4-B378-68A1-D5FE0F1FA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EE630-D584-B041-72B3-295EB876E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Geneva (Genève) – Canton of Geneva</a:t>
            </a:r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EE2445D9-2893-2815-BB9A-2FD1FDD2896D}"/>
              </a:ext>
            </a:extLst>
          </p:cNvPr>
          <p:cNvSpPr>
            <a:spLocks/>
          </p:cNvSpPr>
          <p:nvPr/>
        </p:nvSpPr>
        <p:spPr bwMode="auto">
          <a:xfrm>
            <a:off x="971600" y="1203598"/>
            <a:ext cx="2956430" cy="3544569"/>
          </a:xfrm>
          <a:custGeom>
            <a:avLst/>
            <a:gdLst>
              <a:gd name="T0" fmla="*/ 470 w 3006"/>
              <a:gd name="T1" fmla="*/ 534 h 3604"/>
              <a:gd name="T2" fmla="*/ 535 w 3006"/>
              <a:gd name="T3" fmla="*/ 362 h 3604"/>
              <a:gd name="T4" fmla="*/ 715 w 3006"/>
              <a:gd name="T5" fmla="*/ 327 h 3604"/>
              <a:gd name="T6" fmla="*/ 849 w 3006"/>
              <a:gd name="T7" fmla="*/ 227 h 3604"/>
              <a:gd name="T8" fmla="*/ 939 w 3006"/>
              <a:gd name="T9" fmla="*/ 118 h 3604"/>
              <a:gd name="T10" fmla="*/ 1066 w 3006"/>
              <a:gd name="T11" fmla="*/ 10 h 3604"/>
              <a:gd name="T12" fmla="*/ 1141 w 3006"/>
              <a:gd name="T13" fmla="*/ 82 h 3604"/>
              <a:gd name="T14" fmla="*/ 1244 w 3006"/>
              <a:gd name="T15" fmla="*/ 163 h 3604"/>
              <a:gd name="T16" fmla="*/ 1309 w 3006"/>
              <a:gd name="T17" fmla="*/ 254 h 3604"/>
              <a:gd name="T18" fmla="*/ 1334 w 3006"/>
              <a:gd name="T19" fmla="*/ 212 h 3604"/>
              <a:gd name="T20" fmla="*/ 1434 w 3006"/>
              <a:gd name="T21" fmla="*/ 147 h 3604"/>
              <a:gd name="T22" fmla="*/ 1586 w 3006"/>
              <a:gd name="T23" fmla="*/ 150 h 3604"/>
              <a:gd name="T24" fmla="*/ 1754 w 3006"/>
              <a:gd name="T25" fmla="*/ 256 h 3604"/>
              <a:gd name="T26" fmla="*/ 2861 w 3006"/>
              <a:gd name="T27" fmla="*/ 1375 h 3604"/>
              <a:gd name="T28" fmla="*/ 2781 w 3006"/>
              <a:gd name="T29" fmla="*/ 1635 h 3604"/>
              <a:gd name="T30" fmla="*/ 2932 w 3006"/>
              <a:gd name="T31" fmla="*/ 1697 h 3604"/>
              <a:gd name="T32" fmla="*/ 2920 w 3006"/>
              <a:gd name="T33" fmla="*/ 1849 h 3604"/>
              <a:gd name="T34" fmla="*/ 2906 w 3006"/>
              <a:gd name="T35" fmla="*/ 1979 h 3604"/>
              <a:gd name="T36" fmla="*/ 2945 w 3006"/>
              <a:gd name="T37" fmla="*/ 2199 h 3604"/>
              <a:gd name="T38" fmla="*/ 2782 w 3006"/>
              <a:gd name="T39" fmla="*/ 2506 h 3604"/>
              <a:gd name="T40" fmla="*/ 2844 w 3006"/>
              <a:gd name="T41" fmla="*/ 2553 h 3604"/>
              <a:gd name="T42" fmla="*/ 2612 w 3006"/>
              <a:gd name="T43" fmla="*/ 2798 h 3604"/>
              <a:gd name="T44" fmla="*/ 2607 w 3006"/>
              <a:gd name="T45" fmla="*/ 2870 h 3604"/>
              <a:gd name="T46" fmla="*/ 2455 w 3006"/>
              <a:gd name="T47" fmla="*/ 2924 h 3604"/>
              <a:gd name="T48" fmla="*/ 2366 w 3006"/>
              <a:gd name="T49" fmla="*/ 3068 h 3604"/>
              <a:gd name="T50" fmla="*/ 2235 w 3006"/>
              <a:gd name="T51" fmla="*/ 3513 h 3604"/>
              <a:gd name="T52" fmla="*/ 2089 w 3006"/>
              <a:gd name="T53" fmla="*/ 3601 h 3604"/>
              <a:gd name="T54" fmla="*/ 1994 w 3006"/>
              <a:gd name="T55" fmla="*/ 3525 h 3604"/>
              <a:gd name="T56" fmla="*/ 2001 w 3006"/>
              <a:gd name="T57" fmla="*/ 3107 h 3604"/>
              <a:gd name="T58" fmla="*/ 1749 w 3006"/>
              <a:gd name="T59" fmla="*/ 3000 h 3604"/>
              <a:gd name="T60" fmla="*/ 1470 w 3006"/>
              <a:gd name="T61" fmla="*/ 2959 h 3604"/>
              <a:gd name="T62" fmla="*/ 1324 w 3006"/>
              <a:gd name="T63" fmla="*/ 2863 h 3604"/>
              <a:gd name="T64" fmla="*/ 1253 w 3006"/>
              <a:gd name="T65" fmla="*/ 2857 h 3604"/>
              <a:gd name="T66" fmla="*/ 1169 w 3006"/>
              <a:gd name="T67" fmla="*/ 2798 h 3604"/>
              <a:gd name="T68" fmla="*/ 1111 w 3006"/>
              <a:gd name="T69" fmla="*/ 2727 h 3604"/>
              <a:gd name="T70" fmla="*/ 1037 w 3006"/>
              <a:gd name="T71" fmla="*/ 2779 h 3604"/>
              <a:gd name="T72" fmla="*/ 905 w 3006"/>
              <a:gd name="T73" fmla="*/ 2856 h 3604"/>
              <a:gd name="T74" fmla="*/ 831 w 3006"/>
              <a:gd name="T75" fmla="*/ 2912 h 3604"/>
              <a:gd name="T76" fmla="*/ 781 w 3006"/>
              <a:gd name="T77" fmla="*/ 2916 h 3604"/>
              <a:gd name="T78" fmla="*/ 784 w 3006"/>
              <a:gd name="T79" fmla="*/ 2851 h 3604"/>
              <a:gd name="T80" fmla="*/ 792 w 3006"/>
              <a:gd name="T81" fmla="*/ 2726 h 3604"/>
              <a:gd name="T82" fmla="*/ 787 w 3006"/>
              <a:gd name="T83" fmla="*/ 2459 h 3604"/>
              <a:gd name="T84" fmla="*/ 767 w 3006"/>
              <a:gd name="T85" fmla="*/ 2300 h 3604"/>
              <a:gd name="T86" fmla="*/ 718 w 3006"/>
              <a:gd name="T87" fmla="*/ 2318 h 3604"/>
              <a:gd name="T88" fmla="*/ 684 w 3006"/>
              <a:gd name="T89" fmla="*/ 2340 h 3604"/>
              <a:gd name="T90" fmla="*/ 654 w 3006"/>
              <a:gd name="T91" fmla="*/ 2358 h 3604"/>
              <a:gd name="T92" fmla="*/ 594 w 3006"/>
              <a:gd name="T93" fmla="*/ 2382 h 3604"/>
              <a:gd name="T94" fmla="*/ 506 w 3006"/>
              <a:gd name="T95" fmla="*/ 2361 h 3604"/>
              <a:gd name="T96" fmla="*/ 350 w 3006"/>
              <a:gd name="T97" fmla="*/ 2283 h 3604"/>
              <a:gd name="T98" fmla="*/ 84 w 3006"/>
              <a:gd name="T99" fmla="*/ 2308 h 3604"/>
              <a:gd name="T100" fmla="*/ 66 w 3006"/>
              <a:gd name="T101" fmla="*/ 2297 h 3604"/>
              <a:gd name="T102" fmla="*/ 40 w 3006"/>
              <a:gd name="T103" fmla="*/ 2097 h 3604"/>
              <a:gd name="T104" fmla="*/ 19 w 3006"/>
              <a:gd name="T105" fmla="*/ 1935 h 3604"/>
              <a:gd name="T106" fmla="*/ 1 w 3006"/>
              <a:gd name="T107" fmla="*/ 1714 h 3604"/>
              <a:gd name="T108" fmla="*/ 63 w 3006"/>
              <a:gd name="T109" fmla="*/ 1613 h 3604"/>
              <a:gd name="T110" fmla="*/ 158 w 3006"/>
              <a:gd name="T111" fmla="*/ 1455 h 3604"/>
              <a:gd name="T112" fmla="*/ 211 w 3006"/>
              <a:gd name="T113" fmla="*/ 1390 h 3604"/>
              <a:gd name="T114" fmla="*/ 226 w 3006"/>
              <a:gd name="T115" fmla="*/ 1339 h 3604"/>
              <a:gd name="T116" fmla="*/ 386 w 3006"/>
              <a:gd name="T117" fmla="*/ 1040 h 3604"/>
              <a:gd name="T118" fmla="*/ 312 w 3006"/>
              <a:gd name="T119" fmla="*/ 958 h 3604"/>
              <a:gd name="T120" fmla="*/ 209 w 3006"/>
              <a:gd name="T121" fmla="*/ 796 h 3604"/>
              <a:gd name="T122" fmla="*/ 326 w 3006"/>
              <a:gd name="T123" fmla="*/ 657 h 3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06" h="3604">
                <a:moveTo>
                  <a:pt x="347" y="639"/>
                </a:moveTo>
                <a:lnTo>
                  <a:pt x="359" y="648"/>
                </a:lnTo>
                <a:lnTo>
                  <a:pt x="363" y="642"/>
                </a:lnTo>
                <a:lnTo>
                  <a:pt x="363" y="636"/>
                </a:lnTo>
                <a:lnTo>
                  <a:pt x="363" y="634"/>
                </a:lnTo>
                <a:lnTo>
                  <a:pt x="365" y="633"/>
                </a:lnTo>
                <a:lnTo>
                  <a:pt x="399" y="601"/>
                </a:lnTo>
                <a:lnTo>
                  <a:pt x="398" y="601"/>
                </a:lnTo>
                <a:lnTo>
                  <a:pt x="461" y="545"/>
                </a:lnTo>
                <a:lnTo>
                  <a:pt x="470" y="534"/>
                </a:lnTo>
                <a:lnTo>
                  <a:pt x="549" y="459"/>
                </a:lnTo>
                <a:lnTo>
                  <a:pt x="564" y="438"/>
                </a:lnTo>
                <a:lnTo>
                  <a:pt x="546" y="415"/>
                </a:lnTo>
                <a:lnTo>
                  <a:pt x="528" y="392"/>
                </a:lnTo>
                <a:lnTo>
                  <a:pt x="526" y="388"/>
                </a:lnTo>
                <a:lnTo>
                  <a:pt x="525" y="385"/>
                </a:lnTo>
                <a:lnTo>
                  <a:pt x="525" y="383"/>
                </a:lnTo>
                <a:lnTo>
                  <a:pt x="526" y="378"/>
                </a:lnTo>
                <a:lnTo>
                  <a:pt x="526" y="375"/>
                </a:lnTo>
                <a:lnTo>
                  <a:pt x="535" y="362"/>
                </a:lnTo>
                <a:lnTo>
                  <a:pt x="556" y="335"/>
                </a:lnTo>
                <a:lnTo>
                  <a:pt x="561" y="332"/>
                </a:lnTo>
                <a:lnTo>
                  <a:pt x="565" y="333"/>
                </a:lnTo>
                <a:lnTo>
                  <a:pt x="609" y="371"/>
                </a:lnTo>
                <a:lnTo>
                  <a:pt x="618" y="377"/>
                </a:lnTo>
                <a:lnTo>
                  <a:pt x="632" y="385"/>
                </a:lnTo>
                <a:lnTo>
                  <a:pt x="662" y="401"/>
                </a:lnTo>
                <a:lnTo>
                  <a:pt x="665" y="397"/>
                </a:lnTo>
                <a:lnTo>
                  <a:pt x="718" y="329"/>
                </a:lnTo>
                <a:lnTo>
                  <a:pt x="715" y="327"/>
                </a:lnTo>
                <a:lnTo>
                  <a:pt x="722" y="310"/>
                </a:lnTo>
                <a:lnTo>
                  <a:pt x="736" y="295"/>
                </a:lnTo>
                <a:lnTo>
                  <a:pt x="754" y="312"/>
                </a:lnTo>
                <a:lnTo>
                  <a:pt x="792" y="266"/>
                </a:lnTo>
                <a:lnTo>
                  <a:pt x="823" y="297"/>
                </a:lnTo>
                <a:lnTo>
                  <a:pt x="865" y="256"/>
                </a:lnTo>
                <a:lnTo>
                  <a:pt x="871" y="251"/>
                </a:lnTo>
                <a:lnTo>
                  <a:pt x="852" y="232"/>
                </a:lnTo>
                <a:lnTo>
                  <a:pt x="850" y="230"/>
                </a:lnTo>
                <a:lnTo>
                  <a:pt x="849" y="227"/>
                </a:lnTo>
                <a:lnTo>
                  <a:pt x="849" y="224"/>
                </a:lnTo>
                <a:lnTo>
                  <a:pt x="849" y="221"/>
                </a:lnTo>
                <a:lnTo>
                  <a:pt x="850" y="218"/>
                </a:lnTo>
                <a:lnTo>
                  <a:pt x="871" y="197"/>
                </a:lnTo>
                <a:lnTo>
                  <a:pt x="893" y="176"/>
                </a:lnTo>
                <a:lnTo>
                  <a:pt x="915" y="154"/>
                </a:lnTo>
                <a:lnTo>
                  <a:pt x="926" y="145"/>
                </a:lnTo>
                <a:lnTo>
                  <a:pt x="926" y="141"/>
                </a:lnTo>
                <a:lnTo>
                  <a:pt x="936" y="132"/>
                </a:lnTo>
                <a:lnTo>
                  <a:pt x="939" y="118"/>
                </a:lnTo>
                <a:lnTo>
                  <a:pt x="942" y="116"/>
                </a:lnTo>
                <a:lnTo>
                  <a:pt x="945" y="113"/>
                </a:lnTo>
                <a:lnTo>
                  <a:pt x="986" y="73"/>
                </a:lnTo>
                <a:lnTo>
                  <a:pt x="1004" y="56"/>
                </a:lnTo>
                <a:lnTo>
                  <a:pt x="1015" y="47"/>
                </a:lnTo>
                <a:lnTo>
                  <a:pt x="1046" y="21"/>
                </a:lnTo>
                <a:lnTo>
                  <a:pt x="1051" y="17"/>
                </a:lnTo>
                <a:lnTo>
                  <a:pt x="1055" y="15"/>
                </a:lnTo>
                <a:lnTo>
                  <a:pt x="1058" y="12"/>
                </a:lnTo>
                <a:lnTo>
                  <a:pt x="1066" y="10"/>
                </a:lnTo>
                <a:lnTo>
                  <a:pt x="1068" y="9"/>
                </a:lnTo>
                <a:lnTo>
                  <a:pt x="1069" y="7"/>
                </a:lnTo>
                <a:lnTo>
                  <a:pt x="1069" y="4"/>
                </a:lnTo>
                <a:lnTo>
                  <a:pt x="1075" y="0"/>
                </a:lnTo>
                <a:lnTo>
                  <a:pt x="1108" y="47"/>
                </a:lnTo>
                <a:lnTo>
                  <a:pt x="1120" y="62"/>
                </a:lnTo>
                <a:lnTo>
                  <a:pt x="1128" y="71"/>
                </a:lnTo>
                <a:lnTo>
                  <a:pt x="1132" y="74"/>
                </a:lnTo>
                <a:lnTo>
                  <a:pt x="1137" y="79"/>
                </a:lnTo>
                <a:lnTo>
                  <a:pt x="1141" y="82"/>
                </a:lnTo>
                <a:lnTo>
                  <a:pt x="1143" y="83"/>
                </a:lnTo>
                <a:lnTo>
                  <a:pt x="1166" y="85"/>
                </a:lnTo>
                <a:lnTo>
                  <a:pt x="1194" y="86"/>
                </a:lnTo>
                <a:lnTo>
                  <a:pt x="1203" y="86"/>
                </a:lnTo>
                <a:lnTo>
                  <a:pt x="1223" y="104"/>
                </a:lnTo>
                <a:lnTo>
                  <a:pt x="1230" y="116"/>
                </a:lnTo>
                <a:lnTo>
                  <a:pt x="1235" y="123"/>
                </a:lnTo>
                <a:lnTo>
                  <a:pt x="1236" y="132"/>
                </a:lnTo>
                <a:lnTo>
                  <a:pt x="1239" y="148"/>
                </a:lnTo>
                <a:lnTo>
                  <a:pt x="1244" y="163"/>
                </a:lnTo>
                <a:lnTo>
                  <a:pt x="1246" y="163"/>
                </a:lnTo>
                <a:lnTo>
                  <a:pt x="1250" y="179"/>
                </a:lnTo>
                <a:lnTo>
                  <a:pt x="1259" y="200"/>
                </a:lnTo>
                <a:lnTo>
                  <a:pt x="1265" y="215"/>
                </a:lnTo>
                <a:lnTo>
                  <a:pt x="1271" y="229"/>
                </a:lnTo>
                <a:lnTo>
                  <a:pt x="1274" y="233"/>
                </a:lnTo>
                <a:lnTo>
                  <a:pt x="1289" y="245"/>
                </a:lnTo>
                <a:lnTo>
                  <a:pt x="1294" y="250"/>
                </a:lnTo>
                <a:lnTo>
                  <a:pt x="1307" y="253"/>
                </a:lnTo>
                <a:lnTo>
                  <a:pt x="1309" y="254"/>
                </a:lnTo>
                <a:lnTo>
                  <a:pt x="1312" y="254"/>
                </a:lnTo>
                <a:lnTo>
                  <a:pt x="1315" y="253"/>
                </a:lnTo>
                <a:lnTo>
                  <a:pt x="1316" y="253"/>
                </a:lnTo>
                <a:lnTo>
                  <a:pt x="1318" y="250"/>
                </a:lnTo>
                <a:lnTo>
                  <a:pt x="1321" y="248"/>
                </a:lnTo>
                <a:lnTo>
                  <a:pt x="1322" y="245"/>
                </a:lnTo>
                <a:lnTo>
                  <a:pt x="1325" y="239"/>
                </a:lnTo>
                <a:lnTo>
                  <a:pt x="1328" y="233"/>
                </a:lnTo>
                <a:lnTo>
                  <a:pt x="1331" y="222"/>
                </a:lnTo>
                <a:lnTo>
                  <a:pt x="1334" y="212"/>
                </a:lnTo>
                <a:lnTo>
                  <a:pt x="1336" y="201"/>
                </a:lnTo>
                <a:lnTo>
                  <a:pt x="1338" y="192"/>
                </a:lnTo>
                <a:lnTo>
                  <a:pt x="1338" y="174"/>
                </a:lnTo>
                <a:lnTo>
                  <a:pt x="1336" y="168"/>
                </a:lnTo>
                <a:lnTo>
                  <a:pt x="1336" y="156"/>
                </a:lnTo>
                <a:lnTo>
                  <a:pt x="1333" y="142"/>
                </a:lnTo>
                <a:lnTo>
                  <a:pt x="1322" y="110"/>
                </a:lnTo>
                <a:lnTo>
                  <a:pt x="1360" y="120"/>
                </a:lnTo>
                <a:lnTo>
                  <a:pt x="1401" y="133"/>
                </a:lnTo>
                <a:lnTo>
                  <a:pt x="1434" y="147"/>
                </a:lnTo>
                <a:lnTo>
                  <a:pt x="1520" y="179"/>
                </a:lnTo>
                <a:lnTo>
                  <a:pt x="1525" y="160"/>
                </a:lnTo>
                <a:lnTo>
                  <a:pt x="1547" y="91"/>
                </a:lnTo>
                <a:lnTo>
                  <a:pt x="1549" y="98"/>
                </a:lnTo>
                <a:lnTo>
                  <a:pt x="1556" y="123"/>
                </a:lnTo>
                <a:lnTo>
                  <a:pt x="1558" y="124"/>
                </a:lnTo>
                <a:lnTo>
                  <a:pt x="1559" y="127"/>
                </a:lnTo>
                <a:lnTo>
                  <a:pt x="1567" y="132"/>
                </a:lnTo>
                <a:lnTo>
                  <a:pt x="1576" y="141"/>
                </a:lnTo>
                <a:lnTo>
                  <a:pt x="1586" y="150"/>
                </a:lnTo>
                <a:lnTo>
                  <a:pt x="1597" y="160"/>
                </a:lnTo>
                <a:lnTo>
                  <a:pt x="1647" y="206"/>
                </a:lnTo>
                <a:lnTo>
                  <a:pt x="1657" y="219"/>
                </a:lnTo>
                <a:lnTo>
                  <a:pt x="1657" y="210"/>
                </a:lnTo>
                <a:lnTo>
                  <a:pt x="1663" y="215"/>
                </a:lnTo>
                <a:lnTo>
                  <a:pt x="1672" y="221"/>
                </a:lnTo>
                <a:lnTo>
                  <a:pt x="1681" y="229"/>
                </a:lnTo>
                <a:lnTo>
                  <a:pt x="1699" y="242"/>
                </a:lnTo>
                <a:lnTo>
                  <a:pt x="1719" y="248"/>
                </a:lnTo>
                <a:lnTo>
                  <a:pt x="1754" y="256"/>
                </a:lnTo>
                <a:lnTo>
                  <a:pt x="1781" y="265"/>
                </a:lnTo>
                <a:lnTo>
                  <a:pt x="1799" y="271"/>
                </a:lnTo>
                <a:lnTo>
                  <a:pt x="1797" y="283"/>
                </a:lnTo>
                <a:lnTo>
                  <a:pt x="1822" y="292"/>
                </a:lnTo>
                <a:lnTo>
                  <a:pt x="2607" y="518"/>
                </a:lnTo>
                <a:lnTo>
                  <a:pt x="2570" y="650"/>
                </a:lnTo>
                <a:lnTo>
                  <a:pt x="2417" y="1034"/>
                </a:lnTo>
                <a:lnTo>
                  <a:pt x="2377" y="1127"/>
                </a:lnTo>
                <a:lnTo>
                  <a:pt x="2853" y="1355"/>
                </a:lnTo>
                <a:lnTo>
                  <a:pt x="2861" y="1375"/>
                </a:lnTo>
                <a:lnTo>
                  <a:pt x="2838" y="1389"/>
                </a:lnTo>
                <a:lnTo>
                  <a:pt x="2806" y="1410"/>
                </a:lnTo>
                <a:lnTo>
                  <a:pt x="2880" y="1488"/>
                </a:lnTo>
                <a:lnTo>
                  <a:pt x="2879" y="1490"/>
                </a:lnTo>
                <a:lnTo>
                  <a:pt x="2876" y="1490"/>
                </a:lnTo>
                <a:lnTo>
                  <a:pt x="2892" y="1507"/>
                </a:lnTo>
                <a:lnTo>
                  <a:pt x="2840" y="1557"/>
                </a:lnTo>
                <a:lnTo>
                  <a:pt x="2846" y="1563"/>
                </a:lnTo>
                <a:lnTo>
                  <a:pt x="2828" y="1579"/>
                </a:lnTo>
                <a:lnTo>
                  <a:pt x="2781" y="1635"/>
                </a:lnTo>
                <a:lnTo>
                  <a:pt x="2773" y="1697"/>
                </a:lnTo>
                <a:lnTo>
                  <a:pt x="2775" y="1700"/>
                </a:lnTo>
                <a:lnTo>
                  <a:pt x="2787" y="1716"/>
                </a:lnTo>
                <a:lnTo>
                  <a:pt x="2803" y="1735"/>
                </a:lnTo>
                <a:lnTo>
                  <a:pt x="2808" y="1741"/>
                </a:lnTo>
                <a:lnTo>
                  <a:pt x="2811" y="1747"/>
                </a:lnTo>
                <a:lnTo>
                  <a:pt x="2813" y="1747"/>
                </a:lnTo>
                <a:lnTo>
                  <a:pt x="2814" y="1747"/>
                </a:lnTo>
                <a:lnTo>
                  <a:pt x="2817" y="1752"/>
                </a:lnTo>
                <a:lnTo>
                  <a:pt x="2932" y="1697"/>
                </a:lnTo>
                <a:lnTo>
                  <a:pt x="2963" y="1679"/>
                </a:lnTo>
                <a:lnTo>
                  <a:pt x="2960" y="1691"/>
                </a:lnTo>
                <a:lnTo>
                  <a:pt x="2963" y="1693"/>
                </a:lnTo>
                <a:lnTo>
                  <a:pt x="2968" y="1694"/>
                </a:lnTo>
                <a:lnTo>
                  <a:pt x="2971" y="1696"/>
                </a:lnTo>
                <a:lnTo>
                  <a:pt x="2974" y="1700"/>
                </a:lnTo>
                <a:lnTo>
                  <a:pt x="3006" y="1763"/>
                </a:lnTo>
                <a:lnTo>
                  <a:pt x="2998" y="1760"/>
                </a:lnTo>
                <a:lnTo>
                  <a:pt x="2953" y="1800"/>
                </a:lnTo>
                <a:lnTo>
                  <a:pt x="2920" y="1849"/>
                </a:lnTo>
                <a:lnTo>
                  <a:pt x="2963" y="1879"/>
                </a:lnTo>
                <a:lnTo>
                  <a:pt x="2956" y="1888"/>
                </a:lnTo>
                <a:lnTo>
                  <a:pt x="2954" y="1888"/>
                </a:lnTo>
                <a:lnTo>
                  <a:pt x="2941" y="1900"/>
                </a:lnTo>
                <a:lnTo>
                  <a:pt x="2942" y="1902"/>
                </a:lnTo>
                <a:lnTo>
                  <a:pt x="2929" y="1919"/>
                </a:lnTo>
                <a:lnTo>
                  <a:pt x="2926" y="1915"/>
                </a:lnTo>
                <a:lnTo>
                  <a:pt x="2891" y="1947"/>
                </a:lnTo>
                <a:lnTo>
                  <a:pt x="2912" y="1972"/>
                </a:lnTo>
                <a:lnTo>
                  <a:pt x="2906" y="1979"/>
                </a:lnTo>
                <a:lnTo>
                  <a:pt x="2948" y="2014"/>
                </a:lnTo>
                <a:lnTo>
                  <a:pt x="3000" y="2058"/>
                </a:lnTo>
                <a:lnTo>
                  <a:pt x="2960" y="2109"/>
                </a:lnTo>
                <a:lnTo>
                  <a:pt x="2930" y="2155"/>
                </a:lnTo>
                <a:lnTo>
                  <a:pt x="2924" y="2173"/>
                </a:lnTo>
                <a:lnTo>
                  <a:pt x="2947" y="2179"/>
                </a:lnTo>
                <a:lnTo>
                  <a:pt x="2948" y="2181"/>
                </a:lnTo>
                <a:lnTo>
                  <a:pt x="2948" y="2182"/>
                </a:lnTo>
                <a:lnTo>
                  <a:pt x="2944" y="2199"/>
                </a:lnTo>
                <a:lnTo>
                  <a:pt x="2945" y="2199"/>
                </a:lnTo>
                <a:lnTo>
                  <a:pt x="2935" y="2243"/>
                </a:lnTo>
                <a:lnTo>
                  <a:pt x="2930" y="2256"/>
                </a:lnTo>
                <a:lnTo>
                  <a:pt x="2917" y="2282"/>
                </a:lnTo>
                <a:lnTo>
                  <a:pt x="2906" y="2303"/>
                </a:lnTo>
                <a:lnTo>
                  <a:pt x="2886" y="2343"/>
                </a:lnTo>
                <a:lnTo>
                  <a:pt x="2873" y="2370"/>
                </a:lnTo>
                <a:lnTo>
                  <a:pt x="2846" y="2411"/>
                </a:lnTo>
                <a:lnTo>
                  <a:pt x="2841" y="2421"/>
                </a:lnTo>
                <a:lnTo>
                  <a:pt x="2809" y="2468"/>
                </a:lnTo>
                <a:lnTo>
                  <a:pt x="2782" y="2506"/>
                </a:lnTo>
                <a:lnTo>
                  <a:pt x="2787" y="2509"/>
                </a:lnTo>
                <a:lnTo>
                  <a:pt x="2787" y="2512"/>
                </a:lnTo>
                <a:lnTo>
                  <a:pt x="2788" y="2514"/>
                </a:lnTo>
                <a:lnTo>
                  <a:pt x="2788" y="2515"/>
                </a:lnTo>
                <a:lnTo>
                  <a:pt x="2790" y="2517"/>
                </a:lnTo>
                <a:lnTo>
                  <a:pt x="2809" y="2527"/>
                </a:lnTo>
                <a:lnTo>
                  <a:pt x="2822" y="2533"/>
                </a:lnTo>
                <a:lnTo>
                  <a:pt x="2834" y="2542"/>
                </a:lnTo>
                <a:lnTo>
                  <a:pt x="2846" y="2548"/>
                </a:lnTo>
                <a:lnTo>
                  <a:pt x="2844" y="2553"/>
                </a:lnTo>
                <a:lnTo>
                  <a:pt x="2843" y="2553"/>
                </a:lnTo>
                <a:lnTo>
                  <a:pt x="2840" y="2559"/>
                </a:lnTo>
                <a:lnTo>
                  <a:pt x="2811" y="2591"/>
                </a:lnTo>
                <a:lnTo>
                  <a:pt x="2754" y="2653"/>
                </a:lnTo>
                <a:lnTo>
                  <a:pt x="2690" y="2721"/>
                </a:lnTo>
                <a:lnTo>
                  <a:pt x="2678" y="2732"/>
                </a:lnTo>
                <a:lnTo>
                  <a:pt x="2648" y="2765"/>
                </a:lnTo>
                <a:lnTo>
                  <a:pt x="2642" y="2770"/>
                </a:lnTo>
                <a:lnTo>
                  <a:pt x="2632" y="2779"/>
                </a:lnTo>
                <a:lnTo>
                  <a:pt x="2612" y="2798"/>
                </a:lnTo>
                <a:lnTo>
                  <a:pt x="2604" y="2804"/>
                </a:lnTo>
                <a:lnTo>
                  <a:pt x="2601" y="2809"/>
                </a:lnTo>
                <a:lnTo>
                  <a:pt x="2600" y="2810"/>
                </a:lnTo>
                <a:lnTo>
                  <a:pt x="2600" y="2815"/>
                </a:lnTo>
                <a:lnTo>
                  <a:pt x="2600" y="2820"/>
                </a:lnTo>
                <a:lnTo>
                  <a:pt x="2601" y="2827"/>
                </a:lnTo>
                <a:lnTo>
                  <a:pt x="2606" y="2845"/>
                </a:lnTo>
                <a:lnTo>
                  <a:pt x="2609" y="2857"/>
                </a:lnTo>
                <a:lnTo>
                  <a:pt x="2612" y="2865"/>
                </a:lnTo>
                <a:lnTo>
                  <a:pt x="2607" y="2870"/>
                </a:lnTo>
                <a:lnTo>
                  <a:pt x="2609" y="2877"/>
                </a:lnTo>
                <a:lnTo>
                  <a:pt x="2621" y="2983"/>
                </a:lnTo>
                <a:lnTo>
                  <a:pt x="2603" y="2969"/>
                </a:lnTo>
                <a:lnTo>
                  <a:pt x="2586" y="2959"/>
                </a:lnTo>
                <a:lnTo>
                  <a:pt x="2562" y="2944"/>
                </a:lnTo>
                <a:lnTo>
                  <a:pt x="2550" y="2938"/>
                </a:lnTo>
                <a:lnTo>
                  <a:pt x="2520" y="2926"/>
                </a:lnTo>
                <a:lnTo>
                  <a:pt x="2493" y="2921"/>
                </a:lnTo>
                <a:lnTo>
                  <a:pt x="2478" y="2921"/>
                </a:lnTo>
                <a:lnTo>
                  <a:pt x="2455" y="2924"/>
                </a:lnTo>
                <a:lnTo>
                  <a:pt x="2440" y="2927"/>
                </a:lnTo>
                <a:lnTo>
                  <a:pt x="2423" y="2933"/>
                </a:lnTo>
                <a:lnTo>
                  <a:pt x="2410" y="2942"/>
                </a:lnTo>
                <a:lnTo>
                  <a:pt x="2396" y="2953"/>
                </a:lnTo>
                <a:lnTo>
                  <a:pt x="2377" y="2976"/>
                </a:lnTo>
                <a:lnTo>
                  <a:pt x="2371" y="2988"/>
                </a:lnTo>
                <a:lnTo>
                  <a:pt x="2368" y="3001"/>
                </a:lnTo>
                <a:lnTo>
                  <a:pt x="2363" y="3032"/>
                </a:lnTo>
                <a:lnTo>
                  <a:pt x="2363" y="3053"/>
                </a:lnTo>
                <a:lnTo>
                  <a:pt x="2366" y="3068"/>
                </a:lnTo>
                <a:lnTo>
                  <a:pt x="2368" y="3077"/>
                </a:lnTo>
                <a:lnTo>
                  <a:pt x="2366" y="3109"/>
                </a:lnTo>
                <a:lnTo>
                  <a:pt x="2362" y="3136"/>
                </a:lnTo>
                <a:lnTo>
                  <a:pt x="2346" y="3172"/>
                </a:lnTo>
                <a:lnTo>
                  <a:pt x="2316" y="3227"/>
                </a:lnTo>
                <a:lnTo>
                  <a:pt x="2254" y="3360"/>
                </a:lnTo>
                <a:lnTo>
                  <a:pt x="2245" y="3392"/>
                </a:lnTo>
                <a:lnTo>
                  <a:pt x="2239" y="3422"/>
                </a:lnTo>
                <a:lnTo>
                  <a:pt x="2238" y="3466"/>
                </a:lnTo>
                <a:lnTo>
                  <a:pt x="2235" y="3513"/>
                </a:lnTo>
                <a:lnTo>
                  <a:pt x="2227" y="3534"/>
                </a:lnTo>
                <a:lnTo>
                  <a:pt x="2220" y="3546"/>
                </a:lnTo>
                <a:lnTo>
                  <a:pt x="2209" y="3562"/>
                </a:lnTo>
                <a:lnTo>
                  <a:pt x="2194" y="3577"/>
                </a:lnTo>
                <a:lnTo>
                  <a:pt x="2176" y="3589"/>
                </a:lnTo>
                <a:lnTo>
                  <a:pt x="2146" y="3601"/>
                </a:lnTo>
                <a:lnTo>
                  <a:pt x="2122" y="3604"/>
                </a:lnTo>
                <a:lnTo>
                  <a:pt x="2111" y="3604"/>
                </a:lnTo>
                <a:lnTo>
                  <a:pt x="2099" y="3602"/>
                </a:lnTo>
                <a:lnTo>
                  <a:pt x="2089" y="3601"/>
                </a:lnTo>
                <a:lnTo>
                  <a:pt x="2077" y="3598"/>
                </a:lnTo>
                <a:lnTo>
                  <a:pt x="2066" y="3593"/>
                </a:lnTo>
                <a:lnTo>
                  <a:pt x="2055" y="3589"/>
                </a:lnTo>
                <a:lnTo>
                  <a:pt x="2046" y="3583"/>
                </a:lnTo>
                <a:lnTo>
                  <a:pt x="2036" y="3577"/>
                </a:lnTo>
                <a:lnTo>
                  <a:pt x="2027" y="3571"/>
                </a:lnTo>
                <a:lnTo>
                  <a:pt x="2019" y="3562"/>
                </a:lnTo>
                <a:lnTo>
                  <a:pt x="2010" y="3554"/>
                </a:lnTo>
                <a:lnTo>
                  <a:pt x="2001" y="3540"/>
                </a:lnTo>
                <a:lnTo>
                  <a:pt x="1994" y="3525"/>
                </a:lnTo>
                <a:lnTo>
                  <a:pt x="1986" y="3512"/>
                </a:lnTo>
                <a:lnTo>
                  <a:pt x="1980" y="3496"/>
                </a:lnTo>
                <a:lnTo>
                  <a:pt x="1974" y="3481"/>
                </a:lnTo>
                <a:lnTo>
                  <a:pt x="1969" y="3465"/>
                </a:lnTo>
                <a:lnTo>
                  <a:pt x="1971" y="3442"/>
                </a:lnTo>
                <a:lnTo>
                  <a:pt x="1980" y="3362"/>
                </a:lnTo>
                <a:lnTo>
                  <a:pt x="1988" y="3289"/>
                </a:lnTo>
                <a:lnTo>
                  <a:pt x="2000" y="3201"/>
                </a:lnTo>
                <a:lnTo>
                  <a:pt x="2006" y="3144"/>
                </a:lnTo>
                <a:lnTo>
                  <a:pt x="2001" y="3107"/>
                </a:lnTo>
                <a:lnTo>
                  <a:pt x="1992" y="3080"/>
                </a:lnTo>
                <a:lnTo>
                  <a:pt x="1972" y="3050"/>
                </a:lnTo>
                <a:lnTo>
                  <a:pt x="1957" y="3038"/>
                </a:lnTo>
                <a:lnTo>
                  <a:pt x="1942" y="3027"/>
                </a:lnTo>
                <a:lnTo>
                  <a:pt x="1920" y="3019"/>
                </a:lnTo>
                <a:lnTo>
                  <a:pt x="1905" y="3015"/>
                </a:lnTo>
                <a:lnTo>
                  <a:pt x="1882" y="3012"/>
                </a:lnTo>
                <a:lnTo>
                  <a:pt x="1850" y="3012"/>
                </a:lnTo>
                <a:lnTo>
                  <a:pt x="1797" y="3004"/>
                </a:lnTo>
                <a:lnTo>
                  <a:pt x="1749" y="3000"/>
                </a:lnTo>
                <a:lnTo>
                  <a:pt x="1718" y="2995"/>
                </a:lnTo>
                <a:lnTo>
                  <a:pt x="1686" y="2997"/>
                </a:lnTo>
                <a:lnTo>
                  <a:pt x="1650" y="2998"/>
                </a:lnTo>
                <a:lnTo>
                  <a:pt x="1617" y="3001"/>
                </a:lnTo>
                <a:lnTo>
                  <a:pt x="1591" y="3000"/>
                </a:lnTo>
                <a:lnTo>
                  <a:pt x="1583" y="3000"/>
                </a:lnTo>
                <a:lnTo>
                  <a:pt x="1564" y="2997"/>
                </a:lnTo>
                <a:lnTo>
                  <a:pt x="1522" y="2988"/>
                </a:lnTo>
                <a:lnTo>
                  <a:pt x="1506" y="2980"/>
                </a:lnTo>
                <a:lnTo>
                  <a:pt x="1470" y="2959"/>
                </a:lnTo>
                <a:lnTo>
                  <a:pt x="1433" y="2915"/>
                </a:lnTo>
                <a:lnTo>
                  <a:pt x="1431" y="2909"/>
                </a:lnTo>
                <a:lnTo>
                  <a:pt x="1422" y="2880"/>
                </a:lnTo>
                <a:lnTo>
                  <a:pt x="1411" y="2844"/>
                </a:lnTo>
                <a:lnTo>
                  <a:pt x="1389" y="2851"/>
                </a:lnTo>
                <a:lnTo>
                  <a:pt x="1381" y="2853"/>
                </a:lnTo>
                <a:lnTo>
                  <a:pt x="1377" y="2854"/>
                </a:lnTo>
                <a:lnTo>
                  <a:pt x="1360" y="2860"/>
                </a:lnTo>
                <a:lnTo>
                  <a:pt x="1331" y="2871"/>
                </a:lnTo>
                <a:lnTo>
                  <a:pt x="1324" y="2863"/>
                </a:lnTo>
                <a:lnTo>
                  <a:pt x="1322" y="2863"/>
                </a:lnTo>
                <a:lnTo>
                  <a:pt x="1310" y="2862"/>
                </a:lnTo>
                <a:lnTo>
                  <a:pt x="1294" y="2860"/>
                </a:lnTo>
                <a:lnTo>
                  <a:pt x="1288" y="2860"/>
                </a:lnTo>
                <a:lnTo>
                  <a:pt x="1277" y="2859"/>
                </a:lnTo>
                <a:lnTo>
                  <a:pt x="1276" y="2859"/>
                </a:lnTo>
                <a:lnTo>
                  <a:pt x="1265" y="2859"/>
                </a:lnTo>
                <a:lnTo>
                  <a:pt x="1264" y="2859"/>
                </a:lnTo>
                <a:lnTo>
                  <a:pt x="1255" y="2857"/>
                </a:lnTo>
                <a:lnTo>
                  <a:pt x="1253" y="2857"/>
                </a:lnTo>
                <a:lnTo>
                  <a:pt x="1246" y="2857"/>
                </a:lnTo>
                <a:lnTo>
                  <a:pt x="1244" y="2857"/>
                </a:lnTo>
                <a:lnTo>
                  <a:pt x="1238" y="2856"/>
                </a:lnTo>
                <a:lnTo>
                  <a:pt x="1227" y="2856"/>
                </a:lnTo>
                <a:lnTo>
                  <a:pt x="1226" y="2856"/>
                </a:lnTo>
                <a:lnTo>
                  <a:pt x="1215" y="2856"/>
                </a:lnTo>
                <a:lnTo>
                  <a:pt x="1208" y="2857"/>
                </a:lnTo>
                <a:lnTo>
                  <a:pt x="1193" y="2835"/>
                </a:lnTo>
                <a:lnTo>
                  <a:pt x="1175" y="2809"/>
                </a:lnTo>
                <a:lnTo>
                  <a:pt x="1169" y="2798"/>
                </a:lnTo>
                <a:lnTo>
                  <a:pt x="1157" y="2780"/>
                </a:lnTo>
                <a:lnTo>
                  <a:pt x="1155" y="2779"/>
                </a:lnTo>
                <a:lnTo>
                  <a:pt x="1146" y="2764"/>
                </a:lnTo>
                <a:lnTo>
                  <a:pt x="1144" y="2760"/>
                </a:lnTo>
                <a:lnTo>
                  <a:pt x="1141" y="2757"/>
                </a:lnTo>
                <a:lnTo>
                  <a:pt x="1134" y="2744"/>
                </a:lnTo>
                <a:lnTo>
                  <a:pt x="1128" y="2735"/>
                </a:lnTo>
                <a:lnTo>
                  <a:pt x="1122" y="2727"/>
                </a:lnTo>
                <a:lnTo>
                  <a:pt x="1119" y="2721"/>
                </a:lnTo>
                <a:lnTo>
                  <a:pt x="1111" y="2727"/>
                </a:lnTo>
                <a:lnTo>
                  <a:pt x="1101" y="2733"/>
                </a:lnTo>
                <a:lnTo>
                  <a:pt x="1090" y="2741"/>
                </a:lnTo>
                <a:lnTo>
                  <a:pt x="1086" y="2745"/>
                </a:lnTo>
                <a:lnTo>
                  <a:pt x="1075" y="2753"/>
                </a:lnTo>
                <a:lnTo>
                  <a:pt x="1066" y="2759"/>
                </a:lnTo>
                <a:lnTo>
                  <a:pt x="1060" y="2764"/>
                </a:lnTo>
                <a:lnTo>
                  <a:pt x="1051" y="2771"/>
                </a:lnTo>
                <a:lnTo>
                  <a:pt x="1045" y="2776"/>
                </a:lnTo>
                <a:lnTo>
                  <a:pt x="1039" y="2779"/>
                </a:lnTo>
                <a:lnTo>
                  <a:pt x="1037" y="2779"/>
                </a:lnTo>
                <a:lnTo>
                  <a:pt x="1033" y="2783"/>
                </a:lnTo>
                <a:lnTo>
                  <a:pt x="1024" y="2789"/>
                </a:lnTo>
                <a:lnTo>
                  <a:pt x="1013" y="2797"/>
                </a:lnTo>
                <a:lnTo>
                  <a:pt x="1006" y="2801"/>
                </a:lnTo>
                <a:lnTo>
                  <a:pt x="979" y="2821"/>
                </a:lnTo>
                <a:lnTo>
                  <a:pt x="973" y="2826"/>
                </a:lnTo>
                <a:lnTo>
                  <a:pt x="971" y="2827"/>
                </a:lnTo>
                <a:lnTo>
                  <a:pt x="959" y="2817"/>
                </a:lnTo>
                <a:lnTo>
                  <a:pt x="933" y="2835"/>
                </a:lnTo>
                <a:lnTo>
                  <a:pt x="905" y="2856"/>
                </a:lnTo>
                <a:lnTo>
                  <a:pt x="902" y="2857"/>
                </a:lnTo>
                <a:lnTo>
                  <a:pt x="900" y="2859"/>
                </a:lnTo>
                <a:lnTo>
                  <a:pt x="882" y="2871"/>
                </a:lnTo>
                <a:lnTo>
                  <a:pt x="847" y="2897"/>
                </a:lnTo>
                <a:lnTo>
                  <a:pt x="843" y="2898"/>
                </a:lnTo>
                <a:lnTo>
                  <a:pt x="843" y="2904"/>
                </a:lnTo>
                <a:lnTo>
                  <a:pt x="837" y="2907"/>
                </a:lnTo>
                <a:lnTo>
                  <a:pt x="835" y="2909"/>
                </a:lnTo>
                <a:lnTo>
                  <a:pt x="832" y="2910"/>
                </a:lnTo>
                <a:lnTo>
                  <a:pt x="831" y="2912"/>
                </a:lnTo>
                <a:lnTo>
                  <a:pt x="828" y="2913"/>
                </a:lnTo>
                <a:lnTo>
                  <a:pt x="825" y="2913"/>
                </a:lnTo>
                <a:lnTo>
                  <a:pt x="823" y="2915"/>
                </a:lnTo>
                <a:lnTo>
                  <a:pt x="820" y="2916"/>
                </a:lnTo>
                <a:lnTo>
                  <a:pt x="817" y="2916"/>
                </a:lnTo>
                <a:lnTo>
                  <a:pt x="802" y="2916"/>
                </a:lnTo>
                <a:lnTo>
                  <a:pt x="790" y="2918"/>
                </a:lnTo>
                <a:lnTo>
                  <a:pt x="778" y="2919"/>
                </a:lnTo>
                <a:lnTo>
                  <a:pt x="779" y="2918"/>
                </a:lnTo>
                <a:lnTo>
                  <a:pt x="781" y="2916"/>
                </a:lnTo>
                <a:lnTo>
                  <a:pt x="782" y="2915"/>
                </a:lnTo>
                <a:lnTo>
                  <a:pt x="782" y="2913"/>
                </a:lnTo>
                <a:lnTo>
                  <a:pt x="782" y="2912"/>
                </a:lnTo>
                <a:lnTo>
                  <a:pt x="784" y="2910"/>
                </a:lnTo>
                <a:lnTo>
                  <a:pt x="784" y="2909"/>
                </a:lnTo>
                <a:lnTo>
                  <a:pt x="784" y="2906"/>
                </a:lnTo>
                <a:lnTo>
                  <a:pt x="784" y="2897"/>
                </a:lnTo>
                <a:lnTo>
                  <a:pt x="784" y="2880"/>
                </a:lnTo>
                <a:lnTo>
                  <a:pt x="784" y="2863"/>
                </a:lnTo>
                <a:lnTo>
                  <a:pt x="784" y="2851"/>
                </a:lnTo>
                <a:lnTo>
                  <a:pt x="784" y="2842"/>
                </a:lnTo>
                <a:lnTo>
                  <a:pt x="786" y="2830"/>
                </a:lnTo>
                <a:lnTo>
                  <a:pt x="786" y="2815"/>
                </a:lnTo>
                <a:lnTo>
                  <a:pt x="787" y="2803"/>
                </a:lnTo>
                <a:lnTo>
                  <a:pt x="789" y="2788"/>
                </a:lnTo>
                <a:lnTo>
                  <a:pt x="790" y="2774"/>
                </a:lnTo>
                <a:lnTo>
                  <a:pt x="792" y="2759"/>
                </a:lnTo>
                <a:lnTo>
                  <a:pt x="792" y="2747"/>
                </a:lnTo>
                <a:lnTo>
                  <a:pt x="792" y="2738"/>
                </a:lnTo>
                <a:lnTo>
                  <a:pt x="792" y="2726"/>
                </a:lnTo>
                <a:lnTo>
                  <a:pt x="798" y="2464"/>
                </a:lnTo>
                <a:lnTo>
                  <a:pt x="798" y="2462"/>
                </a:lnTo>
                <a:lnTo>
                  <a:pt x="796" y="2461"/>
                </a:lnTo>
                <a:lnTo>
                  <a:pt x="796" y="2459"/>
                </a:lnTo>
                <a:lnTo>
                  <a:pt x="795" y="2458"/>
                </a:lnTo>
                <a:lnTo>
                  <a:pt x="793" y="2456"/>
                </a:lnTo>
                <a:lnTo>
                  <a:pt x="792" y="2456"/>
                </a:lnTo>
                <a:lnTo>
                  <a:pt x="790" y="2456"/>
                </a:lnTo>
                <a:lnTo>
                  <a:pt x="789" y="2458"/>
                </a:lnTo>
                <a:lnTo>
                  <a:pt x="787" y="2459"/>
                </a:lnTo>
                <a:lnTo>
                  <a:pt x="776" y="2459"/>
                </a:lnTo>
                <a:lnTo>
                  <a:pt x="772" y="2461"/>
                </a:lnTo>
                <a:lnTo>
                  <a:pt x="761" y="2465"/>
                </a:lnTo>
                <a:lnTo>
                  <a:pt x="752" y="2467"/>
                </a:lnTo>
                <a:lnTo>
                  <a:pt x="761" y="2417"/>
                </a:lnTo>
                <a:lnTo>
                  <a:pt x="761" y="2415"/>
                </a:lnTo>
                <a:lnTo>
                  <a:pt x="749" y="2412"/>
                </a:lnTo>
                <a:lnTo>
                  <a:pt x="766" y="2338"/>
                </a:lnTo>
                <a:lnTo>
                  <a:pt x="775" y="2302"/>
                </a:lnTo>
                <a:lnTo>
                  <a:pt x="767" y="2300"/>
                </a:lnTo>
                <a:lnTo>
                  <a:pt x="760" y="2299"/>
                </a:lnTo>
                <a:lnTo>
                  <a:pt x="757" y="2297"/>
                </a:lnTo>
                <a:lnTo>
                  <a:pt x="752" y="2300"/>
                </a:lnTo>
                <a:lnTo>
                  <a:pt x="748" y="2302"/>
                </a:lnTo>
                <a:lnTo>
                  <a:pt x="742" y="2305"/>
                </a:lnTo>
                <a:lnTo>
                  <a:pt x="733" y="2311"/>
                </a:lnTo>
                <a:lnTo>
                  <a:pt x="727" y="2311"/>
                </a:lnTo>
                <a:lnTo>
                  <a:pt x="719" y="2315"/>
                </a:lnTo>
                <a:lnTo>
                  <a:pt x="718" y="2315"/>
                </a:lnTo>
                <a:lnTo>
                  <a:pt x="718" y="2318"/>
                </a:lnTo>
                <a:lnTo>
                  <a:pt x="715" y="2320"/>
                </a:lnTo>
                <a:lnTo>
                  <a:pt x="713" y="2321"/>
                </a:lnTo>
                <a:lnTo>
                  <a:pt x="712" y="2321"/>
                </a:lnTo>
                <a:lnTo>
                  <a:pt x="707" y="2327"/>
                </a:lnTo>
                <a:lnTo>
                  <a:pt x="706" y="2330"/>
                </a:lnTo>
                <a:lnTo>
                  <a:pt x="701" y="2330"/>
                </a:lnTo>
                <a:lnTo>
                  <a:pt x="698" y="2332"/>
                </a:lnTo>
                <a:lnTo>
                  <a:pt x="692" y="2336"/>
                </a:lnTo>
                <a:lnTo>
                  <a:pt x="689" y="2340"/>
                </a:lnTo>
                <a:lnTo>
                  <a:pt x="684" y="2340"/>
                </a:lnTo>
                <a:lnTo>
                  <a:pt x="683" y="2341"/>
                </a:lnTo>
                <a:lnTo>
                  <a:pt x="681" y="2343"/>
                </a:lnTo>
                <a:lnTo>
                  <a:pt x="680" y="2344"/>
                </a:lnTo>
                <a:lnTo>
                  <a:pt x="678" y="2344"/>
                </a:lnTo>
                <a:lnTo>
                  <a:pt x="674" y="2346"/>
                </a:lnTo>
                <a:lnTo>
                  <a:pt x="668" y="2346"/>
                </a:lnTo>
                <a:lnTo>
                  <a:pt x="660" y="2349"/>
                </a:lnTo>
                <a:lnTo>
                  <a:pt x="656" y="2352"/>
                </a:lnTo>
                <a:lnTo>
                  <a:pt x="654" y="2355"/>
                </a:lnTo>
                <a:lnTo>
                  <a:pt x="654" y="2358"/>
                </a:lnTo>
                <a:lnTo>
                  <a:pt x="651" y="2358"/>
                </a:lnTo>
                <a:lnTo>
                  <a:pt x="650" y="2359"/>
                </a:lnTo>
                <a:lnTo>
                  <a:pt x="650" y="2361"/>
                </a:lnTo>
                <a:lnTo>
                  <a:pt x="642" y="2367"/>
                </a:lnTo>
                <a:lnTo>
                  <a:pt x="630" y="2371"/>
                </a:lnTo>
                <a:lnTo>
                  <a:pt x="623" y="2370"/>
                </a:lnTo>
                <a:lnTo>
                  <a:pt x="617" y="2373"/>
                </a:lnTo>
                <a:lnTo>
                  <a:pt x="611" y="2374"/>
                </a:lnTo>
                <a:lnTo>
                  <a:pt x="602" y="2380"/>
                </a:lnTo>
                <a:lnTo>
                  <a:pt x="594" y="2382"/>
                </a:lnTo>
                <a:lnTo>
                  <a:pt x="585" y="2379"/>
                </a:lnTo>
                <a:lnTo>
                  <a:pt x="579" y="2374"/>
                </a:lnTo>
                <a:lnTo>
                  <a:pt x="573" y="2371"/>
                </a:lnTo>
                <a:lnTo>
                  <a:pt x="559" y="2370"/>
                </a:lnTo>
                <a:lnTo>
                  <a:pt x="550" y="2371"/>
                </a:lnTo>
                <a:lnTo>
                  <a:pt x="543" y="2370"/>
                </a:lnTo>
                <a:lnTo>
                  <a:pt x="535" y="2367"/>
                </a:lnTo>
                <a:lnTo>
                  <a:pt x="514" y="2364"/>
                </a:lnTo>
                <a:lnTo>
                  <a:pt x="510" y="2364"/>
                </a:lnTo>
                <a:lnTo>
                  <a:pt x="506" y="2361"/>
                </a:lnTo>
                <a:lnTo>
                  <a:pt x="505" y="2356"/>
                </a:lnTo>
                <a:lnTo>
                  <a:pt x="516" y="2330"/>
                </a:lnTo>
                <a:lnTo>
                  <a:pt x="514" y="2314"/>
                </a:lnTo>
                <a:lnTo>
                  <a:pt x="511" y="2293"/>
                </a:lnTo>
                <a:lnTo>
                  <a:pt x="510" y="2273"/>
                </a:lnTo>
                <a:lnTo>
                  <a:pt x="510" y="2262"/>
                </a:lnTo>
                <a:lnTo>
                  <a:pt x="493" y="2265"/>
                </a:lnTo>
                <a:lnTo>
                  <a:pt x="464" y="2268"/>
                </a:lnTo>
                <a:lnTo>
                  <a:pt x="451" y="2270"/>
                </a:lnTo>
                <a:lnTo>
                  <a:pt x="350" y="2283"/>
                </a:lnTo>
                <a:lnTo>
                  <a:pt x="324" y="2287"/>
                </a:lnTo>
                <a:lnTo>
                  <a:pt x="316" y="2288"/>
                </a:lnTo>
                <a:lnTo>
                  <a:pt x="297" y="2291"/>
                </a:lnTo>
                <a:lnTo>
                  <a:pt x="267" y="2294"/>
                </a:lnTo>
                <a:lnTo>
                  <a:pt x="265" y="2285"/>
                </a:lnTo>
                <a:lnTo>
                  <a:pt x="90" y="2306"/>
                </a:lnTo>
                <a:lnTo>
                  <a:pt x="89" y="2308"/>
                </a:lnTo>
                <a:lnTo>
                  <a:pt x="87" y="2308"/>
                </a:lnTo>
                <a:lnTo>
                  <a:pt x="86" y="2308"/>
                </a:lnTo>
                <a:lnTo>
                  <a:pt x="84" y="2308"/>
                </a:lnTo>
                <a:lnTo>
                  <a:pt x="83" y="2308"/>
                </a:lnTo>
                <a:lnTo>
                  <a:pt x="81" y="2306"/>
                </a:lnTo>
                <a:lnTo>
                  <a:pt x="80" y="2306"/>
                </a:lnTo>
                <a:lnTo>
                  <a:pt x="77" y="2306"/>
                </a:lnTo>
                <a:lnTo>
                  <a:pt x="75" y="2305"/>
                </a:lnTo>
                <a:lnTo>
                  <a:pt x="74" y="2303"/>
                </a:lnTo>
                <a:lnTo>
                  <a:pt x="72" y="2303"/>
                </a:lnTo>
                <a:lnTo>
                  <a:pt x="69" y="2300"/>
                </a:lnTo>
                <a:lnTo>
                  <a:pt x="68" y="2299"/>
                </a:lnTo>
                <a:lnTo>
                  <a:pt x="66" y="2297"/>
                </a:lnTo>
                <a:lnTo>
                  <a:pt x="65" y="2294"/>
                </a:lnTo>
                <a:lnTo>
                  <a:pt x="63" y="2291"/>
                </a:lnTo>
                <a:lnTo>
                  <a:pt x="63" y="2290"/>
                </a:lnTo>
                <a:lnTo>
                  <a:pt x="59" y="2268"/>
                </a:lnTo>
                <a:lnTo>
                  <a:pt x="54" y="2246"/>
                </a:lnTo>
                <a:lnTo>
                  <a:pt x="48" y="2199"/>
                </a:lnTo>
                <a:lnTo>
                  <a:pt x="45" y="2167"/>
                </a:lnTo>
                <a:lnTo>
                  <a:pt x="43" y="2158"/>
                </a:lnTo>
                <a:lnTo>
                  <a:pt x="42" y="2118"/>
                </a:lnTo>
                <a:lnTo>
                  <a:pt x="40" y="2097"/>
                </a:lnTo>
                <a:lnTo>
                  <a:pt x="43" y="2078"/>
                </a:lnTo>
                <a:lnTo>
                  <a:pt x="43" y="2067"/>
                </a:lnTo>
                <a:lnTo>
                  <a:pt x="42" y="2040"/>
                </a:lnTo>
                <a:lnTo>
                  <a:pt x="40" y="1993"/>
                </a:lnTo>
                <a:lnTo>
                  <a:pt x="42" y="1993"/>
                </a:lnTo>
                <a:lnTo>
                  <a:pt x="42" y="1982"/>
                </a:lnTo>
                <a:lnTo>
                  <a:pt x="31" y="1988"/>
                </a:lnTo>
                <a:lnTo>
                  <a:pt x="25" y="1931"/>
                </a:lnTo>
                <a:lnTo>
                  <a:pt x="24" y="1932"/>
                </a:lnTo>
                <a:lnTo>
                  <a:pt x="19" y="1935"/>
                </a:lnTo>
                <a:lnTo>
                  <a:pt x="16" y="1909"/>
                </a:lnTo>
                <a:lnTo>
                  <a:pt x="24" y="1908"/>
                </a:lnTo>
                <a:lnTo>
                  <a:pt x="16" y="1846"/>
                </a:lnTo>
                <a:lnTo>
                  <a:pt x="10" y="1835"/>
                </a:lnTo>
                <a:lnTo>
                  <a:pt x="6" y="1791"/>
                </a:lnTo>
                <a:lnTo>
                  <a:pt x="3" y="1766"/>
                </a:lnTo>
                <a:lnTo>
                  <a:pt x="0" y="1731"/>
                </a:lnTo>
                <a:lnTo>
                  <a:pt x="0" y="1726"/>
                </a:lnTo>
                <a:lnTo>
                  <a:pt x="0" y="1719"/>
                </a:lnTo>
                <a:lnTo>
                  <a:pt x="1" y="1714"/>
                </a:lnTo>
                <a:lnTo>
                  <a:pt x="1" y="1711"/>
                </a:lnTo>
                <a:lnTo>
                  <a:pt x="4" y="1705"/>
                </a:lnTo>
                <a:lnTo>
                  <a:pt x="7" y="1703"/>
                </a:lnTo>
                <a:lnTo>
                  <a:pt x="9" y="1702"/>
                </a:lnTo>
                <a:lnTo>
                  <a:pt x="12" y="1699"/>
                </a:lnTo>
                <a:lnTo>
                  <a:pt x="15" y="1699"/>
                </a:lnTo>
                <a:lnTo>
                  <a:pt x="18" y="1697"/>
                </a:lnTo>
                <a:lnTo>
                  <a:pt x="34" y="1666"/>
                </a:lnTo>
                <a:lnTo>
                  <a:pt x="43" y="1652"/>
                </a:lnTo>
                <a:lnTo>
                  <a:pt x="63" y="1613"/>
                </a:lnTo>
                <a:lnTo>
                  <a:pt x="80" y="1579"/>
                </a:lnTo>
                <a:lnTo>
                  <a:pt x="84" y="1570"/>
                </a:lnTo>
                <a:lnTo>
                  <a:pt x="89" y="1560"/>
                </a:lnTo>
                <a:lnTo>
                  <a:pt x="96" y="1541"/>
                </a:lnTo>
                <a:lnTo>
                  <a:pt x="102" y="1531"/>
                </a:lnTo>
                <a:lnTo>
                  <a:pt x="105" y="1526"/>
                </a:lnTo>
                <a:lnTo>
                  <a:pt x="123" y="1499"/>
                </a:lnTo>
                <a:lnTo>
                  <a:pt x="154" y="1460"/>
                </a:lnTo>
                <a:lnTo>
                  <a:pt x="155" y="1461"/>
                </a:lnTo>
                <a:lnTo>
                  <a:pt x="158" y="1455"/>
                </a:lnTo>
                <a:lnTo>
                  <a:pt x="161" y="1449"/>
                </a:lnTo>
                <a:lnTo>
                  <a:pt x="184" y="1419"/>
                </a:lnTo>
                <a:lnTo>
                  <a:pt x="190" y="1410"/>
                </a:lnTo>
                <a:lnTo>
                  <a:pt x="196" y="1401"/>
                </a:lnTo>
                <a:lnTo>
                  <a:pt x="200" y="1393"/>
                </a:lnTo>
                <a:lnTo>
                  <a:pt x="203" y="1390"/>
                </a:lnTo>
                <a:lnTo>
                  <a:pt x="205" y="1390"/>
                </a:lnTo>
                <a:lnTo>
                  <a:pt x="206" y="1389"/>
                </a:lnTo>
                <a:lnTo>
                  <a:pt x="209" y="1389"/>
                </a:lnTo>
                <a:lnTo>
                  <a:pt x="211" y="1390"/>
                </a:lnTo>
                <a:lnTo>
                  <a:pt x="220" y="1373"/>
                </a:lnTo>
                <a:lnTo>
                  <a:pt x="206" y="1364"/>
                </a:lnTo>
                <a:lnTo>
                  <a:pt x="208" y="1364"/>
                </a:lnTo>
                <a:lnTo>
                  <a:pt x="209" y="1364"/>
                </a:lnTo>
                <a:lnTo>
                  <a:pt x="211" y="1363"/>
                </a:lnTo>
                <a:lnTo>
                  <a:pt x="212" y="1360"/>
                </a:lnTo>
                <a:lnTo>
                  <a:pt x="214" y="1352"/>
                </a:lnTo>
                <a:lnTo>
                  <a:pt x="215" y="1351"/>
                </a:lnTo>
                <a:lnTo>
                  <a:pt x="218" y="1351"/>
                </a:lnTo>
                <a:lnTo>
                  <a:pt x="226" y="1339"/>
                </a:lnTo>
                <a:lnTo>
                  <a:pt x="237" y="1325"/>
                </a:lnTo>
                <a:lnTo>
                  <a:pt x="249" y="1310"/>
                </a:lnTo>
                <a:lnTo>
                  <a:pt x="258" y="1296"/>
                </a:lnTo>
                <a:lnTo>
                  <a:pt x="264" y="1286"/>
                </a:lnTo>
                <a:lnTo>
                  <a:pt x="276" y="1267"/>
                </a:lnTo>
                <a:lnTo>
                  <a:pt x="286" y="1248"/>
                </a:lnTo>
                <a:lnTo>
                  <a:pt x="285" y="1242"/>
                </a:lnTo>
                <a:lnTo>
                  <a:pt x="360" y="1098"/>
                </a:lnTo>
                <a:lnTo>
                  <a:pt x="366" y="1084"/>
                </a:lnTo>
                <a:lnTo>
                  <a:pt x="386" y="1040"/>
                </a:lnTo>
                <a:lnTo>
                  <a:pt x="402" y="1043"/>
                </a:lnTo>
                <a:lnTo>
                  <a:pt x="425" y="1028"/>
                </a:lnTo>
                <a:lnTo>
                  <a:pt x="422" y="1028"/>
                </a:lnTo>
                <a:lnTo>
                  <a:pt x="421" y="1027"/>
                </a:lnTo>
                <a:lnTo>
                  <a:pt x="396" y="1014"/>
                </a:lnTo>
                <a:lnTo>
                  <a:pt x="353" y="987"/>
                </a:lnTo>
                <a:lnTo>
                  <a:pt x="338" y="978"/>
                </a:lnTo>
                <a:lnTo>
                  <a:pt x="332" y="975"/>
                </a:lnTo>
                <a:lnTo>
                  <a:pt x="321" y="966"/>
                </a:lnTo>
                <a:lnTo>
                  <a:pt x="312" y="958"/>
                </a:lnTo>
                <a:lnTo>
                  <a:pt x="298" y="946"/>
                </a:lnTo>
                <a:lnTo>
                  <a:pt x="288" y="936"/>
                </a:lnTo>
                <a:lnTo>
                  <a:pt x="270" y="910"/>
                </a:lnTo>
                <a:lnTo>
                  <a:pt x="264" y="901"/>
                </a:lnTo>
                <a:lnTo>
                  <a:pt x="249" y="875"/>
                </a:lnTo>
                <a:lnTo>
                  <a:pt x="241" y="865"/>
                </a:lnTo>
                <a:lnTo>
                  <a:pt x="226" y="831"/>
                </a:lnTo>
                <a:lnTo>
                  <a:pt x="221" y="819"/>
                </a:lnTo>
                <a:lnTo>
                  <a:pt x="215" y="807"/>
                </a:lnTo>
                <a:lnTo>
                  <a:pt x="209" y="796"/>
                </a:lnTo>
                <a:lnTo>
                  <a:pt x="200" y="783"/>
                </a:lnTo>
                <a:lnTo>
                  <a:pt x="190" y="768"/>
                </a:lnTo>
                <a:lnTo>
                  <a:pt x="181" y="756"/>
                </a:lnTo>
                <a:lnTo>
                  <a:pt x="185" y="756"/>
                </a:lnTo>
                <a:lnTo>
                  <a:pt x="235" y="719"/>
                </a:lnTo>
                <a:lnTo>
                  <a:pt x="256" y="704"/>
                </a:lnTo>
                <a:lnTo>
                  <a:pt x="270" y="695"/>
                </a:lnTo>
                <a:lnTo>
                  <a:pt x="300" y="675"/>
                </a:lnTo>
                <a:lnTo>
                  <a:pt x="313" y="666"/>
                </a:lnTo>
                <a:lnTo>
                  <a:pt x="326" y="657"/>
                </a:lnTo>
                <a:lnTo>
                  <a:pt x="341" y="645"/>
                </a:lnTo>
                <a:lnTo>
                  <a:pt x="341" y="643"/>
                </a:lnTo>
                <a:lnTo>
                  <a:pt x="347" y="639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5EA88282-95D0-4DA1-0040-913037BE9B7A}"/>
              </a:ext>
            </a:extLst>
          </p:cNvPr>
          <p:cNvSpPr>
            <a:spLocks/>
          </p:cNvSpPr>
          <p:nvPr/>
        </p:nvSpPr>
        <p:spPr bwMode="auto">
          <a:xfrm>
            <a:off x="5215970" y="1203598"/>
            <a:ext cx="2956430" cy="3544569"/>
          </a:xfrm>
          <a:custGeom>
            <a:avLst/>
            <a:gdLst>
              <a:gd name="T0" fmla="*/ 470 w 3006"/>
              <a:gd name="T1" fmla="*/ 534 h 3604"/>
              <a:gd name="T2" fmla="*/ 535 w 3006"/>
              <a:gd name="T3" fmla="*/ 362 h 3604"/>
              <a:gd name="T4" fmla="*/ 715 w 3006"/>
              <a:gd name="T5" fmla="*/ 327 h 3604"/>
              <a:gd name="T6" fmla="*/ 849 w 3006"/>
              <a:gd name="T7" fmla="*/ 227 h 3604"/>
              <a:gd name="T8" fmla="*/ 939 w 3006"/>
              <a:gd name="T9" fmla="*/ 118 h 3604"/>
              <a:gd name="T10" fmla="*/ 1066 w 3006"/>
              <a:gd name="T11" fmla="*/ 10 h 3604"/>
              <a:gd name="T12" fmla="*/ 1141 w 3006"/>
              <a:gd name="T13" fmla="*/ 82 h 3604"/>
              <a:gd name="T14" fmla="*/ 1244 w 3006"/>
              <a:gd name="T15" fmla="*/ 163 h 3604"/>
              <a:gd name="T16" fmla="*/ 1309 w 3006"/>
              <a:gd name="T17" fmla="*/ 254 h 3604"/>
              <a:gd name="T18" fmla="*/ 1334 w 3006"/>
              <a:gd name="T19" fmla="*/ 212 h 3604"/>
              <a:gd name="T20" fmla="*/ 1434 w 3006"/>
              <a:gd name="T21" fmla="*/ 147 h 3604"/>
              <a:gd name="T22" fmla="*/ 1586 w 3006"/>
              <a:gd name="T23" fmla="*/ 150 h 3604"/>
              <a:gd name="T24" fmla="*/ 1754 w 3006"/>
              <a:gd name="T25" fmla="*/ 256 h 3604"/>
              <a:gd name="T26" fmla="*/ 2861 w 3006"/>
              <a:gd name="T27" fmla="*/ 1375 h 3604"/>
              <a:gd name="T28" fmla="*/ 2781 w 3006"/>
              <a:gd name="T29" fmla="*/ 1635 h 3604"/>
              <a:gd name="T30" fmla="*/ 2932 w 3006"/>
              <a:gd name="T31" fmla="*/ 1697 h 3604"/>
              <a:gd name="T32" fmla="*/ 2920 w 3006"/>
              <a:gd name="T33" fmla="*/ 1849 h 3604"/>
              <a:gd name="T34" fmla="*/ 2906 w 3006"/>
              <a:gd name="T35" fmla="*/ 1979 h 3604"/>
              <a:gd name="T36" fmla="*/ 2945 w 3006"/>
              <a:gd name="T37" fmla="*/ 2199 h 3604"/>
              <a:gd name="T38" fmla="*/ 2782 w 3006"/>
              <a:gd name="T39" fmla="*/ 2506 h 3604"/>
              <a:gd name="T40" fmla="*/ 2844 w 3006"/>
              <a:gd name="T41" fmla="*/ 2553 h 3604"/>
              <a:gd name="T42" fmla="*/ 2612 w 3006"/>
              <a:gd name="T43" fmla="*/ 2798 h 3604"/>
              <a:gd name="T44" fmla="*/ 2607 w 3006"/>
              <a:gd name="T45" fmla="*/ 2870 h 3604"/>
              <a:gd name="T46" fmla="*/ 2455 w 3006"/>
              <a:gd name="T47" fmla="*/ 2924 h 3604"/>
              <a:gd name="T48" fmla="*/ 2366 w 3006"/>
              <a:gd name="T49" fmla="*/ 3068 h 3604"/>
              <a:gd name="T50" fmla="*/ 2235 w 3006"/>
              <a:gd name="T51" fmla="*/ 3513 h 3604"/>
              <a:gd name="T52" fmla="*/ 2089 w 3006"/>
              <a:gd name="T53" fmla="*/ 3601 h 3604"/>
              <a:gd name="T54" fmla="*/ 1994 w 3006"/>
              <a:gd name="T55" fmla="*/ 3525 h 3604"/>
              <a:gd name="T56" fmla="*/ 2001 w 3006"/>
              <a:gd name="T57" fmla="*/ 3107 h 3604"/>
              <a:gd name="T58" fmla="*/ 1749 w 3006"/>
              <a:gd name="T59" fmla="*/ 3000 h 3604"/>
              <a:gd name="T60" fmla="*/ 1470 w 3006"/>
              <a:gd name="T61" fmla="*/ 2959 h 3604"/>
              <a:gd name="T62" fmla="*/ 1324 w 3006"/>
              <a:gd name="T63" fmla="*/ 2863 h 3604"/>
              <a:gd name="T64" fmla="*/ 1253 w 3006"/>
              <a:gd name="T65" fmla="*/ 2857 h 3604"/>
              <a:gd name="T66" fmla="*/ 1169 w 3006"/>
              <a:gd name="T67" fmla="*/ 2798 h 3604"/>
              <a:gd name="T68" fmla="*/ 1111 w 3006"/>
              <a:gd name="T69" fmla="*/ 2727 h 3604"/>
              <a:gd name="T70" fmla="*/ 1037 w 3006"/>
              <a:gd name="T71" fmla="*/ 2779 h 3604"/>
              <a:gd name="T72" fmla="*/ 905 w 3006"/>
              <a:gd name="T73" fmla="*/ 2856 h 3604"/>
              <a:gd name="T74" fmla="*/ 831 w 3006"/>
              <a:gd name="T75" fmla="*/ 2912 h 3604"/>
              <a:gd name="T76" fmla="*/ 781 w 3006"/>
              <a:gd name="T77" fmla="*/ 2916 h 3604"/>
              <a:gd name="T78" fmla="*/ 784 w 3006"/>
              <a:gd name="T79" fmla="*/ 2851 h 3604"/>
              <a:gd name="T80" fmla="*/ 792 w 3006"/>
              <a:gd name="T81" fmla="*/ 2726 h 3604"/>
              <a:gd name="T82" fmla="*/ 787 w 3006"/>
              <a:gd name="T83" fmla="*/ 2459 h 3604"/>
              <a:gd name="T84" fmla="*/ 767 w 3006"/>
              <a:gd name="T85" fmla="*/ 2300 h 3604"/>
              <a:gd name="T86" fmla="*/ 718 w 3006"/>
              <a:gd name="T87" fmla="*/ 2318 h 3604"/>
              <a:gd name="T88" fmla="*/ 684 w 3006"/>
              <a:gd name="T89" fmla="*/ 2340 h 3604"/>
              <a:gd name="T90" fmla="*/ 654 w 3006"/>
              <a:gd name="T91" fmla="*/ 2358 h 3604"/>
              <a:gd name="T92" fmla="*/ 594 w 3006"/>
              <a:gd name="T93" fmla="*/ 2382 h 3604"/>
              <a:gd name="T94" fmla="*/ 506 w 3006"/>
              <a:gd name="T95" fmla="*/ 2361 h 3604"/>
              <a:gd name="T96" fmla="*/ 350 w 3006"/>
              <a:gd name="T97" fmla="*/ 2283 h 3604"/>
              <a:gd name="T98" fmla="*/ 84 w 3006"/>
              <a:gd name="T99" fmla="*/ 2308 h 3604"/>
              <a:gd name="T100" fmla="*/ 66 w 3006"/>
              <a:gd name="T101" fmla="*/ 2297 h 3604"/>
              <a:gd name="T102" fmla="*/ 40 w 3006"/>
              <a:gd name="T103" fmla="*/ 2097 h 3604"/>
              <a:gd name="T104" fmla="*/ 19 w 3006"/>
              <a:gd name="T105" fmla="*/ 1935 h 3604"/>
              <a:gd name="T106" fmla="*/ 1 w 3006"/>
              <a:gd name="T107" fmla="*/ 1714 h 3604"/>
              <a:gd name="T108" fmla="*/ 63 w 3006"/>
              <a:gd name="T109" fmla="*/ 1613 h 3604"/>
              <a:gd name="T110" fmla="*/ 158 w 3006"/>
              <a:gd name="T111" fmla="*/ 1455 h 3604"/>
              <a:gd name="T112" fmla="*/ 211 w 3006"/>
              <a:gd name="T113" fmla="*/ 1390 h 3604"/>
              <a:gd name="T114" fmla="*/ 226 w 3006"/>
              <a:gd name="T115" fmla="*/ 1339 h 3604"/>
              <a:gd name="T116" fmla="*/ 386 w 3006"/>
              <a:gd name="T117" fmla="*/ 1040 h 3604"/>
              <a:gd name="T118" fmla="*/ 312 w 3006"/>
              <a:gd name="T119" fmla="*/ 958 h 3604"/>
              <a:gd name="T120" fmla="*/ 209 w 3006"/>
              <a:gd name="T121" fmla="*/ 796 h 3604"/>
              <a:gd name="T122" fmla="*/ 326 w 3006"/>
              <a:gd name="T123" fmla="*/ 657 h 36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006" h="3604">
                <a:moveTo>
                  <a:pt x="347" y="639"/>
                </a:moveTo>
                <a:lnTo>
                  <a:pt x="359" y="648"/>
                </a:lnTo>
                <a:lnTo>
                  <a:pt x="363" y="642"/>
                </a:lnTo>
                <a:lnTo>
                  <a:pt x="363" y="636"/>
                </a:lnTo>
                <a:lnTo>
                  <a:pt x="363" y="634"/>
                </a:lnTo>
                <a:lnTo>
                  <a:pt x="365" y="633"/>
                </a:lnTo>
                <a:lnTo>
                  <a:pt x="399" y="601"/>
                </a:lnTo>
                <a:lnTo>
                  <a:pt x="398" y="601"/>
                </a:lnTo>
                <a:lnTo>
                  <a:pt x="461" y="545"/>
                </a:lnTo>
                <a:lnTo>
                  <a:pt x="470" y="534"/>
                </a:lnTo>
                <a:lnTo>
                  <a:pt x="549" y="459"/>
                </a:lnTo>
                <a:lnTo>
                  <a:pt x="564" y="438"/>
                </a:lnTo>
                <a:lnTo>
                  <a:pt x="546" y="415"/>
                </a:lnTo>
                <a:lnTo>
                  <a:pt x="528" y="392"/>
                </a:lnTo>
                <a:lnTo>
                  <a:pt x="526" y="388"/>
                </a:lnTo>
                <a:lnTo>
                  <a:pt x="525" y="385"/>
                </a:lnTo>
                <a:lnTo>
                  <a:pt x="525" y="383"/>
                </a:lnTo>
                <a:lnTo>
                  <a:pt x="526" y="378"/>
                </a:lnTo>
                <a:lnTo>
                  <a:pt x="526" y="375"/>
                </a:lnTo>
                <a:lnTo>
                  <a:pt x="535" y="362"/>
                </a:lnTo>
                <a:lnTo>
                  <a:pt x="556" y="335"/>
                </a:lnTo>
                <a:lnTo>
                  <a:pt x="561" y="332"/>
                </a:lnTo>
                <a:lnTo>
                  <a:pt x="565" y="333"/>
                </a:lnTo>
                <a:lnTo>
                  <a:pt x="609" y="371"/>
                </a:lnTo>
                <a:lnTo>
                  <a:pt x="618" y="377"/>
                </a:lnTo>
                <a:lnTo>
                  <a:pt x="632" y="385"/>
                </a:lnTo>
                <a:lnTo>
                  <a:pt x="662" y="401"/>
                </a:lnTo>
                <a:lnTo>
                  <a:pt x="665" y="397"/>
                </a:lnTo>
                <a:lnTo>
                  <a:pt x="718" y="329"/>
                </a:lnTo>
                <a:lnTo>
                  <a:pt x="715" y="327"/>
                </a:lnTo>
                <a:lnTo>
                  <a:pt x="722" y="310"/>
                </a:lnTo>
                <a:lnTo>
                  <a:pt x="736" y="295"/>
                </a:lnTo>
                <a:lnTo>
                  <a:pt x="754" y="312"/>
                </a:lnTo>
                <a:lnTo>
                  <a:pt x="792" y="266"/>
                </a:lnTo>
                <a:lnTo>
                  <a:pt x="823" y="297"/>
                </a:lnTo>
                <a:lnTo>
                  <a:pt x="865" y="256"/>
                </a:lnTo>
                <a:lnTo>
                  <a:pt x="871" y="251"/>
                </a:lnTo>
                <a:lnTo>
                  <a:pt x="852" y="232"/>
                </a:lnTo>
                <a:lnTo>
                  <a:pt x="850" y="230"/>
                </a:lnTo>
                <a:lnTo>
                  <a:pt x="849" y="227"/>
                </a:lnTo>
                <a:lnTo>
                  <a:pt x="849" y="224"/>
                </a:lnTo>
                <a:lnTo>
                  <a:pt x="849" y="221"/>
                </a:lnTo>
                <a:lnTo>
                  <a:pt x="850" y="218"/>
                </a:lnTo>
                <a:lnTo>
                  <a:pt x="871" y="197"/>
                </a:lnTo>
                <a:lnTo>
                  <a:pt x="893" y="176"/>
                </a:lnTo>
                <a:lnTo>
                  <a:pt x="915" y="154"/>
                </a:lnTo>
                <a:lnTo>
                  <a:pt x="926" y="145"/>
                </a:lnTo>
                <a:lnTo>
                  <a:pt x="926" y="141"/>
                </a:lnTo>
                <a:lnTo>
                  <a:pt x="936" y="132"/>
                </a:lnTo>
                <a:lnTo>
                  <a:pt x="939" y="118"/>
                </a:lnTo>
                <a:lnTo>
                  <a:pt x="942" y="116"/>
                </a:lnTo>
                <a:lnTo>
                  <a:pt x="945" y="113"/>
                </a:lnTo>
                <a:lnTo>
                  <a:pt x="986" y="73"/>
                </a:lnTo>
                <a:lnTo>
                  <a:pt x="1004" y="56"/>
                </a:lnTo>
                <a:lnTo>
                  <a:pt x="1015" y="47"/>
                </a:lnTo>
                <a:lnTo>
                  <a:pt x="1046" y="21"/>
                </a:lnTo>
                <a:lnTo>
                  <a:pt x="1051" y="17"/>
                </a:lnTo>
                <a:lnTo>
                  <a:pt x="1055" y="15"/>
                </a:lnTo>
                <a:lnTo>
                  <a:pt x="1058" y="12"/>
                </a:lnTo>
                <a:lnTo>
                  <a:pt x="1066" y="10"/>
                </a:lnTo>
                <a:lnTo>
                  <a:pt x="1068" y="9"/>
                </a:lnTo>
                <a:lnTo>
                  <a:pt x="1069" y="7"/>
                </a:lnTo>
                <a:lnTo>
                  <a:pt x="1069" y="4"/>
                </a:lnTo>
                <a:lnTo>
                  <a:pt x="1075" y="0"/>
                </a:lnTo>
                <a:lnTo>
                  <a:pt x="1108" y="47"/>
                </a:lnTo>
                <a:lnTo>
                  <a:pt x="1120" y="62"/>
                </a:lnTo>
                <a:lnTo>
                  <a:pt x="1128" y="71"/>
                </a:lnTo>
                <a:lnTo>
                  <a:pt x="1132" y="74"/>
                </a:lnTo>
                <a:lnTo>
                  <a:pt x="1137" y="79"/>
                </a:lnTo>
                <a:lnTo>
                  <a:pt x="1141" y="82"/>
                </a:lnTo>
                <a:lnTo>
                  <a:pt x="1143" y="83"/>
                </a:lnTo>
                <a:lnTo>
                  <a:pt x="1166" y="85"/>
                </a:lnTo>
                <a:lnTo>
                  <a:pt x="1194" y="86"/>
                </a:lnTo>
                <a:lnTo>
                  <a:pt x="1203" y="86"/>
                </a:lnTo>
                <a:lnTo>
                  <a:pt x="1223" y="104"/>
                </a:lnTo>
                <a:lnTo>
                  <a:pt x="1230" y="116"/>
                </a:lnTo>
                <a:lnTo>
                  <a:pt x="1235" y="123"/>
                </a:lnTo>
                <a:lnTo>
                  <a:pt x="1236" y="132"/>
                </a:lnTo>
                <a:lnTo>
                  <a:pt x="1239" y="148"/>
                </a:lnTo>
                <a:lnTo>
                  <a:pt x="1244" y="163"/>
                </a:lnTo>
                <a:lnTo>
                  <a:pt x="1246" y="163"/>
                </a:lnTo>
                <a:lnTo>
                  <a:pt x="1250" y="179"/>
                </a:lnTo>
                <a:lnTo>
                  <a:pt x="1259" y="200"/>
                </a:lnTo>
                <a:lnTo>
                  <a:pt x="1265" y="215"/>
                </a:lnTo>
                <a:lnTo>
                  <a:pt x="1271" y="229"/>
                </a:lnTo>
                <a:lnTo>
                  <a:pt x="1274" y="233"/>
                </a:lnTo>
                <a:lnTo>
                  <a:pt x="1289" y="245"/>
                </a:lnTo>
                <a:lnTo>
                  <a:pt x="1294" y="250"/>
                </a:lnTo>
                <a:lnTo>
                  <a:pt x="1307" y="253"/>
                </a:lnTo>
                <a:lnTo>
                  <a:pt x="1309" y="254"/>
                </a:lnTo>
                <a:lnTo>
                  <a:pt x="1312" y="254"/>
                </a:lnTo>
                <a:lnTo>
                  <a:pt x="1315" y="253"/>
                </a:lnTo>
                <a:lnTo>
                  <a:pt x="1316" y="253"/>
                </a:lnTo>
                <a:lnTo>
                  <a:pt x="1318" y="250"/>
                </a:lnTo>
                <a:lnTo>
                  <a:pt x="1321" y="248"/>
                </a:lnTo>
                <a:lnTo>
                  <a:pt x="1322" y="245"/>
                </a:lnTo>
                <a:lnTo>
                  <a:pt x="1325" y="239"/>
                </a:lnTo>
                <a:lnTo>
                  <a:pt x="1328" y="233"/>
                </a:lnTo>
                <a:lnTo>
                  <a:pt x="1331" y="222"/>
                </a:lnTo>
                <a:lnTo>
                  <a:pt x="1334" y="212"/>
                </a:lnTo>
                <a:lnTo>
                  <a:pt x="1336" y="201"/>
                </a:lnTo>
                <a:lnTo>
                  <a:pt x="1338" y="192"/>
                </a:lnTo>
                <a:lnTo>
                  <a:pt x="1338" y="174"/>
                </a:lnTo>
                <a:lnTo>
                  <a:pt x="1336" y="168"/>
                </a:lnTo>
                <a:lnTo>
                  <a:pt x="1336" y="156"/>
                </a:lnTo>
                <a:lnTo>
                  <a:pt x="1333" y="142"/>
                </a:lnTo>
                <a:lnTo>
                  <a:pt x="1322" y="110"/>
                </a:lnTo>
                <a:lnTo>
                  <a:pt x="1360" y="120"/>
                </a:lnTo>
                <a:lnTo>
                  <a:pt x="1401" y="133"/>
                </a:lnTo>
                <a:lnTo>
                  <a:pt x="1434" y="147"/>
                </a:lnTo>
                <a:lnTo>
                  <a:pt x="1520" y="179"/>
                </a:lnTo>
                <a:lnTo>
                  <a:pt x="1525" y="160"/>
                </a:lnTo>
                <a:lnTo>
                  <a:pt x="1547" y="91"/>
                </a:lnTo>
                <a:lnTo>
                  <a:pt x="1549" y="98"/>
                </a:lnTo>
                <a:lnTo>
                  <a:pt x="1556" y="123"/>
                </a:lnTo>
                <a:lnTo>
                  <a:pt x="1558" y="124"/>
                </a:lnTo>
                <a:lnTo>
                  <a:pt x="1559" y="127"/>
                </a:lnTo>
                <a:lnTo>
                  <a:pt x="1567" y="132"/>
                </a:lnTo>
                <a:lnTo>
                  <a:pt x="1576" y="141"/>
                </a:lnTo>
                <a:lnTo>
                  <a:pt x="1586" y="150"/>
                </a:lnTo>
                <a:lnTo>
                  <a:pt x="1597" y="160"/>
                </a:lnTo>
                <a:lnTo>
                  <a:pt x="1647" y="206"/>
                </a:lnTo>
                <a:lnTo>
                  <a:pt x="1657" y="219"/>
                </a:lnTo>
                <a:lnTo>
                  <a:pt x="1657" y="210"/>
                </a:lnTo>
                <a:lnTo>
                  <a:pt x="1663" y="215"/>
                </a:lnTo>
                <a:lnTo>
                  <a:pt x="1672" y="221"/>
                </a:lnTo>
                <a:lnTo>
                  <a:pt x="1681" y="229"/>
                </a:lnTo>
                <a:lnTo>
                  <a:pt x="1699" y="242"/>
                </a:lnTo>
                <a:lnTo>
                  <a:pt x="1719" y="248"/>
                </a:lnTo>
                <a:lnTo>
                  <a:pt x="1754" y="256"/>
                </a:lnTo>
                <a:lnTo>
                  <a:pt x="1781" y="265"/>
                </a:lnTo>
                <a:lnTo>
                  <a:pt x="1799" y="271"/>
                </a:lnTo>
                <a:lnTo>
                  <a:pt x="1797" y="283"/>
                </a:lnTo>
                <a:lnTo>
                  <a:pt x="1822" y="292"/>
                </a:lnTo>
                <a:lnTo>
                  <a:pt x="2607" y="518"/>
                </a:lnTo>
                <a:lnTo>
                  <a:pt x="2570" y="650"/>
                </a:lnTo>
                <a:lnTo>
                  <a:pt x="2417" y="1034"/>
                </a:lnTo>
                <a:lnTo>
                  <a:pt x="2377" y="1127"/>
                </a:lnTo>
                <a:lnTo>
                  <a:pt x="2853" y="1355"/>
                </a:lnTo>
                <a:lnTo>
                  <a:pt x="2861" y="1375"/>
                </a:lnTo>
                <a:lnTo>
                  <a:pt x="2838" y="1389"/>
                </a:lnTo>
                <a:lnTo>
                  <a:pt x="2806" y="1410"/>
                </a:lnTo>
                <a:lnTo>
                  <a:pt x="2880" y="1488"/>
                </a:lnTo>
                <a:lnTo>
                  <a:pt x="2879" y="1490"/>
                </a:lnTo>
                <a:lnTo>
                  <a:pt x="2876" y="1490"/>
                </a:lnTo>
                <a:lnTo>
                  <a:pt x="2892" y="1507"/>
                </a:lnTo>
                <a:lnTo>
                  <a:pt x="2840" y="1557"/>
                </a:lnTo>
                <a:lnTo>
                  <a:pt x="2846" y="1563"/>
                </a:lnTo>
                <a:lnTo>
                  <a:pt x="2828" y="1579"/>
                </a:lnTo>
                <a:lnTo>
                  <a:pt x="2781" y="1635"/>
                </a:lnTo>
                <a:lnTo>
                  <a:pt x="2773" y="1697"/>
                </a:lnTo>
                <a:lnTo>
                  <a:pt x="2775" y="1700"/>
                </a:lnTo>
                <a:lnTo>
                  <a:pt x="2787" y="1716"/>
                </a:lnTo>
                <a:lnTo>
                  <a:pt x="2803" y="1735"/>
                </a:lnTo>
                <a:lnTo>
                  <a:pt x="2808" y="1741"/>
                </a:lnTo>
                <a:lnTo>
                  <a:pt x="2811" y="1747"/>
                </a:lnTo>
                <a:lnTo>
                  <a:pt x="2813" y="1747"/>
                </a:lnTo>
                <a:lnTo>
                  <a:pt x="2814" y="1747"/>
                </a:lnTo>
                <a:lnTo>
                  <a:pt x="2817" y="1752"/>
                </a:lnTo>
                <a:lnTo>
                  <a:pt x="2932" y="1697"/>
                </a:lnTo>
                <a:lnTo>
                  <a:pt x="2963" y="1679"/>
                </a:lnTo>
                <a:lnTo>
                  <a:pt x="2960" y="1691"/>
                </a:lnTo>
                <a:lnTo>
                  <a:pt x="2963" y="1693"/>
                </a:lnTo>
                <a:lnTo>
                  <a:pt x="2968" y="1694"/>
                </a:lnTo>
                <a:lnTo>
                  <a:pt x="2971" y="1696"/>
                </a:lnTo>
                <a:lnTo>
                  <a:pt x="2974" y="1700"/>
                </a:lnTo>
                <a:lnTo>
                  <a:pt x="3006" y="1763"/>
                </a:lnTo>
                <a:lnTo>
                  <a:pt x="2998" y="1760"/>
                </a:lnTo>
                <a:lnTo>
                  <a:pt x="2953" y="1800"/>
                </a:lnTo>
                <a:lnTo>
                  <a:pt x="2920" y="1849"/>
                </a:lnTo>
                <a:lnTo>
                  <a:pt x="2963" y="1879"/>
                </a:lnTo>
                <a:lnTo>
                  <a:pt x="2956" y="1888"/>
                </a:lnTo>
                <a:lnTo>
                  <a:pt x="2954" y="1888"/>
                </a:lnTo>
                <a:lnTo>
                  <a:pt x="2941" y="1900"/>
                </a:lnTo>
                <a:lnTo>
                  <a:pt x="2942" y="1902"/>
                </a:lnTo>
                <a:lnTo>
                  <a:pt x="2929" y="1919"/>
                </a:lnTo>
                <a:lnTo>
                  <a:pt x="2926" y="1915"/>
                </a:lnTo>
                <a:lnTo>
                  <a:pt x="2891" y="1947"/>
                </a:lnTo>
                <a:lnTo>
                  <a:pt x="2912" y="1972"/>
                </a:lnTo>
                <a:lnTo>
                  <a:pt x="2906" y="1979"/>
                </a:lnTo>
                <a:lnTo>
                  <a:pt x="2948" y="2014"/>
                </a:lnTo>
                <a:lnTo>
                  <a:pt x="3000" y="2058"/>
                </a:lnTo>
                <a:lnTo>
                  <a:pt x="2960" y="2109"/>
                </a:lnTo>
                <a:lnTo>
                  <a:pt x="2930" y="2155"/>
                </a:lnTo>
                <a:lnTo>
                  <a:pt x="2924" y="2173"/>
                </a:lnTo>
                <a:lnTo>
                  <a:pt x="2947" y="2179"/>
                </a:lnTo>
                <a:lnTo>
                  <a:pt x="2948" y="2181"/>
                </a:lnTo>
                <a:lnTo>
                  <a:pt x="2948" y="2182"/>
                </a:lnTo>
                <a:lnTo>
                  <a:pt x="2944" y="2199"/>
                </a:lnTo>
                <a:lnTo>
                  <a:pt x="2945" y="2199"/>
                </a:lnTo>
                <a:lnTo>
                  <a:pt x="2935" y="2243"/>
                </a:lnTo>
                <a:lnTo>
                  <a:pt x="2930" y="2256"/>
                </a:lnTo>
                <a:lnTo>
                  <a:pt x="2917" y="2282"/>
                </a:lnTo>
                <a:lnTo>
                  <a:pt x="2906" y="2303"/>
                </a:lnTo>
                <a:lnTo>
                  <a:pt x="2886" y="2343"/>
                </a:lnTo>
                <a:lnTo>
                  <a:pt x="2873" y="2370"/>
                </a:lnTo>
                <a:lnTo>
                  <a:pt x="2846" y="2411"/>
                </a:lnTo>
                <a:lnTo>
                  <a:pt x="2841" y="2421"/>
                </a:lnTo>
                <a:lnTo>
                  <a:pt x="2809" y="2468"/>
                </a:lnTo>
                <a:lnTo>
                  <a:pt x="2782" y="2506"/>
                </a:lnTo>
                <a:lnTo>
                  <a:pt x="2787" y="2509"/>
                </a:lnTo>
                <a:lnTo>
                  <a:pt x="2787" y="2512"/>
                </a:lnTo>
                <a:lnTo>
                  <a:pt x="2788" y="2514"/>
                </a:lnTo>
                <a:lnTo>
                  <a:pt x="2788" y="2515"/>
                </a:lnTo>
                <a:lnTo>
                  <a:pt x="2790" y="2517"/>
                </a:lnTo>
                <a:lnTo>
                  <a:pt x="2809" y="2527"/>
                </a:lnTo>
                <a:lnTo>
                  <a:pt x="2822" y="2533"/>
                </a:lnTo>
                <a:lnTo>
                  <a:pt x="2834" y="2542"/>
                </a:lnTo>
                <a:lnTo>
                  <a:pt x="2846" y="2548"/>
                </a:lnTo>
                <a:lnTo>
                  <a:pt x="2844" y="2553"/>
                </a:lnTo>
                <a:lnTo>
                  <a:pt x="2843" y="2553"/>
                </a:lnTo>
                <a:lnTo>
                  <a:pt x="2840" y="2559"/>
                </a:lnTo>
                <a:lnTo>
                  <a:pt x="2811" y="2591"/>
                </a:lnTo>
                <a:lnTo>
                  <a:pt x="2754" y="2653"/>
                </a:lnTo>
                <a:lnTo>
                  <a:pt x="2690" y="2721"/>
                </a:lnTo>
                <a:lnTo>
                  <a:pt x="2678" y="2732"/>
                </a:lnTo>
                <a:lnTo>
                  <a:pt x="2648" y="2765"/>
                </a:lnTo>
                <a:lnTo>
                  <a:pt x="2642" y="2770"/>
                </a:lnTo>
                <a:lnTo>
                  <a:pt x="2632" y="2779"/>
                </a:lnTo>
                <a:lnTo>
                  <a:pt x="2612" y="2798"/>
                </a:lnTo>
                <a:lnTo>
                  <a:pt x="2604" y="2804"/>
                </a:lnTo>
                <a:lnTo>
                  <a:pt x="2601" y="2809"/>
                </a:lnTo>
                <a:lnTo>
                  <a:pt x="2600" y="2810"/>
                </a:lnTo>
                <a:lnTo>
                  <a:pt x="2600" y="2815"/>
                </a:lnTo>
                <a:lnTo>
                  <a:pt x="2600" y="2820"/>
                </a:lnTo>
                <a:lnTo>
                  <a:pt x="2601" y="2827"/>
                </a:lnTo>
                <a:lnTo>
                  <a:pt x="2606" y="2845"/>
                </a:lnTo>
                <a:lnTo>
                  <a:pt x="2609" y="2857"/>
                </a:lnTo>
                <a:lnTo>
                  <a:pt x="2612" y="2865"/>
                </a:lnTo>
                <a:lnTo>
                  <a:pt x="2607" y="2870"/>
                </a:lnTo>
                <a:lnTo>
                  <a:pt x="2609" y="2877"/>
                </a:lnTo>
                <a:lnTo>
                  <a:pt x="2621" y="2983"/>
                </a:lnTo>
                <a:lnTo>
                  <a:pt x="2603" y="2969"/>
                </a:lnTo>
                <a:lnTo>
                  <a:pt x="2586" y="2959"/>
                </a:lnTo>
                <a:lnTo>
                  <a:pt x="2562" y="2944"/>
                </a:lnTo>
                <a:lnTo>
                  <a:pt x="2550" y="2938"/>
                </a:lnTo>
                <a:lnTo>
                  <a:pt x="2520" y="2926"/>
                </a:lnTo>
                <a:lnTo>
                  <a:pt x="2493" y="2921"/>
                </a:lnTo>
                <a:lnTo>
                  <a:pt x="2478" y="2921"/>
                </a:lnTo>
                <a:lnTo>
                  <a:pt x="2455" y="2924"/>
                </a:lnTo>
                <a:lnTo>
                  <a:pt x="2440" y="2927"/>
                </a:lnTo>
                <a:lnTo>
                  <a:pt x="2423" y="2933"/>
                </a:lnTo>
                <a:lnTo>
                  <a:pt x="2410" y="2942"/>
                </a:lnTo>
                <a:lnTo>
                  <a:pt x="2396" y="2953"/>
                </a:lnTo>
                <a:lnTo>
                  <a:pt x="2377" y="2976"/>
                </a:lnTo>
                <a:lnTo>
                  <a:pt x="2371" y="2988"/>
                </a:lnTo>
                <a:lnTo>
                  <a:pt x="2368" y="3001"/>
                </a:lnTo>
                <a:lnTo>
                  <a:pt x="2363" y="3032"/>
                </a:lnTo>
                <a:lnTo>
                  <a:pt x="2363" y="3053"/>
                </a:lnTo>
                <a:lnTo>
                  <a:pt x="2366" y="3068"/>
                </a:lnTo>
                <a:lnTo>
                  <a:pt x="2368" y="3077"/>
                </a:lnTo>
                <a:lnTo>
                  <a:pt x="2366" y="3109"/>
                </a:lnTo>
                <a:lnTo>
                  <a:pt x="2362" y="3136"/>
                </a:lnTo>
                <a:lnTo>
                  <a:pt x="2346" y="3172"/>
                </a:lnTo>
                <a:lnTo>
                  <a:pt x="2316" y="3227"/>
                </a:lnTo>
                <a:lnTo>
                  <a:pt x="2254" y="3360"/>
                </a:lnTo>
                <a:lnTo>
                  <a:pt x="2245" y="3392"/>
                </a:lnTo>
                <a:lnTo>
                  <a:pt x="2239" y="3422"/>
                </a:lnTo>
                <a:lnTo>
                  <a:pt x="2238" y="3466"/>
                </a:lnTo>
                <a:lnTo>
                  <a:pt x="2235" y="3513"/>
                </a:lnTo>
                <a:lnTo>
                  <a:pt x="2227" y="3534"/>
                </a:lnTo>
                <a:lnTo>
                  <a:pt x="2220" y="3546"/>
                </a:lnTo>
                <a:lnTo>
                  <a:pt x="2209" y="3562"/>
                </a:lnTo>
                <a:lnTo>
                  <a:pt x="2194" y="3577"/>
                </a:lnTo>
                <a:lnTo>
                  <a:pt x="2176" y="3589"/>
                </a:lnTo>
                <a:lnTo>
                  <a:pt x="2146" y="3601"/>
                </a:lnTo>
                <a:lnTo>
                  <a:pt x="2122" y="3604"/>
                </a:lnTo>
                <a:lnTo>
                  <a:pt x="2111" y="3604"/>
                </a:lnTo>
                <a:lnTo>
                  <a:pt x="2099" y="3602"/>
                </a:lnTo>
                <a:lnTo>
                  <a:pt x="2089" y="3601"/>
                </a:lnTo>
                <a:lnTo>
                  <a:pt x="2077" y="3598"/>
                </a:lnTo>
                <a:lnTo>
                  <a:pt x="2066" y="3593"/>
                </a:lnTo>
                <a:lnTo>
                  <a:pt x="2055" y="3589"/>
                </a:lnTo>
                <a:lnTo>
                  <a:pt x="2046" y="3583"/>
                </a:lnTo>
                <a:lnTo>
                  <a:pt x="2036" y="3577"/>
                </a:lnTo>
                <a:lnTo>
                  <a:pt x="2027" y="3571"/>
                </a:lnTo>
                <a:lnTo>
                  <a:pt x="2019" y="3562"/>
                </a:lnTo>
                <a:lnTo>
                  <a:pt x="2010" y="3554"/>
                </a:lnTo>
                <a:lnTo>
                  <a:pt x="2001" y="3540"/>
                </a:lnTo>
                <a:lnTo>
                  <a:pt x="1994" y="3525"/>
                </a:lnTo>
                <a:lnTo>
                  <a:pt x="1986" y="3512"/>
                </a:lnTo>
                <a:lnTo>
                  <a:pt x="1980" y="3496"/>
                </a:lnTo>
                <a:lnTo>
                  <a:pt x="1974" y="3481"/>
                </a:lnTo>
                <a:lnTo>
                  <a:pt x="1969" y="3465"/>
                </a:lnTo>
                <a:lnTo>
                  <a:pt x="1971" y="3442"/>
                </a:lnTo>
                <a:lnTo>
                  <a:pt x="1980" y="3362"/>
                </a:lnTo>
                <a:lnTo>
                  <a:pt x="1988" y="3289"/>
                </a:lnTo>
                <a:lnTo>
                  <a:pt x="2000" y="3201"/>
                </a:lnTo>
                <a:lnTo>
                  <a:pt x="2006" y="3144"/>
                </a:lnTo>
                <a:lnTo>
                  <a:pt x="2001" y="3107"/>
                </a:lnTo>
                <a:lnTo>
                  <a:pt x="1992" y="3080"/>
                </a:lnTo>
                <a:lnTo>
                  <a:pt x="1972" y="3050"/>
                </a:lnTo>
                <a:lnTo>
                  <a:pt x="1957" y="3038"/>
                </a:lnTo>
                <a:lnTo>
                  <a:pt x="1942" y="3027"/>
                </a:lnTo>
                <a:lnTo>
                  <a:pt x="1920" y="3019"/>
                </a:lnTo>
                <a:lnTo>
                  <a:pt x="1905" y="3015"/>
                </a:lnTo>
                <a:lnTo>
                  <a:pt x="1882" y="3012"/>
                </a:lnTo>
                <a:lnTo>
                  <a:pt x="1850" y="3012"/>
                </a:lnTo>
                <a:lnTo>
                  <a:pt x="1797" y="3004"/>
                </a:lnTo>
                <a:lnTo>
                  <a:pt x="1749" y="3000"/>
                </a:lnTo>
                <a:lnTo>
                  <a:pt x="1718" y="2995"/>
                </a:lnTo>
                <a:lnTo>
                  <a:pt x="1686" y="2997"/>
                </a:lnTo>
                <a:lnTo>
                  <a:pt x="1650" y="2998"/>
                </a:lnTo>
                <a:lnTo>
                  <a:pt x="1617" y="3001"/>
                </a:lnTo>
                <a:lnTo>
                  <a:pt x="1591" y="3000"/>
                </a:lnTo>
                <a:lnTo>
                  <a:pt x="1583" y="3000"/>
                </a:lnTo>
                <a:lnTo>
                  <a:pt x="1564" y="2997"/>
                </a:lnTo>
                <a:lnTo>
                  <a:pt x="1522" y="2988"/>
                </a:lnTo>
                <a:lnTo>
                  <a:pt x="1506" y="2980"/>
                </a:lnTo>
                <a:lnTo>
                  <a:pt x="1470" y="2959"/>
                </a:lnTo>
                <a:lnTo>
                  <a:pt x="1433" y="2915"/>
                </a:lnTo>
                <a:lnTo>
                  <a:pt x="1431" y="2909"/>
                </a:lnTo>
                <a:lnTo>
                  <a:pt x="1422" y="2880"/>
                </a:lnTo>
                <a:lnTo>
                  <a:pt x="1411" y="2844"/>
                </a:lnTo>
                <a:lnTo>
                  <a:pt x="1389" y="2851"/>
                </a:lnTo>
                <a:lnTo>
                  <a:pt x="1381" y="2853"/>
                </a:lnTo>
                <a:lnTo>
                  <a:pt x="1377" y="2854"/>
                </a:lnTo>
                <a:lnTo>
                  <a:pt x="1360" y="2860"/>
                </a:lnTo>
                <a:lnTo>
                  <a:pt x="1331" y="2871"/>
                </a:lnTo>
                <a:lnTo>
                  <a:pt x="1324" y="2863"/>
                </a:lnTo>
                <a:lnTo>
                  <a:pt x="1322" y="2863"/>
                </a:lnTo>
                <a:lnTo>
                  <a:pt x="1310" y="2862"/>
                </a:lnTo>
                <a:lnTo>
                  <a:pt x="1294" y="2860"/>
                </a:lnTo>
                <a:lnTo>
                  <a:pt x="1288" y="2860"/>
                </a:lnTo>
                <a:lnTo>
                  <a:pt x="1277" y="2859"/>
                </a:lnTo>
                <a:lnTo>
                  <a:pt x="1276" y="2859"/>
                </a:lnTo>
                <a:lnTo>
                  <a:pt x="1265" y="2859"/>
                </a:lnTo>
                <a:lnTo>
                  <a:pt x="1264" y="2859"/>
                </a:lnTo>
                <a:lnTo>
                  <a:pt x="1255" y="2857"/>
                </a:lnTo>
                <a:lnTo>
                  <a:pt x="1253" y="2857"/>
                </a:lnTo>
                <a:lnTo>
                  <a:pt x="1246" y="2857"/>
                </a:lnTo>
                <a:lnTo>
                  <a:pt x="1244" y="2857"/>
                </a:lnTo>
                <a:lnTo>
                  <a:pt x="1238" y="2856"/>
                </a:lnTo>
                <a:lnTo>
                  <a:pt x="1227" y="2856"/>
                </a:lnTo>
                <a:lnTo>
                  <a:pt x="1226" y="2856"/>
                </a:lnTo>
                <a:lnTo>
                  <a:pt x="1215" y="2856"/>
                </a:lnTo>
                <a:lnTo>
                  <a:pt x="1208" y="2857"/>
                </a:lnTo>
                <a:lnTo>
                  <a:pt x="1193" y="2835"/>
                </a:lnTo>
                <a:lnTo>
                  <a:pt x="1175" y="2809"/>
                </a:lnTo>
                <a:lnTo>
                  <a:pt x="1169" y="2798"/>
                </a:lnTo>
                <a:lnTo>
                  <a:pt x="1157" y="2780"/>
                </a:lnTo>
                <a:lnTo>
                  <a:pt x="1155" y="2779"/>
                </a:lnTo>
                <a:lnTo>
                  <a:pt x="1146" y="2764"/>
                </a:lnTo>
                <a:lnTo>
                  <a:pt x="1144" y="2760"/>
                </a:lnTo>
                <a:lnTo>
                  <a:pt x="1141" y="2757"/>
                </a:lnTo>
                <a:lnTo>
                  <a:pt x="1134" y="2744"/>
                </a:lnTo>
                <a:lnTo>
                  <a:pt x="1128" y="2735"/>
                </a:lnTo>
                <a:lnTo>
                  <a:pt x="1122" y="2727"/>
                </a:lnTo>
                <a:lnTo>
                  <a:pt x="1119" y="2721"/>
                </a:lnTo>
                <a:lnTo>
                  <a:pt x="1111" y="2727"/>
                </a:lnTo>
                <a:lnTo>
                  <a:pt x="1101" y="2733"/>
                </a:lnTo>
                <a:lnTo>
                  <a:pt x="1090" y="2741"/>
                </a:lnTo>
                <a:lnTo>
                  <a:pt x="1086" y="2745"/>
                </a:lnTo>
                <a:lnTo>
                  <a:pt x="1075" y="2753"/>
                </a:lnTo>
                <a:lnTo>
                  <a:pt x="1066" y="2759"/>
                </a:lnTo>
                <a:lnTo>
                  <a:pt x="1060" y="2764"/>
                </a:lnTo>
                <a:lnTo>
                  <a:pt x="1051" y="2771"/>
                </a:lnTo>
                <a:lnTo>
                  <a:pt x="1045" y="2776"/>
                </a:lnTo>
                <a:lnTo>
                  <a:pt x="1039" y="2779"/>
                </a:lnTo>
                <a:lnTo>
                  <a:pt x="1037" y="2779"/>
                </a:lnTo>
                <a:lnTo>
                  <a:pt x="1033" y="2783"/>
                </a:lnTo>
                <a:lnTo>
                  <a:pt x="1024" y="2789"/>
                </a:lnTo>
                <a:lnTo>
                  <a:pt x="1013" y="2797"/>
                </a:lnTo>
                <a:lnTo>
                  <a:pt x="1006" y="2801"/>
                </a:lnTo>
                <a:lnTo>
                  <a:pt x="979" y="2821"/>
                </a:lnTo>
                <a:lnTo>
                  <a:pt x="973" y="2826"/>
                </a:lnTo>
                <a:lnTo>
                  <a:pt x="971" y="2827"/>
                </a:lnTo>
                <a:lnTo>
                  <a:pt x="959" y="2817"/>
                </a:lnTo>
                <a:lnTo>
                  <a:pt x="933" y="2835"/>
                </a:lnTo>
                <a:lnTo>
                  <a:pt x="905" y="2856"/>
                </a:lnTo>
                <a:lnTo>
                  <a:pt x="902" y="2857"/>
                </a:lnTo>
                <a:lnTo>
                  <a:pt x="900" y="2859"/>
                </a:lnTo>
                <a:lnTo>
                  <a:pt x="882" y="2871"/>
                </a:lnTo>
                <a:lnTo>
                  <a:pt x="847" y="2897"/>
                </a:lnTo>
                <a:lnTo>
                  <a:pt x="843" y="2898"/>
                </a:lnTo>
                <a:lnTo>
                  <a:pt x="843" y="2904"/>
                </a:lnTo>
                <a:lnTo>
                  <a:pt x="837" y="2907"/>
                </a:lnTo>
                <a:lnTo>
                  <a:pt x="835" y="2909"/>
                </a:lnTo>
                <a:lnTo>
                  <a:pt x="832" y="2910"/>
                </a:lnTo>
                <a:lnTo>
                  <a:pt x="831" y="2912"/>
                </a:lnTo>
                <a:lnTo>
                  <a:pt x="828" y="2913"/>
                </a:lnTo>
                <a:lnTo>
                  <a:pt x="825" y="2913"/>
                </a:lnTo>
                <a:lnTo>
                  <a:pt x="823" y="2915"/>
                </a:lnTo>
                <a:lnTo>
                  <a:pt x="820" y="2916"/>
                </a:lnTo>
                <a:lnTo>
                  <a:pt x="817" y="2916"/>
                </a:lnTo>
                <a:lnTo>
                  <a:pt x="802" y="2916"/>
                </a:lnTo>
                <a:lnTo>
                  <a:pt x="790" y="2918"/>
                </a:lnTo>
                <a:lnTo>
                  <a:pt x="778" y="2919"/>
                </a:lnTo>
                <a:lnTo>
                  <a:pt x="779" y="2918"/>
                </a:lnTo>
                <a:lnTo>
                  <a:pt x="781" y="2916"/>
                </a:lnTo>
                <a:lnTo>
                  <a:pt x="782" y="2915"/>
                </a:lnTo>
                <a:lnTo>
                  <a:pt x="782" y="2913"/>
                </a:lnTo>
                <a:lnTo>
                  <a:pt x="782" y="2912"/>
                </a:lnTo>
                <a:lnTo>
                  <a:pt x="784" y="2910"/>
                </a:lnTo>
                <a:lnTo>
                  <a:pt x="784" y="2909"/>
                </a:lnTo>
                <a:lnTo>
                  <a:pt x="784" y="2906"/>
                </a:lnTo>
                <a:lnTo>
                  <a:pt x="784" y="2897"/>
                </a:lnTo>
                <a:lnTo>
                  <a:pt x="784" y="2880"/>
                </a:lnTo>
                <a:lnTo>
                  <a:pt x="784" y="2863"/>
                </a:lnTo>
                <a:lnTo>
                  <a:pt x="784" y="2851"/>
                </a:lnTo>
                <a:lnTo>
                  <a:pt x="784" y="2842"/>
                </a:lnTo>
                <a:lnTo>
                  <a:pt x="786" y="2830"/>
                </a:lnTo>
                <a:lnTo>
                  <a:pt x="786" y="2815"/>
                </a:lnTo>
                <a:lnTo>
                  <a:pt x="787" y="2803"/>
                </a:lnTo>
                <a:lnTo>
                  <a:pt x="789" y="2788"/>
                </a:lnTo>
                <a:lnTo>
                  <a:pt x="790" y="2774"/>
                </a:lnTo>
                <a:lnTo>
                  <a:pt x="792" y="2759"/>
                </a:lnTo>
                <a:lnTo>
                  <a:pt x="792" y="2747"/>
                </a:lnTo>
                <a:lnTo>
                  <a:pt x="792" y="2738"/>
                </a:lnTo>
                <a:lnTo>
                  <a:pt x="792" y="2726"/>
                </a:lnTo>
                <a:lnTo>
                  <a:pt x="798" y="2464"/>
                </a:lnTo>
                <a:lnTo>
                  <a:pt x="798" y="2462"/>
                </a:lnTo>
                <a:lnTo>
                  <a:pt x="796" y="2461"/>
                </a:lnTo>
                <a:lnTo>
                  <a:pt x="796" y="2459"/>
                </a:lnTo>
                <a:lnTo>
                  <a:pt x="795" y="2458"/>
                </a:lnTo>
                <a:lnTo>
                  <a:pt x="793" y="2456"/>
                </a:lnTo>
                <a:lnTo>
                  <a:pt x="792" y="2456"/>
                </a:lnTo>
                <a:lnTo>
                  <a:pt x="790" y="2456"/>
                </a:lnTo>
                <a:lnTo>
                  <a:pt x="789" y="2458"/>
                </a:lnTo>
                <a:lnTo>
                  <a:pt x="787" y="2459"/>
                </a:lnTo>
                <a:lnTo>
                  <a:pt x="776" y="2459"/>
                </a:lnTo>
                <a:lnTo>
                  <a:pt x="772" y="2461"/>
                </a:lnTo>
                <a:lnTo>
                  <a:pt x="761" y="2465"/>
                </a:lnTo>
                <a:lnTo>
                  <a:pt x="752" y="2467"/>
                </a:lnTo>
                <a:lnTo>
                  <a:pt x="761" y="2417"/>
                </a:lnTo>
                <a:lnTo>
                  <a:pt x="761" y="2415"/>
                </a:lnTo>
                <a:lnTo>
                  <a:pt x="749" y="2412"/>
                </a:lnTo>
                <a:lnTo>
                  <a:pt x="766" y="2338"/>
                </a:lnTo>
                <a:lnTo>
                  <a:pt x="775" y="2302"/>
                </a:lnTo>
                <a:lnTo>
                  <a:pt x="767" y="2300"/>
                </a:lnTo>
                <a:lnTo>
                  <a:pt x="760" y="2299"/>
                </a:lnTo>
                <a:lnTo>
                  <a:pt x="757" y="2297"/>
                </a:lnTo>
                <a:lnTo>
                  <a:pt x="752" y="2300"/>
                </a:lnTo>
                <a:lnTo>
                  <a:pt x="748" y="2302"/>
                </a:lnTo>
                <a:lnTo>
                  <a:pt x="742" y="2305"/>
                </a:lnTo>
                <a:lnTo>
                  <a:pt x="733" y="2311"/>
                </a:lnTo>
                <a:lnTo>
                  <a:pt x="727" y="2311"/>
                </a:lnTo>
                <a:lnTo>
                  <a:pt x="719" y="2315"/>
                </a:lnTo>
                <a:lnTo>
                  <a:pt x="718" y="2315"/>
                </a:lnTo>
                <a:lnTo>
                  <a:pt x="718" y="2318"/>
                </a:lnTo>
                <a:lnTo>
                  <a:pt x="715" y="2320"/>
                </a:lnTo>
                <a:lnTo>
                  <a:pt x="713" y="2321"/>
                </a:lnTo>
                <a:lnTo>
                  <a:pt x="712" y="2321"/>
                </a:lnTo>
                <a:lnTo>
                  <a:pt x="707" y="2327"/>
                </a:lnTo>
                <a:lnTo>
                  <a:pt x="706" y="2330"/>
                </a:lnTo>
                <a:lnTo>
                  <a:pt x="701" y="2330"/>
                </a:lnTo>
                <a:lnTo>
                  <a:pt x="698" y="2332"/>
                </a:lnTo>
                <a:lnTo>
                  <a:pt x="692" y="2336"/>
                </a:lnTo>
                <a:lnTo>
                  <a:pt x="689" y="2340"/>
                </a:lnTo>
                <a:lnTo>
                  <a:pt x="684" y="2340"/>
                </a:lnTo>
                <a:lnTo>
                  <a:pt x="683" y="2341"/>
                </a:lnTo>
                <a:lnTo>
                  <a:pt x="681" y="2343"/>
                </a:lnTo>
                <a:lnTo>
                  <a:pt x="680" y="2344"/>
                </a:lnTo>
                <a:lnTo>
                  <a:pt x="678" y="2344"/>
                </a:lnTo>
                <a:lnTo>
                  <a:pt x="674" y="2346"/>
                </a:lnTo>
                <a:lnTo>
                  <a:pt x="668" y="2346"/>
                </a:lnTo>
                <a:lnTo>
                  <a:pt x="660" y="2349"/>
                </a:lnTo>
                <a:lnTo>
                  <a:pt x="656" y="2352"/>
                </a:lnTo>
                <a:lnTo>
                  <a:pt x="654" y="2355"/>
                </a:lnTo>
                <a:lnTo>
                  <a:pt x="654" y="2358"/>
                </a:lnTo>
                <a:lnTo>
                  <a:pt x="651" y="2358"/>
                </a:lnTo>
                <a:lnTo>
                  <a:pt x="650" y="2359"/>
                </a:lnTo>
                <a:lnTo>
                  <a:pt x="650" y="2361"/>
                </a:lnTo>
                <a:lnTo>
                  <a:pt x="642" y="2367"/>
                </a:lnTo>
                <a:lnTo>
                  <a:pt x="630" y="2371"/>
                </a:lnTo>
                <a:lnTo>
                  <a:pt x="623" y="2370"/>
                </a:lnTo>
                <a:lnTo>
                  <a:pt x="617" y="2373"/>
                </a:lnTo>
                <a:lnTo>
                  <a:pt x="611" y="2374"/>
                </a:lnTo>
                <a:lnTo>
                  <a:pt x="602" y="2380"/>
                </a:lnTo>
                <a:lnTo>
                  <a:pt x="594" y="2382"/>
                </a:lnTo>
                <a:lnTo>
                  <a:pt x="585" y="2379"/>
                </a:lnTo>
                <a:lnTo>
                  <a:pt x="579" y="2374"/>
                </a:lnTo>
                <a:lnTo>
                  <a:pt x="573" y="2371"/>
                </a:lnTo>
                <a:lnTo>
                  <a:pt x="559" y="2370"/>
                </a:lnTo>
                <a:lnTo>
                  <a:pt x="550" y="2371"/>
                </a:lnTo>
                <a:lnTo>
                  <a:pt x="543" y="2370"/>
                </a:lnTo>
                <a:lnTo>
                  <a:pt x="535" y="2367"/>
                </a:lnTo>
                <a:lnTo>
                  <a:pt x="514" y="2364"/>
                </a:lnTo>
                <a:lnTo>
                  <a:pt x="510" y="2364"/>
                </a:lnTo>
                <a:lnTo>
                  <a:pt x="506" y="2361"/>
                </a:lnTo>
                <a:lnTo>
                  <a:pt x="505" y="2356"/>
                </a:lnTo>
                <a:lnTo>
                  <a:pt x="516" y="2330"/>
                </a:lnTo>
                <a:lnTo>
                  <a:pt x="514" y="2314"/>
                </a:lnTo>
                <a:lnTo>
                  <a:pt x="511" y="2293"/>
                </a:lnTo>
                <a:lnTo>
                  <a:pt x="510" y="2273"/>
                </a:lnTo>
                <a:lnTo>
                  <a:pt x="510" y="2262"/>
                </a:lnTo>
                <a:lnTo>
                  <a:pt x="493" y="2265"/>
                </a:lnTo>
                <a:lnTo>
                  <a:pt x="464" y="2268"/>
                </a:lnTo>
                <a:lnTo>
                  <a:pt x="451" y="2270"/>
                </a:lnTo>
                <a:lnTo>
                  <a:pt x="350" y="2283"/>
                </a:lnTo>
                <a:lnTo>
                  <a:pt x="324" y="2287"/>
                </a:lnTo>
                <a:lnTo>
                  <a:pt x="316" y="2288"/>
                </a:lnTo>
                <a:lnTo>
                  <a:pt x="297" y="2291"/>
                </a:lnTo>
                <a:lnTo>
                  <a:pt x="267" y="2294"/>
                </a:lnTo>
                <a:lnTo>
                  <a:pt x="265" y="2285"/>
                </a:lnTo>
                <a:lnTo>
                  <a:pt x="90" y="2306"/>
                </a:lnTo>
                <a:lnTo>
                  <a:pt x="89" y="2308"/>
                </a:lnTo>
                <a:lnTo>
                  <a:pt x="87" y="2308"/>
                </a:lnTo>
                <a:lnTo>
                  <a:pt x="86" y="2308"/>
                </a:lnTo>
                <a:lnTo>
                  <a:pt x="84" y="2308"/>
                </a:lnTo>
                <a:lnTo>
                  <a:pt x="83" y="2308"/>
                </a:lnTo>
                <a:lnTo>
                  <a:pt x="81" y="2306"/>
                </a:lnTo>
                <a:lnTo>
                  <a:pt x="80" y="2306"/>
                </a:lnTo>
                <a:lnTo>
                  <a:pt x="77" y="2306"/>
                </a:lnTo>
                <a:lnTo>
                  <a:pt x="75" y="2305"/>
                </a:lnTo>
                <a:lnTo>
                  <a:pt x="74" y="2303"/>
                </a:lnTo>
                <a:lnTo>
                  <a:pt x="72" y="2303"/>
                </a:lnTo>
                <a:lnTo>
                  <a:pt x="69" y="2300"/>
                </a:lnTo>
                <a:lnTo>
                  <a:pt x="68" y="2299"/>
                </a:lnTo>
                <a:lnTo>
                  <a:pt x="66" y="2297"/>
                </a:lnTo>
                <a:lnTo>
                  <a:pt x="65" y="2294"/>
                </a:lnTo>
                <a:lnTo>
                  <a:pt x="63" y="2291"/>
                </a:lnTo>
                <a:lnTo>
                  <a:pt x="63" y="2290"/>
                </a:lnTo>
                <a:lnTo>
                  <a:pt x="59" y="2268"/>
                </a:lnTo>
                <a:lnTo>
                  <a:pt x="54" y="2246"/>
                </a:lnTo>
                <a:lnTo>
                  <a:pt x="48" y="2199"/>
                </a:lnTo>
                <a:lnTo>
                  <a:pt x="45" y="2167"/>
                </a:lnTo>
                <a:lnTo>
                  <a:pt x="43" y="2158"/>
                </a:lnTo>
                <a:lnTo>
                  <a:pt x="42" y="2118"/>
                </a:lnTo>
                <a:lnTo>
                  <a:pt x="40" y="2097"/>
                </a:lnTo>
                <a:lnTo>
                  <a:pt x="43" y="2078"/>
                </a:lnTo>
                <a:lnTo>
                  <a:pt x="43" y="2067"/>
                </a:lnTo>
                <a:lnTo>
                  <a:pt x="42" y="2040"/>
                </a:lnTo>
                <a:lnTo>
                  <a:pt x="40" y="1993"/>
                </a:lnTo>
                <a:lnTo>
                  <a:pt x="42" y="1993"/>
                </a:lnTo>
                <a:lnTo>
                  <a:pt x="42" y="1982"/>
                </a:lnTo>
                <a:lnTo>
                  <a:pt x="31" y="1988"/>
                </a:lnTo>
                <a:lnTo>
                  <a:pt x="25" y="1931"/>
                </a:lnTo>
                <a:lnTo>
                  <a:pt x="24" y="1932"/>
                </a:lnTo>
                <a:lnTo>
                  <a:pt x="19" y="1935"/>
                </a:lnTo>
                <a:lnTo>
                  <a:pt x="16" y="1909"/>
                </a:lnTo>
                <a:lnTo>
                  <a:pt x="24" y="1908"/>
                </a:lnTo>
                <a:lnTo>
                  <a:pt x="16" y="1846"/>
                </a:lnTo>
                <a:lnTo>
                  <a:pt x="10" y="1835"/>
                </a:lnTo>
                <a:lnTo>
                  <a:pt x="6" y="1791"/>
                </a:lnTo>
                <a:lnTo>
                  <a:pt x="3" y="1766"/>
                </a:lnTo>
                <a:lnTo>
                  <a:pt x="0" y="1731"/>
                </a:lnTo>
                <a:lnTo>
                  <a:pt x="0" y="1726"/>
                </a:lnTo>
                <a:lnTo>
                  <a:pt x="0" y="1719"/>
                </a:lnTo>
                <a:lnTo>
                  <a:pt x="1" y="1714"/>
                </a:lnTo>
                <a:lnTo>
                  <a:pt x="1" y="1711"/>
                </a:lnTo>
                <a:lnTo>
                  <a:pt x="4" y="1705"/>
                </a:lnTo>
                <a:lnTo>
                  <a:pt x="7" y="1703"/>
                </a:lnTo>
                <a:lnTo>
                  <a:pt x="9" y="1702"/>
                </a:lnTo>
                <a:lnTo>
                  <a:pt x="12" y="1699"/>
                </a:lnTo>
                <a:lnTo>
                  <a:pt x="15" y="1699"/>
                </a:lnTo>
                <a:lnTo>
                  <a:pt x="18" y="1697"/>
                </a:lnTo>
                <a:lnTo>
                  <a:pt x="34" y="1666"/>
                </a:lnTo>
                <a:lnTo>
                  <a:pt x="43" y="1652"/>
                </a:lnTo>
                <a:lnTo>
                  <a:pt x="63" y="1613"/>
                </a:lnTo>
                <a:lnTo>
                  <a:pt x="80" y="1579"/>
                </a:lnTo>
                <a:lnTo>
                  <a:pt x="84" y="1570"/>
                </a:lnTo>
                <a:lnTo>
                  <a:pt x="89" y="1560"/>
                </a:lnTo>
                <a:lnTo>
                  <a:pt x="96" y="1541"/>
                </a:lnTo>
                <a:lnTo>
                  <a:pt x="102" y="1531"/>
                </a:lnTo>
                <a:lnTo>
                  <a:pt x="105" y="1526"/>
                </a:lnTo>
                <a:lnTo>
                  <a:pt x="123" y="1499"/>
                </a:lnTo>
                <a:lnTo>
                  <a:pt x="154" y="1460"/>
                </a:lnTo>
                <a:lnTo>
                  <a:pt x="155" y="1461"/>
                </a:lnTo>
                <a:lnTo>
                  <a:pt x="158" y="1455"/>
                </a:lnTo>
                <a:lnTo>
                  <a:pt x="161" y="1449"/>
                </a:lnTo>
                <a:lnTo>
                  <a:pt x="184" y="1419"/>
                </a:lnTo>
                <a:lnTo>
                  <a:pt x="190" y="1410"/>
                </a:lnTo>
                <a:lnTo>
                  <a:pt x="196" y="1401"/>
                </a:lnTo>
                <a:lnTo>
                  <a:pt x="200" y="1393"/>
                </a:lnTo>
                <a:lnTo>
                  <a:pt x="203" y="1390"/>
                </a:lnTo>
                <a:lnTo>
                  <a:pt x="205" y="1390"/>
                </a:lnTo>
                <a:lnTo>
                  <a:pt x="206" y="1389"/>
                </a:lnTo>
                <a:lnTo>
                  <a:pt x="209" y="1389"/>
                </a:lnTo>
                <a:lnTo>
                  <a:pt x="211" y="1390"/>
                </a:lnTo>
                <a:lnTo>
                  <a:pt x="220" y="1373"/>
                </a:lnTo>
                <a:lnTo>
                  <a:pt x="206" y="1364"/>
                </a:lnTo>
                <a:lnTo>
                  <a:pt x="208" y="1364"/>
                </a:lnTo>
                <a:lnTo>
                  <a:pt x="209" y="1364"/>
                </a:lnTo>
                <a:lnTo>
                  <a:pt x="211" y="1363"/>
                </a:lnTo>
                <a:lnTo>
                  <a:pt x="212" y="1360"/>
                </a:lnTo>
                <a:lnTo>
                  <a:pt x="214" y="1352"/>
                </a:lnTo>
                <a:lnTo>
                  <a:pt x="215" y="1351"/>
                </a:lnTo>
                <a:lnTo>
                  <a:pt x="218" y="1351"/>
                </a:lnTo>
                <a:lnTo>
                  <a:pt x="226" y="1339"/>
                </a:lnTo>
                <a:lnTo>
                  <a:pt x="237" y="1325"/>
                </a:lnTo>
                <a:lnTo>
                  <a:pt x="249" y="1310"/>
                </a:lnTo>
                <a:lnTo>
                  <a:pt x="258" y="1296"/>
                </a:lnTo>
                <a:lnTo>
                  <a:pt x="264" y="1286"/>
                </a:lnTo>
                <a:lnTo>
                  <a:pt x="276" y="1267"/>
                </a:lnTo>
                <a:lnTo>
                  <a:pt x="286" y="1248"/>
                </a:lnTo>
                <a:lnTo>
                  <a:pt x="285" y="1242"/>
                </a:lnTo>
                <a:lnTo>
                  <a:pt x="360" y="1098"/>
                </a:lnTo>
                <a:lnTo>
                  <a:pt x="366" y="1084"/>
                </a:lnTo>
                <a:lnTo>
                  <a:pt x="386" y="1040"/>
                </a:lnTo>
                <a:lnTo>
                  <a:pt x="402" y="1043"/>
                </a:lnTo>
                <a:lnTo>
                  <a:pt x="425" y="1028"/>
                </a:lnTo>
                <a:lnTo>
                  <a:pt x="422" y="1028"/>
                </a:lnTo>
                <a:lnTo>
                  <a:pt x="421" y="1027"/>
                </a:lnTo>
                <a:lnTo>
                  <a:pt x="396" y="1014"/>
                </a:lnTo>
                <a:lnTo>
                  <a:pt x="353" y="987"/>
                </a:lnTo>
                <a:lnTo>
                  <a:pt x="338" y="978"/>
                </a:lnTo>
                <a:lnTo>
                  <a:pt x="332" y="975"/>
                </a:lnTo>
                <a:lnTo>
                  <a:pt x="321" y="966"/>
                </a:lnTo>
                <a:lnTo>
                  <a:pt x="312" y="958"/>
                </a:lnTo>
                <a:lnTo>
                  <a:pt x="298" y="946"/>
                </a:lnTo>
                <a:lnTo>
                  <a:pt x="288" y="936"/>
                </a:lnTo>
                <a:lnTo>
                  <a:pt x="270" y="910"/>
                </a:lnTo>
                <a:lnTo>
                  <a:pt x="264" y="901"/>
                </a:lnTo>
                <a:lnTo>
                  <a:pt x="249" y="875"/>
                </a:lnTo>
                <a:lnTo>
                  <a:pt x="241" y="865"/>
                </a:lnTo>
                <a:lnTo>
                  <a:pt x="226" y="831"/>
                </a:lnTo>
                <a:lnTo>
                  <a:pt x="221" y="819"/>
                </a:lnTo>
                <a:lnTo>
                  <a:pt x="215" y="807"/>
                </a:lnTo>
                <a:lnTo>
                  <a:pt x="209" y="796"/>
                </a:lnTo>
                <a:lnTo>
                  <a:pt x="200" y="783"/>
                </a:lnTo>
                <a:lnTo>
                  <a:pt x="190" y="768"/>
                </a:lnTo>
                <a:lnTo>
                  <a:pt x="181" y="756"/>
                </a:lnTo>
                <a:lnTo>
                  <a:pt x="185" y="756"/>
                </a:lnTo>
                <a:lnTo>
                  <a:pt x="235" y="719"/>
                </a:lnTo>
                <a:lnTo>
                  <a:pt x="256" y="704"/>
                </a:lnTo>
                <a:lnTo>
                  <a:pt x="270" y="695"/>
                </a:lnTo>
                <a:lnTo>
                  <a:pt x="300" y="675"/>
                </a:lnTo>
                <a:lnTo>
                  <a:pt x="313" y="666"/>
                </a:lnTo>
                <a:lnTo>
                  <a:pt x="326" y="657"/>
                </a:lnTo>
                <a:lnTo>
                  <a:pt x="341" y="645"/>
                </a:lnTo>
                <a:lnTo>
                  <a:pt x="341" y="643"/>
                </a:lnTo>
                <a:lnTo>
                  <a:pt x="347" y="639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8325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A7E52-3CB1-7599-191B-56E4354C8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5F31F-0F73-517C-C608-DDBEC10D9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Basel (</a:t>
            </a:r>
            <a:r>
              <a:rPr lang="en-US" altLang="zh-CN" dirty="0" err="1"/>
              <a:t>Bâle</a:t>
            </a:r>
            <a:r>
              <a:rPr lang="en-US" altLang="zh-CN" dirty="0"/>
              <a:t>) – Canton of Basel-Stadt</a:t>
            </a:r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410501DB-F23B-601C-B2FF-2D40B07807BF}"/>
              </a:ext>
            </a:extLst>
          </p:cNvPr>
          <p:cNvSpPr>
            <a:spLocks/>
          </p:cNvSpPr>
          <p:nvPr/>
        </p:nvSpPr>
        <p:spPr bwMode="auto">
          <a:xfrm>
            <a:off x="1259632" y="1203598"/>
            <a:ext cx="2731586" cy="3600400"/>
          </a:xfrm>
          <a:custGeom>
            <a:avLst/>
            <a:gdLst>
              <a:gd name="T0" fmla="*/ 332 w 2663"/>
              <a:gd name="T1" fmla="*/ 1626 h 3510"/>
              <a:gd name="T2" fmla="*/ 0 w 2663"/>
              <a:gd name="T3" fmla="*/ 1270 h 3510"/>
              <a:gd name="T4" fmla="*/ 258 w 2663"/>
              <a:gd name="T5" fmla="*/ 748 h 3510"/>
              <a:gd name="T6" fmla="*/ 727 w 2663"/>
              <a:gd name="T7" fmla="*/ 669 h 3510"/>
              <a:gd name="T8" fmla="*/ 1039 w 2663"/>
              <a:gd name="T9" fmla="*/ 289 h 3510"/>
              <a:gd name="T10" fmla="*/ 1583 w 2663"/>
              <a:gd name="T11" fmla="*/ 185 h 3510"/>
              <a:gd name="T12" fmla="*/ 1677 w 2663"/>
              <a:gd name="T13" fmla="*/ 471 h 3510"/>
              <a:gd name="T14" fmla="*/ 1960 w 2663"/>
              <a:gd name="T15" fmla="*/ 581 h 3510"/>
              <a:gd name="T16" fmla="*/ 2321 w 2663"/>
              <a:gd name="T17" fmla="*/ 531 h 3510"/>
              <a:gd name="T18" fmla="*/ 2279 w 2663"/>
              <a:gd name="T19" fmla="*/ 1005 h 3510"/>
              <a:gd name="T20" fmla="*/ 2309 w 2663"/>
              <a:gd name="T21" fmla="*/ 1042 h 3510"/>
              <a:gd name="T22" fmla="*/ 2321 w 2663"/>
              <a:gd name="T23" fmla="*/ 1039 h 3510"/>
              <a:gd name="T24" fmla="*/ 2455 w 2663"/>
              <a:gd name="T25" fmla="*/ 1149 h 3510"/>
              <a:gd name="T26" fmla="*/ 2556 w 2663"/>
              <a:gd name="T27" fmla="*/ 1098 h 3510"/>
              <a:gd name="T28" fmla="*/ 2576 w 2663"/>
              <a:gd name="T29" fmla="*/ 1401 h 3510"/>
              <a:gd name="T30" fmla="*/ 2277 w 2663"/>
              <a:gd name="T31" fmla="*/ 1473 h 3510"/>
              <a:gd name="T32" fmla="*/ 2116 w 2663"/>
              <a:gd name="T33" fmla="*/ 1602 h 3510"/>
              <a:gd name="T34" fmla="*/ 2117 w 2663"/>
              <a:gd name="T35" fmla="*/ 1664 h 3510"/>
              <a:gd name="T36" fmla="*/ 2110 w 2663"/>
              <a:gd name="T37" fmla="*/ 1734 h 3510"/>
              <a:gd name="T38" fmla="*/ 2120 w 2663"/>
              <a:gd name="T39" fmla="*/ 1776 h 3510"/>
              <a:gd name="T40" fmla="*/ 2205 w 2663"/>
              <a:gd name="T41" fmla="*/ 1852 h 3510"/>
              <a:gd name="T42" fmla="*/ 2240 w 2663"/>
              <a:gd name="T43" fmla="*/ 1884 h 3510"/>
              <a:gd name="T44" fmla="*/ 2285 w 2663"/>
              <a:gd name="T45" fmla="*/ 1967 h 3510"/>
              <a:gd name="T46" fmla="*/ 2291 w 2663"/>
              <a:gd name="T47" fmla="*/ 2015 h 3510"/>
              <a:gd name="T48" fmla="*/ 2167 w 2663"/>
              <a:gd name="T49" fmla="*/ 2458 h 3510"/>
              <a:gd name="T50" fmla="*/ 2131 w 2663"/>
              <a:gd name="T51" fmla="*/ 2438 h 3510"/>
              <a:gd name="T52" fmla="*/ 2105 w 2663"/>
              <a:gd name="T53" fmla="*/ 2464 h 3510"/>
              <a:gd name="T54" fmla="*/ 2013 w 2663"/>
              <a:gd name="T55" fmla="*/ 2502 h 3510"/>
              <a:gd name="T56" fmla="*/ 1973 w 2663"/>
              <a:gd name="T57" fmla="*/ 2527 h 3510"/>
              <a:gd name="T58" fmla="*/ 1956 w 2663"/>
              <a:gd name="T59" fmla="*/ 2567 h 3510"/>
              <a:gd name="T60" fmla="*/ 1944 w 2663"/>
              <a:gd name="T61" fmla="*/ 2635 h 3510"/>
              <a:gd name="T62" fmla="*/ 1920 w 2663"/>
              <a:gd name="T63" fmla="*/ 2648 h 3510"/>
              <a:gd name="T64" fmla="*/ 1903 w 2663"/>
              <a:gd name="T65" fmla="*/ 2704 h 3510"/>
              <a:gd name="T66" fmla="*/ 1724 w 2663"/>
              <a:gd name="T67" fmla="*/ 2929 h 3510"/>
              <a:gd name="T68" fmla="*/ 1707 w 2663"/>
              <a:gd name="T69" fmla="*/ 2962 h 3510"/>
              <a:gd name="T70" fmla="*/ 1680 w 2663"/>
              <a:gd name="T71" fmla="*/ 3012 h 3510"/>
              <a:gd name="T72" fmla="*/ 1449 w 2663"/>
              <a:gd name="T73" fmla="*/ 3378 h 3510"/>
              <a:gd name="T74" fmla="*/ 1196 w 2663"/>
              <a:gd name="T75" fmla="*/ 3478 h 3510"/>
              <a:gd name="T76" fmla="*/ 1166 w 2663"/>
              <a:gd name="T77" fmla="*/ 3328 h 3510"/>
              <a:gd name="T78" fmla="*/ 1185 w 2663"/>
              <a:gd name="T79" fmla="*/ 3142 h 3510"/>
              <a:gd name="T80" fmla="*/ 1154 w 2663"/>
              <a:gd name="T81" fmla="*/ 3077 h 3510"/>
              <a:gd name="T82" fmla="*/ 1136 w 2663"/>
              <a:gd name="T83" fmla="*/ 3059 h 3510"/>
              <a:gd name="T84" fmla="*/ 1048 w 2663"/>
              <a:gd name="T85" fmla="*/ 3013 h 3510"/>
              <a:gd name="T86" fmla="*/ 1013 w 2663"/>
              <a:gd name="T87" fmla="*/ 2915 h 3510"/>
              <a:gd name="T88" fmla="*/ 958 w 2663"/>
              <a:gd name="T89" fmla="*/ 2904 h 3510"/>
              <a:gd name="T90" fmla="*/ 992 w 2663"/>
              <a:gd name="T91" fmla="*/ 2747 h 3510"/>
              <a:gd name="T92" fmla="*/ 1051 w 2663"/>
              <a:gd name="T93" fmla="*/ 2602 h 3510"/>
              <a:gd name="T94" fmla="*/ 1047 w 2663"/>
              <a:gd name="T95" fmla="*/ 2585 h 3510"/>
              <a:gd name="T96" fmla="*/ 1034 w 2663"/>
              <a:gd name="T97" fmla="*/ 2561 h 3510"/>
              <a:gd name="T98" fmla="*/ 1080 w 2663"/>
              <a:gd name="T99" fmla="*/ 2418 h 3510"/>
              <a:gd name="T100" fmla="*/ 853 w 2663"/>
              <a:gd name="T101" fmla="*/ 2290 h 3510"/>
              <a:gd name="T102" fmla="*/ 775 w 2663"/>
              <a:gd name="T103" fmla="*/ 2291 h 3510"/>
              <a:gd name="T104" fmla="*/ 332 w 2663"/>
              <a:gd name="T105" fmla="*/ 2200 h 3510"/>
              <a:gd name="T106" fmla="*/ 237 w 2663"/>
              <a:gd name="T107" fmla="*/ 2226 h 3510"/>
              <a:gd name="T108" fmla="*/ 161 w 2663"/>
              <a:gd name="T109" fmla="*/ 2249 h 3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63" h="3510">
                <a:moveTo>
                  <a:pt x="42" y="2267"/>
                </a:moveTo>
                <a:lnTo>
                  <a:pt x="137" y="1869"/>
                </a:lnTo>
                <a:lnTo>
                  <a:pt x="222" y="1899"/>
                </a:lnTo>
                <a:lnTo>
                  <a:pt x="282" y="1740"/>
                </a:lnTo>
                <a:lnTo>
                  <a:pt x="333" y="1635"/>
                </a:lnTo>
                <a:lnTo>
                  <a:pt x="332" y="1626"/>
                </a:lnTo>
                <a:lnTo>
                  <a:pt x="232" y="1528"/>
                </a:lnTo>
                <a:lnTo>
                  <a:pt x="175" y="1461"/>
                </a:lnTo>
                <a:lnTo>
                  <a:pt x="136" y="1390"/>
                </a:lnTo>
                <a:lnTo>
                  <a:pt x="110" y="1357"/>
                </a:lnTo>
                <a:lnTo>
                  <a:pt x="54" y="1314"/>
                </a:lnTo>
                <a:lnTo>
                  <a:pt x="0" y="1270"/>
                </a:lnTo>
                <a:lnTo>
                  <a:pt x="87" y="1239"/>
                </a:lnTo>
                <a:lnTo>
                  <a:pt x="121" y="1128"/>
                </a:lnTo>
                <a:lnTo>
                  <a:pt x="155" y="1021"/>
                </a:lnTo>
                <a:lnTo>
                  <a:pt x="59" y="922"/>
                </a:lnTo>
                <a:lnTo>
                  <a:pt x="74" y="868"/>
                </a:lnTo>
                <a:lnTo>
                  <a:pt x="258" y="748"/>
                </a:lnTo>
                <a:lnTo>
                  <a:pt x="360" y="681"/>
                </a:lnTo>
                <a:lnTo>
                  <a:pt x="395" y="609"/>
                </a:lnTo>
                <a:lnTo>
                  <a:pt x="481" y="621"/>
                </a:lnTo>
                <a:lnTo>
                  <a:pt x="567" y="636"/>
                </a:lnTo>
                <a:lnTo>
                  <a:pt x="689" y="684"/>
                </a:lnTo>
                <a:lnTo>
                  <a:pt x="727" y="669"/>
                </a:lnTo>
                <a:lnTo>
                  <a:pt x="810" y="659"/>
                </a:lnTo>
                <a:lnTo>
                  <a:pt x="873" y="677"/>
                </a:lnTo>
                <a:lnTo>
                  <a:pt x="1004" y="715"/>
                </a:lnTo>
                <a:lnTo>
                  <a:pt x="995" y="563"/>
                </a:lnTo>
                <a:lnTo>
                  <a:pt x="1006" y="450"/>
                </a:lnTo>
                <a:lnTo>
                  <a:pt x="1039" y="289"/>
                </a:lnTo>
                <a:lnTo>
                  <a:pt x="1080" y="166"/>
                </a:lnTo>
                <a:lnTo>
                  <a:pt x="1123" y="68"/>
                </a:lnTo>
                <a:lnTo>
                  <a:pt x="1149" y="0"/>
                </a:lnTo>
                <a:lnTo>
                  <a:pt x="1288" y="45"/>
                </a:lnTo>
                <a:lnTo>
                  <a:pt x="1466" y="110"/>
                </a:lnTo>
                <a:lnTo>
                  <a:pt x="1583" y="185"/>
                </a:lnTo>
                <a:lnTo>
                  <a:pt x="1678" y="245"/>
                </a:lnTo>
                <a:lnTo>
                  <a:pt x="1671" y="351"/>
                </a:lnTo>
                <a:lnTo>
                  <a:pt x="1653" y="424"/>
                </a:lnTo>
                <a:lnTo>
                  <a:pt x="1666" y="425"/>
                </a:lnTo>
                <a:lnTo>
                  <a:pt x="1675" y="432"/>
                </a:lnTo>
                <a:lnTo>
                  <a:pt x="1677" y="471"/>
                </a:lnTo>
                <a:lnTo>
                  <a:pt x="1697" y="497"/>
                </a:lnTo>
                <a:lnTo>
                  <a:pt x="1681" y="597"/>
                </a:lnTo>
                <a:lnTo>
                  <a:pt x="1781" y="584"/>
                </a:lnTo>
                <a:lnTo>
                  <a:pt x="1834" y="580"/>
                </a:lnTo>
                <a:lnTo>
                  <a:pt x="1897" y="580"/>
                </a:lnTo>
                <a:lnTo>
                  <a:pt x="1960" y="581"/>
                </a:lnTo>
                <a:lnTo>
                  <a:pt x="2019" y="589"/>
                </a:lnTo>
                <a:lnTo>
                  <a:pt x="2078" y="606"/>
                </a:lnTo>
                <a:lnTo>
                  <a:pt x="2160" y="645"/>
                </a:lnTo>
                <a:lnTo>
                  <a:pt x="2208" y="610"/>
                </a:lnTo>
                <a:lnTo>
                  <a:pt x="2268" y="571"/>
                </a:lnTo>
                <a:lnTo>
                  <a:pt x="2321" y="531"/>
                </a:lnTo>
                <a:lnTo>
                  <a:pt x="2341" y="518"/>
                </a:lnTo>
                <a:lnTo>
                  <a:pt x="2424" y="621"/>
                </a:lnTo>
                <a:lnTo>
                  <a:pt x="2301" y="719"/>
                </a:lnTo>
                <a:lnTo>
                  <a:pt x="2215" y="818"/>
                </a:lnTo>
                <a:lnTo>
                  <a:pt x="2255" y="951"/>
                </a:lnTo>
                <a:lnTo>
                  <a:pt x="2279" y="1005"/>
                </a:lnTo>
                <a:lnTo>
                  <a:pt x="2301" y="1037"/>
                </a:lnTo>
                <a:lnTo>
                  <a:pt x="2303" y="1039"/>
                </a:lnTo>
                <a:lnTo>
                  <a:pt x="2304" y="1039"/>
                </a:lnTo>
                <a:lnTo>
                  <a:pt x="2306" y="1040"/>
                </a:lnTo>
                <a:lnTo>
                  <a:pt x="2307" y="1042"/>
                </a:lnTo>
                <a:lnTo>
                  <a:pt x="2309" y="1042"/>
                </a:lnTo>
                <a:lnTo>
                  <a:pt x="2310" y="1042"/>
                </a:lnTo>
                <a:lnTo>
                  <a:pt x="2313" y="1042"/>
                </a:lnTo>
                <a:lnTo>
                  <a:pt x="2315" y="1042"/>
                </a:lnTo>
                <a:lnTo>
                  <a:pt x="2316" y="1042"/>
                </a:lnTo>
                <a:lnTo>
                  <a:pt x="2318" y="1040"/>
                </a:lnTo>
                <a:lnTo>
                  <a:pt x="2321" y="1039"/>
                </a:lnTo>
                <a:lnTo>
                  <a:pt x="2322" y="1039"/>
                </a:lnTo>
                <a:lnTo>
                  <a:pt x="2322" y="1037"/>
                </a:lnTo>
                <a:lnTo>
                  <a:pt x="2356" y="990"/>
                </a:lnTo>
                <a:lnTo>
                  <a:pt x="2381" y="1027"/>
                </a:lnTo>
                <a:lnTo>
                  <a:pt x="2374" y="1031"/>
                </a:lnTo>
                <a:lnTo>
                  <a:pt x="2455" y="1149"/>
                </a:lnTo>
                <a:lnTo>
                  <a:pt x="2461" y="1158"/>
                </a:lnTo>
                <a:lnTo>
                  <a:pt x="2466" y="1163"/>
                </a:lnTo>
                <a:lnTo>
                  <a:pt x="2502" y="1137"/>
                </a:lnTo>
                <a:lnTo>
                  <a:pt x="2522" y="1124"/>
                </a:lnTo>
                <a:lnTo>
                  <a:pt x="2538" y="1111"/>
                </a:lnTo>
                <a:lnTo>
                  <a:pt x="2556" y="1098"/>
                </a:lnTo>
                <a:lnTo>
                  <a:pt x="2570" y="1087"/>
                </a:lnTo>
                <a:lnTo>
                  <a:pt x="2663" y="1207"/>
                </a:lnTo>
                <a:lnTo>
                  <a:pt x="2627" y="1351"/>
                </a:lnTo>
                <a:lnTo>
                  <a:pt x="2623" y="1366"/>
                </a:lnTo>
                <a:lnTo>
                  <a:pt x="2612" y="1408"/>
                </a:lnTo>
                <a:lnTo>
                  <a:pt x="2576" y="1401"/>
                </a:lnTo>
                <a:lnTo>
                  <a:pt x="2532" y="1398"/>
                </a:lnTo>
                <a:lnTo>
                  <a:pt x="2484" y="1399"/>
                </a:lnTo>
                <a:lnTo>
                  <a:pt x="2437" y="1408"/>
                </a:lnTo>
                <a:lnTo>
                  <a:pt x="2387" y="1426"/>
                </a:lnTo>
                <a:lnTo>
                  <a:pt x="2338" y="1446"/>
                </a:lnTo>
                <a:lnTo>
                  <a:pt x="2277" y="1473"/>
                </a:lnTo>
                <a:lnTo>
                  <a:pt x="2166" y="1528"/>
                </a:lnTo>
                <a:lnTo>
                  <a:pt x="2110" y="1551"/>
                </a:lnTo>
                <a:lnTo>
                  <a:pt x="2113" y="1564"/>
                </a:lnTo>
                <a:lnTo>
                  <a:pt x="2114" y="1576"/>
                </a:lnTo>
                <a:lnTo>
                  <a:pt x="2116" y="1588"/>
                </a:lnTo>
                <a:lnTo>
                  <a:pt x="2116" y="1602"/>
                </a:lnTo>
                <a:lnTo>
                  <a:pt x="2117" y="1614"/>
                </a:lnTo>
                <a:lnTo>
                  <a:pt x="2117" y="1626"/>
                </a:lnTo>
                <a:lnTo>
                  <a:pt x="2117" y="1637"/>
                </a:lnTo>
                <a:lnTo>
                  <a:pt x="2117" y="1646"/>
                </a:lnTo>
                <a:lnTo>
                  <a:pt x="2117" y="1655"/>
                </a:lnTo>
                <a:lnTo>
                  <a:pt x="2117" y="1664"/>
                </a:lnTo>
                <a:lnTo>
                  <a:pt x="2116" y="1673"/>
                </a:lnTo>
                <a:lnTo>
                  <a:pt x="2116" y="1682"/>
                </a:lnTo>
                <a:lnTo>
                  <a:pt x="2114" y="1697"/>
                </a:lnTo>
                <a:lnTo>
                  <a:pt x="2113" y="1713"/>
                </a:lnTo>
                <a:lnTo>
                  <a:pt x="2110" y="1726"/>
                </a:lnTo>
                <a:lnTo>
                  <a:pt x="2110" y="1734"/>
                </a:lnTo>
                <a:lnTo>
                  <a:pt x="2110" y="1740"/>
                </a:lnTo>
                <a:lnTo>
                  <a:pt x="2110" y="1747"/>
                </a:lnTo>
                <a:lnTo>
                  <a:pt x="2111" y="1753"/>
                </a:lnTo>
                <a:lnTo>
                  <a:pt x="2113" y="1760"/>
                </a:lnTo>
                <a:lnTo>
                  <a:pt x="2116" y="1766"/>
                </a:lnTo>
                <a:lnTo>
                  <a:pt x="2120" y="1776"/>
                </a:lnTo>
                <a:lnTo>
                  <a:pt x="2125" y="1784"/>
                </a:lnTo>
                <a:lnTo>
                  <a:pt x="2131" y="1793"/>
                </a:lnTo>
                <a:lnTo>
                  <a:pt x="2137" y="1800"/>
                </a:lnTo>
                <a:lnTo>
                  <a:pt x="2144" y="1808"/>
                </a:lnTo>
                <a:lnTo>
                  <a:pt x="2154" y="1814"/>
                </a:lnTo>
                <a:lnTo>
                  <a:pt x="2205" y="1852"/>
                </a:lnTo>
                <a:lnTo>
                  <a:pt x="2211" y="1856"/>
                </a:lnTo>
                <a:lnTo>
                  <a:pt x="2217" y="1861"/>
                </a:lnTo>
                <a:lnTo>
                  <a:pt x="2223" y="1867"/>
                </a:lnTo>
                <a:lnTo>
                  <a:pt x="2229" y="1872"/>
                </a:lnTo>
                <a:lnTo>
                  <a:pt x="2233" y="1878"/>
                </a:lnTo>
                <a:lnTo>
                  <a:pt x="2240" y="1884"/>
                </a:lnTo>
                <a:lnTo>
                  <a:pt x="2250" y="1896"/>
                </a:lnTo>
                <a:lnTo>
                  <a:pt x="2259" y="1908"/>
                </a:lnTo>
                <a:lnTo>
                  <a:pt x="2267" y="1923"/>
                </a:lnTo>
                <a:lnTo>
                  <a:pt x="2274" y="1937"/>
                </a:lnTo>
                <a:lnTo>
                  <a:pt x="2280" y="1952"/>
                </a:lnTo>
                <a:lnTo>
                  <a:pt x="2285" y="1967"/>
                </a:lnTo>
                <a:lnTo>
                  <a:pt x="2286" y="1975"/>
                </a:lnTo>
                <a:lnTo>
                  <a:pt x="2288" y="1984"/>
                </a:lnTo>
                <a:lnTo>
                  <a:pt x="2289" y="1991"/>
                </a:lnTo>
                <a:lnTo>
                  <a:pt x="2289" y="1999"/>
                </a:lnTo>
                <a:lnTo>
                  <a:pt x="2291" y="2008"/>
                </a:lnTo>
                <a:lnTo>
                  <a:pt x="2291" y="2015"/>
                </a:lnTo>
                <a:lnTo>
                  <a:pt x="2285" y="2159"/>
                </a:lnTo>
                <a:lnTo>
                  <a:pt x="2276" y="2358"/>
                </a:lnTo>
                <a:lnTo>
                  <a:pt x="2270" y="2489"/>
                </a:lnTo>
                <a:lnTo>
                  <a:pt x="2184" y="2464"/>
                </a:lnTo>
                <a:lnTo>
                  <a:pt x="2175" y="2461"/>
                </a:lnTo>
                <a:lnTo>
                  <a:pt x="2167" y="2458"/>
                </a:lnTo>
                <a:lnTo>
                  <a:pt x="2158" y="2453"/>
                </a:lnTo>
                <a:lnTo>
                  <a:pt x="2149" y="2450"/>
                </a:lnTo>
                <a:lnTo>
                  <a:pt x="2141" y="2444"/>
                </a:lnTo>
                <a:lnTo>
                  <a:pt x="2134" y="2439"/>
                </a:lnTo>
                <a:lnTo>
                  <a:pt x="2132" y="2438"/>
                </a:lnTo>
                <a:lnTo>
                  <a:pt x="2131" y="2438"/>
                </a:lnTo>
                <a:lnTo>
                  <a:pt x="2129" y="2439"/>
                </a:lnTo>
                <a:lnTo>
                  <a:pt x="2128" y="2439"/>
                </a:lnTo>
                <a:lnTo>
                  <a:pt x="2123" y="2447"/>
                </a:lnTo>
                <a:lnTo>
                  <a:pt x="2117" y="2453"/>
                </a:lnTo>
                <a:lnTo>
                  <a:pt x="2111" y="2459"/>
                </a:lnTo>
                <a:lnTo>
                  <a:pt x="2105" y="2464"/>
                </a:lnTo>
                <a:lnTo>
                  <a:pt x="2098" y="2468"/>
                </a:lnTo>
                <a:lnTo>
                  <a:pt x="2090" y="2473"/>
                </a:lnTo>
                <a:lnTo>
                  <a:pt x="2083" y="2477"/>
                </a:lnTo>
                <a:lnTo>
                  <a:pt x="2075" y="2480"/>
                </a:lnTo>
                <a:lnTo>
                  <a:pt x="2015" y="2503"/>
                </a:lnTo>
                <a:lnTo>
                  <a:pt x="2013" y="2502"/>
                </a:lnTo>
                <a:lnTo>
                  <a:pt x="2001" y="2506"/>
                </a:lnTo>
                <a:lnTo>
                  <a:pt x="1994" y="2509"/>
                </a:lnTo>
                <a:lnTo>
                  <a:pt x="1988" y="2512"/>
                </a:lnTo>
                <a:lnTo>
                  <a:pt x="1982" y="2517"/>
                </a:lnTo>
                <a:lnTo>
                  <a:pt x="1977" y="2523"/>
                </a:lnTo>
                <a:lnTo>
                  <a:pt x="1973" y="2527"/>
                </a:lnTo>
                <a:lnTo>
                  <a:pt x="1968" y="2533"/>
                </a:lnTo>
                <a:lnTo>
                  <a:pt x="1965" y="2539"/>
                </a:lnTo>
                <a:lnTo>
                  <a:pt x="1962" y="2545"/>
                </a:lnTo>
                <a:lnTo>
                  <a:pt x="1959" y="2553"/>
                </a:lnTo>
                <a:lnTo>
                  <a:pt x="1957" y="2559"/>
                </a:lnTo>
                <a:lnTo>
                  <a:pt x="1956" y="2567"/>
                </a:lnTo>
                <a:lnTo>
                  <a:pt x="1953" y="2611"/>
                </a:lnTo>
                <a:lnTo>
                  <a:pt x="1953" y="2615"/>
                </a:lnTo>
                <a:lnTo>
                  <a:pt x="1951" y="2621"/>
                </a:lnTo>
                <a:lnTo>
                  <a:pt x="1948" y="2626"/>
                </a:lnTo>
                <a:lnTo>
                  <a:pt x="1947" y="2630"/>
                </a:lnTo>
                <a:lnTo>
                  <a:pt x="1944" y="2635"/>
                </a:lnTo>
                <a:lnTo>
                  <a:pt x="1939" y="2638"/>
                </a:lnTo>
                <a:lnTo>
                  <a:pt x="1936" y="2641"/>
                </a:lnTo>
                <a:lnTo>
                  <a:pt x="1932" y="2644"/>
                </a:lnTo>
                <a:lnTo>
                  <a:pt x="1927" y="2645"/>
                </a:lnTo>
                <a:lnTo>
                  <a:pt x="1924" y="2648"/>
                </a:lnTo>
                <a:lnTo>
                  <a:pt x="1920" y="2648"/>
                </a:lnTo>
                <a:lnTo>
                  <a:pt x="1918" y="2656"/>
                </a:lnTo>
                <a:lnTo>
                  <a:pt x="1893" y="2680"/>
                </a:lnTo>
                <a:lnTo>
                  <a:pt x="1894" y="2683"/>
                </a:lnTo>
                <a:lnTo>
                  <a:pt x="1899" y="2692"/>
                </a:lnTo>
                <a:lnTo>
                  <a:pt x="1903" y="2701"/>
                </a:lnTo>
                <a:lnTo>
                  <a:pt x="1903" y="2704"/>
                </a:lnTo>
                <a:lnTo>
                  <a:pt x="1875" y="2717"/>
                </a:lnTo>
                <a:lnTo>
                  <a:pt x="1870" y="2704"/>
                </a:lnTo>
                <a:lnTo>
                  <a:pt x="1865" y="2695"/>
                </a:lnTo>
                <a:lnTo>
                  <a:pt x="1831" y="2727"/>
                </a:lnTo>
                <a:lnTo>
                  <a:pt x="1769" y="2844"/>
                </a:lnTo>
                <a:lnTo>
                  <a:pt x="1724" y="2929"/>
                </a:lnTo>
                <a:lnTo>
                  <a:pt x="1725" y="2932"/>
                </a:lnTo>
                <a:lnTo>
                  <a:pt x="1725" y="2935"/>
                </a:lnTo>
                <a:lnTo>
                  <a:pt x="1725" y="2938"/>
                </a:lnTo>
                <a:lnTo>
                  <a:pt x="1712" y="2939"/>
                </a:lnTo>
                <a:lnTo>
                  <a:pt x="1713" y="2948"/>
                </a:lnTo>
                <a:lnTo>
                  <a:pt x="1707" y="2962"/>
                </a:lnTo>
                <a:lnTo>
                  <a:pt x="1707" y="2968"/>
                </a:lnTo>
                <a:lnTo>
                  <a:pt x="1707" y="2976"/>
                </a:lnTo>
                <a:lnTo>
                  <a:pt x="1709" y="2982"/>
                </a:lnTo>
                <a:lnTo>
                  <a:pt x="1709" y="2988"/>
                </a:lnTo>
                <a:lnTo>
                  <a:pt x="1677" y="2986"/>
                </a:lnTo>
                <a:lnTo>
                  <a:pt x="1680" y="3012"/>
                </a:lnTo>
                <a:lnTo>
                  <a:pt x="1663" y="3044"/>
                </a:lnTo>
                <a:lnTo>
                  <a:pt x="1623" y="3125"/>
                </a:lnTo>
                <a:lnTo>
                  <a:pt x="1582" y="3209"/>
                </a:lnTo>
                <a:lnTo>
                  <a:pt x="1544" y="3257"/>
                </a:lnTo>
                <a:lnTo>
                  <a:pt x="1482" y="3336"/>
                </a:lnTo>
                <a:lnTo>
                  <a:pt x="1449" y="3378"/>
                </a:lnTo>
                <a:lnTo>
                  <a:pt x="1399" y="3443"/>
                </a:lnTo>
                <a:lnTo>
                  <a:pt x="1348" y="3510"/>
                </a:lnTo>
                <a:lnTo>
                  <a:pt x="1282" y="3501"/>
                </a:lnTo>
                <a:lnTo>
                  <a:pt x="1212" y="3492"/>
                </a:lnTo>
                <a:lnTo>
                  <a:pt x="1197" y="3484"/>
                </a:lnTo>
                <a:lnTo>
                  <a:pt x="1196" y="3478"/>
                </a:lnTo>
                <a:lnTo>
                  <a:pt x="1190" y="3454"/>
                </a:lnTo>
                <a:lnTo>
                  <a:pt x="1185" y="3436"/>
                </a:lnTo>
                <a:lnTo>
                  <a:pt x="1181" y="3409"/>
                </a:lnTo>
                <a:lnTo>
                  <a:pt x="1176" y="3384"/>
                </a:lnTo>
                <a:lnTo>
                  <a:pt x="1169" y="3360"/>
                </a:lnTo>
                <a:lnTo>
                  <a:pt x="1166" y="3328"/>
                </a:lnTo>
                <a:lnTo>
                  <a:pt x="1167" y="3291"/>
                </a:lnTo>
                <a:lnTo>
                  <a:pt x="1175" y="3254"/>
                </a:lnTo>
                <a:lnTo>
                  <a:pt x="1176" y="3218"/>
                </a:lnTo>
                <a:lnTo>
                  <a:pt x="1187" y="3189"/>
                </a:lnTo>
                <a:lnTo>
                  <a:pt x="1185" y="3168"/>
                </a:lnTo>
                <a:lnTo>
                  <a:pt x="1185" y="3142"/>
                </a:lnTo>
                <a:lnTo>
                  <a:pt x="1182" y="3122"/>
                </a:lnTo>
                <a:lnTo>
                  <a:pt x="1173" y="3089"/>
                </a:lnTo>
                <a:lnTo>
                  <a:pt x="1170" y="3080"/>
                </a:lnTo>
                <a:lnTo>
                  <a:pt x="1164" y="3080"/>
                </a:lnTo>
                <a:lnTo>
                  <a:pt x="1160" y="3079"/>
                </a:lnTo>
                <a:lnTo>
                  <a:pt x="1154" y="3077"/>
                </a:lnTo>
                <a:lnTo>
                  <a:pt x="1149" y="3074"/>
                </a:lnTo>
                <a:lnTo>
                  <a:pt x="1145" y="3072"/>
                </a:lnTo>
                <a:lnTo>
                  <a:pt x="1140" y="3068"/>
                </a:lnTo>
                <a:lnTo>
                  <a:pt x="1139" y="3066"/>
                </a:lnTo>
                <a:lnTo>
                  <a:pt x="1137" y="3063"/>
                </a:lnTo>
                <a:lnTo>
                  <a:pt x="1136" y="3059"/>
                </a:lnTo>
                <a:lnTo>
                  <a:pt x="1134" y="3056"/>
                </a:lnTo>
                <a:lnTo>
                  <a:pt x="1134" y="3053"/>
                </a:lnTo>
                <a:lnTo>
                  <a:pt x="1134" y="3050"/>
                </a:lnTo>
                <a:lnTo>
                  <a:pt x="1136" y="3024"/>
                </a:lnTo>
                <a:lnTo>
                  <a:pt x="1090" y="3019"/>
                </a:lnTo>
                <a:lnTo>
                  <a:pt x="1048" y="3013"/>
                </a:lnTo>
                <a:lnTo>
                  <a:pt x="1050" y="2980"/>
                </a:lnTo>
                <a:lnTo>
                  <a:pt x="1047" y="2947"/>
                </a:lnTo>
                <a:lnTo>
                  <a:pt x="1042" y="2912"/>
                </a:lnTo>
                <a:lnTo>
                  <a:pt x="1025" y="2913"/>
                </a:lnTo>
                <a:lnTo>
                  <a:pt x="1019" y="2913"/>
                </a:lnTo>
                <a:lnTo>
                  <a:pt x="1013" y="2915"/>
                </a:lnTo>
                <a:lnTo>
                  <a:pt x="1007" y="2916"/>
                </a:lnTo>
                <a:lnTo>
                  <a:pt x="1001" y="2920"/>
                </a:lnTo>
                <a:lnTo>
                  <a:pt x="997" y="2923"/>
                </a:lnTo>
                <a:lnTo>
                  <a:pt x="991" y="2926"/>
                </a:lnTo>
                <a:lnTo>
                  <a:pt x="982" y="2933"/>
                </a:lnTo>
                <a:lnTo>
                  <a:pt x="958" y="2904"/>
                </a:lnTo>
                <a:lnTo>
                  <a:pt x="945" y="2880"/>
                </a:lnTo>
                <a:lnTo>
                  <a:pt x="942" y="2856"/>
                </a:lnTo>
                <a:lnTo>
                  <a:pt x="953" y="2832"/>
                </a:lnTo>
                <a:lnTo>
                  <a:pt x="968" y="2806"/>
                </a:lnTo>
                <a:lnTo>
                  <a:pt x="974" y="2789"/>
                </a:lnTo>
                <a:lnTo>
                  <a:pt x="992" y="2747"/>
                </a:lnTo>
                <a:lnTo>
                  <a:pt x="1003" y="2721"/>
                </a:lnTo>
                <a:lnTo>
                  <a:pt x="1021" y="2680"/>
                </a:lnTo>
                <a:lnTo>
                  <a:pt x="1041" y="2635"/>
                </a:lnTo>
                <a:lnTo>
                  <a:pt x="1050" y="2609"/>
                </a:lnTo>
                <a:lnTo>
                  <a:pt x="1051" y="2605"/>
                </a:lnTo>
                <a:lnTo>
                  <a:pt x="1051" y="2602"/>
                </a:lnTo>
                <a:lnTo>
                  <a:pt x="1053" y="2600"/>
                </a:lnTo>
                <a:lnTo>
                  <a:pt x="1053" y="2595"/>
                </a:lnTo>
                <a:lnTo>
                  <a:pt x="1051" y="2592"/>
                </a:lnTo>
                <a:lnTo>
                  <a:pt x="1051" y="2589"/>
                </a:lnTo>
                <a:lnTo>
                  <a:pt x="1050" y="2586"/>
                </a:lnTo>
                <a:lnTo>
                  <a:pt x="1047" y="2585"/>
                </a:lnTo>
                <a:lnTo>
                  <a:pt x="1042" y="2579"/>
                </a:lnTo>
                <a:lnTo>
                  <a:pt x="1041" y="2577"/>
                </a:lnTo>
                <a:lnTo>
                  <a:pt x="1039" y="2573"/>
                </a:lnTo>
                <a:lnTo>
                  <a:pt x="1036" y="2570"/>
                </a:lnTo>
                <a:lnTo>
                  <a:pt x="1036" y="2565"/>
                </a:lnTo>
                <a:lnTo>
                  <a:pt x="1034" y="2561"/>
                </a:lnTo>
                <a:lnTo>
                  <a:pt x="1034" y="2556"/>
                </a:lnTo>
                <a:lnTo>
                  <a:pt x="1034" y="2552"/>
                </a:lnTo>
                <a:lnTo>
                  <a:pt x="1036" y="2549"/>
                </a:lnTo>
                <a:lnTo>
                  <a:pt x="1044" y="2524"/>
                </a:lnTo>
                <a:lnTo>
                  <a:pt x="1069" y="2455"/>
                </a:lnTo>
                <a:lnTo>
                  <a:pt x="1080" y="2418"/>
                </a:lnTo>
                <a:lnTo>
                  <a:pt x="1095" y="2386"/>
                </a:lnTo>
                <a:lnTo>
                  <a:pt x="900" y="2291"/>
                </a:lnTo>
                <a:lnTo>
                  <a:pt x="899" y="2291"/>
                </a:lnTo>
                <a:lnTo>
                  <a:pt x="884" y="2297"/>
                </a:lnTo>
                <a:lnTo>
                  <a:pt x="869" y="2293"/>
                </a:lnTo>
                <a:lnTo>
                  <a:pt x="853" y="2290"/>
                </a:lnTo>
                <a:lnTo>
                  <a:pt x="822" y="2291"/>
                </a:lnTo>
                <a:lnTo>
                  <a:pt x="805" y="2293"/>
                </a:lnTo>
                <a:lnTo>
                  <a:pt x="799" y="2296"/>
                </a:lnTo>
                <a:lnTo>
                  <a:pt x="787" y="2293"/>
                </a:lnTo>
                <a:lnTo>
                  <a:pt x="780" y="2291"/>
                </a:lnTo>
                <a:lnTo>
                  <a:pt x="775" y="2291"/>
                </a:lnTo>
                <a:lnTo>
                  <a:pt x="706" y="2285"/>
                </a:lnTo>
                <a:lnTo>
                  <a:pt x="553" y="2246"/>
                </a:lnTo>
                <a:lnTo>
                  <a:pt x="434" y="2220"/>
                </a:lnTo>
                <a:lnTo>
                  <a:pt x="341" y="2199"/>
                </a:lnTo>
                <a:lnTo>
                  <a:pt x="336" y="2199"/>
                </a:lnTo>
                <a:lnTo>
                  <a:pt x="332" y="2200"/>
                </a:lnTo>
                <a:lnTo>
                  <a:pt x="321" y="2205"/>
                </a:lnTo>
                <a:lnTo>
                  <a:pt x="298" y="2212"/>
                </a:lnTo>
                <a:lnTo>
                  <a:pt x="280" y="2218"/>
                </a:lnTo>
                <a:lnTo>
                  <a:pt x="256" y="2223"/>
                </a:lnTo>
                <a:lnTo>
                  <a:pt x="244" y="2224"/>
                </a:lnTo>
                <a:lnTo>
                  <a:pt x="237" y="2226"/>
                </a:lnTo>
                <a:lnTo>
                  <a:pt x="231" y="2229"/>
                </a:lnTo>
                <a:lnTo>
                  <a:pt x="223" y="2231"/>
                </a:lnTo>
                <a:lnTo>
                  <a:pt x="216" y="2234"/>
                </a:lnTo>
                <a:lnTo>
                  <a:pt x="208" y="2237"/>
                </a:lnTo>
                <a:lnTo>
                  <a:pt x="184" y="2243"/>
                </a:lnTo>
                <a:lnTo>
                  <a:pt x="161" y="2249"/>
                </a:lnTo>
                <a:lnTo>
                  <a:pt x="98" y="2264"/>
                </a:lnTo>
                <a:lnTo>
                  <a:pt x="81" y="2265"/>
                </a:lnTo>
                <a:lnTo>
                  <a:pt x="65" y="2267"/>
                </a:lnTo>
                <a:lnTo>
                  <a:pt x="42" y="2267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3396205F-9B68-3B84-A2FF-B2AE1639139A}"/>
              </a:ext>
            </a:extLst>
          </p:cNvPr>
          <p:cNvSpPr>
            <a:spLocks/>
          </p:cNvSpPr>
          <p:nvPr/>
        </p:nvSpPr>
        <p:spPr bwMode="auto">
          <a:xfrm>
            <a:off x="5156108" y="1203598"/>
            <a:ext cx="2731586" cy="3600400"/>
          </a:xfrm>
          <a:custGeom>
            <a:avLst/>
            <a:gdLst>
              <a:gd name="T0" fmla="*/ 332 w 2663"/>
              <a:gd name="T1" fmla="*/ 1626 h 3510"/>
              <a:gd name="T2" fmla="*/ 0 w 2663"/>
              <a:gd name="T3" fmla="*/ 1270 h 3510"/>
              <a:gd name="T4" fmla="*/ 258 w 2663"/>
              <a:gd name="T5" fmla="*/ 748 h 3510"/>
              <a:gd name="T6" fmla="*/ 727 w 2663"/>
              <a:gd name="T7" fmla="*/ 669 h 3510"/>
              <a:gd name="T8" fmla="*/ 1039 w 2663"/>
              <a:gd name="T9" fmla="*/ 289 h 3510"/>
              <a:gd name="T10" fmla="*/ 1583 w 2663"/>
              <a:gd name="T11" fmla="*/ 185 h 3510"/>
              <a:gd name="T12" fmla="*/ 1677 w 2663"/>
              <a:gd name="T13" fmla="*/ 471 h 3510"/>
              <a:gd name="T14" fmla="*/ 1960 w 2663"/>
              <a:gd name="T15" fmla="*/ 581 h 3510"/>
              <a:gd name="T16" fmla="*/ 2321 w 2663"/>
              <a:gd name="T17" fmla="*/ 531 h 3510"/>
              <a:gd name="T18" fmla="*/ 2279 w 2663"/>
              <a:gd name="T19" fmla="*/ 1005 h 3510"/>
              <a:gd name="T20" fmla="*/ 2309 w 2663"/>
              <a:gd name="T21" fmla="*/ 1042 h 3510"/>
              <a:gd name="T22" fmla="*/ 2321 w 2663"/>
              <a:gd name="T23" fmla="*/ 1039 h 3510"/>
              <a:gd name="T24" fmla="*/ 2455 w 2663"/>
              <a:gd name="T25" fmla="*/ 1149 h 3510"/>
              <a:gd name="T26" fmla="*/ 2556 w 2663"/>
              <a:gd name="T27" fmla="*/ 1098 h 3510"/>
              <a:gd name="T28" fmla="*/ 2576 w 2663"/>
              <a:gd name="T29" fmla="*/ 1401 h 3510"/>
              <a:gd name="T30" fmla="*/ 2277 w 2663"/>
              <a:gd name="T31" fmla="*/ 1473 h 3510"/>
              <a:gd name="T32" fmla="*/ 2116 w 2663"/>
              <a:gd name="T33" fmla="*/ 1602 h 3510"/>
              <a:gd name="T34" fmla="*/ 2117 w 2663"/>
              <a:gd name="T35" fmla="*/ 1664 h 3510"/>
              <a:gd name="T36" fmla="*/ 2110 w 2663"/>
              <a:gd name="T37" fmla="*/ 1734 h 3510"/>
              <a:gd name="T38" fmla="*/ 2120 w 2663"/>
              <a:gd name="T39" fmla="*/ 1776 h 3510"/>
              <a:gd name="T40" fmla="*/ 2205 w 2663"/>
              <a:gd name="T41" fmla="*/ 1852 h 3510"/>
              <a:gd name="T42" fmla="*/ 2240 w 2663"/>
              <a:gd name="T43" fmla="*/ 1884 h 3510"/>
              <a:gd name="T44" fmla="*/ 2285 w 2663"/>
              <a:gd name="T45" fmla="*/ 1967 h 3510"/>
              <a:gd name="T46" fmla="*/ 2291 w 2663"/>
              <a:gd name="T47" fmla="*/ 2015 h 3510"/>
              <a:gd name="T48" fmla="*/ 2167 w 2663"/>
              <a:gd name="T49" fmla="*/ 2458 h 3510"/>
              <a:gd name="T50" fmla="*/ 2131 w 2663"/>
              <a:gd name="T51" fmla="*/ 2438 h 3510"/>
              <a:gd name="T52" fmla="*/ 2105 w 2663"/>
              <a:gd name="T53" fmla="*/ 2464 h 3510"/>
              <a:gd name="T54" fmla="*/ 2013 w 2663"/>
              <a:gd name="T55" fmla="*/ 2502 h 3510"/>
              <a:gd name="T56" fmla="*/ 1973 w 2663"/>
              <a:gd name="T57" fmla="*/ 2527 h 3510"/>
              <a:gd name="T58" fmla="*/ 1956 w 2663"/>
              <a:gd name="T59" fmla="*/ 2567 h 3510"/>
              <a:gd name="T60" fmla="*/ 1944 w 2663"/>
              <a:gd name="T61" fmla="*/ 2635 h 3510"/>
              <a:gd name="T62" fmla="*/ 1920 w 2663"/>
              <a:gd name="T63" fmla="*/ 2648 h 3510"/>
              <a:gd name="T64" fmla="*/ 1903 w 2663"/>
              <a:gd name="T65" fmla="*/ 2704 h 3510"/>
              <a:gd name="T66" fmla="*/ 1724 w 2663"/>
              <a:gd name="T67" fmla="*/ 2929 h 3510"/>
              <a:gd name="T68" fmla="*/ 1707 w 2663"/>
              <a:gd name="T69" fmla="*/ 2962 h 3510"/>
              <a:gd name="T70" fmla="*/ 1680 w 2663"/>
              <a:gd name="T71" fmla="*/ 3012 h 3510"/>
              <a:gd name="T72" fmla="*/ 1449 w 2663"/>
              <a:gd name="T73" fmla="*/ 3378 h 3510"/>
              <a:gd name="T74" fmla="*/ 1196 w 2663"/>
              <a:gd name="T75" fmla="*/ 3478 h 3510"/>
              <a:gd name="T76" fmla="*/ 1166 w 2663"/>
              <a:gd name="T77" fmla="*/ 3328 h 3510"/>
              <a:gd name="T78" fmla="*/ 1185 w 2663"/>
              <a:gd name="T79" fmla="*/ 3142 h 3510"/>
              <a:gd name="T80" fmla="*/ 1154 w 2663"/>
              <a:gd name="T81" fmla="*/ 3077 h 3510"/>
              <a:gd name="T82" fmla="*/ 1136 w 2663"/>
              <a:gd name="T83" fmla="*/ 3059 h 3510"/>
              <a:gd name="T84" fmla="*/ 1048 w 2663"/>
              <a:gd name="T85" fmla="*/ 3013 h 3510"/>
              <a:gd name="T86" fmla="*/ 1013 w 2663"/>
              <a:gd name="T87" fmla="*/ 2915 h 3510"/>
              <a:gd name="T88" fmla="*/ 958 w 2663"/>
              <a:gd name="T89" fmla="*/ 2904 h 3510"/>
              <a:gd name="T90" fmla="*/ 992 w 2663"/>
              <a:gd name="T91" fmla="*/ 2747 h 3510"/>
              <a:gd name="T92" fmla="*/ 1051 w 2663"/>
              <a:gd name="T93" fmla="*/ 2602 h 3510"/>
              <a:gd name="T94" fmla="*/ 1047 w 2663"/>
              <a:gd name="T95" fmla="*/ 2585 h 3510"/>
              <a:gd name="T96" fmla="*/ 1034 w 2663"/>
              <a:gd name="T97" fmla="*/ 2561 h 3510"/>
              <a:gd name="T98" fmla="*/ 1080 w 2663"/>
              <a:gd name="T99" fmla="*/ 2418 h 3510"/>
              <a:gd name="T100" fmla="*/ 853 w 2663"/>
              <a:gd name="T101" fmla="*/ 2290 h 3510"/>
              <a:gd name="T102" fmla="*/ 775 w 2663"/>
              <a:gd name="T103" fmla="*/ 2291 h 3510"/>
              <a:gd name="T104" fmla="*/ 332 w 2663"/>
              <a:gd name="T105" fmla="*/ 2200 h 3510"/>
              <a:gd name="T106" fmla="*/ 237 w 2663"/>
              <a:gd name="T107" fmla="*/ 2226 h 3510"/>
              <a:gd name="T108" fmla="*/ 161 w 2663"/>
              <a:gd name="T109" fmla="*/ 2249 h 3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2663" h="3510">
                <a:moveTo>
                  <a:pt x="42" y="2267"/>
                </a:moveTo>
                <a:lnTo>
                  <a:pt x="137" y="1869"/>
                </a:lnTo>
                <a:lnTo>
                  <a:pt x="222" y="1899"/>
                </a:lnTo>
                <a:lnTo>
                  <a:pt x="282" y="1740"/>
                </a:lnTo>
                <a:lnTo>
                  <a:pt x="333" y="1635"/>
                </a:lnTo>
                <a:lnTo>
                  <a:pt x="332" y="1626"/>
                </a:lnTo>
                <a:lnTo>
                  <a:pt x="232" y="1528"/>
                </a:lnTo>
                <a:lnTo>
                  <a:pt x="175" y="1461"/>
                </a:lnTo>
                <a:lnTo>
                  <a:pt x="136" y="1390"/>
                </a:lnTo>
                <a:lnTo>
                  <a:pt x="110" y="1357"/>
                </a:lnTo>
                <a:lnTo>
                  <a:pt x="54" y="1314"/>
                </a:lnTo>
                <a:lnTo>
                  <a:pt x="0" y="1270"/>
                </a:lnTo>
                <a:lnTo>
                  <a:pt x="87" y="1239"/>
                </a:lnTo>
                <a:lnTo>
                  <a:pt x="121" y="1128"/>
                </a:lnTo>
                <a:lnTo>
                  <a:pt x="155" y="1021"/>
                </a:lnTo>
                <a:lnTo>
                  <a:pt x="59" y="922"/>
                </a:lnTo>
                <a:lnTo>
                  <a:pt x="74" y="868"/>
                </a:lnTo>
                <a:lnTo>
                  <a:pt x="258" y="748"/>
                </a:lnTo>
                <a:lnTo>
                  <a:pt x="360" y="681"/>
                </a:lnTo>
                <a:lnTo>
                  <a:pt x="395" y="609"/>
                </a:lnTo>
                <a:lnTo>
                  <a:pt x="481" y="621"/>
                </a:lnTo>
                <a:lnTo>
                  <a:pt x="567" y="636"/>
                </a:lnTo>
                <a:lnTo>
                  <a:pt x="689" y="684"/>
                </a:lnTo>
                <a:lnTo>
                  <a:pt x="727" y="669"/>
                </a:lnTo>
                <a:lnTo>
                  <a:pt x="810" y="659"/>
                </a:lnTo>
                <a:lnTo>
                  <a:pt x="873" y="677"/>
                </a:lnTo>
                <a:lnTo>
                  <a:pt x="1004" y="715"/>
                </a:lnTo>
                <a:lnTo>
                  <a:pt x="995" y="563"/>
                </a:lnTo>
                <a:lnTo>
                  <a:pt x="1006" y="450"/>
                </a:lnTo>
                <a:lnTo>
                  <a:pt x="1039" y="289"/>
                </a:lnTo>
                <a:lnTo>
                  <a:pt x="1080" y="166"/>
                </a:lnTo>
                <a:lnTo>
                  <a:pt x="1123" y="68"/>
                </a:lnTo>
                <a:lnTo>
                  <a:pt x="1149" y="0"/>
                </a:lnTo>
                <a:lnTo>
                  <a:pt x="1288" y="45"/>
                </a:lnTo>
                <a:lnTo>
                  <a:pt x="1466" y="110"/>
                </a:lnTo>
                <a:lnTo>
                  <a:pt x="1583" y="185"/>
                </a:lnTo>
                <a:lnTo>
                  <a:pt x="1678" y="245"/>
                </a:lnTo>
                <a:lnTo>
                  <a:pt x="1671" y="351"/>
                </a:lnTo>
                <a:lnTo>
                  <a:pt x="1653" y="424"/>
                </a:lnTo>
                <a:lnTo>
                  <a:pt x="1666" y="425"/>
                </a:lnTo>
                <a:lnTo>
                  <a:pt x="1675" y="432"/>
                </a:lnTo>
                <a:lnTo>
                  <a:pt x="1677" y="471"/>
                </a:lnTo>
                <a:lnTo>
                  <a:pt x="1697" y="497"/>
                </a:lnTo>
                <a:lnTo>
                  <a:pt x="1681" y="597"/>
                </a:lnTo>
                <a:lnTo>
                  <a:pt x="1781" y="584"/>
                </a:lnTo>
                <a:lnTo>
                  <a:pt x="1834" y="580"/>
                </a:lnTo>
                <a:lnTo>
                  <a:pt x="1897" y="580"/>
                </a:lnTo>
                <a:lnTo>
                  <a:pt x="1960" y="581"/>
                </a:lnTo>
                <a:lnTo>
                  <a:pt x="2019" y="589"/>
                </a:lnTo>
                <a:lnTo>
                  <a:pt x="2078" y="606"/>
                </a:lnTo>
                <a:lnTo>
                  <a:pt x="2160" y="645"/>
                </a:lnTo>
                <a:lnTo>
                  <a:pt x="2208" y="610"/>
                </a:lnTo>
                <a:lnTo>
                  <a:pt x="2268" y="571"/>
                </a:lnTo>
                <a:lnTo>
                  <a:pt x="2321" y="531"/>
                </a:lnTo>
                <a:lnTo>
                  <a:pt x="2341" y="518"/>
                </a:lnTo>
                <a:lnTo>
                  <a:pt x="2424" y="621"/>
                </a:lnTo>
                <a:lnTo>
                  <a:pt x="2301" y="719"/>
                </a:lnTo>
                <a:lnTo>
                  <a:pt x="2215" y="818"/>
                </a:lnTo>
                <a:lnTo>
                  <a:pt x="2255" y="951"/>
                </a:lnTo>
                <a:lnTo>
                  <a:pt x="2279" y="1005"/>
                </a:lnTo>
                <a:lnTo>
                  <a:pt x="2301" y="1037"/>
                </a:lnTo>
                <a:lnTo>
                  <a:pt x="2303" y="1039"/>
                </a:lnTo>
                <a:lnTo>
                  <a:pt x="2304" y="1039"/>
                </a:lnTo>
                <a:lnTo>
                  <a:pt x="2306" y="1040"/>
                </a:lnTo>
                <a:lnTo>
                  <a:pt x="2307" y="1042"/>
                </a:lnTo>
                <a:lnTo>
                  <a:pt x="2309" y="1042"/>
                </a:lnTo>
                <a:lnTo>
                  <a:pt x="2310" y="1042"/>
                </a:lnTo>
                <a:lnTo>
                  <a:pt x="2313" y="1042"/>
                </a:lnTo>
                <a:lnTo>
                  <a:pt x="2315" y="1042"/>
                </a:lnTo>
                <a:lnTo>
                  <a:pt x="2316" y="1042"/>
                </a:lnTo>
                <a:lnTo>
                  <a:pt x="2318" y="1040"/>
                </a:lnTo>
                <a:lnTo>
                  <a:pt x="2321" y="1039"/>
                </a:lnTo>
                <a:lnTo>
                  <a:pt x="2322" y="1039"/>
                </a:lnTo>
                <a:lnTo>
                  <a:pt x="2322" y="1037"/>
                </a:lnTo>
                <a:lnTo>
                  <a:pt x="2356" y="990"/>
                </a:lnTo>
                <a:lnTo>
                  <a:pt x="2381" y="1027"/>
                </a:lnTo>
                <a:lnTo>
                  <a:pt x="2374" y="1031"/>
                </a:lnTo>
                <a:lnTo>
                  <a:pt x="2455" y="1149"/>
                </a:lnTo>
                <a:lnTo>
                  <a:pt x="2461" y="1158"/>
                </a:lnTo>
                <a:lnTo>
                  <a:pt x="2466" y="1163"/>
                </a:lnTo>
                <a:lnTo>
                  <a:pt x="2502" y="1137"/>
                </a:lnTo>
                <a:lnTo>
                  <a:pt x="2522" y="1124"/>
                </a:lnTo>
                <a:lnTo>
                  <a:pt x="2538" y="1111"/>
                </a:lnTo>
                <a:lnTo>
                  <a:pt x="2556" y="1098"/>
                </a:lnTo>
                <a:lnTo>
                  <a:pt x="2570" y="1087"/>
                </a:lnTo>
                <a:lnTo>
                  <a:pt x="2663" y="1207"/>
                </a:lnTo>
                <a:lnTo>
                  <a:pt x="2627" y="1351"/>
                </a:lnTo>
                <a:lnTo>
                  <a:pt x="2623" y="1366"/>
                </a:lnTo>
                <a:lnTo>
                  <a:pt x="2612" y="1408"/>
                </a:lnTo>
                <a:lnTo>
                  <a:pt x="2576" y="1401"/>
                </a:lnTo>
                <a:lnTo>
                  <a:pt x="2532" y="1398"/>
                </a:lnTo>
                <a:lnTo>
                  <a:pt x="2484" y="1399"/>
                </a:lnTo>
                <a:lnTo>
                  <a:pt x="2437" y="1408"/>
                </a:lnTo>
                <a:lnTo>
                  <a:pt x="2387" y="1426"/>
                </a:lnTo>
                <a:lnTo>
                  <a:pt x="2338" y="1446"/>
                </a:lnTo>
                <a:lnTo>
                  <a:pt x="2277" y="1473"/>
                </a:lnTo>
                <a:lnTo>
                  <a:pt x="2166" y="1528"/>
                </a:lnTo>
                <a:lnTo>
                  <a:pt x="2110" y="1551"/>
                </a:lnTo>
                <a:lnTo>
                  <a:pt x="2113" y="1564"/>
                </a:lnTo>
                <a:lnTo>
                  <a:pt x="2114" y="1576"/>
                </a:lnTo>
                <a:lnTo>
                  <a:pt x="2116" y="1588"/>
                </a:lnTo>
                <a:lnTo>
                  <a:pt x="2116" y="1602"/>
                </a:lnTo>
                <a:lnTo>
                  <a:pt x="2117" y="1614"/>
                </a:lnTo>
                <a:lnTo>
                  <a:pt x="2117" y="1626"/>
                </a:lnTo>
                <a:lnTo>
                  <a:pt x="2117" y="1637"/>
                </a:lnTo>
                <a:lnTo>
                  <a:pt x="2117" y="1646"/>
                </a:lnTo>
                <a:lnTo>
                  <a:pt x="2117" y="1655"/>
                </a:lnTo>
                <a:lnTo>
                  <a:pt x="2117" y="1664"/>
                </a:lnTo>
                <a:lnTo>
                  <a:pt x="2116" y="1673"/>
                </a:lnTo>
                <a:lnTo>
                  <a:pt x="2116" y="1682"/>
                </a:lnTo>
                <a:lnTo>
                  <a:pt x="2114" y="1697"/>
                </a:lnTo>
                <a:lnTo>
                  <a:pt x="2113" y="1713"/>
                </a:lnTo>
                <a:lnTo>
                  <a:pt x="2110" y="1726"/>
                </a:lnTo>
                <a:lnTo>
                  <a:pt x="2110" y="1734"/>
                </a:lnTo>
                <a:lnTo>
                  <a:pt x="2110" y="1740"/>
                </a:lnTo>
                <a:lnTo>
                  <a:pt x="2110" y="1747"/>
                </a:lnTo>
                <a:lnTo>
                  <a:pt x="2111" y="1753"/>
                </a:lnTo>
                <a:lnTo>
                  <a:pt x="2113" y="1760"/>
                </a:lnTo>
                <a:lnTo>
                  <a:pt x="2116" y="1766"/>
                </a:lnTo>
                <a:lnTo>
                  <a:pt x="2120" y="1776"/>
                </a:lnTo>
                <a:lnTo>
                  <a:pt x="2125" y="1784"/>
                </a:lnTo>
                <a:lnTo>
                  <a:pt x="2131" y="1793"/>
                </a:lnTo>
                <a:lnTo>
                  <a:pt x="2137" y="1800"/>
                </a:lnTo>
                <a:lnTo>
                  <a:pt x="2144" y="1808"/>
                </a:lnTo>
                <a:lnTo>
                  <a:pt x="2154" y="1814"/>
                </a:lnTo>
                <a:lnTo>
                  <a:pt x="2205" y="1852"/>
                </a:lnTo>
                <a:lnTo>
                  <a:pt x="2211" y="1856"/>
                </a:lnTo>
                <a:lnTo>
                  <a:pt x="2217" y="1861"/>
                </a:lnTo>
                <a:lnTo>
                  <a:pt x="2223" y="1867"/>
                </a:lnTo>
                <a:lnTo>
                  <a:pt x="2229" y="1872"/>
                </a:lnTo>
                <a:lnTo>
                  <a:pt x="2233" y="1878"/>
                </a:lnTo>
                <a:lnTo>
                  <a:pt x="2240" y="1884"/>
                </a:lnTo>
                <a:lnTo>
                  <a:pt x="2250" y="1896"/>
                </a:lnTo>
                <a:lnTo>
                  <a:pt x="2259" y="1908"/>
                </a:lnTo>
                <a:lnTo>
                  <a:pt x="2267" y="1923"/>
                </a:lnTo>
                <a:lnTo>
                  <a:pt x="2274" y="1937"/>
                </a:lnTo>
                <a:lnTo>
                  <a:pt x="2280" y="1952"/>
                </a:lnTo>
                <a:lnTo>
                  <a:pt x="2285" y="1967"/>
                </a:lnTo>
                <a:lnTo>
                  <a:pt x="2286" y="1975"/>
                </a:lnTo>
                <a:lnTo>
                  <a:pt x="2288" y="1984"/>
                </a:lnTo>
                <a:lnTo>
                  <a:pt x="2289" y="1991"/>
                </a:lnTo>
                <a:lnTo>
                  <a:pt x="2289" y="1999"/>
                </a:lnTo>
                <a:lnTo>
                  <a:pt x="2291" y="2008"/>
                </a:lnTo>
                <a:lnTo>
                  <a:pt x="2291" y="2015"/>
                </a:lnTo>
                <a:lnTo>
                  <a:pt x="2285" y="2159"/>
                </a:lnTo>
                <a:lnTo>
                  <a:pt x="2276" y="2358"/>
                </a:lnTo>
                <a:lnTo>
                  <a:pt x="2270" y="2489"/>
                </a:lnTo>
                <a:lnTo>
                  <a:pt x="2184" y="2464"/>
                </a:lnTo>
                <a:lnTo>
                  <a:pt x="2175" y="2461"/>
                </a:lnTo>
                <a:lnTo>
                  <a:pt x="2167" y="2458"/>
                </a:lnTo>
                <a:lnTo>
                  <a:pt x="2158" y="2453"/>
                </a:lnTo>
                <a:lnTo>
                  <a:pt x="2149" y="2450"/>
                </a:lnTo>
                <a:lnTo>
                  <a:pt x="2141" y="2444"/>
                </a:lnTo>
                <a:lnTo>
                  <a:pt x="2134" y="2439"/>
                </a:lnTo>
                <a:lnTo>
                  <a:pt x="2132" y="2438"/>
                </a:lnTo>
                <a:lnTo>
                  <a:pt x="2131" y="2438"/>
                </a:lnTo>
                <a:lnTo>
                  <a:pt x="2129" y="2439"/>
                </a:lnTo>
                <a:lnTo>
                  <a:pt x="2128" y="2439"/>
                </a:lnTo>
                <a:lnTo>
                  <a:pt x="2123" y="2447"/>
                </a:lnTo>
                <a:lnTo>
                  <a:pt x="2117" y="2453"/>
                </a:lnTo>
                <a:lnTo>
                  <a:pt x="2111" y="2459"/>
                </a:lnTo>
                <a:lnTo>
                  <a:pt x="2105" y="2464"/>
                </a:lnTo>
                <a:lnTo>
                  <a:pt x="2098" y="2468"/>
                </a:lnTo>
                <a:lnTo>
                  <a:pt x="2090" y="2473"/>
                </a:lnTo>
                <a:lnTo>
                  <a:pt x="2083" y="2477"/>
                </a:lnTo>
                <a:lnTo>
                  <a:pt x="2075" y="2480"/>
                </a:lnTo>
                <a:lnTo>
                  <a:pt x="2015" y="2503"/>
                </a:lnTo>
                <a:lnTo>
                  <a:pt x="2013" y="2502"/>
                </a:lnTo>
                <a:lnTo>
                  <a:pt x="2001" y="2506"/>
                </a:lnTo>
                <a:lnTo>
                  <a:pt x="1994" y="2509"/>
                </a:lnTo>
                <a:lnTo>
                  <a:pt x="1988" y="2512"/>
                </a:lnTo>
                <a:lnTo>
                  <a:pt x="1982" y="2517"/>
                </a:lnTo>
                <a:lnTo>
                  <a:pt x="1977" y="2523"/>
                </a:lnTo>
                <a:lnTo>
                  <a:pt x="1973" y="2527"/>
                </a:lnTo>
                <a:lnTo>
                  <a:pt x="1968" y="2533"/>
                </a:lnTo>
                <a:lnTo>
                  <a:pt x="1965" y="2539"/>
                </a:lnTo>
                <a:lnTo>
                  <a:pt x="1962" y="2545"/>
                </a:lnTo>
                <a:lnTo>
                  <a:pt x="1959" y="2553"/>
                </a:lnTo>
                <a:lnTo>
                  <a:pt x="1957" y="2559"/>
                </a:lnTo>
                <a:lnTo>
                  <a:pt x="1956" y="2567"/>
                </a:lnTo>
                <a:lnTo>
                  <a:pt x="1953" y="2611"/>
                </a:lnTo>
                <a:lnTo>
                  <a:pt x="1953" y="2615"/>
                </a:lnTo>
                <a:lnTo>
                  <a:pt x="1951" y="2621"/>
                </a:lnTo>
                <a:lnTo>
                  <a:pt x="1948" y="2626"/>
                </a:lnTo>
                <a:lnTo>
                  <a:pt x="1947" y="2630"/>
                </a:lnTo>
                <a:lnTo>
                  <a:pt x="1944" y="2635"/>
                </a:lnTo>
                <a:lnTo>
                  <a:pt x="1939" y="2638"/>
                </a:lnTo>
                <a:lnTo>
                  <a:pt x="1936" y="2641"/>
                </a:lnTo>
                <a:lnTo>
                  <a:pt x="1932" y="2644"/>
                </a:lnTo>
                <a:lnTo>
                  <a:pt x="1927" y="2645"/>
                </a:lnTo>
                <a:lnTo>
                  <a:pt x="1924" y="2648"/>
                </a:lnTo>
                <a:lnTo>
                  <a:pt x="1920" y="2648"/>
                </a:lnTo>
                <a:lnTo>
                  <a:pt x="1918" y="2656"/>
                </a:lnTo>
                <a:lnTo>
                  <a:pt x="1893" y="2680"/>
                </a:lnTo>
                <a:lnTo>
                  <a:pt x="1894" y="2683"/>
                </a:lnTo>
                <a:lnTo>
                  <a:pt x="1899" y="2692"/>
                </a:lnTo>
                <a:lnTo>
                  <a:pt x="1903" y="2701"/>
                </a:lnTo>
                <a:lnTo>
                  <a:pt x="1903" y="2704"/>
                </a:lnTo>
                <a:lnTo>
                  <a:pt x="1875" y="2717"/>
                </a:lnTo>
                <a:lnTo>
                  <a:pt x="1870" y="2704"/>
                </a:lnTo>
                <a:lnTo>
                  <a:pt x="1865" y="2695"/>
                </a:lnTo>
                <a:lnTo>
                  <a:pt x="1831" y="2727"/>
                </a:lnTo>
                <a:lnTo>
                  <a:pt x="1769" y="2844"/>
                </a:lnTo>
                <a:lnTo>
                  <a:pt x="1724" y="2929"/>
                </a:lnTo>
                <a:lnTo>
                  <a:pt x="1725" y="2932"/>
                </a:lnTo>
                <a:lnTo>
                  <a:pt x="1725" y="2935"/>
                </a:lnTo>
                <a:lnTo>
                  <a:pt x="1725" y="2938"/>
                </a:lnTo>
                <a:lnTo>
                  <a:pt x="1712" y="2939"/>
                </a:lnTo>
                <a:lnTo>
                  <a:pt x="1713" y="2948"/>
                </a:lnTo>
                <a:lnTo>
                  <a:pt x="1707" y="2962"/>
                </a:lnTo>
                <a:lnTo>
                  <a:pt x="1707" y="2968"/>
                </a:lnTo>
                <a:lnTo>
                  <a:pt x="1707" y="2976"/>
                </a:lnTo>
                <a:lnTo>
                  <a:pt x="1709" y="2982"/>
                </a:lnTo>
                <a:lnTo>
                  <a:pt x="1709" y="2988"/>
                </a:lnTo>
                <a:lnTo>
                  <a:pt x="1677" y="2986"/>
                </a:lnTo>
                <a:lnTo>
                  <a:pt x="1680" y="3012"/>
                </a:lnTo>
                <a:lnTo>
                  <a:pt x="1663" y="3044"/>
                </a:lnTo>
                <a:lnTo>
                  <a:pt x="1623" y="3125"/>
                </a:lnTo>
                <a:lnTo>
                  <a:pt x="1582" y="3209"/>
                </a:lnTo>
                <a:lnTo>
                  <a:pt x="1544" y="3257"/>
                </a:lnTo>
                <a:lnTo>
                  <a:pt x="1482" y="3336"/>
                </a:lnTo>
                <a:lnTo>
                  <a:pt x="1449" y="3378"/>
                </a:lnTo>
                <a:lnTo>
                  <a:pt x="1399" y="3443"/>
                </a:lnTo>
                <a:lnTo>
                  <a:pt x="1348" y="3510"/>
                </a:lnTo>
                <a:lnTo>
                  <a:pt x="1282" y="3501"/>
                </a:lnTo>
                <a:lnTo>
                  <a:pt x="1212" y="3492"/>
                </a:lnTo>
                <a:lnTo>
                  <a:pt x="1197" y="3484"/>
                </a:lnTo>
                <a:lnTo>
                  <a:pt x="1196" y="3478"/>
                </a:lnTo>
                <a:lnTo>
                  <a:pt x="1190" y="3454"/>
                </a:lnTo>
                <a:lnTo>
                  <a:pt x="1185" y="3436"/>
                </a:lnTo>
                <a:lnTo>
                  <a:pt x="1181" y="3409"/>
                </a:lnTo>
                <a:lnTo>
                  <a:pt x="1176" y="3384"/>
                </a:lnTo>
                <a:lnTo>
                  <a:pt x="1169" y="3360"/>
                </a:lnTo>
                <a:lnTo>
                  <a:pt x="1166" y="3328"/>
                </a:lnTo>
                <a:lnTo>
                  <a:pt x="1167" y="3291"/>
                </a:lnTo>
                <a:lnTo>
                  <a:pt x="1175" y="3254"/>
                </a:lnTo>
                <a:lnTo>
                  <a:pt x="1176" y="3218"/>
                </a:lnTo>
                <a:lnTo>
                  <a:pt x="1187" y="3189"/>
                </a:lnTo>
                <a:lnTo>
                  <a:pt x="1185" y="3168"/>
                </a:lnTo>
                <a:lnTo>
                  <a:pt x="1185" y="3142"/>
                </a:lnTo>
                <a:lnTo>
                  <a:pt x="1182" y="3122"/>
                </a:lnTo>
                <a:lnTo>
                  <a:pt x="1173" y="3089"/>
                </a:lnTo>
                <a:lnTo>
                  <a:pt x="1170" y="3080"/>
                </a:lnTo>
                <a:lnTo>
                  <a:pt x="1164" y="3080"/>
                </a:lnTo>
                <a:lnTo>
                  <a:pt x="1160" y="3079"/>
                </a:lnTo>
                <a:lnTo>
                  <a:pt x="1154" y="3077"/>
                </a:lnTo>
                <a:lnTo>
                  <a:pt x="1149" y="3074"/>
                </a:lnTo>
                <a:lnTo>
                  <a:pt x="1145" y="3072"/>
                </a:lnTo>
                <a:lnTo>
                  <a:pt x="1140" y="3068"/>
                </a:lnTo>
                <a:lnTo>
                  <a:pt x="1139" y="3066"/>
                </a:lnTo>
                <a:lnTo>
                  <a:pt x="1137" y="3063"/>
                </a:lnTo>
                <a:lnTo>
                  <a:pt x="1136" y="3059"/>
                </a:lnTo>
                <a:lnTo>
                  <a:pt x="1134" y="3056"/>
                </a:lnTo>
                <a:lnTo>
                  <a:pt x="1134" y="3053"/>
                </a:lnTo>
                <a:lnTo>
                  <a:pt x="1134" y="3050"/>
                </a:lnTo>
                <a:lnTo>
                  <a:pt x="1136" y="3024"/>
                </a:lnTo>
                <a:lnTo>
                  <a:pt x="1090" y="3019"/>
                </a:lnTo>
                <a:lnTo>
                  <a:pt x="1048" y="3013"/>
                </a:lnTo>
                <a:lnTo>
                  <a:pt x="1050" y="2980"/>
                </a:lnTo>
                <a:lnTo>
                  <a:pt x="1047" y="2947"/>
                </a:lnTo>
                <a:lnTo>
                  <a:pt x="1042" y="2912"/>
                </a:lnTo>
                <a:lnTo>
                  <a:pt x="1025" y="2913"/>
                </a:lnTo>
                <a:lnTo>
                  <a:pt x="1019" y="2913"/>
                </a:lnTo>
                <a:lnTo>
                  <a:pt x="1013" y="2915"/>
                </a:lnTo>
                <a:lnTo>
                  <a:pt x="1007" y="2916"/>
                </a:lnTo>
                <a:lnTo>
                  <a:pt x="1001" y="2920"/>
                </a:lnTo>
                <a:lnTo>
                  <a:pt x="997" y="2923"/>
                </a:lnTo>
                <a:lnTo>
                  <a:pt x="991" y="2926"/>
                </a:lnTo>
                <a:lnTo>
                  <a:pt x="982" y="2933"/>
                </a:lnTo>
                <a:lnTo>
                  <a:pt x="958" y="2904"/>
                </a:lnTo>
                <a:lnTo>
                  <a:pt x="945" y="2880"/>
                </a:lnTo>
                <a:lnTo>
                  <a:pt x="942" y="2856"/>
                </a:lnTo>
                <a:lnTo>
                  <a:pt x="953" y="2832"/>
                </a:lnTo>
                <a:lnTo>
                  <a:pt x="968" y="2806"/>
                </a:lnTo>
                <a:lnTo>
                  <a:pt x="974" y="2789"/>
                </a:lnTo>
                <a:lnTo>
                  <a:pt x="992" y="2747"/>
                </a:lnTo>
                <a:lnTo>
                  <a:pt x="1003" y="2721"/>
                </a:lnTo>
                <a:lnTo>
                  <a:pt x="1021" y="2680"/>
                </a:lnTo>
                <a:lnTo>
                  <a:pt x="1041" y="2635"/>
                </a:lnTo>
                <a:lnTo>
                  <a:pt x="1050" y="2609"/>
                </a:lnTo>
                <a:lnTo>
                  <a:pt x="1051" y="2605"/>
                </a:lnTo>
                <a:lnTo>
                  <a:pt x="1051" y="2602"/>
                </a:lnTo>
                <a:lnTo>
                  <a:pt x="1053" y="2600"/>
                </a:lnTo>
                <a:lnTo>
                  <a:pt x="1053" y="2595"/>
                </a:lnTo>
                <a:lnTo>
                  <a:pt x="1051" y="2592"/>
                </a:lnTo>
                <a:lnTo>
                  <a:pt x="1051" y="2589"/>
                </a:lnTo>
                <a:lnTo>
                  <a:pt x="1050" y="2586"/>
                </a:lnTo>
                <a:lnTo>
                  <a:pt x="1047" y="2585"/>
                </a:lnTo>
                <a:lnTo>
                  <a:pt x="1042" y="2579"/>
                </a:lnTo>
                <a:lnTo>
                  <a:pt x="1041" y="2577"/>
                </a:lnTo>
                <a:lnTo>
                  <a:pt x="1039" y="2573"/>
                </a:lnTo>
                <a:lnTo>
                  <a:pt x="1036" y="2570"/>
                </a:lnTo>
                <a:lnTo>
                  <a:pt x="1036" y="2565"/>
                </a:lnTo>
                <a:lnTo>
                  <a:pt x="1034" y="2561"/>
                </a:lnTo>
                <a:lnTo>
                  <a:pt x="1034" y="2556"/>
                </a:lnTo>
                <a:lnTo>
                  <a:pt x="1034" y="2552"/>
                </a:lnTo>
                <a:lnTo>
                  <a:pt x="1036" y="2549"/>
                </a:lnTo>
                <a:lnTo>
                  <a:pt x="1044" y="2524"/>
                </a:lnTo>
                <a:lnTo>
                  <a:pt x="1069" y="2455"/>
                </a:lnTo>
                <a:lnTo>
                  <a:pt x="1080" y="2418"/>
                </a:lnTo>
                <a:lnTo>
                  <a:pt x="1095" y="2386"/>
                </a:lnTo>
                <a:lnTo>
                  <a:pt x="900" y="2291"/>
                </a:lnTo>
                <a:lnTo>
                  <a:pt x="899" y="2291"/>
                </a:lnTo>
                <a:lnTo>
                  <a:pt x="884" y="2297"/>
                </a:lnTo>
                <a:lnTo>
                  <a:pt x="869" y="2293"/>
                </a:lnTo>
                <a:lnTo>
                  <a:pt x="853" y="2290"/>
                </a:lnTo>
                <a:lnTo>
                  <a:pt x="822" y="2291"/>
                </a:lnTo>
                <a:lnTo>
                  <a:pt x="805" y="2293"/>
                </a:lnTo>
                <a:lnTo>
                  <a:pt x="799" y="2296"/>
                </a:lnTo>
                <a:lnTo>
                  <a:pt x="787" y="2293"/>
                </a:lnTo>
                <a:lnTo>
                  <a:pt x="780" y="2291"/>
                </a:lnTo>
                <a:lnTo>
                  <a:pt x="775" y="2291"/>
                </a:lnTo>
                <a:lnTo>
                  <a:pt x="706" y="2285"/>
                </a:lnTo>
                <a:lnTo>
                  <a:pt x="553" y="2246"/>
                </a:lnTo>
                <a:lnTo>
                  <a:pt x="434" y="2220"/>
                </a:lnTo>
                <a:lnTo>
                  <a:pt x="341" y="2199"/>
                </a:lnTo>
                <a:lnTo>
                  <a:pt x="336" y="2199"/>
                </a:lnTo>
                <a:lnTo>
                  <a:pt x="332" y="2200"/>
                </a:lnTo>
                <a:lnTo>
                  <a:pt x="321" y="2205"/>
                </a:lnTo>
                <a:lnTo>
                  <a:pt x="298" y="2212"/>
                </a:lnTo>
                <a:lnTo>
                  <a:pt x="280" y="2218"/>
                </a:lnTo>
                <a:lnTo>
                  <a:pt x="256" y="2223"/>
                </a:lnTo>
                <a:lnTo>
                  <a:pt x="244" y="2224"/>
                </a:lnTo>
                <a:lnTo>
                  <a:pt x="237" y="2226"/>
                </a:lnTo>
                <a:lnTo>
                  <a:pt x="231" y="2229"/>
                </a:lnTo>
                <a:lnTo>
                  <a:pt x="223" y="2231"/>
                </a:lnTo>
                <a:lnTo>
                  <a:pt x="216" y="2234"/>
                </a:lnTo>
                <a:lnTo>
                  <a:pt x="208" y="2237"/>
                </a:lnTo>
                <a:lnTo>
                  <a:pt x="184" y="2243"/>
                </a:lnTo>
                <a:lnTo>
                  <a:pt x="161" y="2249"/>
                </a:lnTo>
                <a:lnTo>
                  <a:pt x="98" y="2264"/>
                </a:lnTo>
                <a:lnTo>
                  <a:pt x="81" y="2265"/>
                </a:lnTo>
                <a:lnTo>
                  <a:pt x="65" y="2267"/>
                </a:lnTo>
                <a:lnTo>
                  <a:pt x="42" y="2267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266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95A45-22EF-5424-7E7B-406D00003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3EC1E-49C9-6F31-09EB-225907B64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Lausanne – Canton of Vaud</a:t>
            </a:r>
          </a:p>
        </p:txBody>
      </p:sp>
      <p:sp>
        <p:nvSpPr>
          <p:cNvPr id="145" name="Freeform 88">
            <a:extLst>
              <a:ext uri="{FF2B5EF4-FFF2-40B4-BE49-F238E27FC236}">
                <a16:creationId xmlns:a16="http://schemas.microsoft.com/office/drawing/2014/main" id="{EE0C162D-EA82-4FCE-9F16-BB036ADE021F}"/>
              </a:ext>
            </a:extLst>
          </p:cNvPr>
          <p:cNvSpPr>
            <a:spLocks noEditPoints="1"/>
          </p:cNvSpPr>
          <p:nvPr/>
        </p:nvSpPr>
        <p:spPr bwMode="auto">
          <a:xfrm>
            <a:off x="1475656" y="1131590"/>
            <a:ext cx="2427274" cy="3788614"/>
          </a:xfrm>
          <a:custGeom>
            <a:avLst/>
            <a:gdLst>
              <a:gd name="T0" fmla="*/ 330 w 2350"/>
              <a:gd name="T1" fmla="*/ 1895 h 3668"/>
              <a:gd name="T2" fmla="*/ 465 w 2350"/>
              <a:gd name="T3" fmla="*/ 1572 h 3668"/>
              <a:gd name="T4" fmla="*/ 623 w 2350"/>
              <a:gd name="T5" fmla="*/ 1313 h 3668"/>
              <a:gd name="T6" fmla="*/ 661 w 2350"/>
              <a:gd name="T7" fmla="*/ 1394 h 3668"/>
              <a:gd name="T8" fmla="*/ 715 w 2350"/>
              <a:gd name="T9" fmla="*/ 1481 h 3668"/>
              <a:gd name="T10" fmla="*/ 792 w 2350"/>
              <a:gd name="T11" fmla="*/ 1563 h 3668"/>
              <a:gd name="T12" fmla="*/ 1021 w 2350"/>
              <a:gd name="T13" fmla="*/ 1422 h 3668"/>
              <a:gd name="T14" fmla="*/ 1208 w 2350"/>
              <a:gd name="T15" fmla="*/ 1487 h 3668"/>
              <a:gd name="T16" fmla="*/ 1556 w 2350"/>
              <a:gd name="T17" fmla="*/ 1589 h 3668"/>
              <a:gd name="T18" fmla="*/ 1611 w 2350"/>
              <a:gd name="T19" fmla="*/ 1459 h 3668"/>
              <a:gd name="T20" fmla="*/ 1703 w 2350"/>
              <a:gd name="T21" fmla="*/ 1365 h 3668"/>
              <a:gd name="T22" fmla="*/ 1754 w 2350"/>
              <a:gd name="T23" fmla="*/ 1247 h 3668"/>
              <a:gd name="T24" fmla="*/ 1731 w 2350"/>
              <a:gd name="T25" fmla="*/ 1147 h 3668"/>
              <a:gd name="T26" fmla="*/ 1537 w 2350"/>
              <a:gd name="T27" fmla="*/ 921 h 3668"/>
              <a:gd name="T28" fmla="*/ 1483 w 2350"/>
              <a:gd name="T29" fmla="*/ 895 h 3668"/>
              <a:gd name="T30" fmla="*/ 1428 w 2350"/>
              <a:gd name="T31" fmla="*/ 915 h 3668"/>
              <a:gd name="T32" fmla="*/ 1332 w 2350"/>
              <a:gd name="T33" fmla="*/ 992 h 3668"/>
              <a:gd name="T34" fmla="*/ 1302 w 2350"/>
              <a:gd name="T35" fmla="*/ 741 h 3668"/>
              <a:gd name="T36" fmla="*/ 1237 w 2350"/>
              <a:gd name="T37" fmla="*/ 559 h 3668"/>
              <a:gd name="T38" fmla="*/ 1205 w 2350"/>
              <a:gd name="T39" fmla="*/ 471 h 3668"/>
              <a:gd name="T40" fmla="*/ 1194 w 2350"/>
              <a:gd name="T41" fmla="*/ 390 h 3668"/>
              <a:gd name="T42" fmla="*/ 1131 w 2350"/>
              <a:gd name="T43" fmla="*/ 349 h 3668"/>
              <a:gd name="T44" fmla="*/ 1136 w 2350"/>
              <a:gd name="T45" fmla="*/ 253 h 3668"/>
              <a:gd name="T46" fmla="*/ 1255 w 2350"/>
              <a:gd name="T47" fmla="*/ 206 h 3668"/>
              <a:gd name="T48" fmla="*/ 1324 w 2350"/>
              <a:gd name="T49" fmla="*/ 0 h 3668"/>
              <a:gd name="T50" fmla="*/ 1401 w 2350"/>
              <a:gd name="T51" fmla="*/ 22 h 3668"/>
              <a:gd name="T52" fmla="*/ 1486 w 2350"/>
              <a:gd name="T53" fmla="*/ 120 h 3668"/>
              <a:gd name="T54" fmla="*/ 1668 w 2350"/>
              <a:gd name="T55" fmla="*/ 158 h 3668"/>
              <a:gd name="T56" fmla="*/ 2044 w 2350"/>
              <a:gd name="T57" fmla="*/ 538 h 3668"/>
              <a:gd name="T58" fmla="*/ 2167 w 2350"/>
              <a:gd name="T59" fmla="*/ 933 h 3668"/>
              <a:gd name="T60" fmla="*/ 2137 w 2350"/>
              <a:gd name="T61" fmla="*/ 1032 h 3668"/>
              <a:gd name="T62" fmla="*/ 2107 w 2350"/>
              <a:gd name="T63" fmla="*/ 1110 h 3668"/>
              <a:gd name="T64" fmla="*/ 2089 w 2350"/>
              <a:gd name="T65" fmla="*/ 1169 h 3668"/>
              <a:gd name="T66" fmla="*/ 2057 w 2350"/>
              <a:gd name="T67" fmla="*/ 1233 h 3668"/>
              <a:gd name="T68" fmla="*/ 1998 w 2350"/>
              <a:gd name="T69" fmla="*/ 1307 h 3668"/>
              <a:gd name="T70" fmla="*/ 1982 w 2350"/>
              <a:gd name="T71" fmla="*/ 1398 h 3668"/>
              <a:gd name="T72" fmla="*/ 1952 w 2350"/>
              <a:gd name="T73" fmla="*/ 1492 h 3668"/>
              <a:gd name="T74" fmla="*/ 1875 w 2350"/>
              <a:gd name="T75" fmla="*/ 1451 h 3668"/>
              <a:gd name="T76" fmla="*/ 1760 w 2350"/>
              <a:gd name="T77" fmla="*/ 1563 h 3668"/>
              <a:gd name="T78" fmla="*/ 1627 w 2350"/>
              <a:gd name="T79" fmla="*/ 1649 h 3668"/>
              <a:gd name="T80" fmla="*/ 1480 w 2350"/>
              <a:gd name="T81" fmla="*/ 1742 h 3668"/>
              <a:gd name="T82" fmla="*/ 1363 w 2350"/>
              <a:gd name="T83" fmla="*/ 1913 h 3668"/>
              <a:gd name="T84" fmla="*/ 1293 w 2350"/>
              <a:gd name="T85" fmla="*/ 2027 h 3668"/>
              <a:gd name="T86" fmla="*/ 1196 w 2350"/>
              <a:gd name="T87" fmla="*/ 2169 h 3668"/>
              <a:gd name="T88" fmla="*/ 1130 w 2350"/>
              <a:gd name="T89" fmla="*/ 2225 h 3668"/>
              <a:gd name="T90" fmla="*/ 1018 w 2350"/>
              <a:gd name="T91" fmla="*/ 2248 h 3668"/>
              <a:gd name="T92" fmla="*/ 955 w 2350"/>
              <a:gd name="T93" fmla="*/ 2340 h 3668"/>
              <a:gd name="T94" fmla="*/ 18 w 2350"/>
              <a:gd name="T95" fmla="*/ 2052 h 3668"/>
              <a:gd name="T96" fmla="*/ 155 w 2350"/>
              <a:gd name="T97" fmla="*/ 1042 h 3668"/>
              <a:gd name="T98" fmla="*/ 17 w 2350"/>
              <a:gd name="T99" fmla="*/ 1156 h 3668"/>
              <a:gd name="T100" fmla="*/ 47 w 2350"/>
              <a:gd name="T101" fmla="*/ 970 h 3668"/>
              <a:gd name="T102" fmla="*/ 136 w 2350"/>
              <a:gd name="T103" fmla="*/ 767 h 3668"/>
              <a:gd name="T104" fmla="*/ 201 w 2350"/>
              <a:gd name="T105" fmla="*/ 659 h 3668"/>
              <a:gd name="T106" fmla="*/ 275 w 2350"/>
              <a:gd name="T107" fmla="*/ 585 h 3668"/>
              <a:gd name="T108" fmla="*/ 347 w 2350"/>
              <a:gd name="T109" fmla="*/ 512 h 3668"/>
              <a:gd name="T110" fmla="*/ 462 w 2350"/>
              <a:gd name="T111" fmla="*/ 547 h 3668"/>
              <a:gd name="T112" fmla="*/ 569 w 2350"/>
              <a:gd name="T113" fmla="*/ 511 h 3668"/>
              <a:gd name="T114" fmla="*/ 664 w 2350"/>
              <a:gd name="T115" fmla="*/ 538 h 3668"/>
              <a:gd name="T116" fmla="*/ 763 w 2350"/>
              <a:gd name="T117" fmla="*/ 582 h 3668"/>
              <a:gd name="T118" fmla="*/ 799 w 2350"/>
              <a:gd name="T119" fmla="*/ 641 h 3668"/>
              <a:gd name="T120" fmla="*/ 775 w 2350"/>
              <a:gd name="T121" fmla="*/ 700 h 3668"/>
              <a:gd name="T122" fmla="*/ 599 w 2350"/>
              <a:gd name="T123" fmla="*/ 886 h 3668"/>
              <a:gd name="T124" fmla="*/ 202 w 2350"/>
              <a:gd name="T125" fmla="*/ 909 h 36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50" h="3668">
                <a:moveTo>
                  <a:pt x="3" y="2021"/>
                </a:moveTo>
                <a:lnTo>
                  <a:pt x="5" y="2019"/>
                </a:lnTo>
                <a:lnTo>
                  <a:pt x="6" y="2019"/>
                </a:lnTo>
                <a:lnTo>
                  <a:pt x="14" y="2016"/>
                </a:lnTo>
                <a:lnTo>
                  <a:pt x="21" y="2014"/>
                </a:lnTo>
                <a:lnTo>
                  <a:pt x="27" y="2010"/>
                </a:lnTo>
                <a:lnTo>
                  <a:pt x="50" y="2017"/>
                </a:lnTo>
                <a:lnTo>
                  <a:pt x="47" y="2001"/>
                </a:lnTo>
                <a:lnTo>
                  <a:pt x="44" y="1995"/>
                </a:lnTo>
                <a:lnTo>
                  <a:pt x="42" y="1992"/>
                </a:lnTo>
                <a:lnTo>
                  <a:pt x="32" y="1981"/>
                </a:lnTo>
                <a:lnTo>
                  <a:pt x="51" y="1898"/>
                </a:lnTo>
                <a:lnTo>
                  <a:pt x="60" y="1904"/>
                </a:lnTo>
                <a:lnTo>
                  <a:pt x="92" y="1851"/>
                </a:lnTo>
                <a:lnTo>
                  <a:pt x="119" y="1865"/>
                </a:lnTo>
                <a:lnTo>
                  <a:pt x="119" y="1881"/>
                </a:lnTo>
                <a:lnTo>
                  <a:pt x="169" y="1921"/>
                </a:lnTo>
                <a:lnTo>
                  <a:pt x="193" y="1936"/>
                </a:lnTo>
                <a:lnTo>
                  <a:pt x="195" y="1937"/>
                </a:lnTo>
                <a:lnTo>
                  <a:pt x="198" y="1939"/>
                </a:lnTo>
                <a:lnTo>
                  <a:pt x="202" y="1940"/>
                </a:lnTo>
                <a:lnTo>
                  <a:pt x="208" y="1942"/>
                </a:lnTo>
                <a:lnTo>
                  <a:pt x="226" y="1948"/>
                </a:lnTo>
                <a:lnTo>
                  <a:pt x="249" y="1955"/>
                </a:lnTo>
                <a:lnTo>
                  <a:pt x="253" y="1957"/>
                </a:lnTo>
                <a:lnTo>
                  <a:pt x="259" y="1958"/>
                </a:lnTo>
                <a:lnTo>
                  <a:pt x="262" y="1958"/>
                </a:lnTo>
                <a:lnTo>
                  <a:pt x="264" y="1958"/>
                </a:lnTo>
                <a:lnTo>
                  <a:pt x="268" y="1958"/>
                </a:lnTo>
                <a:lnTo>
                  <a:pt x="275" y="1958"/>
                </a:lnTo>
                <a:lnTo>
                  <a:pt x="281" y="1957"/>
                </a:lnTo>
                <a:lnTo>
                  <a:pt x="287" y="1955"/>
                </a:lnTo>
                <a:lnTo>
                  <a:pt x="288" y="1954"/>
                </a:lnTo>
                <a:lnTo>
                  <a:pt x="284" y="1952"/>
                </a:lnTo>
                <a:lnTo>
                  <a:pt x="284" y="1951"/>
                </a:lnTo>
                <a:lnTo>
                  <a:pt x="285" y="1951"/>
                </a:lnTo>
                <a:lnTo>
                  <a:pt x="285" y="1949"/>
                </a:lnTo>
                <a:lnTo>
                  <a:pt x="287" y="1949"/>
                </a:lnTo>
                <a:lnTo>
                  <a:pt x="288" y="1949"/>
                </a:lnTo>
                <a:lnTo>
                  <a:pt x="288" y="1948"/>
                </a:lnTo>
                <a:lnTo>
                  <a:pt x="309" y="1927"/>
                </a:lnTo>
                <a:lnTo>
                  <a:pt x="311" y="1927"/>
                </a:lnTo>
                <a:lnTo>
                  <a:pt x="312" y="1925"/>
                </a:lnTo>
                <a:lnTo>
                  <a:pt x="315" y="1930"/>
                </a:lnTo>
                <a:lnTo>
                  <a:pt x="318" y="1930"/>
                </a:lnTo>
                <a:lnTo>
                  <a:pt x="321" y="1930"/>
                </a:lnTo>
                <a:lnTo>
                  <a:pt x="330" y="1927"/>
                </a:lnTo>
                <a:lnTo>
                  <a:pt x="330" y="1918"/>
                </a:lnTo>
                <a:lnTo>
                  <a:pt x="339" y="1918"/>
                </a:lnTo>
                <a:lnTo>
                  <a:pt x="339" y="1913"/>
                </a:lnTo>
                <a:lnTo>
                  <a:pt x="339" y="1905"/>
                </a:lnTo>
                <a:lnTo>
                  <a:pt x="336" y="1905"/>
                </a:lnTo>
                <a:lnTo>
                  <a:pt x="336" y="1895"/>
                </a:lnTo>
                <a:lnTo>
                  <a:pt x="330" y="1895"/>
                </a:lnTo>
                <a:lnTo>
                  <a:pt x="330" y="1887"/>
                </a:lnTo>
                <a:lnTo>
                  <a:pt x="330" y="1886"/>
                </a:lnTo>
                <a:lnTo>
                  <a:pt x="330" y="1884"/>
                </a:lnTo>
                <a:lnTo>
                  <a:pt x="330" y="1883"/>
                </a:lnTo>
                <a:lnTo>
                  <a:pt x="330" y="1881"/>
                </a:lnTo>
                <a:lnTo>
                  <a:pt x="332" y="1878"/>
                </a:lnTo>
                <a:lnTo>
                  <a:pt x="332" y="1877"/>
                </a:lnTo>
                <a:lnTo>
                  <a:pt x="332" y="1875"/>
                </a:lnTo>
                <a:lnTo>
                  <a:pt x="330" y="1875"/>
                </a:lnTo>
                <a:lnTo>
                  <a:pt x="329" y="1875"/>
                </a:lnTo>
                <a:lnTo>
                  <a:pt x="335" y="1855"/>
                </a:lnTo>
                <a:lnTo>
                  <a:pt x="335" y="1849"/>
                </a:lnTo>
                <a:lnTo>
                  <a:pt x="338" y="1845"/>
                </a:lnTo>
                <a:lnTo>
                  <a:pt x="338" y="1842"/>
                </a:lnTo>
                <a:lnTo>
                  <a:pt x="342" y="1836"/>
                </a:lnTo>
                <a:lnTo>
                  <a:pt x="339" y="1824"/>
                </a:lnTo>
                <a:lnTo>
                  <a:pt x="345" y="1822"/>
                </a:lnTo>
                <a:lnTo>
                  <a:pt x="371" y="1834"/>
                </a:lnTo>
                <a:lnTo>
                  <a:pt x="403" y="1833"/>
                </a:lnTo>
                <a:lnTo>
                  <a:pt x="404" y="1828"/>
                </a:lnTo>
                <a:lnTo>
                  <a:pt x="404" y="1825"/>
                </a:lnTo>
                <a:lnTo>
                  <a:pt x="400" y="1772"/>
                </a:lnTo>
                <a:lnTo>
                  <a:pt x="403" y="1772"/>
                </a:lnTo>
                <a:lnTo>
                  <a:pt x="401" y="1759"/>
                </a:lnTo>
                <a:lnTo>
                  <a:pt x="409" y="1755"/>
                </a:lnTo>
                <a:lnTo>
                  <a:pt x="418" y="1749"/>
                </a:lnTo>
                <a:lnTo>
                  <a:pt x="424" y="1742"/>
                </a:lnTo>
                <a:lnTo>
                  <a:pt x="427" y="1737"/>
                </a:lnTo>
                <a:lnTo>
                  <a:pt x="437" y="1727"/>
                </a:lnTo>
                <a:lnTo>
                  <a:pt x="443" y="1733"/>
                </a:lnTo>
                <a:lnTo>
                  <a:pt x="462" y="1716"/>
                </a:lnTo>
                <a:lnTo>
                  <a:pt x="459" y="1709"/>
                </a:lnTo>
                <a:lnTo>
                  <a:pt x="457" y="1706"/>
                </a:lnTo>
                <a:lnTo>
                  <a:pt x="463" y="1702"/>
                </a:lnTo>
                <a:lnTo>
                  <a:pt x="466" y="1702"/>
                </a:lnTo>
                <a:lnTo>
                  <a:pt x="477" y="1698"/>
                </a:lnTo>
                <a:lnTo>
                  <a:pt x="474" y="1693"/>
                </a:lnTo>
                <a:lnTo>
                  <a:pt x="469" y="1680"/>
                </a:lnTo>
                <a:lnTo>
                  <a:pt x="493" y="1665"/>
                </a:lnTo>
                <a:lnTo>
                  <a:pt x="493" y="1663"/>
                </a:lnTo>
                <a:lnTo>
                  <a:pt x="496" y="1662"/>
                </a:lnTo>
                <a:lnTo>
                  <a:pt x="492" y="1648"/>
                </a:lnTo>
                <a:lnTo>
                  <a:pt x="486" y="1634"/>
                </a:lnTo>
                <a:lnTo>
                  <a:pt x="483" y="1628"/>
                </a:lnTo>
                <a:lnTo>
                  <a:pt x="477" y="1610"/>
                </a:lnTo>
                <a:lnTo>
                  <a:pt x="475" y="1606"/>
                </a:lnTo>
                <a:lnTo>
                  <a:pt x="478" y="1604"/>
                </a:lnTo>
                <a:lnTo>
                  <a:pt x="472" y="1592"/>
                </a:lnTo>
                <a:lnTo>
                  <a:pt x="471" y="1587"/>
                </a:lnTo>
                <a:lnTo>
                  <a:pt x="469" y="1583"/>
                </a:lnTo>
                <a:lnTo>
                  <a:pt x="468" y="1581"/>
                </a:lnTo>
                <a:lnTo>
                  <a:pt x="469" y="1581"/>
                </a:lnTo>
                <a:lnTo>
                  <a:pt x="468" y="1577"/>
                </a:lnTo>
                <a:lnTo>
                  <a:pt x="465" y="1572"/>
                </a:lnTo>
                <a:lnTo>
                  <a:pt x="463" y="1571"/>
                </a:lnTo>
                <a:lnTo>
                  <a:pt x="460" y="1565"/>
                </a:lnTo>
                <a:lnTo>
                  <a:pt x="455" y="1559"/>
                </a:lnTo>
                <a:lnTo>
                  <a:pt x="452" y="1554"/>
                </a:lnTo>
                <a:lnTo>
                  <a:pt x="454" y="1554"/>
                </a:lnTo>
                <a:lnTo>
                  <a:pt x="452" y="1551"/>
                </a:lnTo>
                <a:lnTo>
                  <a:pt x="452" y="1550"/>
                </a:lnTo>
                <a:lnTo>
                  <a:pt x="478" y="1542"/>
                </a:lnTo>
                <a:lnTo>
                  <a:pt x="466" y="1495"/>
                </a:lnTo>
                <a:lnTo>
                  <a:pt x="483" y="1490"/>
                </a:lnTo>
                <a:lnTo>
                  <a:pt x="475" y="1462"/>
                </a:lnTo>
                <a:lnTo>
                  <a:pt x="472" y="1427"/>
                </a:lnTo>
                <a:lnTo>
                  <a:pt x="478" y="1362"/>
                </a:lnTo>
                <a:lnTo>
                  <a:pt x="492" y="1295"/>
                </a:lnTo>
                <a:lnTo>
                  <a:pt x="525" y="1304"/>
                </a:lnTo>
                <a:lnTo>
                  <a:pt x="528" y="1313"/>
                </a:lnTo>
                <a:lnTo>
                  <a:pt x="528" y="1315"/>
                </a:lnTo>
                <a:lnTo>
                  <a:pt x="528" y="1321"/>
                </a:lnTo>
                <a:lnTo>
                  <a:pt x="528" y="1322"/>
                </a:lnTo>
                <a:lnTo>
                  <a:pt x="528" y="1324"/>
                </a:lnTo>
                <a:lnTo>
                  <a:pt x="547" y="1301"/>
                </a:lnTo>
                <a:lnTo>
                  <a:pt x="551" y="1297"/>
                </a:lnTo>
                <a:lnTo>
                  <a:pt x="555" y="1294"/>
                </a:lnTo>
                <a:lnTo>
                  <a:pt x="558" y="1291"/>
                </a:lnTo>
                <a:lnTo>
                  <a:pt x="567" y="1286"/>
                </a:lnTo>
                <a:lnTo>
                  <a:pt x="576" y="1282"/>
                </a:lnTo>
                <a:lnTo>
                  <a:pt x="578" y="1280"/>
                </a:lnTo>
                <a:lnTo>
                  <a:pt x="579" y="1278"/>
                </a:lnTo>
                <a:lnTo>
                  <a:pt x="579" y="1277"/>
                </a:lnTo>
                <a:lnTo>
                  <a:pt x="579" y="1275"/>
                </a:lnTo>
                <a:lnTo>
                  <a:pt x="584" y="1272"/>
                </a:lnTo>
                <a:lnTo>
                  <a:pt x="585" y="1274"/>
                </a:lnTo>
                <a:lnTo>
                  <a:pt x="585" y="1275"/>
                </a:lnTo>
                <a:lnTo>
                  <a:pt x="587" y="1277"/>
                </a:lnTo>
                <a:lnTo>
                  <a:pt x="588" y="1277"/>
                </a:lnTo>
                <a:lnTo>
                  <a:pt x="590" y="1277"/>
                </a:lnTo>
                <a:lnTo>
                  <a:pt x="599" y="1274"/>
                </a:lnTo>
                <a:lnTo>
                  <a:pt x="608" y="1272"/>
                </a:lnTo>
                <a:lnTo>
                  <a:pt x="617" y="1269"/>
                </a:lnTo>
                <a:lnTo>
                  <a:pt x="621" y="1271"/>
                </a:lnTo>
                <a:lnTo>
                  <a:pt x="611" y="1275"/>
                </a:lnTo>
                <a:lnTo>
                  <a:pt x="614" y="1289"/>
                </a:lnTo>
                <a:lnTo>
                  <a:pt x="612" y="1294"/>
                </a:lnTo>
                <a:lnTo>
                  <a:pt x="615" y="1295"/>
                </a:lnTo>
                <a:lnTo>
                  <a:pt x="614" y="1297"/>
                </a:lnTo>
                <a:lnTo>
                  <a:pt x="614" y="1298"/>
                </a:lnTo>
                <a:lnTo>
                  <a:pt x="615" y="1298"/>
                </a:lnTo>
                <a:lnTo>
                  <a:pt x="615" y="1300"/>
                </a:lnTo>
                <a:lnTo>
                  <a:pt x="617" y="1303"/>
                </a:lnTo>
                <a:lnTo>
                  <a:pt x="617" y="1304"/>
                </a:lnTo>
                <a:lnTo>
                  <a:pt x="618" y="1306"/>
                </a:lnTo>
                <a:lnTo>
                  <a:pt x="620" y="1309"/>
                </a:lnTo>
                <a:lnTo>
                  <a:pt x="621" y="1312"/>
                </a:lnTo>
                <a:lnTo>
                  <a:pt x="623" y="1313"/>
                </a:lnTo>
                <a:lnTo>
                  <a:pt x="624" y="1313"/>
                </a:lnTo>
                <a:lnTo>
                  <a:pt x="623" y="1315"/>
                </a:lnTo>
                <a:lnTo>
                  <a:pt x="621" y="1316"/>
                </a:lnTo>
                <a:lnTo>
                  <a:pt x="621" y="1318"/>
                </a:lnTo>
                <a:lnTo>
                  <a:pt x="621" y="1319"/>
                </a:lnTo>
                <a:lnTo>
                  <a:pt x="623" y="1321"/>
                </a:lnTo>
                <a:lnTo>
                  <a:pt x="624" y="1322"/>
                </a:lnTo>
                <a:lnTo>
                  <a:pt x="626" y="1324"/>
                </a:lnTo>
                <a:lnTo>
                  <a:pt x="627" y="1324"/>
                </a:lnTo>
                <a:lnTo>
                  <a:pt x="630" y="1325"/>
                </a:lnTo>
                <a:lnTo>
                  <a:pt x="632" y="1324"/>
                </a:lnTo>
                <a:lnTo>
                  <a:pt x="635" y="1324"/>
                </a:lnTo>
                <a:lnTo>
                  <a:pt x="636" y="1325"/>
                </a:lnTo>
                <a:lnTo>
                  <a:pt x="639" y="1325"/>
                </a:lnTo>
                <a:lnTo>
                  <a:pt x="641" y="1325"/>
                </a:lnTo>
                <a:lnTo>
                  <a:pt x="643" y="1325"/>
                </a:lnTo>
                <a:lnTo>
                  <a:pt x="646" y="1325"/>
                </a:lnTo>
                <a:lnTo>
                  <a:pt x="647" y="1327"/>
                </a:lnTo>
                <a:lnTo>
                  <a:pt x="650" y="1327"/>
                </a:lnTo>
                <a:lnTo>
                  <a:pt x="652" y="1328"/>
                </a:lnTo>
                <a:lnTo>
                  <a:pt x="653" y="1330"/>
                </a:lnTo>
                <a:lnTo>
                  <a:pt x="655" y="1335"/>
                </a:lnTo>
                <a:lnTo>
                  <a:pt x="655" y="1338"/>
                </a:lnTo>
                <a:lnTo>
                  <a:pt x="656" y="1341"/>
                </a:lnTo>
                <a:lnTo>
                  <a:pt x="653" y="1345"/>
                </a:lnTo>
                <a:lnTo>
                  <a:pt x="655" y="1345"/>
                </a:lnTo>
                <a:lnTo>
                  <a:pt x="655" y="1348"/>
                </a:lnTo>
                <a:lnTo>
                  <a:pt x="653" y="1350"/>
                </a:lnTo>
                <a:lnTo>
                  <a:pt x="653" y="1351"/>
                </a:lnTo>
                <a:lnTo>
                  <a:pt x="652" y="1353"/>
                </a:lnTo>
                <a:lnTo>
                  <a:pt x="652" y="1356"/>
                </a:lnTo>
                <a:lnTo>
                  <a:pt x="652" y="1359"/>
                </a:lnTo>
                <a:lnTo>
                  <a:pt x="652" y="1360"/>
                </a:lnTo>
                <a:lnTo>
                  <a:pt x="652" y="1363"/>
                </a:lnTo>
                <a:lnTo>
                  <a:pt x="652" y="1366"/>
                </a:lnTo>
                <a:lnTo>
                  <a:pt x="653" y="1368"/>
                </a:lnTo>
                <a:lnTo>
                  <a:pt x="655" y="1368"/>
                </a:lnTo>
                <a:lnTo>
                  <a:pt x="656" y="1369"/>
                </a:lnTo>
                <a:lnTo>
                  <a:pt x="658" y="1369"/>
                </a:lnTo>
                <a:lnTo>
                  <a:pt x="656" y="1371"/>
                </a:lnTo>
                <a:lnTo>
                  <a:pt x="658" y="1372"/>
                </a:lnTo>
                <a:lnTo>
                  <a:pt x="658" y="1374"/>
                </a:lnTo>
                <a:lnTo>
                  <a:pt x="659" y="1377"/>
                </a:lnTo>
                <a:lnTo>
                  <a:pt x="659" y="1378"/>
                </a:lnTo>
                <a:lnTo>
                  <a:pt x="658" y="1380"/>
                </a:lnTo>
                <a:lnTo>
                  <a:pt x="658" y="1383"/>
                </a:lnTo>
                <a:lnTo>
                  <a:pt x="659" y="1383"/>
                </a:lnTo>
                <a:lnTo>
                  <a:pt x="661" y="1384"/>
                </a:lnTo>
                <a:lnTo>
                  <a:pt x="661" y="1386"/>
                </a:lnTo>
                <a:lnTo>
                  <a:pt x="662" y="1388"/>
                </a:lnTo>
                <a:lnTo>
                  <a:pt x="661" y="1389"/>
                </a:lnTo>
                <a:lnTo>
                  <a:pt x="661" y="1391"/>
                </a:lnTo>
                <a:lnTo>
                  <a:pt x="661" y="1392"/>
                </a:lnTo>
                <a:lnTo>
                  <a:pt x="661" y="1394"/>
                </a:lnTo>
                <a:lnTo>
                  <a:pt x="661" y="1397"/>
                </a:lnTo>
                <a:lnTo>
                  <a:pt x="662" y="1398"/>
                </a:lnTo>
                <a:lnTo>
                  <a:pt x="662" y="1400"/>
                </a:lnTo>
                <a:lnTo>
                  <a:pt x="661" y="1403"/>
                </a:lnTo>
                <a:lnTo>
                  <a:pt x="662" y="1406"/>
                </a:lnTo>
                <a:lnTo>
                  <a:pt x="662" y="1409"/>
                </a:lnTo>
                <a:lnTo>
                  <a:pt x="664" y="1410"/>
                </a:lnTo>
                <a:lnTo>
                  <a:pt x="664" y="1412"/>
                </a:lnTo>
                <a:lnTo>
                  <a:pt x="668" y="1415"/>
                </a:lnTo>
                <a:lnTo>
                  <a:pt x="671" y="1415"/>
                </a:lnTo>
                <a:lnTo>
                  <a:pt x="670" y="1419"/>
                </a:lnTo>
                <a:lnTo>
                  <a:pt x="671" y="1419"/>
                </a:lnTo>
                <a:lnTo>
                  <a:pt x="677" y="1421"/>
                </a:lnTo>
                <a:lnTo>
                  <a:pt x="679" y="1422"/>
                </a:lnTo>
                <a:lnTo>
                  <a:pt x="680" y="1424"/>
                </a:lnTo>
                <a:lnTo>
                  <a:pt x="691" y="1433"/>
                </a:lnTo>
                <a:lnTo>
                  <a:pt x="692" y="1433"/>
                </a:lnTo>
                <a:lnTo>
                  <a:pt x="692" y="1434"/>
                </a:lnTo>
                <a:lnTo>
                  <a:pt x="694" y="1434"/>
                </a:lnTo>
                <a:lnTo>
                  <a:pt x="695" y="1433"/>
                </a:lnTo>
                <a:lnTo>
                  <a:pt x="697" y="1433"/>
                </a:lnTo>
                <a:lnTo>
                  <a:pt x="701" y="1433"/>
                </a:lnTo>
                <a:lnTo>
                  <a:pt x="703" y="1434"/>
                </a:lnTo>
                <a:lnTo>
                  <a:pt x="704" y="1437"/>
                </a:lnTo>
                <a:lnTo>
                  <a:pt x="704" y="1439"/>
                </a:lnTo>
                <a:lnTo>
                  <a:pt x="706" y="1441"/>
                </a:lnTo>
                <a:lnTo>
                  <a:pt x="707" y="1442"/>
                </a:lnTo>
                <a:lnTo>
                  <a:pt x="709" y="1444"/>
                </a:lnTo>
                <a:lnTo>
                  <a:pt x="710" y="1444"/>
                </a:lnTo>
                <a:lnTo>
                  <a:pt x="712" y="1442"/>
                </a:lnTo>
                <a:lnTo>
                  <a:pt x="712" y="1444"/>
                </a:lnTo>
                <a:lnTo>
                  <a:pt x="712" y="1445"/>
                </a:lnTo>
                <a:lnTo>
                  <a:pt x="710" y="1451"/>
                </a:lnTo>
                <a:lnTo>
                  <a:pt x="710" y="1453"/>
                </a:lnTo>
                <a:lnTo>
                  <a:pt x="712" y="1453"/>
                </a:lnTo>
                <a:lnTo>
                  <a:pt x="712" y="1456"/>
                </a:lnTo>
                <a:lnTo>
                  <a:pt x="712" y="1457"/>
                </a:lnTo>
                <a:lnTo>
                  <a:pt x="710" y="1457"/>
                </a:lnTo>
                <a:lnTo>
                  <a:pt x="709" y="1463"/>
                </a:lnTo>
                <a:lnTo>
                  <a:pt x="709" y="1466"/>
                </a:lnTo>
                <a:lnTo>
                  <a:pt x="712" y="1469"/>
                </a:lnTo>
                <a:lnTo>
                  <a:pt x="713" y="1469"/>
                </a:lnTo>
                <a:lnTo>
                  <a:pt x="716" y="1471"/>
                </a:lnTo>
                <a:lnTo>
                  <a:pt x="715" y="1472"/>
                </a:lnTo>
                <a:lnTo>
                  <a:pt x="715" y="1474"/>
                </a:lnTo>
                <a:lnTo>
                  <a:pt x="715" y="1475"/>
                </a:lnTo>
                <a:lnTo>
                  <a:pt x="715" y="1477"/>
                </a:lnTo>
                <a:lnTo>
                  <a:pt x="716" y="1475"/>
                </a:lnTo>
                <a:lnTo>
                  <a:pt x="719" y="1477"/>
                </a:lnTo>
                <a:lnTo>
                  <a:pt x="721" y="1477"/>
                </a:lnTo>
                <a:lnTo>
                  <a:pt x="721" y="1478"/>
                </a:lnTo>
                <a:lnTo>
                  <a:pt x="719" y="1480"/>
                </a:lnTo>
                <a:lnTo>
                  <a:pt x="716" y="1481"/>
                </a:lnTo>
                <a:lnTo>
                  <a:pt x="715" y="1481"/>
                </a:lnTo>
                <a:lnTo>
                  <a:pt x="713" y="1483"/>
                </a:lnTo>
                <a:lnTo>
                  <a:pt x="713" y="1484"/>
                </a:lnTo>
                <a:lnTo>
                  <a:pt x="713" y="1486"/>
                </a:lnTo>
                <a:lnTo>
                  <a:pt x="713" y="1487"/>
                </a:lnTo>
                <a:lnTo>
                  <a:pt x="715" y="1492"/>
                </a:lnTo>
                <a:lnTo>
                  <a:pt x="716" y="1492"/>
                </a:lnTo>
                <a:lnTo>
                  <a:pt x="716" y="1494"/>
                </a:lnTo>
                <a:lnTo>
                  <a:pt x="719" y="1497"/>
                </a:lnTo>
                <a:lnTo>
                  <a:pt x="719" y="1498"/>
                </a:lnTo>
                <a:lnTo>
                  <a:pt x="719" y="1501"/>
                </a:lnTo>
                <a:lnTo>
                  <a:pt x="719" y="1504"/>
                </a:lnTo>
                <a:lnTo>
                  <a:pt x="719" y="1506"/>
                </a:lnTo>
                <a:lnTo>
                  <a:pt x="719" y="1507"/>
                </a:lnTo>
                <a:lnTo>
                  <a:pt x="718" y="1507"/>
                </a:lnTo>
                <a:lnTo>
                  <a:pt x="716" y="1509"/>
                </a:lnTo>
                <a:lnTo>
                  <a:pt x="716" y="1510"/>
                </a:lnTo>
                <a:lnTo>
                  <a:pt x="716" y="1512"/>
                </a:lnTo>
                <a:lnTo>
                  <a:pt x="716" y="1515"/>
                </a:lnTo>
                <a:lnTo>
                  <a:pt x="716" y="1516"/>
                </a:lnTo>
                <a:lnTo>
                  <a:pt x="715" y="1518"/>
                </a:lnTo>
                <a:lnTo>
                  <a:pt x="713" y="1519"/>
                </a:lnTo>
                <a:lnTo>
                  <a:pt x="750" y="1519"/>
                </a:lnTo>
                <a:lnTo>
                  <a:pt x="763" y="1551"/>
                </a:lnTo>
                <a:lnTo>
                  <a:pt x="765" y="1550"/>
                </a:lnTo>
                <a:lnTo>
                  <a:pt x="768" y="1550"/>
                </a:lnTo>
                <a:lnTo>
                  <a:pt x="769" y="1550"/>
                </a:lnTo>
                <a:lnTo>
                  <a:pt x="769" y="1551"/>
                </a:lnTo>
                <a:lnTo>
                  <a:pt x="769" y="1554"/>
                </a:lnTo>
                <a:lnTo>
                  <a:pt x="768" y="1556"/>
                </a:lnTo>
                <a:lnTo>
                  <a:pt x="768" y="1560"/>
                </a:lnTo>
                <a:lnTo>
                  <a:pt x="768" y="1563"/>
                </a:lnTo>
                <a:lnTo>
                  <a:pt x="769" y="1568"/>
                </a:lnTo>
                <a:lnTo>
                  <a:pt x="769" y="1571"/>
                </a:lnTo>
                <a:lnTo>
                  <a:pt x="768" y="1572"/>
                </a:lnTo>
                <a:lnTo>
                  <a:pt x="769" y="1577"/>
                </a:lnTo>
                <a:lnTo>
                  <a:pt x="771" y="1578"/>
                </a:lnTo>
                <a:lnTo>
                  <a:pt x="772" y="1578"/>
                </a:lnTo>
                <a:lnTo>
                  <a:pt x="774" y="1577"/>
                </a:lnTo>
                <a:lnTo>
                  <a:pt x="775" y="1577"/>
                </a:lnTo>
                <a:lnTo>
                  <a:pt x="775" y="1574"/>
                </a:lnTo>
                <a:lnTo>
                  <a:pt x="774" y="1571"/>
                </a:lnTo>
                <a:lnTo>
                  <a:pt x="775" y="1571"/>
                </a:lnTo>
                <a:lnTo>
                  <a:pt x="777" y="1572"/>
                </a:lnTo>
                <a:lnTo>
                  <a:pt x="778" y="1571"/>
                </a:lnTo>
                <a:lnTo>
                  <a:pt x="778" y="1568"/>
                </a:lnTo>
                <a:lnTo>
                  <a:pt x="780" y="1566"/>
                </a:lnTo>
                <a:lnTo>
                  <a:pt x="781" y="1568"/>
                </a:lnTo>
                <a:lnTo>
                  <a:pt x="781" y="1569"/>
                </a:lnTo>
                <a:lnTo>
                  <a:pt x="783" y="1569"/>
                </a:lnTo>
                <a:lnTo>
                  <a:pt x="784" y="1568"/>
                </a:lnTo>
                <a:lnTo>
                  <a:pt x="786" y="1566"/>
                </a:lnTo>
                <a:lnTo>
                  <a:pt x="789" y="1566"/>
                </a:lnTo>
                <a:lnTo>
                  <a:pt x="790" y="1565"/>
                </a:lnTo>
                <a:lnTo>
                  <a:pt x="792" y="1563"/>
                </a:lnTo>
                <a:lnTo>
                  <a:pt x="790" y="1562"/>
                </a:lnTo>
                <a:lnTo>
                  <a:pt x="789" y="1560"/>
                </a:lnTo>
                <a:lnTo>
                  <a:pt x="790" y="1559"/>
                </a:lnTo>
                <a:lnTo>
                  <a:pt x="793" y="1557"/>
                </a:lnTo>
                <a:lnTo>
                  <a:pt x="805" y="1554"/>
                </a:lnTo>
                <a:lnTo>
                  <a:pt x="808" y="1550"/>
                </a:lnTo>
                <a:lnTo>
                  <a:pt x="810" y="1537"/>
                </a:lnTo>
                <a:lnTo>
                  <a:pt x="808" y="1533"/>
                </a:lnTo>
                <a:lnTo>
                  <a:pt x="810" y="1530"/>
                </a:lnTo>
                <a:lnTo>
                  <a:pt x="811" y="1525"/>
                </a:lnTo>
                <a:lnTo>
                  <a:pt x="814" y="1513"/>
                </a:lnTo>
                <a:lnTo>
                  <a:pt x="875" y="1495"/>
                </a:lnTo>
                <a:lnTo>
                  <a:pt x="891" y="1504"/>
                </a:lnTo>
                <a:lnTo>
                  <a:pt x="896" y="1507"/>
                </a:lnTo>
                <a:lnTo>
                  <a:pt x="899" y="1509"/>
                </a:lnTo>
                <a:lnTo>
                  <a:pt x="902" y="1510"/>
                </a:lnTo>
                <a:lnTo>
                  <a:pt x="905" y="1510"/>
                </a:lnTo>
                <a:lnTo>
                  <a:pt x="918" y="1497"/>
                </a:lnTo>
                <a:lnTo>
                  <a:pt x="923" y="1498"/>
                </a:lnTo>
                <a:lnTo>
                  <a:pt x="932" y="1489"/>
                </a:lnTo>
                <a:lnTo>
                  <a:pt x="935" y="1486"/>
                </a:lnTo>
                <a:lnTo>
                  <a:pt x="932" y="1484"/>
                </a:lnTo>
                <a:lnTo>
                  <a:pt x="934" y="1483"/>
                </a:lnTo>
                <a:lnTo>
                  <a:pt x="934" y="1481"/>
                </a:lnTo>
                <a:lnTo>
                  <a:pt x="938" y="1477"/>
                </a:lnTo>
                <a:lnTo>
                  <a:pt x="940" y="1477"/>
                </a:lnTo>
                <a:lnTo>
                  <a:pt x="943" y="1475"/>
                </a:lnTo>
                <a:lnTo>
                  <a:pt x="943" y="1474"/>
                </a:lnTo>
                <a:lnTo>
                  <a:pt x="950" y="1466"/>
                </a:lnTo>
                <a:lnTo>
                  <a:pt x="953" y="1462"/>
                </a:lnTo>
                <a:lnTo>
                  <a:pt x="994" y="1462"/>
                </a:lnTo>
                <a:lnTo>
                  <a:pt x="1004" y="1462"/>
                </a:lnTo>
                <a:lnTo>
                  <a:pt x="1004" y="1460"/>
                </a:lnTo>
                <a:lnTo>
                  <a:pt x="1004" y="1459"/>
                </a:lnTo>
                <a:lnTo>
                  <a:pt x="1007" y="1457"/>
                </a:lnTo>
                <a:lnTo>
                  <a:pt x="1007" y="1456"/>
                </a:lnTo>
                <a:lnTo>
                  <a:pt x="1007" y="1454"/>
                </a:lnTo>
                <a:lnTo>
                  <a:pt x="1009" y="1450"/>
                </a:lnTo>
                <a:lnTo>
                  <a:pt x="1007" y="1447"/>
                </a:lnTo>
                <a:lnTo>
                  <a:pt x="1007" y="1445"/>
                </a:lnTo>
                <a:lnTo>
                  <a:pt x="1006" y="1445"/>
                </a:lnTo>
                <a:lnTo>
                  <a:pt x="1006" y="1444"/>
                </a:lnTo>
                <a:lnTo>
                  <a:pt x="1007" y="1442"/>
                </a:lnTo>
                <a:lnTo>
                  <a:pt x="1010" y="1439"/>
                </a:lnTo>
                <a:lnTo>
                  <a:pt x="1012" y="1437"/>
                </a:lnTo>
                <a:lnTo>
                  <a:pt x="1012" y="1436"/>
                </a:lnTo>
                <a:lnTo>
                  <a:pt x="1010" y="1434"/>
                </a:lnTo>
                <a:lnTo>
                  <a:pt x="1010" y="1433"/>
                </a:lnTo>
                <a:lnTo>
                  <a:pt x="1010" y="1431"/>
                </a:lnTo>
                <a:lnTo>
                  <a:pt x="1010" y="1430"/>
                </a:lnTo>
                <a:lnTo>
                  <a:pt x="1012" y="1430"/>
                </a:lnTo>
                <a:lnTo>
                  <a:pt x="1017" y="1425"/>
                </a:lnTo>
                <a:lnTo>
                  <a:pt x="1018" y="1424"/>
                </a:lnTo>
                <a:lnTo>
                  <a:pt x="1021" y="1422"/>
                </a:lnTo>
                <a:lnTo>
                  <a:pt x="1021" y="1419"/>
                </a:lnTo>
                <a:lnTo>
                  <a:pt x="1021" y="1415"/>
                </a:lnTo>
                <a:lnTo>
                  <a:pt x="1021" y="1409"/>
                </a:lnTo>
                <a:lnTo>
                  <a:pt x="1021" y="1407"/>
                </a:lnTo>
                <a:lnTo>
                  <a:pt x="1023" y="1406"/>
                </a:lnTo>
                <a:lnTo>
                  <a:pt x="1024" y="1404"/>
                </a:lnTo>
                <a:lnTo>
                  <a:pt x="1026" y="1404"/>
                </a:lnTo>
                <a:lnTo>
                  <a:pt x="1027" y="1403"/>
                </a:lnTo>
                <a:lnTo>
                  <a:pt x="1029" y="1401"/>
                </a:lnTo>
                <a:lnTo>
                  <a:pt x="1029" y="1400"/>
                </a:lnTo>
                <a:lnTo>
                  <a:pt x="1030" y="1400"/>
                </a:lnTo>
                <a:lnTo>
                  <a:pt x="1032" y="1400"/>
                </a:lnTo>
                <a:lnTo>
                  <a:pt x="1035" y="1398"/>
                </a:lnTo>
                <a:lnTo>
                  <a:pt x="1038" y="1398"/>
                </a:lnTo>
                <a:lnTo>
                  <a:pt x="1039" y="1397"/>
                </a:lnTo>
                <a:lnTo>
                  <a:pt x="1041" y="1394"/>
                </a:lnTo>
                <a:lnTo>
                  <a:pt x="1042" y="1394"/>
                </a:lnTo>
                <a:lnTo>
                  <a:pt x="1042" y="1392"/>
                </a:lnTo>
                <a:lnTo>
                  <a:pt x="1044" y="1392"/>
                </a:lnTo>
                <a:lnTo>
                  <a:pt x="1048" y="1392"/>
                </a:lnTo>
                <a:lnTo>
                  <a:pt x="1053" y="1394"/>
                </a:lnTo>
                <a:lnTo>
                  <a:pt x="1056" y="1394"/>
                </a:lnTo>
                <a:lnTo>
                  <a:pt x="1059" y="1392"/>
                </a:lnTo>
                <a:lnTo>
                  <a:pt x="1060" y="1392"/>
                </a:lnTo>
                <a:lnTo>
                  <a:pt x="1063" y="1392"/>
                </a:lnTo>
                <a:lnTo>
                  <a:pt x="1066" y="1391"/>
                </a:lnTo>
                <a:lnTo>
                  <a:pt x="1069" y="1389"/>
                </a:lnTo>
                <a:lnTo>
                  <a:pt x="1069" y="1391"/>
                </a:lnTo>
                <a:lnTo>
                  <a:pt x="1072" y="1389"/>
                </a:lnTo>
                <a:lnTo>
                  <a:pt x="1074" y="1389"/>
                </a:lnTo>
                <a:lnTo>
                  <a:pt x="1075" y="1388"/>
                </a:lnTo>
                <a:lnTo>
                  <a:pt x="1078" y="1386"/>
                </a:lnTo>
                <a:lnTo>
                  <a:pt x="1081" y="1394"/>
                </a:lnTo>
                <a:lnTo>
                  <a:pt x="1086" y="1403"/>
                </a:lnTo>
                <a:lnTo>
                  <a:pt x="1090" y="1404"/>
                </a:lnTo>
                <a:lnTo>
                  <a:pt x="1099" y="1412"/>
                </a:lnTo>
                <a:lnTo>
                  <a:pt x="1101" y="1413"/>
                </a:lnTo>
                <a:lnTo>
                  <a:pt x="1109" y="1415"/>
                </a:lnTo>
                <a:lnTo>
                  <a:pt x="1122" y="1430"/>
                </a:lnTo>
                <a:lnTo>
                  <a:pt x="1160" y="1447"/>
                </a:lnTo>
                <a:lnTo>
                  <a:pt x="1169" y="1451"/>
                </a:lnTo>
                <a:lnTo>
                  <a:pt x="1173" y="1451"/>
                </a:lnTo>
                <a:lnTo>
                  <a:pt x="1175" y="1453"/>
                </a:lnTo>
                <a:lnTo>
                  <a:pt x="1179" y="1453"/>
                </a:lnTo>
                <a:lnTo>
                  <a:pt x="1184" y="1456"/>
                </a:lnTo>
                <a:lnTo>
                  <a:pt x="1187" y="1460"/>
                </a:lnTo>
                <a:lnTo>
                  <a:pt x="1187" y="1462"/>
                </a:lnTo>
                <a:lnTo>
                  <a:pt x="1190" y="1462"/>
                </a:lnTo>
                <a:lnTo>
                  <a:pt x="1194" y="1475"/>
                </a:lnTo>
                <a:lnTo>
                  <a:pt x="1194" y="1477"/>
                </a:lnTo>
                <a:lnTo>
                  <a:pt x="1198" y="1481"/>
                </a:lnTo>
                <a:lnTo>
                  <a:pt x="1199" y="1486"/>
                </a:lnTo>
                <a:lnTo>
                  <a:pt x="1205" y="1487"/>
                </a:lnTo>
                <a:lnTo>
                  <a:pt x="1208" y="1487"/>
                </a:lnTo>
                <a:lnTo>
                  <a:pt x="1211" y="1489"/>
                </a:lnTo>
                <a:lnTo>
                  <a:pt x="1213" y="1492"/>
                </a:lnTo>
                <a:lnTo>
                  <a:pt x="1214" y="1497"/>
                </a:lnTo>
                <a:lnTo>
                  <a:pt x="1217" y="1498"/>
                </a:lnTo>
                <a:lnTo>
                  <a:pt x="1226" y="1506"/>
                </a:lnTo>
                <a:lnTo>
                  <a:pt x="1229" y="1507"/>
                </a:lnTo>
                <a:lnTo>
                  <a:pt x="1234" y="1504"/>
                </a:lnTo>
                <a:lnTo>
                  <a:pt x="1237" y="1503"/>
                </a:lnTo>
                <a:lnTo>
                  <a:pt x="1240" y="1501"/>
                </a:lnTo>
                <a:lnTo>
                  <a:pt x="1244" y="1500"/>
                </a:lnTo>
                <a:lnTo>
                  <a:pt x="1246" y="1500"/>
                </a:lnTo>
                <a:lnTo>
                  <a:pt x="1246" y="1501"/>
                </a:lnTo>
                <a:lnTo>
                  <a:pt x="1250" y="1498"/>
                </a:lnTo>
                <a:lnTo>
                  <a:pt x="1256" y="1494"/>
                </a:lnTo>
                <a:lnTo>
                  <a:pt x="1262" y="1490"/>
                </a:lnTo>
                <a:lnTo>
                  <a:pt x="1268" y="1487"/>
                </a:lnTo>
                <a:lnTo>
                  <a:pt x="1273" y="1506"/>
                </a:lnTo>
                <a:lnTo>
                  <a:pt x="1270" y="1507"/>
                </a:lnTo>
                <a:lnTo>
                  <a:pt x="1273" y="1513"/>
                </a:lnTo>
                <a:lnTo>
                  <a:pt x="1286" y="1509"/>
                </a:lnTo>
                <a:lnTo>
                  <a:pt x="1291" y="1510"/>
                </a:lnTo>
                <a:lnTo>
                  <a:pt x="1303" y="1515"/>
                </a:lnTo>
                <a:lnTo>
                  <a:pt x="1327" y="1527"/>
                </a:lnTo>
                <a:lnTo>
                  <a:pt x="1332" y="1519"/>
                </a:lnTo>
                <a:lnTo>
                  <a:pt x="1354" y="1530"/>
                </a:lnTo>
                <a:lnTo>
                  <a:pt x="1356" y="1530"/>
                </a:lnTo>
                <a:lnTo>
                  <a:pt x="1377" y="1540"/>
                </a:lnTo>
                <a:lnTo>
                  <a:pt x="1382" y="1543"/>
                </a:lnTo>
                <a:lnTo>
                  <a:pt x="1385" y="1539"/>
                </a:lnTo>
                <a:lnTo>
                  <a:pt x="1394" y="1547"/>
                </a:lnTo>
                <a:lnTo>
                  <a:pt x="1391" y="1550"/>
                </a:lnTo>
                <a:lnTo>
                  <a:pt x="1421" y="1566"/>
                </a:lnTo>
                <a:lnTo>
                  <a:pt x="1425" y="1560"/>
                </a:lnTo>
                <a:lnTo>
                  <a:pt x="1428" y="1560"/>
                </a:lnTo>
                <a:lnTo>
                  <a:pt x="1428" y="1563"/>
                </a:lnTo>
                <a:lnTo>
                  <a:pt x="1430" y="1566"/>
                </a:lnTo>
                <a:lnTo>
                  <a:pt x="1430" y="1568"/>
                </a:lnTo>
                <a:lnTo>
                  <a:pt x="1431" y="1566"/>
                </a:lnTo>
                <a:lnTo>
                  <a:pt x="1443" y="1584"/>
                </a:lnTo>
                <a:lnTo>
                  <a:pt x="1445" y="1584"/>
                </a:lnTo>
                <a:lnTo>
                  <a:pt x="1454" y="1590"/>
                </a:lnTo>
                <a:lnTo>
                  <a:pt x="1455" y="1584"/>
                </a:lnTo>
                <a:lnTo>
                  <a:pt x="1461" y="1586"/>
                </a:lnTo>
                <a:lnTo>
                  <a:pt x="1486" y="1590"/>
                </a:lnTo>
                <a:lnTo>
                  <a:pt x="1507" y="1595"/>
                </a:lnTo>
                <a:lnTo>
                  <a:pt x="1519" y="1596"/>
                </a:lnTo>
                <a:lnTo>
                  <a:pt x="1546" y="1607"/>
                </a:lnTo>
                <a:lnTo>
                  <a:pt x="1547" y="1606"/>
                </a:lnTo>
                <a:lnTo>
                  <a:pt x="1549" y="1601"/>
                </a:lnTo>
                <a:lnTo>
                  <a:pt x="1552" y="1598"/>
                </a:lnTo>
                <a:lnTo>
                  <a:pt x="1553" y="1593"/>
                </a:lnTo>
                <a:lnTo>
                  <a:pt x="1553" y="1592"/>
                </a:lnTo>
                <a:lnTo>
                  <a:pt x="1555" y="1589"/>
                </a:lnTo>
                <a:lnTo>
                  <a:pt x="1556" y="1589"/>
                </a:lnTo>
                <a:lnTo>
                  <a:pt x="1558" y="1586"/>
                </a:lnTo>
                <a:lnTo>
                  <a:pt x="1558" y="1584"/>
                </a:lnTo>
                <a:lnTo>
                  <a:pt x="1556" y="1583"/>
                </a:lnTo>
                <a:lnTo>
                  <a:pt x="1556" y="1581"/>
                </a:lnTo>
                <a:lnTo>
                  <a:pt x="1558" y="1578"/>
                </a:lnTo>
                <a:lnTo>
                  <a:pt x="1556" y="1577"/>
                </a:lnTo>
                <a:lnTo>
                  <a:pt x="1559" y="1574"/>
                </a:lnTo>
                <a:lnTo>
                  <a:pt x="1559" y="1571"/>
                </a:lnTo>
                <a:lnTo>
                  <a:pt x="1562" y="1568"/>
                </a:lnTo>
                <a:lnTo>
                  <a:pt x="1564" y="1566"/>
                </a:lnTo>
                <a:lnTo>
                  <a:pt x="1566" y="1565"/>
                </a:lnTo>
                <a:lnTo>
                  <a:pt x="1566" y="1563"/>
                </a:lnTo>
                <a:lnTo>
                  <a:pt x="1566" y="1562"/>
                </a:lnTo>
                <a:lnTo>
                  <a:pt x="1567" y="1556"/>
                </a:lnTo>
                <a:lnTo>
                  <a:pt x="1569" y="1553"/>
                </a:lnTo>
                <a:lnTo>
                  <a:pt x="1569" y="1551"/>
                </a:lnTo>
                <a:lnTo>
                  <a:pt x="1569" y="1547"/>
                </a:lnTo>
                <a:lnTo>
                  <a:pt x="1569" y="1545"/>
                </a:lnTo>
                <a:lnTo>
                  <a:pt x="1572" y="1539"/>
                </a:lnTo>
                <a:lnTo>
                  <a:pt x="1573" y="1537"/>
                </a:lnTo>
                <a:lnTo>
                  <a:pt x="1576" y="1537"/>
                </a:lnTo>
                <a:lnTo>
                  <a:pt x="1578" y="1537"/>
                </a:lnTo>
                <a:lnTo>
                  <a:pt x="1579" y="1533"/>
                </a:lnTo>
                <a:lnTo>
                  <a:pt x="1581" y="1533"/>
                </a:lnTo>
                <a:lnTo>
                  <a:pt x="1584" y="1530"/>
                </a:lnTo>
                <a:lnTo>
                  <a:pt x="1587" y="1527"/>
                </a:lnTo>
                <a:lnTo>
                  <a:pt x="1590" y="1527"/>
                </a:lnTo>
                <a:lnTo>
                  <a:pt x="1591" y="1524"/>
                </a:lnTo>
                <a:lnTo>
                  <a:pt x="1593" y="1524"/>
                </a:lnTo>
                <a:lnTo>
                  <a:pt x="1594" y="1524"/>
                </a:lnTo>
                <a:lnTo>
                  <a:pt x="1596" y="1522"/>
                </a:lnTo>
                <a:lnTo>
                  <a:pt x="1597" y="1518"/>
                </a:lnTo>
                <a:lnTo>
                  <a:pt x="1597" y="1516"/>
                </a:lnTo>
                <a:lnTo>
                  <a:pt x="1599" y="1513"/>
                </a:lnTo>
                <a:lnTo>
                  <a:pt x="1600" y="1512"/>
                </a:lnTo>
                <a:lnTo>
                  <a:pt x="1599" y="1510"/>
                </a:lnTo>
                <a:lnTo>
                  <a:pt x="1597" y="1509"/>
                </a:lnTo>
                <a:lnTo>
                  <a:pt x="1600" y="1506"/>
                </a:lnTo>
                <a:lnTo>
                  <a:pt x="1602" y="1504"/>
                </a:lnTo>
                <a:lnTo>
                  <a:pt x="1600" y="1501"/>
                </a:lnTo>
                <a:lnTo>
                  <a:pt x="1600" y="1497"/>
                </a:lnTo>
                <a:lnTo>
                  <a:pt x="1599" y="1494"/>
                </a:lnTo>
                <a:lnTo>
                  <a:pt x="1600" y="1490"/>
                </a:lnTo>
                <a:lnTo>
                  <a:pt x="1599" y="1489"/>
                </a:lnTo>
                <a:lnTo>
                  <a:pt x="1599" y="1486"/>
                </a:lnTo>
                <a:lnTo>
                  <a:pt x="1599" y="1483"/>
                </a:lnTo>
                <a:lnTo>
                  <a:pt x="1599" y="1480"/>
                </a:lnTo>
                <a:lnTo>
                  <a:pt x="1597" y="1477"/>
                </a:lnTo>
                <a:lnTo>
                  <a:pt x="1599" y="1477"/>
                </a:lnTo>
                <a:lnTo>
                  <a:pt x="1602" y="1474"/>
                </a:lnTo>
                <a:lnTo>
                  <a:pt x="1606" y="1469"/>
                </a:lnTo>
                <a:lnTo>
                  <a:pt x="1609" y="1468"/>
                </a:lnTo>
                <a:lnTo>
                  <a:pt x="1611" y="1462"/>
                </a:lnTo>
                <a:lnTo>
                  <a:pt x="1611" y="1459"/>
                </a:lnTo>
                <a:lnTo>
                  <a:pt x="1612" y="1457"/>
                </a:lnTo>
                <a:lnTo>
                  <a:pt x="1611" y="1454"/>
                </a:lnTo>
                <a:lnTo>
                  <a:pt x="1611" y="1451"/>
                </a:lnTo>
                <a:lnTo>
                  <a:pt x="1611" y="1450"/>
                </a:lnTo>
                <a:lnTo>
                  <a:pt x="1611" y="1448"/>
                </a:lnTo>
                <a:lnTo>
                  <a:pt x="1615" y="1444"/>
                </a:lnTo>
                <a:lnTo>
                  <a:pt x="1615" y="1442"/>
                </a:lnTo>
                <a:lnTo>
                  <a:pt x="1617" y="1439"/>
                </a:lnTo>
                <a:lnTo>
                  <a:pt x="1618" y="1437"/>
                </a:lnTo>
                <a:lnTo>
                  <a:pt x="1621" y="1436"/>
                </a:lnTo>
                <a:lnTo>
                  <a:pt x="1629" y="1433"/>
                </a:lnTo>
                <a:lnTo>
                  <a:pt x="1632" y="1431"/>
                </a:lnTo>
                <a:lnTo>
                  <a:pt x="1632" y="1433"/>
                </a:lnTo>
                <a:lnTo>
                  <a:pt x="1632" y="1431"/>
                </a:lnTo>
                <a:lnTo>
                  <a:pt x="1633" y="1427"/>
                </a:lnTo>
                <a:lnTo>
                  <a:pt x="1638" y="1424"/>
                </a:lnTo>
                <a:lnTo>
                  <a:pt x="1641" y="1424"/>
                </a:lnTo>
                <a:lnTo>
                  <a:pt x="1644" y="1424"/>
                </a:lnTo>
                <a:lnTo>
                  <a:pt x="1647" y="1418"/>
                </a:lnTo>
                <a:lnTo>
                  <a:pt x="1648" y="1418"/>
                </a:lnTo>
                <a:lnTo>
                  <a:pt x="1650" y="1418"/>
                </a:lnTo>
                <a:lnTo>
                  <a:pt x="1650" y="1416"/>
                </a:lnTo>
                <a:lnTo>
                  <a:pt x="1650" y="1415"/>
                </a:lnTo>
                <a:lnTo>
                  <a:pt x="1653" y="1415"/>
                </a:lnTo>
                <a:lnTo>
                  <a:pt x="1654" y="1413"/>
                </a:lnTo>
                <a:lnTo>
                  <a:pt x="1654" y="1412"/>
                </a:lnTo>
                <a:lnTo>
                  <a:pt x="1656" y="1410"/>
                </a:lnTo>
                <a:lnTo>
                  <a:pt x="1658" y="1409"/>
                </a:lnTo>
                <a:lnTo>
                  <a:pt x="1661" y="1404"/>
                </a:lnTo>
                <a:lnTo>
                  <a:pt x="1665" y="1406"/>
                </a:lnTo>
                <a:lnTo>
                  <a:pt x="1668" y="1404"/>
                </a:lnTo>
                <a:lnTo>
                  <a:pt x="1668" y="1403"/>
                </a:lnTo>
                <a:lnTo>
                  <a:pt x="1668" y="1400"/>
                </a:lnTo>
                <a:lnTo>
                  <a:pt x="1670" y="1397"/>
                </a:lnTo>
                <a:lnTo>
                  <a:pt x="1668" y="1395"/>
                </a:lnTo>
                <a:lnTo>
                  <a:pt x="1670" y="1395"/>
                </a:lnTo>
                <a:lnTo>
                  <a:pt x="1671" y="1395"/>
                </a:lnTo>
                <a:lnTo>
                  <a:pt x="1673" y="1392"/>
                </a:lnTo>
                <a:lnTo>
                  <a:pt x="1671" y="1389"/>
                </a:lnTo>
                <a:lnTo>
                  <a:pt x="1673" y="1388"/>
                </a:lnTo>
                <a:lnTo>
                  <a:pt x="1674" y="1386"/>
                </a:lnTo>
                <a:lnTo>
                  <a:pt x="1676" y="1384"/>
                </a:lnTo>
                <a:lnTo>
                  <a:pt x="1679" y="1384"/>
                </a:lnTo>
                <a:lnTo>
                  <a:pt x="1682" y="1383"/>
                </a:lnTo>
                <a:lnTo>
                  <a:pt x="1685" y="1383"/>
                </a:lnTo>
                <a:lnTo>
                  <a:pt x="1685" y="1381"/>
                </a:lnTo>
                <a:lnTo>
                  <a:pt x="1686" y="1381"/>
                </a:lnTo>
                <a:lnTo>
                  <a:pt x="1691" y="1378"/>
                </a:lnTo>
                <a:lnTo>
                  <a:pt x="1692" y="1375"/>
                </a:lnTo>
                <a:lnTo>
                  <a:pt x="1695" y="1372"/>
                </a:lnTo>
                <a:lnTo>
                  <a:pt x="1697" y="1371"/>
                </a:lnTo>
                <a:lnTo>
                  <a:pt x="1698" y="1371"/>
                </a:lnTo>
                <a:lnTo>
                  <a:pt x="1700" y="1369"/>
                </a:lnTo>
                <a:lnTo>
                  <a:pt x="1703" y="1365"/>
                </a:lnTo>
                <a:lnTo>
                  <a:pt x="1703" y="1362"/>
                </a:lnTo>
                <a:lnTo>
                  <a:pt x="1703" y="1359"/>
                </a:lnTo>
                <a:lnTo>
                  <a:pt x="1704" y="1357"/>
                </a:lnTo>
                <a:lnTo>
                  <a:pt x="1707" y="1357"/>
                </a:lnTo>
                <a:lnTo>
                  <a:pt x="1710" y="1353"/>
                </a:lnTo>
                <a:lnTo>
                  <a:pt x="1712" y="1348"/>
                </a:lnTo>
                <a:lnTo>
                  <a:pt x="1715" y="1344"/>
                </a:lnTo>
                <a:lnTo>
                  <a:pt x="1716" y="1344"/>
                </a:lnTo>
                <a:lnTo>
                  <a:pt x="1718" y="1344"/>
                </a:lnTo>
                <a:lnTo>
                  <a:pt x="1722" y="1344"/>
                </a:lnTo>
                <a:lnTo>
                  <a:pt x="1722" y="1342"/>
                </a:lnTo>
                <a:lnTo>
                  <a:pt x="1725" y="1341"/>
                </a:lnTo>
                <a:lnTo>
                  <a:pt x="1728" y="1335"/>
                </a:lnTo>
                <a:lnTo>
                  <a:pt x="1728" y="1330"/>
                </a:lnTo>
                <a:lnTo>
                  <a:pt x="1727" y="1330"/>
                </a:lnTo>
                <a:lnTo>
                  <a:pt x="1725" y="1328"/>
                </a:lnTo>
                <a:lnTo>
                  <a:pt x="1724" y="1327"/>
                </a:lnTo>
                <a:lnTo>
                  <a:pt x="1725" y="1325"/>
                </a:lnTo>
                <a:lnTo>
                  <a:pt x="1725" y="1324"/>
                </a:lnTo>
                <a:lnTo>
                  <a:pt x="1722" y="1322"/>
                </a:lnTo>
                <a:lnTo>
                  <a:pt x="1722" y="1319"/>
                </a:lnTo>
                <a:lnTo>
                  <a:pt x="1722" y="1315"/>
                </a:lnTo>
                <a:lnTo>
                  <a:pt x="1722" y="1310"/>
                </a:lnTo>
                <a:lnTo>
                  <a:pt x="1725" y="1307"/>
                </a:lnTo>
                <a:lnTo>
                  <a:pt x="1724" y="1303"/>
                </a:lnTo>
                <a:lnTo>
                  <a:pt x="1724" y="1300"/>
                </a:lnTo>
                <a:lnTo>
                  <a:pt x="1721" y="1292"/>
                </a:lnTo>
                <a:lnTo>
                  <a:pt x="1721" y="1291"/>
                </a:lnTo>
                <a:lnTo>
                  <a:pt x="1722" y="1289"/>
                </a:lnTo>
                <a:lnTo>
                  <a:pt x="1724" y="1289"/>
                </a:lnTo>
                <a:lnTo>
                  <a:pt x="1725" y="1286"/>
                </a:lnTo>
                <a:lnTo>
                  <a:pt x="1725" y="1283"/>
                </a:lnTo>
                <a:lnTo>
                  <a:pt x="1725" y="1280"/>
                </a:lnTo>
                <a:lnTo>
                  <a:pt x="1725" y="1278"/>
                </a:lnTo>
                <a:lnTo>
                  <a:pt x="1725" y="1277"/>
                </a:lnTo>
                <a:lnTo>
                  <a:pt x="1725" y="1275"/>
                </a:lnTo>
                <a:lnTo>
                  <a:pt x="1727" y="1271"/>
                </a:lnTo>
                <a:lnTo>
                  <a:pt x="1728" y="1269"/>
                </a:lnTo>
                <a:lnTo>
                  <a:pt x="1731" y="1268"/>
                </a:lnTo>
                <a:lnTo>
                  <a:pt x="1736" y="1268"/>
                </a:lnTo>
                <a:lnTo>
                  <a:pt x="1737" y="1268"/>
                </a:lnTo>
                <a:lnTo>
                  <a:pt x="1739" y="1266"/>
                </a:lnTo>
                <a:lnTo>
                  <a:pt x="1737" y="1259"/>
                </a:lnTo>
                <a:lnTo>
                  <a:pt x="1737" y="1257"/>
                </a:lnTo>
                <a:lnTo>
                  <a:pt x="1739" y="1256"/>
                </a:lnTo>
                <a:lnTo>
                  <a:pt x="1740" y="1256"/>
                </a:lnTo>
                <a:lnTo>
                  <a:pt x="1742" y="1256"/>
                </a:lnTo>
                <a:lnTo>
                  <a:pt x="1743" y="1256"/>
                </a:lnTo>
                <a:lnTo>
                  <a:pt x="1745" y="1256"/>
                </a:lnTo>
                <a:lnTo>
                  <a:pt x="1745" y="1254"/>
                </a:lnTo>
                <a:lnTo>
                  <a:pt x="1748" y="1253"/>
                </a:lnTo>
                <a:lnTo>
                  <a:pt x="1750" y="1251"/>
                </a:lnTo>
                <a:lnTo>
                  <a:pt x="1753" y="1248"/>
                </a:lnTo>
                <a:lnTo>
                  <a:pt x="1754" y="1247"/>
                </a:lnTo>
                <a:lnTo>
                  <a:pt x="1754" y="1244"/>
                </a:lnTo>
                <a:lnTo>
                  <a:pt x="1753" y="1239"/>
                </a:lnTo>
                <a:lnTo>
                  <a:pt x="1754" y="1238"/>
                </a:lnTo>
                <a:lnTo>
                  <a:pt x="1756" y="1236"/>
                </a:lnTo>
                <a:lnTo>
                  <a:pt x="1756" y="1233"/>
                </a:lnTo>
                <a:lnTo>
                  <a:pt x="1757" y="1230"/>
                </a:lnTo>
                <a:lnTo>
                  <a:pt x="1757" y="1225"/>
                </a:lnTo>
                <a:lnTo>
                  <a:pt x="1759" y="1222"/>
                </a:lnTo>
                <a:lnTo>
                  <a:pt x="1759" y="1219"/>
                </a:lnTo>
                <a:lnTo>
                  <a:pt x="1760" y="1218"/>
                </a:lnTo>
                <a:lnTo>
                  <a:pt x="1762" y="1213"/>
                </a:lnTo>
                <a:lnTo>
                  <a:pt x="1760" y="1209"/>
                </a:lnTo>
                <a:lnTo>
                  <a:pt x="1760" y="1207"/>
                </a:lnTo>
                <a:lnTo>
                  <a:pt x="1759" y="1206"/>
                </a:lnTo>
                <a:lnTo>
                  <a:pt x="1757" y="1203"/>
                </a:lnTo>
                <a:lnTo>
                  <a:pt x="1756" y="1203"/>
                </a:lnTo>
                <a:lnTo>
                  <a:pt x="1756" y="1201"/>
                </a:lnTo>
                <a:lnTo>
                  <a:pt x="1754" y="1200"/>
                </a:lnTo>
                <a:lnTo>
                  <a:pt x="1754" y="1198"/>
                </a:lnTo>
                <a:lnTo>
                  <a:pt x="1753" y="1197"/>
                </a:lnTo>
                <a:lnTo>
                  <a:pt x="1753" y="1195"/>
                </a:lnTo>
                <a:lnTo>
                  <a:pt x="1753" y="1191"/>
                </a:lnTo>
                <a:lnTo>
                  <a:pt x="1753" y="1189"/>
                </a:lnTo>
                <a:lnTo>
                  <a:pt x="1753" y="1188"/>
                </a:lnTo>
                <a:lnTo>
                  <a:pt x="1753" y="1186"/>
                </a:lnTo>
                <a:lnTo>
                  <a:pt x="1751" y="1185"/>
                </a:lnTo>
                <a:lnTo>
                  <a:pt x="1751" y="1183"/>
                </a:lnTo>
                <a:lnTo>
                  <a:pt x="1753" y="1182"/>
                </a:lnTo>
                <a:lnTo>
                  <a:pt x="1751" y="1180"/>
                </a:lnTo>
                <a:lnTo>
                  <a:pt x="1750" y="1180"/>
                </a:lnTo>
                <a:lnTo>
                  <a:pt x="1748" y="1179"/>
                </a:lnTo>
                <a:lnTo>
                  <a:pt x="1746" y="1177"/>
                </a:lnTo>
                <a:lnTo>
                  <a:pt x="1748" y="1176"/>
                </a:lnTo>
                <a:lnTo>
                  <a:pt x="1748" y="1174"/>
                </a:lnTo>
                <a:lnTo>
                  <a:pt x="1748" y="1172"/>
                </a:lnTo>
                <a:lnTo>
                  <a:pt x="1746" y="1172"/>
                </a:lnTo>
                <a:lnTo>
                  <a:pt x="1746" y="1171"/>
                </a:lnTo>
                <a:lnTo>
                  <a:pt x="1746" y="1169"/>
                </a:lnTo>
                <a:lnTo>
                  <a:pt x="1746" y="1168"/>
                </a:lnTo>
                <a:lnTo>
                  <a:pt x="1746" y="1166"/>
                </a:lnTo>
                <a:lnTo>
                  <a:pt x="1746" y="1163"/>
                </a:lnTo>
                <a:lnTo>
                  <a:pt x="1746" y="1162"/>
                </a:lnTo>
                <a:lnTo>
                  <a:pt x="1745" y="1162"/>
                </a:lnTo>
                <a:lnTo>
                  <a:pt x="1745" y="1160"/>
                </a:lnTo>
                <a:lnTo>
                  <a:pt x="1745" y="1159"/>
                </a:lnTo>
                <a:lnTo>
                  <a:pt x="1743" y="1157"/>
                </a:lnTo>
                <a:lnTo>
                  <a:pt x="1743" y="1156"/>
                </a:lnTo>
                <a:lnTo>
                  <a:pt x="1742" y="1154"/>
                </a:lnTo>
                <a:lnTo>
                  <a:pt x="1740" y="1153"/>
                </a:lnTo>
                <a:lnTo>
                  <a:pt x="1737" y="1153"/>
                </a:lnTo>
                <a:lnTo>
                  <a:pt x="1737" y="1151"/>
                </a:lnTo>
                <a:lnTo>
                  <a:pt x="1734" y="1150"/>
                </a:lnTo>
                <a:lnTo>
                  <a:pt x="1733" y="1148"/>
                </a:lnTo>
                <a:lnTo>
                  <a:pt x="1731" y="1147"/>
                </a:lnTo>
                <a:lnTo>
                  <a:pt x="1731" y="1145"/>
                </a:lnTo>
                <a:lnTo>
                  <a:pt x="1730" y="1145"/>
                </a:lnTo>
                <a:lnTo>
                  <a:pt x="1728" y="1145"/>
                </a:lnTo>
                <a:lnTo>
                  <a:pt x="1727" y="1145"/>
                </a:lnTo>
                <a:lnTo>
                  <a:pt x="1725" y="1147"/>
                </a:lnTo>
                <a:lnTo>
                  <a:pt x="1719" y="1162"/>
                </a:lnTo>
                <a:lnTo>
                  <a:pt x="1715" y="1171"/>
                </a:lnTo>
                <a:lnTo>
                  <a:pt x="1710" y="1174"/>
                </a:lnTo>
                <a:lnTo>
                  <a:pt x="1709" y="1171"/>
                </a:lnTo>
                <a:lnTo>
                  <a:pt x="1700" y="1171"/>
                </a:lnTo>
                <a:lnTo>
                  <a:pt x="1692" y="1171"/>
                </a:lnTo>
                <a:lnTo>
                  <a:pt x="1674" y="1166"/>
                </a:lnTo>
                <a:lnTo>
                  <a:pt x="1670" y="1171"/>
                </a:lnTo>
                <a:lnTo>
                  <a:pt x="1638" y="1142"/>
                </a:lnTo>
                <a:lnTo>
                  <a:pt x="1635" y="1148"/>
                </a:lnTo>
                <a:lnTo>
                  <a:pt x="1632" y="1153"/>
                </a:lnTo>
                <a:lnTo>
                  <a:pt x="1630" y="1156"/>
                </a:lnTo>
                <a:lnTo>
                  <a:pt x="1623" y="1160"/>
                </a:lnTo>
                <a:lnTo>
                  <a:pt x="1618" y="1165"/>
                </a:lnTo>
                <a:lnTo>
                  <a:pt x="1576" y="1139"/>
                </a:lnTo>
                <a:lnTo>
                  <a:pt x="1567" y="1127"/>
                </a:lnTo>
                <a:lnTo>
                  <a:pt x="1570" y="1126"/>
                </a:lnTo>
                <a:lnTo>
                  <a:pt x="1573" y="1123"/>
                </a:lnTo>
                <a:lnTo>
                  <a:pt x="1573" y="1121"/>
                </a:lnTo>
                <a:lnTo>
                  <a:pt x="1562" y="1115"/>
                </a:lnTo>
                <a:lnTo>
                  <a:pt x="1559" y="1119"/>
                </a:lnTo>
                <a:lnTo>
                  <a:pt x="1550" y="1112"/>
                </a:lnTo>
                <a:lnTo>
                  <a:pt x="1553" y="1106"/>
                </a:lnTo>
                <a:lnTo>
                  <a:pt x="1546" y="1101"/>
                </a:lnTo>
                <a:lnTo>
                  <a:pt x="1544" y="1106"/>
                </a:lnTo>
                <a:lnTo>
                  <a:pt x="1534" y="1100"/>
                </a:lnTo>
                <a:lnTo>
                  <a:pt x="1531" y="1097"/>
                </a:lnTo>
                <a:lnTo>
                  <a:pt x="1517" y="1080"/>
                </a:lnTo>
                <a:lnTo>
                  <a:pt x="1508" y="1070"/>
                </a:lnTo>
                <a:lnTo>
                  <a:pt x="1490" y="1050"/>
                </a:lnTo>
                <a:lnTo>
                  <a:pt x="1484" y="1048"/>
                </a:lnTo>
                <a:lnTo>
                  <a:pt x="1478" y="1044"/>
                </a:lnTo>
                <a:lnTo>
                  <a:pt x="1472" y="1039"/>
                </a:lnTo>
                <a:lnTo>
                  <a:pt x="1481" y="1033"/>
                </a:lnTo>
                <a:lnTo>
                  <a:pt x="1461" y="1006"/>
                </a:lnTo>
                <a:lnTo>
                  <a:pt x="1466" y="1000"/>
                </a:lnTo>
                <a:lnTo>
                  <a:pt x="1481" y="977"/>
                </a:lnTo>
                <a:lnTo>
                  <a:pt x="1484" y="968"/>
                </a:lnTo>
                <a:lnTo>
                  <a:pt x="1493" y="948"/>
                </a:lnTo>
                <a:lnTo>
                  <a:pt x="1499" y="948"/>
                </a:lnTo>
                <a:lnTo>
                  <a:pt x="1507" y="948"/>
                </a:lnTo>
                <a:lnTo>
                  <a:pt x="1514" y="948"/>
                </a:lnTo>
                <a:lnTo>
                  <a:pt x="1519" y="948"/>
                </a:lnTo>
                <a:lnTo>
                  <a:pt x="1526" y="944"/>
                </a:lnTo>
                <a:lnTo>
                  <a:pt x="1531" y="936"/>
                </a:lnTo>
                <a:lnTo>
                  <a:pt x="1540" y="929"/>
                </a:lnTo>
                <a:lnTo>
                  <a:pt x="1544" y="926"/>
                </a:lnTo>
                <a:lnTo>
                  <a:pt x="1540" y="923"/>
                </a:lnTo>
                <a:lnTo>
                  <a:pt x="1537" y="921"/>
                </a:lnTo>
                <a:lnTo>
                  <a:pt x="1531" y="924"/>
                </a:lnTo>
                <a:lnTo>
                  <a:pt x="1529" y="924"/>
                </a:lnTo>
                <a:lnTo>
                  <a:pt x="1526" y="923"/>
                </a:lnTo>
                <a:lnTo>
                  <a:pt x="1525" y="924"/>
                </a:lnTo>
                <a:lnTo>
                  <a:pt x="1525" y="923"/>
                </a:lnTo>
                <a:lnTo>
                  <a:pt x="1523" y="923"/>
                </a:lnTo>
                <a:lnTo>
                  <a:pt x="1523" y="924"/>
                </a:lnTo>
                <a:lnTo>
                  <a:pt x="1522" y="924"/>
                </a:lnTo>
                <a:lnTo>
                  <a:pt x="1520" y="924"/>
                </a:lnTo>
                <a:lnTo>
                  <a:pt x="1519" y="924"/>
                </a:lnTo>
                <a:lnTo>
                  <a:pt x="1519" y="923"/>
                </a:lnTo>
                <a:lnTo>
                  <a:pt x="1517" y="923"/>
                </a:lnTo>
                <a:lnTo>
                  <a:pt x="1517" y="921"/>
                </a:lnTo>
                <a:lnTo>
                  <a:pt x="1516" y="923"/>
                </a:lnTo>
                <a:lnTo>
                  <a:pt x="1516" y="921"/>
                </a:lnTo>
                <a:lnTo>
                  <a:pt x="1516" y="920"/>
                </a:lnTo>
                <a:lnTo>
                  <a:pt x="1514" y="920"/>
                </a:lnTo>
                <a:lnTo>
                  <a:pt x="1513" y="920"/>
                </a:lnTo>
                <a:lnTo>
                  <a:pt x="1513" y="918"/>
                </a:lnTo>
                <a:lnTo>
                  <a:pt x="1511" y="918"/>
                </a:lnTo>
                <a:lnTo>
                  <a:pt x="1511" y="920"/>
                </a:lnTo>
                <a:lnTo>
                  <a:pt x="1511" y="918"/>
                </a:lnTo>
                <a:lnTo>
                  <a:pt x="1510" y="917"/>
                </a:lnTo>
                <a:lnTo>
                  <a:pt x="1511" y="915"/>
                </a:lnTo>
                <a:lnTo>
                  <a:pt x="1510" y="915"/>
                </a:lnTo>
                <a:lnTo>
                  <a:pt x="1508" y="917"/>
                </a:lnTo>
                <a:lnTo>
                  <a:pt x="1507" y="914"/>
                </a:lnTo>
                <a:lnTo>
                  <a:pt x="1508" y="914"/>
                </a:lnTo>
                <a:lnTo>
                  <a:pt x="1508" y="912"/>
                </a:lnTo>
                <a:lnTo>
                  <a:pt x="1507" y="912"/>
                </a:lnTo>
                <a:lnTo>
                  <a:pt x="1507" y="911"/>
                </a:lnTo>
                <a:lnTo>
                  <a:pt x="1505" y="911"/>
                </a:lnTo>
                <a:lnTo>
                  <a:pt x="1504" y="912"/>
                </a:lnTo>
                <a:lnTo>
                  <a:pt x="1504" y="911"/>
                </a:lnTo>
                <a:lnTo>
                  <a:pt x="1502" y="906"/>
                </a:lnTo>
                <a:lnTo>
                  <a:pt x="1501" y="906"/>
                </a:lnTo>
                <a:lnTo>
                  <a:pt x="1501" y="907"/>
                </a:lnTo>
                <a:lnTo>
                  <a:pt x="1499" y="907"/>
                </a:lnTo>
                <a:lnTo>
                  <a:pt x="1498" y="906"/>
                </a:lnTo>
                <a:lnTo>
                  <a:pt x="1498" y="904"/>
                </a:lnTo>
                <a:lnTo>
                  <a:pt x="1499" y="903"/>
                </a:lnTo>
                <a:lnTo>
                  <a:pt x="1498" y="903"/>
                </a:lnTo>
                <a:lnTo>
                  <a:pt x="1496" y="901"/>
                </a:lnTo>
                <a:lnTo>
                  <a:pt x="1496" y="900"/>
                </a:lnTo>
                <a:lnTo>
                  <a:pt x="1496" y="898"/>
                </a:lnTo>
                <a:lnTo>
                  <a:pt x="1495" y="898"/>
                </a:lnTo>
                <a:lnTo>
                  <a:pt x="1493" y="897"/>
                </a:lnTo>
                <a:lnTo>
                  <a:pt x="1490" y="897"/>
                </a:lnTo>
                <a:lnTo>
                  <a:pt x="1489" y="895"/>
                </a:lnTo>
                <a:lnTo>
                  <a:pt x="1487" y="895"/>
                </a:lnTo>
                <a:lnTo>
                  <a:pt x="1486" y="895"/>
                </a:lnTo>
                <a:lnTo>
                  <a:pt x="1484" y="895"/>
                </a:lnTo>
                <a:lnTo>
                  <a:pt x="1484" y="894"/>
                </a:lnTo>
                <a:lnTo>
                  <a:pt x="1483" y="895"/>
                </a:lnTo>
                <a:lnTo>
                  <a:pt x="1483" y="892"/>
                </a:lnTo>
                <a:lnTo>
                  <a:pt x="1481" y="894"/>
                </a:lnTo>
                <a:lnTo>
                  <a:pt x="1481" y="892"/>
                </a:lnTo>
                <a:lnTo>
                  <a:pt x="1481" y="891"/>
                </a:lnTo>
                <a:lnTo>
                  <a:pt x="1480" y="892"/>
                </a:lnTo>
                <a:lnTo>
                  <a:pt x="1480" y="891"/>
                </a:lnTo>
                <a:lnTo>
                  <a:pt x="1478" y="892"/>
                </a:lnTo>
                <a:lnTo>
                  <a:pt x="1477" y="891"/>
                </a:lnTo>
                <a:lnTo>
                  <a:pt x="1475" y="891"/>
                </a:lnTo>
                <a:lnTo>
                  <a:pt x="1475" y="892"/>
                </a:lnTo>
                <a:lnTo>
                  <a:pt x="1475" y="894"/>
                </a:lnTo>
                <a:lnTo>
                  <a:pt x="1474" y="894"/>
                </a:lnTo>
                <a:lnTo>
                  <a:pt x="1470" y="892"/>
                </a:lnTo>
                <a:lnTo>
                  <a:pt x="1469" y="892"/>
                </a:lnTo>
                <a:lnTo>
                  <a:pt x="1467" y="891"/>
                </a:lnTo>
                <a:lnTo>
                  <a:pt x="1466" y="892"/>
                </a:lnTo>
                <a:lnTo>
                  <a:pt x="1466" y="891"/>
                </a:lnTo>
                <a:lnTo>
                  <a:pt x="1464" y="891"/>
                </a:lnTo>
                <a:lnTo>
                  <a:pt x="1463" y="892"/>
                </a:lnTo>
                <a:lnTo>
                  <a:pt x="1461" y="892"/>
                </a:lnTo>
                <a:lnTo>
                  <a:pt x="1461" y="894"/>
                </a:lnTo>
                <a:lnTo>
                  <a:pt x="1460" y="894"/>
                </a:lnTo>
                <a:lnTo>
                  <a:pt x="1458" y="894"/>
                </a:lnTo>
                <a:lnTo>
                  <a:pt x="1457" y="895"/>
                </a:lnTo>
                <a:lnTo>
                  <a:pt x="1455" y="894"/>
                </a:lnTo>
                <a:lnTo>
                  <a:pt x="1455" y="895"/>
                </a:lnTo>
                <a:lnTo>
                  <a:pt x="1455" y="897"/>
                </a:lnTo>
                <a:lnTo>
                  <a:pt x="1455" y="898"/>
                </a:lnTo>
                <a:lnTo>
                  <a:pt x="1454" y="898"/>
                </a:lnTo>
                <a:lnTo>
                  <a:pt x="1452" y="898"/>
                </a:lnTo>
                <a:lnTo>
                  <a:pt x="1451" y="898"/>
                </a:lnTo>
                <a:lnTo>
                  <a:pt x="1451" y="897"/>
                </a:lnTo>
                <a:lnTo>
                  <a:pt x="1449" y="897"/>
                </a:lnTo>
                <a:lnTo>
                  <a:pt x="1449" y="898"/>
                </a:lnTo>
                <a:lnTo>
                  <a:pt x="1449" y="900"/>
                </a:lnTo>
                <a:lnTo>
                  <a:pt x="1448" y="900"/>
                </a:lnTo>
                <a:lnTo>
                  <a:pt x="1448" y="901"/>
                </a:lnTo>
                <a:lnTo>
                  <a:pt x="1448" y="903"/>
                </a:lnTo>
                <a:lnTo>
                  <a:pt x="1449" y="903"/>
                </a:lnTo>
                <a:lnTo>
                  <a:pt x="1448" y="904"/>
                </a:lnTo>
                <a:lnTo>
                  <a:pt x="1446" y="906"/>
                </a:lnTo>
                <a:lnTo>
                  <a:pt x="1445" y="907"/>
                </a:lnTo>
                <a:lnTo>
                  <a:pt x="1445" y="909"/>
                </a:lnTo>
                <a:lnTo>
                  <a:pt x="1443" y="909"/>
                </a:lnTo>
                <a:lnTo>
                  <a:pt x="1442" y="911"/>
                </a:lnTo>
                <a:lnTo>
                  <a:pt x="1440" y="911"/>
                </a:lnTo>
                <a:lnTo>
                  <a:pt x="1439" y="911"/>
                </a:lnTo>
                <a:lnTo>
                  <a:pt x="1437" y="912"/>
                </a:lnTo>
                <a:lnTo>
                  <a:pt x="1436" y="912"/>
                </a:lnTo>
                <a:lnTo>
                  <a:pt x="1436" y="914"/>
                </a:lnTo>
                <a:lnTo>
                  <a:pt x="1434" y="914"/>
                </a:lnTo>
                <a:lnTo>
                  <a:pt x="1433" y="914"/>
                </a:lnTo>
                <a:lnTo>
                  <a:pt x="1431" y="915"/>
                </a:lnTo>
                <a:lnTo>
                  <a:pt x="1428" y="915"/>
                </a:lnTo>
                <a:lnTo>
                  <a:pt x="1425" y="915"/>
                </a:lnTo>
                <a:lnTo>
                  <a:pt x="1424" y="917"/>
                </a:lnTo>
                <a:lnTo>
                  <a:pt x="1422" y="917"/>
                </a:lnTo>
                <a:lnTo>
                  <a:pt x="1421" y="915"/>
                </a:lnTo>
                <a:lnTo>
                  <a:pt x="1416" y="917"/>
                </a:lnTo>
                <a:lnTo>
                  <a:pt x="1415" y="918"/>
                </a:lnTo>
                <a:lnTo>
                  <a:pt x="1413" y="920"/>
                </a:lnTo>
                <a:lnTo>
                  <a:pt x="1412" y="921"/>
                </a:lnTo>
                <a:lnTo>
                  <a:pt x="1412" y="923"/>
                </a:lnTo>
                <a:lnTo>
                  <a:pt x="1410" y="923"/>
                </a:lnTo>
                <a:lnTo>
                  <a:pt x="1409" y="924"/>
                </a:lnTo>
                <a:lnTo>
                  <a:pt x="1407" y="926"/>
                </a:lnTo>
                <a:lnTo>
                  <a:pt x="1406" y="926"/>
                </a:lnTo>
                <a:lnTo>
                  <a:pt x="1404" y="926"/>
                </a:lnTo>
                <a:lnTo>
                  <a:pt x="1404" y="927"/>
                </a:lnTo>
                <a:lnTo>
                  <a:pt x="1403" y="927"/>
                </a:lnTo>
                <a:lnTo>
                  <a:pt x="1401" y="927"/>
                </a:lnTo>
                <a:lnTo>
                  <a:pt x="1401" y="929"/>
                </a:lnTo>
                <a:lnTo>
                  <a:pt x="1401" y="932"/>
                </a:lnTo>
                <a:lnTo>
                  <a:pt x="1400" y="933"/>
                </a:lnTo>
                <a:lnTo>
                  <a:pt x="1400" y="935"/>
                </a:lnTo>
                <a:lnTo>
                  <a:pt x="1397" y="936"/>
                </a:lnTo>
                <a:lnTo>
                  <a:pt x="1395" y="938"/>
                </a:lnTo>
                <a:lnTo>
                  <a:pt x="1394" y="941"/>
                </a:lnTo>
                <a:lnTo>
                  <a:pt x="1391" y="942"/>
                </a:lnTo>
                <a:lnTo>
                  <a:pt x="1391" y="944"/>
                </a:lnTo>
                <a:lnTo>
                  <a:pt x="1389" y="945"/>
                </a:lnTo>
                <a:lnTo>
                  <a:pt x="1388" y="945"/>
                </a:lnTo>
                <a:lnTo>
                  <a:pt x="1386" y="945"/>
                </a:lnTo>
                <a:lnTo>
                  <a:pt x="1383" y="947"/>
                </a:lnTo>
                <a:lnTo>
                  <a:pt x="1382" y="948"/>
                </a:lnTo>
                <a:lnTo>
                  <a:pt x="1378" y="948"/>
                </a:lnTo>
                <a:lnTo>
                  <a:pt x="1377" y="948"/>
                </a:lnTo>
                <a:lnTo>
                  <a:pt x="1375" y="948"/>
                </a:lnTo>
                <a:lnTo>
                  <a:pt x="1374" y="950"/>
                </a:lnTo>
                <a:lnTo>
                  <a:pt x="1371" y="951"/>
                </a:lnTo>
                <a:lnTo>
                  <a:pt x="1368" y="951"/>
                </a:lnTo>
                <a:lnTo>
                  <a:pt x="1366" y="954"/>
                </a:lnTo>
                <a:lnTo>
                  <a:pt x="1366" y="956"/>
                </a:lnTo>
                <a:lnTo>
                  <a:pt x="1365" y="959"/>
                </a:lnTo>
                <a:lnTo>
                  <a:pt x="1363" y="960"/>
                </a:lnTo>
                <a:lnTo>
                  <a:pt x="1362" y="960"/>
                </a:lnTo>
                <a:lnTo>
                  <a:pt x="1359" y="964"/>
                </a:lnTo>
                <a:lnTo>
                  <a:pt x="1357" y="965"/>
                </a:lnTo>
                <a:lnTo>
                  <a:pt x="1353" y="970"/>
                </a:lnTo>
                <a:lnTo>
                  <a:pt x="1351" y="971"/>
                </a:lnTo>
                <a:lnTo>
                  <a:pt x="1351" y="974"/>
                </a:lnTo>
                <a:lnTo>
                  <a:pt x="1345" y="979"/>
                </a:lnTo>
                <a:lnTo>
                  <a:pt x="1339" y="980"/>
                </a:lnTo>
                <a:lnTo>
                  <a:pt x="1339" y="982"/>
                </a:lnTo>
                <a:lnTo>
                  <a:pt x="1338" y="985"/>
                </a:lnTo>
                <a:lnTo>
                  <a:pt x="1335" y="989"/>
                </a:lnTo>
                <a:lnTo>
                  <a:pt x="1332" y="991"/>
                </a:lnTo>
                <a:lnTo>
                  <a:pt x="1332" y="992"/>
                </a:lnTo>
                <a:lnTo>
                  <a:pt x="1332" y="994"/>
                </a:lnTo>
                <a:lnTo>
                  <a:pt x="1330" y="997"/>
                </a:lnTo>
                <a:lnTo>
                  <a:pt x="1329" y="997"/>
                </a:lnTo>
                <a:lnTo>
                  <a:pt x="1329" y="998"/>
                </a:lnTo>
                <a:lnTo>
                  <a:pt x="1327" y="998"/>
                </a:lnTo>
                <a:lnTo>
                  <a:pt x="1326" y="998"/>
                </a:lnTo>
                <a:lnTo>
                  <a:pt x="1324" y="1000"/>
                </a:lnTo>
                <a:lnTo>
                  <a:pt x="1326" y="1003"/>
                </a:lnTo>
                <a:lnTo>
                  <a:pt x="1327" y="1004"/>
                </a:lnTo>
                <a:lnTo>
                  <a:pt x="1327" y="1006"/>
                </a:lnTo>
                <a:lnTo>
                  <a:pt x="1329" y="1006"/>
                </a:lnTo>
                <a:lnTo>
                  <a:pt x="1329" y="1009"/>
                </a:lnTo>
                <a:lnTo>
                  <a:pt x="1326" y="1009"/>
                </a:lnTo>
                <a:lnTo>
                  <a:pt x="1326" y="1012"/>
                </a:lnTo>
                <a:lnTo>
                  <a:pt x="1327" y="1017"/>
                </a:lnTo>
                <a:lnTo>
                  <a:pt x="1329" y="1018"/>
                </a:lnTo>
                <a:lnTo>
                  <a:pt x="1330" y="1021"/>
                </a:lnTo>
                <a:lnTo>
                  <a:pt x="1330" y="1024"/>
                </a:lnTo>
                <a:lnTo>
                  <a:pt x="1330" y="1026"/>
                </a:lnTo>
                <a:lnTo>
                  <a:pt x="1330" y="1027"/>
                </a:lnTo>
                <a:lnTo>
                  <a:pt x="1329" y="1029"/>
                </a:lnTo>
                <a:lnTo>
                  <a:pt x="1327" y="1030"/>
                </a:lnTo>
                <a:lnTo>
                  <a:pt x="1327" y="1035"/>
                </a:lnTo>
                <a:lnTo>
                  <a:pt x="1329" y="1038"/>
                </a:lnTo>
                <a:lnTo>
                  <a:pt x="1329" y="1039"/>
                </a:lnTo>
                <a:lnTo>
                  <a:pt x="1329" y="1041"/>
                </a:lnTo>
                <a:lnTo>
                  <a:pt x="1327" y="1042"/>
                </a:lnTo>
                <a:lnTo>
                  <a:pt x="1326" y="1045"/>
                </a:lnTo>
                <a:lnTo>
                  <a:pt x="1327" y="1047"/>
                </a:lnTo>
                <a:lnTo>
                  <a:pt x="1329" y="1047"/>
                </a:lnTo>
                <a:lnTo>
                  <a:pt x="1329" y="1048"/>
                </a:lnTo>
                <a:lnTo>
                  <a:pt x="1329" y="1050"/>
                </a:lnTo>
                <a:lnTo>
                  <a:pt x="1327" y="1051"/>
                </a:lnTo>
                <a:lnTo>
                  <a:pt x="1326" y="1051"/>
                </a:lnTo>
                <a:lnTo>
                  <a:pt x="1326" y="1053"/>
                </a:lnTo>
                <a:lnTo>
                  <a:pt x="1259" y="1018"/>
                </a:lnTo>
                <a:lnTo>
                  <a:pt x="1265" y="985"/>
                </a:lnTo>
                <a:lnTo>
                  <a:pt x="1268" y="967"/>
                </a:lnTo>
                <a:lnTo>
                  <a:pt x="1270" y="950"/>
                </a:lnTo>
                <a:lnTo>
                  <a:pt x="1280" y="933"/>
                </a:lnTo>
                <a:lnTo>
                  <a:pt x="1290" y="917"/>
                </a:lnTo>
                <a:lnTo>
                  <a:pt x="1299" y="900"/>
                </a:lnTo>
                <a:lnTo>
                  <a:pt x="1308" y="883"/>
                </a:lnTo>
                <a:lnTo>
                  <a:pt x="1306" y="870"/>
                </a:lnTo>
                <a:lnTo>
                  <a:pt x="1308" y="861"/>
                </a:lnTo>
                <a:lnTo>
                  <a:pt x="1308" y="844"/>
                </a:lnTo>
                <a:lnTo>
                  <a:pt x="1306" y="821"/>
                </a:lnTo>
                <a:lnTo>
                  <a:pt x="1302" y="805"/>
                </a:lnTo>
                <a:lnTo>
                  <a:pt x="1302" y="798"/>
                </a:lnTo>
                <a:lnTo>
                  <a:pt x="1297" y="785"/>
                </a:lnTo>
                <a:lnTo>
                  <a:pt x="1291" y="771"/>
                </a:lnTo>
                <a:lnTo>
                  <a:pt x="1288" y="762"/>
                </a:lnTo>
                <a:lnTo>
                  <a:pt x="1286" y="744"/>
                </a:lnTo>
                <a:lnTo>
                  <a:pt x="1302" y="741"/>
                </a:lnTo>
                <a:lnTo>
                  <a:pt x="1302" y="736"/>
                </a:lnTo>
                <a:lnTo>
                  <a:pt x="1303" y="729"/>
                </a:lnTo>
                <a:lnTo>
                  <a:pt x="1305" y="720"/>
                </a:lnTo>
                <a:lnTo>
                  <a:pt x="1303" y="695"/>
                </a:lnTo>
                <a:lnTo>
                  <a:pt x="1294" y="700"/>
                </a:lnTo>
                <a:lnTo>
                  <a:pt x="1291" y="703"/>
                </a:lnTo>
                <a:lnTo>
                  <a:pt x="1283" y="699"/>
                </a:lnTo>
                <a:lnTo>
                  <a:pt x="1276" y="695"/>
                </a:lnTo>
                <a:lnTo>
                  <a:pt x="1267" y="702"/>
                </a:lnTo>
                <a:lnTo>
                  <a:pt x="1264" y="697"/>
                </a:lnTo>
                <a:lnTo>
                  <a:pt x="1262" y="692"/>
                </a:lnTo>
                <a:lnTo>
                  <a:pt x="1262" y="680"/>
                </a:lnTo>
                <a:lnTo>
                  <a:pt x="1259" y="670"/>
                </a:lnTo>
                <a:lnTo>
                  <a:pt x="1261" y="662"/>
                </a:lnTo>
                <a:lnTo>
                  <a:pt x="1256" y="646"/>
                </a:lnTo>
                <a:lnTo>
                  <a:pt x="1253" y="632"/>
                </a:lnTo>
                <a:lnTo>
                  <a:pt x="1253" y="630"/>
                </a:lnTo>
                <a:lnTo>
                  <a:pt x="1253" y="621"/>
                </a:lnTo>
                <a:lnTo>
                  <a:pt x="1252" y="621"/>
                </a:lnTo>
                <a:lnTo>
                  <a:pt x="1252" y="620"/>
                </a:lnTo>
                <a:lnTo>
                  <a:pt x="1252" y="618"/>
                </a:lnTo>
                <a:lnTo>
                  <a:pt x="1252" y="617"/>
                </a:lnTo>
                <a:lnTo>
                  <a:pt x="1250" y="615"/>
                </a:lnTo>
                <a:lnTo>
                  <a:pt x="1252" y="615"/>
                </a:lnTo>
                <a:lnTo>
                  <a:pt x="1252" y="614"/>
                </a:lnTo>
                <a:lnTo>
                  <a:pt x="1250" y="612"/>
                </a:lnTo>
                <a:lnTo>
                  <a:pt x="1250" y="609"/>
                </a:lnTo>
                <a:lnTo>
                  <a:pt x="1250" y="608"/>
                </a:lnTo>
                <a:lnTo>
                  <a:pt x="1250" y="606"/>
                </a:lnTo>
                <a:lnTo>
                  <a:pt x="1250" y="605"/>
                </a:lnTo>
                <a:lnTo>
                  <a:pt x="1250" y="602"/>
                </a:lnTo>
                <a:lnTo>
                  <a:pt x="1250" y="600"/>
                </a:lnTo>
                <a:lnTo>
                  <a:pt x="1250" y="599"/>
                </a:lnTo>
                <a:lnTo>
                  <a:pt x="1250" y="597"/>
                </a:lnTo>
                <a:lnTo>
                  <a:pt x="1250" y="596"/>
                </a:lnTo>
                <a:lnTo>
                  <a:pt x="1250" y="594"/>
                </a:lnTo>
                <a:lnTo>
                  <a:pt x="1249" y="594"/>
                </a:lnTo>
                <a:lnTo>
                  <a:pt x="1249" y="591"/>
                </a:lnTo>
                <a:lnTo>
                  <a:pt x="1249" y="589"/>
                </a:lnTo>
                <a:lnTo>
                  <a:pt x="1249" y="588"/>
                </a:lnTo>
                <a:lnTo>
                  <a:pt x="1247" y="586"/>
                </a:lnTo>
                <a:lnTo>
                  <a:pt x="1249" y="586"/>
                </a:lnTo>
                <a:lnTo>
                  <a:pt x="1247" y="585"/>
                </a:lnTo>
                <a:lnTo>
                  <a:pt x="1247" y="583"/>
                </a:lnTo>
                <a:lnTo>
                  <a:pt x="1246" y="580"/>
                </a:lnTo>
                <a:lnTo>
                  <a:pt x="1244" y="577"/>
                </a:lnTo>
                <a:lnTo>
                  <a:pt x="1244" y="576"/>
                </a:lnTo>
                <a:lnTo>
                  <a:pt x="1244" y="574"/>
                </a:lnTo>
                <a:lnTo>
                  <a:pt x="1243" y="573"/>
                </a:lnTo>
                <a:lnTo>
                  <a:pt x="1243" y="570"/>
                </a:lnTo>
                <a:lnTo>
                  <a:pt x="1241" y="567"/>
                </a:lnTo>
                <a:lnTo>
                  <a:pt x="1240" y="564"/>
                </a:lnTo>
                <a:lnTo>
                  <a:pt x="1238" y="562"/>
                </a:lnTo>
                <a:lnTo>
                  <a:pt x="1237" y="559"/>
                </a:lnTo>
                <a:lnTo>
                  <a:pt x="1235" y="558"/>
                </a:lnTo>
                <a:lnTo>
                  <a:pt x="1235" y="556"/>
                </a:lnTo>
                <a:lnTo>
                  <a:pt x="1235" y="555"/>
                </a:lnTo>
                <a:lnTo>
                  <a:pt x="1234" y="555"/>
                </a:lnTo>
                <a:lnTo>
                  <a:pt x="1235" y="553"/>
                </a:lnTo>
                <a:lnTo>
                  <a:pt x="1234" y="552"/>
                </a:lnTo>
                <a:lnTo>
                  <a:pt x="1235" y="550"/>
                </a:lnTo>
                <a:lnTo>
                  <a:pt x="1235" y="549"/>
                </a:lnTo>
                <a:lnTo>
                  <a:pt x="1235" y="547"/>
                </a:lnTo>
                <a:lnTo>
                  <a:pt x="1235" y="546"/>
                </a:lnTo>
                <a:lnTo>
                  <a:pt x="1235" y="544"/>
                </a:lnTo>
                <a:lnTo>
                  <a:pt x="1234" y="544"/>
                </a:lnTo>
                <a:lnTo>
                  <a:pt x="1232" y="543"/>
                </a:lnTo>
                <a:lnTo>
                  <a:pt x="1232" y="541"/>
                </a:lnTo>
                <a:lnTo>
                  <a:pt x="1232" y="540"/>
                </a:lnTo>
                <a:lnTo>
                  <a:pt x="1232" y="538"/>
                </a:lnTo>
                <a:lnTo>
                  <a:pt x="1229" y="535"/>
                </a:lnTo>
                <a:lnTo>
                  <a:pt x="1228" y="535"/>
                </a:lnTo>
                <a:lnTo>
                  <a:pt x="1226" y="533"/>
                </a:lnTo>
                <a:lnTo>
                  <a:pt x="1226" y="535"/>
                </a:lnTo>
                <a:lnTo>
                  <a:pt x="1223" y="535"/>
                </a:lnTo>
                <a:lnTo>
                  <a:pt x="1223" y="533"/>
                </a:lnTo>
                <a:lnTo>
                  <a:pt x="1222" y="530"/>
                </a:lnTo>
                <a:lnTo>
                  <a:pt x="1222" y="529"/>
                </a:lnTo>
                <a:lnTo>
                  <a:pt x="1220" y="526"/>
                </a:lnTo>
                <a:lnTo>
                  <a:pt x="1220" y="524"/>
                </a:lnTo>
                <a:lnTo>
                  <a:pt x="1219" y="518"/>
                </a:lnTo>
                <a:lnTo>
                  <a:pt x="1217" y="517"/>
                </a:lnTo>
                <a:lnTo>
                  <a:pt x="1217" y="514"/>
                </a:lnTo>
                <a:lnTo>
                  <a:pt x="1216" y="512"/>
                </a:lnTo>
                <a:lnTo>
                  <a:pt x="1214" y="512"/>
                </a:lnTo>
                <a:lnTo>
                  <a:pt x="1213" y="511"/>
                </a:lnTo>
                <a:lnTo>
                  <a:pt x="1213" y="509"/>
                </a:lnTo>
                <a:lnTo>
                  <a:pt x="1210" y="506"/>
                </a:lnTo>
                <a:lnTo>
                  <a:pt x="1208" y="505"/>
                </a:lnTo>
                <a:lnTo>
                  <a:pt x="1207" y="502"/>
                </a:lnTo>
                <a:lnTo>
                  <a:pt x="1208" y="500"/>
                </a:lnTo>
                <a:lnTo>
                  <a:pt x="1207" y="497"/>
                </a:lnTo>
                <a:lnTo>
                  <a:pt x="1207" y="496"/>
                </a:lnTo>
                <a:lnTo>
                  <a:pt x="1205" y="496"/>
                </a:lnTo>
                <a:lnTo>
                  <a:pt x="1207" y="494"/>
                </a:lnTo>
                <a:lnTo>
                  <a:pt x="1205" y="493"/>
                </a:lnTo>
                <a:lnTo>
                  <a:pt x="1205" y="491"/>
                </a:lnTo>
                <a:lnTo>
                  <a:pt x="1205" y="490"/>
                </a:lnTo>
                <a:lnTo>
                  <a:pt x="1205" y="488"/>
                </a:lnTo>
                <a:lnTo>
                  <a:pt x="1205" y="485"/>
                </a:lnTo>
                <a:lnTo>
                  <a:pt x="1205" y="483"/>
                </a:lnTo>
                <a:lnTo>
                  <a:pt x="1205" y="482"/>
                </a:lnTo>
                <a:lnTo>
                  <a:pt x="1205" y="477"/>
                </a:lnTo>
                <a:lnTo>
                  <a:pt x="1205" y="476"/>
                </a:lnTo>
                <a:lnTo>
                  <a:pt x="1207" y="476"/>
                </a:lnTo>
                <a:lnTo>
                  <a:pt x="1207" y="473"/>
                </a:lnTo>
                <a:lnTo>
                  <a:pt x="1207" y="471"/>
                </a:lnTo>
                <a:lnTo>
                  <a:pt x="1205" y="471"/>
                </a:lnTo>
                <a:lnTo>
                  <a:pt x="1205" y="470"/>
                </a:lnTo>
                <a:lnTo>
                  <a:pt x="1205" y="468"/>
                </a:lnTo>
                <a:lnTo>
                  <a:pt x="1204" y="467"/>
                </a:lnTo>
                <a:lnTo>
                  <a:pt x="1204" y="465"/>
                </a:lnTo>
                <a:lnTo>
                  <a:pt x="1204" y="464"/>
                </a:lnTo>
                <a:lnTo>
                  <a:pt x="1204" y="462"/>
                </a:lnTo>
                <a:lnTo>
                  <a:pt x="1202" y="461"/>
                </a:lnTo>
                <a:lnTo>
                  <a:pt x="1202" y="458"/>
                </a:lnTo>
                <a:lnTo>
                  <a:pt x="1201" y="458"/>
                </a:lnTo>
                <a:lnTo>
                  <a:pt x="1199" y="456"/>
                </a:lnTo>
                <a:lnTo>
                  <a:pt x="1198" y="455"/>
                </a:lnTo>
                <a:lnTo>
                  <a:pt x="1196" y="455"/>
                </a:lnTo>
                <a:lnTo>
                  <a:pt x="1193" y="453"/>
                </a:lnTo>
                <a:lnTo>
                  <a:pt x="1191" y="453"/>
                </a:lnTo>
                <a:lnTo>
                  <a:pt x="1191" y="452"/>
                </a:lnTo>
                <a:lnTo>
                  <a:pt x="1191" y="450"/>
                </a:lnTo>
                <a:lnTo>
                  <a:pt x="1193" y="450"/>
                </a:lnTo>
                <a:lnTo>
                  <a:pt x="1193" y="449"/>
                </a:lnTo>
                <a:lnTo>
                  <a:pt x="1191" y="446"/>
                </a:lnTo>
                <a:lnTo>
                  <a:pt x="1191" y="441"/>
                </a:lnTo>
                <a:lnTo>
                  <a:pt x="1191" y="440"/>
                </a:lnTo>
                <a:lnTo>
                  <a:pt x="1193" y="438"/>
                </a:lnTo>
                <a:lnTo>
                  <a:pt x="1193" y="435"/>
                </a:lnTo>
                <a:lnTo>
                  <a:pt x="1193" y="434"/>
                </a:lnTo>
                <a:lnTo>
                  <a:pt x="1193" y="432"/>
                </a:lnTo>
                <a:lnTo>
                  <a:pt x="1193" y="430"/>
                </a:lnTo>
                <a:lnTo>
                  <a:pt x="1194" y="429"/>
                </a:lnTo>
                <a:lnTo>
                  <a:pt x="1193" y="429"/>
                </a:lnTo>
                <a:lnTo>
                  <a:pt x="1193" y="427"/>
                </a:lnTo>
                <a:lnTo>
                  <a:pt x="1194" y="426"/>
                </a:lnTo>
                <a:lnTo>
                  <a:pt x="1193" y="424"/>
                </a:lnTo>
                <a:lnTo>
                  <a:pt x="1193" y="423"/>
                </a:lnTo>
                <a:lnTo>
                  <a:pt x="1193" y="421"/>
                </a:lnTo>
                <a:lnTo>
                  <a:pt x="1193" y="420"/>
                </a:lnTo>
                <a:lnTo>
                  <a:pt x="1191" y="420"/>
                </a:lnTo>
                <a:lnTo>
                  <a:pt x="1191" y="418"/>
                </a:lnTo>
                <a:lnTo>
                  <a:pt x="1193" y="418"/>
                </a:lnTo>
                <a:lnTo>
                  <a:pt x="1193" y="417"/>
                </a:lnTo>
                <a:lnTo>
                  <a:pt x="1193" y="414"/>
                </a:lnTo>
                <a:lnTo>
                  <a:pt x="1194" y="411"/>
                </a:lnTo>
                <a:lnTo>
                  <a:pt x="1196" y="411"/>
                </a:lnTo>
                <a:lnTo>
                  <a:pt x="1196" y="409"/>
                </a:lnTo>
                <a:lnTo>
                  <a:pt x="1196" y="408"/>
                </a:lnTo>
                <a:lnTo>
                  <a:pt x="1194" y="405"/>
                </a:lnTo>
                <a:lnTo>
                  <a:pt x="1194" y="403"/>
                </a:lnTo>
                <a:lnTo>
                  <a:pt x="1193" y="402"/>
                </a:lnTo>
                <a:lnTo>
                  <a:pt x="1191" y="399"/>
                </a:lnTo>
                <a:lnTo>
                  <a:pt x="1191" y="397"/>
                </a:lnTo>
                <a:lnTo>
                  <a:pt x="1191" y="396"/>
                </a:lnTo>
                <a:lnTo>
                  <a:pt x="1191" y="394"/>
                </a:lnTo>
                <a:lnTo>
                  <a:pt x="1193" y="394"/>
                </a:lnTo>
                <a:lnTo>
                  <a:pt x="1193" y="393"/>
                </a:lnTo>
                <a:lnTo>
                  <a:pt x="1196" y="391"/>
                </a:lnTo>
                <a:lnTo>
                  <a:pt x="1194" y="390"/>
                </a:lnTo>
                <a:lnTo>
                  <a:pt x="1196" y="390"/>
                </a:lnTo>
                <a:lnTo>
                  <a:pt x="1194" y="385"/>
                </a:lnTo>
                <a:lnTo>
                  <a:pt x="1179" y="374"/>
                </a:lnTo>
                <a:lnTo>
                  <a:pt x="1179" y="373"/>
                </a:lnTo>
                <a:lnTo>
                  <a:pt x="1178" y="373"/>
                </a:lnTo>
                <a:lnTo>
                  <a:pt x="1178" y="371"/>
                </a:lnTo>
                <a:lnTo>
                  <a:pt x="1176" y="371"/>
                </a:lnTo>
                <a:lnTo>
                  <a:pt x="1176" y="370"/>
                </a:lnTo>
                <a:lnTo>
                  <a:pt x="1176" y="368"/>
                </a:lnTo>
                <a:lnTo>
                  <a:pt x="1175" y="367"/>
                </a:lnTo>
                <a:lnTo>
                  <a:pt x="1176" y="365"/>
                </a:lnTo>
                <a:lnTo>
                  <a:pt x="1175" y="365"/>
                </a:lnTo>
                <a:lnTo>
                  <a:pt x="1175" y="364"/>
                </a:lnTo>
                <a:lnTo>
                  <a:pt x="1175" y="362"/>
                </a:lnTo>
                <a:lnTo>
                  <a:pt x="1173" y="362"/>
                </a:lnTo>
                <a:lnTo>
                  <a:pt x="1173" y="361"/>
                </a:lnTo>
                <a:lnTo>
                  <a:pt x="1172" y="359"/>
                </a:lnTo>
                <a:lnTo>
                  <a:pt x="1170" y="359"/>
                </a:lnTo>
                <a:lnTo>
                  <a:pt x="1169" y="359"/>
                </a:lnTo>
                <a:lnTo>
                  <a:pt x="1169" y="358"/>
                </a:lnTo>
                <a:lnTo>
                  <a:pt x="1169" y="356"/>
                </a:lnTo>
                <a:lnTo>
                  <a:pt x="1167" y="356"/>
                </a:lnTo>
                <a:lnTo>
                  <a:pt x="1167" y="355"/>
                </a:lnTo>
                <a:lnTo>
                  <a:pt x="1166" y="353"/>
                </a:lnTo>
                <a:lnTo>
                  <a:pt x="1164" y="353"/>
                </a:lnTo>
                <a:lnTo>
                  <a:pt x="1164" y="352"/>
                </a:lnTo>
                <a:lnTo>
                  <a:pt x="1163" y="352"/>
                </a:lnTo>
                <a:lnTo>
                  <a:pt x="1161" y="353"/>
                </a:lnTo>
                <a:lnTo>
                  <a:pt x="1160" y="353"/>
                </a:lnTo>
                <a:lnTo>
                  <a:pt x="1158" y="353"/>
                </a:lnTo>
                <a:lnTo>
                  <a:pt x="1158" y="352"/>
                </a:lnTo>
                <a:lnTo>
                  <a:pt x="1157" y="350"/>
                </a:lnTo>
                <a:lnTo>
                  <a:pt x="1155" y="350"/>
                </a:lnTo>
                <a:lnTo>
                  <a:pt x="1155" y="349"/>
                </a:lnTo>
                <a:lnTo>
                  <a:pt x="1154" y="349"/>
                </a:lnTo>
                <a:lnTo>
                  <a:pt x="1151" y="347"/>
                </a:lnTo>
                <a:lnTo>
                  <a:pt x="1149" y="346"/>
                </a:lnTo>
                <a:lnTo>
                  <a:pt x="1148" y="346"/>
                </a:lnTo>
                <a:lnTo>
                  <a:pt x="1146" y="346"/>
                </a:lnTo>
                <a:lnTo>
                  <a:pt x="1145" y="346"/>
                </a:lnTo>
                <a:lnTo>
                  <a:pt x="1143" y="346"/>
                </a:lnTo>
                <a:lnTo>
                  <a:pt x="1143" y="344"/>
                </a:lnTo>
                <a:lnTo>
                  <a:pt x="1142" y="344"/>
                </a:lnTo>
                <a:lnTo>
                  <a:pt x="1142" y="343"/>
                </a:lnTo>
                <a:lnTo>
                  <a:pt x="1140" y="343"/>
                </a:lnTo>
                <a:lnTo>
                  <a:pt x="1140" y="344"/>
                </a:lnTo>
                <a:lnTo>
                  <a:pt x="1139" y="344"/>
                </a:lnTo>
                <a:lnTo>
                  <a:pt x="1137" y="346"/>
                </a:lnTo>
                <a:lnTo>
                  <a:pt x="1136" y="346"/>
                </a:lnTo>
                <a:lnTo>
                  <a:pt x="1134" y="346"/>
                </a:lnTo>
                <a:lnTo>
                  <a:pt x="1133" y="346"/>
                </a:lnTo>
                <a:lnTo>
                  <a:pt x="1131" y="346"/>
                </a:lnTo>
                <a:lnTo>
                  <a:pt x="1133" y="347"/>
                </a:lnTo>
                <a:lnTo>
                  <a:pt x="1131" y="349"/>
                </a:lnTo>
                <a:lnTo>
                  <a:pt x="1130" y="350"/>
                </a:lnTo>
                <a:lnTo>
                  <a:pt x="1130" y="349"/>
                </a:lnTo>
                <a:lnTo>
                  <a:pt x="1128" y="349"/>
                </a:lnTo>
                <a:lnTo>
                  <a:pt x="1128" y="352"/>
                </a:lnTo>
                <a:lnTo>
                  <a:pt x="1125" y="352"/>
                </a:lnTo>
                <a:lnTo>
                  <a:pt x="1125" y="353"/>
                </a:lnTo>
                <a:lnTo>
                  <a:pt x="1122" y="353"/>
                </a:lnTo>
                <a:lnTo>
                  <a:pt x="1121" y="353"/>
                </a:lnTo>
                <a:lnTo>
                  <a:pt x="1119" y="352"/>
                </a:lnTo>
                <a:lnTo>
                  <a:pt x="1119" y="353"/>
                </a:lnTo>
                <a:lnTo>
                  <a:pt x="1118" y="352"/>
                </a:lnTo>
                <a:lnTo>
                  <a:pt x="1116" y="352"/>
                </a:lnTo>
                <a:lnTo>
                  <a:pt x="1116" y="350"/>
                </a:lnTo>
                <a:lnTo>
                  <a:pt x="1116" y="349"/>
                </a:lnTo>
                <a:lnTo>
                  <a:pt x="1115" y="349"/>
                </a:lnTo>
                <a:lnTo>
                  <a:pt x="1115" y="346"/>
                </a:lnTo>
                <a:lnTo>
                  <a:pt x="1115" y="344"/>
                </a:lnTo>
                <a:lnTo>
                  <a:pt x="1115" y="343"/>
                </a:lnTo>
                <a:lnTo>
                  <a:pt x="1115" y="341"/>
                </a:lnTo>
                <a:lnTo>
                  <a:pt x="1115" y="340"/>
                </a:lnTo>
                <a:lnTo>
                  <a:pt x="1113" y="338"/>
                </a:lnTo>
                <a:lnTo>
                  <a:pt x="1112" y="338"/>
                </a:lnTo>
                <a:lnTo>
                  <a:pt x="1112" y="337"/>
                </a:lnTo>
                <a:lnTo>
                  <a:pt x="1110" y="335"/>
                </a:lnTo>
                <a:lnTo>
                  <a:pt x="1109" y="334"/>
                </a:lnTo>
                <a:lnTo>
                  <a:pt x="1107" y="334"/>
                </a:lnTo>
                <a:lnTo>
                  <a:pt x="1107" y="332"/>
                </a:lnTo>
                <a:lnTo>
                  <a:pt x="1106" y="332"/>
                </a:lnTo>
                <a:lnTo>
                  <a:pt x="1104" y="332"/>
                </a:lnTo>
                <a:lnTo>
                  <a:pt x="1104" y="331"/>
                </a:lnTo>
                <a:lnTo>
                  <a:pt x="1102" y="331"/>
                </a:lnTo>
                <a:lnTo>
                  <a:pt x="1102" y="329"/>
                </a:lnTo>
                <a:lnTo>
                  <a:pt x="1101" y="329"/>
                </a:lnTo>
                <a:lnTo>
                  <a:pt x="1099" y="328"/>
                </a:lnTo>
                <a:lnTo>
                  <a:pt x="1099" y="326"/>
                </a:lnTo>
                <a:lnTo>
                  <a:pt x="1099" y="324"/>
                </a:lnTo>
                <a:lnTo>
                  <a:pt x="1099" y="323"/>
                </a:lnTo>
                <a:lnTo>
                  <a:pt x="1098" y="324"/>
                </a:lnTo>
                <a:lnTo>
                  <a:pt x="1098" y="323"/>
                </a:lnTo>
                <a:lnTo>
                  <a:pt x="1098" y="321"/>
                </a:lnTo>
                <a:lnTo>
                  <a:pt x="1096" y="320"/>
                </a:lnTo>
                <a:lnTo>
                  <a:pt x="1095" y="320"/>
                </a:lnTo>
                <a:lnTo>
                  <a:pt x="1095" y="317"/>
                </a:lnTo>
                <a:lnTo>
                  <a:pt x="1095" y="315"/>
                </a:lnTo>
                <a:lnTo>
                  <a:pt x="1084" y="303"/>
                </a:lnTo>
                <a:lnTo>
                  <a:pt x="1089" y="302"/>
                </a:lnTo>
                <a:lnTo>
                  <a:pt x="1093" y="296"/>
                </a:lnTo>
                <a:lnTo>
                  <a:pt x="1104" y="287"/>
                </a:lnTo>
                <a:lnTo>
                  <a:pt x="1104" y="285"/>
                </a:lnTo>
                <a:lnTo>
                  <a:pt x="1113" y="276"/>
                </a:lnTo>
                <a:lnTo>
                  <a:pt x="1115" y="276"/>
                </a:lnTo>
                <a:lnTo>
                  <a:pt x="1125" y="265"/>
                </a:lnTo>
                <a:lnTo>
                  <a:pt x="1131" y="259"/>
                </a:lnTo>
                <a:lnTo>
                  <a:pt x="1136" y="253"/>
                </a:lnTo>
                <a:lnTo>
                  <a:pt x="1137" y="253"/>
                </a:lnTo>
                <a:lnTo>
                  <a:pt x="1145" y="247"/>
                </a:lnTo>
                <a:lnTo>
                  <a:pt x="1148" y="246"/>
                </a:lnTo>
                <a:lnTo>
                  <a:pt x="1157" y="241"/>
                </a:lnTo>
                <a:lnTo>
                  <a:pt x="1164" y="238"/>
                </a:lnTo>
                <a:lnTo>
                  <a:pt x="1164" y="240"/>
                </a:lnTo>
                <a:lnTo>
                  <a:pt x="1173" y="235"/>
                </a:lnTo>
                <a:lnTo>
                  <a:pt x="1176" y="234"/>
                </a:lnTo>
                <a:lnTo>
                  <a:pt x="1179" y="232"/>
                </a:lnTo>
                <a:lnTo>
                  <a:pt x="1182" y="232"/>
                </a:lnTo>
                <a:lnTo>
                  <a:pt x="1185" y="232"/>
                </a:lnTo>
                <a:lnTo>
                  <a:pt x="1196" y="232"/>
                </a:lnTo>
                <a:lnTo>
                  <a:pt x="1198" y="232"/>
                </a:lnTo>
                <a:lnTo>
                  <a:pt x="1194" y="229"/>
                </a:lnTo>
                <a:lnTo>
                  <a:pt x="1194" y="225"/>
                </a:lnTo>
                <a:lnTo>
                  <a:pt x="1193" y="215"/>
                </a:lnTo>
                <a:lnTo>
                  <a:pt x="1198" y="211"/>
                </a:lnTo>
                <a:lnTo>
                  <a:pt x="1199" y="211"/>
                </a:lnTo>
                <a:lnTo>
                  <a:pt x="1201" y="211"/>
                </a:lnTo>
                <a:lnTo>
                  <a:pt x="1205" y="209"/>
                </a:lnTo>
                <a:lnTo>
                  <a:pt x="1207" y="208"/>
                </a:lnTo>
                <a:lnTo>
                  <a:pt x="1208" y="206"/>
                </a:lnTo>
                <a:lnTo>
                  <a:pt x="1210" y="206"/>
                </a:lnTo>
                <a:lnTo>
                  <a:pt x="1211" y="206"/>
                </a:lnTo>
                <a:lnTo>
                  <a:pt x="1211" y="209"/>
                </a:lnTo>
                <a:lnTo>
                  <a:pt x="1211" y="212"/>
                </a:lnTo>
                <a:lnTo>
                  <a:pt x="1210" y="215"/>
                </a:lnTo>
                <a:lnTo>
                  <a:pt x="1210" y="217"/>
                </a:lnTo>
                <a:lnTo>
                  <a:pt x="1211" y="218"/>
                </a:lnTo>
                <a:lnTo>
                  <a:pt x="1213" y="217"/>
                </a:lnTo>
                <a:lnTo>
                  <a:pt x="1214" y="217"/>
                </a:lnTo>
                <a:lnTo>
                  <a:pt x="1217" y="214"/>
                </a:lnTo>
                <a:lnTo>
                  <a:pt x="1222" y="212"/>
                </a:lnTo>
                <a:lnTo>
                  <a:pt x="1228" y="215"/>
                </a:lnTo>
                <a:lnTo>
                  <a:pt x="1229" y="215"/>
                </a:lnTo>
                <a:lnTo>
                  <a:pt x="1231" y="214"/>
                </a:lnTo>
                <a:lnTo>
                  <a:pt x="1232" y="208"/>
                </a:lnTo>
                <a:lnTo>
                  <a:pt x="1234" y="205"/>
                </a:lnTo>
                <a:lnTo>
                  <a:pt x="1237" y="202"/>
                </a:lnTo>
                <a:lnTo>
                  <a:pt x="1240" y="202"/>
                </a:lnTo>
                <a:lnTo>
                  <a:pt x="1244" y="203"/>
                </a:lnTo>
                <a:lnTo>
                  <a:pt x="1249" y="206"/>
                </a:lnTo>
                <a:lnTo>
                  <a:pt x="1250" y="208"/>
                </a:lnTo>
                <a:lnTo>
                  <a:pt x="1249" y="211"/>
                </a:lnTo>
                <a:lnTo>
                  <a:pt x="1249" y="212"/>
                </a:lnTo>
                <a:lnTo>
                  <a:pt x="1250" y="215"/>
                </a:lnTo>
                <a:lnTo>
                  <a:pt x="1252" y="215"/>
                </a:lnTo>
                <a:lnTo>
                  <a:pt x="1253" y="214"/>
                </a:lnTo>
                <a:lnTo>
                  <a:pt x="1253" y="212"/>
                </a:lnTo>
                <a:lnTo>
                  <a:pt x="1253" y="211"/>
                </a:lnTo>
                <a:lnTo>
                  <a:pt x="1255" y="211"/>
                </a:lnTo>
                <a:lnTo>
                  <a:pt x="1255" y="209"/>
                </a:lnTo>
                <a:lnTo>
                  <a:pt x="1255" y="208"/>
                </a:lnTo>
                <a:lnTo>
                  <a:pt x="1255" y="206"/>
                </a:lnTo>
                <a:lnTo>
                  <a:pt x="1258" y="206"/>
                </a:lnTo>
                <a:lnTo>
                  <a:pt x="1259" y="206"/>
                </a:lnTo>
                <a:lnTo>
                  <a:pt x="1261" y="206"/>
                </a:lnTo>
                <a:lnTo>
                  <a:pt x="1262" y="206"/>
                </a:lnTo>
                <a:lnTo>
                  <a:pt x="1264" y="205"/>
                </a:lnTo>
                <a:lnTo>
                  <a:pt x="1265" y="203"/>
                </a:lnTo>
                <a:lnTo>
                  <a:pt x="1267" y="202"/>
                </a:lnTo>
                <a:lnTo>
                  <a:pt x="1268" y="199"/>
                </a:lnTo>
                <a:lnTo>
                  <a:pt x="1270" y="197"/>
                </a:lnTo>
                <a:lnTo>
                  <a:pt x="1271" y="197"/>
                </a:lnTo>
                <a:lnTo>
                  <a:pt x="1274" y="196"/>
                </a:lnTo>
                <a:lnTo>
                  <a:pt x="1277" y="194"/>
                </a:lnTo>
                <a:lnTo>
                  <a:pt x="1279" y="194"/>
                </a:lnTo>
                <a:lnTo>
                  <a:pt x="1280" y="194"/>
                </a:lnTo>
                <a:lnTo>
                  <a:pt x="1283" y="193"/>
                </a:lnTo>
                <a:lnTo>
                  <a:pt x="1283" y="191"/>
                </a:lnTo>
                <a:lnTo>
                  <a:pt x="1286" y="190"/>
                </a:lnTo>
                <a:lnTo>
                  <a:pt x="1288" y="188"/>
                </a:lnTo>
                <a:lnTo>
                  <a:pt x="1290" y="188"/>
                </a:lnTo>
                <a:lnTo>
                  <a:pt x="1297" y="181"/>
                </a:lnTo>
                <a:lnTo>
                  <a:pt x="1297" y="179"/>
                </a:lnTo>
                <a:lnTo>
                  <a:pt x="1299" y="179"/>
                </a:lnTo>
                <a:lnTo>
                  <a:pt x="1300" y="179"/>
                </a:lnTo>
                <a:lnTo>
                  <a:pt x="1300" y="178"/>
                </a:lnTo>
                <a:lnTo>
                  <a:pt x="1302" y="178"/>
                </a:lnTo>
                <a:lnTo>
                  <a:pt x="1303" y="178"/>
                </a:lnTo>
                <a:lnTo>
                  <a:pt x="1308" y="173"/>
                </a:lnTo>
                <a:lnTo>
                  <a:pt x="1309" y="172"/>
                </a:lnTo>
                <a:lnTo>
                  <a:pt x="1311" y="172"/>
                </a:lnTo>
                <a:lnTo>
                  <a:pt x="1311" y="170"/>
                </a:lnTo>
                <a:lnTo>
                  <a:pt x="1311" y="168"/>
                </a:lnTo>
                <a:lnTo>
                  <a:pt x="1311" y="165"/>
                </a:lnTo>
                <a:lnTo>
                  <a:pt x="1314" y="159"/>
                </a:lnTo>
                <a:lnTo>
                  <a:pt x="1309" y="153"/>
                </a:lnTo>
                <a:lnTo>
                  <a:pt x="1306" y="149"/>
                </a:lnTo>
                <a:lnTo>
                  <a:pt x="1303" y="143"/>
                </a:lnTo>
                <a:lnTo>
                  <a:pt x="1297" y="129"/>
                </a:lnTo>
                <a:lnTo>
                  <a:pt x="1293" y="120"/>
                </a:lnTo>
                <a:lnTo>
                  <a:pt x="1288" y="111"/>
                </a:lnTo>
                <a:lnTo>
                  <a:pt x="1273" y="84"/>
                </a:lnTo>
                <a:lnTo>
                  <a:pt x="1291" y="81"/>
                </a:lnTo>
                <a:lnTo>
                  <a:pt x="1294" y="70"/>
                </a:lnTo>
                <a:lnTo>
                  <a:pt x="1297" y="62"/>
                </a:lnTo>
                <a:lnTo>
                  <a:pt x="1300" y="56"/>
                </a:lnTo>
                <a:lnTo>
                  <a:pt x="1303" y="50"/>
                </a:lnTo>
                <a:lnTo>
                  <a:pt x="1305" y="46"/>
                </a:lnTo>
                <a:lnTo>
                  <a:pt x="1305" y="43"/>
                </a:lnTo>
                <a:lnTo>
                  <a:pt x="1309" y="40"/>
                </a:lnTo>
                <a:lnTo>
                  <a:pt x="1314" y="34"/>
                </a:lnTo>
                <a:lnTo>
                  <a:pt x="1317" y="28"/>
                </a:lnTo>
                <a:lnTo>
                  <a:pt x="1320" y="23"/>
                </a:lnTo>
                <a:lnTo>
                  <a:pt x="1320" y="17"/>
                </a:lnTo>
                <a:lnTo>
                  <a:pt x="1320" y="11"/>
                </a:lnTo>
                <a:lnTo>
                  <a:pt x="1324" y="0"/>
                </a:lnTo>
                <a:lnTo>
                  <a:pt x="1324" y="2"/>
                </a:lnTo>
                <a:lnTo>
                  <a:pt x="1323" y="3"/>
                </a:lnTo>
                <a:lnTo>
                  <a:pt x="1324" y="3"/>
                </a:lnTo>
                <a:lnTo>
                  <a:pt x="1324" y="5"/>
                </a:lnTo>
                <a:lnTo>
                  <a:pt x="1326" y="3"/>
                </a:lnTo>
                <a:lnTo>
                  <a:pt x="1327" y="3"/>
                </a:lnTo>
                <a:lnTo>
                  <a:pt x="1329" y="5"/>
                </a:lnTo>
                <a:lnTo>
                  <a:pt x="1330" y="5"/>
                </a:lnTo>
                <a:lnTo>
                  <a:pt x="1333" y="5"/>
                </a:lnTo>
                <a:lnTo>
                  <a:pt x="1335" y="5"/>
                </a:lnTo>
                <a:lnTo>
                  <a:pt x="1336" y="6"/>
                </a:lnTo>
                <a:lnTo>
                  <a:pt x="1338" y="8"/>
                </a:lnTo>
                <a:lnTo>
                  <a:pt x="1339" y="8"/>
                </a:lnTo>
                <a:lnTo>
                  <a:pt x="1341" y="8"/>
                </a:lnTo>
                <a:lnTo>
                  <a:pt x="1342" y="11"/>
                </a:lnTo>
                <a:lnTo>
                  <a:pt x="1344" y="13"/>
                </a:lnTo>
                <a:lnTo>
                  <a:pt x="1345" y="13"/>
                </a:lnTo>
                <a:lnTo>
                  <a:pt x="1347" y="13"/>
                </a:lnTo>
                <a:lnTo>
                  <a:pt x="1347" y="14"/>
                </a:lnTo>
                <a:lnTo>
                  <a:pt x="1348" y="13"/>
                </a:lnTo>
                <a:lnTo>
                  <a:pt x="1351" y="13"/>
                </a:lnTo>
                <a:lnTo>
                  <a:pt x="1353" y="13"/>
                </a:lnTo>
                <a:lnTo>
                  <a:pt x="1354" y="13"/>
                </a:lnTo>
                <a:lnTo>
                  <a:pt x="1356" y="11"/>
                </a:lnTo>
                <a:lnTo>
                  <a:pt x="1357" y="9"/>
                </a:lnTo>
                <a:lnTo>
                  <a:pt x="1359" y="11"/>
                </a:lnTo>
                <a:lnTo>
                  <a:pt x="1360" y="11"/>
                </a:lnTo>
                <a:lnTo>
                  <a:pt x="1362" y="11"/>
                </a:lnTo>
                <a:lnTo>
                  <a:pt x="1363" y="9"/>
                </a:lnTo>
                <a:lnTo>
                  <a:pt x="1365" y="9"/>
                </a:lnTo>
                <a:lnTo>
                  <a:pt x="1366" y="9"/>
                </a:lnTo>
                <a:lnTo>
                  <a:pt x="1368" y="9"/>
                </a:lnTo>
                <a:lnTo>
                  <a:pt x="1369" y="9"/>
                </a:lnTo>
                <a:lnTo>
                  <a:pt x="1371" y="9"/>
                </a:lnTo>
                <a:lnTo>
                  <a:pt x="1372" y="8"/>
                </a:lnTo>
                <a:lnTo>
                  <a:pt x="1372" y="9"/>
                </a:lnTo>
                <a:lnTo>
                  <a:pt x="1374" y="9"/>
                </a:lnTo>
                <a:lnTo>
                  <a:pt x="1380" y="11"/>
                </a:lnTo>
                <a:lnTo>
                  <a:pt x="1382" y="13"/>
                </a:lnTo>
                <a:lnTo>
                  <a:pt x="1383" y="13"/>
                </a:lnTo>
                <a:lnTo>
                  <a:pt x="1385" y="13"/>
                </a:lnTo>
                <a:lnTo>
                  <a:pt x="1386" y="13"/>
                </a:lnTo>
                <a:lnTo>
                  <a:pt x="1386" y="14"/>
                </a:lnTo>
                <a:lnTo>
                  <a:pt x="1386" y="16"/>
                </a:lnTo>
                <a:lnTo>
                  <a:pt x="1388" y="17"/>
                </a:lnTo>
                <a:lnTo>
                  <a:pt x="1389" y="17"/>
                </a:lnTo>
                <a:lnTo>
                  <a:pt x="1391" y="19"/>
                </a:lnTo>
                <a:lnTo>
                  <a:pt x="1392" y="17"/>
                </a:lnTo>
                <a:lnTo>
                  <a:pt x="1394" y="19"/>
                </a:lnTo>
                <a:lnTo>
                  <a:pt x="1394" y="20"/>
                </a:lnTo>
                <a:lnTo>
                  <a:pt x="1395" y="20"/>
                </a:lnTo>
                <a:lnTo>
                  <a:pt x="1398" y="20"/>
                </a:lnTo>
                <a:lnTo>
                  <a:pt x="1400" y="22"/>
                </a:lnTo>
                <a:lnTo>
                  <a:pt x="1401" y="22"/>
                </a:lnTo>
                <a:lnTo>
                  <a:pt x="1401" y="20"/>
                </a:lnTo>
                <a:lnTo>
                  <a:pt x="1404" y="20"/>
                </a:lnTo>
                <a:lnTo>
                  <a:pt x="1406" y="20"/>
                </a:lnTo>
                <a:lnTo>
                  <a:pt x="1407" y="20"/>
                </a:lnTo>
                <a:lnTo>
                  <a:pt x="1409" y="20"/>
                </a:lnTo>
                <a:lnTo>
                  <a:pt x="1409" y="22"/>
                </a:lnTo>
                <a:lnTo>
                  <a:pt x="1410" y="23"/>
                </a:lnTo>
                <a:lnTo>
                  <a:pt x="1410" y="26"/>
                </a:lnTo>
                <a:lnTo>
                  <a:pt x="1412" y="26"/>
                </a:lnTo>
                <a:lnTo>
                  <a:pt x="1412" y="28"/>
                </a:lnTo>
                <a:lnTo>
                  <a:pt x="1413" y="29"/>
                </a:lnTo>
                <a:lnTo>
                  <a:pt x="1413" y="31"/>
                </a:lnTo>
                <a:lnTo>
                  <a:pt x="1413" y="32"/>
                </a:lnTo>
                <a:lnTo>
                  <a:pt x="1413" y="34"/>
                </a:lnTo>
                <a:lnTo>
                  <a:pt x="1413" y="35"/>
                </a:lnTo>
                <a:lnTo>
                  <a:pt x="1413" y="37"/>
                </a:lnTo>
                <a:lnTo>
                  <a:pt x="1415" y="37"/>
                </a:lnTo>
                <a:lnTo>
                  <a:pt x="1416" y="38"/>
                </a:lnTo>
                <a:lnTo>
                  <a:pt x="1419" y="40"/>
                </a:lnTo>
                <a:lnTo>
                  <a:pt x="1421" y="41"/>
                </a:lnTo>
                <a:lnTo>
                  <a:pt x="1421" y="43"/>
                </a:lnTo>
                <a:lnTo>
                  <a:pt x="1422" y="44"/>
                </a:lnTo>
                <a:lnTo>
                  <a:pt x="1424" y="44"/>
                </a:lnTo>
                <a:lnTo>
                  <a:pt x="1424" y="46"/>
                </a:lnTo>
                <a:lnTo>
                  <a:pt x="1425" y="53"/>
                </a:lnTo>
                <a:lnTo>
                  <a:pt x="1427" y="72"/>
                </a:lnTo>
                <a:lnTo>
                  <a:pt x="1430" y="79"/>
                </a:lnTo>
                <a:lnTo>
                  <a:pt x="1433" y="82"/>
                </a:lnTo>
                <a:lnTo>
                  <a:pt x="1439" y="87"/>
                </a:lnTo>
                <a:lnTo>
                  <a:pt x="1443" y="100"/>
                </a:lnTo>
                <a:lnTo>
                  <a:pt x="1448" y="112"/>
                </a:lnTo>
                <a:lnTo>
                  <a:pt x="1454" y="128"/>
                </a:lnTo>
                <a:lnTo>
                  <a:pt x="1458" y="135"/>
                </a:lnTo>
                <a:lnTo>
                  <a:pt x="1460" y="134"/>
                </a:lnTo>
                <a:lnTo>
                  <a:pt x="1460" y="132"/>
                </a:lnTo>
                <a:lnTo>
                  <a:pt x="1463" y="134"/>
                </a:lnTo>
                <a:lnTo>
                  <a:pt x="1464" y="134"/>
                </a:lnTo>
                <a:lnTo>
                  <a:pt x="1464" y="132"/>
                </a:lnTo>
                <a:lnTo>
                  <a:pt x="1466" y="132"/>
                </a:lnTo>
                <a:lnTo>
                  <a:pt x="1466" y="131"/>
                </a:lnTo>
                <a:lnTo>
                  <a:pt x="1466" y="129"/>
                </a:lnTo>
                <a:lnTo>
                  <a:pt x="1467" y="129"/>
                </a:lnTo>
                <a:lnTo>
                  <a:pt x="1470" y="128"/>
                </a:lnTo>
                <a:lnTo>
                  <a:pt x="1470" y="125"/>
                </a:lnTo>
                <a:lnTo>
                  <a:pt x="1474" y="123"/>
                </a:lnTo>
                <a:lnTo>
                  <a:pt x="1474" y="122"/>
                </a:lnTo>
                <a:lnTo>
                  <a:pt x="1475" y="120"/>
                </a:lnTo>
                <a:lnTo>
                  <a:pt x="1477" y="119"/>
                </a:lnTo>
                <a:lnTo>
                  <a:pt x="1478" y="117"/>
                </a:lnTo>
                <a:lnTo>
                  <a:pt x="1480" y="117"/>
                </a:lnTo>
                <a:lnTo>
                  <a:pt x="1481" y="119"/>
                </a:lnTo>
                <a:lnTo>
                  <a:pt x="1483" y="119"/>
                </a:lnTo>
                <a:lnTo>
                  <a:pt x="1484" y="119"/>
                </a:lnTo>
                <a:lnTo>
                  <a:pt x="1486" y="120"/>
                </a:lnTo>
                <a:lnTo>
                  <a:pt x="1486" y="119"/>
                </a:lnTo>
                <a:lnTo>
                  <a:pt x="1487" y="119"/>
                </a:lnTo>
                <a:lnTo>
                  <a:pt x="1489" y="117"/>
                </a:lnTo>
                <a:lnTo>
                  <a:pt x="1490" y="117"/>
                </a:lnTo>
                <a:lnTo>
                  <a:pt x="1492" y="117"/>
                </a:lnTo>
                <a:lnTo>
                  <a:pt x="1493" y="117"/>
                </a:lnTo>
                <a:lnTo>
                  <a:pt x="1493" y="119"/>
                </a:lnTo>
                <a:lnTo>
                  <a:pt x="1493" y="120"/>
                </a:lnTo>
                <a:lnTo>
                  <a:pt x="1495" y="120"/>
                </a:lnTo>
                <a:lnTo>
                  <a:pt x="1498" y="120"/>
                </a:lnTo>
                <a:lnTo>
                  <a:pt x="1499" y="122"/>
                </a:lnTo>
                <a:lnTo>
                  <a:pt x="1501" y="122"/>
                </a:lnTo>
                <a:lnTo>
                  <a:pt x="1502" y="122"/>
                </a:lnTo>
                <a:lnTo>
                  <a:pt x="1504" y="122"/>
                </a:lnTo>
                <a:lnTo>
                  <a:pt x="1505" y="122"/>
                </a:lnTo>
                <a:lnTo>
                  <a:pt x="1507" y="120"/>
                </a:lnTo>
                <a:lnTo>
                  <a:pt x="1508" y="120"/>
                </a:lnTo>
                <a:lnTo>
                  <a:pt x="1510" y="122"/>
                </a:lnTo>
                <a:lnTo>
                  <a:pt x="1511" y="122"/>
                </a:lnTo>
                <a:lnTo>
                  <a:pt x="1516" y="120"/>
                </a:lnTo>
                <a:lnTo>
                  <a:pt x="1519" y="119"/>
                </a:lnTo>
                <a:lnTo>
                  <a:pt x="1520" y="120"/>
                </a:lnTo>
                <a:lnTo>
                  <a:pt x="1526" y="119"/>
                </a:lnTo>
                <a:lnTo>
                  <a:pt x="1526" y="120"/>
                </a:lnTo>
                <a:lnTo>
                  <a:pt x="1532" y="120"/>
                </a:lnTo>
                <a:lnTo>
                  <a:pt x="1535" y="140"/>
                </a:lnTo>
                <a:lnTo>
                  <a:pt x="1538" y="155"/>
                </a:lnTo>
                <a:lnTo>
                  <a:pt x="1543" y="155"/>
                </a:lnTo>
                <a:lnTo>
                  <a:pt x="1541" y="181"/>
                </a:lnTo>
                <a:lnTo>
                  <a:pt x="1543" y="179"/>
                </a:lnTo>
                <a:lnTo>
                  <a:pt x="1543" y="178"/>
                </a:lnTo>
                <a:lnTo>
                  <a:pt x="1544" y="179"/>
                </a:lnTo>
                <a:lnTo>
                  <a:pt x="1543" y="185"/>
                </a:lnTo>
                <a:lnTo>
                  <a:pt x="1540" y="199"/>
                </a:lnTo>
                <a:lnTo>
                  <a:pt x="1544" y="203"/>
                </a:lnTo>
                <a:lnTo>
                  <a:pt x="1549" y="206"/>
                </a:lnTo>
                <a:lnTo>
                  <a:pt x="1558" y="202"/>
                </a:lnTo>
                <a:lnTo>
                  <a:pt x="1561" y="200"/>
                </a:lnTo>
                <a:lnTo>
                  <a:pt x="1567" y="193"/>
                </a:lnTo>
                <a:lnTo>
                  <a:pt x="1578" y="187"/>
                </a:lnTo>
                <a:lnTo>
                  <a:pt x="1588" y="182"/>
                </a:lnTo>
                <a:lnTo>
                  <a:pt x="1605" y="176"/>
                </a:lnTo>
                <a:lnTo>
                  <a:pt x="1606" y="176"/>
                </a:lnTo>
                <a:lnTo>
                  <a:pt x="1612" y="178"/>
                </a:lnTo>
                <a:lnTo>
                  <a:pt x="1618" y="173"/>
                </a:lnTo>
                <a:lnTo>
                  <a:pt x="1626" y="168"/>
                </a:lnTo>
                <a:lnTo>
                  <a:pt x="1627" y="165"/>
                </a:lnTo>
                <a:lnTo>
                  <a:pt x="1629" y="161"/>
                </a:lnTo>
                <a:lnTo>
                  <a:pt x="1633" y="161"/>
                </a:lnTo>
                <a:lnTo>
                  <a:pt x="1635" y="167"/>
                </a:lnTo>
                <a:lnTo>
                  <a:pt x="1641" y="167"/>
                </a:lnTo>
                <a:lnTo>
                  <a:pt x="1650" y="165"/>
                </a:lnTo>
                <a:lnTo>
                  <a:pt x="1659" y="165"/>
                </a:lnTo>
                <a:lnTo>
                  <a:pt x="1668" y="158"/>
                </a:lnTo>
                <a:lnTo>
                  <a:pt x="1677" y="164"/>
                </a:lnTo>
                <a:lnTo>
                  <a:pt x="1676" y="165"/>
                </a:lnTo>
                <a:lnTo>
                  <a:pt x="1674" y="167"/>
                </a:lnTo>
                <a:lnTo>
                  <a:pt x="1674" y="168"/>
                </a:lnTo>
                <a:lnTo>
                  <a:pt x="1673" y="172"/>
                </a:lnTo>
                <a:lnTo>
                  <a:pt x="1671" y="173"/>
                </a:lnTo>
                <a:lnTo>
                  <a:pt x="1670" y="175"/>
                </a:lnTo>
                <a:lnTo>
                  <a:pt x="1668" y="176"/>
                </a:lnTo>
                <a:lnTo>
                  <a:pt x="1667" y="176"/>
                </a:lnTo>
                <a:lnTo>
                  <a:pt x="1665" y="176"/>
                </a:lnTo>
                <a:lnTo>
                  <a:pt x="1664" y="178"/>
                </a:lnTo>
                <a:lnTo>
                  <a:pt x="1664" y="179"/>
                </a:lnTo>
                <a:lnTo>
                  <a:pt x="1662" y="179"/>
                </a:lnTo>
                <a:lnTo>
                  <a:pt x="1661" y="181"/>
                </a:lnTo>
                <a:lnTo>
                  <a:pt x="1671" y="191"/>
                </a:lnTo>
                <a:lnTo>
                  <a:pt x="1677" y="197"/>
                </a:lnTo>
                <a:lnTo>
                  <a:pt x="1683" y="197"/>
                </a:lnTo>
                <a:lnTo>
                  <a:pt x="1689" y="197"/>
                </a:lnTo>
                <a:lnTo>
                  <a:pt x="1691" y="199"/>
                </a:lnTo>
                <a:lnTo>
                  <a:pt x="1700" y="202"/>
                </a:lnTo>
                <a:lnTo>
                  <a:pt x="1700" y="212"/>
                </a:lnTo>
                <a:lnTo>
                  <a:pt x="1694" y="220"/>
                </a:lnTo>
                <a:lnTo>
                  <a:pt x="1689" y="231"/>
                </a:lnTo>
                <a:lnTo>
                  <a:pt x="1685" y="243"/>
                </a:lnTo>
                <a:lnTo>
                  <a:pt x="1682" y="252"/>
                </a:lnTo>
                <a:lnTo>
                  <a:pt x="1689" y="270"/>
                </a:lnTo>
                <a:lnTo>
                  <a:pt x="1691" y="276"/>
                </a:lnTo>
                <a:lnTo>
                  <a:pt x="1707" y="275"/>
                </a:lnTo>
                <a:lnTo>
                  <a:pt x="1713" y="276"/>
                </a:lnTo>
                <a:lnTo>
                  <a:pt x="1724" y="279"/>
                </a:lnTo>
                <a:lnTo>
                  <a:pt x="1736" y="285"/>
                </a:lnTo>
                <a:lnTo>
                  <a:pt x="1746" y="293"/>
                </a:lnTo>
                <a:lnTo>
                  <a:pt x="1748" y="294"/>
                </a:lnTo>
                <a:lnTo>
                  <a:pt x="1765" y="306"/>
                </a:lnTo>
                <a:lnTo>
                  <a:pt x="1777" y="332"/>
                </a:lnTo>
                <a:lnTo>
                  <a:pt x="1793" y="356"/>
                </a:lnTo>
                <a:lnTo>
                  <a:pt x="1810" y="362"/>
                </a:lnTo>
                <a:lnTo>
                  <a:pt x="1820" y="379"/>
                </a:lnTo>
                <a:lnTo>
                  <a:pt x="1840" y="396"/>
                </a:lnTo>
                <a:lnTo>
                  <a:pt x="1870" y="424"/>
                </a:lnTo>
                <a:lnTo>
                  <a:pt x="1881" y="434"/>
                </a:lnTo>
                <a:lnTo>
                  <a:pt x="1890" y="441"/>
                </a:lnTo>
                <a:lnTo>
                  <a:pt x="1905" y="455"/>
                </a:lnTo>
                <a:lnTo>
                  <a:pt x="1921" y="468"/>
                </a:lnTo>
                <a:lnTo>
                  <a:pt x="1923" y="471"/>
                </a:lnTo>
                <a:lnTo>
                  <a:pt x="1938" y="483"/>
                </a:lnTo>
                <a:lnTo>
                  <a:pt x="1955" y="500"/>
                </a:lnTo>
                <a:lnTo>
                  <a:pt x="1964" y="509"/>
                </a:lnTo>
                <a:lnTo>
                  <a:pt x="1974" y="518"/>
                </a:lnTo>
                <a:lnTo>
                  <a:pt x="1986" y="529"/>
                </a:lnTo>
                <a:lnTo>
                  <a:pt x="1992" y="533"/>
                </a:lnTo>
                <a:lnTo>
                  <a:pt x="2000" y="541"/>
                </a:lnTo>
                <a:lnTo>
                  <a:pt x="2003" y="540"/>
                </a:lnTo>
                <a:lnTo>
                  <a:pt x="2044" y="538"/>
                </a:lnTo>
                <a:lnTo>
                  <a:pt x="2069" y="535"/>
                </a:lnTo>
                <a:lnTo>
                  <a:pt x="2105" y="535"/>
                </a:lnTo>
                <a:lnTo>
                  <a:pt x="2131" y="536"/>
                </a:lnTo>
                <a:lnTo>
                  <a:pt x="2142" y="538"/>
                </a:lnTo>
                <a:lnTo>
                  <a:pt x="2154" y="538"/>
                </a:lnTo>
                <a:lnTo>
                  <a:pt x="2179" y="540"/>
                </a:lnTo>
                <a:lnTo>
                  <a:pt x="2199" y="541"/>
                </a:lnTo>
                <a:lnTo>
                  <a:pt x="2240" y="546"/>
                </a:lnTo>
                <a:lnTo>
                  <a:pt x="2276" y="550"/>
                </a:lnTo>
                <a:lnTo>
                  <a:pt x="2306" y="555"/>
                </a:lnTo>
                <a:lnTo>
                  <a:pt x="2350" y="561"/>
                </a:lnTo>
                <a:lnTo>
                  <a:pt x="2344" y="571"/>
                </a:lnTo>
                <a:lnTo>
                  <a:pt x="2332" y="593"/>
                </a:lnTo>
                <a:lnTo>
                  <a:pt x="2321" y="617"/>
                </a:lnTo>
                <a:lnTo>
                  <a:pt x="2314" y="641"/>
                </a:lnTo>
                <a:lnTo>
                  <a:pt x="2314" y="646"/>
                </a:lnTo>
                <a:lnTo>
                  <a:pt x="2314" y="647"/>
                </a:lnTo>
                <a:lnTo>
                  <a:pt x="2312" y="650"/>
                </a:lnTo>
                <a:lnTo>
                  <a:pt x="2312" y="656"/>
                </a:lnTo>
                <a:lnTo>
                  <a:pt x="2312" y="658"/>
                </a:lnTo>
                <a:lnTo>
                  <a:pt x="2312" y="661"/>
                </a:lnTo>
                <a:lnTo>
                  <a:pt x="2312" y="662"/>
                </a:lnTo>
                <a:lnTo>
                  <a:pt x="2314" y="665"/>
                </a:lnTo>
                <a:lnTo>
                  <a:pt x="2315" y="671"/>
                </a:lnTo>
                <a:lnTo>
                  <a:pt x="2315" y="674"/>
                </a:lnTo>
                <a:lnTo>
                  <a:pt x="2312" y="679"/>
                </a:lnTo>
                <a:lnTo>
                  <a:pt x="2311" y="685"/>
                </a:lnTo>
                <a:lnTo>
                  <a:pt x="2311" y="688"/>
                </a:lnTo>
                <a:lnTo>
                  <a:pt x="2311" y="691"/>
                </a:lnTo>
                <a:lnTo>
                  <a:pt x="2311" y="692"/>
                </a:lnTo>
                <a:lnTo>
                  <a:pt x="2308" y="694"/>
                </a:lnTo>
                <a:lnTo>
                  <a:pt x="2305" y="697"/>
                </a:lnTo>
                <a:lnTo>
                  <a:pt x="2303" y="700"/>
                </a:lnTo>
                <a:lnTo>
                  <a:pt x="2303" y="702"/>
                </a:lnTo>
                <a:lnTo>
                  <a:pt x="2300" y="705"/>
                </a:lnTo>
                <a:lnTo>
                  <a:pt x="2300" y="711"/>
                </a:lnTo>
                <a:lnTo>
                  <a:pt x="2298" y="715"/>
                </a:lnTo>
                <a:lnTo>
                  <a:pt x="2300" y="723"/>
                </a:lnTo>
                <a:lnTo>
                  <a:pt x="2298" y="724"/>
                </a:lnTo>
                <a:lnTo>
                  <a:pt x="2298" y="726"/>
                </a:lnTo>
                <a:lnTo>
                  <a:pt x="2298" y="729"/>
                </a:lnTo>
                <a:lnTo>
                  <a:pt x="2300" y="753"/>
                </a:lnTo>
                <a:lnTo>
                  <a:pt x="2300" y="756"/>
                </a:lnTo>
                <a:lnTo>
                  <a:pt x="2300" y="759"/>
                </a:lnTo>
                <a:lnTo>
                  <a:pt x="2288" y="786"/>
                </a:lnTo>
                <a:lnTo>
                  <a:pt x="2280" y="798"/>
                </a:lnTo>
                <a:lnTo>
                  <a:pt x="2268" y="814"/>
                </a:lnTo>
                <a:lnTo>
                  <a:pt x="2253" y="839"/>
                </a:lnTo>
                <a:lnTo>
                  <a:pt x="2238" y="867"/>
                </a:lnTo>
                <a:lnTo>
                  <a:pt x="2225" y="894"/>
                </a:lnTo>
                <a:lnTo>
                  <a:pt x="2214" y="915"/>
                </a:lnTo>
                <a:lnTo>
                  <a:pt x="2199" y="926"/>
                </a:lnTo>
                <a:lnTo>
                  <a:pt x="2182" y="923"/>
                </a:lnTo>
                <a:lnTo>
                  <a:pt x="2167" y="933"/>
                </a:lnTo>
                <a:lnTo>
                  <a:pt x="2167" y="942"/>
                </a:lnTo>
                <a:lnTo>
                  <a:pt x="2166" y="945"/>
                </a:lnTo>
                <a:lnTo>
                  <a:pt x="2166" y="947"/>
                </a:lnTo>
                <a:lnTo>
                  <a:pt x="2164" y="947"/>
                </a:lnTo>
                <a:lnTo>
                  <a:pt x="2163" y="950"/>
                </a:lnTo>
                <a:lnTo>
                  <a:pt x="2161" y="950"/>
                </a:lnTo>
                <a:lnTo>
                  <a:pt x="2161" y="951"/>
                </a:lnTo>
                <a:lnTo>
                  <a:pt x="2160" y="953"/>
                </a:lnTo>
                <a:lnTo>
                  <a:pt x="2158" y="956"/>
                </a:lnTo>
                <a:lnTo>
                  <a:pt x="2157" y="956"/>
                </a:lnTo>
                <a:lnTo>
                  <a:pt x="2157" y="957"/>
                </a:lnTo>
                <a:lnTo>
                  <a:pt x="2155" y="959"/>
                </a:lnTo>
                <a:lnTo>
                  <a:pt x="2154" y="962"/>
                </a:lnTo>
                <a:lnTo>
                  <a:pt x="2155" y="967"/>
                </a:lnTo>
                <a:lnTo>
                  <a:pt x="2155" y="968"/>
                </a:lnTo>
                <a:lnTo>
                  <a:pt x="2155" y="970"/>
                </a:lnTo>
                <a:lnTo>
                  <a:pt x="2157" y="977"/>
                </a:lnTo>
                <a:lnTo>
                  <a:pt x="2158" y="977"/>
                </a:lnTo>
                <a:lnTo>
                  <a:pt x="2158" y="980"/>
                </a:lnTo>
                <a:lnTo>
                  <a:pt x="2160" y="982"/>
                </a:lnTo>
                <a:lnTo>
                  <a:pt x="2158" y="983"/>
                </a:lnTo>
                <a:lnTo>
                  <a:pt x="2160" y="985"/>
                </a:lnTo>
                <a:lnTo>
                  <a:pt x="2158" y="985"/>
                </a:lnTo>
                <a:lnTo>
                  <a:pt x="2158" y="989"/>
                </a:lnTo>
                <a:lnTo>
                  <a:pt x="2158" y="991"/>
                </a:lnTo>
                <a:lnTo>
                  <a:pt x="2157" y="994"/>
                </a:lnTo>
                <a:lnTo>
                  <a:pt x="2157" y="995"/>
                </a:lnTo>
                <a:lnTo>
                  <a:pt x="2155" y="998"/>
                </a:lnTo>
                <a:lnTo>
                  <a:pt x="2154" y="1001"/>
                </a:lnTo>
                <a:lnTo>
                  <a:pt x="2155" y="1003"/>
                </a:lnTo>
                <a:lnTo>
                  <a:pt x="2154" y="1004"/>
                </a:lnTo>
                <a:lnTo>
                  <a:pt x="2152" y="1004"/>
                </a:lnTo>
                <a:lnTo>
                  <a:pt x="2152" y="1006"/>
                </a:lnTo>
                <a:lnTo>
                  <a:pt x="2152" y="1007"/>
                </a:lnTo>
                <a:lnTo>
                  <a:pt x="2152" y="1009"/>
                </a:lnTo>
                <a:lnTo>
                  <a:pt x="2151" y="1009"/>
                </a:lnTo>
                <a:lnTo>
                  <a:pt x="2151" y="1010"/>
                </a:lnTo>
                <a:lnTo>
                  <a:pt x="2149" y="1010"/>
                </a:lnTo>
                <a:lnTo>
                  <a:pt x="2149" y="1013"/>
                </a:lnTo>
                <a:lnTo>
                  <a:pt x="2148" y="1013"/>
                </a:lnTo>
                <a:lnTo>
                  <a:pt x="2148" y="1015"/>
                </a:lnTo>
                <a:lnTo>
                  <a:pt x="2148" y="1017"/>
                </a:lnTo>
                <a:lnTo>
                  <a:pt x="2148" y="1018"/>
                </a:lnTo>
                <a:lnTo>
                  <a:pt x="2146" y="1018"/>
                </a:lnTo>
                <a:lnTo>
                  <a:pt x="2143" y="1021"/>
                </a:lnTo>
                <a:lnTo>
                  <a:pt x="2143" y="1023"/>
                </a:lnTo>
                <a:lnTo>
                  <a:pt x="2143" y="1024"/>
                </a:lnTo>
                <a:lnTo>
                  <a:pt x="2143" y="1026"/>
                </a:lnTo>
                <a:lnTo>
                  <a:pt x="2142" y="1026"/>
                </a:lnTo>
                <a:lnTo>
                  <a:pt x="2140" y="1027"/>
                </a:lnTo>
                <a:lnTo>
                  <a:pt x="2139" y="1027"/>
                </a:lnTo>
                <a:lnTo>
                  <a:pt x="2139" y="1030"/>
                </a:lnTo>
                <a:lnTo>
                  <a:pt x="2139" y="1032"/>
                </a:lnTo>
                <a:lnTo>
                  <a:pt x="2137" y="1032"/>
                </a:lnTo>
                <a:lnTo>
                  <a:pt x="2137" y="1033"/>
                </a:lnTo>
                <a:lnTo>
                  <a:pt x="2137" y="1035"/>
                </a:lnTo>
                <a:lnTo>
                  <a:pt x="2139" y="1036"/>
                </a:lnTo>
                <a:lnTo>
                  <a:pt x="2140" y="1036"/>
                </a:lnTo>
                <a:lnTo>
                  <a:pt x="2140" y="1038"/>
                </a:lnTo>
                <a:lnTo>
                  <a:pt x="2142" y="1039"/>
                </a:lnTo>
                <a:lnTo>
                  <a:pt x="2142" y="1041"/>
                </a:lnTo>
                <a:lnTo>
                  <a:pt x="2142" y="1042"/>
                </a:lnTo>
                <a:lnTo>
                  <a:pt x="2140" y="1044"/>
                </a:lnTo>
                <a:lnTo>
                  <a:pt x="2140" y="1045"/>
                </a:lnTo>
                <a:lnTo>
                  <a:pt x="2140" y="1047"/>
                </a:lnTo>
                <a:lnTo>
                  <a:pt x="2140" y="1048"/>
                </a:lnTo>
                <a:lnTo>
                  <a:pt x="2139" y="1050"/>
                </a:lnTo>
                <a:lnTo>
                  <a:pt x="2139" y="1051"/>
                </a:lnTo>
                <a:lnTo>
                  <a:pt x="2139" y="1053"/>
                </a:lnTo>
                <a:lnTo>
                  <a:pt x="2137" y="1057"/>
                </a:lnTo>
                <a:lnTo>
                  <a:pt x="2136" y="1057"/>
                </a:lnTo>
                <a:lnTo>
                  <a:pt x="2136" y="1059"/>
                </a:lnTo>
                <a:lnTo>
                  <a:pt x="2133" y="1062"/>
                </a:lnTo>
                <a:lnTo>
                  <a:pt x="2133" y="1063"/>
                </a:lnTo>
                <a:lnTo>
                  <a:pt x="2131" y="1065"/>
                </a:lnTo>
                <a:lnTo>
                  <a:pt x="2131" y="1066"/>
                </a:lnTo>
                <a:lnTo>
                  <a:pt x="2131" y="1068"/>
                </a:lnTo>
                <a:lnTo>
                  <a:pt x="2131" y="1070"/>
                </a:lnTo>
                <a:lnTo>
                  <a:pt x="2130" y="1071"/>
                </a:lnTo>
                <a:lnTo>
                  <a:pt x="2128" y="1073"/>
                </a:lnTo>
                <a:lnTo>
                  <a:pt x="2128" y="1074"/>
                </a:lnTo>
                <a:lnTo>
                  <a:pt x="2127" y="1074"/>
                </a:lnTo>
                <a:lnTo>
                  <a:pt x="2127" y="1076"/>
                </a:lnTo>
                <a:lnTo>
                  <a:pt x="2127" y="1077"/>
                </a:lnTo>
                <a:lnTo>
                  <a:pt x="2125" y="1077"/>
                </a:lnTo>
                <a:lnTo>
                  <a:pt x="2125" y="1079"/>
                </a:lnTo>
                <a:lnTo>
                  <a:pt x="2124" y="1080"/>
                </a:lnTo>
                <a:lnTo>
                  <a:pt x="2122" y="1085"/>
                </a:lnTo>
                <a:lnTo>
                  <a:pt x="2121" y="1086"/>
                </a:lnTo>
                <a:lnTo>
                  <a:pt x="2119" y="1088"/>
                </a:lnTo>
                <a:lnTo>
                  <a:pt x="2118" y="1089"/>
                </a:lnTo>
                <a:lnTo>
                  <a:pt x="2114" y="1091"/>
                </a:lnTo>
                <a:lnTo>
                  <a:pt x="2114" y="1092"/>
                </a:lnTo>
                <a:lnTo>
                  <a:pt x="2113" y="1092"/>
                </a:lnTo>
                <a:lnTo>
                  <a:pt x="2113" y="1094"/>
                </a:lnTo>
                <a:lnTo>
                  <a:pt x="2110" y="1095"/>
                </a:lnTo>
                <a:lnTo>
                  <a:pt x="2110" y="1097"/>
                </a:lnTo>
                <a:lnTo>
                  <a:pt x="2110" y="1098"/>
                </a:lnTo>
                <a:lnTo>
                  <a:pt x="2111" y="1098"/>
                </a:lnTo>
                <a:lnTo>
                  <a:pt x="2111" y="1100"/>
                </a:lnTo>
                <a:lnTo>
                  <a:pt x="2110" y="1101"/>
                </a:lnTo>
                <a:lnTo>
                  <a:pt x="2110" y="1103"/>
                </a:lnTo>
                <a:lnTo>
                  <a:pt x="2110" y="1104"/>
                </a:lnTo>
                <a:lnTo>
                  <a:pt x="2110" y="1106"/>
                </a:lnTo>
                <a:lnTo>
                  <a:pt x="2108" y="1107"/>
                </a:lnTo>
                <a:lnTo>
                  <a:pt x="2108" y="1109"/>
                </a:lnTo>
                <a:lnTo>
                  <a:pt x="2108" y="1110"/>
                </a:lnTo>
                <a:lnTo>
                  <a:pt x="2107" y="1110"/>
                </a:lnTo>
                <a:lnTo>
                  <a:pt x="2108" y="1112"/>
                </a:lnTo>
                <a:lnTo>
                  <a:pt x="2108" y="1115"/>
                </a:lnTo>
                <a:lnTo>
                  <a:pt x="2108" y="1116"/>
                </a:lnTo>
                <a:lnTo>
                  <a:pt x="2110" y="1118"/>
                </a:lnTo>
                <a:lnTo>
                  <a:pt x="2108" y="1118"/>
                </a:lnTo>
                <a:lnTo>
                  <a:pt x="2108" y="1119"/>
                </a:lnTo>
                <a:lnTo>
                  <a:pt x="2108" y="1121"/>
                </a:lnTo>
                <a:lnTo>
                  <a:pt x="2107" y="1123"/>
                </a:lnTo>
                <a:lnTo>
                  <a:pt x="2107" y="1124"/>
                </a:lnTo>
                <a:lnTo>
                  <a:pt x="2105" y="1123"/>
                </a:lnTo>
                <a:lnTo>
                  <a:pt x="2105" y="1124"/>
                </a:lnTo>
                <a:lnTo>
                  <a:pt x="2105" y="1126"/>
                </a:lnTo>
                <a:lnTo>
                  <a:pt x="2107" y="1126"/>
                </a:lnTo>
                <a:lnTo>
                  <a:pt x="2107" y="1129"/>
                </a:lnTo>
                <a:lnTo>
                  <a:pt x="2105" y="1129"/>
                </a:lnTo>
                <a:lnTo>
                  <a:pt x="2105" y="1130"/>
                </a:lnTo>
                <a:lnTo>
                  <a:pt x="2107" y="1132"/>
                </a:lnTo>
                <a:lnTo>
                  <a:pt x="2105" y="1132"/>
                </a:lnTo>
                <a:lnTo>
                  <a:pt x="2105" y="1133"/>
                </a:lnTo>
                <a:lnTo>
                  <a:pt x="2105" y="1135"/>
                </a:lnTo>
                <a:lnTo>
                  <a:pt x="2107" y="1135"/>
                </a:lnTo>
                <a:lnTo>
                  <a:pt x="2107" y="1136"/>
                </a:lnTo>
                <a:lnTo>
                  <a:pt x="2105" y="1135"/>
                </a:lnTo>
                <a:lnTo>
                  <a:pt x="2105" y="1136"/>
                </a:lnTo>
                <a:lnTo>
                  <a:pt x="2104" y="1138"/>
                </a:lnTo>
                <a:lnTo>
                  <a:pt x="2104" y="1139"/>
                </a:lnTo>
                <a:lnTo>
                  <a:pt x="2105" y="1139"/>
                </a:lnTo>
                <a:lnTo>
                  <a:pt x="2104" y="1141"/>
                </a:lnTo>
                <a:lnTo>
                  <a:pt x="2105" y="1141"/>
                </a:lnTo>
                <a:lnTo>
                  <a:pt x="2105" y="1142"/>
                </a:lnTo>
                <a:lnTo>
                  <a:pt x="2104" y="1145"/>
                </a:lnTo>
                <a:lnTo>
                  <a:pt x="2104" y="1147"/>
                </a:lnTo>
                <a:lnTo>
                  <a:pt x="2102" y="1147"/>
                </a:lnTo>
                <a:lnTo>
                  <a:pt x="2102" y="1148"/>
                </a:lnTo>
                <a:lnTo>
                  <a:pt x="2101" y="1148"/>
                </a:lnTo>
                <a:lnTo>
                  <a:pt x="2101" y="1147"/>
                </a:lnTo>
                <a:lnTo>
                  <a:pt x="2099" y="1148"/>
                </a:lnTo>
                <a:lnTo>
                  <a:pt x="2101" y="1150"/>
                </a:lnTo>
                <a:lnTo>
                  <a:pt x="2099" y="1151"/>
                </a:lnTo>
                <a:lnTo>
                  <a:pt x="2098" y="1151"/>
                </a:lnTo>
                <a:lnTo>
                  <a:pt x="2098" y="1153"/>
                </a:lnTo>
                <a:lnTo>
                  <a:pt x="2096" y="1153"/>
                </a:lnTo>
                <a:lnTo>
                  <a:pt x="2095" y="1156"/>
                </a:lnTo>
                <a:lnTo>
                  <a:pt x="2093" y="1157"/>
                </a:lnTo>
                <a:lnTo>
                  <a:pt x="2092" y="1159"/>
                </a:lnTo>
                <a:lnTo>
                  <a:pt x="2090" y="1160"/>
                </a:lnTo>
                <a:lnTo>
                  <a:pt x="2090" y="1162"/>
                </a:lnTo>
                <a:lnTo>
                  <a:pt x="2090" y="1163"/>
                </a:lnTo>
                <a:lnTo>
                  <a:pt x="2089" y="1163"/>
                </a:lnTo>
                <a:lnTo>
                  <a:pt x="2089" y="1165"/>
                </a:lnTo>
                <a:lnTo>
                  <a:pt x="2090" y="1165"/>
                </a:lnTo>
                <a:lnTo>
                  <a:pt x="2092" y="1166"/>
                </a:lnTo>
                <a:lnTo>
                  <a:pt x="2090" y="1168"/>
                </a:lnTo>
                <a:lnTo>
                  <a:pt x="2089" y="1169"/>
                </a:lnTo>
                <a:lnTo>
                  <a:pt x="2089" y="1171"/>
                </a:lnTo>
                <a:lnTo>
                  <a:pt x="2087" y="1172"/>
                </a:lnTo>
                <a:lnTo>
                  <a:pt x="2086" y="1174"/>
                </a:lnTo>
                <a:lnTo>
                  <a:pt x="2084" y="1177"/>
                </a:lnTo>
                <a:lnTo>
                  <a:pt x="2083" y="1179"/>
                </a:lnTo>
                <a:lnTo>
                  <a:pt x="2083" y="1180"/>
                </a:lnTo>
                <a:lnTo>
                  <a:pt x="2083" y="1182"/>
                </a:lnTo>
                <a:lnTo>
                  <a:pt x="2081" y="1182"/>
                </a:lnTo>
                <a:lnTo>
                  <a:pt x="2081" y="1185"/>
                </a:lnTo>
                <a:lnTo>
                  <a:pt x="2081" y="1186"/>
                </a:lnTo>
                <a:lnTo>
                  <a:pt x="2083" y="1189"/>
                </a:lnTo>
                <a:lnTo>
                  <a:pt x="2081" y="1189"/>
                </a:lnTo>
                <a:lnTo>
                  <a:pt x="2080" y="1188"/>
                </a:lnTo>
                <a:lnTo>
                  <a:pt x="2077" y="1189"/>
                </a:lnTo>
                <a:lnTo>
                  <a:pt x="2077" y="1191"/>
                </a:lnTo>
                <a:lnTo>
                  <a:pt x="2077" y="1192"/>
                </a:lnTo>
                <a:lnTo>
                  <a:pt x="2077" y="1194"/>
                </a:lnTo>
                <a:lnTo>
                  <a:pt x="2075" y="1195"/>
                </a:lnTo>
                <a:lnTo>
                  <a:pt x="2075" y="1197"/>
                </a:lnTo>
                <a:lnTo>
                  <a:pt x="2077" y="1200"/>
                </a:lnTo>
                <a:lnTo>
                  <a:pt x="2077" y="1201"/>
                </a:lnTo>
                <a:lnTo>
                  <a:pt x="2075" y="1203"/>
                </a:lnTo>
                <a:lnTo>
                  <a:pt x="2074" y="1201"/>
                </a:lnTo>
                <a:lnTo>
                  <a:pt x="2074" y="1203"/>
                </a:lnTo>
                <a:lnTo>
                  <a:pt x="2074" y="1204"/>
                </a:lnTo>
                <a:lnTo>
                  <a:pt x="2072" y="1206"/>
                </a:lnTo>
                <a:lnTo>
                  <a:pt x="2074" y="1209"/>
                </a:lnTo>
                <a:lnTo>
                  <a:pt x="2075" y="1209"/>
                </a:lnTo>
                <a:lnTo>
                  <a:pt x="2075" y="1210"/>
                </a:lnTo>
                <a:lnTo>
                  <a:pt x="2072" y="1210"/>
                </a:lnTo>
                <a:lnTo>
                  <a:pt x="2071" y="1210"/>
                </a:lnTo>
                <a:lnTo>
                  <a:pt x="2069" y="1210"/>
                </a:lnTo>
                <a:lnTo>
                  <a:pt x="2069" y="1212"/>
                </a:lnTo>
                <a:lnTo>
                  <a:pt x="2068" y="1212"/>
                </a:lnTo>
                <a:lnTo>
                  <a:pt x="2068" y="1213"/>
                </a:lnTo>
                <a:lnTo>
                  <a:pt x="2069" y="1216"/>
                </a:lnTo>
                <a:lnTo>
                  <a:pt x="2071" y="1216"/>
                </a:lnTo>
                <a:lnTo>
                  <a:pt x="2072" y="1216"/>
                </a:lnTo>
                <a:lnTo>
                  <a:pt x="2072" y="1218"/>
                </a:lnTo>
                <a:lnTo>
                  <a:pt x="2072" y="1219"/>
                </a:lnTo>
                <a:lnTo>
                  <a:pt x="2071" y="1219"/>
                </a:lnTo>
                <a:lnTo>
                  <a:pt x="2068" y="1218"/>
                </a:lnTo>
                <a:lnTo>
                  <a:pt x="2068" y="1219"/>
                </a:lnTo>
                <a:lnTo>
                  <a:pt x="2065" y="1218"/>
                </a:lnTo>
                <a:lnTo>
                  <a:pt x="2065" y="1219"/>
                </a:lnTo>
                <a:lnTo>
                  <a:pt x="2065" y="1221"/>
                </a:lnTo>
                <a:lnTo>
                  <a:pt x="2063" y="1221"/>
                </a:lnTo>
                <a:lnTo>
                  <a:pt x="2063" y="1224"/>
                </a:lnTo>
                <a:lnTo>
                  <a:pt x="2062" y="1229"/>
                </a:lnTo>
                <a:lnTo>
                  <a:pt x="2062" y="1230"/>
                </a:lnTo>
                <a:lnTo>
                  <a:pt x="2060" y="1232"/>
                </a:lnTo>
                <a:lnTo>
                  <a:pt x="2059" y="1232"/>
                </a:lnTo>
                <a:lnTo>
                  <a:pt x="2057" y="1232"/>
                </a:lnTo>
                <a:lnTo>
                  <a:pt x="2057" y="1233"/>
                </a:lnTo>
                <a:lnTo>
                  <a:pt x="2059" y="1235"/>
                </a:lnTo>
                <a:lnTo>
                  <a:pt x="2057" y="1238"/>
                </a:lnTo>
                <a:lnTo>
                  <a:pt x="2056" y="1236"/>
                </a:lnTo>
                <a:lnTo>
                  <a:pt x="2056" y="1238"/>
                </a:lnTo>
                <a:lnTo>
                  <a:pt x="2056" y="1239"/>
                </a:lnTo>
                <a:lnTo>
                  <a:pt x="2056" y="1241"/>
                </a:lnTo>
                <a:lnTo>
                  <a:pt x="2057" y="1242"/>
                </a:lnTo>
                <a:lnTo>
                  <a:pt x="2059" y="1244"/>
                </a:lnTo>
                <a:lnTo>
                  <a:pt x="2057" y="1245"/>
                </a:lnTo>
                <a:lnTo>
                  <a:pt x="2056" y="1247"/>
                </a:lnTo>
                <a:lnTo>
                  <a:pt x="2054" y="1247"/>
                </a:lnTo>
                <a:lnTo>
                  <a:pt x="2053" y="1248"/>
                </a:lnTo>
                <a:lnTo>
                  <a:pt x="2054" y="1251"/>
                </a:lnTo>
                <a:lnTo>
                  <a:pt x="2053" y="1251"/>
                </a:lnTo>
                <a:lnTo>
                  <a:pt x="2051" y="1253"/>
                </a:lnTo>
                <a:lnTo>
                  <a:pt x="2054" y="1254"/>
                </a:lnTo>
                <a:lnTo>
                  <a:pt x="2054" y="1256"/>
                </a:lnTo>
                <a:lnTo>
                  <a:pt x="2054" y="1259"/>
                </a:lnTo>
                <a:lnTo>
                  <a:pt x="2051" y="1259"/>
                </a:lnTo>
                <a:lnTo>
                  <a:pt x="2050" y="1260"/>
                </a:lnTo>
                <a:lnTo>
                  <a:pt x="2048" y="1262"/>
                </a:lnTo>
                <a:lnTo>
                  <a:pt x="2041" y="1262"/>
                </a:lnTo>
                <a:lnTo>
                  <a:pt x="2039" y="1262"/>
                </a:lnTo>
                <a:lnTo>
                  <a:pt x="2039" y="1263"/>
                </a:lnTo>
                <a:lnTo>
                  <a:pt x="2039" y="1265"/>
                </a:lnTo>
                <a:lnTo>
                  <a:pt x="2038" y="1263"/>
                </a:lnTo>
                <a:lnTo>
                  <a:pt x="2035" y="1266"/>
                </a:lnTo>
                <a:lnTo>
                  <a:pt x="2033" y="1269"/>
                </a:lnTo>
                <a:lnTo>
                  <a:pt x="2032" y="1271"/>
                </a:lnTo>
                <a:lnTo>
                  <a:pt x="2030" y="1271"/>
                </a:lnTo>
                <a:lnTo>
                  <a:pt x="2029" y="1269"/>
                </a:lnTo>
                <a:lnTo>
                  <a:pt x="2027" y="1269"/>
                </a:lnTo>
                <a:lnTo>
                  <a:pt x="2027" y="1271"/>
                </a:lnTo>
                <a:lnTo>
                  <a:pt x="2024" y="1272"/>
                </a:lnTo>
                <a:lnTo>
                  <a:pt x="2024" y="1274"/>
                </a:lnTo>
                <a:lnTo>
                  <a:pt x="2022" y="1275"/>
                </a:lnTo>
                <a:lnTo>
                  <a:pt x="2021" y="1277"/>
                </a:lnTo>
                <a:lnTo>
                  <a:pt x="2022" y="1280"/>
                </a:lnTo>
                <a:lnTo>
                  <a:pt x="2021" y="1282"/>
                </a:lnTo>
                <a:lnTo>
                  <a:pt x="2021" y="1283"/>
                </a:lnTo>
                <a:lnTo>
                  <a:pt x="2018" y="1285"/>
                </a:lnTo>
                <a:lnTo>
                  <a:pt x="2016" y="1285"/>
                </a:lnTo>
                <a:lnTo>
                  <a:pt x="2015" y="1285"/>
                </a:lnTo>
                <a:lnTo>
                  <a:pt x="2010" y="1286"/>
                </a:lnTo>
                <a:lnTo>
                  <a:pt x="2007" y="1286"/>
                </a:lnTo>
                <a:lnTo>
                  <a:pt x="2006" y="1286"/>
                </a:lnTo>
                <a:lnTo>
                  <a:pt x="2006" y="1288"/>
                </a:lnTo>
                <a:lnTo>
                  <a:pt x="2007" y="1289"/>
                </a:lnTo>
                <a:lnTo>
                  <a:pt x="2007" y="1291"/>
                </a:lnTo>
                <a:lnTo>
                  <a:pt x="2006" y="1294"/>
                </a:lnTo>
                <a:lnTo>
                  <a:pt x="2003" y="1295"/>
                </a:lnTo>
                <a:lnTo>
                  <a:pt x="2003" y="1298"/>
                </a:lnTo>
                <a:lnTo>
                  <a:pt x="2000" y="1301"/>
                </a:lnTo>
                <a:lnTo>
                  <a:pt x="1998" y="1307"/>
                </a:lnTo>
                <a:lnTo>
                  <a:pt x="1997" y="1309"/>
                </a:lnTo>
                <a:lnTo>
                  <a:pt x="1995" y="1309"/>
                </a:lnTo>
                <a:lnTo>
                  <a:pt x="1992" y="1310"/>
                </a:lnTo>
                <a:lnTo>
                  <a:pt x="1991" y="1312"/>
                </a:lnTo>
                <a:lnTo>
                  <a:pt x="1992" y="1313"/>
                </a:lnTo>
                <a:lnTo>
                  <a:pt x="1992" y="1315"/>
                </a:lnTo>
                <a:lnTo>
                  <a:pt x="1991" y="1315"/>
                </a:lnTo>
                <a:lnTo>
                  <a:pt x="1991" y="1316"/>
                </a:lnTo>
                <a:lnTo>
                  <a:pt x="1992" y="1318"/>
                </a:lnTo>
                <a:lnTo>
                  <a:pt x="1991" y="1318"/>
                </a:lnTo>
                <a:lnTo>
                  <a:pt x="1988" y="1322"/>
                </a:lnTo>
                <a:lnTo>
                  <a:pt x="1988" y="1324"/>
                </a:lnTo>
                <a:lnTo>
                  <a:pt x="1989" y="1324"/>
                </a:lnTo>
                <a:lnTo>
                  <a:pt x="1991" y="1328"/>
                </a:lnTo>
                <a:lnTo>
                  <a:pt x="1989" y="1328"/>
                </a:lnTo>
                <a:lnTo>
                  <a:pt x="1989" y="1330"/>
                </a:lnTo>
                <a:lnTo>
                  <a:pt x="1986" y="1331"/>
                </a:lnTo>
                <a:lnTo>
                  <a:pt x="1986" y="1333"/>
                </a:lnTo>
                <a:lnTo>
                  <a:pt x="1988" y="1335"/>
                </a:lnTo>
                <a:lnTo>
                  <a:pt x="1988" y="1338"/>
                </a:lnTo>
                <a:lnTo>
                  <a:pt x="1989" y="1338"/>
                </a:lnTo>
                <a:lnTo>
                  <a:pt x="1991" y="1338"/>
                </a:lnTo>
                <a:lnTo>
                  <a:pt x="1991" y="1341"/>
                </a:lnTo>
                <a:lnTo>
                  <a:pt x="1992" y="1342"/>
                </a:lnTo>
                <a:lnTo>
                  <a:pt x="1992" y="1344"/>
                </a:lnTo>
                <a:lnTo>
                  <a:pt x="1991" y="1344"/>
                </a:lnTo>
                <a:lnTo>
                  <a:pt x="1989" y="1345"/>
                </a:lnTo>
                <a:lnTo>
                  <a:pt x="1989" y="1347"/>
                </a:lnTo>
                <a:lnTo>
                  <a:pt x="1989" y="1348"/>
                </a:lnTo>
                <a:lnTo>
                  <a:pt x="1989" y="1350"/>
                </a:lnTo>
                <a:lnTo>
                  <a:pt x="1988" y="1350"/>
                </a:lnTo>
                <a:lnTo>
                  <a:pt x="1988" y="1351"/>
                </a:lnTo>
                <a:lnTo>
                  <a:pt x="1989" y="1351"/>
                </a:lnTo>
                <a:lnTo>
                  <a:pt x="1994" y="1354"/>
                </a:lnTo>
                <a:lnTo>
                  <a:pt x="1995" y="1357"/>
                </a:lnTo>
                <a:lnTo>
                  <a:pt x="1994" y="1362"/>
                </a:lnTo>
                <a:lnTo>
                  <a:pt x="1992" y="1368"/>
                </a:lnTo>
                <a:lnTo>
                  <a:pt x="1991" y="1369"/>
                </a:lnTo>
                <a:lnTo>
                  <a:pt x="1991" y="1368"/>
                </a:lnTo>
                <a:lnTo>
                  <a:pt x="1989" y="1369"/>
                </a:lnTo>
                <a:lnTo>
                  <a:pt x="1989" y="1371"/>
                </a:lnTo>
                <a:lnTo>
                  <a:pt x="1989" y="1372"/>
                </a:lnTo>
                <a:lnTo>
                  <a:pt x="1989" y="1374"/>
                </a:lnTo>
                <a:lnTo>
                  <a:pt x="1985" y="1380"/>
                </a:lnTo>
                <a:lnTo>
                  <a:pt x="1985" y="1381"/>
                </a:lnTo>
                <a:lnTo>
                  <a:pt x="1985" y="1383"/>
                </a:lnTo>
                <a:lnTo>
                  <a:pt x="1983" y="1388"/>
                </a:lnTo>
                <a:lnTo>
                  <a:pt x="1983" y="1389"/>
                </a:lnTo>
                <a:lnTo>
                  <a:pt x="1985" y="1389"/>
                </a:lnTo>
                <a:lnTo>
                  <a:pt x="1986" y="1391"/>
                </a:lnTo>
                <a:lnTo>
                  <a:pt x="1988" y="1392"/>
                </a:lnTo>
                <a:lnTo>
                  <a:pt x="1986" y="1394"/>
                </a:lnTo>
                <a:lnTo>
                  <a:pt x="1983" y="1397"/>
                </a:lnTo>
                <a:lnTo>
                  <a:pt x="1982" y="1398"/>
                </a:lnTo>
                <a:lnTo>
                  <a:pt x="1979" y="1401"/>
                </a:lnTo>
                <a:lnTo>
                  <a:pt x="1976" y="1403"/>
                </a:lnTo>
                <a:lnTo>
                  <a:pt x="1974" y="1404"/>
                </a:lnTo>
                <a:lnTo>
                  <a:pt x="1974" y="1406"/>
                </a:lnTo>
                <a:lnTo>
                  <a:pt x="1976" y="1406"/>
                </a:lnTo>
                <a:lnTo>
                  <a:pt x="1976" y="1407"/>
                </a:lnTo>
                <a:lnTo>
                  <a:pt x="1976" y="1410"/>
                </a:lnTo>
                <a:lnTo>
                  <a:pt x="1977" y="1412"/>
                </a:lnTo>
                <a:lnTo>
                  <a:pt x="1974" y="1421"/>
                </a:lnTo>
                <a:lnTo>
                  <a:pt x="1974" y="1422"/>
                </a:lnTo>
                <a:lnTo>
                  <a:pt x="1973" y="1425"/>
                </a:lnTo>
                <a:lnTo>
                  <a:pt x="1971" y="1425"/>
                </a:lnTo>
                <a:lnTo>
                  <a:pt x="1970" y="1428"/>
                </a:lnTo>
                <a:lnTo>
                  <a:pt x="1968" y="1428"/>
                </a:lnTo>
                <a:lnTo>
                  <a:pt x="1965" y="1428"/>
                </a:lnTo>
                <a:lnTo>
                  <a:pt x="1964" y="1430"/>
                </a:lnTo>
                <a:lnTo>
                  <a:pt x="1964" y="1433"/>
                </a:lnTo>
                <a:lnTo>
                  <a:pt x="1962" y="1434"/>
                </a:lnTo>
                <a:lnTo>
                  <a:pt x="1961" y="1436"/>
                </a:lnTo>
                <a:lnTo>
                  <a:pt x="1961" y="1437"/>
                </a:lnTo>
                <a:lnTo>
                  <a:pt x="1958" y="1439"/>
                </a:lnTo>
                <a:lnTo>
                  <a:pt x="1959" y="1441"/>
                </a:lnTo>
                <a:lnTo>
                  <a:pt x="1961" y="1439"/>
                </a:lnTo>
                <a:lnTo>
                  <a:pt x="1962" y="1442"/>
                </a:lnTo>
                <a:lnTo>
                  <a:pt x="1964" y="1444"/>
                </a:lnTo>
                <a:lnTo>
                  <a:pt x="1964" y="1447"/>
                </a:lnTo>
                <a:lnTo>
                  <a:pt x="1962" y="1448"/>
                </a:lnTo>
                <a:lnTo>
                  <a:pt x="1962" y="1447"/>
                </a:lnTo>
                <a:lnTo>
                  <a:pt x="1961" y="1447"/>
                </a:lnTo>
                <a:lnTo>
                  <a:pt x="1959" y="1447"/>
                </a:lnTo>
                <a:lnTo>
                  <a:pt x="1958" y="1448"/>
                </a:lnTo>
                <a:lnTo>
                  <a:pt x="1959" y="1450"/>
                </a:lnTo>
                <a:lnTo>
                  <a:pt x="1958" y="1451"/>
                </a:lnTo>
                <a:lnTo>
                  <a:pt x="1956" y="1454"/>
                </a:lnTo>
                <a:lnTo>
                  <a:pt x="1956" y="1456"/>
                </a:lnTo>
                <a:lnTo>
                  <a:pt x="1956" y="1460"/>
                </a:lnTo>
                <a:lnTo>
                  <a:pt x="1956" y="1462"/>
                </a:lnTo>
                <a:lnTo>
                  <a:pt x="1956" y="1463"/>
                </a:lnTo>
                <a:lnTo>
                  <a:pt x="1958" y="1465"/>
                </a:lnTo>
                <a:lnTo>
                  <a:pt x="1958" y="1469"/>
                </a:lnTo>
                <a:lnTo>
                  <a:pt x="1956" y="1469"/>
                </a:lnTo>
                <a:lnTo>
                  <a:pt x="1955" y="1471"/>
                </a:lnTo>
                <a:lnTo>
                  <a:pt x="1953" y="1472"/>
                </a:lnTo>
                <a:lnTo>
                  <a:pt x="1955" y="1472"/>
                </a:lnTo>
                <a:lnTo>
                  <a:pt x="1956" y="1475"/>
                </a:lnTo>
                <a:lnTo>
                  <a:pt x="1955" y="1477"/>
                </a:lnTo>
                <a:lnTo>
                  <a:pt x="1955" y="1481"/>
                </a:lnTo>
                <a:lnTo>
                  <a:pt x="1955" y="1483"/>
                </a:lnTo>
                <a:lnTo>
                  <a:pt x="1953" y="1483"/>
                </a:lnTo>
                <a:lnTo>
                  <a:pt x="1952" y="1484"/>
                </a:lnTo>
                <a:lnTo>
                  <a:pt x="1953" y="1487"/>
                </a:lnTo>
                <a:lnTo>
                  <a:pt x="1952" y="1489"/>
                </a:lnTo>
                <a:lnTo>
                  <a:pt x="1953" y="1490"/>
                </a:lnTo>
                <a:lnTo>
                  <a:pt x="1952" y="1492"/>
                </a:lnTo>
                <a:lnTo>
                  <a:pt x="1953" y="1494"/>
                </a:lnTo>
                <a:lnTo>
                  <a:pt x="1955" y="1497"/>
                </a:lnTo>
                <a:lnTo>
                  <a:pt x="1953" y="1498"/>
                </a:lnTo>
                <a:lnTo>
                  <a:pt x="1950" y="1498"/>
                </a:lnTo>
                <a:lnTo>
                  <a:pt x="1947" y="1497"/>
                </a:lnTo>
                <a:lnTo>
                  <a:pt x="1946" y="1497"/>
                </a:lnTo>
                <a:lnTo>
                  <a:pt x="1944" y="1497"/>
                </a:lnTo>
                <a:lnTo>
                  <a:pt x="1944" y="1494"/>
                </a:lnTo>
                <a:lnTo>
                  <a:pt x="1943" y="1492"/>
                </a:lnTo>
                <a:lnTo>
                  <a:pt x="1940" y="1494"/>
                </a:lnTo>
                <a:lnTo>
                  <a:pt x="1940" y="1495"/>
                </a:lnTo>
                <a:lnTo>
                  <a:pt x="1937" y="1497"/>
                </a:lnTo>
                <a:lnTo>
                  <a:pt x="1935" y="1497"/>
                </a:lnTo>
                <a:lnTo>
                  <a:pt x="1934" y="1498"/>
                </a:lnTo>
                <a:lnTo>
                  <a:pt x="1930" y="1500"/>
                </a:lnTo>
                <a:lnTo>
                  <a:pt x="1929" y="1497"/>
                </a:lnTo>
                <a:lnTo>
                  <a:pt x="1927" y="1497"/>
                </a:lnTo>
                <a:lnTo>
                  <a:pt x="1924" y="1497"/>
                </a:lnTo>
                <a:lnTo>
                  <a:pt x="1924" y="1498"/>
                </a:lnTo>
                <a:lnTo>
                  <a:pt x="1921" y="1498"/>
                </a:lnTo>
                <a:lnTo>
                  <a:pt x="1918" y="1500"/>
                </a:lnTo>
                <a:lnTo>
                  <a:pt x="1917" y="1500"/>
                </a:lnTo>
                <a:lnTo>
                  <a:pt x="1915" y="1498"/>
                </a:lnTo>
                <a:lnTo>
                  <a:pt x="1915" y="1497"/>
                </a:lnTo>
                <a:lnTo>
                  <a:pt x="1911" y="1495"/>
                </a:lnTo>
                <a:lnTo>
                  <a:pt x="1909" y="1494"/>
                </a:lnTo>
                <a:lnTo>
                  <a:pt x="1908" y="1492"/>
                </a:lnTo>
                <a:lnTo>
                  <a:pt x="1906" y="1489"/>
                </a:lnTo>
                <a:lnTo>
                  <a:pt x="1905" y="1489"/>
                </a:lnTo>
                <a:lnTo>
                  <a:pt x="1903" y="1487"/>
                </a:lnTo>
                <a:lnTo>
                  <a:pt x="1902" y="1489"/>
                </a:lnTo>
                <a:lnTo>
                  <a:pt x="1902" y="1487"/>
                </a:lnTo>
                <a:lnTo>
                  <a:pt x="1900" y="1486"/>
                </a:lnTo>
                <a:lnTo>
                  <a:pt x="1899" y="1486"/>
                </a:lnTo>
                <a:lnTo>
                  <a:pt x="1897" y="1484"/>
                </a:lnTo>
                <a:lnTo>
                  <a:pt x="1896" y="1483"/>
                </a:lnTo>
                <a:lnTo>
                  <a:pt x="1894" y="1478"/>
                </a:lnTo>
                <a:lnTo>
                  <a:pt x="1896" y="1478"/>
                </a:lnTo>
                <a:lnTo>
                  <a:pt x="1896" y="1477"/>
                </a:lnTo>
                <a:lnTo>
                  <a:pt x="1896" y="1475"/>
                </a:lnTo>
                <a:lnTo>
                  <a:pt x="1894" y="1475"/>
                </a:lnTo>
                <a:lnTo>
                  <a:pt x="1893" y="1474"/>
                </a:lnTo>
                <a:lnTo>
                  <a:pt x="1890" y="1471"/>
                </a:lnTo>
                <a:lnTo>
                  <a:pt x="1887" y="1469"/>
                </a:lnTo>
                <a:lnTo>
                  <a:pt x="1885" y="1469"/>
                </a:lnTo>
                <a:lnTo>
                  <a:pt x="1884" y="1468"/>
                </a:lnTo>
                <a:lnTo>
                  <a:pt x="1881" y="1468"/>
                </a:lnTo>
                <a:lnTo>
                  <a:pt x="1879" y="1468"/>
                </a:lnTo>
                <a:lnTo>
                  <a:pt x="1879" y="1466"/>
                </a:lnTo>
                <a:lnTo>
                  <a:pt x="1879" y="1465"/>
                </a:lnTo>
                <a:lnTo>
                  <a:pt x="1879" y="1460"/>
                </a:lnTo>
                <a:lnTo>
                  <a:pt x="1879" y="1459"/>
                </a:lnTo>
                <a:lnTo>
                  <a:pt x="1878" y="1453"/>
                </a:lnTo>
                <a:lnTo>
                  <a:pt x="1875" y="1451"/>
                </a:lnTo>
                <a:lnTo>
                  <a:pt x="1870" y="1451"/>
                </a:lnTo>
                <a:lnTo>
                  <a:pt x="1870" y="1450"/>
                </a:lnTo>
                <a:lnTo>
                  <a:pt x="1870" y="1448"/>
                </a:lnTo>
                <a:lnTo>
                  <a:pt x="1867" y="1447"/>
                </a:lnTo>
                <a:lnTo>
                  <a:pt x="1866" y="1447"/>
                </a:lnTo>
                <a:lnTo>
                  <a:pt x="1863" y="1450"/>
                </a:lnTo>
                <a:lnTo>
                  <a:pt x="1858" y="1450"/>
                </a:lnTo>
                <a:lnTo>
                  <a:pt x="1857" y="1450"/>
                </a:lnTo>
                <a:lnTo>
                  <a:pt x="1854" y="1448"/>
                </a:lnTo>
                <a:lnTo>
                  <a:pt x="1852" y="1447"/>
                </a:lnTo>
                <a:lnTo>
                  <a:pt x="1852" y="1448"/>
                </a:lnTo>
                <a:lnTo>
                  <a:pt x="1851" y="1450"/>
                </a:lnTo>
                <a:lnTo>
                  <a:pt x="1848" y="1450"/>
                </a:lnTo>
                <a:lnTo>
                  <a:pt x="1846" y="1450"/>
                </a:lnTo>
                <a:lnTo>
                  <a:pt x="1842" y="1448"/>
                </a:lnTo>
                <a:lnTo>
                  <a:pt x="1842" y="1447"/>
                </a:lnTo>
                <a:lnTo>
                  <a:pt x="1840" y="1445"/>
                </a:lnTo>
                <a:lnTo>
                  <a:pt x="1837" y="1448"/>
                </a:lnTo>
                <a:lnTo>
                  <a:pt x="1835" y="1451"/>
                </a:lnTo>
                <a:lnTo>
                  <a:pt x="1831" y="1457"/>
                </a:lnTo>
                <a:lnTo>
                  <a:pt x="1831" y="1460"/>
                </a:lnTo>
                <a:lnTo>
                  <a:pt x="1829" y="1465"/>
                </a:lnTo>
                <a:lnTo>
                  <a:pt x="1822" y="1468"/>
                </a:lnTo>
                <a:lnTo>
                  <a:pt x="1820" y="1471"/>
                </a:lnTo>
                <a:lnTo>
                  <a:pt x="1819" y="1477"/>
                </a:lnTo>
                <a:lnTo>
                  <a:pt x="1816" y="1480"/>
                </a:lnTo>
                <a:lnTo>
                  <a:pt x="1813" y="1481"/>
                </a:lnTo>
                <a:lnTo>
                  <a:pt x="1811" y="1483"/>
                </a:lnTo>
                <a:lnTo>
                  <a:pt x="1808" y="1487"/>
                </a:lnTo>
                <a:lnTo>
                  <a:pt x="1805" y="1492"/>
                </a:lnTo>
                <a:lnTo>
                  <a:pt x="1805" y="1497"/>
                </a:lnTo>
                <a:lnTo>
                  <a:pt x="1804" y="1501"/>
                </a:lnTo>
                <a:lnTo>
                  <a:pt x="1801" y="1503"/>
                </a:lnTo>
                <a:lnTo>
                  <a:pt x="1796" y="1504"/>
                </a:lnTo>
                <a:lnTo>
                  <a:pt x="1795" y="1506"/>
                </a:lnTo>
                <a:lnTo>
                  <a:pt x="1792" y="1507"/>
                </a:lnTo>
                <a:lnTo>
                  <a:pt x="1787" y="1509"/>
                </a:lnTo>
                <a:lnTo>
                  <a:pt x="1784" y="1510"/>
                </a:lnTo>
                <a:lnTo>
                  <a:pt x="1784" y="1513"/>
                </a:lnTo>
                <a:lnTo>
                  <a:pt x="1784" y="1519"/>
                </a:lnTo>
                <a:lnTo>
                  <a:pt x="1784" y="1522"/>
                </a:lnTo>
                <a:lnTo>
                  <a:pt x="1784" y="1527"/>
                </a:lnTo>
                <a:lnTo>
                  <a:pt x="1784" y="1534"/>
                </a:lnTo>
                <a:lnTo>
                  <a:pt x="1784" y="1537"/>
                </a:lnTo>
                <a:lnTo>
                  <a:pt x="1783" y="1539"/>
                </a:lnTo>
                <a:lnTo>
                  <a:pt x="1781" y="1539"/>
                </a:lnTo>
                <a:lnTo>
                  <a:pt x="1778" y="1547"/>
                </a:lnTo>
                <a:lnTo>
                  <a:pt x="1778" y="1550"/>
                </a:lnTo>
                <a:lnTo>
                  <a:pt x="1775" y="1551"/>
                </a:lnTo>
                <a:lnTo>
                  <a:pt x="1774" y="1553"/>
                </a:lnTo>
                <a:lnTo>
                  <a:pt x="1768" y="1551"/>
                </a:lnTo>
                <a:lnTo>
                  <a:pt x="1766" y="1553"/>
                </a:lnTo>
                <a:lnTo>
                  <a:pt x="1765" y="1560"/>
                </a:lnTo>
                <a:lnTo>
                  <a:pt x="1760" y="1563"/>
                </a:lnTo>
                <a:lnTo>
                  <a:pt x="1757" y="1563"/>
                </a:lnTo>
                <a:lnTo>
                  <a:pt x="1756" y="1563"/>
                </a:lnTo>
                <a:lnTo>
                  <a:pt x="1754" y="1565"/>
                </a:lnTo>
                <a:lnTo>
                  <a:pt x="1751" y="1566"/>
                </a:lnTo>
                <a:lnTo>
                  <a:pt x="1751" y="1571"/>
                </a:lnTo>
                <a:lnTo>
                  <a:pt x="1753" y="1577"/>
                </a:lnTo>
                <a:lnTo>
                  <a:pt x="1751" y="1580"/>
                </a:lnTo>
                <a:lnTo>
                  <a:pt x="1751" y="1581"/>
                </a:lnTo>
                <a:lnTo>
                  <a:pt x="1748" y="1586"/>
                </a:lnTo>
                <a:lnTo>
                  <a:pt x="1745" y="1589"/>
                </a:lnTo>
                <a:lnTo>
                  <a:pt x="1740" y="1590"/>
                </a:lnTo>
                <a:lnTo>
                  <a:pt x="1737" y="1592"/>
                </a:lnTo>
                <a:lnTo>
                  <a:pt x="1733" y="1595"/>
                </a:lnTo>
                <a:lnTo>
                  <a:pt x="1731" y="1601"/>
                </a:lnTo>
                <a:lnTo>
                  <a:pt x="1731" y="1609"/>
                </a:lnTo>
                <a:lnTo>
                  <a:pt x="1730" y="1612"/>
                </a:lnTo>
                <a:lnTo>
                  <a:pt x="1730" y="1613"/>
                </a:lnTo>
                <a:lnTo>
                  <a:pt x="1727" y="1613"/>
                </a:lnTo>
                <a:lnTo>
                  <a:pt x="1724" y="1615"/>
                </a:lnTo>
                <a:lnTo>
                  <a:pt x="1721" y="1616"/>
                </a:lnTo>
                <a:lnTo>
                  <a:pt x="1716" y="1616"/>
                </a:lnTo>
                <a:lnTo>
                  <a:pt x="1715" y="1618"/>
                </a:lnTo>
                <a:lnTo>
                  <a:pt x="1709" y="1622"/>
                </a:lnTo>
                <a:lnTo>
                  <a:pt x="1707" y="1624"/>
                </a:lnTo>
                <a:lnTo>
                  <a:pt x="1706" y="1625"/>
                </a:lnTo>
                <a:lnTo>
                  <a:pt x="1701" y="1625"/>
                </a:lnTo>
                <a:lnTo>
                  <a:pt x="1697" y="1625"/>
                </a:lnTo>
                <a:lnTo>
                  <a:pt x="1695" y="1627"/>
                </a:lnTo>
                <a:lnTo>
                  <a:pt x="1695" y="1631"/>
                </a:lnTo>
                <a:lnTo>
                  <a:pt x="1694" y="1631"/>
                </a:lnTo>
                <a:lnTo>
                  <a:pt x="1691" y="1631"/>
                </a:lnTo>
                <a:lnTo>
                  <a:pt x="1686" y="1633"/>
                </a:lnTo>
                <a:lnTo>
                  <a:pt x="1685" y="1633"/>
                </a:lnTo>
                <a:lnTo>
                  <a:pt x="1682" y="1631"/>
                </a:lnTo>
                <a:lnTo>
                  <a:pt x="1679" y="1631"/>
                </a:lnTo>
                <a:lnTo>
                  <a:pt x="1674" y="1634"/>
                </a:lnTo>
                <a:lnTo>
                  <a:pt x="1673" y="1634"/>
                </a:lnTo>
                <a:lnTo>
                  <a:pt x="1668" y="1636"/>
                </a:lnTo>
                <a:lnTo>
                  <a:pt x="1665" y="1637"/>
                </a:lnTo>
                <a:lnTo>
                  <a:pt x="1664" y="1639"/>
                </a:lnTo>
                <a:lnTo>
                  <a:pt x="1664" y="1642"/>
                </a:lnTo>
                <a:lnTo>
                  <a:pt x="1662" y="1643"/>
                </a:lnTo>
                <a:lnTo>
                  <a:pt x="1659" y="1645"/>
                </a:lnTo>
                <a:lnTo>
                  <a:pt x="1654" y="1646"/>
                </a:lnTo>
                <a:lnTo>
                  <a:pt x="1651" y="1646"/>
                </a:lnTo>
                <a:lnTo>
                  <a:pt x="1645" y="1646"/>
                </a:lnTo>
                <a:lnTo>
                  <a:pt x="1642" y="1645"/>
                </a:lnTo>
                <a:lnTo>
                  <a:pt x="1641" y="1645"/>
                </a:lnTo>
                <a:lnTo>
                  <a:pt x="1639" y="1643"/>
                </a:lnTo>
                <a:lnTo>
                  <a:pt x="1636" y="1642"/>
                </a:lnTo>
                <a:lnTo>
                  <a:pt x="1635" y="1643"/>
                </a:lnTo>
                <a:lnTo>
                  <a:pt x="1632" y="1645"/>
                </a:lnTo>
                <a:lnTo>
                  <a:pt x="1630" y="1646"/>
                </a:lnTo>
                <a:lnTo>
                  <a:pt x="1627" y="1649"/>
                </a:lnTo>
                <a:lnTo>
                  <a:pt x="1626" y="1653"/>
                </a:lnTo>
                <a:lnTo>
                  <a:pt x="1626" y="1657"/>
                </a:lnTo>
                <a:lnTo>
                  <a:pt x="1623" y="1660"/>
                </a:lnTo>
                <a:lnTo>
                  <a:pt x="1620" y="1663"/>
                </a:lnTo>
                <a:lnTo>
                  <a:pt x="1618" y="1668"/>
                </a:lnTo>
                <a:lnTo>
                  <a:pt x="1617" y="1671"/>
                </a:lnTo>
                <a:lnTo>
                  <a:pt x="1611" y="1677"/>
                </a:lnTo>
                <a:lnTo>
                  <a:pt x="1609" y="1678"/>
                </a:lnTo>
                <a:lnTo>
                  <a:pt x="1606" y="1680"/>
                </a:lnTo>
                <a:lnTo>
                  <a:pt x="1602" y="1684"/>
                </a:lnTo>
                <a:lnTo>
                  <a:pt x="1602" y="1689"/>
                </a:lnTo>
                <a:lnTo>
                  <a:pt x="1602" y="1692"/>
                </a:lnTo>
                <a:lnTo>
                  <a:pt x="1600" y="1696"/>
                </a:lnTo>
                <a:lnTo>
                  <a:pt x="1600" y="1699"/>
                </a:lnTo>
                <a:lnTo>
                  <a:pt x="1599" y="1704"/>
                </a:lnTo>
                <a:lnTo>
                  <a:pt x="1597" y="1706"/>
                </a:lnTo>
                <a:lnTo>
                  <a:pt x="1596" y="1706"/>
                </a:lnTo>
                <a:lnTo>
                  <a:pt x="1593" y="1702"/>
                </a:lnTo>
                <a:lnTo>
                  <a:pt x="1590" y="1702"/>
                </a:lnTo>
                <a:lnTo>
                  <a:pt x="1588" y="1702"/>
                </a:lnTo>
                <a:lnTo>
                  <a:pt x="1585" y="1707"/>
                </a:lnTo>
                <a:lnTo>
                  <a:pt x="1582" y="1707"/>
                </a:lnTo>
                <a:lnTo>
                  <a:pt x="1579" y="1707"/>
                </a:lnTo>
                <a:lnTo>
                  <a:pt x="1578" y="1702"/>
                </a:lnTo>
                <a:lnTo>
                  <a:pt x="1576" y="1702"/>
                </a:lnTo>
                <a:lnTo>
                  <a:pt x="1572" y="1706"/>
                </a:lnTo>
                <a:lnTo>
                  <a:pt x="1569" y="1707"/>
                </a:lnTo>
                <a:lnTo>
                  <a:pt x="1566" y="1709"/>
                </a:lnTo>
                <a:lnTo>
                  <a:pt x="1564" y="1709"/>
                </a:lnTo>
                <a:lnTo>
                  <a:pt x="1558" y="1706"/>
                </a:lnTo>
                <a:lnTo>
                  <a:pt x="1556" y="1704"/>
                </a:lnTo>
                <a:lnTo>
                  <a:pt x="1552" y="1706"/>
                </a:lnTo>
                <a:lnTo>
                  <a:pt x="1547" y="1709"/>
                </a:lnTo>
                <a:lnTo>
                  <a:pt x="1544" y="1709"/>
                </a:lnTo>
                <a:lnTo>
                  <a:pt x="1540" y="1709"/>
                </a:lnTo>
                <a:lnTo>
                  <a:pt x="1535" y="1709"/>
                </a:lnTo>
                <a:lnTo>
                  <a:pt x="1528" y="1710"/>
                </a:lnTo>
                <a:lnTo>
                  <a:pt x="1525" y="1713"/>
                </a:lnTo>
                <a:lnTo>
                  <a:pt x="1523" y="1716"/>
                </a:lnTo>
                <a:lnTo>
                  <a:pt x="1519" y="1719"/>
                </a:lnTo>
                <a:lnTo>
                  <a:pt x="1516" y="1722"/>
                </a:lnTo>
                <a:lnTo>
                  <a:pt x="1510" y="1725"/>
                </a:lnTo>
                <a:lnTo>
                  <a:pt x="1507" y="1724"/>
                </a:lnTo>
                <a:lnTo>
                  <a:pt x="1502" y="1724"/>
                </a:lnTo>
                <a:lnTo>
                  <a:pt x="1498" y="1725"/>
                </a:lnTo>
                <a:lnTo>
                  <a:pt x="1496" y="1727"/>
                </a:lnTo>
                <a:lnTo>
                  <a:pt x="1493" y="1728"/>
                </a:lnTo>
                <a:lnTo>
                  <a:pt x="1490" y="1728"/>
                </a:lnTo>
                <a:lnTo>
                  <a:pt x="1489" y="1730"/>
                </a:lnTo>
                <a:lnTo>
                  <a:pt x="1487" y="1733"/>
                </a:lnTo>
                <a:lnTo>
                  <a:pt x="1486" y="1734"/>
                </a:lnTo>
                <a:lnTo>
                  <a:pt x="1484" y="1736"/>
                </a:lnTo>
                <a:lnTo>
                  <a:pt x="1484" y="1737"/>
                </a:lnTo>
                <a:lnTo>
                  <a:pt x="1480" y="1742"/>
                </a:lnTo>
                <a:lnTo>
                  <a:pt x="1477" y="1745"/>
                </a:lnTo>
                <a:lnTo>
                  <a:pt x="1474" y="1749"/>
                </a:lnTo>
                <a:lnTo>
                  <a:pt x="1474" y="1752"/>
                </a:lnTo>
                <a:lnTo>
                  <a:pt x="1475" y="1755"/>
                </a:lnTo>
                <a:lnTo>
                  <a:pt x="1475" y="1759"/>
                </a:lnTo>
                <a:lnTo>
                  <a:pt x="1475" y="1762"/>
                </a:lnTo>
                <a:lnTo>
                  <a:pt x="1475" y="1763"/>
                </a:lnTo>
                <a:lnTo>
                  <a:pt x="1474" y="1768"/>
                </a:lnTo>
                <a:lnTo>
                  <a:pt x="1472" y="1769"/>
                </a:lnTo>
                <a:lnTo>
                  <a:pt x="1472" y="1772"/>
                </a:lnTo>
                <a:lnTo>
                  <a:pt x="1474" y="1777"/>
                </a:lnTo>
                <a:lnTo>
                  <a:pt x="1475" y="1786"/>
                </a:lnTo>
                <a:lnTo>
                  <a:pt x="1477" y="1790"/>
                </a:lnTo>
                <a:lnTo>
                  <a:pt x="1477" y="1793"/>
                </a:lnTo>
                <a:lnTo>
                  <a:pt x="1475" y="1798"/>
                </a:lnTo>
                <a:lnTo>
                  <a:pt x="1475" y="1799"/>
                </a:lnTo>
                <a:lnTo>
                  <a:pt x="1477" y="1801"/>
                </a:lnTo>
                <a:lnTo>
                  <a:pt x="1477" y="1804"/>
                </a:lnTo>
                <a:lnTo>
                  <a:pt x="1478" y="1810"/>
                </a:lnTo>
                <a:lnTo>
                  <a:pt x="1477" y="1815"/>
                </a:lnTo>
                <a:lnTo>
                  <a:pt x="1478" y="1815"/>
                </a:lnTo>
                <a:lnTo>
                  <a:pt x="1478" y="1818"/>
                </a:lnTo>
                <a:lnTo>
                  <a:pt x="1478" y="1822"/>
                </a:lnTo>
                <a:lnTo>
                  <a:pt x="1478" y="1834"/>
                </a:lnTo>
                <a:lnTo>
                  <a:pt x="1477" y="1840"/>
                </a:lnTo>
                <a:lnTo>
                  <a:pt x="1475" y="1840"/>
                </a:lnTo>
                <a:lnTo>
                  <a:pt x="1475" y="1843"/>
                </a:lnTo>
                <a:lnTo>
                  <a:pt x="1475" y="1845"/>
                </a:lnTo>
                <a:lnTo>
                  <a:pt x="1451" y="1840"/>
                </a:lnTo>
                <a:lnTo>
                  <a:pt x="1449" y="1857"/>
                </a:lnTo>
                <a:lnTo>
                  <a:pt x="1448" y="1866"/>
                </a:lnTo>
                <a:lnTo>
                  <a:pt x="1448" y="1869"/>
                </a:lnTo>
                <a:lnTo>
                  <a:pt x="1448" y="1877"/>
                </a:lnTo>
                <a:lnTo>
                  <a:pt x="1446" y="1896"/>
                </a:lnTo>
                <a:lnTo>
                  <a:pt x="1440" y="1898"/>
                </a:lnTo>
                <a:lnTo>
                  <a:pt x="1427" y="1898"/>
                </a:lnTo>
                <a:lnTo>
                  <a:pt x="1416" y="1898"/>
                </a:lnTo>
                <a:lnTo>
                  <a:pt x="1401" y="1898"/>
                </a:lnTo>
                <a:lnTo>
                  <a:pt x="1400" y="1896"/>
                </a:lnTo>
                <a:lnTo>
                  <a:pt x="1386" y="1895"/>
                </a:lnTo>
                <a:lnTo>
                  <a:pt x="1382" y="1893"/>
                </a:lnTo>
                <a:lnTo>
                  <a:pt x="1377" y="1898"/>
                </a:lnTo>
                <a:lnTo>
                  <a:pt x="1375" y="1898"/>
                </a:lnTo>
                <a:lnTo>
                  <a:pt x="1375" y="1899"/>
                </a:lnTo>
                <a:lnTo>
                  <a:pt x="1374" y="1898"/>
                </a:lnTo>
                <a:lnTo>
                  <a:pt x="1372" y="1901"/>
                </a:lnTo>
                <a:lnTo>
                  <a:pt x="1371" y="1902"/>
                </a:lnTo>
                <a:lnTo>
                  <a:pt x="1369" y="1904"/>
                </a:lnTo>
                <a:lnTo>
                  <a:pt x="1369" y="1905"/>
                </a:lnTo>
                <a:lnTo>
                  <a:pt x="1368" y="1907"/>
                </a:lnTo>
                <a:lnTo>
                  <a:pt x="1366" y="1908"/>
                </a:lnTo>
                <a:lnTo>
                  <a:pt x="1365" y="1911"/>
                </a:lnTo>
                <a:lnTo>
                  <a:pt x="1365" y="1913"/>
                </a:lnTo>
                <a:lnTo>
                  <a:pt x="1363" y="1913"/>
                </a:lnTo>
                <a:lnTo>
                  <a:pt x="1362" y="1916"/>
                </a:lnTo>
                <a:lnTo>
                  <a:pt x="1360" y="1916"/>
                </a:lnTo>
                <a:lnTo>
                  <a:pt x="1359" y="1918"/>
                </a:lnTo>
                <a:lnTo>
                  <a:pt x="1359" y="1921"/>
                </a:lnTo>
                <a:lnTo>
                  <a:pt x="1357" y="1924"/>
                </a:lnTo>
                <a:lnTo>
                  <a:pt x="1357" y="1925"/>
                </a:lnTo>
                <a:lnTo>
                  <a:pt x="1357" y="1927"/>
                </a:lnTo>
                <a:lnTo>
                  <a:pt x="1356" y="1931"/>
                </a:lnTo>
                <a:lnTo>
                  <a:pt x="1354" y="1931"/>
                </a:lnTo>
                <a:lnTo>
                  <a:pt x="1354" y="1933"/>
                </a:lnTo>
                <a:lnTo>
                  <a:pt x="1353" y="1936"/>
                </a:lnTo>
                <a:lnTo>
                  <a:pt x="1351" y="1937"/>
                </a:lnTo>
                <a:lnTo>
                  <a:pt x="1350" y="1939"/>
                </a:lnTo>
                <a:lnTo>
                  <a:pt x="1348" y="1939"/>
                </a:lnTo>
                <a:lnTo>
                  <a:pt x="1348" y="1940"/>
                </a:lnTo>
                <a:lnTo>
                  <a:pt x="1348" y="1942"/>
                </a:lnTo>
                <a:lnTo>
                  <a:pt x="1347" y="1942"/>
                </a:lnTo>
                <a:lnTo>
                  <a:pt x="1347" y="1945"/>
                </a:lnTo>
                <a:lnTo>
                  <a:pt x="1347" y="1946"/>
                </a:lnTo>
                <a:lnTo>
                  <a:pt x="1345" y="1948"/>
                </a:lnTo>
                <a:lnTo>
                  <a:pt x="1344" y="1949"/>
                </a:lnTo>
                <a:lnTo>
                  <a:pt x="1342" y="1951"/>
                </a:lnTo>
                <a:lnTo>
                  <a:pt x="1342" y="1952"/>
                </a:lnTo>
                <a:lnTo>
                  <a:pt x="1339" y="1952"/>
                </a:lnTo>
                <a:lnTo>
                  <a:pt x="1339" y="1954"/>
                </a:lnTo>
                <a:lnTo>
                  <a:pt x="1338" y="1955"/>
                </a:lnTo>
                <a:lnTo>
                  <a:pt x="1335" y="1955"/>
                </a:lnTo>
                <a:lnTo>
                  <a:pt x="1333" y="1955"/>
                </a:lnTo>
                <a:lnTo>
                  <a:pt x="1332" y="1957"/>
                </a:lnTo>
                <a:lnTo>
                  <a:pt x="1330" y="1955"/>
                </a:lnTo>
                <a:lnTo>
                  <a:pt x="1329" y="1955"/>
                </a:lnTo>
                <a:lnTo>
                  <a:pt x="1326" y="1957"/>
                </a:lnTo>
                <a:lnTo>
                  <a:pt x="1324" y="1957"/>
                </a:lnTo>
                <a:lnTo>
                  <a:pt x="1323" y="1958"/>
                </a:lnTo>
                <a:lnTo>
                  <a:pt x="1321" y="1958"/>
                </a:lnTo>
                <a:lnTo>
                  <a:pt x="1320" y="1960"/>
                </a:lnTo>
                <a:lnTo>
                  <a:pt x="1320" y="1961"/>
                </a:lnTo>
                <a:lnTo>
                  <a:pt x="1318" y="1963"/>
                </a:lnTo>
                <a:lnTo>
                  <a:pt x="1315" y="1964"/>
                </a:lnTo>
                <a:lnTo>
                  <a:pt x="1314" y="1966"/>
                </a:lnTo>
                <a:lnTo>
                  <a:pt x="1312" y="1968"/>
                </a:lnTo>
                <a:lnTo>
                  <a:pt x="1311" y="1971"/>
                </a:lnTo>
                <a:lnTo>
                  <a:pt x="1309" y="1972"/>
                </a:lnTo>
                <a:lnTo>
                  <a:pt x="1308" y="1974"/>
                </a:lnTo>
                <a:lnTo>
                  <a:pt x="1308" y="1975"/>
                </a:lnTo>
                <a:lnTo>
                  <a:pt x="1306" y="1977"/>
                </a:lnTo>
                <a:lnTo>
                  <a:pt x="1305" y="1977"/>
                </a:lnTo>
                <a:lnTo>
                  <a:pt x="1296" y="1995"/>
                </a:lnTo>
                <a:lnTo>
                  <a:pt x="1300" y="1995"/>
                </a:lnTo>
                <a:lnTo>
                  <a:pt x="1300" y="2004"/>
                </a:lnTo>
                <a:lnTo>
                  <a:pt x="1299" y="2011"/>
                </a:lnTo>
                <a:lnTo>
                  <a:pt x="1296" y="2017"/>
                </a:lnTo>
                <a:lnTo>
                  <a:pt x="1294" y="2022"/>
                </a:lnTo>
                <a:lnTo>
                  <a:pt x="1293" y="2027"/>
                </a:lnTo>
                <a:lnTo>
                  <a:pt x="1291" y="2034"/>
                </a:lnTo>
                <a:lnTo>
                  <a:pt x="1291" y="2036"/>
                </a:lnTo>
                <a:lnTo>
                  <a:pt x="1291" y="2040"/>
                </a:lnTo>
                <a:lnTo>
                  <a:pt x="1288" y="2043"/>
                </a:lnTo>
                <a:lnTo>
                  <a:pt x="1285" y="2045"/>
                </a:lnTo>
                <a:lnTo>
                  <a:pt x="1282" y="2051"/>
                </a:lnTo>
                <a:lnTo>
                  <a:pt x="1280" y="2054"/>
                </a:lnTo>
                <a:lnTo>
                  <a:pt x="1276" y="2055"/>
                </a:lnTo>
                <a:lnTo>
                  <a:pt x="1262" y="2064"/>
                </a:lnTo>
                <a:lnTo>
                  <a:pt x="1258" y="2066"/>
                </a:lnTo>
                <a:lnTo>
                  <a:pt x="1250" y="2069"/>
                </a:lnTo>
                <a:lnTo>
                  <a:pt x="1249" y="2069"/>
                </a:lnTo>
                <a:lnTo>
                  <a:pt x="1247" y="2070"/>
                </a:lnTo>
                <a:lnTo>
                  <a:pt x="1243" y="2077"/>
                </a:lnTo>
                <a:lnTo>
                  <a:pt x="1241" y="2080"/>
                </a:lnTo>
                <a:lnTo>
                  <a:pt x="1240" y="2080"/>
                </a:lnTo>
                <a:lnTo>
                  <a:pt x="1238" y="2078"/>
                </a:lnTo>
                <a:lnTo>
                  <a:pt x="1237" y="2074"/>
                </a:lnTo>
                <a:lnTo>
                  <a:pt x="1237" y="2072"/>
                </a:lnTo>
                <a:lnTo>
                  <a:pt x="1235" y="2072"/>
                </a:lnTo>
                <a:lnTo>
                  <a:pt x="1219" y="2081"/>
                </a:lnTo>
                <a:lnTo>
                  <a:pt x="1207" y="2089"/>
                </a:lnTo>
                <a:lnTo>
                  <a:pt x="1198" y="2099"/>
                </a:lnTo>
                <a:lnTo>
                  <a:pt x="1198" y="2101"/>
                </a:lnTo>
                <a:lnTo>
                  <a:pt x="1198" y="2102"/>
                </a:lnTo>
                <a:lnTo>
                  <a:pt x="1198" y="2104"/>
                </a:lnTo>
                <a:lnTo>
                  <a:pt x="1196" y="2104"/>
                </a:lnTo>
                <a:lnTo>
                  <a:pt x="1196" y="2107"/>
                </a:lnTo>
                <a:lnTo>
                  <a:pt x="1194" y="2110"/>
                </a:lnTo>
                <a:lnTo>
                  <a:pt x="1194" y="2111"/>
                </a:lnTo>
                <a:lnTo>
                  <a:pt x="1193" y="2116"/>
                </a:lnTo>
                <a:lnTo>
                  <a:pt x="1191" y="2119"/>
                </a:lnTo>
                <a:lnTo>
                  <a:pt x="1190" y="2122"/>
                </a:lnTo>
                <a:lnTo>
                  <a:pt x="1190" y="2123"/>
                </a:lnTo>
                <a:lnTo>
                  <a:pt x="1190" y="2127"/>
                </a:lnTo>
                <a:lnTo>
                  <a:pt x="1190" y="2130"/>
                </a:lnTo>
                <a:lnTo>
                  <a:pt x="1191" y="2136"/>
                </a:lnTo>
                <a:lnTo>
                  <a:pt x="1193" y="2137"/>
                </a:lnTo>
                <a:lnTo>
                  <a:pt x="1193" y="2139"/>
                </a:lnTo>
                <a:lnTo>
                  <a:pt x="1193" y="2140"/>
                </a:lnTo>
                <a:lnTo>
                  <a:pt x="1194" y="2143"/>
                </a:lnTo>
                <a:lnTo>
                  <a:pt x="1194" y="2145"/>
                </a:lnTo>
                <a:lnTo>
                  <a:pt x="1193" y="2146"/>
                </a:lnTo>
                <a:lnTo>
                  <a:pt x="1193" y="2148"/>
                </a:lnTo>
                <a:lnTo>
                  <a:pt x="1191" y="2151"/>
                </a:lnTo>
                <a:lnTo>
                  <a:pt x="1190" y="2152"/>
                </a:lnTo>
                <a:lnTo>
                  <a:pt x="1190" y="2154"/>
                </a:lnTo>
                <a:lnTo>
                  <a:pt x="1190" y="2155"/>
                </a:lnTo>
                <a:lnTo>
                  <a:pt x="1191" y="2158"/>
                </a:lnTo>
                <a:lnTo>
                  <a:pt x="1191" y="2160"/>
                </a:lnTo>
                <a:lnTo>
                  <a:pt x="1193" y="2161"/>
                </a:lnTo>
                <a:lnTo>
                  <a:pt x="1194" y="2163"/>
                </a:lnTo>
                <a:lnTo>
                  <a:pt x="1194" y="2166"/>
                </a:lnTo>
                <a:lnTo>
                  <a:pt x="1196" y="2169"/>
                </a:lnTo>
                <a:lnTo>
                  <a:pt x="1198" y="2172"/>
                </a:lnTo>
                <a:lnTo>
                  <a:pt x="1199" y="2173"/>
                </a:lnTo>
                <a:lnTo>
                  <a:pt x="1199" y="2175"/>
                </a:lnTo>
                <a:lnTo>
                  <a:pt x="1199" y="2176"/>
                </a:lnTo>
                <a:lnTo>
                  <a:pt x="1196" y="2189"/>
                </a:lnTo>
                <a:lnTo>
                  <a:pt x="1196" y="2190"/>
                </a:lnTo>
                <a:lnTo>
                  <a:pt x="1193" y="2195"/>
                </a:lnTo>
                <a:lnTo>
                  <a:pt x="1193" y="2196"/>
                </a:lnTo>
                <a:lnTo>
                  <a:pt x="1190" y="2201"/>
                </a:lnTo>
                <a:lnTo>
                  <a:pt x="1188" y="2204"/>
                </a:lnTo>
                <a:lnTo>
                  <a:pt x="1188" y="2207"/>
                </a:lnTo>
                <a:lnTo>
                  <a:pt x="1190" y="2210"/>
                </a:lnTo>
                <a:lnTo>
                  <a:pt x="1190" y="2211"/>
                </a:lnTo>
                <a:lnTo>
                  <a:pt x="1190" y="2213"/>
                </a:lnTo>
                <a:lnTo>
                  <a:pt x="1190" y="2214"/>
                </a:lnTo>
                <a:lnTo>
                  <a:pt x="1190" y="2216"/>
                </a:lnTo>
                <a:lnTo>
                  <a:pt x="1188" y="2217"/>
                </a:lnTo>
                <a:lnTo>
                  <a:pt x="1187" y="2219"/>
                </a:lnTo>
                <a:lnTo>
                  <a:pt x="1179" y="2219"/>
                </a:lnTo>
                <a:lnTo>
                  <a:pt x="1176" y="2219"/>
                </a:lnTo>
                <a:lnTo>
                  <a:pt x="1173" y="2219"/>
                </a:lnTo>
                <a:lnTo>
                  <a:pt x="1170" y="2219"/>
                </a:lnTo>
                <a:lnTo>
                  <a:pt x="1169" y="2219"/>
                </a:lnTo>
                <a:lnTo>
                  <a:pt x="1169" y="2217"/>
                </a:lnTo>
                <a:lnTo>
                  <a:pt x="1169" y="2216"/>
                </a:lnTo>
                <a:lnTo>
                  <a:pt x="1169" y="2214"/>
                </a:lnTo>
                <a:lnTo>
                  <a:pt x="1167" y="2214"/>
                </a:lnTo>
                <a:lnTo>
                  <a:pt x="1166" y="2214"/>
                </a:lnTo>
                <a:lnTo>
                  <a:pt x="1166" y="2216"/>
                </a:lnTo>
                <a:lnTo>
                  <a:pt x="1164" y="2216"/>
                </a:lnTo>
                <a:lnTo>
                  <a:pt x="1160" y="2217"/>
                </a:lnTo>
                <a:lnTo>
                  <a:pt x="1158" y="2217"/>
                </a:lnTo>
                <a:lnTo>
                  <a:pt x="1158" y="2216"/>
                </a:lnTo>
                <a:lnTo>
                  <a:pt x="1158" y="2214"/>
                </a:lnTo>
                <a:lnTo>
                  <a:pt x="1158" y="2213"/>
                </a:lnTo>
                <a:lnTo>
                  <a:pt x="1157" y="2211"/>
                </a:lnTo>
                <a:lnTo>
                  <a:pt x="1157" y="2210"/>
                </a:lnTo>
                <a:lnTo>
                  <a:pt x="1155" y="2208"/>
                </a:lnTo>
                <a:lnTo>
                  <a:pt x="1154" y="2207"/>
                </a:lnTo>
                <a:lnTo>
                  <a:pt x="1152" y="2207"/>
                </a:lnTo>
                <a:lnTo>
                  <a:pt x="1151" y="2208"/>
                </a:lnTo>
                <a:lnTo>
                  <a:pt x="1148" y="2208"/>
                </a:lnTo>
                <a:lnTo>
                  <a:pt x="1146" y="2208"/>
                </a:lnTo>
                <a:lnTo>
                  <a:pt x="1145" y="2210"/>
                </a:lnTo>
                <a:lnTo>
                  <a:pt x="1143" y="2211"/>
                </a:lnTo>
                <a:lnTo>
                  <a:pt x="1145" y="2217"/>
                </a:lnTo>
                <a:lnTo>
                  <a:pt x="1145" y="2219"/>
                </a:lnTo>
                <a:lnTo>
                  <a:pt x="1143" y="2219"/>
                </a:lnTo>
                <a:lnTo>
                  <a:pt x="1142" y="2220"/>
                </a:lnTo>
                <a:lnTo>
                  <a:pt x="1140" y="2220"/>
                </a:lnTo>
                <a:lnTo>
                  <a:pt x="1136" y="2222"/>
                </a:lnTo>
                <a:lnTo>
                  <a:pt x="1133" y="2222"/>
                </a:lnTo>
                <a:lnTo>
                  <a:pt x="1131" y="2223"/>
                </a:lnTo>
                <a:lnTo>
                  <a:pt x="1130" y="2225"/>
                </a:lnTo>
                <a:lnTo>
                  <a:pt x="1128" y="2228"/>
                </a:lnTo>
                <a:lnTo>
                  <a:pt x="1127" y="2228"/>
                </a:lnTo>
                <a:lnTo>
                  <a:pt x="1125" y="2228"/>
                </a:lnTo>
                <a:lnTo>
                  <a:pt x="1124" y="2229"/>
                </a:lnTo>
                <a:lnTo>
                  <a:pt x="1122" y="2229"/>
                </a:lnTo>
                <a:lnTo>
                  <a:pt x="1119" y="2229"/>
                </a:lnTo>
                <a:lnTo>
                  <a:pt x="1116" y="2229"/>
                </a:lnTo>
                <a:lnTo>
                  <a:pt x="1113" y="2229"/>
                </a:lnTo>
                <a:lnTo>
                  <a:pt x="1110" y="2231"/>
                </a:lnTo>
                <a:lnTo>
                  <a:pt x="1107" y="2233"/>
                </a:lnTo>
                <a:lnTo>
                  <a:pt x="1106" y="2233"/>
                </a:lnTo>
                <a:lnTo>
                  <a:pt x="1104" y="2233"/>
                </a:lnTo>
                <a:lnTo>
                  <a:pt x="1099" y="2231"/>
                </a:lnTo>
                <a:lnTo>
                  <a:pt x="1098" y="2229"/>
                </a:lnTo>
                <a:lnTo>
                  <a:pt x="1098" y="2228"/>
                </a:lnTo>
                <a:lnTo>
                  <a:pt x="1098" y="2226"/>
                </a:lnTo>
                <a:lnTo>
                  <a:pt x="1098" y="2225"/>
                </a:lnTo>
                <a:lnTo>
                  <a:pt x="1098" y="2223"/>
                </a:lnTo>
                <a:lnTo>
                  <a:pt x="1096" y="2223"/>
                </a:lnTo>
                <a:lnTo>
                  <a:pt x="1093" y="2226"/>
                </a:lnTo>
                <a:lnTo>
                  <a:pt x="1092" y="2228"/>
                </a:lnTo>
                <a:lnTo>
                  <a:pt x="1090" y="2229"/>
                </a:lnTo>
                <a:lnTo>
                  <a:pt x="1089" y="2229"/>
                </a:lnTo>
                <a:lnTo>
                  <a:pt x="1087" y="2229"/>
                </a:lnTo>
                <a:lnTo>
                  <a:pt x="1083" y="2228"/>
                </a:lnTo>
                <a:lnTo>
                  <a:pt x="1083" y="2226"/>
                </a:lnTo>
                <a:lnTo>
                  <a:pt x="1081" y="2226"/>
                </a:lnTo>
                <a:lnTo>
                  <a:pt x="1078" y="2226"/>
                </a:lnTo>
                <a:lnTo>
                  <a:pt x="1075" y="2228"/>
                </a:lnTo>
                <a:lnTo>
                  <a:pt x="1074" y="2229"/>
                </a:lnTo>
                <a:lnTo>
                  <a:pt x="1072" y="2231"/>
                </a:lnTo>
                <a:lnTo>
                  <a:pt x="1069" y="2234"/>
                </a:lnTo>
                <a:lnTo>
                  <a:pt x="1066" y="2236"/>
                </a:lnTo>
                <a:lnTo>
                  <a:pt x="1065" y="2236"/>
                </a:lnTo>
                <a:lnTo>
                  <a:pt x="1062" y="2236"/>
                </a:lnTo>
                <a:lnTo>
                  <a:pt x="1059" y="2234"/>
                </a:lnTo>
                <a:lnTo>
                  <a:pt x="1059" y="2233"/>
                </a:lnTo>
                <a:lnTo>
                  <a:pt x="1056" y="2233"/>
                </a:lnTo>
                <a:lnTo>
                  <a:pt x="1053" y="2231"/>
                </a:lnTo>
                <a:lnTo>
                  <a:pt x="1051" y="2231"/>
                </a:lnTo>
                <a:lnTo>
                  <a:pt x="1048" y="2231"/>
                </a:lnTo>
                <a:lnTo>
                  <a:pt x="1047" y="2231"/>
                </a:lnTo>
                <a:lnTo>
                  <a:pt x="1045" y="2229"/>
                </a:lnTo>
                <a:lnTo>
                  <a:pt x="1044" y="2229"/>
                </a:lnTo>
                <a:lnTo>
                  <a:pt x="1042" y="2229"/>
                </a:lnTo>
                <a:lnTo>
                  <a:pt x="1041" y="2231"/>
                </a:lnTo>
                <a:lnTo>
                  <a:pt x="1039" y="2233"/>
                </a:lnTo>
                <a:lnTo>
                  <a:pt x="1030" y="2243"/>
                </a:lnTo>
                <a:lnTo>
                  <a:pt x="1029" y="2245"/>
                </a:lnTo>
                <a:lnTo>
                  <a:pt x="1027" y="2246"/>
                </a:lnTo>
                <a:lnTo>
                  <a:pt x="1026" y="2248"/>
                </a:lnTo>
                <a:lnTo>
                  <a:pt x="1024" y="2248"/>
                </a:lnTo>
                <a:lnTo>
                  <a:pt x="1023" y="2246"/>
                </a:lnTo>
                <a:lnTo>
                  <a:pt x="1018" y="2248"/>
                </a:lnTo>
                <a:lnTo>
                  <a:pt x="1017" y="2248"/>
                </a:lnTo>
                <a:lnTo>
                  <a:pt x="1014" y="2249"/>
                </a:lnTo>
                <a:lnTo>
                  <a:pt x="1010" y="2251"/>
                </a:lnTo>
                <a:lnTo>
                  <a:pt x="1007" y="2252"/>
                </a:lnTo>
                <a:lnTo>
                  <a:pt x="1006" y="2252"/>
                </a:lnTo>
                <a:lnTo>
                  <a:pt x="1003" y="2252"/>
                </a:lnTo>
                <a:lnTo>
                  <a:pt x="998" y="2255"/>
                </a:lnTo>
                <a:lnTo>
                  <a:pt x="997" y="2255"/>
                </a:lnTo>
                <a:lnTo>
                  <a:pt x="995" y="2257"/>
                </a:lnTo>
                <a:lnTo>
                  <a:pt x="994" y="2257"/>
                </a:lnTo>
                <a:lnTo>
                  <a:pt x="992" y="2257"/>
                </a:lnTo>
                <a:lnTo>
                  <a:pt x="991" y="2255"/>
                </a:lnTo>
                <a:lnTo>
                  <a:pt x="991" y="2254"/>
                </a:lnTo>
                <a:lnTo>
                  <a:pt x="991" y="2252"/>
                </a:lnTo>
                <a:lnTo>
                  <a:pt x="989" y="2252"/>
                </a:lnTo>
                <a:lnTo>
                  <a:pt x="988" y="2252"/>
                </a:lnTo>
                <a:lnTo>
                  <a:pt x="986" y="2255"/>
                </a:lnTo>
                <a:lnTo>
                  <a:pt x="983" y="2257"/>
                </a:lnTo>
                <a:lnTo>
                  <a:pt x="980" y="2261"/>
                </a:lnTo>
                <a:lnTo>
                  <a:pt x="979" y="2264"/>
                </a:lnTo>
                <a:lnTo>
                  <a:pt x="976" y="2267"/>
                </a:lnTo>
                <a:lnTo>
                  <a:pt x="973" y="2269"/>
                </a:lnTo>
                <a:lnTo>
                  <a:pt x="968" y="2270"/>
                </a:lnTo>
                <a:lnTo>
                  <a:pt x="967" y="2272"/>
                </a:lnTo>
                <a:lnTo>
                  <a:pt x="965" y="2272"/>
                </a:lnTo>
                <a:lnTo>
                  <a:pt x="962" y="2273"/>
                </a:lnTo>
                <a:lnTo>
                  <a:pt x="958" y="2278"/>
                </a:lnTo>
                <a:lnTo>
                  <a:pt x="956" y="2279"/>
                </a:lnTo>
                <a:lnTo>
                  <a:pt x="953" y="2279"/>
                </a:lnTo>
                <a:lnTo>
                  <a:pt x="952" y="2279"/>
                </a:lnTo>
                <a:lnTo>
                  <a:pt x="952" y="2281"/>
                </a:lnTo>
                <a:lnTo>
                  <a:pt x="944" y="2286"/>
                </a:lnTo>
                <a:lnTo>
                  <a:pt x="943" y="2287"/>
                </a:lnTo>
                <a:lnTo>
                  <a:pt x="943" y="2289"/>
                </a:lnTo>
                <a:lnTo>
                  <a:pt x="943" y="2290"/>
                </a:lnTo>
                <a:lnTo>
                  <a:pt x="943" y="2298"/>
                </a:lnTo>
                <a:lnTo>
                  <a:pt x="943" y="2299"/>
                </a:lnTo>
                <a:lnTo>
                  <a:pt x="943" y="2304"/>
                </a:lnTo>
                <a:lnTo>
                  <a:pt x="943" y="2305"/>
                </a:lnTo>
                <a:lnTo>
                  <a:pt x="944" y="2310"/>
                </a:lnTo>
                <a:lnTo>
                  <a:pt x="944" y="2311"/>
                </a:lnTo>
                <a:lnTo>
                  <a:pt x="946" y="2313"/>
                </a:lnTo>
                <a:lnTo>
                  <a:pt x="946" y="2316"/>
                </a:lnTo>
                <a:lnTo>
                  <a:pt x="946" y="2317"/>
                </a:lnTo>
                <a:lnTo>
                  <a:pt x="946" y="2320"/>
                </a:lnTo>
                <a:lnTo>
                  <a:pt x="946" y="2322"/>
                </a:lnTo>
                <a:lnTo>
                  <a:pt x="946" y="2325"/>
                </a:lnTo>
                <a:lnTo>
                  <a:pt x="947" y="2326"/>
                </a:lnTo>
                <a:lnTo>
                  <a:pt x="947" y="2328"/>
                </a:lnTo>
                <a:lnTo>
                  <a:pt x="947" y="2331"/>
                </a:lnTo>
                <a:lnTo>
                  <a:pt x="949" y="2334"/>
                </a:lnTo>
                <a:lnTo>
                  <a:pt x="950" y="2335"/>
                </a:lnTo>
                <a:lnTo>
                  <a:pt x="953" y="2339"/>
                </a:lnTo>
                <a:lnTo>
                  <a:pt x="955" y="2340"/>
                </a:lnTo>
                <a:lnTo>
                  <a:pt x="958" y="2343"/>
                </a:lnTo>
                <a:lnTo>
                  <a:pt x="959" y="2345"/>
                </a:lnTo>
                <a:lnTo>
                  <a:pt x="959" y="2346"/>
                </a:lnTo>
                <a:lnTo>
                  <a:pt x="959" y="2351"/>
                </a:lnTo>
                <a:lnTo>
                  <a:pt x="959" y="2354"/>
                </a:lnTo>
                <a:lnTo>
                  <a:pt x="959" y="2355"/>
                </a:lnTo>
                <a:lnTo>
                  <a:pt x="959" y="2357"/>
                </a:lnTo>
                <a:lnTo>
                  <a:pt x="958" y="2358"/>
                </a:lnTo>
                <a:lnTo>
                  <a:pt x="959" y="2361"/>
                </a:lnTo>
                <a:lnTo>
                  <a:pt x="961" y="2361"/>
                </a:lnTo>
                <a:lnTo>
                  <a:pt x="968" y="2358"/>
                </a:lnTo>
                <a:lnTo>
                  <a:pt x="970" y="2358"/>
                </a:lnTo>
                <a:lnTo>
                  <a:pt x="971" y="2361"/>
                </a:lnTo>
                <a:lnTo>
                  <a:pt x="971" y="2363"/>
                </a:lnTo>
                <a:lnTo>
                  <a:pt x="971" y="2364"/>
                </a:lnTo>
                <a:lnTo>
                  <a:pt x="971" y="2367"/>
                </a:lnTo>
                <a:lnTo>
                  <a:pt x="970" y="2369"/>
                </a:lnTo>
                <a:lnTo>
                  <a:pt x="970" y="2372"/>
                </a:lnTo>
                <a:lnTo>
                  <a:pt x="970" y="2373"/>
                </a:lnTo>
                <a:lnTo>
                  <a:pt x="970" y="2375"/>
                </a:lnTo>
                <a:lnTo>
                  <a:pt x="970" y="2378"/>
                </a:lnTo>
                <a:lnTo>
                  <a:pt x="970" y="2379"/>
                </a:lnTo>
                <a:lnTo>
                  <a:pt x="971" y="2379"/>
                </a:lnTo>
                <a:lnTo>
                  <a:pt x="971" y="2381"/>
                </a:lnTo>
                <a:lnTo>
                  <a:pt x="974" y="2382"/>
                </a:lnTo>
                <a:lnTo>
                  <a:pt x="976" y="2382"/>
                </a:lnTo>
                <a:lnTo>
                  <a:pt x="976" y="2384"/>
                </a:lnTo>
                <a:lnTo>
                  <a:pt x="976" y="2387"/>
                </a:lnTo>
                <a:lnTo>
                  <a:pt x="976" y="2388"/>
                </a:lnTo>
                <a:lnTo>
                  <a:pt x="977" y="2390"/>
                </a:lnTo>
                <a:lnTo>
                  <a:pt x="980" y="2392"/>
                </a:lnTo>
                <a:lnTo>
                  <a:pt x="982" y="2393"/>
                </a:lnTo>
                <a:lnTo>
                  <a:pt x="983" y="2396"/>
                </a:lnTo>
                <a:lnTo>
                  <a:pt x="986" y="2399"/>
                </a:lnTo>
                <a:lnTo>
                  <a:pt x="988" y="2399"/>
                </a:lnTo>
                <a:lnTo>
                  <a:pt x="988" y="2401"/>
                </a:lnTo>
                <a:lnTo>
                  <a:pt x="986" y="2413"/>
                </a:lnTo>
                <a:lnTo>
                  <a:pt x="986" y="2423"/>
                </a:lnTo>
                <a:lnTo>
                  <a:pt x="950" y="3668"/>
                </a:lnTo>
                <a:lnTo>
                  <a:pt x="0" y="3641"/>
                </a:lnTo>
                <a:lnTo>
                  <a:pt x="44" y="2104"/>
                </a:lnTo>
                <a:lnTo>
                  <a:pt x="42" y="2099"/>
                </a:lnTo>
                <a:lnTo>
                  <a:pt x="41" y="2095"/>
                </a:lnTo>
                <a:lnTo>
                  <a:pt x="39" y="2092"/>
                </a:lnTo>
                <a:lnTo>
                  <a:pt x="36" y="2089"/>
                </a:lnTo>
                <a:lnTo>
                  <a:pt x="35" y="2086"/>
                </a:lnTo>
                <a:lnTo>
                  <a:pt x="35" y="2083"/>
                </a:lnTo>
                <a:lnTo>
                  <a:pt x="33" y="2081"/>
                </a:lnTo>
                <a:lnTo>
                  <a:pt x="30" y="2074"/>
                </a:lnTo>
                <a:lnTo>
                  <a:pt x="24" y="2061"/>
                </a:lnTo>
                <a:lnTo>
                  <a:pt x="21" y="2057"/>
                </a:lnTo>
                <a:lnTo>
                  <a:pt x="20" y="2055"/>
                </a:lnTo>
                <a:lnTo>
                  <a:pt x="20" y="2054"/>
                </a:lnTo>
                <a:lnTo>
                  <a:pt x="18" y="2052"/>
                </a:lnTo>
                <a:lnTo>
                  <a:pt x="18" y="2049"/>
                </a:lnTo>
                <a:lnTo>
                  <a:pt x="18" y="2048"/>
                </a:lnTo>
                <a:lnTo>
                  <a:pt x="17" y="2046"/>
                </a:lnTo>
                <a:lnTo>
                  <a:pt x="11" y="2040"/>
                </a:lnTo>
                <a:lnTo>
                  <a:pt x="11" y="2037"/>
                </a:lnTo>
                <a:lnTo>
                  <a:pt x="9" y="2034"/>
                </a:lnTo>
                <a:lnTo>
                  <a:pt x="5" y="2022"/>
                </a:lnTo>
                <a:lnTo>
                  <a:pt x="3" y="2021"/>
                </a:lnTo>
                <a:close/>
                <a:moveTo>
                  <a:pt x="234" y="982"/>
                </a:moveTo>
                <a:lnTo>
                  <a:pt x="232" y="980"/>
                </a:lnTo>
                <a:lnTo>
                  <a:pt x="228" y="980"/>
                </a:lnTo>
                <a:lnTo>
                  <a:pt x="226" y="980"/>
                </a:lnTo>
                <a:lnTo>
                  <a:pt x="225" y="980"/>
                </a:lnTo>
                <a:lnTo>
                  <a:pt x="220" y="980"/>
                </a:lnTo>
                <a:lnTo>
                  <a:pt x="217" y="979"/>
                </a:lnTo>
                <a:lnTo>
                  <a:pt x="216" y="979"/>
                </a:lnTo>
                <a:lnTo>
                  <a:pt x="211" y="979"/>
                </a:lnTo>
                <a:lnTo>
                  <a:pt x="211" y="977"/>
                </a:lnTo>
                <a:lnTo>
                  <a:pt x="210" y="977"/>
                </a:lnTo>
                <a:lnTo>
                  <a:pt x="208" y="979"/>
                </a:lnTo>
                <a:lnTo>
                  <a:pt x="207" y="979"/>
                </a:lnTo>
                <a:lnTo>
                  <a:pt x="204" y="980"/>
                </a:lnTo>
                <a:lnTo>
                  <a:pt x="201" y="983"/>
                </a:lnTo>
                <a:lnTo>
                  <a:pt x="199" y="983"/>
                </a:lnTo>
                <a:lnTo>
                  <a:pt x="196" y="986"/>
                </a:lnTo>
                <a:lnTo>
                  <a:pt x="196" y="988"/>
                </a:lnTo>
                <a:lnTo>
                  <a:pt x="196" y="989"/>
                </a:lnTo>
                <a:lnTo>
                  <a:pt x="195" y="989"/>
                </a:lnTo>
                <a:lnTo>
                  <a:pt x="193" y="992"/>
                </a:lnTo>
                <a:lnTo>
                  <a:pt x="190" y="994"/>
                </a:lnTo>
                <a:lnTo>
                  <a:pt x="190" y="997"/>
                </a:lnTo>
                <a:lnTo>
                  <a:pt x="189" y="998"/>
                </a:lnTo>
                <a:lnTo>
                  <a:pt x="189" y="1003"/>
                </a:lnTo>
                <a:lnTo>
                  <a:pt x="187" y="1003"/>
                </a:lnTo>
                <a:lnTo>
                  <a:pt x="187" y="1006"/>
                </a:lnTo>
                <a:lnTo>
                  <a:pt x="186" y="1007"/>
                </a:lnTo>
                <a:lnTo>
                  <a:pt x="184" y="1010"/>
                </a:lnTo>
                <a:lnTo>
                  <a:pt x="183" y="1012"/>
                </a:lnTo>
                <a:lnTo>
                  <a:pt x="181" y="1012"/>
                </a:lnTo>
                <a:lnTo>
                  <a:pt x="179" y="1013"/>
                </a:lnTo>
                <a:lnTo>
                  <a:pt x="179" y="1015"/>
                </a:lnTo>
                <a:lnTo>
                  <a:pt x="179" y="1017"/>
                </a:lnTo>
                <a:lnTo>
                  <a:pt x="176" y="1017"/>
                </a:lnTo>
                <a:lnTo>
                  <a:pt x="175" y="1021"/>
                </a:lnTo>
                <a:lnTo>
                  <a:pt x="172" y="1021"/>
                </a:lnTo>
                <a:lnTo>
                  <a:pt x="170" y="1024"/>
                </a:lnTo>
                <a:lnTo>
                  <a:pt x="170" y="1026"/>
                </a:lnTo>
                <a:lnTo>
                  <a:pt x="167" y="1027"/>
                </a:lnTo>
                <a:lnTo>
                  <a:pt x="166" y="1027"/>
                </a:lnTo>
                <a:lnTo>
                  <a:pt x="164" y="1029"/>
                </a:lnTo>
                <a:lnTo>
                  <a:pt x="163" y="1032"/>
                </a:lnTo>
                <a:lnTo>
                  <a:pt x="161" y="1035"/>
                </a:lnTo>
                <a:lnTo>
                  <a:pt x="160" y="1038"/>
                </a:lnTo>
                <a:lnTo>
                  <a:pt x="155" y="1042"/>
                </a:lnTo>
                <a:lnTo>
                  <a:pt x="151" y="1051"/>
                </a:lnTo>
                <a:lnTo>
                  <a:pt x="124" y="1115"/>
                </a:lnTo>
                <a:lnTo>
                  <a:pt x="122" y="1115"/>
                </a:lnTo>
                <a:lnTo>
                  <a:pt x="122" y="1116"/>
                </a:lnTo>
                <a:lnTo>
                  <a:pt x="119" y="1118"/>
                </a:lnTo>
                <a:lnTo>
                  <a:pt x="116" y="1119"/>
                </a:lnTo>
                <a:lnTo>
                  <a:pt x="113" y="1124"/>
                </a:lnTo>
                <a:lnTo>
                  <a:pt x="112" y="1126"/>
                </a:lnTo>
                <a:lnTo>
                  <a:pt x="110" y="1127"/>
                </a:lnTo>
                <a:lnTo>
                  <a:pt x="109" y="1127"/>
                </a:lnTo>
                <a:lnTo>
                  <a:pt x="107" y="1132"/>
                </a:lnTo>
                <a:lnTo>
                  <a:pt x="107" y="1133"/>
                </a:lnTo>
                <a:lnTo>
                  <a:pt x="104" y="1135"/>
                </a:lnTo>
                <a:lnTo>
                  <a:pt x="101" y="1139"/>
                </a:lnTo>
                <a:lnTo>
                  <a:pt x="103" y="1142"/>
                </a:lnTo>
                <a:lnTo>
                  <a:pt x="103" y="1144"/>
                </a:lnTo>
                <a:lnTo>
                  <a:pt x="101" y="1145"/>
                </a:lnTo>
                <a:lnTo>
                  <a:pt x="101" y="1147"/>
                </a:lnTo>
                <a:lnTo>
                  <a:pt x="100" y="1150"/>
                </a:lnTo>
                <a:lnTo>
                  <a:pt x="98" y="1153"/>
                </a:lnTo>
                <a:lnTo>
                  <a:pt x="97" y="1157"/>
                </a:lnTo>
                <a:lnTo>
                  <a:pt x="97" y="1159"/>
                </a:lnTo>
                <a:lnTo>
                  <a:pt x="83" y="1210"/>
                </a:lnTo>
                <a:lnTo>
                  <a:pt x="47" y="1248"/>
                </a:lnTo>
                <a:lnTo>
                  <a:pt x="6" y="1247"/>
                </a:lnTo>
                <a:lnTo>
                  <a:pt x="6" y="1245"/>
                </a:lnTo>
                <a:lnTo>
                  <a:pt x="6" y="1244"/>
                </a:lnTo>
                <a:lnTo>
                  <a:pt x="9" y="1238"/>
                </a:lnTo>
                <a:lnTo>
                  <a:pt x="11" y="1238"/>
                </a:lnTo>
                <a:lnTo>
                  <a:pt x="12" y="1233"/>
                </a:lnTo>
                <a:lnTo>
                  <a:pt x="12" y="1232"/>
                </a:lnTo>
                <a:lnTo>
                  <a:pt x="12" y="1230"/>
                </a:lnTo>
                <a:lnTo>
                  <a:pt x="14" y="1227"/>
                </a:lnTo>
                <a:lnTo>
                  <a:pt x="17" y="1221"/>
                </a:lnTo>
                <a:lnTo>
                  <a:pt x="17" y="1219"/>
                </a:lnTo>
                <a:lnTo>
                  <a:pt x="15" y="1213"/>
                </a:lnTo>
                <a:lnTo>
                  <a:pt x="21" y="1213"/>
                </a:lnTo>
                <a:lnTo>
                  <a:pt x="23" y="1212"/>
                </a:lnTo>
                <a:lnTo>
                  <a:pt x="23" y="1210"/>
                </a:lnTo>
                <a:lnTo>
                  <a:pt x="20" y="1204"/>
                </a:lnTo>
                <a:lnTo>
                  <a:pt x="21" y="1198"/>
                </a:lnTo>
                <a:lnTo>
                  <a:pt x="29" y="1192"/>
                </a:lnTo>
                <a:lnTo>
                  <a:pt x="30" y="1191"/>
                </a:lnTo>
                <a:lnTo>
                  <a:pt x="30" y="1189"/>
                </a:lnTo>
                <a:lnTo>
                  <a:pt x="27" y="1185"/>
                </a:lnTo>
                <a:lnTo>
                  <a:pt x="21" y="1182"/>
                </a:lnTo>
                <a:lnTo>
                  <a:pt x="20" y="1179"/>
                </a:lnTo>
                <a:lnTo>
                  <a:pt x="21" y="1174"/>
                </a:lnTo>
                <a:lnTo>
                  <a:pt x="21" y="1172"/>
                </a:lnTo>
                <a:lnTo>
                  <a:pt x="20" y="1171"/>
                </a:lnTo>
                <a:lnTo>
                  <a:pt x="18" y="1168"/>
                </a:lnTo>
                <a:lnTo>
                  <a:pt x="17" y="1166"/>
                </a:lnTo>
                <a:lnTo>
                  <a:pt x="17" y="1163"/>
                </a:lnTo>
                <a:lnTo>
                  <a:pt x="17" y="1156"/>
                </a:lnTo>
                <a:lnTo>
                  <a:pt x="18" y="1150"/>
                </a:lnTo>
                <a:lnTo>
                  <a:pt x="23" y="1150"/>
                </a:lnTo>
                <a:lnTo>
                  <a:pt x="23" y="1148"/>
                </a:lnTo>
                <a:lnTo>
                  <a:pt x="24" y="1138"/>
                </a:lnTo>
                <a:lnTo>
                  <a:pt x="24" y="1133"/>
                </a:lnTo>
                <a:lnTo>
                  <a:pt x="24" y="1129"/>
                </a:lnTo>
                <a:lnTo>
                  <a:pt x="26" y="1127"/>
                </a:lnTo>
                <a:lnTo>
                  <a:pt x="27" y="1126"/>
                </a:lnTo>
                <a:lnTo>
                  <a:pt x="26" y="1123"/>
                </a:lnTo>
                <a:lnTo>
                  <a:pt x="24" y="1119"/>
                </a:lnTo>
                <a:lnTo>
                  <a:pt x="20" y="1116"/>
                </a:lnTo>
                <a:lnTo>
                  <a:pt x="20" y="1109"/>
                </a:lnTo>
                <a:lnTo>
                  <a:pt x="20" y="1107"/>
                </a:lnTo>
                <a:lnTo>
                  <a:pt x="24" y="1104"/>
                </a:lnTo>
                <a:lnTo>
                  <a:pt x="26" y="1103"/>
                </a:lnTo>
                <a:lnTo>
                  <a:pt x="26" y="1100"/>
                </a:lnTo>
                <a:lnTo>
                  <a:pt x="26" y="1095"/>
                </a:lnTo>
                <a:lnTo>
                  <a:pt x="27" y="1092"/>
                </a:lnTo>
                <a:lnTo>
                  <a:pt x="26" y="1088"/>
                </a:lnTo>
                <a:lnTo>
                  <a:pt x="26" y="1086"/>
                </a:lnTo>
                <a:lnTo>
                  <a:pt x="26" y="1083"/>
                </a:lnTo>
                <a:lnTo>
                  <a:pt x="27" y="1077"/>
                </a:lnTo>
                <a:lnTo>
                  <a:pt x="29" y="1074"/>
                </a:lnTo>
                <a:lnTo>
                  <a:pt x="29" y="1073"/>
                </a:lnTo>
                <a:lnTo>
                  <a:pt x="29" y="1070"/>
                </a:lnTo>
                <a:lnTo>
                  <a:pt x="32" y="1066"/>
                </a:lnTo>
                <a:lnTo>
                  <a:pt x="33" y="1062"/>
                </a:lnTo>
                <a:lnTo>
                  <a:pt x="33" y="1060"/>
                </a:lnTo>
                <a:lnTo>
                  <a:pt x="33" y="1057"/>
                </a:lnTo>
                <a:lnTo>
                  <a:pt x="35" y="1056"/>
                </a:lnTo>
                <a:lnTo>
                  <a:pt x="35" y="1054"/>
                </a:lnTo>
                <a:lnTo>
                  <a:pt x="35" y="1051"/>
                </a:lnTo>
                <a:lnTo>
                  <a:pt x="35" y="1048"/>
                </a:lnTo>
                <a:lnTo>
                  <a:pt x="32" y="1045"/>
                </a:lnTo>
                <a:lnTo>
                  <a:pt x="30" y="1041"/>
                </a:lnTo>
                <a:lnTo>
                  <a:pt x="30" y="1039"/>
                </a:lnTo>
                <a:lnTo>
                  <a:pt x="32" y="1035"/>
                </a:lnTo>
                <a:lnTo>
                  <a:pt x="32" y="1032"/>
                </a:lnTo>
                <a:lnTo>
                  <a:pt x="32" y="1030"/>
                </a:lnTo>
                <a:lnTo>
                  <a:pt x="30" y="1027"/>
                </a:lnTo>
                <a:lnTo>
                  <a:pt x="30" y="1026"/>
                </a:lnTo>
                <a:lnTo>
                  <a:pt x="30" y="1024"/>
                </a:lnTo>
                <a:lnTo>
                  <a:pt x="35" y="1021"/>
                </a:lnTo>
                <a:lnTo>
                  <a:pt x="41" y="1003"/>
                </a:lnTo>
                <a:lnTo>
                  <a:pt x="44" y="1000"/>
                </a:lnTo>
                <a:lnTo>
                  <a:pt x="45" y="1000"/>
                </a:lnTo>
                <a:lnTo>
                  <a:pt x="47" y="992"/>
                </a:lnTo>
                <a:lnTo>
                  <a:pt x="45" y="991"/>
                </a:lnTo>
                <a:lnTo>
                  <a:pt x="44" y="985"/>
                </a:lnTo>
                <a:lnTo>
                  <a:pt x="44" y="982"/>
                </a:lnTo>
                <a:lnTo>
                  <a:pt x="44" y="979"/>
                </a:lnTo>
                <a:lnTo>
                  <a:pt x="45" y="976"/>
                </a:lnTo>
                <a:lnTo>
                  <a:pt x="47" y="974"/>
                </a:lnTo>
                <a:lnTo>
                  <a:pt x="47" y="970"/>
                </a:lnTo>
                <a:lnTo>
                  <a:pt x="45" y="964"/>
                </a:lnTo>
                <a:lnTo>
                  <a:pt x="47" y="962"/>
                </a:lnTo>
                <a:lnTo>
                  <a:pt x="50" y="959"/>
                </a:lnTo>
                <a:lnTo>
                  <a:pt x="50" y="957"/>
                </a:lnTo>
                <a:lnTo>
                  <a:pt x="50" y="956"/>
                </a:lnTo>
                <a:lnTo>
                  <a:pt x="53" y="951"/>
                </a:lnTo>
                <a:lnTo>
                  <a:pt x="56" y="944"/>
                </a:lnTo>
                <a:lnTo>
                  <a:pt x="59" y="939"/>
                </a:lnTo>
                <a:lnTo>
                  <a:pt x="59" y="936"/>
                </a:lnTo>
                <a:lnTo>
                  <a:pt x="60" y="935"/>
                </a:lnTo>
                <a:lnTo>
                  <a:pt x="65" y="933"/>
                </a:lnTo>
                <a:lnTo>
                  <a:pt x="71" y="926"/>
                </a:lnTo>
                <a:lnTo>
                  <a:pt x="71" y="923"/>
                </a:lnTo>
                <a:lnTo>
                  <a:pt x="74" y="920"/>
                </a:lnTo>
                <a:lnTo>
                  <a:pt x="78" y="917"/>
                </a:lnTo>
                <a:lnTo>
                  <a:pt x="80" y="915"/>
                </a:lnTo>
                <a:lnTo>
                  <a:pt x="83" y="914"/>
                </a:lnTo>
                <a:lnTo>
                  <a:pt x="87" y="912"/>
                </a:lnTo>
                <a:lnTo>
                  <a:pt x="87" y="906"/>
                </a:lnTo>
                <a:lnTo>
                  <a:pt x="91" y="904"/>
                </a:lnTo>
                <a:lnTo>
                  <a:pt x="94" y="898"/>
                </a:lnTo>
                <a:lnTo>
                  <a:pt x="94" y="892"/>
                </a:lnTo>
                <a:lnTo>
                  <a:pt x="94" y="888"/>
                </a:lnTo>
                <a:lnTo>
                  <a:pt x="92" y="885"/>
                </a:lnTo>
                <a:lnTo>
                  <a:pt x="94" y="882"/>
                </a:lnTo>
                <a:lnTo>
                  <a:pt x="94" y="876"/>
                </a:lnTo>
                <a:lnTo>
                  <a:pt x="94" y="874"/>
                </a:lnTo>
                <a:lnTo>
                  <a:pt x="97" y="873"/>
                </a:lnTo>
                <a:lnTo>
                  <a:pt x="101" y="867"/>
                </a:lnTo>
                <a:lnTo>
                  <a:pt x="103" y="861"/>
                </a:lnTo>
                <a:lnTo>
                  <a:pt x="103" y="858"/>
                </a:lnTo>
                <a:lnTo>
                  <a:pt x="106" y="848"/>
                </a:lnTo>
                <a:lnTo>
                  <a:pt x="101" y="842"/>
                </a:lnTo>
                <a:lnTo>
                  <a:pt x="98" y="835"/>
                </a:lnTo>
                <a:lnTo>
                  <a:pt x="98" y="833"/>
                </a:lnTo>
                <a:lnTo>
                  <a:pt x="103" y="833"/>
                </a:lnTo>
                <a:lnTo>
                  <a:pt x="106" y="829"/>
                </a:lnTo>
                <a:lnTo>
                  <a:pt x="109" y="823"/>
                </a:lnTo>
                <a:lnTo>
                  <a:pt x="115" y="812"/>
                </a:lnTo>
                <a:lnTo>
                  <a:pt x="116" y="812"/>
                </a:lnTo>
                <a:lnTo>
                  <a:pt x="118" y="809"/>
                </a:lnTo>
                <a:lnTo>
                  <a:pt x="119" y="806"/>
                </a:lnTo>
                <a:lnTo>
                  <a:pt x="119" y="803"/>
                </a:lnTo>
                <a:lnTo>
                  <a:pt x="124" y="798"/>
                </a:lnTo>
                <a:lnTo>
                  <a:pt x="124" y="795"/>
                </a:lnTo>
                <a:lnTo>
                  <a:pt x="125" y="788"/>
                </a:lnTo>
                <a:lnTo>
                  <a:pt x="127" y="788"/>
                </a:lnTo>
                <a:lnTo>
                  <a:pt x="131" y="779"/>
                </a:lnTo>
                <a:lnTo>
                  <a:pt x="130" y="777"/>
                </a:lnTo>
                <a:lnTo>
                  <a:pt x="133" y="774"/>
                </a:lnTo>
                <a:lnTo>
                  <a:pt x="133" y="773"/>
                </a:lnTo>
                <a:lnTo>
                  <a:pt x="131" y="770"/>
                </a:lnTo>
                <a:lnTo>
                  <a:pt x="133" y="768"/>
                </a:lnTo>
                <a:lnTo>
                  <a:pt x="136" y="767"/>
                </a:lnTo>
                <a:lnTo>
                  <a:pt x="137" y="767"/>
                </a:lnTo>
                <a:lnTo>
                  <a:pt x="140" y="764"/>
                </a:lnTo>
                <a:lnTo>
                  <a:pt x="142" y="759"/>
                </a:lnTo>
                <a:lnTo>
                  <a:pt x="143" y="753"/>
                </a:lnTo>
                <a:lnTo>
                  <a:pt x="148" y="748"/>
                </a:lnTo>
                <a:lnTo>
                  <a:pt x="148" y="747"/>
                </a:lnTo>
                <a:lnTo>
                  <a:pt x="146" y="745"/>
                </a:lnTo>
                <a:lnTo>
                  <a:pt x="143" y="745"/>
                </a:lnTo>
                <a:lnTo>
                  <a:pt x="143" y="744"/>
                </a:lnTo>
                <a:lnTo>
                  <a:pt x="143" y="742"/>
                </a:lnTo>
                <a:lnTo>
                  <a:pt x="143" y="739"/>
                </a:lnTo>
                <a:lnTo>
                  <a:pt x="143" y="738"/>
                </a:lnTo>
                <a:lnTo>
                  <a:pt x="146" y="736"/>
                </a:lnTo>
                <a:lnTo>
                  <a:pt x="148" y="735"/>
                </a:lnTo>
                <a:lnTo>
                  <a:pt x="149" y="733"/>
                </a:lnTo>
                <a:lnTo>
                  <a:pt x="152" y="733"/>
                </a:lnTo>
                <a:lnTo>
                  <a:pt x="155" y="729"/>
                </a:lnTo>
                <a:lnTo>
                  <a:pt x="158" y="727"/>
                </a:lnTo>
                <a:lnTo>
                  <a:pt x="158" y="726"/>
                </a:lnTo>
                <a:lnTo>
                  <a:pt x="158" y="723"/>
                </a:lnTo>
                <a:lnTo>
                  <a:pt x="157" y="720"/>
                </a:lnTo>
                <a:lnTo>
                  <a:pt x="158" y="718"/>
                </a:lnTo>
                <a:lnTo>
                  <a:pt x="158" y="717"/>
                </a:lnTo>
                <a:lnTo>
                  <a:pt x="158" y="715"/>
                </a:lnTo>
                <a:lnTo>
                  <a:pt x="160" y="712"/>
                </a:lnTo>
                <a:lnTo>
                  <a:pt x="161" y="711"/>
                </a:lnTo>
                <a:lnTo>
                  <a:pt x="161" y="709"/>
                </a:lnTo>
                <a:lnTo>
                  <a:pt x="163" y="706"/>
                </a:lnTo>
                <a:lnTo>
                  <a:pt x="164" y="705"/>
                </a:lnTo>
                <a:lnTo>
                  <a:pt x="166" y="703"/>
                </a:lnTo>
                <a:lnTo>
                  <a:pt x="167" y="702"/>
                </a:lnTo>
                <a:lnTo>
                  <a:pt x="169" y="700"/>
                </a:lnTo>
                <a:lnTo>
                  <a:pt x="170" y="700"/>
                </a:lnTo>
                <a:lnTo>
                  <a:pt x="172" y="699"/>
                </a:lnTo>
                <a:lnTo>
                  <a:pt x="175" y="694"/>
                </a:lnTo>
                <a:lnTo>
                  <a:pt x="176" y="689"/>
                </a:lnTo>
                <a:lnTo>
                  <a:pt x="176" y="688"/>
                </a:lnTo>
                <a:lnTo>
                  <a:pt x="176" y="686"/>
                </a:lnTo>
                <a:lnTo>
                  <a:pt x="178" y="683"/>
                </a:lnTo>
                <a:lnTo>
                  <a:pt x="181" y="679"/>
                </a:lnTo>
                <a:lnTo>
                  <a:pt x="183" y="679"/>
                </a:lnTo>
                <a:lnTo>
                  <a:pt x="186" y="676"/>
                </a:lnTo>
                <a:lnTo>
                  <a:pt x="187" y="676"/>
                </a:lnTo>
                <a:lnTo>
                  <a:pt x="189" y="674"/>
                </a:lnTo>
                <a:lnTo>
                  <a:pt x="189" y="673"/>
                </a:lnTo>
                <a:lnTo>
                  <a:pt x="190" y="673"/>
                </a:lnTo>
                <a:lnTo>
                  <a:pt x="190" y="671"/>
                </a:lnTo>
                <a:lnTo>
                  <a:pt x="192" y="670"/>
                </a:lnTo>
                <a:lnTo>
                  <a:pt x="192" y="668"/>
                </a:lnTo>
                <a:lnTo>
                  <a:pt x="195" y="665"/>
                </a:lnTo>
                <a:lnTo>
                  <a:pt x="196" y="664"/>
                </a:lnTo>
                <a:lnTo>
                  <a:pt x="198" y="662"/>
                </a:lnTo>
                <a:lnTo>
                  <a:pt x="201" y="661"/>
                </a:lnTo>
                <a:lnTo>
                  <a:pt x="201" y="659"/>
                </a:lnTo>
                <a:lnTo>
                  <a:pt x="202" y="658"/>
                </a:lnTo>
                <a:lnTo>
                  <a:pt x="204" y="656"/>
                </a:lnTo>
                <a:lnTo>
                  <a:pt x="205" y="655"/>
                </a:lnTo>
                <a:lnTo>
                  <a:pt x="207" y="653"/>
                </a:lnTo>
                <a:lnTo>
                  <a:pt x="208" y="652"/>
                </a:lnTo>
                <a:lnTo>
                  <a:pt x="210" y="650"/>
                </a:lnTo>
                <a:lnTo>
                  <a:pt x="211" y="650"/>
                </a:lnTo>
                <a:lnTo>
                  <a:pt x="213" y="650"/>
                </a:lnTo>
                <a:lnTo>
                  <a:pt x="216" y="647"/>
                </a:lnTo>
                <a:lnTo>
                  <a:pt x="217" y="646"/>
                </a:lnTo>
                <a:lnTo>
                  <a:pt x="219" y="644"/>
                </a:lnTo>
                <a:lnTo>
                  <a:pt x="220" y="642"/>
                </a:lnTo>
                <a:lnTo>
                  <a:pt x="222" y="641"/>
                </a:lnTo>
                <a:lnTo>
                  <a:pt x="223" y="638"/>
                </a:lnTo>
                <a:lnTo>
                  <a:pt x="225" y="636"/>
                </a:lnTo>
                <a:lnTo>
                  <a:pt x="225" y="635"/>
                </a:lnTo>
                <a:lnTo>
                  <a:pt x="228" y="632"/>
                </a:lnTo>
                <a:lnTo>
                  <a:pt x="232" y="630"/>
                </a:lnTo>
                <a:lnTo>
                  <a:pt x="234" y="629"/>
                </a:lnTo>
                <a:lnTo>
                  <a:pt x="235" y="627"/>
                </a:lnTo>
                <a:lnTo>
                  <a:pt x="237" y="627"/>
                </a:lnTo>
                <a:lnTo>
                  <a:pt x="238" y="627"/>
                </a:lnTo>
                <a:lnTo>
                  <a:pt x="240" y="626"/>
                </a:lnTo>
                <a:lnTo>
                  <a:pt x="240" y="624"/>
                </a:lnTo>
                <a:lnTo>
                  <a:pt x="241" y="624"/>
                </a:lnTo>
                <a:lnTo>
                  <a:pt x="243" y="623"/>
                </a:lnTo>
                <a:lnTo>
                  <a:pt x="246" y="623"/>
                </a:lnTo>
                <a:lnTo>
                  <a:pt x="247" y="621"/>
                </a:lnTo>
                <a:lnTo>
                  <a:pt x="249" y="621"/>
                </a:lnTo>
                <a:lnTo>
                  <a:pt x="252" y="618"/>
                </a:lnTo>
                <a:lnTo>
                  <a:pt x="253" y="617"/>
                </a:lnTo>
                <a:lnTo>
                  <a:pt x="253" y="615"/>
                </a:lnTo>
                <a:lnTo>
                  <a:pt x="253" y="614"/>
                </a:lnTo>
                <a:lnTo>
                  <a:pt x="255" y="614"/>
                </a:lnTo>
                <a:lnTo>
                  <a:pt x="256" y="612"/>
                </a:lnTo>
                <a:lnTo>
                  <a:pt x="256" y="611"/>
                </a:lnTo>
                <a:lnTo>
                  <a:pt x="259" y="612"/>
                </a:lnTo>
                <a:lnTo>
                  <a:pt x="259" y="611"/>
                </a:lnTo>
                <a:lnTo>
                  <a:pt x="261" y="611"/>
                </a:lnTo>
                <a:lnTo>
                  <a:pt x="264" y="609"/>
                </a:lnTo>
                <a:lnTo>
                  <a:pt x="265" y="608"/>
                </a:lnTo>
                <a:lnTo>
                  <a:pt x="267" y="606"/>
                </a:lnTo>
                <a:lnTo>
                  <a:pt x="268" y="605"/>
                </a:lnTo>
                <a:lnTo>
                  <a:pt x="270" y="605"/>
                </a:lnTo>
                <a:lnTo>
                  <a:pt x="268" y="600"/>
                </a:lnTo>
                <a:lnTo>
                  <a:pt x="268" y="597"/>
                </a:lnTo>
                <a:lnTo>
                  <a:pt x="268" y="596"/>
                </a:lnTo>
                <a:lnTo>
                  <a:pt x="270" y="593"/>
                </a:lnTo>
                <a:lnTo>
                  <a:pt x="271" y="591"/>
                </a:lnTo>
                <a:lnTo>
                  <a:pt x="273" y="591"/>
                </a:lnTo>
                <a:lnTo>
                  <a:pt x="273" y="589"/>
                </a:lnTo>
                <a:lnTo>
                  <a:pt x="275" y="588"/>
                </a:lnTo>
                <a:lnTo>
                  <a:pt x="275" y="586"/>
                </a:lnTo>
                <a:lnTo>
                  <a:pt x="275" y="585"/>
                </a:lnTo>
                <a:lnTo>
                  <a:pt x="275" y="583"/>
                </a:lnTo>
                <a:lnTo>
                  <a:pt x="275" y="580"/>
                </a:lnTo>
                <a:lnTo>
                  <a:pt x="276" y="579"/>
                </a:lnTo>
                <a:lnTo>
                  <a:pt x="276" y="577"/>
                </a:lnTo>
                <a:lnTo>
                  <a:pt x="276" y="576"/>
                </a:lnTo>
                <a:lnTo>
                  <a:pt x="278" y="573"/>
                </a:lnTo>
                <a:lnTo>
                  <a:pt x="279" y="571"/>
                </a:lnTo>
                <a:lnTo>
                  <a:pt x="279" y="570"/>
                </a:lnTo>
                <a:lnTo>
                  <a:pt x="281" y="570"/>
                </a:lnTo>
                <a:lnTo>
                  <a:pt x="282" y="570"/>
                </a:lnTo>
                <a:lnTo>
                  <a:pt x="284" y="570"/>
                </a:lnTo>
                <a:lnTo>
                  <a:pt x="285" y="568"/>
                </a:lnTo>
                <a:lnTo>
                  <a:pt x="288" y="565"/>
                </a:lnTo>
                <a:lnTo>
                  <a:pt x="290" y="564"/>
                </a:lnTo>
                <a:lnTo>
                  <a:pt x="291" y="562"/>
                </a:lnTo>
                <a:lnTo>
                  <a:pt x="293" y="561"/>
                </a:lnTo>
                <a:lnTo>
                  <a:pt x="294" y="559"/>
                </a:lnTo>
                <a:lnTo>
                  <a:pt x="296" y="556"/>
                </a:lnTo>
                <a:lnTo>
                  <a:pt x="297" y="555"/>
                </a:lnTo>
                <a:lnTo>
                  <a:pt x="297" y="553"/>
                </a:lnTo>
                <a:lnTo>
                  <a:pt x="299" y="552"/>
                </a:lnTo>
                <a:lnTo>
                  <a:pt x="300" y="550"/>
                </a:lnTo>
                <a:lnTo>
                  <a:pt x="300" y="549"/>
                </a:lnTo>
                <a:lnTo>
                  <a:pt x="302" y="547"/>
                </a:lnTo>
                <a:lnTo>
                  <a:pt x="303" y="546"/>
                </a:lnTo>
                <a:lnTo>
                  <a:pt x="305" y="546"/>
                </a:lnTo>
                <a:lnTo>
                  <a:pt x="306" y="544"/>
                </a:lnTo>
                <a:lnTo>
                  <a:pt x="308" y="543"/>
                </a:lnTo>
                <a:lnTo>
                  <a:pt x="308" y="541"/>
                </a:lnTo>
                <a:lnTo>
                  <a:pt x="309" y="541"/>
                </a:lnTo>
                <a:lnTo>
                  <a:pt x="309" y="540"/>
                </a:lnTo>
                <a:lnTo>
                  <a:pt x="311" y="536"/>
                </a:lnTo>
                <a:lnTo>
                  <a:pt x="312" y="535"/>
                </a:lnTo>
                <a:lnTo>
                  <a:pt x="315" y="533"/>
                </a:lnTo>
                <a:lnTo>
                  <a:pt x="320" y="530"/>
                </a:lnTo>
                <a:lnTo>
                  <a:pt x="320" y="529"/>
                </a:lnTo>
                <a:lnTo>
                  <a:pt x="321" y="529"/>
                </a:lnTo>
                <a:lnTo>
                  <a:pt x="320" y="527"/>
                </a:lnTo>
                <a:lnTo>
                  <a:pt x="320" y="524"/>
                </a:lnTo>
                <a:lnTo>
                  <a:pt x="320" y="523"/>
                </a:lnTo>
                <a:lnTo>
                  <a:pt x="320" y="521"/>
                </a:lnTo>
                <a:lnTo>
                  <a:pt x="321" y="520"/>
                </a:lnTo>
                <a:lnTo>
                  <a:pt x="324" y="520"/>
                </a:lnTo>
                <a:lnTo>
                  <a:pt x="326" y="520"/>
                </a:lnTo>
                <a:lnTo>
                  <a:pt x="329" y="517"/>
                </a:lnTo>
                <a:lnTo>
                  <a:pt x="330" y="517"/>
                </a:lnTo>
                <a:lnTo>
                  <a:pt x="335" y="514"/>
                </a:lnTo>
                <a:lnTo>
                  <a:pt x="336" y="512"/>
                </a:lnTo>
                <a:lnTo>
                  <a:pt x="339" y="512"/>
                </a:lnTo>
                <a:lnTo>
                  <a:pt x="341" y="512"/>
                </a:lnTo>
                <a:lnTo>
                  <a:pt x="342" y="514"/>
                </a:lnTo>
                <a:lnTo>
                  <a:pt x="344" y="511"/>
                </a:lnTo>
                <a:lnTo>
                  <a:pt x="345" y="511"/>
                </a:lnTo>
                <a:lnTo>
                  <a:pt x="347" y="512"/>
                </a:lnTo>
                <a:lnTo>
                  <a:pt x="348" y="514"/>
                </a:lnTo>
                <a:lnTo>
                  <a:pt x="351" y="514"/>
                </a:lnTo>
                <a:lnTo>
                  <a:pt x="351" y="515"/>
                </a:lnTo>
                <a:lnTo>
                  <a:pt x="353" y="518"/>
                </a:lnTo>
                <a:lnTo>
                  <a:pt x="356" y="517"/>
                </a:lnTo>
                <a:lnTo>
                  <a:pt x="357" y="517"/>
                </a:lnTo>
                <a:lnTo>
                  <a:pt x="359" y="517"/>
                </a:lnTo>
                <a:lnTo>
                  <a:pt x="362" y="518"/>
                </a:lnTo>
                <a:lnTo>
                  <a:pt x="365" y="520"/>
                </a:lnTo>
                <a:lnTo>
                  <a:pt x="365" y="521"/>
                </a:lnTo>
                <a:lnTo>
                  <a:pt x="373" y="521"/>
                </a:lnTo>
                <a:lnTo>
                  <a:pt x="374" y="521"/>
                </a:lnTo>
                <a:lnTo>
                  <a:pt x="376" y="521"/>
                </a:lnTo>
                <a:lnTo>
                  <a:pt x="377" y="520"/>
                </a:lnTo>
                <a:lnTo>
                  <a:pt x="379" y="518"/>
                </a:lnTo>
                <a:lnTo>
                  <a:pt x="380" y="520"/>
                </a:lnTo>
                <a:lnTo>
                  <a:pt x="382" y="521"/>
                </a:lnTo>
                <a:lnTo>
                  <a:pt x="383" y="521"/>
                </a:lnTo>
                <a:lnTo>
                  <a:pt x="385" y="521"/>
                </a:lnTo>
                <a:lnTo>
                  <a:pt x="388" y="520"/>
                </a:lnTo>
                <a:lnTo>
                  <a:pt x="389" y="520"/>
                </a:lnTo>
                <a:lnTo>
                  <a:pt x="391" y="520"/>
                </a:lnTo>
                <a:lnTo>
                  <a:pt x="394" y="520"/>
                </a:lnTo>
                <a:lnTo>
                  <a:pt x="397" y="521"/>
                </a:lnTo>
                <a:lnTo>
                  <a:pt x="398" y="523"/>
                </a:lnTo>
                <a:lnTo>
                  <a:pt x="401" y="524"/>
                </a:lnTo>
                <a:lnTo>
                  <a:pt x="406" y="527"/>
                </a:lnTo>
                <a:lnTo>
                  <a:pt x="413" y="535"/>
                </a:lnTo>
                <a:lnTo>
                  <a:pt x="416" y="536"/>
                </a:lnTo>
                <a:lnTo>
                  <a:pt x="419" y="538"/>
                </a:lnTo>
                <a:lnTo>
                  <a:pt x="422" y="538"/>
                </a:lnTo>
                <a:lnTo>
                  <a:pt x="425" y="538"/>
                </a:lnTo>
                <a:lnTo>
                  <a:pt x="427" y="540"/>
                </a:lnTo>
                <a:lnTo>
                  <a:pt x="430" y="540"/>
                </a:lnTo>
                <a:lnTo>
                  <a:pt x="431" y="538"/>
                </a:lnTo>
                <a:lnTo>
                  <a:pt x="433" y="540"/>
                </a:lnTo>
                <a:lnTo>
                  <a:pt x="434" y="540"/>
                </a:lnTo>
                <a:lnTo>
                  <a:pt x="439" y="544"/>
                </a:lnTo>
                <a:lnTo>
                  <a:pt x="442" y="546"/>
                </a:lnTo>
                <a:lnTo>
                  <a:pt x="443" y="549"/>
                </a:lnTo>
                <a:lnTo>
                  <a:pt x="445" y="549"/>
                </a:lnTo>
                <a:lnTo>
                  <a:pt x="446" y="547"/>
                </a:lnTo>
                <a:lnTo>
                  <a:pt x="448" y="547"/>
                </a:lnTo>
                <a:lnTo>
                  <a:pt x="448" y="546"/>
                </a:lnTo>
                <a:lnTo>
                  <a:pt x="448" y="544"/>
                </a:lnTo>
                <a:lnTo>
                  <a:pt x="448" y="543"/>
                </a:lnTo>
                <a:lnTo>
                  <a:pt x="449" y="543"/>
                </a:lnTo>
                <a:lnTo>
                  <a:pt x="451" y="543"/>
                </a:lnTo>
                <a:lnTo>
                  <a:pt x="452" y="543"/>
                </a:lnTo>
                <a:lnTo>
                  <a:pt x="455" y="546"/>
                </a:lnTo>
                <a:lnTo>
                  <a:pt x="459" y="549"/>
                </a:lnTo>
                <a:lnTo>
                  <a:pt x="460" y="550"/>
                </a:lnTo>
                <a:lnTo>
                  <a:pt x="462" y="549"/>
                </a:lnTo>
                <a:lnTo>
                  <a:pt x="462" y="547"/>
                </a:lnTo>
                <a:lnTo>
                  <a:pt x="463" y="546"/>
                </a:lnTo>
                <a:lnTo>
                  <a:pt x="465" y="543"/>
                </a:lnTo>
                <a:lnTo>
                  <a:pt x="466" y="543"/>
                </a:lnTo>
                <a:lnTo>
                  <a:pt x="468" y="543"/>
                </a:lnTo>
                <a:lnTo>
                  <a:pt x="469" y="541"/>
                </a:lnTo>
                <a:lnTo>
                  <a:pt x="472" y="540"/>
                </a:lnTo>
                <a:lnTo>
                  <a:pt x="475" y="538"/>
                </a:lnTo>
                <a:lnTo>
                  <a:pt x="480" y="535"/>
                </a:lnTo>
                <a:lnTo>
                  <a:pt x="481" y="535"/>
                </a:lnTo>
                <a:lnTo>
                  <a:pt x="481" y="533"/>
                </a:lnTo>
                <a:lnTo>
                  <a:pt x="480" y="532"/>
                </a:lnTo>
                <a:lnTo>
                  <a:pt x="478" y="532"/>
                </a:lnTo>
                <a:lnTo>
                  <a:pt x="477" y="530"/>
                </a:lnTo>
                <a:lnTo>
                  <a:pt x="478" y="529"/>
                </a:lnTo>
                <a:lnTo>
                  <a:pt x="483" y="529"/>
                </a:lnTo>
                <a:lnTo>
                  <a:pt x="489" y="527"/>
                </a:lnTo>
                <a:lnTo>
                  <a:pt x="490" y="527"/>
                </a:lnTo>
                <a:lnTo>
                  <a:pt x="492" y="527"/>
                </a:lnTo>
                <a:lnTo>
                  <a:pt x="493" y="529"/>
                </a:lnTo>
                <a:lnTo>
                  <a:pt x="493" y="530"/>
                </a:lnTo>
                <a:lnTo>
                  <a:pt x="495" y="530"/>
                </a:lnTo>
                <a:lnTo>
                  <a:pt x="498" y="529"/>
                </a:lnTo>
                <a:lnTo>
                  <a:pt x="502" y="527"/>
                </a:lnTo>
                <a:lnTo>
                  <a:pt x="508" y="526"/>
                </a:lnTo>
                <a:lnTo>
                  <a:pt x="511" y="524"/>
                </a:lnTo>
                <a:lnTo>
                  <a:pt x="513" y="523"/>
                </a:lnTo>
                <a:lnTo>
                  <a:pt x="514" y="524"/>
                </a:lnTo>
                <a:lnTo>
                  <a:pt x="516" y="524"/>
                </a:lnTo>
                <a:lnTo>
                  <a:pt x="517" y="526"/>
                </a:lnTo>
                <a:lnTo>
                  <a:pt x="519" y="526"/>
                </a:lnTo>
                <a:lnTo>
                  <a:pt x="519" y="524"/>
                </a:lnTo>
                <a:lnTo>
                  <a:pt x="520" y="521"/>
                </a:lnTo>
                <a:lnTo>
                  <a:pt x="523" y="518"/>
                </a:lnTo>
                <a:lnTo>
                  <a:pt x="525" y="517"/>
                </a:lnTo>
                <a:lnTo>
                  <a:pt x="526" y="515"/>
                </a:lnTo>
                <a:lnTo>
                  <a:pt x="529" y="517"/>
                </a:lnTo>
                <a:lnTo>
                  <a:pt x="531" y="517"/>
                </a:lnTo>
                <a:lnTo>
                  <a:pt x="532" y="515"/>
                </a:lnTo>
                <a:lnTo>
                  <a:pt x="534" y="514"/>
                </a:lnTo>
                <a:lnTo>
                  <a:pt x="535" y="512"/>
                </a:lnTo>
                <a:lnTo>
                  <a:pt x="535" y="509"/>
                </a:lnTo>
                <a:lnTo>
                  <a:pt x="537" y="509"/>
                </a:lnTo>
                <a:lnTo>
                  <a:pt x="540" y="509"/>
                </a:lnTo>
                <a:lnTo>
                  <a:pt x="541" y="509"/>
                </a:lnTo>
                <a:lnTo>
                  <a:pt x="544" y="509"/>
                </a:lnTo>
                <a:lnTo>
                  <a:pt x="551" y="512"/>
                </a:lnTo>
                <a:lnTo>
                  <a:pt x="552" y="512"/>
                </a:lnTo>
                <a:lnTo>
                  <a:pt x="555" y="512"/>
                </a:lnTo>
                <a:lnTo>
                  <a:pt x="557" y="511"/>
                </a:lnTo>
                <a:lnTo>
                  <a:pt x="560" y="511"/>
                </a:lnTo>
                <a:lnTo>
                  <a:pt x="563" y="511"/>
                </a:lnTo>
                <a:lnTo>
                  <a:pt x="566" y="511"/>
                </a:lnTo>
                <a:lnTo>
                  <a:pt x="567" y="511"/>
                </a:lnTo>
                <a:lnTo>
                  <a:pt x="569" y="511"/>
                </a:lnTo>
                <a:lnTo>
                  <a:pt x="572" y="512"/>
                </a:lnTo>
                <a:lnTo>
                  <a:pt x="575" y="512"/>
                </a:lnTo>
                <a:lnTo>
                  <a:pt x="576" y="511"/>
                </a:lnTo>
                <a:lnTo>
                  <a:pt x="581" y="512"/>
                </a:lnTo>
                <a:lnTo>
                  <a:pt x="581" y="514"/>
                </a:lnTo>
                <a:lnTo>
                  <a:pt x="582" y="514"/>
                </a:lnTo>
                <a:lnTo>
                  <a:pt x="585" y="512"/>
                </a:lnTo>
                <a:lnTo>
                  <a:pt x="587" y="514"/>
                </a:lnTo>
                <a:lnTo>
                  <a:pt x="590" y="515"/>
                </a:lnTo>
                <a:lnTo>
                  <a:pt x="594" y="515"/>
                </a:lnTo>
                <a:lnTo>
                  <a:pt x="596" y="515"/>
                </a:lnTo>
                <a:lnTo>
                  <a:pt x="597" y="515"/>
                </a:lnTo>
                <a:lnTo>
                  <a:pt x="602" y="515"/>
                </a:lnTo>
                <a:lnTo>
                  <a:pt x="606" y="515"/>
                </a:lnTo>
                <a:lnTo>
                  <a:pt x="609" y="514"/>
                </a:lnTo>
                <a:lnTo>
                  <a:pt x="611" y="514"/>
                </a:lnTo>
                <a:lnTo>
                  <a:pt x="614" y="514"/>
                </a:lnTo>
                <a:lnTo>
                  <a:pt x="617" y="514"/>
                </a:lnTo>
                <a:lnTo>
                  <a:pt x="618" y="514"/>
                </a:lnTo>
                <a:lnTo>
                  <a:pt x="620" y="515"/>
                </a:lnTo>
                <a:lnTo>
                  <a:pt x="621" y="517"/>
                </a:lnTo>
                <a:lnTo>
                  <a:pt x="624" y="517"/>
                </a:lnTo>
                <a:lnTo>
                  <a:pt x="626" y="515"/>
                </a:lnTo>
                <a:lnTo>
                  <a:pt x="627" y="514"/>
                </a:lnTo>
                <a:lnTo>
                  <a:pt x="627" y="511"/>
                </a:lnTo>
                <a:lnTo>
                  <a:pt x="629" y="508"/>
                </a:lnTo>
                <a:lnTo>
                  <a:pt x="632" y="509"/>
                </a:lnTo>
                <a:lnTo>
                  <a:pt x="633" y="511"/>
                </a:lnTo>
                <a:lnTo>
                  <a:pt x="635" y="511"/>
                </a:lnTo>
                <a:lnTo>
                  <a:pt x="635" y="512"/>
                </a:lnTo>
                <a:lnTo>
                  <a:pt x="636" y="515"/>
                </a:lnTo>
                <a:lnTo>
                  <a:pt x="638" y="515"/>
                </a:lnTo>
                <a:lnTo>
                  <a:pt x="639" y="515"/>
                </a:lnTo>
                <a:lnTo>
                  <a:pt x="639" y="518"/>
                </a:lnTo>
                <a:lnTo>
                  <a:pt x="638" y="521"/>
                </a:lnTo>
                <a:lnTo>
                  <a:pt x="635" y="524"/>
                </a:lnTo>
                <a:lnTo>
                  <a:pt x="636" y="526"/>
                </a:lnTo>
                <a:lnTo>
                  <a:pt x="639" y="524"/>
                </a:lnTo>
                <a:lnTo>
                  <a:pt x="639" y="526"/>
                </a:lnTo>
                <a:lnTo>
                  <a:pt x="641" y="530"/>
                </a:lnTo>
                <a:lnTo>
                  <a:pt x="646" y="535"/>
                </a:lnTo>
                <a:lnTo>
                  <a:pt x="647" y="536"/>
                </a:lnTo>
                <a:lnTo>
                  <a:pt x="649" y="535"/>
                </a:lnTo>
                <a:lnTo>
                  <a:pt x="650" y="530"/>
                </a:lnTo>
                <a:lnTo>
                  <a:pt x="650" y="529"/>
                </a:lnTo>
                <a:lnTo>
                  <a:pt x="653" y="526"/>
                </a:lnTo>
                <a:lnTo>
                  <a:pt x="655" y="529"/>
                </a:lnTo>
                <a:lnTo>
                  <a:pt x="656" y="529"/>
                </a:lnTo>
                <a:lnTo>
                  <a:pt x="658" y="530"/>
                </a:lnTo>
                <a:lnTo>
                  <a:pt x="659" y="532"/>
                </a:lnTo>
                <a:lnTo>
                  <a:pt x="661" y="532"/>
                </a:lnTo>
                <a:lnTo>
                  <a:pt x="662" y="532"/>
                </a:lnTo>
                <a:lnTo>
                  <a:pt x="665" y="535"/>
                </a:lnTo>
                <a:lnTo>
                  <a:pt x="664" y="538"/>
                </a:lnTo>
                <a:lnTo>
                  <a:pt x="664" y="541"/>
                </a:lnTo>
                <a:lnTo>
                  <a:pt x="664" y="543"/>
                </a:lnTo>
                <a:lnTo>
                  <a:pt x="665" y="544"/>
                </a:lnTo>
                <a:lnTo>
                  <a:pt x="671" y="544"/>
                </a:lnTo>
                <a:lnTo>
                  <a:pt x="674" y="543"/>
                </a:lnTo>
                <a:lnTo>
                  <a:pt x="676" y="544"/>
                </a:lnTo>
                <a:lnTo>
                  <a:pt x="677" y="546"/>
                </a:lnTo>
                <a:lnTo>
                  <a:pt x="679" y="547"/>
                </a:lnTo>
                <a:lnTo>
                  <a:pt x="679" y="550"/>
                </a:lnTo>
                <a:lnTo>
                  <a:pt x="680" y="553"/>
                </a:lnTo>
                <a:lnTo>
                  <a:pt x="683" y="555"/>
                </a:lnTo>
                <a:lnTo>
                  <a:pt x="685" y="555"/>
                </a:lnTo>
                <a:lnTo>
                  <a:pt x="686" y="555"/>
                </a:lnTo>
                <a:lnTo>
                  <a:pt x="688" y="558"/>
                </a:lnTo>
                <a:lnTo>
                  <a:pt x="689" y="558"/>
                </a:lnTo>
                <a:lnTo>
                  <a:pt x="691" y="556"/>
                </a:lnTo>
                <a:lnTo>
                  <a:pt x="692" y="556"/>
                </a:lnTo>
                <a:lnTo>
                  <a:pt x="694" y="559"/>
                </a:lnTo>
                <a:lnTo>
                  <a:pt x="695" y="561"/>
                </a:lnTo>
                <a:lnTo>
                  <a:pt x="698" y="564"/>
                </a:lnTo>
                <a:lnTo>
                  <a:pt x="700" y="568"/>
                </a:lnTo>
                <a:lnTo>
                  <a:pt x="701" y="570"/>
                </a:lnTo>
                <a:lnTo>
                  <a:pt x="703" y="571"/>
                </a:lnTo>
                <a:lnTo>
                  <a:pt x="706" y="568"/>
                </a:lnTo>
                <a:lnTo>
                  <a:pt x="707" y="568"/>
                </a:lnTo>
                <a:lnTo>
                  <a:pt x="712" y="568"/>
                </a:lnTo>
                <a:lnTo>
                  <a:pt x="713" y="570"/>
                </a:lnTo>
                <a:lnTo>
                  <a:pt x="716" y="573"/>
                </a:lnTo>
                <a:lnTo>
                  <a:pt x="716" y="571"/>
                </a:lnTo>
                <a:lnTo>
                  <a:pt x="716" y="570"/>
                </a:lnTo>
                <a:lnTo>
                  <a:pt x="718" y="568"/>
                </a:lnTo>
                <a:lnTo>
                  <a:pt x="721" y="568"/>
                </a:lnTo>
                <a:lnTo>
                  <a:pt x="722" y="570"/>
                </a:lnTo>
                <a:lnTo>
                  <a:pt x="724" y="573"/>
                </a:lnTo>
                <a:lnTo>
                  <a:pt x="725" y="576"/>
                </a:lnTo>
                <a:lnTo>
                  <a:pt x="730" y="577"/>
                </a:lnTo>
                <a:lnTo>
                  <a:pt x="731" y="576"/>
                </a:lnTo>
                <a:lnTo>
                  <a:pt x="730" y="574"/>
                </a:lnTo>
                <a:lnTo>
                  <a:pt x="733" y="574"/>
                </a:lnTo>
                <a:lnTo>
                  <a:pt x="735" y="579"/>
                </a:lnTo>
                <a:lnTo>
                  <a:pt x="738" y="580"/>
                </a:lnTo>
                <a:lnTo>
                  <a:pt x="739" y="582"/>
                </a:lnTo>
                <a:lnTo>
                  <a:pt x="739" y="583"/>
                </a:lnTo>
                <a:lnTo>
                  <a:pt x="738" y="583"/>
                </a:lnTo>
                <a:lnTo>
                  <a:pt x="738" y="585"/>
                </a:lnTo>
                <a:lnTo>
                  <a:pt x="739" y="586"/>
                </a:lnTo>
                <a:lnTo>
                  <a:pt x="742" y="586"/>
                </a:lnTo>
                <a:lnTo>
                  <a:pt x="747" y="586"/>
                </a:lnTo>
                <a:lnTo>
                  <a:pt x="750" y="585"/>
                </a:lnTo>
                <a:lnTo>
                  <a:pt x="751" y="585"/>
                </a:lnTo>
                <a:lnTo>
                  <a:pt x="753" y="586"/>
                </a:lnTo>
                <a:lnTo>
                  <a:pt x="756" y="586"/>
                </a:lnTo>
                <a:lnTo>
                  <a:pt x="759" y="583"/>
                </a:lnTo>
                <a:lnTo>
                  <a:pt x="763" y="582"/>
                </a:lnTo>
                <a:lnTo>
                  <a:pt x="765" y="582"/>
                </a:lnTo>
                <a:lnTo>
                  <a:pt x="769" y="582"/>
                </a:lnTo>
                <a:lnTo>
                  <a:pt x="772" y="582"/>
                </a:lnTo>
                <a:lnTo>
                  <a:pt x="774" y="582"/>
                </a:lnTo>
                <a:lnTo>
                  <a:pt x="777" y="582"/>
                </a:lnTo>
                <a:lnTo>
                  <a:pt x="778" y="582"/>
                </a:lnTo>
                <a:lnTo>
                  <a:pt x="780" y="580"/>
                </a:lnTo>
                <a:lnTo>
                  <a:pt x="781" y="579"/>
                </a:lnTo>
                <a:lnTo>
                  <a:pt x="783" y="577"/>
                </a:lnTo>
                <a:lnTo>
                  <a:pt x="786" y="577"/>
                </a:lnTo>
                <a:lnTo>
                  <a:pt x="786" y="579"/>
                </a:lnTo>
                <a:lnTo>
                  <a:pt x="786" y="580"/>
                </a:lnTo>
                <a:lnTo>
                  <a:pt x="787" y="582"/>
                </a:lnTo>
                <a:lnTo>
                  <a:pt x="789" y="582"/>
                </a:lnTo>
                <a:lnTo>
                  <a:pt x="789" y="583"/>
                </a:lnTo>
                <a:lnTo>
                  <a:pt x="790" y="585"/>
                </a:lnTo>
                <a:lnTo>
                  <a:pt x="795" y="588"/>
                </a:lnTo>
                <a:lnTo>
                  <a:pt x="798" y="589"/>
                </a:lnTo>
                <a:lnTo>
                  <a:pt x="799" y="589"/>
                </a:lnTo>
                <a:lnTo>
                  <a:pt x="798" y="593"/>
                </a:lnTo>
                <a:lnTo>
                  <a:pt x="798" y="596"/>
                </a:lnTo>
                <a:lnTo>
                  <a:pt x="796" y="596"/>
                </a:lnTo>
                <a:lnTo>
                  <a:pt x="798" y="597"/>
                </a:lnTo>
                <a:lnTo>
                  <a:pt x="799" y="597"/>
                </a:lnTo>
                <a:lnTo>
                  <a:pt x="799" y="599"/>
                </a:lnTo>
                <a:lnTo>
                  <a:pt x="799" y="600"/>
                </a:lnTo>
                <a:lnTo>
                  <a:pt x="798" y="600"/>
                </a:lnTo>
                <a:lnTo>
                  <a:pt x="798" y="602"/>
                </a:lnTo>
                <a:lnTo>
                  <a:pt x="799" y="603"/>
                </a:lnTo>
                <a:lnTo>
                  <a:pt x="799" y="605"/>
                </a:lnTo>
                <a:lnTo>
                  <a:pt x="799" y="606"/>
                </a:lnTo>
                <a:lnTo>
                  <a:pt x="798" y="608"/>
                </a:lnTo>
                <a:lnTo>
                  <a:pt x="799" y="609"/>
                </a:lnTo>
                <a:lnTo>
                  <a:pt x="798" y="609"/>
                </a:lnTo>
                <a:lnTo>
                  <a:pt x="798" y="611"/>
                </a:lnTo>
                <a:lnTo>
                  <a:pt x="798" y="614"/>
                </a:lnTo>
                <a:lnTo>
                  <a:pt x="796" y="615"/>
                </a:lnTo>
                <a:lnTo>
                  <a:pt x="798" y="617"/>
                </a:lnTo>
                <a:lnTo>
                  <a:pt x="798" y="618"/>
                </a:lnTo>
                <a:lnTo>
                  <a:pt x="798" y="620"/>
                </a:lnTo>
                <a:lnTo>
                  <a:pt x="796" y="621"/>
                </a:lnTo>
                <a:lnTo>
                  <a:pt x="796" y="623"/>
                </a:lnTo>
                <a:lnTo>
                  <a:pt x="796" y="627"/>
                </a:lnTo>
                <a:lnTo>
                  <a:pt x="795" y="629"/>
                </a:lnTo>
                <a:lnTo>
                  <a:pt x="796" y="630"/>
                </a:lnTo>
                <a:lnTo>
                  <a:pt x="798" y="632"/>
                </a:lnTo>
                <a:lnTo>
                  <a:pt x="799" y="632"/>
                </a:lnTo>
                <a:lnTo>
                  <a:pt x="799" y="633"/>
                </a:lnTo>
                <a:lnTo>
                  <a:pt x="798" y="633"/>
                </a:lnTo>
                <a:lnTo>
                  <a:pt x="798" y="635"/>
                </a:lnTo>
                <a:lnTo>
                  <a:pt x="798" y="636"/>
                </a:lnTo>
                <a:lnTo>
                  <a:pt x="798" y="638"/>
                </a:lnTo>
                <a:lnTo>
                  <a:pt x="798" y="639"/>
                </a:lnTo>
                <a:lnTo>
                  <a:pt x="799" y="641"/>
                </a:lnTo>
                <a:lnTo>
                  <a:pt x="799" y="642"/>
                </a:lnTo>
                <a:lnTo>
                  <a:pt x="799" y="644"/>
                </a:lnTo>
                <a:lnTo>
                  <a:pt x="798" y="644"/>
                </a:lnTo>
                <a:lnTo>
                  <a:pt x="798" y="646"/>
                </a:lnTo>
                <a:lnTo>
                  <a:pt x="796" y="647"/>
                </a:lnTo>
                <a:lnTo>
                  <a:pt x="795" y="647"/>
                </a:lnTo>
                <a:lnTo>
                  <a:pt x="796" y="649"/>
                </a:lnTo>
                <a:lnTo>
                  <a:pt x="796" y="650"/>
                </a:lnTo>
                <a:lnTo>
                  <a:pt x="795" y="650"/>
                </a:lnTo>
                <a:lnTo>
                  <a:pt x="795" y="652"/>
                </a:lnTo>
                <a:lnTo>
                  <a:pt x="795" y="653"/>
                </a:lnTo>
                <a:lnTo>
                  <a:pt x="795" y="656"/>
                </a:lnTo>
                <a:lnTo>
                  <a:pt x="796" y="656"/>
                </a:lnTo>
                <a:lnTo>
                  <a:pt x="798" y="658"/>
                </a:lnTo>
                <a:lnTo>
                  <a:pt x="798" y="661"/>
                </a:lnTo>
                <a:lnTo>
                  <a:pt x="798" y="662"/>
                </a:lnTo>
                <a:lnTo>
                  <a:pt x="798" y="664"/>
                </a:lnTo>
                <a:lnTo>
                  <a:pt x="796" y="665"/>
                </a:lnTo>
                <a:lnTo>
                  <a:pt x="795" y="665"/>
                </a:lnTo>
                <a:lnTo>
                  <a:pt x="795" y="667"/>
                </a:lnTo>
                <a:lnTo>
                  <a:pt x="795" y="668"/>
                </a:lnTo>
                <a:lnTo>
                  <a:pt x="793" y="670"/>
                </a:lnTo>
                <a:lnTo>
                  <a:pt x="792" y="670"/>
                </a:lnTo>
                <a:lnTo>
                  <a:pt x="793" y="670"/>
                </a:lnTo>
                <a:lnTo>
                  <a:pt x="792" y="671"/>
                </a:lnTo>
                <a:lnTo>
                  <a:pt x="793" y="673"/>
                </a:lnTo>
                <a:lnTo>
                  <a:pt x="792" y="673"/>
                </a:lnTo>
                <a:lnTo>
                  <a:pt x="792" y="674"/>
                </a:lnTo>
                <a:lnTo>
                  <a:pt x="790" y="674"/>
                </a:lnTo>
                <a:lnTo>
                  <a:pt x="790" y="676"/>
                </a:lnTo>
                <a:lnTo>
                  <a:pt x="790" y="677"/>
                </a:lnTo>
                <a:lnTo>
                  <a:pt x="787" y="680"/>
                </a:lnTo>
                <a:lnTo>
                  <a:pt x="787" y="682"/>
                </a:lnTo>
                <a:lnTo>
                  <a:pt x="787" y="683"/>
                </a:lnTo>
                <a:lnTo>
                  <a:pt x="786" y="683"/>
                </a:lnTo>
                <a:lnTo>
                  <a:pt x="784" y="683"/>
                </a:lnTo>
                <a:lnTo>
                  <a:pt x="784" y="685"/>
                </a:lnTo>
                <a:lnTo>
                  <a:pt x="786" y="685"/>
                </a:lnTo>
                <a:lnTo>
                  <a:pt x="786" y="686"/>
                </a:lnTo>
                <a:lnTo>
                  <a:pt x="784" y="686"/>
                </a:lnTo>
                <a:lnTo>
                  <a:pt x="783" y="688"/>
                </a:lnTo>
                <a:lnTo>
                  <a:pt x="781" y="688"/>
                </a:lnTo>
                <a:lnTo>
                  <a:pt x="780" y="688"/>
                </a:lnTo>
                <a:lnTo>
                  <a:pt x="780" y="689"/>
                </a:lnTo>
                <a:lnTo>
                  <a:pt x="781" y="691"/>
                </a:lnTo>
                <a:lnTo>
                  <a:pt x="780" y="691"/>
                </a:lnTo>
                <a:lnTo>
                  <a:pt x="778" y="692"/>
                </a:lnTo>
                <a:lnTo>
                  <a:pt x="778" y="694"/>
                </a:lnTo>
                <a:lnTo>
                  <a:pt x="777" y="692"/>
                </a:lnTo>
                <a:lnTo>
                  <a:pt x="777" y="694"/>
                </a:lnTo>
                <a:lnTo>
                  <a:pt x="778" y="695"/>
                </a:lnTo>
                <a:lnTo>
                  <a:pt x="777" y="697"/>
                </a:lnTo>
                <a:lnTo>
                  <a:pt x="777" y="699"/>
                </a:lnTo>
                <a:lnTo>
                  <a:pt x="775" y="700"/>
                </a:lnTo>
                <a:lnTo>
                  <a:pt x="775" y="702"/>
                </a:lnTo>
                <a:lnTo>
                  <a:pt x="774" y="705"/>
                </a:lnTo>
                <a:lnTo>
                  <a:pt x="772" y="706"/>
                </a:lnTo>
                <a:lnTo>
                  <a:pt x="774" y="708"/>
                </a:lnTo>
                <a:lnTo>
                  <a:pt x="774" y="709"/>
                </a:lnTo>
                <a:lnTo>
                  <a:pt x="774" y="714"/>
                </a:lnTo>
                <a:lnTo>
                  <a:pt x="771" y="726"/>
                </a:lnTo>
                <a:lnTo>
                  <a:pt x="766" y="733"/>
                </a:lnTo>
                <a:lnTo>
                  <a:pt x="762" y="744"/>
                </a:lnTo>
                <a:lnTo>
                  <a:pt x="759" y="748"/>
                </a:lnTo>
                <a:lnTo>
                  <a:pt x="748" y="762"/>
                </a:lnTo>
                <a:lnTo>
                  <a:pt x="741" y="771"/>
                </a:lnTo>
                <a:lnTo>
                  <a:pt x="730" y="782"/>
                </a:lnTo>
                <a:lnTo>
                  <a:pt x="724" y="786"/>
                </a:lnTo>
                <a:lnTo>
                  <a:pt x="719" y="789"/>
                </a:lnTo>
                <a:lnTo>
                  <a:pt x="719" y="788"/>
                </a:lnTo>
                <a:lnTo>
                  <a:pt x="710" y="795"/>
                </a:lnTo>
                <a:lnTo>
                  <a:pt x="704" y="803"/>
                </a:lnTo>
                <a:lnTo>
                  <a:pt x="697" y="812"/>
                </a:lnTo>
                <a:lnTo>
                  <a:pt x="691" y="823"/>
                </a:lnTo>
                <a:lnTo>
                  <a:pt x="688" y="832"/>
                </a:lnTo>
                <a:lnTo>
                  <a:pt x="676" y="845"/>
                </a:lnTo>
                <a:lnTo>
                  <a:pt x="673" y="850"/>
                </a:lnTo>
                <a:lnTo>
                  <a:pt x="665" y="856"/>
                </a:lnTo>
                <a:lnTo>
                  <a:pt x="659" y="856"/>
                </a:lnTo>
                <a:lnTo>
                  <a:pt x="658" y="856"/>
                </a:lnTo>
                <a:lnTo>
                  <a:pt x="655" y="858"/>
                </a:lnTo>
                <a:lnTo>
                  <a:pt x="653" y="858"/>
                </a:lnTo>
                <a:lnTo>
                  <a:pt x="650" y="861"/>
                </a:lnTo>
                <a:lnTo>
                  <a:pt x="649" y="862"/>
                </a:lnTo>
                <a:lnTo>
                  <a:pt x="647" y="864"/>
                </a:lnTo>
                <a:lnTo>
                  <a:pt x="643" y="865"/>
                </a:lnTo>
                <a:lnTo>
                  <a:pt x="641" y="865"/>
                </a:lnTo>
                <a:lnTo>
                  <a:pt x="639" y="865"/>
                </a:lnTo>
                <a:lnTo>
                  <a:pt x="636" y="867"/>
                </a:lnTo>
                <a:lnTo>
                  <a:pt x="635" y="867"/>
                </a:lnTo>
                <a:lnTo>
                  <a:pt x="633" y="868"/>
                </a:lnTo>
                <a:lnTo>
                  <a:pt x="632" y="870"/>
                </a:lnTo>
                <a:lnTo>
                  <a:pt x="626" y="871"/>
                </a:lnTo>
                <a:lnTo>
                  <a:pt x="624" y="871"/>
                </a:lnTo>
                <a:lnTo>
                  <a:pt x="621" y="873"/>
                </a:lnTo>
                <a:lnTo>
                  <a:pt x="620" y="873"/>
                </a:lnTo>
                <a:lnTo>
                  <a:pt x="618" y="874"/>
                </a:lnTo>
                <a:lnTo>
                  <a:pt x="615" y="876"/>
                </a:lnTo>
                <a:lnTo>
                  <a:pt x="614" y="877"/>
                </a:lnTo>
                <a:lnTo>
                  <a:pt x="614" y="876"/>
                </a:lnTo>
                <a:lnTo>
                  <a:pt x="612" y="877"/>
                </a:lnTo>
                <a:lnTo>
                  <a:pt x="608" y="879"/>
                </a:lnTo>
                <a:lnTo>
                  <a:pt x="606" y="879"/>
                </a:lnTo>
                <a:lnTo>
                  <a:pt x="605" y="882"/>
                </a:lnTo>
                <a:lnTo>
                  <a:pt x="603" y="883"/>
                </a:lnTo>
                <a:lnTo>
                  <a:pt x="602" y="885"/>
                </a:lnTo>
                <a:lnTo>
                  <a:pt x="600" y="885"/>
                </a:lnTo>
                <a:lnTo>
                  <a:pt x="599" y="886"/>
                </a:lnTo>
                <a:lnTo>
                  <a:pt x="597" y="885"/>
                </a:lnTo>
                <a:lnTo>
                  <a:pt x="597" y="886"/>
                </a:lnTo>
                <a:lnTo>
                  <a:pt x="597" y="888"/>
                </a:lnTo>
                <a:lnTo>
                  <a:pt x="596" y="889"/>
                </a:lnTo>
                <a:lnTo>
                  <a:pt x="596" y="891"/>
                </a:lnTo>
                <a:lnTo>
                  <a:pt x="593" y="894"/>
                </a:lnTo>
                <a:lnTo>
                  <a:pt x="593" y="895"/>
                </a:lnTo>
                <a:lnTo>
                  <a:pt x="591" y="897"/>
                </a:lnTo>
                <a:lnTo>
                  <a:pt x="590" y="897"/>
                </a:lnTo>
                <a:lnTo>
                  <a:pt x="590" y="898"/>
                </a:lnTo>
                <a:lnTo>
                  <a:pt x="588" y="900"/>
                </a:lnTo>
                <a:lnTo>
                  <a:pt x="587" y="900"/>
                </a:lnTo>
                <a:lnTo>
                  <a:pt x="584" y="889"/>
                </a:lnTo>
                <a:lnTo>
                  <a:pt x="582" y="885"/>
                </a:lnTo>
                <a:lnTo>
                  <a:pt x="582" y="876"/>
                </a:lnTo>
                <a:lnTo>
                  <a:pt x="582" y="856"/>
                </a:lnTo>
                <a:lnTo>
                  <a:pt x="547" y="847"/>
                </a:lnTo>
                <a:lnTo>
                  <a:pt x="511" y="850"/>
                </a:lnTo>
                <a:lnTo>
                  <a:pt x="496" y="853"/>
                </a:lnTo>
                <a:lnTo>
                  <a:pt x="490" y="853"/>
                </a:lnTo>
                <a:lnTo>
                  <a:pt x="492" y="830"/>
                </a:lnTo>
                <a:lnTo>
                  <a:pt x="492" y="821"/>
                </a:lnTo>
                <a:lnTo>
                  <a:pt x="481" y="817"/>
                </a:lnTo>
                <a:lnTo>
                  <a:pt x="437" y="817"/>
                </a:lnTo>
                <a:lnTo>
                  <a:pt x="419" y="812"/>
                </a:lnTo>
                <a:lnTo>
                  <a:pt x="415" y="811"/>
                </a:lnTo>
                <a:lnTo>
                  <a:pt x="410" y="814"/>
                </a:lnTo>
                <a:lnTo>
                  <a:pt x="370" y="814"/>
                </a:lnTo>
                <a:lnTo>
                  <a:pt x="367" y="812"/>
                </a:lnTo>
                <a:lnTo>
                  <a:pt x="299" y="805"/>
                </a:lnTo>
                <a:lnTo>
                  <a:pt x="296" y="835"/>
                </a:lnTo>
                <a:lnTo>
                  <a:pt x="293" y="841"/>
                </a:lnTo>
                <a:lnTo>
                  <a:pt x="293" y="842"/>
                </a:lnTo>
                <a:lnTo>
                  <a:pt x="282" y="865"/>
                </a:lnTo>
                <a:lnTo>
                  <a:pt x="278" y="864"/>
                </a:lnTo>
                <a:lnTo>
                  <a:pt x="267" y="862"/>
                </a:lnTo>
                <a:lnTo>
                  <a:pt x="255" y="859"/>
                </a:lnTo>
                <a:lnTo>
                  <a:pt x="235" y="854"/>
                </a:lnTo>
                <a:lnTo>
                  <a:pt x="231" y="870"/>
                </a:lnTo>
                <a:lnTo>
                  <a:pt x="225" y="877"/>
                </a:lnTo>
                <a:lnTo>
                  <a:pt x="222" y="889"/>
                </a:lnTo>
                <a:lnTo>
                  <a:pt x="220" y="891"/>
                </a:lnTo>
                <a:lnTo>
                  <a:pt x="219" y="894"/>
                </a:lnTo>
                <a:lnTo>
                  <a:pt x="214" y="900"/>
                </a:lnTo>
                <a:lnTo>
                  <a:pt x="213" y="901"/>
                </a:lnTo>
                <a:lnTo>
                  <a:pt x="211" y="903"/>
                </a:lnTo>
                <a:lnTo>
                  <a:pt x="210" y="903"/>
                </a:lnTo>
                <a:lnTo>
                  <a:pt x="208" y="904"/>
                </a:lnTo>
                <a:lnTo>
                  <a:pt x="208" y="906"/>
                </a:lnTo>
                <a:lnTo>
                  <a:pt x="208" y="907"/>
                </a:lnTo>
                <a:lnTo>
                  <a:pt x="207" y="909"/>
                </a:lnTo>
                <a:lnTo>
                  <a:pt x="205" y="909"/>
                </a:lnTo>
                <a:lnTo>
                  <a:pt x="204" y="909"/>
                </a:lnTo>
                <a:lnTo>
                  <a:pt x="202" y="909"/>
                </a:lnTo>
                <a:lnTo>
                  <a:pt x="202" y="911"/>
                </a:lnTo>
                <a:lnTo>
                  <a:pt x="205" y="920"/>
                </a:lnTo>
                <a:lnTo>
                  <a:pt x="210" y="932"/>
                </a:lnTo>
                <a:lnTo>
                  <a:pt x="214" y="939"/>
                </a:lnTo>
                <a:lnTo>
                  <a:pt x="216" y="945"/>
                </a:lnTo>
                <a:lnTo>
                  <a:pt x="217" y="948"/>
                </a:lnTo>
                <a:lnTo>
                  <a:pt x="220" y="951"/>
                </a:lnTo>
                <a:lnTo>
                  <a:pt x="222" y="954"/>
                </a:lnTo>
                <a:lnTo>
                  <a:pt x="223" y="956"/>
                </a:lnTo>
                <a:lnTo>
                  <a:pt x="222" y="959"/>
                </a:lnTo>
                <a:lnTo>
                  <a:pt x="222" y="960"/>
                </a:lnTo>
                <a:lnTo>
                  <a:pt x="222" y="965"/>
                </a:lnTo>
                <a:lnTo>
                  <a:pt x="223" y="970"/>
                </a:lnTo>
                <a:lnTo>
                  <a:pt x="225" y="971"/>
                </a:lnTo>
                <a:lnTo>
                  <a:pt x="231" y="974"/>
                </a:lnTo>
                <a:lnTo>
                  <a:pt x="232" y="977"/>
                </a:lnTo>
                <a:lnTo>
                  <a:pt x="234" y="980"/>
                </a:lnTo>
                <a:lnTo>
                  <a:pt x="234" y="982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88">
            <a:extLst>
              <a:ext uri="{FF2B5EF4-FFF2-40B4-BE49-F238E27FC236}">
                <a16:creationId xmlns:a16="http://schemas.microsoft.com/office/drawing/2014/main" id="{34008A3D-5D95-47E6-68B2-4CEF468A31AA}"/>
              </a:ext>
            </a:extLst>
          </p:cNvPr>
          <p:cNvSpPr>
            <a:spLocks noEditPoints="1"/>
          </p:cNvSpPr>
          <p:nvPr/>
        </p:nvSpPr>
        <p:spPr bwMode="auto">
          <a:xfrm>
            <a:off x="5436096" y="1131590"/>
            <a:ext cx="2427274" cy="3788614"/>
          </a:xfrm>
          <a:custGeom>
            <a:avLst/>
            <a:gdLst>
              <a:gd name="T0" fmla="*/ 330 w 2350"/>
              <a:gd name="T1" fmla="*/ 1895 h 3668"/>
              <a:gd name="T2" fmla="*/ 465 w 2350"/>
              <a:gd name="T3" fmla="*/ 1572 h 3668"/>
              <a:gd name="T4" fmla="*/ 623 w 2350"/>
              <a:gd name="T5" fmla="*/ 1313 h 3668"/>
              <a:gd name="T6" fmla="*/ 661 w 2350"/>
              <a:gd name="T7" fmla="*/ 1394 h 3668"/>
              <a:gd name="T8" fmla="*/ 715 w 2350"/>
              <a:gd name="T9" fmla="*/ 1481 h 3668"/>
              <a:gd name="T10" fmla="*/ 792 w 2350"/>
              <a:gd name="T11" fmla="*/ 1563 h 3668"/>
              <a:gd name="T12" fmla="*/ 1021 w 2350"/>
              <a:gd name="T13" fmla="*/ 1422 h 3668"/>
              <a:gd name="T14" fmla="*/ 1208 w 2350"/>
              <a:gd name="T15" fmla="*/ 1487 h 3668"/>
              <a:gd name="T16" fmla="*/ 1556 w 2350"/>
              <a:gd name="T17" fmla="*/ 1589 h 3668"/>
              <a:gd name="T18" fmla="*/ 1611 w 2350"/>
              <a:gd name="T19" fmla="*/ 1459 h 3668"/>
              <a:gd name="T20" fmla="*/ 1703 w 2350"/>
              <a:gd name="T21" fmla="*/ 1365 h 3668"/>
              <a:gd name="T22" fmla="*/ 1754 w 2350"/>
              <a:gd name="T23" fmla="*/ 1247 h 3668"/>
              <a:gd name="T24" fmla="*/ 1731 w 2350"/>
              <a:gd name="T25" fmla="*/ 1147 h 3668"/>
              <a:gd name="T26" fmla="*/ 1537 w 2350"/>
              <a:gd name="T27" fmla="*/ 921 h 3668"/>
              <a:gd name="T28" fmla="*/ 1483 w 2350"/>
              <a:gd name="T29" fmla="*/ 895 h 3668"/>
              <a:gd name="T30" fmla="*/ 1428 w 2350"/>
              <a:gd name="T31" fmla="*/ 915 h 3668"/>
              <a:gd name="T32" fmla="*/ 1332 w 2350"/>
              <a:gd name="T33" fmla="*/ 992 h 3668"/>
              <a:gd name="T34" fmla="*/ 1302 w 2350"/>
              <a:gd name="T35" fmla="*/ 741 h 3668"/>
              <a:gd name="T36" fmla="*/ 1237 w 2350"/>
              <a:gd name="T37" fmla="*/ 559 h 3668"/>
              <a:gd name="T38" fmla="*/ 1205 w 2350"/>
              <a:gd name="T39" fmla="*/ 471 h 3668"/>
              <a:gd name="T40" fmla="*/ 1194 w 2350"/>
              <a:gd name="T41" fmla="*/ 390 h 3668"/>
              <a:gd name="T42" fmla="*/ 1131 w 2350"/>
              <a:gd name="T43" fmla="*/ 349 h 3668"/>
              <a:gd name="T44" fmla="*/ 1136 w 2350"/>
              <a:gd name="T45" fmla="*/ 253 h 3668"/>
              <a:gd name="T46" fmla="*/ 1255 w 2350"/>
              <a:gd name="T47" fmla="*/ 206 h 3668"/>
              <a:gd name="T48" fmla="*/ 1324 w 2350"/>
              <a:gd name="T49" fmla="*/ 0 h 3668"/>
              <a:gd name="T50" fmla="*/ 1401 w 2350"/>
              <a:gd name="T51" fmla="*/ 22 h 3668"/>
              <a:gd name="T52" fmla="*/ 1486 w 2350"/>
              <a:gd name="T53" fmla="*/ 120 h 3668"/>
              <a:gd name="T54" fmla="*/ 1668 w 2350"/>
              <a:gd name="T55" fmla="*/ 158 h 3668"/>
              <a:gd name="T56" fmla="*/ 2044 w 2350"/>
              <a:gd name="T57" fmla="*/ 538 h 3668"/>
              <a:gd name="T58" fmla="*/ 2167 w 2350"/>
              <a:gd name="T59" fmla="*/ 933 h 3668"/>
              <a:gd name="T60" fmla="*/ 2137 w 2350"/>
              <a:gd name="T61" fmla="*/ 1032 h 3668"/>
              <a:gd name="T62" fmla="*/ 2107 w 2350"/>
              <a:gd name="T63" fmla="*/ 1110 h 3668"/>
              <a:gd name="T64" fmla="*/ 2089 w 2350"/>
              <a:gd name="T65" fmla="*/ 1169 h 3668"/>
              <a:gd name="T66" fmla="*/ 2057 w 2350"/>
              <a:gd name="T67" fmla="*/ 1233 h 3668"/>
              <a:gd name="T68" fmla="*/ 1998 w 2350"/>
              <a:gd name="T69" fmla="*/ 1307 h 3668"/>
              <a:gd name="T70" fmla="*/ 1982 w 2350"/>
              <a:gd name="T71" fmla="*/ 1398 h 3668"/>
              <a:gd name="T72" fmla="*/ 1952 w 2350"/>
              <a:gd name="T73" fmla="*/ 1492 h 3668"/>
              <a:gd name="T74" fmla="*/ 1875 w 2350"/>
              <a:gd name="T75" fmla="*/ 1451 h 3668"/>
              <a:gd name="T76" fmla="*/ 1760 w 2350"/>
              <a:gd name="T77" fmla="*/ 1563 h 3668"/>
              <a:gd name="T78" fmla="*/ 1627 w 2350"/>
              <a:gd name="T79" fmla="*/ 1649 h 3668"/>
              <a:gd name="T80" fmla="*/ 1480 w 2350"/>
              <a:gd name="T81" fmla="*/ 1742 h 3668"/>
              <a:gd name="T82" fmla="*/ 1363 w 2350"/>
              <a:gd name="T83" fmla="*/ 1913 h 3668"/>
              <a:gd name="T84" fmla="*/ 1293 w 2350"/>
              <a:gd name="T85" fmla="*/ 2027 h 3668"/>
              <a:gd name="T86" fmla="*/ 1196 w 2350"/>
              <a:gd name="T87" fmla="*/ 2169 h 3668"/>
              <a:gd name="T88" fmla="*/ 1130 w 2350"/>
              <a:gd name="T89" fmla="*/ 2225 h 3668"/>
              <a:gd name="T90" fmla="*/ 1018 w 2350"/>
              <a:gd name="T91" fmla="*/ 2248 h 3668"/>
              <a:gd name="T92" fmla="*/ 955 w 2350"/>
              <a:gd name="T93" fmla="*/ 2340 h 3668"/>
              <a:gd name="T94" fmla="*/ 18 w 2350"/>
              <a:gd name="T95" fmla="*/ 2052 h 3668"/>
              <a:gd name="T96" fmla="*/ 155 w 2350"/>
              <a:gd name="T97" fmla="*/ 1042 h 3668"/>
              <a:gd name="T98" fmla="*/ 17 w 2350"/>
              <a:gd name="T99" fmla="*/ 1156 h 3668"/>
              <a:gd name="T100" fmla="*/ 47 w 2350"/>
              <a:gd name="T101" fmla="*/ 970 h 3668"/>
              <a:gd name="T102" fmla="*/ 136 w 2350"/>
              <a:gd name="T103" fmla="*/ 767 h 3668"/>
              <a:gd name="T104" fmla="*/ 201 w 2350"/>
              <a:gd name="T105" fmla="*/ 659 h 3668"/>
              <a:gd name="T106" fmla="*/ 275 w 2350"/>
              <a:gd name="T107" fmla="*/ 585 h 3668"/>
              <a:gd name="T108" fmla="*/ 347 w 2350"/>
              <a:gd name="T109" fmla="*/ 512 h 3668"/>
              <a:gd name="T110" fmla="*/ 462 w 2350"/>
              <a:gd name="T111" fmla="*/ 547 h 3668"/>
              <a:gd name="T112" fmla="*/ 569 w 2350"/>
              <a:gd name="T113" fmla="*/ 511 h 3668"/>
              <a:gd name="T114" fmla="*/ 664 w 2350"/>
              <a:gd name="T115" fmla="*/ 538 h 3668"/>
              <a:gd name="T116" fmla="*/ 763 w 2350"/>
              <a:gd name="T117" fmla="*/ 582 h 3668"/>
              <a:gd name="T118" fmla="*/ 799 w 2350"/>
              <a:gd name="T119" fmla="*/ 641 h 3668"/>
              <a:gd name="T120" fmla="*/ 775 w 2350"/>
              <a:gd name="T121" fmla="*/ 700 h 3668"/>
              <a:gd name="T122" fmla="*/ 599 w 2350"/>
              <a:gd name="T123" fmla="*/ 886 h 3668"/>
              <a:gd name="T124" fmla="*/ 202 w 2350"/>
              <a:gd name="T125" fmla="*/ 909 h 36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50" h="3668">
                <a:moveTo>
                  <a:pt x="3" y="2021"/>
                </a:moveTo>
                <a:lnTo>
                  <a:pt x="5" y="2019"/>
                </a:lnTo>
                <a:lnTo>
                  <a:pt x="6" y="2019"/>
                </a:lnTo>
                <a:lnTo>
                  <a:pt x="14" y="2016"/>
                </a:lnTo>
                <a:lnTo>
                  <a:pt x="21" y="2014"/>
                </a:lnTo>
                <a:lnTo>
                  <a:pt x="27" y="2010"/>
                </a:lnTo>
                <a:lnTo>
                  <a:pt x="50" y="2017"/>
                </a:lnTo>
                <a:lnTo>
                  <a:pt x="47" y="2001"/>
                </a:lnTo>
                <a:lnTo>
                  <a:pt x="44" y="1995"/>
                </a:lnTo>
                <a:lnTo>
                  <a:pt x="42" y="1992"/>
                </a:lnTo>
                <a:lnTo>
                  <a:pt x="32" y="1981"/>
                </a:lnTo>
                <a:lnTo>
                  <a:pt x="51" y="1898"/>
                </a:lnTo>
                <a:lnTo>
                  <a:pt x="60" y="1904"/>
                </a:lnTo>
                <a:lnTo>
                  <a:pt x="92" y="1851"/>
                </a:lnTo>
                <a:lnTo>
                  <a:pt x="119" y="1865"/>
                </a:lnTo>
                <a:lnTo>
                  <a:pt x="119" y="1881"/>
                </a:lnTo>
                <a:lnTo>
                  <a:pt x="169" y="1921"/>
                </a:lnTo>
                <a:lnTo>
                  <a:pt x="193" y="1936"/>
                </a:lnTo>
                <a:lnTo>
                  <a:pt x="195" y="1937"/>
                </a:lnTo>
                <a:lnTo>
                  <a:pt x="198" y="1939"/>
                </a:lnTo>
                <a:lnTo>
                  <a:pt x="202" y="1940"/>
                </a:lnTo>
                <a:lnTo>
                  <a:pt x="208" y="1942"/>
                </a:lnTo>
                <a:lnTo>
                  <a:pt x="226" y="1948"/>
                </a:lnTo>
                <a:lnTo>
                  <a:pt x="249" y="1955"/>
                </a:lnTo>
                <a:lnTo>
                  <a:pt x="253" y="1957"/>
                </a:lnTo>
                <a:lnTo>
                  <a:pt x="259" y="1958"/>
                </a:lnTo>
                <a:lnTo>
                  <a:pt x="262" y="1958"/>
                </a:lnTo>
                <a:lnTo>
                  <a:pt x="264" y="1958"/>
                </a:lnTo>
                <a:lnTo>
                  <a:pt x="268" y="1958"/>
                </a:lnTo>
                <a:lnTo>
                  <a:pt x="275" y="1958"/>
                </a:lnTo>
                <a:lnTo>
                  <a:pt x="281" y="1957"/>
                </a:lnTo>
                <a:lnTo>
                  <a:pt x="287" y="1955"/>
                </a:lnTo>
                <a:lnTo>
                  <a:pt x="288" y="1954"/>
                </a:lnTo>
                <a:lnTo>
                  <a:pt x="284" y="1952"/>
                </a:lnTo>
                <a:lnTo>
                  <a:pt x="284" y="1951"/>
                </a:lnTo>
                <a:lnTo>
                  <a:pt x="285" y="1951"/>
                </a:lnTo>
                <a:lnTo>
                  <a:pt x="285" y="1949"/>
                </a:lnTo>
                <a:lnTo>
                  <a:pt x="287" y="1949"/>
                </a:lnTo>
                <a:lnTo>
                  <a:pt x="288" y="1949"/>
                </a:lnTo>
                <a:lnTo>
                  <a:pt x="288" y="1948"/>
                </a:lnTo>
                <a:lnTo>
                  <a:pt x="309" y="1927"/>
                </a:lnTo>
                <a:lnTo>
                  <a:pt x="311" y="1927"/>
                </a:lnTo>
                <a:lnTo>
                  <a:pt x="312" y="1925"/>
                </a:lnTo>
                <a:lnTo>
                  <a:pt x="315" y="1930"/>
                </a:lnTo>
                <a:lnTo>
                  <a:pt x="318" y="1930"/>
                </a:lnTo>
                <a:lnTo>
                  <a:pt x="321" y="1930"/>
                </a:lnTo>
                <a:lnTo>
                  <a:pt x="330" y="1927"/>
                </a:lnTo>
                <a:lnTo>
                  <a:pt x="330" y="1918"/>
                </a:lnTo>
                <a:lnTo>
                  <a:pt x="339" y="1918"/>
                </a:lnTo>
                <a:lnTo>
                  <a:pt x="339" y="1913"/>
                </a:lnTo>
                <a:lnTo>
                  <a:pt x="339" y="1905"/>
                </a:lnTo>
                <a:lnTo>
                  <a:pt x="336" y="1905"/>
                </a:lnTo>
                <a:lnTo>
                  <a:pt x="336" y="1895"/>
                </a:lnTo>
                <a:lnTo>
                  <a:pt x="330" y="1895"/>
                </a:lnTo>
                <a:lnTo>
                  <a:pt x="330" y="1887"/>
                </a:lnTo>
                <a:lnTo>
                  <a:pt x="330" y="1886"/>
                </a:lnTo>
                <a:lnTo>
                  <a:pt x="330" y="1884"/>
                </a:lnTo>
                <a:lnTo>
                  <a:pt x="330" y="1883"/>
                </a:lnTo>
                <a:lnTo>
                  <a:pt x="330" y="1881"/>
                </a:lnTo>
                <a:lnTo>
                  <a:pt x="332" y="1878"/>
                </a:lnTo>
                <a:lnTo>
                  <a:pt x="332" y="1877"/>
                </a:lnTo>
                <a:lnTo>
                  <a:pt x="332" y="1875"/>
                </a:lnTo>
                <a:lnTo>
                  <a:pt x="330" y="1875"/>
                </a:lnTo>
                <a:lnTo>
                  <a:pt x="329" y="1875"/>
                </a:lnTo>
                <a:lnTo>
                  <a:pt x="335" y="1855"/>
                </a:lnTo>
                <a:lnTo>
                  <a:pt x="335" y="1849"/>
                </a:lnTo>
                <a:lnTo>
                  <a:pt x="338" y="1845"/>
                </a:lnTo>
                <a:lnTo>
                  <a:pt x="338" y="1842"/>
                </a:lnTo>
                <a:lnTo>
                  <a:pt x="342" y="1836"/>
                </a:lnTo>
                <a:lnTo>
                  <a:pt x="339" y="1824"/>
                </a:lnTo>
                <a:lnTo>
                  <a:pt x="345" y="1822"/>
                </a:lnTo>
                <a:lnTo>
                  <a:pt x="371" y="1834"/>
                </a:lnTo>
                <a:lnTo>
                  <a:pt x="403" y="1833"/>
                </a:lnTo>
                <a:lnTo>
                  <a:pt x="404" y="1828"/>
                </a:lnTo>
                <a:lnTo>
                  <a:pt x="404" y="1825"/>
                </a:lnTo>
                <a:lnTo>
                  <a:pt x="400" y="1772"/>
                </a:lnTo>
                <a:lnTo>
                  <a:pt x="403" y="1772"/>
                </a:lnTo>
                <a:lnTo>
                  <a:pt x="401" y="1759"/>
                </a:lnTo>
                <a:lnTo>
                  <a:pt x="409" y="1755"/>
                </a:lnTo>
                <a:lnTo>
                  <a:pt x="418" y="1749"/>
                </a:lnTo>
                <a:lnTo>
                  <a:pt x="424" y="1742"/>
                </a:lnTo>
                <a:lnTo>
                  <a:pt x="427" y="1737"/>
                </a:lnTo>
                <a:lnTo>
                  <a:pt x="437" y="1727"/>
                </a:lnTo>
                <a:lnTo>
                  <a:pt x="443" y="1733"/>
                </a:lnTo>
                <a:lnTo>
                  <a:pt x="462" y="1716"/>
                </a:lnTo>
                <a:lnTo>
                  <a:pt x="459" y="1709"/>
                </a:lnTo>
                <a:lnTo>
                  <a:pt x="457" y="1706"/>
                </a:lnTo>
                <a:lnTo>
                  <a:pt x="463" y="1702"/>
                </a:lnTo>
                <a:lnTo>
                  <a:pt x="466" y="1702"/>
                </a:lnTo>
                <a:lnTo>
                  <a:pt x="477" y="1698"/>
                </a:lnTo>
                <a:lnTo>
                  <a:pt x="474" y="1693"/>
                </a:lnTo>
                <a:lnTo>
                  <a:pt x="469" y="1680"/>
                </a:lnTo>
                <a:lnTo>
                  <a:pt x="493" y="1665"/>
                </a:lnTo>
                <a:lnTo>
                  <a:pt x="493" y="1663"/>
                </a:lnTo>
                <a:lnTo>
                  <a:pt x="496" y="1662"/>
                </a:lnTo>
                <a:lnTo>
                  <a:pt x="492" y="1648"/>
                </a:lnTo>
                <a:lnTo>
                  <a:pt x="486" y="1634"/>
                </a:lnTo>
                <a:lnTo>
                  <a:pt x="483" y="1628"/>
                </a:lnTo>
                <a:lnTo>
                  <a:pt x="477" y="1610"/>
                </a:lnTo>
                <a:lnTo>
                  <a:pt x="475" y="1606"/>
                </a:lnTo>
                <a:lnTo>
                  <a:pt x="478" y="1604"/>
                </a:lnTo>
                <a:lnTo>
                  <a:pt x="472" y="1592"/>
                </a:lnTo>
                <a:lnTo>
                  <a:pt x="471" y="1587"/>
                </a:lnTo>
                <a:lnTo>
                  <a:pt x="469" y="1583"/>
                </a:lnTo>
                <a:lnTo>
                  <a:pt x="468" y="1581"/>
                </a:lnTo>
                <a:lnTo>
                  <a:pt x="469" y="1581"/>
                </a:lnTo>
                <a:lnTo>
                  <a:pt x="468" y="1577"/>
                </a:lnTo>
                <a:lnTo>
                  <a:pt x="465" y="1572"/>
                </a:lnTo>
                <a:lnTo>
                  <a:pt x="463" y="1571"/>
                </a:lnTo>
                <a:lnTo>
                  <a:pt x="460" y="1565"/>
                </a:lnTo>
                <a:lnTo>
                  <a:pt x="455" y="1559"/>
                </a:lnTo>
                <a:lnTo>
                  <a:pt x="452" y="1554"/>
                </a:lnTo>
                <a:lnTo>
                  <a:pt x="454" y="1554"/>
                </a:lnTo>
                <a:lnTo>
                  <a:pt x="452" y="1551"/>
                </a:lnTo>
                <a:lnTo>
                  <a:pt x="452" y="1550"/>
                </a:lnTo>
                <a:lnTo>
                  <a:pt x="478" y="1542"/>
                </a:lnTo>
                <a:lnTo>
                  <a:pt x="466" y="1495"/>
                </a:lnTo>
                <a:lnTo>
                  <a:pt x="483" y="1490"/>
                </a:lnTo>
                <a:lnTo>
                  <a:pt x="475" y="1462"/>
                </a:lnTo>
                <a:lnTo>
                  <a:pt x="472" y="1427"/>
                </a:lnTo>
                <a:lnTo>
                  <a:pt x="478" y="1362"/>
                </a:lnTo>
                <a:lnTo>
                  <a:pt x="492" y="1295"/>
                </a:lnTo>
                <a:lnTo>
                  <a:pt x="525" y="1304"/>
                </a:lnTo>
                <a:lnTo>
                  <a:pt x="528" y="1313"/>
                </a:lnTo>
                <a:lnTo>
                  <a:pt x="528" y="1315"/>
                </a:lnTo>
                <a:lnTo>
                  <a:pt x="528" y="1321"/>
                </a:lnTo>
                <a:lnTo>
                  <a:pt x="528" y="1322"/>
                </a:lnTo>
                <a:lnTo>
                  <a:pt x="528" y="1324"/>
                </a:lnTo>
                <a:lnTo>
                  <a:pt x="547" y="1301"/>
                </a:lnTo>
                <a:lnTo>
                  <a:pt x="551" y="1297"/>
                </a:lnTo>
                <a:lnTo>
                  <a:pt x="555" y="1294"/>
                </a:lnTo>
                <a:lnTo>
                  <a:pt x="558" y="1291"/>
                </a:lnTo>
                <a:lnTo>
                  <a:pt x="567" y="1286"/>
                </a:lnTo>
                <a:lnTo>
                  <a:pt x="576" y="1282"/>
                </a:lnTo>
                <a:lnTo>
                  <a:pt x="578" y="1280"/>
                </a:lnTo>
                <a:lnTo>
                  <a:pt x="579" y="1278"/>
                </a:lnTo>
                <a:lnTo>
                  <a:pt x="579" y="1277"/>
                </a:lnTo>
                <a:lnTo>
                  <a:pt x="579" y="1275"/>
                </a:lnTo>
                <a:lnTo>
                  <a:pt x="584" y="1272"/>
                </a:lnTo>
                <a:lnTo>
                  <a:pt x="585" y="1274"/>
                </a:lnTo>
                <a:lnTo>
                  <a:pt x="585" y="1275"/>
                </a:lnTo>
                <a:lnTo>
                  <a:pt x="587" y="1277"/>
                </a:lnTo>
                <a:lnTo>
                  <a:pt x="588" y="1277"/>
                </a:lnTo>
                <a:lnTo>
                  <a:pt x="590" y="1277"/>
                </a:lnTo>
                <a:lnTo>
                  <a:pt x="599" y="1274"/>
                </a:lnTo>
                <a:lnTo>
                  <a:pt x="608" y="1272"/>
                </a:lnTo>
                <a:lnTo>
                  <a:pt x="617" y="1269"/>
                </a:lnTo>
                <a:lnTo>
                  <a:pt x="621" y="1271"/>
                </a:lnTo>
                <a:lnTo>
                  <a:pt x="611" y="1275"/>
                </a:lnTo>
                <a:lnTo>
                  <a:pt x="614" y="1289"/>
                </a:lnTo>
                <a:lnTo>
                  <a:pt x="612" y="1294"/>
                </a:lnTo>
                <a:lnTo>
                  <a:pt x="615" y="1295"/>
                </a:lnTo>
                <a:lnTo>
                  <a:pt x="614" y="1297"/>
                </a:lnTo>
                <a:lnTo>
                  <a:pt x="614" y="1298"/>
                </a:lnTo>
                <a:lnTo>
                  <a:pt x="615" y="1298"/>
                </a:lnTo>
                <a:lnTo>
                  <a:pt x="615" y="1300"/>
                </a:lnTo>
                <a:lnTo>
                  <a:pt x="617" y="1303"/>
                </a:lnTo>
                <a:lnTo>
                  <a:pt x="617" y="1304"/>
                </a:lnTo>
                <a:lnTo>
                  <a:pt x="618" y="1306"/>
                </a:lnTo>
                <a:lnTo>
                  <a:pt x="620" y="1309"/>
                </a:lnTo>
                <a:lnTo>
                  <a:pt x="621" y="1312"/>
                </a:lnTo>
                <a:lnTo>
                  <a:pt x="623" y="1313"/>
                </a:lnTo>
                <a:lnTo>
                  <a:pt x="624" y="1313"/>
                </a:lnTo>
                <a:lnTo>
                  <a:pt x="623" y="1315"/>
                </a:lnTo>
                <a:lnTo>
                  <a:pt x="621" y="1316"/>
                </a:lnTo>
                <a:lnTo>
                  <a:pt x="621" y="1318"/>
                </a:lnTo>
                <a:lnTo>
                  <a:pt x="621" y="1319"/>
                </a:lnTo>
                <a:lnTo>
                  <a:pt x="623" y="1321"/>
                </a:lnTo>
                <a:lnTo>
                  <a:pt x="624" y="1322"/>
                </a:lnTo>
                <a:lnTo>
                  <a:pt x="626" y="1324"/>
                </a:lnTo>
                <a:lnTo>
                  <a:pt x="627" y="1324"/>
                </a:lnTo>
                <a:lnTo>
                  <a:pt x="630" y="1325"/>
                </a:lnTo>
                <a:lnTo>
                  <a:pt x="632" y="1324"/>
                </a:lnTo>
                <a:lnTo>
                  <a:pt x="635" y="1324"/>
                </a:lnTo>
                <a:lnTo>
                  <a:pt x="636" y="1325"/>
                </a:lnTo>
                <a:lnTo>
                  <a:pt x="639" y="1325"/>
                </a:lnTo>
                <a:lnTo>
                  <a:pt x="641" y="1325"/>
                </a:lnTo>
                <a:lnTo>
                  <a:pt x="643" y="1325"/>
                </a:lnTo>
                <a:lnTo>
                  <a:pt x="646" y="1325"/>
                </a:lnTo>
                <a:lnTo>
                  <a:pt x="647" y="1327"/>
                </a:lnTo>
                <a:lnTo>
                  <a:pt x="650" y="1327"/>
                </a:lnTo>
                <a:lnTo>
                  <a:pt x="652" y="1328"/>
                </a:lnTo>
                <a:lnTo>
                  <a:pt x="653" y="1330"/>
                </a:lnTo>
                <a:lnTo>
                  <a:pt x="655" y="1335"/>
                </a:lnTo>
                <a:lnTo>
                  <a:pt x="655" y="1338"/>
                </a:lnTo>
                <a:lnTo>
                  <a:pt x="656" y="1341"/>
                </a:lnTo>
                <a:lnTo>
                  <a:pt x="653" y="1345"/>
                </a:lnTo>
                <a:lnTo>
                  <a:pt x="655" y="1345"/>
                </a:lnTo>
                <a:lnTo>
                  <a:pt x="655" y="1348"/>
                </a:lnTo>
                <a:lnTo>
                  <a:pt x="653" y="1350"/>
                </a:lnTo>
                <a:lnTo>
                  <a:pt x="653" y="1351"/>
                </a:lnTo>
                <a:lnTo>
                  <a:pt x="652" y="1353"/>
                </a:lnTo>
                <a:lnTo>
                  <a:pt x="652" y="1356"/>
                </a:lnTo>
                <a:lnTo>
                  <a:pt x="652" y="1359"/>
                </a:lnTo>
                <a:lnTo>
                  <a:pt x="652" y="1360"/>
                </a:lnTo>
                <a:lnTo>
                  <a:pt x="652" y="1363"/>
                </a:lnTo>
                <a:lnTo>
                  <a:pt x="652" y="1366"/>
                </a:lnTo>
                <a:lnTo>
                  <a:pt x="653" y="1368"/>
                </a:lnTo>
                <a:lnTo>
                  <a:pt x="655" y="1368"/>
                </a:lnTo>
                <a:lnTo>
                  <a:pt x="656" y="1369"/>
                </a:lnTo>
                <a:lnTo>
                  <a:pt x="658" y="1369"/>
                </a:lnTo>
                <a:lnTo>
                  <a:pt x="656" y="1371"/>
                </a:lnTo>
                <a:lnTo>
                  <a:pt x="658" y="1372"/>
                </a:lnTo>
                <a:lnTo>
                  <a:pt x="658" y="1374"/>
                </a:lnTo>
                <a:lnTo>
                  <a:pt x="659" y="1377"/>
                </a:lnTo>
                <a:lnTo>
                  <a:pt x="659" y="1378"/>
                </a:lnTo>
                <a:lnTo>
                  <a:pt x="658" y="1380"/>
                </a:lnTo>
                <a:lnTo>
                  <a:pt x="658" y="1383"/>
                </a:lnTo>
                <a:lnTo>
                  <a:pt x="659" y="1383"/>
                </a:lnTo>
                <a:lnTo>
                  <a:pt x="661" y="1384"/>
                </a:lnTo>
                <a:lnTo>
                  <a:pt x="661" y="1386"/>
                </a:lnTo>
                <a:lnTo>
                  <a:pt x="662" y="1388"/>
                </a:lnTo>
                <a:lnTo>
                  <a:pt x="661" y="1389"/>
                </a:lnTo>
                <a:lnTo>
                  <a:pt x="661" y="1391"/>
                </a:lnTo>
                <a:lnTo>
                  <a:pt x="661" y="1392"/>
                </a:lnTo>
                <a:lnTo>
                  <a:pt x="661" y="1394"/>
                </a:lnTo>
                <a:lnTo>
                  <a:pt x="661" y="1397"/>
                </a:lnTo>
                <a:lnTo>
                  <a:pt x="662" y="1398"/>
                </a:lnTo>
                <a:lnTo>
                  <a:pt x="662" y="1400"/>
                </a:lnTo>
                <a:lnTo>
                  <a:pt x="661" y="1403"/>
                </a:lnTo>
                <a:lnTo>
                  <a:pt x="662" y="1406"/>
                </a:lnTo>
                <a:lnTo>
                  <a:pt x="662" y="1409"/>
                </a:lnTo>
                <a:lnTo>
                  <a:pt x="664" y="1410"/>
                </a:lnTo>
                <a:lnTo>
                  <a:pt x="664" y="1412"/>
                </a:lnTo>
                <a:lnTo>
                  <a:pt x="668" y="1415"/>
                </a:lnTo>
                <a:lnTo>
                  <a:pt x="671" y="1415"/>
                </a:lnTo>
                <a:lnTo>
                  <a:pt x="670" y="1419"/>
                </a:lnTo>
                <a:lnTo>
                  <a:pt x="671" y="1419"/>
                </a:lnTo>
                <a:lnTo>
                  <a:pt x="677" y="1421"/>
                </a:lnTo>
                <a:lnTo>
                  <a:pt x="679" y="1422"/>
                </a:lnTo>
                <a:lnTo>
                  <a:pt x="680" y="1424"/>
                </a:lnTo>
                <a:lnTo>
                  <a:pt x="691" y="1433"/>
                </a:lnTo>
                <a:lnTo>
                  <a:pt x="692" y="1433"/>
                </a:lnTo>
                <a:lnTo>
                  <a:pt x="692" y="1434"/>
                </a:lnTo>
                <a:lnTo>
                  <a:pt x="694" y="1434"/>
                </a:lnTo>
                <a:lnTo>
                  <a:pt x="695" y="1433"/>
                </a:lnTo>
                <a:lnTo>
                  <a:pt x="697" y="1433"/>
                </a:lnTo>
                <a:lnTo>
                  <a:pt x="701" y="1433"/>
                </a:lnTo>
                <a:lnTo>
                  <a:pt x="703" y="1434"/>
                </a:lnTo>
                <a:lnTo>
                  <a:pt x="704" y="1437"/>
                </a:lnTo>
                <a:lnTo>
                  <a:pt x="704" y="1439"/>
                </a:lnTo>
                <a:lnTo>
                  <a:pt x="706" y="1441"/>
                </a:lnTo>
                <a:lnTo>
                  <a:pt x="707" y="1442"/>
                </a:lnTo>
                <a:lnTo>
                  <a:pt x="709" y="1444"/>
                </a:lnTo>
                <a:lnTo>
                  <a:pt x="710" y="1444"/>
                </a:lnTo>
                <a:lnTo>
                  <a:pt x="712" y="1442"/>
                </a:lnTo>
                <a:lnTo>
                  <a:pt x="712" y="1444"/>
                </a:lnTo>
                <a:lnTo>
                  <a:pt x="712" y="1445"/>
                </a:lnTo>
                <a:lnTo>
                  <a:pt x="710" y="1451"/>
                </a:lnTo>
                <a:lnTo>
                  <a:pt x="710" y="1453"/>
                </a:lnTo>
                <a:lnTo>
                  <a:pt x="712" y="1453"/>
                </a:lnTo>
                <a:lnTo>
                  <a:pt x="712" y="1456"/>
                </a:lnTo>
                <a:lnTo>
                  <a:pt x="712" y="1457"/>
                </a:lnTo>
                <a:lnTo>
                  <a:pt x="710" y="1457"/>
                </a:lnTo>
                <a:lnTo>
                  <a:pt x="709" y="1463"/>
                </a:lnTo>
                <a:lnTo>
                  <a:pt x="709" y="1466"/>
                </a:lnTo>
                <a:lnTo>
                  <a:pt x="712" y="1469"/>
                </a:lnTo>
                <a:lnTo>
                  <a:pt x="713" y="1469"/>
                </a:lnTo>
                <a:lnTo>
                  <a:pt x="716" y="1471"/>
                </a:lnTo>
                <a:lnTo>
                  <a:pt x="715" y="1472"/>
                </a:lnTo>
                <a:lnTo>
                  <a:pt x="715" y="1474"/>
                </a:lnTo>
                <a:lnTo>
                  <a:pt x="715" y="1475"/>
                </a:lnTo>
                <a:lnTo>
                  <a:pt x="715" y="1477"/>
                </a:lnTo>
                <a:lnTo>
                  <a:pt x="716" y="1475"/>
                </a:lnTo>
                <a:lnTo>
                  <a:pt x="719" y="1477"/>
                </a:lnTo>
                <a:lnTo>
                  <a:pt x="721" y="1477"/>
                </a:lnTo>
                <a:lnTo>
                  <a:pt x="721" y="1478"/>
                </a:lnTo>
                <a:lnTo>
                  <a:pt x="719" y="1480"/>
                </a:lnTo>
                <a:lnTo>
                  <a:pt x="716" y="1481"/>
                </a:lnTo>
                <a:lnTo>
                  <a:pt x="715" y="1481"/>
                </a:lnTo>
                <a:lnTo>
                  <a:pt x="713" y="1483"/>
                </a:lnTo>
                <a:lnTo>
                  <a:pt x="713" y="1484"/>
                </a:lnTo>
                <a:lnTo>
                  <a:pt x="713" y="1486"/>
                </a:lnTo>
                <a:lnTo>
                  <a:pt x="713" y="1487"/>
                </a:lnTo>
                <a:lnTo>
                  <a:pt x="715" y="1492"/>
                </a:lnTo>
                <a:lnTo>
                  <a:pt x="716" y="1492"/>
                </a:lnTo>
                <a:lnTo>
                  <a:pt x="716" y="1494"/>
                </a:lnTo>
                <a:lnTo>
                  <a:pt x="719" y="1497"/>
                </a:lnTo>
                <a:lnTo>
                  <a:pt x="719" y="1498"/>
                </a:lnTo>
                <a:lnTo>
                  <a:pt x="719" y="1501"/>
                </a:lnTo>
                <a:lnTo>
                  <a:pt x="719" y="1504"/>
                </a:lnTo>
                <a:lnTo>
                  <a:pt x="719" y="1506"/>
                </a:lnTo>
                <a:lnTo>
                  <a:pt x="719" y="1507"/>
                </a:lnTo>
                <a:lnTo>
                  <a:pt x="718" y="1507"/>
                </a:lnTo>
                <a:lnTo>
                  <a:pt x="716" y="1509"/>
                </a:lnTo>
                <a:lnTo>
                  <a:pt x="716" y="1510"/>
                </a:lnTo>
                <a:lnTo>
                  <a:pt x="716" y="1512"/>
                </a:lnTo>
                <a:lnTo>
                  <a:pt x="716" y="1515"/>
                </a:lnTo>
                <a:lnTo>
                  <a:pt x="716" y="1516"/>
                </a:lnTo>
                <a:lnTo>
                  <a:pt x="715" y="1518"/>
                </a:lnTo>
                <a:lnTo>
                  <a:pt x="713" y="1519"/>
                </a:lnTo>
                <a:lnTo>
                  <a:pt x="750" y="1519"/>
                </a:lnTo>
                <a:lnTo>
                  <a:pt x="763" y="1551"/>
                </a:lnTo>
                <a:lnTo>
                  <a:pt x="765" y="1550"/>
                </a:lnTo>
                <a:lnTo>
                  <a:pt x="768" y="1550"/>
                </a:lnTo>
                <a:lnTo>
                  <a:pt x="769" y="1550"/>
                </a:lnTo>
                <a:lnTo>
                  <a:pt x="769" y="1551"/>
                </a:lnTo>
                <a:lnTo>
                  <a:pt x="769" y="1554"/>
                </a:lnTo>
                <a:lnTo>
                  <a:pt x="768" y="1556"/>
                </a:lnTo>
                <a:lnTo>
                  <a:pt x="768" y="1560"/>
                </a:lnTo>
                <a:lnTo>
                  <a:pt x="768" y="1563"/>
                </a:lnTo>
                <a:lnTo>
                  <a:pt x="769" y="1568"/>
                </a:lnTo>
                <a:lnTo>
                  <a:pt x="769" y="1571"/>
                </a:lnTo>
                <a:lnTo>
                  <a:pt x="768" y="1572"/>
                </a:lnTo>
                <a:lnTo>
                  <a:pt x="769" y="1577"/>
                </a:lnTo>
                <a:lnTo>
                  <a:pt x="771" y="1578"/>
                </a:lnTo>
                <a:lnTo>
                  <a:pt x="772" y="1578"/>
                </a:lnTo>
                <a:lnTo>
                  <a:pt x="774" y="1577"/>
                </a:lnTo>
                <a:lnTo>
                  <a:pt x="775" y="1577"/>
                </a:lnTo>
                <a:lnTo>
                  <a:pt x="775" y="1574"/>
                </a:lnTo>
                <a:lnTo>
                  <a:pt x="774" y="1571"/>
                </a:lnTo>
                <a:lnTo>
                  <a:pt x="775" y="1571"/>
                </a:lnTo>
                <a:lnTo>
                  <a:pt x="777" y="1572"/>
                </a:lnTo>
                <a:lnTo>
                  <a:pt x="778" y="1571"/>
                </a:lnTo>
                <a:lnTo>
                  <a:pt x="778" y="1568"/>
                </a:lnTo>
                <a:lnTo>
                  <a:pt x="780" y="1566"/>
                </a:lnTo>
                <a:lnTo>
                  <a:pt x="781" y="1568"/>
                </a:lnTo>
                <a:lnTo>
                  <a:pt x="781" y="1569"/>
                </a:lnTo>
                <a:lnTo>
                  <a:pt x="783" y="1569"/>
                </a:lnTo>
                <a:lnTo>
                  <a:pt x="784" y="1568"/>
                </a:lnTo>
                <a:lnTo>
                  <a:pt x="786" y="1566"/>
                </a:lnTo>
                <a:lnTo>
                  <a:pt x="789" y="1566"/>
                </a:lnTo>
                <a:lnTo>
                  <a:pt x="790" y="1565"/>
                </a:lnTo>
                <a:lnTo>
                  <a:pt x="792" y="1563"/>
                </a:lnTo>
                <a:lnTo>
                  <a:pt x="790" y="1562"/>
                </a:lnTo>
                <a:lnTo>
                  <a:pt x="789" y="1560"/>
                </a:lnTo>
                <a:lnTo>
                  <a:pt x="790" y="1559"/>
                </a:lnTo>
                <a:lnTo>
                  <a:pt x="793" y="1557"/>
                </a:lnTo>
                <a:lnTo>
                  <a:pt x="805" y="1554"/>
                </a:lnTo>
                <a:lnTo>
                  <a:pt x="808" y="1550"/>
                </a:lnTo>
                <a:lnTo>
                  <a:pt x="810" y="1537"/>
                </a:lnTo>
                <a:lnTo>
                  <a:pt x="808" y="1533"/>
                </a:lnTo>
                <a:lnTo>
                  <a:pt x="810" y="1530"/>
                </a:lnTo>
                <a:lnTo>
                  <a:pt x="811" y="1525"/>
                </a:lnTo>
                <a:lnTo>
                  <a:pt x="814" y="1513"/>
                </a:lnTo>
                <a:lnTo>
                  <a:pt x="875" y="1495"/>
                </a:lnTo>
                <a:lnTo>
                  <a:pt x="891" y="1504"/>
                </a:lnTo>
                <a:lnTo>
                  <a:pt x="896" y="1507"/>
                </a:lnTo>
                <a:lnTo>
                  <a:pt x="899" y="1509"/>
                </a:lnTo>
                <a:lnTo>
                  <a:pt x="902" y="1510"/>
                </a:lnTo>
                <a:lnTo>
                  <a:pt x="905" y="1510"/>
                </a:lnTo>
                <a:lnTo>
                  <a:pt x="918" y="1497"/>
                </a:lnTo>
                <a:lnTo>
                  <a:pt x="923" y="1498"/>
                </a:lnTo>
                <a:lnTo>
                  <a:pt x="932" y="1489"/>
                </a:lnTo>
                <a:lnTo>
                  <a:pt x="935" y="1486"/>
                </a:lnTo>
                <a:lnTo>
                  <a:pt x="932" y="1484"/>
                </a:lnTo>
                <a:lnTo>
                  <a:pt x="934" y="1483"/>
                </a:lnTo>
                <a:lnTo>
                  <a:pt x="934" y="1481"/>
                </a:lnTo>
                <a:lnTo>
                  <a:pt x="938" y="1477"/>
                </a:lnTo>
                <a:lnTo>
                  <a:pt x="940" y="1477"/>
                </a:lnTo>
                <a:lnTo>
                  <a:pt x="943" y="1475"/>
                </a:lnTo>
                <a:lnTo>
                  <a:pt x="943" y="1474"/>
                </a:lnTo>
                <a:lnTo>
                  <a:pt x="950" y="1466"/>
                </a:lnTo>
                <a:lnTo>
                  <a:pt x="953" y="1462"/>
                </a:lnTo>
                <a:lnTo>
                  <a:pt x="994" y="1462"/>
                </a:lnTo>
                <a:lnTo>
                  <a:pt x="1004" y="1462"/>
                </a:lnTo>
                <a:lnTo>
                  <a:pt x="1004" y="1460"/>
                </a:lnTo>
                <a:lnTo>
                  <a:pt x="1004" y="1459"/>
                </a:lnTo>
                <a:lnTo>
                  <a:pt x="1007" y="1457"/>
                </a:lnTo>
                <a:lnTo>
                  <a:pt x="1007" y="1456"/>
                </a:lnTo>
                <a:lnTo>
                  <a:pt x="1007" y="1454"/>
                </a:lnTo>
                <a:lnTo>
                  <a:pt x="1009" y="1450"/>
                </a:lnTo>
                <a:lnTo>
                  <a:pt x="1007" y="1447"/>
                </a:lnTo>
                <a:lnTo>
                  <a:pt x="1007" y="1445"/>
                </a:lnTo>
                <a:lnTo>
                  <a:pt x="1006" y="1445"/>
                </a:lnTo>
                <a:lnTo>
                  <a:pt x="1006" y="1444"/>
                </a:lnTo>
                <a:lnTo>
                  <a:pt x="1007" y="1442"/>
                </a:lnTo>
                <a:lnTo>
                  <a:pt x="1010" y="1439"/>
                </a:lnTo>
                <a:lnTo>
                  <a:pt x="1012" y="1437"/>
                </a:lnTo>
                <a:lnTo>
                  <a:pt x="1012" y="1436"/>
                </a:lnTo>
                <a:lnTo>
                  <a:pt x="1010" y="1434"/>
                </a:lnTo>
                <a:lnTo>
                  <a:pt x="1010" y="1433"/>
                </a:lnTo>
                <a:lnTo>
                  <a:pt x="1010" y="1431"/>
                </a:lnTo>
                <a:lnTo>
                  <a:pt x="1010" y="1430"/>
                </a:lnTo>
                <a:lnTo>
                  <a:pt x="1012" y="1430"/>
                </a:lnTo>
                <a:lnTo>
                  <a:pt x="1017" y="1425"/>
                </a:lnTo>
                <a:lnTo>
                  <a:pt x="1018" y="1424"/>
                </a:lnTo>
                <a:lnTo>
                  <a:pt x="1021" y="1422"/>
                </a:lnTo>
                <a:lnTo>
                  <a:pt x="1021" y="1419"/>
                </a:lnTo>
                <a:lnTo>
                  <a:pt x="1021" y="1415"/>
                </a:lnTo>
                <a:lnTo>
                  <a:pt x="1021" y="1409"/>
                </a:lnTo>
                <a:lnTo>
                  <a:pt x="1021" y="1407"/>
                </a:lnTo>
                <a:lnTo>
                  <a:pt x="1023" y="1406"/>
                </a:lnTo>
                <a:lnTo>
                  <a:pt x="1024" y="1404"/>
                </a:lnTo>
                <a:lnTo>
                  <a:pt x="1026" y="1404"/>
                </a:lnTo>
                <a:lnTo>
                  <a:pt x="1027" y="1403"/>
                </a:lnTo>
                <a:lnTo>
                  <a:pt x="1029" y="1401"/>
                </a:lnTo>
                <a:lnTo>
                  <a:pt x="1029" y="1400"/>
                </a:lnTo>
                <a:lnTo>
                  <a:pt x="1030" y="1400"/>
                </a:lnTo>
                <a:lnTo>
                  <a:pt x="1032" y="1400"/>
                </a:lnTo>
                <a:lnTo>
                  <a:pt x="1035" y="1398"/>
                </a:lnTo>
                <a:lnTo>
                  <a:pt x="1038" y="1398"/>
                </a:lnTo>
                <a:lnTo>
                  <a:pt x="1039" y="1397"/>
                </a:lnTo>
                <a:lnTo>
                  <a:pt x="1041" y="1394"/>
                </a:lnTo>
                <a:lnTo>
                  <a:pt x="1042" y="1394"/>
                </a:lnTo>
                <a:lnTo>
                  <a:pt x="1042" y="1392"/>
                </a:lnTo>
                <a:lnTo>
                  <a:pt x="1044" y="1392"/>
                </a:lnTo>
                <a:lnTo>
                  <a:pt x="1048" y="1392"/>
                </a:lnTo>
                <a:lnTo>
                  <a:pt x="1053" y="1394"/>
                </a:lnTo>
                <a:lnTo>
                  <a:pt x="1056" y="1394"/>
                </a:lnTo>
                <a:lnTo>
                  <a:pt x="1059" y="1392"/>
                </a:lnTo>
                <a:lnTo>
                  <a:pt x="1060" y="1392"/>
                </a:lnTo>
                <a:lnTo>
                  <a:pt x="1063" y="1392"/>
                </a:lnTo>
                <a:lnTo>
                  <a:pt x="1066" y="1391"/>
                </a:lnTo>
                <a:lnTo>
                  <a:pt x="1069" y="1389"/>
                </a:lnTo>
                <a:lnTo>
                  <a:pt x="1069" y="1391"/>
                </a:lnTo>
                <a:lnTo>
                  <a:pt x="1072" y="1389"/>
                </a:lnTo>
                <a:lnTo>
                  <a:pt x="1074" y="1389"/>
                </a:lnTo>
                <a:lnTo>
                  <a:pt x="1075" y="1388"/>
                </a:lnTo>
                <a:lnTo>
                  <a:pt x="1078" y="1386"/>
                </a:lnTo>
                <a:lnTo>
                  <a:pt x="1081" y="1394"/>
                </a:lnTo>
                <a:lnTo>
                  <a:pt x="1086" y="1403"/>
                </a:lnTo>
                <a:lnTo>
                  <a:pt x="1090" y="1404"/>
                </a:lnTo>
                <a:lnTo>
                  <a:pt x="1099" y="1412"/>
                </a:lnTo>
                <a:lnTo>
                  <a:pt x="1101" y="1413"/>
                </a:lnTo>
                <a:lnTo>
                  <a:pt x="1109" y="1415"/>
                </a:lnTo>
                <a:lnTo>
                  <a:pt x="1122" y="1430"/>
                </a:lnTo>
                <a:lnTo>
                  <a:pt x="1160" y="1447"/>
                </a:lnTo>
                <a:lnTo>
                  <a:pt x="1169" y="1451"/>
                </a:lnTo>
                <a:lnTo>
                  <a:pt x="1173" y="1451"/>
                </a:lnTo>
                <a:lnTo>
                  <a:pt x="1175" y="1453"/>
                </a:lnTo>
                <a:lnTo>
                  <a:pt x="1179" y="1453"/>
                </a:lnTo>
                <a:lnTo>
                  <a:pt x="1184" y="1456"/>
                </a:lnTo>
                <a:lnTo>
                  <a:pt x="1187" y="1460"/>
                </a:lnTo>
                <a:lnTo>
                  <a:pt x="1187" y="1462"/>
                </a:lnTo>
                <a:lnTo>
                  <a:pt x="1190" y="1462"/>
                </a:lnTo>
                <a:lnTo>
                  <a:pt x="1194" y="1475"/>
                </a:lnTo>
                <a:lnTo>
                  <a:pt x="1194" y="1477"/>
                </a:lnTo>
                <a:lnTo>
                  <a:pt x="1198" y="1481"/>
                </a:lnTo>
                <a:lnTo>
                  <a:pt x="1199" y="1486"/>
                </a:lnTo>
                <a:lnTo>
                  <a:pt x="1205" y="1487"/>
                </a:lnTo>
                <a:lnTo>
                  <a:pt x="1208" y="1487"/>
                </a:lnTo>
                <a:lnTo>
                  <a:pt x="1211" y="1489"/>
                </a:lnTo>
                <a:lnTo>
                  <a:pt x="1213" y="1492"/>
                </a:lnTo>
                <a:lnTo>
                  <a:pt x="1214" y="1497"/>
                </a:lnTo>
                <a:lnTo>
                  <a:pt x="1217" y="1498"/>
                </a:lnTo>
                <a:lnTo>
                  <a:pt x="1226" y="1506"/>
                </a:lnTo>
                <a:lnTo>
                  <a:pt x="1229" y="1507"/>
                </a:lnTo>
                <a:lnTo>
                  <a:pt x="1234" y="1504"/>
                </a:lnTo>
                <a:lnTo>
                  <a:pt x="1237" y="1503"/>
                </a:lnTo>
                <a:lnTo>
                  <a:pt x="1240" y="1501"/>
                </a:lnTo>
                <a:lnTo>
                  <a:pt x="1244" y="1500"/>
                </a:lnTo>
                <a:lnTo>
                  <a:pt x="1246" y="1500"/>
                </a:lnTo>
                <a:lnTo>
                  <a:pt x="1246" y="1501"/>
                </a:lnTo>
                <a:lnTo>
                  <a:pt x="1250" y="1498"/>
                </a:lnTo>
                <a:lnTo>
                  <a:pt x="1256" y="1494"/>
                </a:lnTo>
                <a:lnTo>
                  <a:pt x="1262" y="1490"/>
                </a:lnTo>
                <a:lnTo>
                  <a:pt x="1268" y="1487"/>
                </a:lnTo>
                <a:lnTo>
                  <a:pt x="1273" y="1506"/>
                </a:lnTo>
                <a:lnTo>
                  <a:pt x="1270" y="1507"/>
                </a:lnTo>
                <a:lnTo>
                  <a:pt x="1273" y="1513"/>
                </a:lnTo>
                <a:lnTo>
                  <a:pt x="1286" y="1509"/>
                </a:lnTo>
                <a:lnTo>
                  <a:pt x="1291" y="1510"/>
                </a:lnTo>
                <a:lnTo>
                  <a:pt x="1303" y="1515"/>
                </a:lnTo>
                <a:lnTo>
                  <a:pt x="1327" y="1527"/>
                </a:lnTo>
                <a:lnTo>
                  <a:pt x="1332" y="1519"/>
                </a:lnTo>
                <a:lnTo>
                  <a:pt x="1354" y="1530"/>
                </a:lnTo>
                <a:lnTo>
                  <a:pt x="1356" y="1530"/>
                </a:lnTo>
                <a:lnTo>
                  <a:pt x="1377" y="1540"/>
                </a:lnTo>
                <a:lnTo>
                  <a:pt x="1382" y="1543"/>
                </a:lnTo>
                <a:lnTo>
                  <a:pt x="1385" y="1539"/>
                </a:lnTo>
                <a:lnTo>
                  <a:pt x="1394" y="1547"/>
                </a:lnTo>
                <a:lnTo>
                  <a:pt x="1391" y="1550"/>
                </a:lnTo>
                <a:lnTo>
                  <a:pt x="1421" y="1566"/>
                </a:lnTo>
                <a:lnTo>
                  <a:pt x="1425" y="1560"/>
                </a:lnTo>
                <a:lnTo>
                  <a:pt x="1428" y="1560"/>
                </a:lnTo>
                <a:lnTo>
                  <a:pt x="1428" y="1563"/>
                </a:lnTo>
                <a:lnTo>
                  <a:pt x="1430" y="1566"/>
                </a:lnTo>
                <a:lnTo>
                  <a:pt x="1430" y="1568"/>
                </a:lnTo>
                <a:lnTo>
                  <a:pt x="1431" y="1566"/>
                </a:lnTo>
                <a:lnTo>
                  <a:pt x="1443" y="1584"/>
                </a:lnTo>
                <a:lnTo>
                  <a:pt x="1445" y="1584"/>
                </a:lnTo>
                <a:lnTo>
                  <a:pt x="1454" y="1590"/>
                </a:lnTo>
                <a:lnTo>
                  <a:pt x="1455" y="1584"/>
                </a:lnTo>
                <a:lnTo>
                  <a:pt x="1461" y="1586"/>
                </a:lnTo>
                <a:lnTo>
                  <a:pt x="1486" y="1590"/>
                </a:lnTo>
                <a:lnTo>
                  <a:pt x="1507" y="1595"/>
                </a:lnTo>
                <a:lnTo>
                  <a:pt x="1519" y="1596"/>
                </a:lnTo>
                <a:lnTo>
                  <a:pt x="1546" y="1607"/>
                </a:lnTo>
                <a:lnTo>
                  <a:pt x="1547" y="1606"/>
                </a:lnTo>
                <a:lnTo>
                  <a:pt x="1549" y="1601"/>
                </a:lnTo>
                <a:lnTo>
                  <a:pt x="1552" y="1598"/>
                </a:lnTo>
                <a:lnTo>
                  <a:pt x="1553" y="1593"/>
                </a:lnTo>
                <a:lnTo>
                  <a:pt x="1553" y="1592"/>
                </a:lnTo>
                <a:lnTo>
                  <a:pt x="1555" y="1589"/>
                </a:lnTo>
                <a:lnTo>
                  <a:pt x="1556" y="1589"/>
                </a:lnTo>
                <a:lnTo>
                  <a:pt x="1558" y="1586"/>
                </a:lnTo>
                <a:lnTo>
                  <a:pt x="1558" y="1584"/>
                </a:lnTo>
                <a:lnTo>
                  <a:pt x="1556" y="1583"/>
                </a:lnTo>
                <a:lnTo>
                  <a:pt x="1556" y="1581"/>
                </a:lnTo>
                <a:lnTo>
                  <a:pt x="1558" y="1578"/>
                </a:lnTo>
                <a:lnTo>
                  <a:pt x="1556" y="1577"/>
                </a:lnTo>
                <a:lnTo>
                  <a:pt x="1559" y="1574"/>
                </a:lnTo>
                <a:lnTo>
                  <a:pt x="1559" y="1571"/>
                </a:lnTo>
                <a:lnTo>
                  <a:pt x="1562" y="1568"/>
                </a:lnTo>
                <a:lnTo>
                  <a:pt x="1564" y="1566"/>
                </a:lnTo>
                <a:lnTo>
                  <a:pt x="1566" y="1565"/>
                </a:lnTo>
                <a:lnTo>
                  <a:pt x="1566" y="1563"/>
                </a:lnTo>
                <a:lnTo>
                  <a:pt x="1566" y="1562"/>
                </a:lnTo>
                <a:lnTo>
                  <a:pt x="1567" y="1556"/>
                </a:lnTo>
                <a:lnTo>
                  <a:pt x="1569" y="1553"/>
                </a:lnTo>
                <a:lnTo>
                  <a:pt x="1569" y="1551"/>
                </a:lnTo>
                <a:lnTo>
                  <a:pt x="1569" y="1547"/>
                </a:lnTo>
                <a:lnTo>
                  <a:pt x="1569" y="1545"/>
                </a:lnTo>
                <a:lnTo>
                  <a:pt x="1572" y="1539"/>
                </a:lnTo>
                <a:lnTo>
                  <a:pt x="1573" y="1537"/>
                </a:lnTo>
                <a:lnTo>
                  <a:pt x="1576" y="1537"/>
                </a:lnTo>
                <a:lnTo>
                  <a:pt x="1578" y="1537"/>
                </a:lnTo>
                <a:lnTo>
                  <a:pt x="1579" y="1533"/>
                </a:lnTo>
                <a:lnTo>
                  <a:pt x="1581" y="1533"/>
                </a:lnTo>
                <a:lnTo>
                  <a:pt x="1584" y="1530"/>
                </a:lnTo>
                <a:lnTo>
                  <a:pt x="1587" y="1527"/>
                </a:lnTo>
                <a:lnTo>
                  <a:pt x="1590" y="1527"/>
                </a:lnTo>
                <a:lnTo>
                  <a:pt x="1591" y="1524"/>
                </a:lnTo>
                <a:lnTo>
                  <a:pt x="1593" y="1524"/>
                </a:lnTo>
                <a:lnTo>
                  <a:pt x="1594" y="1524"/>
                </a:lnTo>
                <a:lnTo>
                  <a:pt x="1596" y="1522"/>
                </a:lnTo>
                <a:lnTo>
                  <a:pt x="1597" y="1518"/>
                </a:lnTo>
                <a:lnTo>
                  <a:pt x="1597" y="1516"/>
                </a:lnTo>
                <a:lnTo>
                  <a:pt x="1599" y="1513"/>
                </a:lnTo>
                <a:lnTo>
                  <a:pt x="1600" y="1512"/>
                </a:lnTo>
                <a:lnTo>
                  <a:pt x="1599" y="1510"/>
                </a:lnTo>
                <a:lnTo>
                  <a:pt x="1597" y="1509"/>
                </a:lnTo>
                <a:lnTo>
                  <a:pt x="1600" y="1506"/>
                </a:lnTo>
                <a:lnTo>
                  <a:pt x="1602" y="1504"/>
                </a:lnTo>
                <a:lnTo>
                  <a:pt x="1600" y="1501"/>
                </a:lnTo>
                <a:lnTo>
                  <a:pt x="1600" y="1497"/>
                </a:lnTo>
                <a:lnTo>
                  <a:pt x="1599" y="1494"/>
                </a:lnTo>
                <a:lnTo>
                  <a:pt x="1600" y="1490"/>
                </a:lnTo>
                <a:lnTo>
                  <a:pt x="1599" y="1489"/>
                </a:lnTo>
                <a:lnTo>
                  <a:pt x="1599" y="1486"/>
                </a:lnTo>
                <a:lnTo>
                  <a:pt x="1599" y="1483"/>
                </a:lnTo>
                <a:lnTo>
                  <a:pt x="1599" y="1480"/>
                </a:lnTo>
                <a:lnTo>
                  <a:pt x="1597" y="1477"/>
                </a:lnTo>
                <a:lnTo>
                  <a:pt x="1599" y="1477"/>
                </a:lnTo>
                <a:lnTo>
                  <a:pt x="1602" y="1474"/>
                </a:lnTo>
                <a:lnTo>
                  <a:pt x="1606" y="1469"/>
                </a:lnTo>
                <a:lnTo>
                  <a:pt x="1609" y="1468"/>
                </a:lnTo>
                <a:lnTo>
                  <a:pt x="1611" y="1462"/>
                </a:lnTo>
                <a:lnTo>
                  <a:pt x="1611" y="1459"/>
                </a:lnTo>
                <a:lnTo>
                  <a:pt x="1612" y="1457"/>
                </a:lnTo>
                <a:lnTo>
                  <a:pt x="1611" y="1454"/>
                </a:lnTo>
                <a:lnTo>
                  <a:pt x="1611" y="1451"/>
                </a:lnTo>
                <a:lnTo>
                  <a:pt x="1611" y="1450"/>
                </a:lnTo>
                <a:lnTo>
                  <a:pt x="1611" y="1448"/>
                </a:lnTo>
                <a:lnTo>
                  <a:pt x="1615" y="1444"/>
                </a:lnTo>
                <a:lnTo>
                  <a:pt x="1615" y="1442"/>
                </a:lnTo>
                <a:lnTo>
                  <a:pt x="1617" y="1439"/>
                </a:lnTo>
                <a:lnTo>
                  <a:pt x="1618" y="1437"/>
                </a:lnTo>
                <a:lnTo>
                  <a:pt x="1621" y="1436"/>
                </a:lnTo>
                <a:lnTo>
                  <a:pt x="1629" y="1433"/>
                </a:lnTo>
                <a:lnTo>
                  <a:pt x="1632" y="1431"/>
                </a:lnTo>
                <a:lnTo>
                  <a:pt x="1632" y="1433"/>
                </a:lnTo>
                <a:lnTo>
                  <a:pt x="1632" y="1431"/>
                </a:lnTo>
                <a:lnTo>
                  <a:pt x="1633" y="1427"/>
                </a:lnTo>
                <a:lnTo>
                  <a:pt x="1638" y="1424"/>
                </a:lnTo>
                <a:lnTo>
                  <a:pt x="1641" y="1424"/>
                </a:lnTo>
                <a:lnTo>
                  <a:pt x="1644" y="1424"/>
                </a:lnTo>
                <a:lnTo>
                  <a:pt x="1647" y="1418"/>
                </a:lnTo>
                <a:lnTo>
                  <a:pt x="1648" y="1418"/>
                </a:lnTo>
                <a:lnTo>
                  <a:pt x="1650" y="1418"/>
                </a:lnTo>
                <a:lnTo>
                  <a:pt x="1650" y="1416"/>
                </a:lnTo>
                <a:lnTo>
                  <a:pt x="1650" y="1415"/>
                </a:lnTo>
                <a:lnTo>
                  <a:pt x="1653" y="1415"/>
                </a:lnTo>
                <a:lnTo>
                  <a:pt x="1654" y="1413"/>
                </a:lnTo>
                <a:lnTo>
                  <a:pt x="1654" y="1412"/>
                </a:lnTo>
                <a:lnTo>
                  <a:pt x="1656" y="1410"/>
                </a:lnTo>
                <a:lnTo>
                  <a:pt x="1658" y="1409"/>
                </a:lnTo>
                <a:lnTo>
                  <a:pt x="1661" y="1404"/>
                </a:lnTo>
                <a:lnTo>
                  <a:pt x="1665" y="1406"/>
                </a:lnTo>
                <a:lnTo>
                  <a:pt x="1668" y="1404"/>
                </a:lnTo>
                <a:lnTo>
                  <a:pt x="1668" y="1403"/>
                </a:lnTo>
                <a:lnTo>
                  <a:pt x="1668" y="1400"/>
                </a:lnTo>
                <a:lnTo>
                  <a:pt x="1670" y="1397"/>
                </a:lnTo>
                <a:lnTo>
                  <a:pt x="1668" y="1395"/>
                </a:lnTo>
                <a:lnTo>
                  <a:pt x="1670" y="1395"/>
                </a:lnTo>
                <a:lnTo>
                  <a:pt x="1671" y="1395"/>
                </a:lnTo>
                <a:lnTo>
                  <a:pt x="1673" y="1392"/>
                </a:lnTo>
                <a:lnTo>
                  <a:pt x="1671" y="1389"/>
                </a:lnTo>
                <a:lnTo>
                  <a:pt x="1673" y="1388"/>
                </a:lnTo>
                <a:lnTo>
                  <a:pt x="1674" y="1386"/>
                </a:lnTo>
                <a:lnTo>
                  <a:pt x="1676" y="1384"/>
                </a:lnTo>
                <a:lnTo>
                  <a:pt x="1679" y="1384"/>
                </a:lnTo>
                <a:lnTo>
                  <a:pt x="1682" y="1383"/>
                </a:lnTo>
                <a:lnTo>
                  <a:pt x="1685" y="1383"/>
                </a:lnTo>
                <a:lnTo>
                  <a:pt x="1685" y="1381"/>
                </a:lnTo>
                <a:lnTo>
                  <a:pt x="1686" y="1381"/>
                </a:lnTo>
                <a:lnTo>
                  <a:pt x="1691" y="1378"/>
                </a:lnTo>
                <a:lnTo>
                  <a:pt x="1692" y="1375"/>
                </a:lnTo>
                <a:lnTo>
                  <a:pt x="1695" y="1372"/>
                </a:lnTo>
                <a:lnTo>
                  <a:pt x="1697" y="1371"/>
                </a:lnTo>
                <a:lnTo>
                  <a:pt x="1698" y="1371"/>
                </a:lnTo>
                <a:lnTo>
                  <a:pt x="1700" y="1369"/>
                </a:lnTo>
                <a:lnTo>
                  <a:pt x="1703" y="1365"/>
                </a:lnTo>
                <a:lnTo>
                  <a:pt x="1703" y="1362"/>
                </a:lnTo>
                <a:lnTo>
                  <a:pt x="1703" y="1359"/>
                </a:lnTo>
                <a:lnTo>
                  <a:pt x="1704" y="1357"/>
                </a:lnTo>
                <a:lnTo>
                  <a:pt x="1707" y="1357"/>
                </a:lnTo>
                <a:lnTo>
                  <a:pt x="1710" y="1353"/>
                </a:lnTo>
                <a:lnTo>
                  <a:pt x="1712" y="1348"/>
                </a:lnTo>
                <a:lnTo>
                  <a:pt x="1715" y="1344"/>
                </a:lnTo>
                <a:lnTo>
                  <a:pt x="1716" y="1344"/>
                </a:lnTo>
                <a:lnTo>
                  <a:pt x="1718" y="1344"/>
                </a:lnTo>
                <a:lnTo>
                  <a:pt x="1722" y="1344"/>
                </a:lnTo>
                <a:lnTo>
                  <a:pt x="1722" y="1342"/>
                </a:lnTo>
                <a:lnTo>
                  <a:pt x="1725" y="1341"/>
                </a:lnTo>
                <a:lnTo>
                  <a:pt x="1728" y="1335"/>
                </a:lnTo>
                <a:lnTo>
                  <a:pt x="1728" y="1330"/>
                </a:lnTo>
                <a:lnTo>
                  <a:pt x="1727" y="1330"/>
                </a:lnTo>
                <a:lnTo>
                  <a:pt x="1725" y="1328"/>
                </a:lnTo>
                <a:lnTo>
                  <a:pt x="1724" y="1327"/>
                </a:lnTo>
                <a:lnTo>
                  <a:pt x="1725" y="1325"/>
                </a:lnTo>
                <a:lnTo>
                  <a:pt x="1725" y="1324"/>
                </a:lnTo>
                <a:lnTo>
                  <a:pt x="1722" y="1322"/>
                </a:lnTo>
                <a:lnTo>
                  <a:pt x="1722" y="1319"/>
                </a:lnTo>
                <a:lnTo>
                  <a:pt x="1722" y="1315"/>
                </a:lnTo>
                <a:lnTo>
                  <a:pt x="1722" y="1310"/>
                </a:lnTo>
                <a:lnTo>
                  <a:pt x="1725" y="1307"/>
                </a:lnTo>
                <a:lnTo>
                  <a:pt x="1724" y="1303"/>
                </a:lnTo>
                <a:lnTo>
                  <a:pt x="1724" y="1300"/>
                </a:lnTo>
                <a:lnTo>
                  <a:pt x="1721" y="1292"/>
                </a:lnTo>
                <a:lnTo>
                  <a:pt x="1721" y="1291"/>
                </a:lnTo>
                <a:lnTo>
                  <a:pt x="1722" y="1289"/>
                </a:lnTo>
                <a:lnTo>
                  <a:pt x="1724" y="1289"/>
                </a:lnTo>
                <a:lnTo>
                  <a:pt x="1725" y="1286"/>
                </a:lnTo>
                <a:lnTo>
                  <a:pt x="1725" y="1283"/>
                </a:lnTo>
                <a:lnTo>
                  <a:pt x="1725" y="1280"/>
                </a:lnTo>
                <a:lnTo>
                  <a:pt x="1725" y="1278"/>
                </a:lnTo>
                <a:lnTo>
                  <a:pt x="1725" y="1277"/>
                </a:lnTo>
                <a:lnTo>
                  <a:pt x="1725" y="1275"/>
                </a:lnTo>
                <a:lnTo>
                  <a:pt x="1727" y="1271"/>
                </a:lnTo>
                <a:lnTo>
                  <a:pt x="1728" y="1269"/>
                </a:lnTo>
                <a:lnTo>
                  <a:pt x="1731" y="1268"/>
                </a:lnTo>
                <a:lnTo>
                  <a:pt x="1736" y="1268"/>
                </a:lnTo>
                <a:lnTo>
                  <a:pt x="1737" y="1268"/>
                </a:lnTo>
                <a:lnTo>
                  <a:pt x="1739" y="1266"/>
                </a:lnTo>
                <a:lnTo>
                  <a:pt x="1737" y="1259"/>
                </a:lnTo>
                <a:lnTo>
                  <a:pt x="1737" y="1257"/>
                </a:lnTo>
                <a:lnTo>
                  <a:pt x="1739" y="1256"/>
                </a:lnTo>
                <a:lnTo>
                  <a:pt x="1740" y="1256"/>
                </a:lnTo>
                <a:lnTo>
                  <a:pt x="1742" y="1256"/>
                </a:lnTo>
                <a:lnTo>
                  <a:pt x="1743" y="1256"/>
                </a:lnTo>
                <a:lnTo>
                  <a:pt x="1745" y="1256"/>
                </a:lnTo>
                <a:lnTo>
                  <a:pt x="1745" y="1254"/>
                </a:lnTo>
                <a:lnTo>
                  <a:pt x="1748" y="1253"/>
                </a:lnTo>
                <a:lnTo>
                  <a:pt x="1750" y="1251"/>
                </a:lnTo>
                <a:lnTo>
                  <a:pt x="1753" y="1248"/>
                </a:lnTo>
                <a:lnTo>
                  <a:pt x="1754" y="1247"/>
                </a:lnTo>
                <a:lnTo>
                  <a:pt x="1754" y="1244"/>
                </a:lnTo>
                <a:lnTo>
                  <a:pt x="1753" y="1239"/>
                </a:lnTo>
                <a:lnTo>
                  <a:pt x="1754" y="1238"/>
                </a:lnTo>
                <a:lnTo>
                  <a:pt x="1756" y="1236"/>
                </a:lnTo>
                <a:lnTo>
                  <a:pt x="1756" y="1233"/>
                </a:lnTo>
                <a:lnTo>
                  <a:pt x="1757" y="1230"/>
                </a:lnTo>
                <a:lnTo>
                  <a:pt x="1757" y="1225"/>
                </a:lnTo>
                <a:lnTo>
                  <a:pt x="1759" y="1222"/>
                </a:lnTo>
                <a:lnTo>
                  <a:pt x="1759" y="1219"/>
                </a:lnTo>
                <a:lnTo>
                  <a:pt x="1760" y="1218"/>
                </a:lnTo>
                <a:lnTo>
                  <a:pt x="1762" y="1213"/>
                </a:lnTo>
                <a:lnTo>
                  <a:pt x="1760" y="1209"/>
                </a:lnTo>
                <a:lnTo>
                  <a:pt x="1760" y="1207"/>
                </a:lnTo>
                <a:lnTo>
                  <a:pt x="1759" y="1206"/>
                </a:lnTo>
                <a:lnTo>
                  <a:pt x="1757" y="1203"/>
                </a:lnTo>
                <a:lnTo>
                  <a:pt x="1756" y="1203"/>
                </a:lnTo>
                <a:lnTo>
                  <a:pt x="1756" y="1201"/>
                </a:lnTo>
                <a:lnTo>
                  <a:pt x="1754" y="1200"/>
                </a:lnTo>
                <a:lnTo>
                  <a:pt x="1754" y="1198"/>
                </a:lnTo>
                <a:lnTo>
                  <a:pt x="1753" y="1197"/>
                </a:lnTo>
                <a:lnTo>
                  <a:pt x="1753" y="1195"/>
                </a:lnTo>
                <a:lnTo>
                  <a:pt x="1753" y="1191"/>
                </a:lnTo>
                <a:lnTo>
                  <a:pt x="1753" y="1189"/>
                </a:lnTo>
                <a:lnTo>
                  <a:pt x="1753" y="1188"/>
                </a:lnTo>
                <a:lnTo>
                  <a:pt x="1753" y="1186"/>
                </a:lnTo>
                <a:lnTo>
                  <a:pt x="1751" y="1185"/>
                </a:lnTo>
                <a:lnTo>
                  <a:pt x="1751" y="1183"/>
                </a:lnTo>
                <a:lnTo>
                  <a:pt x="1753" y="1182"/>
                </a:lnTo>
                <a:lnTo>
                  <a:pt x="1751" y="1180"/>
                </a:lnTo>
                <a:lnTo>
                  <a:pt x="1750" y="1180"/>
                </a:lnTo>
                <a:lnTo>
                  <a:pt x="1748" y="1179"/>
                </a:lnTo>
                <a:lnTo>
                  <a:pt x="1746" y="1177"/>
                </a:lnTo>
                <a:lnTo>
                  <a:pt x="1748" y="1176"/>
                </a:lnTo>
                <a:lnTo>
                  <a:pt x="1748" y="1174"/>
                </a:lnTo>
                <a:lnTo>
                  <a:pt x="1748" y="1172"/>
                </a:lnTo>
                <a:lnTo>
                  <a:pt x="1746" y="1172"/>
                </a:lnTo>
                <a:lnTo>
                  <a:pt x="1746" y="1171"/>
                </a:lnTo>
                <a:lnTo>
                  <a:pt x="1746" y="1169"/>
                </a:lnTo>
                <a:lnTo>
                  <a:pt x="1746" y="1168"/>
                </a:lnTo>
                <a:lnTo>
                  <a:pt x="1746" y="1166"/>
                </a:lnTo>
                <a:lnTo>
                  <a:pt x="1746" y="1163"/>
                </a:lnTo>
                <a:lnTo>
                  <a:pt x="1746" y="1162"/>
                </a:lnTo>
                <a:lnTo>
                  <a:pt x="1745" y="1162"/>
                </a:lnTo>
                <a:lnTo>
                  <a:pt x="1745" y="1160"/>
                </a:lnTo>
                <a:lnTo>
                  <a:pt x="1745" y="1159"/>
                </a:lnTo>
                <a:lnTo>
                  <a:pt x="1743" y="1157"/>
                </a:lnTo>
                <a:lnTo>
                  <a:pt x="1743" y="1156"/>
                </a:lnTo>
                <a:lnTo>
                  <a:pt x="1742" y="1154"/>
                </a:lnTo>
                <a:lnTo>
                  <a:pt x="1740" y="1153"/>
                </a:lnTo>
                <a:lnTo>
                  <a:pt x="1737" y="1153"/>
                </a:lnTo>
                <a:lnTo>
                  <a:pt x="1737" y="1151"/>
                </a:lnTo>
                <a:lnTo>
                  <a:pt x="1734" y="1150"/>
                </a:lnTo>
                <a:lnTo>
                  <a:pt x="1733" y="1148"/>
                </a:lnTo>
                <a:lnTo>
                  <a:pt x="1731" y="1147"/>
                </a:lnTo>
                <a:lnTo>
                  <a:pt x="1731" y="1145"/>
                </a:lnTo>
                <a:lnTo>
                  <a:pt x="1730" y="1145"/>
                </a:lnTo>
                <a:lnTo>
                  <a:pt x="1728" y="1145"/>
                </a:lnTo>
                <a:lnTo>
                  <a:pt x="1727" y="1145"/>
                </a:lnTo>
                <a:lnTo>
                  <a:pt x="1725" y="1147"/>
                </a:lnTo>
                <a:lnTo>
                  <a:pt x="1719" y="1162"/>
                </a:lnTo>
                <a:lnTo>
                  <a:pt x="1715" y="1171"/>
                </a:lnTo>
                <a:lnTo>
                  <a:pt x="1710" y="1174"/>
                </a:lnTo>
                <a:lnTo>
                  <a:pt x="1709" y="1171"/>
                </a:lnTo>
                <a:lnTo>
                  <a:pt x="1700" y="1171"/>
                </a:lnTo>
                <a:lnTo>
                  <a:pt x="1692" y="1171"/>
                </a:lnTo>
                <a:lnTo>
                  <a:pt x="1674" y="1166"/>
                </a:lnTo>
                <a:lnTo>
                  <a:pt x="1670" y="1171"/>
                </a:lnTo>
                <a:lnTo>
                  <a:pt x="1638" y="1142"/>
                </a:lnTo>
                <a:lnTo>
                  <a:pt x="1635" y="1148"/>
                </a:lnTo>
                <a:lnTo>
                  <a:pt x="1632" y="1153"/>
                </a:lnTo>
                <a:lnTo>
                  <a:pt x="1630" y="1156"/>
                </a:lnTo>
                <a:lnTo>
                  <a:pt x="1623" y="1160"/>
                </a:lnTo>
                <a:lnTo>
                  <a:pt x="1618" y="1165"/>
                </a:lnTo>
                <a:lnTo>
                  <a:pt x="1576" y="1139"/>
                </a:lnTo>
                <a:lnTo>
                  <a:pt x="1567" y="1127"/>
                </a:lnTo>
                <a:lnTo>
                  <a:pt x="1570" y="1126"/>
                </a:lnTo>
                <a:lnTo>
                  <a:pt x="1573" y="1123"/>
                </a:lnTo>
                <a:lnTo>
                  <a:pt x="1573" y="1121"/>
                </a:lnTo>
                <a:lnTo>
                  <a:pt x="1562" y="1115"/>
                </a:lnTo>
                <a:lnTo>
                  <a:pt x="1559" y="1119"/>
                </a:lnTo>
                <a:lnTo>
                  <a:pt x="1550" y="1112"/>
                </a:lnTo>
                <a:lnTo>
                  <a:pt x="1553" y="1106"/>
                </a:lnTo>
                <a:lnTo>
                  <a:pt x="1546" y="1101"/>
                </a:lnTo>
                <a:lnTo>
                  <a:pt x="1544" y="1106"/>
                </a:lnTo>
                <a:lnTo>
                  <a:pt x="1534" y="1100"/>
                </a:lnTo>
                <a:lnTo>
                  <a:pt x="1531" y="1097"/>
                </a:lnTo>
                <a:lnTo>
                  <a:pt x="1517" y="1080"/>
                </a:lnTo>
                <a:lnTo>
                  <a:pt x="1508" y="1070"/>
                </a:lnTo>
                <a:lnTo>
                  <a:pt x="1490" y="1050"/>
                </a:lnTo>
                <a:lnTo>
                  <a:pt x="1484" y="1048"/>
                </a:lnTo>
                <a:lnTo>
                  <a:pt x="1478" y="1044"/>
                </a:lnTo>
                <a:lnTo>
                  <a:pt x="1472" y="1039"/>
                </a:lnTo>
                <a:lnTo>
                  <a:pt x="1481" y="1033"/>
                </a:lnTo>
                <a:lnTo>
                  <a:pt x="1461" y="1006"/>
                </a:lnTo>
                <a:lnTo>
                  <a:pt x="1466" y="1000"/>
                </a:lnTo>
                <a:lnTo>
                  <a:pt x="1481" y="977"/>
                </a:lnTo>
                <a:lnTo>
                  <a:pt x="1484" y="968"/>
                </a:lnTo>
                <a:lnTo>
                  <a:pt x="1493" y="948"/>
                </a:lnTo>
                <a:lnTo>
                  <a:pt x="1499" y="948"/>
                </a:lnTo>
                <a:lnTo>
                  <a:pt x="1507" y="948"/>
                </a:lnTo>
                <a:lnTo>
                  <a:pt x="1514" y="948"/>
                </a:lnTo>
                <a:lnTo>
                  <a:pt x="1519" y="948"/>
                </a:lnTo>
                <a:lnTo>
                  <a:pt x="1526" y="944"/>
                </a:lnTo>
                <a:lnTo>
                  <a:pt x="1531" y="936"/>
                </a:lnTo>
                <a:lnTo>
                  <a:pt x="1540" y="929"/>
                </a:lnTo>
                <a:lnTo>
                  <a:pt x="1544" y="926"/>
                </a:lnTo>
                <a:lnTo>
                  <a:pt x="1540" y="923"/>
                </a:lnTo>
                <a:lnTo>
                  <a:pt x="1537" y="921"/>
                </a:lnTo>
                <a:lnTo>
                  <a:pt x="1531" y="924"/>
                </a:lnTo>
                <a:lnTo>
                  <a:pt x="1529" y="924"/>
                </a:lnTo>
                <a:lnTo>
                  <a:pt x="1526" y="923"/>
                </a:lnTo>
                <a:lnTo>
                  <a:pt x="1525" y="924"/>
                </a:lnTo>
                <a:lnTo>
                  <a:pt x="1525" y="923"/>
                </a:lnTo>
                <a:lnTo>
                  <a:pt x="1523" y="923"/>
                </a:lnTo>
                <a:lnTo>
                  <a:pt x="1523" y="924"/>
                </a:lnTo>
                <a:lnTo>
                  <a:pt x="1522" y="924"/>
                </a:lnTo>
                <a:lnTo>
                  <a:pt x="1520" y="924"/>
                </a:lnTo>
                <a:lnTo>
                  <a:pt x="1519" y="924"/>
                </a:lnTo>
                <a:lnTo>
                  <a:pt x="1519" y="923"/>
                </a:lnTo>
                <a:lnTo>
                  <a:pt x="1517" y="923"/>
                </a:lnTo>
                <a:lnTo>
                  <a:pt x="1517" y="921"/>
                </a:lnTo>
                <a:lnTo>
                  <a:pt x="1516" y="923"/>
                </a:lnTo>
                <a:lnTo>
                  <a:pt x="1516" y="921"/>
                </a:lnTo>
                <a:lnTo>
                  <a:pt x="1516" y="920"/>
                </a:lnTo>
                <a:lnTo>
                  <a:pt x="1514" y="920"/>
                </a:lnTo>
                <a:lnTo>
                  <a:pt x="1513" y="920"/>
                </a:lnTo>
                <a:lnTo>
                  <a:pt x="1513" y="918"/>
                </a:lnTo>
                <a:lnTo>
                  <a:pt x="1511" y="918"/>
                </a:lnTo>
                <a:lnTo>
                  <a:pt x="1511" y="920"/>
                </a:lnTo>
                <a:lnTo>
                  <a:pt x="1511" y="918"/>
                </a:lnTo>
                <a:lnTo>
                  <a:pt x="1510" y="917"/>
                </a:lnTo>
                <a:lnTo>
                  <a:pt x="1511" y="915"/>
                </a:lnTo>
                <a:lnTo>
                  <a:pt x="1510" y="915"/>
                </a:lnTo>
                <a:lnTo>
                  <a:pt x="1508" y="917"/>
                </a:lnTo>
                <a:lnTo>
                  <a:pt x="1507" y="914"/>
                </a:lnTo>
                <a:lnTo>
                  <a:pt x="1508" y="914"/>
                </a:lnTo>
                <a:lnTo>
                  <a:pt x="1508" y="912"/>
                </a:lnTo>
                <a:lnTo>
                  <a:pt x="1507" y="912"/>
                </a:lnTo>
                <a:lnTo>
                  <a:pt x="1507" y="911"/>
                </a:lnTo>
                <a:lnTo>
                  <a:pt x="1505" y="911"/>
                </a:lnTo>
                <a:lnTo>
                  <a:pt x="1504" y="912"/>
                </a:lnTo>
                <a:lnTo>
                  <a:pt x="1504" y="911"/>
                </a:lnTo>
                <a:lnTo>
                  <a:pt x="1502" y="906"/>
                </a:lnTo>
                <a:lnTo>
                  <a:pt x="1501" y="906"/>
                </a:lnTo>
                <a:lnTo>
                  <a:pt x="1501" y="907"/>
                </a:lnTo>
                <a:lnTo>
                  <a:pt x="1499" y="907"/>
                </a:lnTo>
                <a:lnTo>
                  <a:pt x="1498" y="906"/>
                </a:lnTo>
                <a:lnTo>
                  <a:pt x="1498" y="904"/>
                </a:lnTo>
                <a:lnTo>
                  <a:pt x="1499" y="903"/>
                </a:lnTo>
                <a:lnTo>
                  <a:pt x="1498" y="903"/>
                </a:lnTo>
                <a:lnTo>
                  <a:pt x="1496" y="901"/>
                </a:lnTo>
                <a:lnTo>
                  <a:pt x="1496" y="900"/>
                </a:lnTo>
                <a:lnTo>
                  <a:pt x="1496" y="898"/>
                </a:lnTo>
                <a:lnTo>
                  <a:pt x="1495" y="898"/>
                </a:lnTo>
                <a:lnTo>
                  <a:pt x="1493" y="897"/>
                </a:lnTo>
                <a:lnTo>
                  <a:pt x="1490" y="897"/>
                </a:lnTo>
                <a:lnTo>
                  <a:pt x="1489" y="895"/>
                </a:lnTo>
                <a:lnTo>
                  <a:pt x="1487" y="895"/>
                </a:lnTo>
                <a:lnTo>
                  <a:pt x="1486" y="895"/>
                </a:lnTo>
                <a:lnTo>
                  <a:pt x="1484" y="895"/>
                </a:lnTo>
                <a:lnTo>
                  <a:pt x="1484" y="894"/>
                </a:lnTo>
                <a:lnTo>
                  <a:pt x="1483" y="895"/>
                </a:lnTo>
                <a:lnTo>
                  <a:pt x="1483" y="892"/>
                </a:lnTo>
                <a:lnTo>
                  <a:pt x="1481" y="894"/>
                </a:lnTo>
                <a:lnTo>
                  <a:pt x="1481" y="892"/>
                </a:lnTo>
                <a:lnTo>
                  <a:pt x="1481" y="891"/>
                </a:lnTo>
                <a:lnTo>
                  <a:pt x="1480" y="892"/>
                </a:lnTo>
                <a:lnTo>
                  <a:pt x="1480" y="891"/>
                </a:lnTo>
                <a:lnTo>
                  <a:pt x="1478" y="892"/>
                </a:lnTo>
                <a:lnTo>
                  <a:pt x="1477" y="891"/>
                </a:lnTo>
                <a:lnTo>
                  <a:pt x="1475" y="891"/>
                </a:lnTo>
                <a:lnTo>
                  <a:pt x="1475" y="892"/>
                </a:lnTo>
                <a:lnTo>
                  <a:pt x="1475" y="894"/>
                </a:lnTo>
                <a:lnTo>
                  <a:pt x="1474" y="894"/>
                </a:lnTo>
                <a:lnTo>
                  <a:pt x="1470" y="892"/>
                </a:lnTo>
                <a:lnTo>
                  <a:pt x="1469" y="892"/>
                </a:lnTo>
                <a:lnTo>
                  <a:pt x="1467" y="891"/>
                </a:lnTo>
                <a:lnTo>
                  <a:pt x="1466" y="892"/>
                </a:lnTo>
                <a:lnTo>
                  <a:pt x="1466" y="891"/>
                </a:lnTo>
                <a:lnTo>
                  <a:pt x="1464" y="891"/>
                </a:lnTo>
                <a:lnTo>
                  <a:pt x="1463" y="892"/>
                </a:lnTo>
                <a:lnTo>
                  <a:pt x="1461" y="892"/>
                </a:lnTo>
                <a:lnTo>
                  <a:pt x="1461" y="894"/>
                </a:lnTo>
                <a:lnTo>
                  <a:pt x="1460" y="894"/>
                </a:lnTo>
                <a:lnTo>
                  <a:pt x="1458" y="894"/>
                </a:lnTo>
                <a:lnTo>
                  <a:pt x="1457" y="895"/>
                </a:lnTo>
                <a:lnTo>
                  <a:pt x="1455" y="894"/>
                </a:lnTo>
                <a:lnTo>
                  <a:pt x="1455" y="895"/>
                </a:lnTo>
                <a:lnTo>
                  <a:pt x="1455" y="897"/>
                </a:lnTo>
                <a:lnTo>
                  <a:pt x="1455" y="898"/>
                </a:lnTo>
                <a:lnTo>
                  <a:pt x="1454" y="898"/>
                </a:lnTo>
                <a:lnTo>
                  <a:pt x="1452" y="898"/>
                </a:lnTo>
                <a:lnTo>
                  <a:pt x="1451" y="898"/>
                </a:lnTo>
                <a:lnTo>
                  <a:pt x="1451" y="897"/>
                </a:lnTo>
                <a:lnTo>
                  <a:pt x="1449" y="897"/>
                </a:lnTo>
                <a:lnTo>
                  <a:pt x="1449" y="898"/>
                </a:lnTo>
                <a:lnTo>
                  <a:pt x="1449" y="900"/>
                </a:lnTo>
                <a:lnTo>
                  <a:pt x="1448" y="900"/>
                </a:lnTo>
                <a:lnTo>
                  <a:pt x="1448" y="901"/>
                </a:lnTo>
                <a:lnTo>
                  <a:pt x="1448" y="903"/>
                </a:lnTo>
                <a:lnTo>
                  <a:pt x="1449" y="903"/>
                </a:lnTo>
                <a:lnTo>
                  <a:pt x="1448" y="904"/>
                </a:lnTo>
                <a:lnTo>
                  <a:pt x="1446" y="906"/>
                </a:lnTo>
                <a:lnTo>
                  <a:pt x="1445" y="907"/>
                </a:lnTo>
                <a:lnTo>
                  <a:pt x="1445" y="909"/>
                </a:lnTo>
                <a:lnTo>
                  <a:pt x="1443" y="909"/>
                </a:lnTo>
                <a:lnTo>
                  <a:pt x="1442" y="911"/>
                </a:lnTo>
                <a:lnTo>
                  <a:pt x="1440" y="911"/>
                </a:lnTo>
                <a:lnTo>
                  <a:pt x="1439" y="911"/>
                </a:lnTo>
                <a:lnTo>
                  <a:pt x="1437" y="912"/>
                </a:lnTo>
                <a:lnTo>
                  <a:pt x="1436" y="912"/>
                </a:lnTo>
                <a:lnTo>
                  <a:pt x="1436" y="914"/>
                </a:lnTo>
                <a:lnTo>
                  <a:pt x="1434" y="914"/>
                </a:lnTo>
                <a:lnTo>
                  <a:pt x="1433" y="914"/>
                </a:lnTo>
                <a:lnTo>
                  <a:pt x="1431" y="915"/>
                </a:lnTo>
                <a:lnTo>
                  <a:pt x="1428" y="915"/>
                </a:lnTo>
                <a:lnTo>
                  <a:pt x="1425" y="915"/>
                </a:lnTo>
                <a:lnTo>
                  <a:pt x="1424" y="917"/>
                </a:lnTo>
                <a:lnTo>
                  <a:pt x="1422" y="917"/>
                </a:lnTo>
                <a:lnTo>
                  <a:pt x="1421" y="915"/>
                </a:lnTo>
                <a:lnTo>
                  <a:pt x="1416" y="917"/>
                </a:lnTo>
                <a:lnTo>
                  <a:pt x="1415" y="918"/>
                </a:lnTo>
                <a:lnTo>
                  <a:pt x="1413" y="920"/>
                </a:lnTo>
                <a:lnTo>
                  <a:pt x="1412" y="921"/>
                </a:lnTo>
                <a:lnTo>
                  <a:pt x="1412" y="923"/>
                </a:lnTo>
                <a:lnTo>
                  <a:pt x="1410" y="923"/>
                </a:lnTo>
                <a:lnTo>
                  <a:pt x="1409" y="924"/>
                </a:lnTo>
                <a:lnTo>
                  <a:pt x="1407" y="926"/>
                </a:lnTo>
                <a:lnTo>
                  <a:pt x="1406" y="926"/>
                </a:lnTo>
                <a:lnTo>
                  <a:pt x="1404" y="926"/>
                </a:lnTo>
                <a:lnTo>
                  <a:pt x="1404" y="927"/>
                </a:lnTo>
                <a:lnTo>
                  <a:pt x="1403" y="927"/>
                </a:lnTo>
                <a:lnTo>
                  <a:pt x="1401" y="927"/>
                </a:lnTo>
                <a:lnTo>
                  <a:pt x="1401" y="929"/>
                </a:lnTo>
                <a:lnTo>
                  <a:pt x="1401" y="932"/>
                </a:lnTo>
                <a:lnTo>
                  <a:pt x="1400" y="933"/>
                </a:lnTo>
                <a:lnTo>
                  <a:pt x="1400" y="935"/>
                </a:lnTo>
                <a:lnTo>
                  <a:pt x="1397" y="936"/>
                </a:lnTo>
                <a:lnTo>
                  <a:pt x="1395" y="938"/>
                </a:lnTo>
                <a:lnTo>
                  <a:pt x="1394" y="941"/>
                </a:lnTo>
                <a:lnTo>
                  <a:pt x="1391" y="942"/>
                </a:lnTo>
                <a:lnTo>
                  <a:pt x="1391" y="944"/>
                </a:lnTo>
                <a:lnTo>
                  <a:pt x="1389" y="945"/>
                </a:lnTo>
                <a:lnTo>
                  <a:pt x="1388" y="945"/>
                </a:lnTo>
                <a:lnTo>
                  <a:pt x="1386" y="945"/>
                </a:lnTo>
                <a:lnTo>
                  <a:pt x="1383" y="947"/>
                </a:lnTo>
                <a:lnTo>
                  <a:pt x="1382" y="948"/>
                </a:lnTo>
                <a:lnTo>
                  <a:pt x="1378" y="948"/>
                </a:lnTo>
                <a:lnTo>
                  <a:pt x="1377" y="948"/>
                </a:lnTo>
                <a:lnTo>
                  <a:pt x="1375" y="948"/>
                </a:lnTo>
                <a:lnTo>
                  <a:pt x="1374" y="950"/>
                </a:lnTo>
                <a:lnTo>
                  <a:pt x="1371" y="951"/>
                </a:lnTo>
                <a:lnTo>
                  <a:pt x="1368" y="951"/>
                </a:lnTo>
                <a:lnTo>
                  <a:pt x="1366" y="954"/>
                </a:lnTo>
                <a:lnTo>
                  <a:pt x="1366" y="956"/>
                </a:lnTo>
                <a:lnTo>
                  <a:pt x="1365" y="959"/>
                </a:lnTo>
                <a:lnTo>
                  <a:pt x="1363" y="960"/>
                </a:lnTo>
                <a:lnTo>
                  <a:pt x="1362" y="960"/>
                </a:lnTo>
                <a:lnTo>
                  <a:pt x="1359" y="964"/>
                </a:lnTo>
                <a:lnTo>
                  <a:pt x="1357" y="965"/>
                </a:lnTo>
                <a:lnTo>
                  <a:pt x="1353" y="970"/>
                </a:lnTo>
                <a:lnTo>
                  <a:pt x="1351" y="971"/>
                </a:lnTo>
                <a:lnTo>
                  <a:pt x="1351" y="974"/>
                </a:lnTo>
                <a:lnTo>
                  <a:pt x="1345" y="979"/>
                </a:lnTo>
                <a:lnTo>
                  <a:pt x="1339" y="980"/>
                </a:lnTo>
                <a:lnTo>
                  <a:pt x="1339" y="982"/>
                </a:lnTo>
                <a:lnTo>
                  <a:pt x="1338" y="985"/>
                </a:lnTo>
                <a:lnTo>
                  <a:pt x="1335" y="989"/>
                </a:lnTo>
                <a:lnTo>
                  <a:pt x="1332" y="991"/>
                </a:lnTo>
                <a:lnTo>
                  <a:pt x="1332" y="992"/>
                </a:lnTo>
                <a:lnTo>
                  <a:pt x="1332" y="994"/>
                </a:lnTo>
                <a:lnTo>
                  <a:pt x="1330" y="997"/>
                </a:lnTo>
                <a:lnTo>
                  <a:pt x="1329" y="997"/>
                </a:lnTo>
                <a:lnTo>
                  <a:pt x="1329" y="998"/>
                </a:lnTo>
                <a:lnTo>
                  <a:pt x="1327" y="998"/>
                </a:lnTo>
                <a:lnTo>
                  <a:pt x="1326" y="998"/>
                </a:lnTo>
                <a:lnTo>
                  <a:pt x="1324" y="1000"/>
                </a:lnTo>
                <a:lnTo>
                  <a:pt x="1326" y="1003"/>
                </a:lnTo>
                <a:lnTo>
                  <a:pt x="1327" y="1004"/>
                </a:lnTo>
                <a:lnTo>
                  <a:pt x="1327" y="1006"/>
                </a:lnTo>
                <a:lnTo>
                  <a:pt x="1329" y="1006"/>
                </a:lnTo>
                <a:lnTo>
                  <a:pt x="1329" y="1009"/>
                </a:lnTo>
                <a:lnTo>
                  <a:pt x="1326" y="1009"/>
                </a:lnTo>
                <a:lnTo>
                  <a:pt x="1326" y="1012"/>
                </a:lnTo>
                <a:lnTo>
                  <a:pt x="1327" y="1017"/>
                </a:lnTo>
                <a:lnTo>
                  <a:pt x="1329" y="1018"/>
                </a:lnTo>
                <a:lnTo>
                  <a:pt x="1330" y="1021"/>
                </a:lnTo>
                <a:lnTo>
                  <a:pt x="1330" y="1024"/>
                </a:lnTo>
                <a:lnTo>
                  <a:pt x="1330" y="1026"/>
                </a:lnTo>
                <a:lnTo>
                  <a:pt x="1330" y="1027"/>
                </a:lnTo>
                <a:lnTo>
                  <a:pt x="1329" y="1029"/>
                </a:lnTo>
                <a:lnTo>
                  <a:pt x="1327" y="1030"/>
                </a:lnTo>
                <a:lnTo>
                  <a:pt x="1327" y="1035"/>
                </a:lnTo>
                <a:lnTo>
                  <a:pt x="1329" y="1038"/>
                </a:lnTo>
                <a:lnTo>
                  <a:pt x="1329" y="1039"/>
                </a:lnTo>
                <a:lnTo>
                  <a:pt x="1329" y="1041"/>
                </a:lnTo>
                <a:lnTo>
                  <a:pt x="1327" y="1042"/>
                </a:lnTo>
                <a:lnTo>
                  <a:pt x="1326" y="1045"/>
                </a:lnTo>
                <a:lnTo>
                  <a:pt x="1327" y="1047"/>
                </a:lnTo>
                <a:lnTo>
                  <a:pt x="1329" y="1047"/>
                </a:lnTo>
                <a:lnTo>
                  <a:pt x="1329" y="1048"/>
                </a:lnTo>
                <a:lnTo>
                  <a:pt x="1329" y="1050"/>
                </a:lnTo>
                <a:lnTo>
                  <a:pt x="1327" y="1051"/>
                </a:lnTo>
                <a:lnTo>
                  <a:pt x="1326" y="1051"/>
                </a:lnTo>
                <a:lnTo>
                  <a:pt x="1326" y="1053"/>
                </a:lnTo>
                <a:lnTo>
                  <a:pt x="1259" y="1018"/>
                </a:lnTo>
                <a:lnTo>
                  <a:pt x="1265" y="985"/>
                </a:lnTo>
                <a:lnTo>
                  <a:pt x="1268" y="967"/>
                </a:lnTo>
                <a:lnTo>
                  <a:pt x="1270" y="950"/>
                </a:lnTo>
                <a:lnTo>
                  <a:pt x="1280" y="933"/>
                </a:lnTo>
                <a:lnTo>
                  <a:pt x="1290" y="917"/>
                </a:lnTo>
                <a:lnTo>
                  <a:pt x="1299" y="900"/>
                </a:lnTo>
                <a:lnTo>
                  <a:pt x="1308" y="883"/>
                </a:lnTo>
                <a:lnTo>
                  <a:pt x="1306" y="870"/>
                </a:lnTo>
                <a:lnTo>
                  <a:pt x="1308" y="861"/>
                </a:lnTo>
                <a:lnTo>
                  <a:pt x="1308" y="844"/>
                </a:lnTo>
                <a:lnTo>
                  <a:pt x="1306" y="821"/>
                </a:lnTo>
                <a:lnTo>
                  <a:pt x="1302" y="805"/>
                </a:lnTo>
                <a:lnTo>
                  <a:pt x="1302" y="798"/>
                </a:lnTo>
                <a:lnTo>
                  <a:pt x="1297" y="785"/>
                </a:lnTo>
                <a:lnTo>
                  <a:pt x="1291" y="771"/>
                </a:lnTo>
                <a:lnTo>
                  <a:pt x="1288" y="762"/>
                </a:lnTo>
                <a:lnTo>
                  <a:pt x="1286" y="744"/>
                </a:lnTo>
                <a:lnTo>
                  <a:pt x="1302" y="741"/>
                </a:lnTo>
                <a:lnTo>
                  <a:pt x="1302" y="736"/>
                </a:lnTo>
                <a:lnTo>
                  <a:pt x="1303" y="729"/>
                </a:lnTo>
                <a:lnTo>
                  <a:pt x="1305" y="720"/>
                </a:lnTo>
                <a:lnTo>
                  <a:pt x="1303" y="695"/>
                </a:lnTo>
                <a:lnTo>
                  <a:pt x="1294" y="700"/>
                </a:lnTo>
                <a:lnTo>
                  <a:pt x="1291" y="703"/>
                </a:lnTo>
                <a:lnTo>
                  <a:pt x="1283" y="699"/>
                </a:lnTo>
                <a:lnTo>
                  <a:pt x="1276" y="695"/>
                </a:lnTo>
                <a:lnTo>
                  <a:pt x="1267" y="702"/>
                </a:lnTo>
                <a:lnTo>
                  <a:pt x="1264" y="697"/>
                </a:lnTo>
                <a:lnTo>
                  <a:pt x="1262" y="692"/>
                </a:lnTo>
                <a:lnTo>
                  <a:pt x="1262" y="680"/>
                </a:lnTo>
                <a:lnTo>
                  <a:pt x="1259" y="670"/>
                </a:lnTo>
                <a:lnTo>
                  <a:pt x="1261" y="662"/>
                </a:lnTo>
                <a:lnTo>
                  <a:pt x="1256" y="646"/>
                </a:lnTo>
                <a:lnTo>
                  <a:pt x="1253" y="632"/>
                </a:lnTo>
                <a:lnTo>
                  <a:pt x="1253" y="630"/>
                </a:lnTo>
                <a:lnTo>
                  <a:pt x="1253" y="621"/>
                </a:lnTo>
                <a:lnTo>
                  <a:pt x="1252" y="621"/>
                </a:lnTo>
                <a:lnTo>
                  <a:pt x="1252" y="620"/>
                </a:lnTo>
                <a:lnTo>
                  <a:pt x="1252" y="618"/>
                </a:lnTo>
                <a:lnTo>
                  <a:pt x="1252" y="617"/>
                </a:lnTo>
                <a:lnTo>
                  <a:pt x="1250" y="615"/>
                </a:lnTo>
                <a:lnTo>
                  <a:pt x="1252" y="615"/>
                </a:lnTo>
                <a:lnTo>
                  <a:pt x="1252" y="614"/>
                </a:lnTo>
                <a:lnTo>
                  <a:pt x="1250" y="612"/>
                </a:lnTo>
                <a:lnTo>
                  <a:pt x="1250" y="609"/>
                </a:lnTo>
                <a:lnTo>
                  <a:pt x="1250" y="608"/>
                </a:lnTo>
                <a:lnTo>
                  <a:pt x="1250" y="606"/>
                </a:lnTo>
                <a:lnTo>
                  <a:pt x="1250" y="605"/>
                </a:lnTo>
                <a:lnTo>
                  <a:pt x="1250" y="602"/>
                </a:lnTo>
                <a:lnTo>
                  <a:pt x="1250" y="600"/>
                </a:lnTo>
                <a:lnTo>
                  <a:pt x="1250" y="599"/>
                </a:lnTo>
                <a:lnTo>
                  <a:pt x="1250" y="597"/>
                </a:lnTo>
                <a:lnTo>
                  <a:pt x="1250" y="596"/>
                </a:lnTo>
                <a:lnTo>
                  <a:pt x="1250" y="594"/>
                </a:lnTo>
                <a:lnTo>
                  <a:pt x="1249" y="594"/>
                </a:lnTo>
                <a:lnTo>
                  <a:pt x="1249" y="591"/>
                </a:lnTo>
                <a:lnTo>
                  <a:pt x="1249" y="589"/>
                </a:lnTo>
                <a:lnTo>
                  <a:pt x="1249" y="588"/>
                </a:lnTo>
                <a:lnTo>
                  <a:pt x="1247" y="586"/>
                </a:lnTo>
                <a:lnTo>
                  <a:pt x="1249" y="586"/>
                </a:lnTo>
                <a:lnTo>
                  <a:pt x="1247" y="585"/>
                </a:lnTo>
                <a:lnTo>
                  <a:pt x="1247" y="583"/>
                </a:lnTo>
                <a:lnTo>
                  <a:pt x="1246" y="580"/>
                </a:lnTo>
                <a:lnTo>
                  <a:pt x="1244" y="577"/>
                </a:lnTo>
                <a:lnTo>
                  <a:pt x="1244" y="576"/>
                </a:lnTo>
                <a:lnTo>
                  <a:pt x="1244" y="574"/>
                </a:lnTo>
                <a:lnTo>
                  <a:pt x="1243" y="573"/>
                </a:lnTo>
                <a:lnTo>
                  <a:pt x="1243" y="570"/>
                </a:lnTo>
                <a:lnTo>
                  <a:pt x="1241" y="567"/>
                </a:lnTo>
                <a:lnTo>
                  <a:pt x="1240" y="564"/>
                </a:lnTo>
                <a:lnTo>
                  <a:pt x="1238" y="562"/>
                </a:lnTo>
                <a:lnTo>
                  <a:pt x="1237" y="559"/>
                </a:lnTo>
                <a:lnTo>
                  <a:pt x="1235" y="558"/>
                </a:lnTo>
                <a:lnTo>
                  <a:pt x="1235" y="556"/>
                </a:lnTo>
                <a:lnTo>
                  <a:pt x="1235" y="555"/>
                </a:lnTo>
                <a:lnTo>
                  <a:pt x="1234" y="555"/>
                </a:lnTo>
                <a:lnTo>
                  <a:pt x="1235" y="553"/>
                </a:lnTo>
                <a:lnTo>
                  <a:pt x="1234" y="552"/>
                </a:lnTo>
                <a:lnTo>
                  <a:pt x="1235" y="550"/>
                </a:lnTo>
                <a:lnTo>
                  <a:pt x="1235" y="549"/>
                </a:lnTo>
                <a:lnTo>
                  <a:pt x="1235" y="547"/>
                </a:lnTo>
                <a:lnTo>
                  <a:pt x="1235" y="546"/>
                </a:lnTo>
                <a:lnTo>
                  <a:pt x="1235" y="544"/>
                </a:lnTo>
                <a:lnTo>
                  <a:pt x="1234" y="544"/>
                </a:lnTo>
                <a:lnTo>
                  <a:pt x="1232" y="543"/>
                </a:lnTo>
                <a:lnTo>
                  <a:pt x="1232" y="541"/>
                </a:lnTo>
                <a:lnTo>
                  <a:pt x="1232" y="540"/>
                </a:lnTo>
                <a:lnTo>
                  <a:pt x="1232" y="538"/>
                </a:lnTo>
                <a:lnTo>
                  <a:pt x="1229" y="535"/>
                </a:lnTo>
                <a:lnTo>
                  <a:pt x="1228" y="535"/>
                </a:lnTo>
                <a:lnTo>
                  <a:pt x="1226" y="533"/>
                </a:lnTo>
                <a:lnTo>
                  <a:pt x="1226" y="535"/>
                </a:lnTo>
                <a:lnTo>
                  <a:pt x="1223" y="535"/>
                </a:lnTo>
                <a:lnTo>
                  <a:pt x="1223" y="533"/>
                </a:lnTo>
                <a:lnTo>
                  <a:pt x="1222" y="530"/>
                </a:lnTo>
                <a:lnTo>
                  <a:pt x="1222" y="529"/>
                </a:lnTo>
                <a:lnTo>
                  <a:pt x="1220" y="526"/>
                </a:lnTo>
                <a:lnTo>
                  <a:pt x="1220" y="524"/>
                </a:lnTo>
                <a:lnTo>
                  <a:pt x="1219" y="518"/>
                </a:lnTo>
                <a:lnTo>
                  <a:pt x="1217" y="517"/>
                </a:lnTo>
                <a:lnTo>
                  <a:pt x="1217" y="514"/>
                </a:lnTo>
                <a:lnTo>
                  <a:pt x="1216" y="512"/>
                </a:lnTo>
                <a:lnTo>
                  <a:pt x="1214" y="512"/>
                </a:lnTo>
                <a:lnTo>
                  <a:pt x="1213" y="511"/>
                </a:lnTo>
                <a:lnTo>
                  <a:pt x="1213" y="509"/>
                </a:lnTo>
                <a:lnTo>
                  <a:pt x="1210" y="506"/>
                </a:lnTo>
                <a:lnTo>
                  <a:pt x="1208" y="505"/>
                </a:lnTo>
                <a:lnTo>
                  <a:pt x="1207" y="502"/>
                </a:lnTo>
                <a:lnTo>
                  <a:pt x="1208" y="500"/>
                </a:lnTo>
                <a:lnTo>
                  <a:pt x="1207" y="497"/>
                </a:lnTo>
                <a:lnTo>
                  <a:pt x="1207" y="496"/>
                </a:lnTo>
                <a:lnTo>
                  <a:pt x="1205" y="496"/>
                </a:lnTo>
                <a:lnTo>
                  <a:pt x="1207" y="494"/>
                </a:lnTo>
                <a:lnTo>
                  <a:pt x="1205" y="493"/>
                </a:lnTo>
                <a:lnTo>
                  <a:pt x="1205" y="491"/>
                </a:lnTo>
                <a:lnTo>
                  <a:pt x="1205" y="490"/>
                </a:lnTo>
                <a:lnTo>
                  <a:pt x="1205" y="488"/>
                </a:lnTo>
                <a:lnTo>
                  <a:pt x="1205" y="485"/>
                </a:lnTo>
                <a:lnTo>
                  <a:pt x="1205" y="483"/>
                </a:lnTo>
                <a:lnTo>
                  <a:pt x="1205" y="482"/>
                </a:lnTo>
                <a:lnTo>
                  <a:pt x="1205" y="477"/>
                </a:lnTo>
                <a:lnTo>
                  <a:pt x="1205" y="476"/>
                </a:lnTo>
                <a:lnTo>
                  <a:pt x="1207" y="476"/>
                </a:lnTo>
                <a:lnTo>
                  <a:pt x="1207" y="473"/>
                </a:lnTo>
                <a:lnTo>
                  <a:pt x="1207" y="471"/>
                </a:lnTo>
                <a:lnTo>
                  <a:pt x="1205" y="471"/>
                </a:lnTo>
                <a:lnTo>
                  <a:pt x="1205" y="470"/>
                </a:lnTo>
                <a:lnTo>
                  <a:pt x="1205" y="468"/>
                </a:lnTo>
                <a:lnTo>
                  <a:pt x="1204" y="467"/>
                </a:lnTo>
                <a:lnTo>
                  <a:pt x="1204" y="465"/>
                </a:lnTo>
                <a:lnTo>
                  <a:pt x="1204" y="464"/>
                </a:lnTo>
                <a:lnTo>
                  <a:pt x="1204" y="462"/>
                </a:lnTo>
                <a:lnTo>
                  <a:pt x="1202" y="461"/>
                </a:lnTo>
                <a:lnTo>
                  <a:pt x="1202" y="458"/>
                </a:lnTo>
                <a:lnTo>
                  <a:pt x="1201" y="458"/>
                </a:lnTo>
                <a:lnTo>
                  <a:pt x="1199" y="456"/>
                </a:lnTo>
                <a:lnTo>
                  <a:pt x="1198" y="455"/>
                </a:lnTo>
                <a:lnTo>
                  <a:pt x="1196" y="455"/>
                </a:lnTo>
                <a:lnTo>
                  <a:pt x="1193" y="453"/>
                </a:lnTo>
                <a:lnTo>
                  <a:pt x="1191" y="453"/>
                </a:lnTo>
                <a:lnTo>
                  <a:pt x="1191" y="452"/>
                </a:lnTo>
                <a:lnTo>
                  <a:pt x="1191" y="450"/>
                </a:lnTo>
                <a:lnTo>
                  <a:pt x="1193" y="450"/>
                </a:lnTo>
                <a:lnTo>
                  <a:pt x="1193" y="449"/>
                </a:lnTo>
                <a:lnTo>
                  <a:pt x="1191" y="446"/>
                </a:lnTo>
                <a:lnTo>
                  <a:pt x="1191" y="441"/>
                </a:lnTo>
                <a:lnTo>
                  <a:pt x="1191" y="440"/>
                </a:lnTo>
                <a:lnTo>
                  <a:pt x="1193" y="438"/>
                </a:lnTo>
                <a:lnTo>
                  <a:pt x="1193" y="435"/>
                </a:lnTo>
                <a:lnTo>
                  <a:pt x="1193" y="434"/>
                </a:lnTo>
                <a:lnTo>
                  <a:pt x="1193" y="432"/>
                </a:lnTo>
                <a:lnTo>
                  <a:pt x="1193" y="430"/>
                </a:lnTo>
                <a:lnTo>
                  <a:pt x="1194" y="429"/>
                </a:lnTo>
                <a:lnTo>
                  <a:pt x="1193" y="429"/>
                </a:lnTo>
                <a:lnTo>
                  <a:pt x="1193" y="427"/>
                </a:lnTo>
                <a:lnTo>
                  <a:pt x="1194" y="426"/>
                </a:lnTo>
                <a:lnTo>
                  <a:pt x="1193" y="424"/>
                </a:lnTo>
                <a:lnTo>
                  <a:pt x="1193" y="423"/>
                </a:lnTo>
                <a:lnTo>
                  <a:pt x="1193" y="421"/>
                </a:lnTo>
                <a:lnTo>
                  <a:pt x="1193" y="420"/>
                </a:lnTo>
                <a:lnTo>
                  <a:pt x="1191" y="420"/>
                </a:lnTo>
                <a:lnTo>
                  <a:pt x="1191" y="418"/>
                </a:lnTo>
                <a:lnTo>
                  <a:pt x="1193" y="418"/>
                </a:lnTo>
                <a:lnTo>
                  <a:pt x="1193" y="417"/>
                </a:lnTo>
                <a:lnTo>
                  <a:pt x="1193" y="414"/>
                </a:lnTo>
                <a:lnTo>
                  <a:pt x="1194" y="411"/>
                </a:lnTo>
                <a:lnTo>
                  <a:pt x="1196" y="411"/>
                </a:lnTo>
                <a:lnTo>
                  <a:pt x="1196" y="409"/>
                </a:lnTo>
                <a:lnTo>
                  <a:pt x="1196" y="408"/>
                </a:lnTo>
                <a:lnTo>
                  <a:pt x="1194" y="405"/>
                </a:lnTo>
                <a:lnTo>
                  <a:pt x="1194" y="403"/>
                </a:lnTo>
                <a:lnTo>
                  <a:pt x="1193" y="402"/>
                </a:lnTo>
                <a:lnTo>
                  <a:pt x="1191" y="399"/>
                </a:lnTo>
                <a:lnTo>
                  <a:pt x="1191" y="397"/>
                </a:lnTo>
                <a:lnTo>
                  <a:pt x="1191" y="396"/>
                </a:lnTo>
                <a:lnTo>
                  <a:pt x="1191" y="394"/>
                </a:lnTo>
                <a:lnTo>
                  <a:pt x="1193" y="394"/>
                </a:lnTo>
                <a:lnTo>
                  <a:pt x="1193" y="393"/>
                </a:lnTo>
                <a:lnTo>
                  <a:pt x="1196" y="391"/>
                </a:lnTo>
                <a:lnTo>
                  <a:pt x="1194" y="390"/>
                </a:lnTo>
                <a:lnTo>
                  <a:pt x="1196" y="390"/>
                </a:lnTo>
                <a:lnTo>
                  <a:pt x="1194" y="385"/>
                </a:lnTo>
                <a:lnTo>
                  <a:pt x="1179" y="374"/>
                </a:lnTo>
                <a:lnTo>
                  <a:pt x="1179" y="373"/>
                </a:lnTo>
                <a:lnTo>
                  <a:pt x="1178" y="373"/>
                </a:lnTo>
                <a:lnTo>
                  <a:pt x="1178" y="371"/>
                </a:lnTo>
                <a:lnTo>
                  <a:pt x="1176" y="371"/>
                </a:lnTo>
                <a:lnTo>
                  <a:pt x="1176" y="370"/>
                </a:lnTo>
                <a:lnTo>
                  <a:pt x="1176" y="368"/>
                </a:lnTo>
                <a:lnTo>
                  <a:pt x="1175" y="367"/>
                </a:lnTo>
                <a:lnTo>
                  <a:pt x="1176" y="365"/>
                </a:lnTo>
                <a:lnTo>
                  <a:pt x="1175" y="365"/>
                </a:lnTo>
                <a:lnTo>
                  <a:pt x="1175" y="364"/>
                </a:lnTo>
                <a:lnTo>
                  <a:pt x="1175" y="362"/>
                </a:lnTo>
                <a:lnTo>
                  <a:pt x="1173" y="362"/>
                </a:lnTo>
                <a:lnTo>
                  <a:pt x="1173" y="361"/>
                </a:lnTo>
                <a:lnTo>
                  <a:pt x="1172" y="359"/>
                </a:lnTo>
                <a:lnTo>
                  <a:pt x="1170" y="359"/>
                </a:lnTo>
                <a:lnTo>
                  <a:pt x="1169" y="359"/>
                </a:lnTo>
                <a:lnTo>
                  <a:pt x="1169" y="358"/>
                </a:lnTo>
                <a:lnTo>
                  <a:pt x="1169" y="356"/>
                </a:lnTo>
                <a:lnTo>
                  <a:pt x="1167" y="356"/>
                </a:lnTo>
                <a:lnTo>
                  <a:pt x="1167" y="355"/>
                </a:lnTo>
                <a:lnTo>
                  <a:pt x="1166" y="353"/>
                </a:lnTo>
                <a:lnTo>
                  <a:pt x="1164" y="353"/>
                </a:lnTo>
                <a:lnTo>
                  <a:pt x="1164" y="352"/>
                </a:lnTo>
                <a:lnTo>
                  <a:pt x="1163" y="352"/>
                </a:lnTo>
                <a:lnTo>
                  <a:pt x="1161" y="353"/>
                </a:lnTo>
                <a:lnTo>
                  <a:pt x="1160" y="353"/>
                </a:lnTo>
                <a:lnTo>
                  <a:pt x="1158" y="353"/>
                </a:lnTo>
                <a:lnTo>
                  <a:pt x="1158" y="352"/>
                </a:lnTo>
                <a:lnTo>
                  <a:pt x="1157" y="350"/>
                </a:lnTo>
                <a:lnTo>
                  <a:pt x="1155" y="350"/>
                </a:lnTo>
                <a:lnTo>
                  <a:pt x="1155" y="349"/>
                </a:lnTo>
                <a:lnTo>
                  <a:pt x="1154" y="349"/>
                </a:lnTo>
                <a:lnTo>
                  <a:pt x="1151" y="347"/>
                </a:lnTo>
                <a:lnTo>
                  <a:pt x="1149" y="346"/>
                </a:lnTo>
                <a:lnTo>
                  <a:pt x="1148" y="346"/>
                </a:lnTo>
                <a:lnTo>
                  <a:pt x="1146" y="346"/>
                </a:lnTo>
                <a:lnTo>
                  <a:pt x="1145" y="346"/>
                </a:lnTo>
                <a:lnTo>
                  <a:pt x="1143" y="346"/>
                </a:lnTo>
                <a:lnTo>
                  <a:pt x="1143" y="344"/>
                </a:lnTo>
                <a:lnTo>
                  <a:pt x="1142" y="344"/>
                </a:lnTo>
                <a:lnTo>
                  <a:pt x="1142" y="343"/>
                </a:lnTo>
                <a:lnTo>
                  <a:pt x="1140" y="343"/>
                </a:lnTo>
                <a:lnTo>
                  <a:pt x="1140" y="344"/>
                </a:lnTo>
                <a:lnTo>
                  <a:pt x="1139" y="344"/>
                </a:lnTo>
                <a:lnTo>
                  <a:pt x="1137" y="346"/>
                </a:lnTo>
                <a:lnTo>
                  <a:pt x="1136" y="346"/>
                </a:lnTo>
                <a:lnTo>
                  <a:pt x="1134" y="346"/>
                </a:lnTo>
                <a:lnTo>
                  <a:pt x="1133" y="346"/>
                </a:lnTo>
                <a:lnTo>
                  <a:pt x="1131" y="346"/>
                </a:lnTo>
                <a:lnTo>
                  <a:pt x="1133" y="347"/>
                </a:lnTo>
                <a:lnTo>
                  <a:pt x="1131" y="349"/>
                </a:lnTo>
                <a:lnTo>
                  <a:pt x="1130" y="350"/>
                </a:lnTo>
                <a:lnTo>
                  <a:pt x="1130" y="349"/>
                </a:lnTo>
                <a:lnTo>
                  <a:pt x="1128" y="349"/>
                </a:lnTo>
                <a:lnTo>
                  <a:pt x="1128" y="352"/>
                </a:lnTo>
                <a:lnTo>
                  <a:pt x="1125" y="352"/>
                </a:lnTo>
                <a:lnTo>
                  <a:pt x="1125" y="353"/>
                </a:lnTo>
                <a:lnTo>
                  <a:pt x="1122" y="353"/>
                </a:lnTo>
                <a:lnTo>
                  <a:pt x="1121" y="353"/>
                </a:lnTo>
                <a:lnTo>
                  <a:pt x="1119" y="352"/>
                </a:lnTo>
                <a:lnTo>
                  <a:pt x="1119" y="353"/>
                </a:lnTo>
                <a:lnTo>
                  <a:pt x="1118" y="352"/>
                </a:lnTo>
                <a:lnTo>
                  <a:pt x="1116" y="352"/>
                </a:lnTo>
                <a:lnTo>
                  <a:pt x="1116" y="350"/>
                </a:lnTo>
                <a:lnTo>
                  <a:pt x="1116" y="349"/>
                </a:lnTo>
                <a:lnTo>
                  <a:pt x="1115" y="349"/>
                </a:lnTo>
                <a:lnTo>
                  <a:pt x="1115" y="346"/>
                </a:lnTo>
                <a:lnTo>
                  <a:pt x="1115" y="344"/>
                </a:lnTo>
                <a:lnTo>
                  <a:pt x="1115" y="343"/>
                </a:lnTo>
                <a:lnTo>
                  <a:pt x="1115" y="341"/>
                </a:lnTo>
                <a:lnTo>
                  <a:pt x="1115" y="340"/>
                </a:lnTo>
                <a:lnTo>
                  <a:pt x="1113" y="338"/>
                </a:lnTo>
                <a:lnTo>
                  <a:pt x="1112" y="338"/>
                </a:lnTo>
                <a:lnTo>
                  <a:pt x="1112" y="337"/>
                </a:lnTo>
                <a:lnTo>
                  <a:pt x="1110" y="335"/>
                </a:lnTo>
                <a:lnTo>
                  <a:pt x="1109" y="334"/>
                </a:lnTo>
                <a:lnTo>
                  <a:pt x="1107" y="334"/>
                </a:lnTo>
                <a:lnTo>
                  <a:pt x="1107" y="332"/>
                </a:lnTo>
                <a:lnTo>
                  <a:pt x="1106" y="332"/>
                </a:lnTo>
                <a:lnTo>
                  <a:pt x="1104" y="332"/>
                </a:lnTo>
                <a:lnTo>
                  <a:pt x="1104" y="331"/>
                </a:lnTo>
                <a:lnTo>
                  <a:pt x="1102" y="331"/>
                </a:lnTo>
                <a:lnTo>
                  <a:pt x="1102" y="329"/>
                </a:lnTo>
                <a:lnTo>
                  <a:pt x="1101" y="329"/>
                </a:lnTo>
                <a:lnTo>
                  <a:pt x="1099" y="328"/>
                </a:lnTo>
                <a:lnTo>
                  <a:pt x="1099" y="326"/>
                </a:lnTo>
                <a:lnTo>
                  <a:pt x="1099" y="324"/>
                </a:lnTo>
                <a:lnTo>
                  <a:pt x="1099" y="323"/>
                </a:lnTo>
                <a:lnTo>
                  <a:pt x="1098" y="324"/>
                </a:lnTo>
                <a:lnTo>
                  <a:pt x="1098" y="323"/>
                </a:lnTo>
                <a:lnTo>
                  <a:pt x="1098" y="321"/>
                </a:lnTo>
                <a:lnTo>
                  <a:pt x="1096" y="320"/>
                </a:lnTo>
                <a:lnTo>
                  <a:pt x="1095" y="320"/>
                </a:lnTo>
                <a:lnTo>
                  <a:pt x="1095" y="317"/>
                </a:lnTo>
                <a:lnTo>
                  <a:pt x="1095" y="315"/>
                </a:lnTo>
                <a:lnTo>
                  <a:pt x="1084" y="303"/>
                </a:lnTo>
                <a:lnTo>
                  <a:pt x="1089" y="302"/>
                </a:lnTo>
                <a:lnTo>
                  <a:pt x="1093" y="296"/>
                </a:lnTo>
                <a:lnTo>
                  <a:pt x="1104" y="287"/>
                </a:lnTo>
                <a:lnTo>
                  <a:pt x="1104" y="285"/>
                </a:lnTo>
                <a:lnTo>
                  <a:pt x="1113" y="276"/>
                </a:lnTo>
                <a:lnTo>
                  <a:pt x="1115" y="276"/>
                </a:lnTo>
                <a:lnTo>
                  <a:pt x="1125" y="265"/>
                </a:lnTo>
                <a:lnTo>
                  <a:pt x="1131" y="259"/>
                </a:lnTo>
                <a:lnTo>
                  <a:pt x="1136" y="253"/>
                </a:lnTo>
                <a:lnTo>
                  <a:pt x="1137" y="253"/>
                </a:lnTo>
                <a:lnTo>
                  <a:pt x="1145" y="247"/>
                </a:lnTo>
                <a:lnTo>
                  <a:pt x="1148" y="246"/>
                </a:lnTo>
                <a:lnTo>
                  <a:pt x="1157" y="241"/>
                </a:lnTo>
                <a:lnTo>
                  <a:pt x="1164" y="238"/>
                </a:lnTo>
                <a:lnTo>
                  <a:pt x="1164" y="240"/>
                </a:lnTo>
                <a:lnTo>
                  <a:pt x="1173" y="235"/>
                </a:lnTo>
                <a:lnTo>
                  <a:pt x="1176" y="234"/>
                </a:lnTo>
                <a:lnTo>
                  <a:pt x="1179" y="232"/>
                </a:lnTo>
                <a:lnTo>
                  <a:pt x="1182" y="232"/>
                </a:lnTo>
                <a:lnTo>
                  <a:pt x="1185" y="232"/>
                </a:lnTo>
                <a:lnTo>
                  <a:pt x="1196" y="232"/>
                </a:lnTo>
                <a:lnTo>
                  <a:pt x="1198" y="232"/>
                </a:lnTo>
                <a:lnTo>
                  <a:pt x="1194" y="229"/>
                </a:lnTo>
                <a:lnTo>
                  <a:pt x="1194" y="225"/>
                </a:lnTo>
                <a:lnTo>
                  <a:pt x="1193" y="215"/>
                </a:lnTo>
                <a:lnTo>
                  <a:pt x="1198" y="211"/>
                </a:lnTo>
                <a:lnTo>
                  <a:pt x="1199" y="211"/>
                </a:lnTo>
                <a:lnTo>
                  <a:pt x="1201" y="211"/>
                </a:lnTo>
                <a:lnTo>
                  <a:pt x="1205" y="209"/>
                </a:lnTo>
                <a:lnTo>
                  <a:pt x="1207" y="208"/>
                </a:lnTo>
                <a:lnTo>
                  <a:pt x="1208" y="206"/>
                </a:lnTo>
                <a:lnTo>
                  <a:pt x="1210" y="206"/>
                </a:lnTo>
                <a:lnTo>
                  <a:pt x="1211" y="206"/>
                </a:lnTo>
                <a:lnTo>
                  <a:pt x="1211" y="209"/>
                </a:lnTo>
                <a:lnTo>
                  <a:pt x="1211" y="212"/>
                </a:lnTo>
                <a:lnTo>
                  <a:pt x="1210" y="215"/>
                </a:lnTo>
                <a:lnTo>
                  <a:pt x="1210" y="217"/>
                </a:lnTo>
                <a:lnTo>
                  <a:pt x="1211" y="218"/>
                </a:lnTo>
                <a:lnTo>
                  <a:pt x="1213" y="217"/>
                </a:lnTo>
                <a:lnTo>
                  <a:pt x="1214" y="217"/>
                </a:lnTo>
                <a:lnTo>
                  <a:pt x="1217" y="214"/>
                </a:lnTo>
                <a:lnTo>
                  <a:pt x="1222" y="212"/>
                </a:lnTo>
                <a:lnTo>
                  <a:pt x="1228" y="215"/>
                </a:lnTo>
                <a:lnTo>
                  <a:pt x="1229" y="215"/>
                </a:lnTo>
                <a:lnTo>
                  <a:pt x="1231" y="214"/>
                </a:lnTo>
                <a:lnTo>
                  <a:pt x="1232" y="208"/>
                </a:lnTo>
                <a:lnTo>
                  <a:pt x="1234" y="205"/>
                </a:lnTo>
                <a:lnTo>
                  <a:pt x="1237" y="202"/>
                </a:lnTo>
                <a:lnTo>
                  <a:pt x="1240" y="202"/>
                </a:lnTo>
                <a:lnTo>
                  <a:pt x="1244" y="203"/>
                </a:lnTo>
                <a:lnTo>
                  <a:pt x="1249" y="206"/>
                </a:lnTo>
                <a:lnTo>
                  <a:pt x="1250" y="208"/>
                </a:lnTo>
                <a:lnTo>
                  <a:pt x="1249" y="211"/>
                </a:lnTo>
                <a:lnTo>
                  <a:pt x="1249" y="212"/>
                </a:lnTo>
                <a:lnTo>
                  <a:pt x="1250" y="215"/>
                </a:lnTo>
                <a:lnTo>
                  <a:pt x="1252" y="215"/>
                </a:lnTo>
                <a:lnTo>
                  <a:pt x="1253" y="214"/>
                </a:lnTo>
                <a:lnTo>
                  <a:pt x="1253" y="212"/>
                </a:lnTo>
                <a:lnTo>
                  <a:pt x="1253" y="211"/>
                </a:lnTo>
                <a:lnTo>
                  <a:pt x="1255" y="211"/>
                </a:lnTo>
                <a:lnTo>
                  <a:pt x="1255" y="209"/>
                </a:lnTo>
                <a:lnTo>
                  <a:pt x="1255" y="208"/>
                </a:lnTo>
                <a:lnTo>
                  <a:pt x="1255" y="206"/>
                </a:lnTo>
                <a:lnTo>
                  <a:pt x="1258" y="206"/>
                </a:lnTo>
                <a:lnTo>
                  <a:pt x="1259" y="206"/>
                </a:lnTo>
                <a:lnTo>
                  <a:pt x="1261" y="206"/>
                </a:lnTo>
                <a:lnTo>
                  <a:pt x="1262" y="206"/>
                </a:lnTo>
                <a:lnTo>
                  <a:pt x="1264" y="205"/>
                </a:lnTo>
                <a:lnTo>
                  <a:pt x="1265" y="203"/>
                </a:lnTo>
                <a:lnTo>
                  <a:pt x="1267" y="202"/>
                </a:lnTo>
                <a:lnTo>
                  <a:pt x="1268" y="199"/>
                </a:lnTo>
                <a:lnTo>
                  <a:pt x="1270" y="197"/>
                </a:lnTo>
                <a:lnTo>
                  <a:pt x="1271" y="197"/>
                </a:lnTo>
                <a:lnTo>
                  <a:pt x="1274" y="196"/>
                </a:lnTo>
                <a:lnTo>
                  <a:pt x="1277" y="194"/>
                </a:lnTo>
                <a:lnTo>
                  <a:pt x="1279" y="194"/>
                </a:lnTo>
                <a:lnTo>
                  <a:pt x="1280" y="194"/>
                </a:lnTo>
                <a:lnTo>
                  <a:pt x="1283" y="193"/>
                </a:lnTo>
                <a:lnTo>
                  <a:pt x="1283" y="191"/>
                </a:lnTo>
                <a:lnTo>
                  <a:pt x="1286" y="190"/>
                </a:lnTo>
                <a:lnTo>
                  <a:pt x="1288" y="188"/>
                </a:lnTo>
                <a:lnTo>
                  <a:pt x="1290" y="188"/>
                </a:lnTo>
                <a:lnTo>
                  <a:pt x="1297" y="181"/>
                </a:lnTo>
                <a:lnTo>
                  <a:pt x="1297" y="179"/>
                </a:lnTo>
                <a:lnTo>
                  <a:pt x="1299" y="179"/>
                </a:lnTo>
                <a:lnTo>
                  <a:pt x="1300" y="179"/>
                </a:lnTo>
                <a:lnTo>
                  <a:pt x="1300" y="178"/>
                </a:lnTo>
                <a:lnTo>
                  <a:pt x="1302" y="178"/>
                </a:lnTo>
                <a:lnTo>
                  <a:pt x="1303" y="178"/>
                </a:lnTo>
                <a:lnTo>
                  <a:pt x="1308" y="173"/>
                </a:lnTo>
                <a:lnTo>
                  <a:pt x="1309" y="172"/>
                </a:lnTo>
                <a:lnTo>
                  <a:pt x="1311" y="172"/>
                </a:lnTo>
                <a:lnTo>
                  <a:pt x="1311" y="170"/>
                </a:lnTo>
                <a:lnTo>
                  <a:pt x="1311" y="168"/>
                </a:lnTo>
                <a:lnTo>
                  <a:pt x="1311" y="165"/>
                </a:lnTo>
                <a:lnTo>
                  <a:pt x="1314" y="159"/>
                </a:lnTo>
                <a:lnTo>
                  <a:pt x="1309" y="153"/>
                </a:lnTo>
                <a:lnTo>
                  <a:pt x="1306" y="149"/>
                </a:lnTo>
                <a:lnTo>
                  <a:pt x="1303" y="143"/>
                </a:lnTo>
                <a:lnTo>
                  <a:pt x="1297" y="129"/>
                </a:lnTo>
                <a:lnTo>
                  <a:pt x="1293" y="120"/>
                </a:lnTo>
                <a:lnTo>
                  <a:pt x="1288" y="111"/>
                </a:lnTo>
                <a:lnTo>
                  <a:pt x="1273" y="84"/>
                </a:lnTo>
                <a:lnTo>
                  <a:pt x="1291" y="81"/>
                </a:lnTo>
                <a:lnTo>
                  <a:pt x="1294" y="70"/>
                </a:lnTo>
                <a:lnTo>
                  <a:pt x="1297" y="62"/>
                </a:lnTo>
                <a:lnTo>
                  <a:pt x="1300" y="56"/>
                </a:lnTo>
                <a:lnTo>
                  <a:pt x="1303" y="50"/>
                </a:lnTo>
                <a:lnTo>
                  <a:pt x="1305" y="46"/>
                </a:lnTo>
                <a:lnTo>
                  <a:pt x="1305" y="43"/>
                </a:lnTo>
                <a:lnTo>
                  <a:pt x="1309" y="40"/>
                </a:lnTo>
                <a:lnTo>
                  <a:pt x="1314" y="34"/>
                </a:lnTo>
                <a:lnTo>
                  <a:pt x="1317" y="28"/>
                </a:lnTo>
                <a:lnTo>
                  <a:pt x="1320" y="23"/>
                </a:lnTo>
                <a:lnTo>
                  <a:pt x="1320" y="17"/>
                </a:lnTo>
                <a:lnTo>
                  <a:pt x="1320" y="11"/>
                </a:lnTo>
                <a:lnTo>
                  <a:pt x="1324" y="0"/>
                </a:lnTo>
                <a:lnTo>
                  <a:pt x="1324" y="2"/>
                </a:lnTo>
                <a:lnTo>
                  <a:pt x="1323" y="3"/>
                </a:lnTo>
                <a:lnTo>
                  <a:pt x="1324" y="3"/>
                </a:lnTo>
                <a:lnTo>
                  <a:pt x="1324" y="5"/>
                </a:lnTo>
                <a:lnTo>
                  <a:pt x="1326" y="3"/>
                </a:lnTo>
                <a:lnTo>
                  <a:pt x="1327" y="3"/>
                </a:lnTo>
                <a:lnTo>
                  <a:pt x="1329" y="5"/>
                </a:lnTo>
                <a:lnTo>
                  <a:pt x="1330" y="5"/>
                </a:lnTo>
                <a:lnTo>
                  <a:pt x="1333" y="5"/>
                </a:lnTo>
                <a:lnTo>
                  <a:pt x="1335" y="5"/>
                </a:lnTo>
                <a:lnTo>
                  <a:pt x="1336" y="6"/>
                </a:lnTo>
                <a:lnTo>
                  <a:pt x="1338" y="8"/>
                </a:lnTo>
                <a:lnTo>
                  <a:pt x="1339" y="8"/>
                </a:lnTo>
                <a:lnTo>
                  <a:pt x="1341" y="8"/>
                </a:lnTo>
                <a:lnTo>
                  <a:pt x="1342" y="11"/>
                </a:lnTo>
                <a:lnTo>
                  <a:pt x="1344" y="13"/>
                </a:lnTo>
                <a:lnTo>
                  <a:pt x="1345" y="13"/>
                </a:lnTo>
                <a:lnTo>
                  <a:pt x="1347" y="13"/>
                </a:lnTo>
                <a:lnTo>
                  <a:pt x="1347" y="14"/>
                </a:lnTo>
                <a:lnTo>
                  <a:pt x="1348" y="13"/>
                </a:lnTo>
                <a:lnTo>
                  <a:pt x="1351" y="13"/>
                </a:lnTo>
                <a:lnTo>
                  <a:pt x="1353" y="13"/>
                </a:lnTo>
                <a:lnTo>
                  <a:pt x="1354" y="13"/>
                </a:lnTo>
                <a:lnTo>
                  <a:pt x="1356" y="11"/>
                </a:lnTo>
                <a:lnTo>
                  <a:pt x="1357" y="9"/>
                </a:lnTo>
                <a:lnTo>
                  <a:pt x="1359" y="11"/>
                </a:lnTo>
                <a:lnTo>
                  <a:pt x="1360" y="11"/>
                </a:lnTo>
                <a:lnTo>
                  <a:pt x="1362" y="11"/>
                </a:lnTo>
                <a:lnTo>
                  <a:pt x="1363" y="9"/>
                </a:lnTo>
                <a:lnTo>
                  <a:pt x="1365" y="9"/>
                </a:lnTo>
                <a:lnTo>
                  <a:pt x="1366" y="9"/>
                </a:lnTo>
                <a:lnTo>
                  <a:pt x="1368" y="9"/>
                </a:lnTo>
                <a:lnTo>
                  <a:pt x="1369" y="9"/>
                </a:lnTo>
                <a:lnTo>
                  <a:pt x="1371" y="9"/>
                </a:lnTo>
                <a:lnTo>
                  <a:pt x="1372" y="8"/>
                </a:lnTo>
                <a:lnTo>
                  <a:pt x="1372" y="9"/>
                </a:lnTo>
                <a:lnTo>
                  <a:pt x="1374" y="9"/>
                </a:lnTo>
                <a:lnTo>
                  <a:pt x="1380" y="11"/>
                </a:lnTo>
                <a:lnTo>
                  <a:pt x="1382" y="13"/>
                </a:lnTo>
                <a:lnTo>
                  <a:pt x="1383" y="13"/>
                </a:lnTo>
                <a:lnTo>
                  <a:pt x="1385" y="13"/>
                </a:lnTo>
                <a:lnTo>
                  <a:pt x="1386" y="13"/>
                </a:lnTo>
                <a:lnTo>
                  <a:pt x="1386" y="14"/>
                </a:lnTo>
                <a:lnTo>
                  <a:pt x="1386" y="16"/>
                </a:lnTo>
                <a:lnTo>
                  <a:pt x="1388" y="17"/>
                </a:lnTo>
                <a:lnTo>
                  <a:pt x="1389" y="17"/>
                </a:lnTo>
                <a:lnTo>
                  <a:pt x="1391" y="19"/>
                </a:lnTo>
                <a:lnTo>
                  <a:pt x="1392" y="17"/>
                </a:lnTo>
                <a:lnTo>
                  <a:pt x="1394" y="19"/>
                </a:lnTo>
                <a:lnTo>
                  <a:pt x="1394" y="20"/>
                </a:lnTo>
                <a:lnTo>
                  <a:pt x="1395" y="20"/>
                </a:lnTo>
                <a:lnTo>
                  <a:pt x="1398" y="20"/>
                </a:lnTo>
                <a:lnTo>
                  <a:pt x="1400" y="22"/>
                </a:lnTo>
                <a:lnTo>
                  <a:pt x="1401" y="22"/>
                </a:lnTo>
                <a:lnTo>
                  <a:pt x="1401" y="20"/>
                </a:lnTo>
                <a:lnTo>
                  <a:pt x="1404" y="20"/>
                </a:lnTo>
                <a:lnTo>
                  <a:pt x="1406" y="20"/>
                </a:lnTo>
                <a:lnTo>
                  <a:pt x="1407" y="20"/>
                </a:lnTo>
                <a:lnTo>
                  <a:pt x="1409" y="20"/>
                </a:lnTo>
                <a:lnTo>
                  <a:pt x="1409" y="22"/>
                </a:lnTo>
                <a:lnTo>
                  <a:pt x="1410" y="23"/>
                </a:lnTo>
                <a:lnTo>
                  <a:pt x="1410" y="26"/>
                </a:lnTo>
                <a:lnTo>
                  <a:pt x="1412" y="26"/>
                </a:lnTo>
                <a:lnTo>
                  <a:pt x="1412" y="28"/>
                </a:lnTo>
                <a:lnTo>
                  <a:pt x="1413" y="29"/>
                </a:lnTo>
                <a:lnTo>
                  <a:pt x="1413" y="31"/>
                </a:lnTo>
                <a:lnTo>
                  <a:pt x="1413" y="32"/>
                </a:lnTo>
                <a:lnTo>
                  <a:pt x="1413" y="34"/>
                </a:lnTo>
                <a:lnTo>
                  <a:pt x="1413" y="35"/>
                </a:lnTo>
                <a:lnTo>
                  <a:pt x="1413" y="37"/>
                </a:lnTo>
                <a:lnTo>
                  <a:pt x="1415" y="37"/>
                </a:lnTo>
                <a:lnTo>
                  <a:pt x="1416" y="38"/>
                </a:lnTo>
                <a:lnTo>
                  <a:pt x="1419" y="40"/>
                </a:lnTo>
                <a:lnTo>
                  <a:pt x="1421" y="41"/>
                </a:lnTo>
                <a:lnTo>
                  <a:pt x="1421" y="43"/>
                </a:lnTo>
                <a:lnTo>
                  <a:pt x="1422" y="44"/>
                </a:lnTo>
                <a:lnTo>
                  <a:pt x="1424" y="44"/>
                </a:lnTo>
                <a:lnTo>
                  <a:pt x="1424" y="46"/>
                </a:lnTo>
                <a:lnTo>
                  <a:pt x="1425" y="53"/>
                </a:lnTo>
                <a:lnTo>
                  <a:pt x="1427" y="72"/>
                </a:lnTo>
                <a:lnTo>
                  <a:pt x="1430" y="79"/>
                </a:lnTo>
                <a:lnTo>
                  <a:pt x="1433" y="82"/>
                </a:lnTo>
                <a:lnTo>
                  <a:pt x="1439" y="87"/>
                </a:lnTo>
                <a:lnTo>
                  <a:pt x="1443" y="100"/>
                </a:lnTo>
                <a:lnTo>
                  <a:pt x="1448" y="112"/>
                </a:lnTo>
                <a:lnTo>
                  <a:pt x="1454" y="128"/>
                </a:lnTo>
                <a:lnTo>
                  <a:pt x="1458" y="135"/>
                </a:lnTo>
                <a:lnTo>
                  <a:pt x="1460" y="134"/>
                </a:lnTo>
                <a:lnTo>
                  <a:pt x="1460" y="132"/>
                </a:lnTo>
                <a:lnTo>
                  <a:pt x="1463" y="134"/>
                </a:lnTo>
                <a:lnTo>
                  <a:pt x="1464" y="134"/>
                </a:lnTo>
                <a:lnTo>
                  <a:pt x="1464" y="132"/>
                </a:lnTo>
                <a:lnTo>
                  <a:pt x="1466" y="132"/>
                </a:lnTo>
                <a:lnTo>
                  <a:pt x="1466" y="131"/>
                </a:lnTo>
                <a:lnTo>
                  <a:pt x="1466" y="129"/>
                </a:lnTo>
                <a:lnTo>
                  <a:pt x="1467" y="129"/>
                </a:lnTo>
                <a:lnTo>
                  <a:pt x="1470" y="128"/>
                </a:lnTo>
                <a:lnTo>
                  <a:pt x="1470" y="125"/>
                </a:lnTo>
                <a:lnTo>
                  <a:pt x="1474" y="123"/>
                </a:lnTo>
                <a:lnTo>
                  <a:pt x="1474" y="122"/>
                </a:lnTo>
                <a:lnTo>
                  <a:pt x="1475" y="120"/>
                </a:lnTo>
                <a:lnTo>
                  <a:pt x="1477" y="119"/>
                </a:lnTo>
                <a:lnTo>
                  <a:pt x="1478" y="117"/>
                </a:lnTo>
                <a:lnTo>
                  <a:pt x="1480" y="117"/>
                </a:lnTo>
                <a:lnTo>
                  <a:pt x="1481" y="119"/>
                </a:lnTo>
                <a:lnTo>
                  <a:pt x="1483" y="119"/>
                </a:lnTo>
                <a:lnTo>
                  <a:pt x="1484" y="119"/>
                </a:lnTo>
                <a:lnTo>
                  <a:pt x="1486" y="120"/>
                </a:lnTo>
                <a:lnTo>
                  <a:pt x="1486" y="119"/>
                </a:lnTo>
                <a:lnTo>
                  <a:pt x="1487" y="119"/>
                </a:lnTo>
                <a:lnTo>
                  <a:pt x="1489" y="117"/>
                </a:lnTo>
                <a:lnTo>
                  <a:pt x="1490" y="117"/>
                </a:lnTo>
                <a:lnTo>
                  <a:pt x="1492" y="117"/>
                </a:lnTo>
                <a:lnTo>
                  <a:pt x="1493" y="117"/>
                </a:lnTo>
                <a:lnTo>
                  <a:pt x="1493" y="119"/>
                </a:lnTo>
                <a:lnTo>
                  <a:pt x="1493" y="120"/>
                </a:lnTo>
                <a:lnTo>
                  <a:pt x="1495" y="120"/>
                </a:lnTo>
                <a:lnTo>
                  <a:pt x="1498" y="120"/>
                </a:lnTo>
                <a:lnTo>
                  <a:pt x="1499" y="122"/>
                </a:lnTo>
                <a:lnTo>
                  <a:pt x="1501" y="122"/>
                </a:lnTo>
                <a:lnTo>
                  <a:pt x="1502" y="122"/>
                </a:lnTo>
                <a:lnTo>
                  <a:pt x="1504" y="122"/>
                </a:lnTo>
                <a:lnTo>
                  <a:pt x="1505" y="122"/>
                </a:lnTo>
                <a:lnTo>
                  <a:pt x="1507" y="120"/>
                </a:lnTo>
                <a:lnTo>
                  <a:pt x="1508" y="120"/>
                </a:lnTo>
                <a:lnTo>
                  <a:pt x="1510" y="122"/>
                </a:lnTo>
                <a:lnTo>
                  <a:pt x="1511" y="122"/>
                </a:lnTo>
                <a:lnTo>
                  <a:pt x="1516" y="120"/>
                </a:lnTo>
                <a:lnTo>
                  <a:pt x="1519" y="119"/>
                </a:lnTo>
                <a:lnTo>
                  <a:pt x="1520" y="120"/>
                </a:lnTo>
                <a:lnTo>
                  <a:pt x="1526" y="119"/>
                </a:lnTo>
                <a:lnTo>
                  <a:pt x="1526" y="120"/>
                </a:lnTo>
                <a:lnTo>
                  <a:pt x="1532" y="120"/>
                </a:lnTo>
                <a:lnTo>
                  <a:pt x="1535" y="140"/>
                </a:lnTo>
                <a:lnTo>
                  <a:pt x="1538" y="155"/>
                </a:lnTo>
                <a:lnTo>
                  <a:pt x="1543" y="155"/>
                </a:lnTo>
                <a:lnTo>
                  <a:pt x="1541" y="181"/>
                </a:lnTo>
                <a:lnTo>
                  <a:pt x="1543" y="179"/>
                </a:lnTo>
                <a:lnTo>
                  <a:pt x="1543" y="178"/>
                </a:lnTo>
                <a:lnTo>
                  <a:pt x="1544" y="179"/>
                </a:lnTo>
                <a:lnTo>
                  <a:pt x="1543" y="185"/>
                </a:lnTo>
                <a:lnTo>
                  <a:pt x="1540" y="199"/>
                </a:lnTo>
                <a:lnTo>
                  <a:pt x="1544" y="203"/>
                </a:lnTo>
                <a:lnTo>
                  <a:pt x="1549" y="206"/>
                </a:lnTo>
                <a:lnTo>
                  <a:pt x="1558" y="202"/>
                </a:lnTo>
                <a:lnTo>
                  <a:pt x="1561" y="200"/>
                </a:lnTo>
                <a:lnTo>
                  <a:pt x="1567" y="193"/>
                </a:lnTo>
                <a:lnTo>
                  <a:pt x="1578" y="187"/>
                </a:lnTo>
                <a:lnTo>
                  <a:pt x="1588" y="182"/>
                </a:lnTo>
                <a:lnTo>
                  <a:pt x="1605" y="176"/>
                </a:lnTo>
                <a:lnTo>
                  <a:pt x="1606" y="176"/>
                </a:lnTo>
                <a:lnTo>
                  <a:pt x="1612" y="178"/>
                </a:lnTo>
                <a:lnTo>
                  <a:pt x="1618" y="173"/>
                </a:lnTo>
                <a:lnTo>
                  <a:pt x="1626" y="168"/>
                </a:lnTo>
                <a:lnTo>
                  <a:pt x="1627" y="165"/>
                </a:lnTo>
                <a:lnTo>
                  <a:pt x="1629" y="161"/>
                </a:lnTo>
                <a:lnTo>
                  <a:pt x="1633" y="161"/>
                </a:lnTo>
                <a:lnTo>
                  <a:pt x="1635" y="167"/>
                </a:lnTo>
                <a:lnTo>
                  <a:pt x="1641" y="167"/>
                </a:lnTo>
                <a:lnTo>
                  <a:pt x="1650" y="165"/>
                </a:lnTo>
                <a:lnTo>
                  <a:pt x="1659" y="165"/>
                </a:lnTo>
                <a:lnTo>
                  <a:pt x="1668" y="158"/>
                </a:lnTo>
                <a:lnTo>
                  <a:pt x="1677" y="164"/>
                </a:lnTo>
                <a:lnTo>
                  <a:pt x="1676" y="165"/>
                </a:lnTo>
                <a:lnTo>
                  <a:pt x="1674" y="167"/>
                </a:lnTo>
                <a:lnTo>
                  <a:pt x="1674" y="168"/>
                </a:lnTo>
                <a:lnTo>
                  <a:pt x="1673" y="172"/>
                </a:lnTo>
                <a:lnTo>
                  <a:pt x="1671" y="173"/>
                </a:lnTo>
                <a:lnTo>
                  <a:pt x="1670" y="175"/>
                </a:lnTo>
                <a:lnTo>
                  <a:pt x="1668" y="176"/>
                </a:lnTo>
                <a:lnTo>
                  <a:pt x="1667" y="176"/>
                </a:lnTo>
                <a:lnTo>
                  <a:pt x="1665" y="176"/>
                </a:lnTo>
                <a:lnTo>
                  <a:pt x="1664" y="178"/>
                </a:lnTo>
                <a:lnTo>
                  <a:pt x="1664" y="179"/>
                </a:lnTo>
                <a:lnTo>
                  <a:pt x="1662" y="179"/>
                </a:lnTo>
                <a:lnTo>
                  <a:pt x="1661" y="181"/>
                </a:lnTo>
                <a:lnTo>
                  <a:pt x="1671" y="191"/>
                </a:lnTo>
                <a:lnTo>
                  <a:pt x="1677" y="197"/>
                </a:lnTo>
                <a:lnTo>
                  <a:pt x="1683" y="197"/>
                </a:lnTo>
                <a:lnTo>
                  <a:pt x="1689" y="197"/>
                </a:lnTo>
                <a:lnTo>
                  <a:pt x="1691" y="199"/>
                </a:lnTo>
                <a:lnTo>
                  <a:pt x="1700" y="202"/>
                </a:lnTo>
                <a:lnTo>
                  <a:pt x="1700" y="212"/>
                </a:lnTo>
                <a:lnTo>
                  <a:pt x="1694" y="220"/>
                </a:lnTo>
                <a:lnTo>
                  <a:pt x="1689" y="231"/>
                </a:lnTo>
                <a:lnTo>
                  <a:pt x="1685" y="243"/>
                </a:lnTo>
                <a:lnTo>
                  <a:pt x="1682" y="252"/>
                </a:lnTo>
                <a:lnTo>
                  <a:pt x="1689" y="270"/>
                </a:lnTo>
                <a:lnTo>
                  <a:pt x="1691" y="276"/>
                </a:lnTo>
                <a:lnTo>
                  <a:pt x="1707" y="275"/>
                </a:lnTo>
                <a:lnTo>
                  <a:pt x="1713" y="276"/>
                </a:lnTo>
                <a:lnTo>
                  <a:pt x="1724" y="279"/>
                </a:lnTo>
                <a:lnTo>
                  <a:pt x="1736" y="285"/>
                </a:lnTo>
                <a:lnTo>
                  <a:pt x="1746" y="293"/>
                </a:lnTo>
                <a:lnTo>
                  <a:pt x="1748" y="294"/>
                </a:lnTo>
                <a:lnTo>
                  <a:pt x="1765" y="306"/>
                </a:lnTo>
                <a:lnTo>
                  <a:pt x="1777" y="332"/>
                </a:lnTo>
                <a:lnTo>
                  <a:pt x="1793" y="356"/>
                </a:lnTo>
                <a:lnTo>
                  <a:pt x="1810" y="362"/>
                </a:lnTo>
                <a:lnTo>
                  <a:pt x="1820" y="379"/>
                </a:lnTo>
                <a:lnTo>
                  <a:pt x="1840" y="396"/>
                </a:lnTo>
                <a:lnTo>
                  <a:pt x="1870" y="424"/>
                </a:lnTo>
                <a:lnTo>
                  <a:pt x="1881" y="434"/>
                </a:lnTo>
                <a:lnTo>
                  <a:pt x="1890" y="441"/>
                </a:lnTo>
                <a:lnTo>
                  <a:pt x="1905" y="455"/>
                </a:lnTo>
                <a:lnTo>
                  <a:pt x="1921" y="468"/>
                </a:lnTo>
                <a:lnTo>
                  <a:pt x="1923" y="471"/>
                </a:lnTo>
                <a:lnTo>
                  <a:pt x="1938" y="483"/>
                </a:lnTo>
                <a:lnTo>
                  <a:pt x="1955" y="500"/>
                </a:lnTo>
                <a:lnTo>
                  <a:pt x="1964" y="509"/>
                </a:lnTo>
                <a:lnTo>
                  <a:pt x="1974" y="518"/>
                </a:lnTo>
                <a:lnTo>
                  <a:pt x="1986" y="529"/>
                </a:lnTo>
                <a:lnTo>
                  <a:pt x="1992" y="533"/>
                </a:lnTo>
                <a:lnTo>
                  <a:pt x="2000" y="541"/>
                </a:lnTo>
                <a:lnTo>
                  <a:pt x="2003" y="540"/>
                </a:lnTo>
                <a:lnTo>
                  <a:pt x="2044" y="538"/>
                </a:lnTo>
                <a:lnTo>
                  <a:pt x="2069" y="535"/>
                </a:lnTo>
                <a:lnTo>
                  <a:pt x="2105" y="535"/>
                </a:lnTo>
                <a:lnTo>
                  <a:pt x="2131" y="536"/>
                </a:lnTo>
                <a:lnTo>
                  <a:pt x="2142" y="538"/>
                </a:lnTo>
                <a:lnTo>
                  <a:pt x="2154" y="538"/>
                </a:lnTo>
                <a:lnTo>
                  <a:pt x="2179" y="540"/>
                </a:lnTo>
                <a:lnTo>
                  <a:pt x="2199" y="541"/>
                </a:lnTo>
                <a:lnTo>
                  <a:pt x="2240" y="546"/>
                </a:lnTo>
                <a:lnTo>
                  <a:pt x="2276" y="550"/>
                </a:lnTo>
                <a:lnTo>
                  <a:pt x="2306" y="555"/>
                </a:lnTo>
                <a:lnTo>
                  <a:pt x="2350" y="561"/>
                </a:lnTo>
                <a:lnTo>
                  <a:pt x="2344" y="571"/>
                </a:lnTo>
                <a:lnTo>
                  <a:pt x="2332" y="593"/>
                </a:lnTo>
                <a:lnTo>
                  <a:pt x="2321" y="617"/>
                </a:lnTo>
                <a:lnTo>
                  <a:pt x="2314" y="641"/>
                </a:lnTo>
                <a:lnTo>
                  <a:pt x="2314" y="646"/>
                </a:lnTo>
                <a:lnTo>
                  <a:pt x="2314" y="647"/>
                </a:lnTo>
                <a:lnTo>
                  <a:pt x="2312" y="650"/>
                </a:lnTo>
                <a:lnTo>
                  <a:pt x="2312" y="656"/>
                </a:lnTo>
                <a:lnTo>
                  <a:pt x="2312" y="658"/>
                </a:lnTo>
                <a:lnTo>
                  <a:pt x="2312" y="661"/>
                </a:lnTo>
                <a:lnTo>
                  <a:pt x="2312" y="662"/>
                </a:lnTo>
                <a:lnTo>
                  <a:pt x="2314" y="665"/>
                </a:lnTo>
                <a:lnTo>
                  <a:pt x="2315" y="671"/>
                </a:lnTo>
                <a:lnTo>
                  <a:pt x="2315" y="674"/>
                </a:lnTo>
                <a:lnTo>
                  <a:pt x="2312" y="679"/>
                </a:lnTo>
                <a:lnTo>
                  <a:pt x="2311" y="685"/>
                </a:lnTo>
                <a:lnTo>
                  <a:pt x="2311" y="688"/>
                </a:lnTo>
                <a:lnTo>
                  <a:pt x="2311" y="691"/>
                </a:lnTo>
                <a:lnTo>
                  <a:pt x="2311" y="692"/>
                </a:lnTo>
                <a:lnTo>
                  <a:pt x="2308" y="694"/>
                </a:lnTo>
                <a:lnTo>
                  <a:pt x="2305" y="697"/>
                </a:lnTo>
                <a:lnTo>
                  <a:pt x="2303" y="700"/>
                </a:lnTo>
                <a:lnTo>
                  <a:pt x="2303" y="702"/>
                </a:lnTo>
                <a:lnTo>
                  <a:pt x="2300" y="705"/>
                </a:lnTo>
                <a:lnTo>
                  <a:pt x="2300" y="711"/>
                </a:lnTo>
                <a:lnTo>
                  <a:pt x="2298" y="715"/>
                </a:lnTo>
                <a:lnTo>
                  <a:pt x="2300" y="723"/>
                </a:lnTo>
                <a:lnTo>
                  <a:pt x="2298" y="724"/>
                </a:lnTo>
                <a:lnTo>
                  <a:pt x="2298" y="726"/>
                </a:lnTo>
                <a:lnTo>
                  <a:pt x="2298" y="729"/>
                </a:lnTo>
                <a:lnTo>
                  <a:pt x="2300" y="753"/>
                </a:lnTo>
                <a:lnTo>
                  <a:pt x="2300" y="756"/>
                </a:lnTo>
                <a:lnTo>
                  <a:pt x="2300" y="759"/>
                </a:lnTo>
                <a:lnTo>
                  <a:pt x="2288" y="786"/>
                </a:lnTo>
                <a:lnTo>
                  <a:pt x="2280" y="798"/>
                </a:lnTo>
                <a:lnTo>
                  <a:pt x="2268" y="814"/>
                </a:lnTo>
                <a:lnTo>
                  <a:pt x="2253" y="839"/>
                </a:lnTo>
                <a:lnTo>
                  <a:pt x="2238" y="867"/>
                </a:lnTo>
                <a:lnTo>
                  <a:pt x="2225" y="894"/>
                </a:lnTo>
                <a:lnTo>
                  <a:pt x="2214" y="915"/>
                </a:lnTo>
                <a:lnTo>
                  <a:pt x="2199" y="926"/>
                </a:lnTo>
                <a:lnTo>
                  <a:pt x="2182" y="923"/>
                </a:lnTo>
                <a:lnTo>
                  <a:pt x="2167" y="933"/>
                </a:lnTo>
                <a:lnTo>
                  <a:pt x="2167" y="942"/>
                </a:lnTo>
                <a:lnTo>
                  <a:pt x="2166" y="945"/>
                </a:lnTo>
                <a:lnTo>
                  <a:pt x="2166" y="947"/>
                </a:lnTo>
                <a:lnTo>
                  <a:pt x="2164" y="947"/>
                </a:lnTo>
                <a:lnTo>
                  <a:pt x="2163" y="950"/>
                </a:lnTo>
                <a:lnTo>
                  <a:pt x="2161" y="950"/>
                </a:lnTo>
                <a:lnTo>
                  <a:pt x="2161" y="951"/>
                </a:lnTo>
                <a:lnTo>
                  <a:pt x="2160" y="953"/>
                </a:lnTo>
                <a:lnTo>
                  <a:pt x="2158" y="956"/>
                </a:lnTo>
                <a:lnTo>
                  <a:pt x="2157" y="956"/>
                </a:lnTo>
                <a:lnTo>
                  <a:pt x="2157" y="957"/>
                </a:lnTo>
                <a:lnTo>
                  <a:pt x="2155" y="959"/>
                </a:lnTo>
                <a:lnTo>
                  <a:pt x="2154" y="962"/>
                </a:lnTo>
                <a:lnTo>
                  <a:pt x="2155" y="967"/>
                </a:lnTo>
                <a:lnTo>
                  <a:pt x="2155" y="968"/>
                </a:lnTo>
                <a:lnTo>
                  <a:pt x="2155" y="970"/>
                </a:lnTo>
                <a:lnTo>
                  <a:pt x="2157" y="977"/>
                </a:lnTo>
                <a:lnTo>
                  <a:pt x="2158" y="977"/>
                </a:lnTo>
                <a:lnTo>
                  <a:pt x="2158" y="980"/>
                </a:lnTo>
                <a:lnTo>
                  <a:pt x="2160" y="982"/>
                </a:lnTo>
                <a:lnTo>
                  <a:pt x="2158" y="983"/>
                </a:lnTo>
                <a:lnTo>
                  <a:pt x="2160" y="985"/>
                </a:lnTo>
                <a:lnTo>
                  <a:pt x="2158" y="985"/>
                </a:lnTo>
                <a:lnTo>
                  <a:pt x="2158" y="989"/>
                </a:lnTo>
                <a:lnTo>
                  <a:pt x="2158" y="991"/>
                </a:lnTo>
                <a:lnTo>
                  <a:pt x="2157" y="994"/>
                </a:lnTo>
                <a:lnTo>
                  <a:pt x="2157" y="995"/>
                </a:lnTo>
                <a:lnTo>
                  <a:pt x="2155" y="998"/>
                </a:lnTo>
                <a:lnTo>
                  <a:pt x="2154" y="1001"/>
                </a:lnTo>
                <a:lnTo>
                  <a:pt x="2155" y="1003"/>
                </a:lnTo>
                <a:lnTo>
                  <a:pt x="2154" y="1004"/>
                </a:lnTo>
                <a:lnTo>
                  <a:pt x="2152" y="1004"/>
                </a:lnTo>
                <a:lnTo>
                  <a:pt x="2152" y="1006"/>
                </a:lnTo>
                <a:lnTo>
                  <a:pt x="2152" y="1007"/>
                </a:lnTo>
                <a:lnTo>
                  <a:pt x="2152" y="1009"/>
                </a:lnTo>
                <a:lnTo>
                  <a:pt x="2151" y="1009"/>
                </a:lnTo>
                <a:lnTo>
                  <a:pt x="2151" y="1010"/>
                </a:lnTo>
                <a:lnTo>
                  <a:pt x="2149" y="1010"/>
                </a:lnTo>
                <a:lnTo>
                  <a:pt x="2149" y="1013"/>
                </a:lnTo>
                <a:lnTo>
                  <a:pt x="2148" y="1013"/>
                </a:lnTo>
                <a:lnTo>
                  <a:pt x="2148" y="1015"/>
                </a:lnTo>
                <a:lnTo>
                  <a:pt x="2148" y="1017"/>
                </a:lnTo>
                <a:lnTo>
                  <a:pt x="2148" y="1018"/>
                </a:lnTo>
                <a:lnTo>
                  <a:pt x="2146" y="1018"/>
                </a:lnTo>
                <a:lnTo>
                  <a:pt x="2143" y="1021"/>
                </a:lnTo>
                <a:lnTo>
                  <a:pt x="2143" y="1023"/>
                </a:lnTo>
                <a:lnTo>
                  <a:pt x="2143" y="1024"/>
                </a:lnTo>
                <a:lnTo>
                  <a:pt x="2143" y="1026"/>
                </a:lnTo>
                <a:lnTo>
                  <a:pt x="2142" y="1026"/>
                </a:lnTo>
                <a:lnTo>
                  <a:pt x="2140" y="1027"/>
                </a:lnTo>
                <a:lnTo>
                  <a:pt x="2139" y="1027"/>
                </a:lnTo>
                <a:lnTo>
                  <a:pt x="2139" y="1030"/>
                </a:lnTo>
                <a:lnTo>
                  <a:pt x="2139" y="1032"/>
                </a:lnTo>
                <a:lnTo>
                  <a:pt x="2137" y="1032"/>
                </a:lnTo>
                <a:lnTo>
                  <a:pt x="2137" y="1033"/>
                </a:lnTo>
                <a:lnTo>
                  <a:pt x="2137" y="1035"/>
                </a:lnTo>
                <a:lnTo>
                  <a:pt x="2139" y="1036"/>
                </a:lnTo>
                <a:lnTo>
                  <a:pt x="2140" y="1036"/>
                </a:lnTo>
                <a:lnTo>
                  <a:pt x="2140" y="1038"/>
                </a:lnTo>
                <a:lnTo>
                  <a:pt x="2142" y="1039"/>
                </a:lnTo>
                <a:lnTo>
                  <a:pt x="2142" y="1041"/>
                </a:lnTo>
                <a:lnTo>
                  <a:pt x="2142" y="1042"/>
                </a:lnTo>
                <a:lnTo>
                  <a:pt x="2140" y="1044"/>
                </a:lnTo>
                <a:lnTo>
                  <a:pt x="2140" y="1045"/>
                </a:lnTo>
                <a:lnTo>
                  <a:pt x="2140" y="1047"/>
                </a:lnTo>
                <a:lnTo>
                  <a:pt x="2140" y="1048"/>
                </a:lnTo>
                <a:lnTo>
                  <a:pt x="2139" y="1050"/>
                </a:lnTo>
                <a:lnTo>
                  <a:pt x="2139" y="1051"/>
                </a:lnTo>
                <a:lnTo>
                  <a:pt x="2139" y="1053"/>
                </a:lnTo>
                <a:lnTo>
                  <a:pt x="2137" y="1057"/>
                </a:lnTo>
                <a:lnTo>
                  <a:pt x="2136" y="1057"/>
                </a:lnTo>
                <a:lnTo>
                  <a:pt x="2136" y="1059"/>
                </a:lnTo>
                <a:lnTo>
                  <a:pt x="2133" y="1062"/>
                </a:lnTo>
                <a:lnTo>
                  <a:pt x="2133" y="1063"/>
                </a:lnTo>
                <a:lnTo>
                  <a:pt x="2131" y="1065"/>
                </a:lnTo>
                <a:lnTo>
                  <a:pt x="2131" y="1066"/>
                </a:lnTo>
                <a:lnTo>
                  <a:pt x="2131" y="1068"/>
                </a:lnTo>
                <a:lnTo>
                  <a:pt x="2131" y="1070"/>
                </a:lnTo>
                <a:lnTo>
                  <a:pt x="2130" y="1071"/>
                </a:lnTo>
                <a:lnTo>
                  <a:pt x="2128" y="1073"/>
                </a:lnTo>
                <a:lnTo>
                  <a:pt x="2128" y="1074"/>
                </a:lnTo>
                <a:lnTo>
                  <a:pt x="2127" y="1074"/>
                </a:lnTo>
                <a:lnTo>
                  <a:pt x="2127" y="1076"/>
                </a:lnTo>
                <a:lnTo>
                  <a:pt x="2127" y="1077"/>
                </a:lnTo>
                <a:lnTo>
                  <a:pt x="2125" y="1077"/>
                </a:lnTo>
                <a:lnTo>
                  <a:pt x="2125" y="1079"/>
                </a:lnTo>
                <a:lnTo>
                  <a:pt x="2124" y="1080"/>
                </a:lnTo>
                <a:lnTo>
                  <a:pt x="2122" y="1085"/>
                </a:lnTo>
                <a:lnTo>
                  <a:pt x="2121" y="1086"/>
                </a:lnTo>
                <a:lnTo>
                  <a:pt x="2119" y="1088"/>
                </a:lnTo>
                <a:lnTo>
                  <a:pt x="2118" y="1089"/>
                </a:lnTo>
                <a:lnTo>
                  <a:pt x="2114" y="1091"/>
                </a:lnTo>
                <a:lnTo>
                  <a:pt x="2114" y="1092"/>
                </a:lnTo>
                <a:lnTo>
                  <a:pt x="2113" y="1092"/>
                </a:lnTo>
                <a:lnTo>
                  <a:pt x="2113" y="1094"/>
                </a:lnTo>
                <a:lnTo>
                  <a:pt x="2110" y="1095"/>
                </a:lnTo>
                <a:lnTo>
                  <a:pt x="2110" y="1097"/>
                </a:lnTo>
                <a:lnTo>
                  <a:pt x="2110" y="1098"/>
                </a:lnTo>
                <a:lnTo>
                  <a:pt x="2111" y="1098"/>
                </a:lnTo>
                <a:lnTo>
                  <a:pt x="2111" y="1100"/>
                </a:lnTo>
                <a:lnTo>
                  <a:pt x="2110" y="1101"/>
                </a:lnTo>
                <a:lnTo>
                  <a:pt x="2110" y="1103"/>
                </a:lnTo>
                <a:lnTo>
                  <a:pt x="2110" y="1104"/>
                </a:lnTo>
                <a:lnTo>
                  <a:pt x="2110" y="1106"/>
                </a:lnTo>
                <a:lnTo>
                  <a:pt x="2108" y="1107"/>
                </a:lnTo>
                <a:lnTo>
                  <a:pt x="2108" y="1109"/>
                </a:lnTo>
                <a:lnTo>
                  <a:pt x="2108" y="1110"/>
                </a:lnTo>
                <a:lnTo>
                  <a:pt x="2107" y="1110"/>
                </a:lnTo>
                <a:lnTo>
                  <a:pt x="2108" y="1112"/>
                </a:lnTo>
                <a:lnTo>
                  <a:pt x="2108" y="1115"/>
                </a:lnTo>
                <a:lnTo>
                  <a:pt x="2108" y="1116"/>
                </a:lnTo>
                <a:lnTo>
                  <a:pt x="2110" y="1118"/>
                </a:lnTo>
                <a:lnTo>
                  <a:pt x="2108" y="1118"/>
                </a:lnTo>
                <a:lnTo>
                  <a:pt x="2108" y="1119"/>
                </a:lnTo>
                <a:lnTo>
                  <a:pt x="2108" y="1121"/>
                </a:lnTo>
                <a:lnTo>
                  <a:pt x="2107" y="1123"/>
                </a:lnTo>
                <a:lnTo>
                  <a:pt x="2107" y="1124"/>
                </a:lnTo>
                <a:lnTo>
                  <a:pt x="2105" y="1123"/>
                </a:lnTo>
                <a:lnTo>
                  <a:pt x="2105" y="1124"/>
                </a:lnTo>
                <a:lnTo>
                  <a:pt x="2105" y="1126"/>
                </a:lnTo>
                <a:lnTo>
                  <a:pt x="2107" y="1126"/>
                </a:lnTo>
                <a:lnTo>
                  <a:pt x="2107" y="1129"/>
                </a:lnTo>
                <a:lnTo>
                  <a:pt x="2105" y="1129"/>
                </a:lnTo>
                <a:lnTo>
                  <a:pt x="2105" y="1130"/>
                </a:lnTo>
                <a:lnTo>
                  <a:pt x="2107" y="1132"/>
                </a:lnTo>
                <a:lnTo>
                  <a:pt x="2105" y="1132"/>
                </a:lnTo>
                <a:lnTo>
                  <a:pt x="2105" y="1133"/>
                </a:lnTo>
                <a:lnTo>
                  <a:pt x="2105" y="1135"/>
                </a:lnTo>
                <a:lnTo>
                  <a:pt x="2107" y="1135"/>
                </a:lnTo>
                <a:lnTo>
                  <a:pt x="2107" y="1136"/>
                </a:lnTo>
                <a:lnTo>
                  <a:pt x="2105" y="1135"/>
                </a:lnTo>
                <a:lnTo>
                  <a:pt x="2105" y="1136"/>
                </a:lnTo>
                <a:lnTo>
                  <a:pt x="2104" y="1138"/>
                </a:lnTo>
                <a:lnTo>
                  <a:pt x="2104" y="1139"/>
                </a:lnTo>
                <a:lnTo>
                  <a:pt x="2105" y="1139"/>
                </a:lnTo>
                <a:lnTo>
                  <a:pt x="2104" y="1141"/>
                </a:lnTo>
                <a:lnTo>
                  <a:pt x="2105" y="1141"/>
                </a:lnTo>
                <a:lnTo>
                  <a:pt x="2105" y="1142"/>
                </a:lnTo>
                <a:lnTo>
                  <a:pt x="2104" y="1145"/>
                </a:lnTo>
                <a:lnTo>
                  <a:pt x="2104" y="1147"/>
                </a:lnTo>
                <a:lnTo>
                  <a:pt x="2102" y="1147"/>
                </a:lnTo>
                <a:lnTo>
                  <a:pt x="2102" y="1148"/>
                </a:lnTo>
                <a:lnTo>
                  <a:pt x="2101" y="1148"/>
                </a:lnTo>
                <a:lnTo>
                  <a:pt x="2101" y="1147"/>
                </a:lnTo>
                <a:lnTo>
                  <a:pt x="2099" y="1148"/>
                </a:lnTo>
                <a:lnTo>
                  <a:pt x="2101" y="1150"/>
                </a:lnTo>
                <a:lnTo>
                  <a:pt x="2099" y="1151"/>
                </a:lnTo>
                <a:lnTo>
                  <a:pt x="2098" y="1151"/>
                </a:lnTo>
                <a:lnTo>
                  <a:pt x="2098" y="1153"/>
                </a:lnTo>
                <a:lnTo>
                  <a:pt x="2096" y="1153"/>
                </a:lnTo>
                <a:lnTo>
                  <a:pt x="2095" y="1156"/>
                </a:lnTo>
                <a:lnTo>
                  <a:pt x="2093" y="1157"/>
                </a:lnTo>
                <a:lnTo>
                  <a:pt x="2092" y="1159"/>
                </a:lnTo>
                <a:lnTo>
                  <a:pt x="2090" y="1160"/>
                </a:lnTo>
                <a:lnTo>
                  <a:pt x="2090" y="1162"/>
                </a:lnTo>
                <a:lnTo>
                  <a:pt x="2090" y="1163"/>
                </a:lnTo>
                <a:lnTo>
                  <a:pt x="2089" y="1163"/>
                </a:lnTo>
                <a:lnTo>
                  <a:pt x="2089" y="1165"/>
                </a:lnTo>
                <a:lnTo>
                  <a:pt x="2090" y="1165"/>
                </a:lnTo>
                <a:lnTo>
                  <a:pt x="2092" y="1166"/>
                </a:lnTo>
                <a:lnTo>
                  <a:pt x="2090" y="1168"/>
                </a:lnTo>
                <a:lnTo>
                  <a:pt x="2089" y="1169"/>
                </a:lnTo>
                <a:lnTo>
                  <a:pt x="2089" y="1171"/>
                </a:lnTo>
                <a:lnTo>
                  <a:pt x="2087" y="1172"/>
                </a:lnTo>
                <a:lnTo>
                  <a:pt x="2086" y="1174"/>
                </a:lnTo>
                <a:lnTo>
                  <a:pt x="2084" y="1177"/>
                </a:lnTo>
                <a:lnTo>
                  <a:pt x="2083" y="1179"/>
                </a:lnTo>
                <a:lnTo>
                  <a:pt x="2083" y="1180"/>
                </a:lnTo>
                <a:lnTo>
                  <a:pt x="2083" y="1182"/>
                </a:lnTo>
                <a:lnTo>
                  <a:pt x="2081" y="1182"/>
                </a:lnTo>
                <a:lnTo>
                  <a:pt x="2081" y="1185"/>
                </a:lnTo>
                <a:lnTo>
                  <a:pt x="2081" y="1186"/>
                </a:lnTo>
                <a:lnTo>
                  <a:pt x="2083" y="1189"/>
                </a:lnTo>
                <a:lnTo>
                  <a:pt x="2081" y="1189"/>
                </a:lnTo>
                <a:lnTo>
                  <a:pt x="2080" y="1188"/>
                </a:lnTo>
                <a:lnTo>
                  <a:pt x="2077" y="1189"/>
                </a:lnTo>
                <a:lnTo>
                  <a:pt x="2077" y="1191"/>
                </a:lnTo>
                <a:lnTo>
                  <a:pt x="2077" y="1192"/>
                </a:lnTo>
                <a:lnTo>
                  <a:pt x="2077" y="1194"/>
                </a:lnTo>
                <a:lnTo>
                  <a:pt x="2075" y="1195"/>
                </a:lnTo>
                <a:lnTo>
                  <a:pt x="2075" y="1197"/>
                </a:lnTo>
                <a:lnTo>
                  <a:pt x="2077" y="1200"/>
                </a:lnTo>
                <a:lnTo>
                  <a:pt x="2077" y="1201"/>
                </a:lnTo>
                <a:lnTo>
                  <a:pt x="2075" y="1203"/>
                </a:lnTo>
                <a:lnTo>
                  <a:pt x="2074" y="1201"/>
                </a:lnTo>
                <a:lnTo>
                  <a:pt x="2074" y="1203"/>
                </a:lnTo>
                <a:lnTo>
                  <a:pt x="2074" y="1204"/>
                </a:lnTo>
                <a:lnTo>
                  <a:pt x="2072" y="1206"/>
                </a:lnTo>
                <a:lnTo>
                  <a:pt x="2074" y="1209"/>
                </a:lnTo>
                <a:lnTo>
                  <a:pt x="2075" y="1209"/>
                </a:lnTo>
                <a:lnTo>
                  <a:pt x="2075" y="1210"/>
                </a:lnTo>
                <a:lnTo>
                  <a:pt x="2072" y="1210"/>
                </a:lnTo>
                <a:lnTo>
                  <a:pt x="2071" y="1210"/>
                </a:lnTo>
                <a:lnTo>
                  <a:pt x="2069" y="1210"/>
                </a:lnTo>
                <a:lnTo>
                  <a:pt x="2069" y="1212"/>
                </a:lnTo>
                <a:lnTo>
                  <a:pt x="2068" y="1212"/>
                </a:lnTo>
                <a:lnTo>
                  <a:pt x="2068" y="1213"/>
                </a:lnTo>
                <a:lnTo>
                  <a:pt x="2069" y="1216"/>
                </a:lnTo>
                <a:lnTo>
                  <a:pt x="2071" y="1216"/>
                </a:lnTo>
                <a:lnTo>
                  <a:pt x="2072" y="1216"/>
                </a:lnTo>
                <a:lnTo>
                  <a:pt x="2072" y="1218"/>
                </a:lnTo>
                <a:lnTo>
                  <a:pt x="2072" y="1219"/>
                </a:lnTo>
                <a:lnTo>
                  <a:pt x="2071" y="1219"/>
                </a:lnTo>
                <a:lnTo>
                  <a:pt x="2068" y="1218"/>
                </a:lnTo>
                <a:lnTo>
                  <a:pt x="2068" y="1219"/>
                </a:lnTo>
                <a:lnTo>
                  <a:pt x="2065" y="1218"/>
                </a:lnTo>
                <a:lnTo>
                  <a:pt x="2065" y="1219"/>
                </a:lnTo>
                <a:lnTo>
                  <a:pt x="2065" y="1221"/>
                </a:lnTo>
                <a:lnTo>
                  <a:pt x="2063" y="1221"/>
                </a:lnTo>
                <a:lnTo>
                  <a:pt x="2063" y="1224"/>
                </a:lnTo>
                <a:lnTo>
                  <a:pt x="2062" y="1229"/>
                </a:lnTo>
                <a:lnTo>
                  <a:pt x="2062" y="1230"/>
                </a:lnTo>
                <a:lnTo>
                  <a:pt x="2060" y="1232"/>
                </a:lnTo>
                <a:lnTo>
                  <a:pt x="2059" y="1232"/>
                </a:lnTo>
                <a:lnTo>
                  <a:pt x="2057" y="1232"/>
                </a:lnTo>
                <a:lnTo>
                  <a:pt x="2057" y="1233"/>
                </a:lnTo>
                <a:lnTo>
                  <a:pt x="2059" y="1235"/>
                </a:lnTo>
                <a:lnTo>
                  <a:pt x="2057" y="1238"/>
                </a:lnTo>
                <a:lnTo>
                  <a:pt x="2056" y="1236"/>
                </a:lnTo>
                <a:lnTo>
                  <a:pt x="2056" y="1238"/>
                </a:lnTo>
                <a:lnTo>
                  <a:pt x="2056" y="1239"/>
                </a:lnTo>
                <a:lnTo>
                  <a:pt x="2056" y="1241"/>
                </a:lnTo>
                <a:lnTo>
                  <a:pt x="2057" y="1242"/>
                </a:lnTo>
                <a:lnTo>
                  <a:pt x="2059" y="1244"/>
                </a:lnTo>
                <a:lnTo>
                  <a:pt x="2057" y="1245"/>
                </a:lnTo>
                <a:lnTo>
                  <a:pt x="2056" y="1247"/>
                </a:lnTo>
                <a:lnTo>
                  <a:pt x="2054" y="1247"/>
                </a:lnTo>
                <a:lnTo>
                  <a:pt x="2053" y="1248"/>
                </a:lnTo>
                <a:lnTo>
                  <a:pt x="2054" y="1251"/>
                </a:lnTo>
                <a:lnTo>
                  <a:pt x="2053" y="1251"/>
                </a:lnTo>
                <a:lnTo>
                  <a:pt x="2051" y="1253"/>
                </a:lnTo>
                <a:lnTo>
                  <a:pt x="2054" y="1254"/>
                </a:lnTo>
                <a:lnTo>
                  <a:pt x="2054" y="1256"/>
                </a:lnTo>
                <a:lnTo>
                  <a:pt x="2054" y="1259"/>
                </a:lnTo>
                <a:lnTo>
                  <a:pt x="2051" y="1259"/>
                </a:lnTo>
                <a:lnTo>
                  <a:pt x="2050" y="1260"/>
                </a:lnTo>
                <a:lnTo>
                  <a:pt x="2048" y="1262"/>
                </a:lnTo>
                <a:lnTo>
                  <a:pt x="2041" y="1262"/>
                </a:lnTo>
                <a:lnTo>
                  <a:pt x="2039" y="1262"/>
                </a:lnTo>
                <a:lnTo>
                  <a:pt x="2039" y="1263"/>
                </a:lnTo>
                <a:lnTo>
                  <a:pt x="2039" y="1265"/>
                </a:lnTo>
                <a:lnTo>
                  <a:pt x="2038" y="1263"/>
                </a:lnTo>
                <a:lnTo>
                  <a:pt x="2035" y="1266"/>
                </a:lnTo>
                <a:lnTo>
                  <a:pt x="2033" y="1269"/>
                </a:lnTo>
                <a:lnTo>
                  <a:pt x="2032" y="1271"/>
                </a:lnTo>
                <a:lnTo>
                  <a:pt x="2030" y="1271"/>
                </a:lnTo>
                <a:lnTo>
                  <a:pt x="2029" y="1269"/>
                </a:lnTo>
                <a:lnTo>
                  <a:pt x="2027" y="1269"/>
                </a:lnTo>
                <a:lnTo>
                  <a:pt x="2027" y="1271"/>
                </a:lnTo>
                <a:lnTo>
                  <a:pt x="2024" y="1272"/>
                </a:lnTo>
                <a:lnTo>
                  <a:pt x="2024" y="1274"/>
                </a:lnTo>
                <a:lnTo>
                  <a:pt x="2022" y="1275"/>
                </a:lnTo>
                <a:lnTo>
                  <a:pt x="2021" y="1277"/>
                </a:lnTo>
                <a:lnTo>
                  <a:pt x="2022" y="1280"/>
                </a:lnTo>
                <a:lnTo>
                  <a:pt x="2021" y="1282"/>
                </a:lnTo>
                <a:lnTo>
                  <a:pt x="2021" y="1283"/>
                </a:lnTo>
                <a:lnTo>
                  <a:pt x="2018" y="1285"/>
                </a:lnTo>
                <a:lnTo>
                  <a:pt x="2016" y="1285"/>
                </a:lnTo>
                <a:lnTo>
                  <a:pt x="2015" y="1285"/>
                </a:lnTo>
                <a:lnTo>
                  <a:pt x="2010" y="1286"/>
                </a:lnTo>
                <a:lnTo>
                  <a:pt x="2007" y="1286"/>
                </a:lnTo>
                <a:lnTo>
                  <a:pt x="2006" y="1286"/>
                </a:lnTo>
                <a:lnTo>
                  <a:pt x="2006" y="1288"/>
                </a:lnTo>
                <a:lnTo>
                  <a:pt x="2007" y="1289"/>
                </a:lnTo>
                <a:lnTo>
                  <a:pt x="2007" y="1291"/>
                </a:lnTo>
                <a:lnTo>
                  <a:pt x="2006" y="1294"/>
                </a:lnTo>
                <a:lnTo>
                  <a:pt x="2003" y="1295"/>
                </a:lnTo>
                <a:lnTo>
                  <a:pt x="2003" y="1298"/>
                </a:lnTo>
                <a:lnTo>
                  <a:pt x="2000" y="1301"/>
                </a:lnTo>
                <a:lnTo>
                  <a:pt x="1998" y="1307"/>
                </a:lnTo>
                <a:lnTo>
                  <a:pt x="1997" y="1309"/>
                </a:lnTo>
                <a:lnTo>
                  <a:pt x="1995" y="1309"/>
                </a:lnTo>
                <a:lnTo>
                  <a:pt x="1992" y="1310"/>
                </a:lnTo>
                <a:lnTo>
                  <a:pt x="1991" y="1312"/>
                </a:lnTo>
                <a:lnTo>
                  <a:pt x="1992" y="1313"/>
                </a:lnTo>
                <a:lnTo>
                  <a:pt x="1992" y="1315"/>
                </a:lnTo>
                <a:lnTo>
                  <a:pt x="1991" y="1315"/>
                </a:lnTo>
                <a:lnTo>
                  <a:pt x="1991" y="1316"/>
                </a:lnTo>
                <a:lnTo>
                  <a:pt x="1992" y="1318"/>
                </a:lnTo>
                <a:lnTo>
                  <a:pt x="1991" y="1318"/>
                </a:lnTo>
                <a:lnTo>
                  <a:pt x="1988" y="1322"/>
                </a:lnTo>
                <a:lnTo>
                  <a:pt x="1988" y="1324"/>
                </a:lnTo>
                <a:lnTo>
                  <a:pt x="1989" y="1324"/>
                </a:lnTo>
                <a:lnTo>
                  <a:pt x="1991" y="1328"/>
                </a:lnTo>
                <a:lnTo>
                  <a:pt x="1989" y="1328"/>
                </a:lnTo>
                <a:lnTo>
                  <a:pt x="1989" y="1330"/>
                </a:lnTo>
                <a:lnTo>
                  <a:pt x="1986" y="1331"/>
                </a:lnTo>
                <a:lnTo>
                  <a:pt x="1986" y="1333"/>
                </a:lnTo>
                <a:lnTo>
                  <a:pt x="1988" y="1335"/>
                </a:lnTo>
                <a:lnTo>
                  <a:pt x="1988" y="1338"/>
                </a:lnTo>
                <a:lnTo>
                  <a:pt x="1989" y="1338"/>
                </a:lnTo>
                <a:lnTo>
                  <a:pt x="1991" y="1338"/>
                </a:lnTo>
                <a:lnTo>
                  <a:pt x="1991" y="1341"/>
                </a:lnTo>
                <a:lnTo>
                  <a:pt x="1992" y="1342"/>
                </a:lnTo>
                <a:lnTo>
                  <a:pt x="1992" y="1344"/>
                </a:lnTo>
                <a:lnTo>
                  <a:pt x="1991" y="1344"/>
                </a:lnTo>
                <a:lnTo>
                  <a:pt x="1989" y="1345"/>
                </a:lnTo>
                <a:lnTo>
                  <a:pt x="1989" y="1347"/>
                </a:lnTo>
                <a:lnTo>
                  <a:pt x="1989" y="1348"/>
                </a:lnTo>
                <a:lnTo>
                  <a:pt x="1989" y="1350"/>
                </a:lnTo>
                <a:lnTo>
                  <a:pt x="1988" y="1350"/>
                </a:lnTo>
                <a:lnTo>
                  <a:pt x="1988" y="1351"/>
                </a:lnTo>
                <a:lnTo>
                  <a:pt x="1989" y="1351"/>
                </a:lnTo>
                <a:lnTo>
                  <a:pt x="1994" y="1354"/>
                </a:lnTo>
                <a:lnTo>
                  <a:pt x="1995" y="1357"/>
                </a:lnTo>
                <a:lnTo>
                  <a:pt x="1994" y="1362"/>
                </a:lnTo>
                <a:lnTo>
                  <a:pt x="1992" y="1368"/>
                </a:lnTo>
                <a:lnTo>
                  <a:pt x="1991" y="1369"/>
                </a:lnTo>
                <a:lnTo>
                  <a:pt x="1991" y="1368"/>
                </a:lnTo>
                <a:lnTo>
                  <a:pt x="1989" y="1369"/>
                </a:lnTo>
                <a:lnTo>
                  <a:pt x="1989" y="1371"/>
                </a:lnTo>
                <a:lnTo>
                  <a:pt x="1989" y="1372"/>
                </a:lnTo>
                <a:lnTo>
                  <a:pt x="1989" y="1374"/>
                </a:lnTo>
                <a:lnTo>
                  <a:pt x="1985" y="1380"/>
                </a:lnTo>
                <a:lnTo>
                  <a:pt x="1985" y="1381"/>
                </a:lnTo>
                <a:lnTo>
                  <a:pt x="1985" y="1383"/>
                </a:lnTo>
                <a:lnTo>
                  <a:pt x="1983" y="1388"/>
                </a:lnTo>
                <a:lnTo>
                  <a:pt x="1983" y="1389"/>
                </a:lnTo>
                <a:lnTo>
                  <a:pt x="1985" y="1389"/>
                </a:lnTo>
                <a:lnTo>
                  <a:pt x="1986" y="1391"/>
                </a:lnTo>
                <a:lnTo>
                  <a:pt x="1988" y="1392"/>
                </a:lnTo>
                <a:lnTo>
                  <a:pt x="1986" y="1394"/>
                </a:lnTo>
                <a:lnTo>
                  <a:pt x="1983" y="1397"/>
                </a:lnTo>
                <a:lnTo>
                  <a:pt x="1982" y="1398"/>
                </a:lnTo>
                <a:lnTo>
                  <a:pt x="1979" y="1401"/>
                </a:lnTo>
                <a:lnTo>
                  <a:pt x="1976" y="1403"/>
                </a:lnTo>
                <a:lnTo>
                  <a:pt x="1974" y="1404"/>
                </a:lnTo>
                <a:lnTo>
                  <a:pt x="1974" y="1406"/>
                </a:lnTo>
                <a:lnTo>
                  <a:pt x="1976" y="1406"/>
                </a:lnTo>
                <a:lnTo>
                  <a:pt x="1976" y="1407"/>
                </a:lnTo>
                <a:lnTo>
                  <a:pt x="1976" y="1410"/>
                </a:lnTo>
                <a:lnTo>
                  <a:pt x="1977" y="1412"/>
                </a:lnTo>
                <a:lnTo>
                  <a:pt x="1974" y="1421"/>
                </a:lnTo>
                <a:lnTo>
                  <a:pt x="1974" y="1422"/>
                </a:lnTo>
                <a:lnTo>
                  <a:pt x="1973" y="1425"/>
                </a:lnTo>
                <a:lnTo>
                  <a:pt x="1971" y="1425"/>
                </a:lnTo>
                <a:lnTo>
                  <a:pt x="1970" y="1428"/>
                </a:lnTo>
                <a:lnTo>
                  <a:pt x="1968" y="1428"/>
                </a:lnTo>
                <a:lnTo>
                  <a:pt x="1965" y="1428"/>
                </a:lnTo>
                <a:lnTo>
                  <a:pt x="1964" y="1430"/>
                </a:lnTo>
                <a:lnTo>
                  <a:pt x="1964" y="1433"/>
                </a:lnTo>
                <a:lnTo>
                  <a:pt x="1962" y="1434"/>
                </a:lnTo>
                <a:lnTo>
                  <a:pt x="1961" y="1436"/>
                </a:lnTo>
                <a:lnTo>
                  <a:pt x="1961" y="1437"/>
                </a:lnTo>
                <a:lnTo>
                  <a:pt x="1958" y="1439"/>
                </a:lnTo>
                <a:lnTo>
                  <a:pt x="1959" y="1441"/>
                </a:lnTo>
                <a:lnTo>
                  <a:pt x="1961" y="1439"/>
                </a:lnTo>
                <a:lnTo>
                  <a:pt x="1962" y="1442"/>
                </a:lnTo>
                <a:lnTo>
                  <a:pt x="1964" y="1444"/>
                </a:lnTo>
                <a:lnTo>
                  <a:pt x="1964" y="1447"/>
                </a:lnTo>
                <a:lnTo>
                  <a:pt x="1962" y="1448"/>
                </a:lnTo>
                <a:lnTo>
                  <a:pt x="1962" y="1447"/>
                </a:lnTo>
                <a:lnTo>
                  <a:pt x="1961" y="1447"/>
                </a:lnTo>
                <a:lnTo>
                  <a:pt x="1959" y="1447"/>
                </a:lnTo>
                <a:lnTo>
                  <a:pt x="1958" y="1448"/>
                </a:lnTo>
                <a:lnTo>
                  <a:pt x="1959" y="1450"/>
                </a:lnTo>
                <a:lnTo>
                  <a:pt x="1958" y="1451"/>
                </a:lnTo>
                <a:lnTo>
                  <a:pt x="1956" y="1454"/>
                </a:lnTo>
                <a:lnTo>
                  <a:pt x="1956" y="1456"/>
                </a:lnTo>
                <a:lnTo>
                  <a:pt x="1956" y="1460"/>
                </a:lnTo>
                <a:lnTo>
                  <a:pt x="1956" y="1462"/>
                </a:lnTo>
                <a:lnTo>
                  <a:pt x="1956" y="1463"/>
                </a:lnTo>
                <a:lnTo>
                  <a:pt x="1958" y="1465"/>
                </a:lnTo>
                <a:lnTo>
                  <a:pt x="1958" y="1469"/>
                </a:lnTo>
                <a:lnTo>
                  <a:pt x="1956" y="1469"/>
                </a:lnTo>
                <a:lnTo>
                  <a:pt x="1955" y="1471"/>
                </a:lnTo>
                <a:lnTo>
                  <a:pt x="1953" y="1472"/>
                </a:lnTo>
                <a:lnTo>
                  <a:pt x="1955" y="1472"/>
                </a:lnTo>
                <a:lnTo>
                  <a:pt x="1956" y="1475"/>
                </a:lnTo>
                <a:lnTo>
                  <a:pt x="1955" y="1477"/>
                </a:lnTo>
                <a:lnTo>
                  <a:pt x="1955" y="1481"/>
                </a:lnTo>
                <a:lnTo>
                  <a:pt x="1955" y="1483"/>
                </a:lnTo>
                <a:lnTo>
                  <a:pt x="1953" y="1483"/>
                </a:lnTo>
                <a:lnTo>
                  <a:pt x="1952" y="1484"/>
                </a:lnTo>
                <a:lnTo>
                  <a:pt x="1953" y="1487"/>
                </a:lnTo>
                <a:lnTo>
                  <a:pt x="1952" y="1489"/>
                </a:lnTo>
                <a:lnTo>
                  <a:pt x="1953" y="1490"/>
                </a:lnTo>
                <a:lnTo>
                  <a:pt x="1952" y="1492"/>
                </a:lnTo>
                <a:lnTo>
                  <a:pt x="1953" y="1494"/>
                </a:lnTo>
                <a:lnTo>
                  <a:pt x="1955" y="1497"/>
                </a:lnTo>
                <a:lnTo>
                  <a:pt x="1953" y="1498"/>
                </a:lnTo>
                <a:lnTo>
                  <a:pt x="1950" y="1498"/>
                </a:lnTo>
                <a:lnTo>
                  <a:pt x="1947" y="1497"/>
                </a:lnTo>
                <a:lnTo>
                  <a:pt x="1946" y="1497"/>
                </a:lnTo>
                <a:lnTo>
                  <a:pt x="1944" y="1497"/>
                </a:lnTo>
                <a:lnTo>
                  <a:pt x="1944" y="1494"/>
                </a:lnTo>
                <a:lnTo>
                  <a:pt x="1943" y="1492"/>
                </a:lnTo>
                <a:lnTo>
                  <a:pt x="1940" y="1494"/>
                </a:lnTo>
                <a:lnTo>
                  <a:pt x="1940" y="1495"/>
                </a:lnTo>
                <a:lnTo>
                  <a:pt x="1937" y="1497"/>
                </a:lnTo>
                <a:lnTo>
                  <a:pt x="1935" y="1497"/>
                </a:lnTo>
                <a:lnTo>
                  <a:pt x="1934" y="1498"/>
                </a:lnTo>
                <a:lnTo>
                  <a:pt x="1930" y="1500"/>
                </a:lnTo>
                <a:lnTo>
                  <a:pt x="1929" y="1497"/>
                </a:lnTo>
                <a:lnTo>
                  <a:pt x="1927" y="1497"/>
                </a:lnTo>
                <a:lnTo>
                  <a:pt x="1924" y="1497"/>
                </a:lnTo>
                <a:lnTo>
                  <a:pt x="1924" y="1498"/>
                </a:lnTo>
                <a:lnTo>
                  <a:pt x="1921" y="1498"/>
                </a:lnTo>
                <a:lnTo>
                  <a:pt x="1918" y="1500"/>
                </a:lnTo>
                <a:lnTo>
                  <a:pt x="1917" y="1500"/>
                </a:lnTo>
                <a:lnTo>
                  <a:pt x="1915" y="1498"/>
                </a:lnTo>
                <a:lnTo>
                  <a:pt x="1915" y="1497"/>
                </a:lnTo>
                <a:lnTo>
                  <a:pt x="1911" y="1495"/>
                </a:lnTo>
                <a:lnTo>
                  <a:pt x="1909" y="1494"/>
                </a:lnTo>
                <a:lnTo>
                  <a:pt x="1908" y="1492"/>
                </a:lnTo>
                <a:lnTo>
                  <a:pt x="1906" y="1489"/>
                </a:lnTo>
                <a:lnTo>
                  <a:pt x="1905" y="1489"/>
                </a:lnTo>
                <a:lnTo>
                  <a:pt x="1903" y="1487"/>
                </a:lnTo>
                <a:lnTo>
                  <a:pt x="1902" y="1489"/>
                </a:lnTo>
                <a:lnTo>
                  <a:pt x="1902" y="1487"/>
                </a:lnTo>
                <a:lnTo>
                  <a:pt x="1900" y="1486"/>
                </a:lnTo>
                <a:lnTo>
                  <a:pt x="1899" y="1486"/>
                </a:lnTo>
                <a:lnTo>
                  <a:pt x="1897" y="1484"/>
                </a:lnTo>
                <a:lnTo>
                  <a:pt x="1896" y="1483"/>
                </a:lnTo>
                <a:lnTo>
                  <a:pt x="1894" y="1478"/>
                </a:lnTo>
                <a:lnTo>
                  <a:pt x="1896" y="1478"/>
                </a:lnTo>
                <a:lnTo>
                  <a:pt x="1896" y="1477"/>
                </a:lnTo>
                <a:lnTo>
                  <a:pt x="1896" y="1475"/>
                </a:lnTo>
                <a:lnTo>
                  <a:pt x="1894" y="1475"/>
                </a:lnTo>
                <a:lnTo>
                  <a:pt x="1893" y="1474"/>
                </a:lnTo>
                <a:lnTo>
                  <a:pt x="1890" y="1471"/>
                </a:lnTo>
                <a:lnTo>
                  <a:pt x="1887" y="1469"/>
                </a:lnTo>
                <a:lnTo>
                  <a:pt x="1885" y="1469"/>
                </a:lnTo>
                <a:lnTo>
                  <a:pt x="1884" y="1468"/>
                </a:lnTo>
                <a:lnTo>
                  <a:pt x="1881" y="1468"/>
                </a:lnTo>
                <a:lnTo>
                  <a:pt x="1879" y="1468"/>
                </a:lnTo>
                <a:lnTo>
                  <a:pt x="1879" y="1466"/>
                </a:lnTo>
                <a:lnTo>
                  <a:pt x="1879" y="1465"/>
                </a:lnTo>
                <a:lnTo>
                  <a:pt x="1879" y="1460"/>
                </a:lnTo>
                <a:lnTo>
                  <a:pt x="1879" y="1459"/>
                </a:lnTo>
                <a:lnTo>
                  <a:pt x="1878" y="1453"/>
                </a:lnTo>
                <a:lnTo>
                  <a:pt x="1875" y="1451"/>
                </a:lnTo>
                <a:lnTo>
                  <a:pt x="1870" y="1451"/>
                </a:lnTo>
                <a:lnTo>
                  <a:pt x="1870" y="1450"/>
                </a:lnTo>
                <a:lnTo>
                  <a:pt x="1870" y="1448"/>
                </a:lnTo>
                <a:lnTo>
                  <a:pt x="1867" y="1447"/>
                </a:lnTo>
                <a:lnTo>
                  <a:pt x="1866" y="1447"/>
                </a:lnTo>
                <a:lnTo>
                  <a:pt x="1863" y="1450"/>
                </a:lnTo>
                <a:lnTo>
                  <a:pt x="1858" y="1450"/>
                </a:lnTo>
                <a:lnTo>
                  <a:pt x="1857" y="1450"/>
                </a:lnTo>
                <a:lnTo>
                  <a:pt x="1854" y="1448"/>
                </a:lnTo>
                <a:lnTo>
                  <a:pt x="1852" y="1447"/>
                </a:lnTo>
                <a:lnTo>
                  <a:pt x="1852" y="1448"/>
                </a:lnTo>
                <a:lnTo>
                  <a:pt x="1851" y="1450"/>
                </a:lnTo>
                <a:lnTo>
                  <a:pt x="1848" y="1450"/>
                </a:lnTo>
                <a:lnTo>
                  <a:pt x="1846" y="1450"/>
                </a:lnTo>
                <a:lnTo>
                  <a:pt x="1842" y="1448"/>
                </a:lnTo>
                <a:lnTo>
                  <a:pt x="1842" y="1447"/>
                </a:lnTo>
                <a:lnTo>
                  <a:pt x="1840" y="1445"/>
                </a:lnTo>
                <a:lnTo>
                  <a:pt x="1837" y="1448"/>
                </a:lnTo>
                <a:lnTo>
                  <a:pt x="1835" y="1451"/>
                </a:lnTo>
                <a:lnTo>
                  <a:pt x="1831" y="1457"/>
                </a:lnTo>
                <a:lnTo>
                  <a:pt x="1831" y="1460"/>
                </a:lnTo>
                <a:lnTo>
                  <a:pt x="1829" y="1465"/>
                </a:lnTo>
                <a:lnTo>
                  <a:pt x="1822" y="1468"/>
                </a:lnTo>
                <a:lnTo>
                  <a:pt x="1820" y="1471"/>
                </a:lnTo>
                <a:lnTo>
                  <a:pt x="1819" y="1477"/>
                </a:lnTo>
                <a:lnTo>
                  <a:pt x="1816" y="1480"/>
                </a:lnTo>
                <a:lnTo>
                  <a:pt x="1813" y="1481"/>
                </a:lnTo>
                <a:lnTo>
                  <a:pt x="1811" y="1483"/>
                </a:lnTo>
                <a:lnTo>
                  <a:pt x="1808" y="1487"/>
                </a:lnTo>
                <a:lnTo>
                  <a:pt x="1805" y="1492"/>
                </a:lnTo>
                <a:lnTo>
                  <a:pt x="1805" y="1497"/>
                </a:lnTo>
                <a:lnTo>
                  <a:pt x="1804" y="1501"/>
                </a:lnTo>
                <a:lnTo>
                  <a:pt x="1801" y="1503"/>
                </a:lnTo>
                <a:lnTo>
                  <a:pt x="1796" y="1504"/>
                </a:lnTo>
                <a:lnTo>
                  <a:pt x="1795" y="1506"/>
                </a:lnTo>
                <a:lnTo>
                  <a:pt x="1792" y="1507"/>
                </a:lnTo>
                <a:lnTo>
                  <a:pt x="1787" y="1509"/>
                </a:lnTo>
                <a:lnTo>
                  <a:pt x="1784" y="1510"/>
                </a:lnTo>
                <a:lnTo>
                  <a:pt x="1784" y="1513"/>
                </a:lnTo>
                <a:lnTo>
                  <a:pt x="1784" y="1519"/>
                </a:lnTo>
                <a:lnTo>
                  <a:pt x="1784" y="1522"/>
                </a:lnTo>
                <a:lnTo>
                  <a:pt x="1784" y="1527"/>
                </a:lnTo>
                <a:lnTo>
                  <a:pt x="1784" y="1534"/>
                </a:lnTo>
                <a:lnTo>
                  <a:pt x="1784" y="1537"/>
                </a:lnTo>
                <a:lnTo>
                  <a:pt x="1783" y="1539"/>
                </a:lnTo>
                <a:lnTo>
                  <a:pt x="1781" y="1539"/>
                </a:lnTo>
                <a:lnTo>
                  <a:pt x="1778" y="1547"/>
                </a:lnTo>
                <a:lnTo>
                  <a:pt x="1778" y="1550"/>
                </a:lnTo>
                <a:lnTo>
                  <a:pt x="1775" y="1551"/>
                </a:lnTo>
                <a:lnTo>
                  <a:pt x="1774" y="1553"/>
                </a:lnTo>
                <a:lnTo>
                  <a:pt x="1768" y="1551"/>
                </a:lnTo>
                <a:lnTo>
                  <a:pt x="1766" y="1553"/>
                </a:lnTo>
                <a:lnTo>
                  <a:pt x="1765" y="1560"/>
                </a:lnTo>
                <a:lnTo>
                  <a:pt x="1760" y="1563"/>
                </a:lnTo>
                <a:lnTo>
                  <a:pt x="1757" y="1563"/>
                </a:lnTo>
                <a:lnTo>
                  <a:pt x="1756" y="1563"/>
                </a:lnTo>
                <a:lnTo>
                  <a:pt x="1754" y="1565"/>
                </a:lnTo>
                <a:lnTo>
                  <a:pt x="1751" y="1566"/>
                </a:lnTo>
                <a:lnTo>
                  <a:pt x="1751" y="1571"/>
                </a:lnTo>
                <a:lnTo>
                  <a:pt x="1753" y="1577"/>
                </a:lnTo>
                <a:lnTo>
                  <a:pt x="1751" y="1580"/>
                </a:lnTo>
                <a:lnTo>
                  <a:pt x="1751" y="1581"/>
                </a:lnTo>
                <a:lnTo>
                  <a:pt x="1748" y="1586"/>
                </a:lnTo>
                <a:lnTo>
                  <a:pt x="1745" y="1589"/>
                </a:lnTo>
                <a:lnTo>
                  <a:pt x="1740" y="1590"/>
                </a:lnTo>
                <a:lnTo>
                  <a:pt x="1737" y="1592"/>
                </a:lnTo>
                <a:lnTo>
                  <a:pt x="1733" y="1595"/>
                </a:lnTo>
                <a:lnTo>
                  <a:pt x="1731" y="1601"/>
                </a:lnTo>
                <a:lnTo>
                  <a:pt x="1731" y="1609"/>
                </a:lnTo>
                <a:lnTo>
                  <a:pt x="1730" y="1612"/>
                </a:lnTo>
                <a:lnTo>
                  <a:pt x="1730" y="1613"/>
                </a:lnTo>
                <a:lnTo>
                  <a:pt x="1727" y="1613"/>
                </a:lnTo>
                <a:lnTo>
                  <a:pt x="1724" y="1615"/>
                </a:lnTo>
                <a:lnTo>
                  <a:pt x="1721" y="1616"/>
                </a:lnTo>
                <a:lnTo>
                  <a:pt x="1716" y="1616"/>
                </a:lnTo>
                <a:lnTo>
                  <a:pt x="1715" y="1618"/>
                </a:lnTo>
                <a:lnTo>
                  <a:pt x="1709" y="1622"/>
                </a:lnTo>
                <a:lnTo>
                  <a:pt x="1707" y="1624"/>
                </a:lnTo>
                <a:lnTo>
                  <a:pt x="1706" y="1625"/>
                </a:lnTo>
                <a:lnTo>
                  <a:pt x="1701" y="1625"/>
                </a:lnTo>
                <a:lnTo>
                  <a:pt x="1697" y="1625"/>
                </a:lnTo>
                <a:lnTo>
                  <a:pt x="1695" y="1627"/>
                </a:lnTo>
                <a:lnTo>
                  <a:pt x="1695" y="1631"/>
                </a:lnTo>
                <a:lnTo>
                  <a:pt x="1694" y="1631"/>
                </a:lnTo>
                <a:lnTo>
                  <a:pt x="1691" y="1631"/>
                </a:lnTo>
                <a:lnTo>
                  <a:pt x="1686" y="1633"/>
                </a:lnTo>
                <a:lnTo>
                  <a:pt x="1685" y="1633"/>
                </a:lnTo>
                <a:lnTo>
                  <a:pt x="1682" y="1631"/>
                </a:lnTo>
                <a:lnTo>
                  <a:pt x="1679" y="1631"/>
                </a:lnTo>
                <a:lnTo>
                  <a:pt x="1674" y="1634"/>
                </a:lnTo>
                <a:lnTo>
                  <a:pt x="1673" y="1634"/>
                </a:lnTo>
                <a:lnTo>
                  <a:pt x="1668" y="1636"/>
                </a:lnTo>
                <a:lnTo>
                  <a:pt x="1665" y="1637"/>
                </a:lnTo>
                <a:lnTo>
                  <a:pt x="1664" y="1639"/>
                </a:lnTo>
                <a:lnTo>
                  <a:pt x="1664" y="1642"/>
                </a:lnTo>
                <a:lnTo>
                  <a:pt x="1662" y="1643"/>
                </a:lnTo>
                <a:lnTo>
                  <a:pt x="1659" y="1645"/>
                </a:lnTo>
                <a:lnTo>
                  <a:pt x="1654" y="1646"/>
                </a:lnTo>
                <a:lnTo>
                  <a:pt x="1651" y="1646"/>
                </a:lnTo>
                <a:lnTo>
                  <a:pt x="1645" y="1646"/>
                </a:lnTo>
                <a:lnTo>
                  <a:pt x="1642" y="1645"/>
                </a:lnTo>
                <a:lnTo>
                  <a:pt x="1641" y="1645"/>
                </a:lnTo>
                <a:lnTo>
                  <a:pt x="1639" y="1643"/>
                </a:lnTo>
                <a:lnTo>
                  <a:pt x="1636" y="1642"/>
                </a:lnTo>
                <a:lnTo>
                  <a:pt x="1635" y="1643"/>
                </a:lnTo>
                <a:lnTo>
                  <a:pt x="1632" y="1645"/>
                </a:lnTo>
                <a:lnTo>
                  <a:pt x="1630" y="1646"/>
                </a:lnTo>
                <a:lnTo>
                  <a:pt x="1627" y="1649"/>
                </a:lnTo>
                <a:lnTo>
                  <a:pt x="1626" y="1653"/>
                </a:lnTo>
                <a:lnTo>
                  <a:pt x="1626" y="1657"/>
                </a:lnTo>
                <a:lnTo>
                  <a:pt x="1623" y="1660"/>
                </a:lnTo>
                <a:lnTo>
                  <a:pt x="1620" y="1663"/>
                </a:lnTo>
                <a:lnTo>
                  <a:pt x="1618" y="1668"/>
                </a:lnTo>
                <a:lnTo>
                  <a:pt x="1617" y="1671"/>
                </a:lnTo>
                <a:lnTo>
                  <a:pt x="1611" y="1677"/>
                </a:lnTo>
                <a:lnTo>
                  <a:pt x="1609" y="1678"/>
                </a:lnTo>
                <a:lnTo>
                  <a:pt x="1606" y="1680"/>
                </a:lnTo>
                <a:lnTo>
                  <a:pt x="1602" y="1684"/>
                </a:lnTo>
                <a:lnTo>
                  <a:pt x="1602" y="1689"/>
                </a:lnTo>
                <a:lnTo>
                  <a:pt x="1602" y="1692"/>
                </a:lnTo>
                <a:lnTo>
                  <a:pt x="1600" y="1696"/>
                </a:lnTo>
                <a:lnTo>
                  <a:pt x="1600" y="1699"/>
                </a:lnTo>
                <a:lnTo>
                  <a:pt x="1599" y="1704"/>
                </a:lnTo>
                <a:lnTo>
                  <a:pt x="1597" y="1706"/>
                </a:lnTo>
                <a:lnTo>
                  <a:pt x="1596" y="1706"/>
                </a:lnTo>
                <a:lnTo>
                  <a:pt x="1593" y="1702"/>
                </a:lnTo>
                <a:lnTo>
                  <a:pt x="1590" y="1702"/>
                </a:lnTo>
                <a:lnTo>
                  <a:pt x="1588" y="1702"/>
                </a:lnTo>
                <a:lnTo>
                  <a:pt x="1585" y="1707"/>
                </a:lnTo>
                <a:lnTo>
                  <a:pt x="1582" y="1707"/>
                </a:lnTo>
                <a:lnTo>
                  <a:pt x="1579" y="1707"/>
                </a:lnTo>
                <a:lnTo>
                  <a:pt x="1578" y="1702"/>
                </a:lnTo>
                <a:lnTo>
                  <a:pt x="1576" y="1702"/>
                </a:lnTo>
                <a:lnTo>
                  <a:pt x="1572" y="1706"/>
                </a:lnTo>
                <a:lnTo>
                  <a:pt x="1569" y="1707"/>
                </a:lnTo>
                <a:lnTo>
                  <a:pt x="1566" y="1709"/>
                </a:lnTo>
                <a:lnTo>
                  <a:pt x="1564" y="1709"/>
                </a:lnTo>
                <a:lnTo>
                  <a:pt x="1558" y="1706"/>
                </a:lnTo>
                <a:lnTo>
                  <a:pt x="1556" y="1704"/>
                </a:lnTo>
                <a:lnTo>
                  <a:pt x="1552" y="1706"/>
                </a:lnTo>
                <a:lnTo>
                  <a:pt x="1547" y="1709"/>
                </a:lnTo>
                <a:lnTo>
                  <a:pt x="1544" y="1709"/>
                </a:lnTo>
                <a:lnTo>
                  <a:pt x="1540" y="1709"/>
                </a:lnTo>
                <a:lnTo>
                  <a:pt x="1535" y="1709"/>
                </a:lnTo>
                <a:lnTo>
                  <a:pt x="1528" y="1710"/>
                </a:lnTo>
                <a:lnTo>
                  <a:pt x="1525" y="1713"/>
                </a:lnTo>
                <a:lnTo>
                  <a:pt x="1523" y="1716"/>
                </a:lnTo>
                <a:lnTo>
                  <a:pt x="1519" y="1719"/>
                </a:lnTo>
                <a:lnTo>
                  <a:pt x="1516" y="1722"/>
                </a:lnTo>
                <a:lnTo>
                  <a:pt x="1510" y="1725"/>
                </a:lnTo>
                <a:lnTo>
                  <a:pt x="1507" y="1724"/>
                </a:lnTo>
                <a:lnTo>
                  <a:pt x="1502" y="1724"/>
                </a:lnTo>
                <a:lnTo>
                  <a:pt x="1498" y="1725"/>
                </a:lnTo>
                <a:lnTo>
                  <a:pt x="1496" y="1727"/>
                </a:lnTo>
                <a:lnTo>
                  <a:pt x="1493" y="1728"/>
                </a:lnTo>
                <a:lnTo>
                  <a:pt x="1490" y="1728"/>
                </a:lnTo>
                <a:lnTo>
                  <a:pt x="1489" y="1730"/>
                </a:lnTo>
                <a:lnTo>
                  <a:pt x="1487" y="1733"/>
                </a:lnTo>
                <a:lnTo>
                  <a:pt x="1486" y="1734"/>
                </a:lnTo>
                <a:lnTo>
                  <a:pt x="1484" y="1736"/>
                </a:lnTo>
                <a:lnTo>
                  <a:pt x="1484" y="1737"/>
                </a:lnTo>
                <a:lnTo>
                  <a:pt x="1480" y="1742"/>
                </a:lnTo>
                <a:lnTo>
                  <a:pt x="1477" y="1745"/>
                </a:lnTo>
                <a:lnTo>
                  <a:pt x="1474" y="1749"/>
                </a:lnTo>
                <a:lnTo>
                  <a:pt x="1474" y="1752"/>
                </a:lnTo>
                <a:lnTo>
                  <a:pt x="1475" y="1755"/>
                </a:lnTo>
                <a:lnTo>
                  <a:pt x="1475" y="1759"/>
                </a:lnTo>
                <a:lnTo>
                  <a:pt x="1475" y="1762"/>
                </a:lnTo>
                <a:lnTo>
                  <a:pt x="1475" y="1763"/>
                </a:lnTo>
                <a:lnTo>
                  <a:pt x="1474" y="1768"/>
                </a:lnTo>
                <a:lnTo>
                  <a:pt x="1472" y="1769"/>
                </a:lnTo>
                <a:lnTo>
                  <a:pt x="1472" y="1772"/>
                </a:lnTo>
                <a:lnTo>
                  <a:pt x="1474" y="1777"/>
                </a:lnTo>
                <a:lnTo>
                  <a:pt x="1475" y="1786"/>
                </a:lnTo>
                <a:lnTo>
                  <a:pt x="1477" y="1790"/>
                </a:lnTo>
                <a:lnTo>
                  <a:pt x="1477" y="1793"/>
                </a:lnTo>
                <a:lnTo>
                  <a:pt x="1475" y="1798"/>
                </a:lnTo>
                <a:lnTo>
                  <a:pt x="1475" y="1799"/>
                </a:lnTo>
                <a:lnTo>
                  <a:pt x="1477" y="1801"/>
                </a:lnTo>
                <a:lnTo>
                  <a:pt x="1477" y="1804"/>
                </a:lnTo>
                <a:lnTo>
                  <a:pt x="1478" y="1810"/>
                </a:lnTo>
                <a:lnTo>
                  <a:pt x="1477" y="1815"/>
                </a:lnTo>
                <a:lnTo>
                  <a:pt x="1478" y="1815"/>
                </a:lnTo>
                <a:lnTo>
                  <a:pt x="1478" y="1818"/>
                </a:lnTo>
                <a:lnTo>
                  <a:pt x="1478" y="1822"/>
                </a:lnTo>
                <a:lnTo>
                  <a:pt x="1478" y="1834"/>
                </a:lnTo>
                <a:lnTo>
                  <a:pt x="1477" y="1840"/>
                </a:lnTo>
                <a:lnTo>
                  <a:pt x="1475" y="1840"/>
                </a:lnTo>
                <a:lnTo>
                  <a:pt x="1475" y="1843"/>
                </a:lnTo>
                <a:lnTo>
                  <a:pt x="1475" y="1845"/>
                </a:lnTo>
                <a:lnTo>
                  <a:pt x="1451" y="1840"/>
                </a:lnTo>
                <a:lnTo>
                  <a:pt x="1449" y="1857"/>
                </a:lnTo>
                <a:lnTo>
                  <a:pt x="1448" y="1866"/>
                </a:lnTo>
                <a:lnTo>
                  <a:pt x="1448" y="1869"/>
                </a:lnTo>
                <a:lnTo>
                  <a:pt x="1448" y="1877"/>
                </a:lnTo>
                <a:lnTo>
                  <a:pt x="1446" y="1896"/>
                </a:lnTo>
                <a:lnTo>
                  <a:pt x="1440" y="1898"/>
                </a:lnTo>
                <a:lnTo>
                  <a:pt x="1427" y="1898"/>
                </a:lnTo>
                <a:lnTo>
                  <a:pt x="1416" y="1898"/>
                </a:lnTo>
                <a:lnTo>
                  <a:pt x="1401" y="1898"/>
                </a:lnTo>
                <a:lnTo>
                  <a:pt x="1400" y="1896"/>
                </a:lnTo>
                <a:lnTo>
                  <a:pt x="1386" y="1895"/>
                </a:lnTo>
                <a:lnTo>
                  <a:pt x="1382" y="1893"/>
                </a:lnTo>
                <a:lnTo>
                  <a:pt x="1377" y="1898"/>
                </a:lnTo>
                <a:lnTo>
                  <a:pt x="1375" y="1898"/>
                </a:lnTo>
                <a:lnTo>
                  <a:pt x="1375" y="1899"/>
                </a:lnTo>
                <a:lnTo>
                  <a:pt x="1374" y="1898"/>
                </a:lnTo>
                <a:lnTo>
                  <a:pt x="1372" y="1901"/>
                </a:lnTo>
                <a:lnTo>
                  <a:pt x="1371" y="1902"/>
                </a:lnTo>
                <a:lnTo>
                  <a:pt x="1369" y="1904"/>
                </a:lnTo>
                <a:lnTo>
                  <a:pt x="1369" y="1905"/>
                </a:lnTo>
                <a:lnTo>
                  <a:pt x="1368" y="1907"/>
                </a:lnTo>
                <a:lnTo>
                  <a:pt x="1366" y="1908"/>
                </a:lnTo>
                <a:lnTo>
                  <a:pt x="1365" y="1911"/>
                </a:lnTo>
                <a:lnTo>
                  <a:pt x="1365" y="1913"/>
                </a:lnTo>
                <a:lnTo>
                  <a:pt x="1363" y="1913"/>
                </a:lnTo>
                <a:lnTo>
                  <a:pt x="1362" y="1916"/>
                </a:lnTo>
                <a:lnTo>
                  <a:pt x="1360" y="1916"/>
                </a:lnTo>
                <a:lnTo>
                  <a:pt x="1359" y="1918"/>
                </a:lnTo>
                <a:lnTo>
                  <a:pt x="1359" y="1921"/>
                </a:lnTo>
                <a:lnTo>
                  <a:pt x="1357" y="1924"/>
                </a:lnTo>
                <a:lnTo>
                  <a:pt x="1357" y="1925"/>
                </a:lnTo>
                <a:lnTo>
                  <a:pt x="1357" y="1927"/>
                </a:lnTo>
                <a:lnTo>
                  <a:pt x="1356" y="1931"/>
                </a:lnTo>
                <a:lnTo>
                  <a:pt x="1354" y="1931"/>
                </a:lnTo>
                <a:lnTo>
                  <a:pt x="1354" y="1933"/>
                </a:lnTo>
                <a:lnTo>
                  <a:pt x="1353" y="1936"/>
                </a:lnTo>
                <a:lnTo>
                  <a:pt x="1351" y="1937"/>
                </a:lnTo>
                <a:lnTo>
                  <a:pt x="1350" y="1939"/>
                </a:lnTo>
                <a:lnTo>
                  <a:pt x="1348" y="1939"/>
                </a:lnTo>
                <a:lnTo>
                  <a:pt x="1348" y="1940"/>
                </a:lnTo>
                <a:lnTo>
                  <a:pt x="1348" y="1942"/>
                </a:lnTo>
                <a:lnTo>
                  <a:pt x="1347" y="1942"/>
                </a:lnTo>
                <a:lnTo>
                  <a:pt x="1347" y="1945"/>
                </a:lnTo>
                <a:lnTo>
                  <a:pt x="1347" y="1946"/>
                </a:lnTo>
                <a:lnTo>
                  <a:pt x="1345" y="1948"/>
                </a:lnTo>
                <a:lnTo>
                  <a:pt x="1344" y="1949"/>
                </a:lnTo>
                <a:lnTo>
                  <a:pt x="1342" y="1951"/>
                </a:lnTo>
                <a:lnTo>
                  <a:pt x="1342" y="1952"/>
                </a:lnTo>
                <a:lnTo>
                  <a:pt x="1339" y="1952"/>
                </a:lnTo>
                <a:lnTo>
                  <a:pt x="1339" y="1954"/>
                </a:lnTo>
                <a:lnTo>
                  <a:pt x="1338" y="1955"/>
                </a:lnTo>
                <a:lnTo>
                  <a:pt x="1335" y="1955"/>
                </a:lnTo>
                <a:lnTo>
                  <a:pt x="1333" y="1955"/>
                </a:lnTo>
                <a:lnTo>
                  <a:pt x="1332" y="1957"/>
                </a:lnTo>
                <a:lnTo>
                  <a:pt x="1330" y="1955"/>
                </a:lnTo>
                <a:lnTo>
                  <a:pt x="1329" y="1955"/>
                </a:lnTo>
                <a:lnTo>
                  <a:pt x="1326" y="1957"/>
                </a:lnTo>
                <a:lnTo>
                  <a:pt x="1324" y="1957"/>
                </a:lnTo>
                <a:lnTo>
                  <a:pt x="1323" y="1958"/>
                </a:lnTo>
                <a:lnTo>
                  <a:pt x="1321" y="1958"/>
                </a:lnTo>
                <a:lnTo>
                  <a:pt x="1320" y="1960"/>
                </a:lnTo>
                <a:lnTo>
                  <a:pt x="1320" y="1961"/>
                </a:lnTo>
                <a:lnTo>
                  <a:pt x="1318" y="1963"/>
                </a:lnTo>
                <a:lnTo>
                  <a:pt x="1315" y="1964"/>
                </a:lnTo>
                <a:lnTo>
                  <a:pt x="1314" y="1966"/>
                </a:lnTo>
                <a:lnTo>
                  <a:pt x="1312" y="1968"/>
                </a:lnTo>
                <a:lnTo>
                  <a:pt x="1311" y="1971"/>
                </a:lnTo>
                <a:lnTo>
                  <a:pt x="1309" y="1972"/>
                </a:lnTo>
                <a:lnTo>
                  <a:pt x="1308" y="1974"/>
                </a:lnTo>
                <a:lnTo>
                  <a:pt x="1308" y="1975"/>
                </a:lnTo>
                <a:lnTo>
                  <a:pt x="1306" y="1977"/>
                </a:lnTo>
                <a:lnTo>
                  <a:pt x="1305" y="1977"/>
                </a:lnTo>
                <a:lnTo>
                  <a:pt x="1296" y="1995"/>
                </a:lnTo>
                <a:lnTo>
                  <a:pt x="1300" y="1995"/>
                </a:lnTo>
                <a:lnTo>
                  <a:pt x="1300" y="2004"/>
                </a:lnTo>
                <a:lnTo>
                  <a:pt x="1299" y="2011"/>
                </a:lnTo>
                <a:lnTo>
                  <a:pt x="1296" y="2017"/>
                </a:lnTo>
                <a:lnTo>
                  <a:pt x="1294" y="2022"/>
                </a:lnTo>
                <a:lnTo>
                  <a:pt x="1293" y="2027"/>
                </a:lnTo>
                <a:lnTo>
                  <a:pt x="1291" y="2034"/>
                </a:lnTo>
                <a:lnTo>
                  <a:pt x="1291" y="2036"/>
                </a:lnTo>
                <a:lnTo>
                  <a:pt x="1291" y="2040"/>
                </a:lnTo>
                <a:lnTo>
                  <a:pt x="1288" y="2043"/>
                </a:lnTo>
                <a:lnTo>
                  <a:pt x="1285" y="2045"/>
                </a:lnTo>
                <a:lnTo>
                  <a:pt x="1282" y="2051"/>
                </a:lnTo>
                <a:lnTo>
                  <a:pt x="1280" y="2054"/>
                </a:lnTo>
                <a:lnTo>
                  <a:pt x="1276" y="2055"/>
                </a:lnTo>
                <a:lnTo>
                  <a:pt x="1262" y="2064"/>
                </a:lnTo>
                <a:lnTo>
                  <a:pt x="1258" y="2066"/>
                </a:lnTo>
                <a:lnTo>
                  <a:pt x="1250" y="2069"/>
                </a:lnTo>
                <a:lnTo>
                  <a:pt x="1249" y="2069"/>
                </a:lnTo>
                <a:lnTo>
                  <a:pt x="1247" y="2070"/>
                </a:lnTo>
                <a:lnTo>
                  <a:pt x="1243" y="2077"/>
                </a:lnTo>
                <a:lnTo>
                  <a:pt x="1241" y="2080"/>
                </a:lnTo>
                <a:lnTo>
                  <a:pt x="1240" y="2080"/>
                </a:lnTo>
                <a:lnTo>
                  <a:pt x="1238" y="2078"/>
                </a:lnTo>
                <a:lnTo>
                  <a:pt x="1237" y="2074"/>
                </a:lnTo>
                <a:lnTo>
                  <a:pt x="1237" y="2072"/>
                </a:lnTo>
                <a:lnTo>
                  <a:pt x="1235" y="2072"/>
                </a:lnTo>
                <a:lnTo>
                  <a:pt x="1219" y="2081"/>
                </a:lnTo>
                <a:lnTo>
                  <a:pt x="1207" y="2089"/>
                </a:lnTo>
                <a:lnTo>
                  <a:pt x="1198" y="2099"/>
                </a:lnTo>
                <a:lnTo>
                  <a:pt x="1198" y="2101"/>
                </a:lnTo>
                <a:lnTo>
                  <a:pt x="1198" y="2102"/>
                </a:lnTo>
                <a:lnTo>
                  <a:pt x="1198" y="2104"/>
                </a:lnTo>
                <a:lnTo>
                  <a:pt x="1196" y="2104"/>
                </a:lnTo>
                <a:lnTo>
                  <a:pt x="1196" y="2107"/>
                </a:lnTo>
                <a:lnTo>
                  <a:pt x="1194" y="2110"/>
                </a:lnTo>
                <a:lnTo>
                  <a:pt x="1194" y="2111"/>
                </a:lnTo>
                <a:lnTo>
                  <a:pt x="1193" y="2116"/>
                </a:lnTo>
                <a:lnTo>
                  <a:pt x="1191" y="2119"/>
                </a:lnTo>
                <a:lnTo>
                  <a:pt x="1190" y="2122"/>
                </a:lnTo>
                <a:lnTo>
                  <a:pt x="1190" y="2123"/>
                </a:lnTo>
                <a:lnTo>
                  <a:pt x="1190" y="2127"/>
                </a:lnTo>
                <a:lnTo>
                  <a:pt x="1190" y="2130"/>
                </a:lnTo>
                <a:lnTo>
                  <a:pt x="1191" y="2136"/>
                </a:lnTo>
                <a:lnTo>
                  <a:pt x="1193" y="2137"/>
                </a:lnTo>
                <a:lnTo>
                  <a:pt x="1193" y="2139"/>
                </a:lnTo>
                <a:lnTo>
                  <a:pt x="1193" y="2140"/>
                </a:lnTo>
                <a:lnTo>
                  <a:pt x="1194" y="2143"/>
                </a:lnTo>
                <a:lnTo>
                  <a:pt x="1194" y="2145"/>
                </a:lnTo>
                <a:lnTo>
                  <a:pt x="1193" y="2146"/>
                </a:lnTo>
                <a:lnTo>
                  <a:pt x="1193" y="2148"/>
                </a:lnTo>
                <a:lnTo>
                  <a:pt x="1191" y="2151"/>
                </a:lnTo>
                <a:lnTo>
                  <a:pt x="1190" y="2152"/>
                </a:lnTo>
                <a:lnTo>
                  <a:pt x="1190" y="2154"/>
                </a:lnTo>
                <a:lnTo>
                  <a:pt x="1190" y="2155"/>
                </a:lnTo>
                <a:lnTo>
                  <a:pt x="1191" y="2158"/>
                </a:lnTo>
                <a:lnTo>
                  <a:pt x="1191" y="2160"/>
                </a:lnTo>
                <a:lnTo>
                  <a:pt x="1193" y="2161"/>
                </a:lnTo>
                <a:lnTo>
                  <a:pt x="1194" y="2163"/>
                </a:lnTo>
                <a:lnTo>
                  <a:pt x="1194" y="2166"/>
                </a:lnTo>
                <a:lnTo>
                  <a:pt x="1196" y="2169"/>
                </a:lnTo>
                <a:lnTo>
                  <a:pt x="1198" y="2172"/>
                </a:lnTo>
                <a:lnTo>
                  <a:pt x="1199" y="2173"/>
                </a:lnTo>
                <a:lnTo>
                  <a:pt x="1199" y="2175"/>
                </a:lnTo>
                <a:lnTo>
                  <a:pt x="1199" y="2176"/>
                </a:lnTo>
                <a:lnTo>
                  <a:pt x="1196" y="2189"/>
                </a:lnTo>
                <a:lnTo>
                  <a:pt x="1196" y="2190"/>
                </a:lnTo>
                <a:lnTo>
                  <a:pt x="1193" y="2195"/>
                </a:lnTo>
                <a:lnTo>
                  <a:pt x="1193" y="2196"/>
                </a:lnTo>
                <a:lnTo>
                  <a:pt x="1190" y="2201"/>
                </a:lnTo>
                <a:lnTo>
                  <a:pt x="1188" y="2204"/>
                </a:lnTo>
                <a:lnTo>
                  <a:pt x="1188" y="2207"/>
                </a:lnTo>
                <a:lnTo>
                  <a:pt x="1190" y="2210"/>
                </a:lnTo>
                <a:lnTo>
                  <a:pt x="1190" y="2211"/>
                </a:lnTo>
                <a:lnTo>
                  <a:pt x="1190" y="2213"/>
                </a:lnTo>
                <a:lnTo>
                  <a:pt x="1190" y="2214"/>
                </a:lnTo>
                <a:lnTo>
                  <a:pt x="1190" y="2216"/>
                </a:lnTo>
                <a:lnTo>
                  <a:pt x="1188" y="2217"/>
                </a:lnTo>
                <a:lnTo>
                  <a:pt x="1187" y="2219"/>
                </a:lnTo>
                <a:lnTo>
                  <a:pt x="1179" y="2219"/>
                </a:lnTo>
                <a:lnTo>
                  <a:pt x="1176" y="2219"/>
                </a:lnTo>
                <a:lnTo>
                  <a:pt x="1173" y="2219"/>
                </a:lnTo>
                <a:lnTo>
                  <a:pt x="1170" y="2219"/>
                </a:lnTo>
                <a:lnTo>
                  <a:pt x="1169" y="2219"/>
                </a:lnTo>
                <a:lnTo>
                  <a:pt x="1169" y="2217"/>
                </a:lnTo>
                <a:lnTo>
                  <a:pt x="1169" y="2216"/>
                </a:lnTo>
                <a:lnTo>
                  <a:pt x="1169" y="2214"/>
                </a:lnTo>
                <a:lnTo>
                  <a:pt x="1167" y="2214"/>
                </a:lnTo>
                <a:lnTo>
                  <a:pt x="1166" y="2214"/>
                </a:lnTo>
                <a:lnTo>
                  <a:pt x="1166" y="2216"/>
                </a:lnTo>
                <a:lnTo>
                  <a:pt x="1164" y="2216"/>
                </a:lnTo>
                <a:lnTo>
                  <a:pt x="1160" y="2217"/>
                </a:lnTo>
                <a:lnTo>
                  <a:pt x="1158" y="2217"/>
                </a:lnTo>
                <a:lnTo>
                  <a:pt x="1158" y="2216"/>
                </a:lnTo>
                <a:lnTo>
                  <a:pt x="1158" y="2214"/>
                </a:lnTo>
                <a:lnTo>
                  <a:pt x="1158" y="2213"/>
                </a:lnTo>
                <a:lnTo>
                  <a:pt x="1157" y="2211"/>
                </a:lnTo>
                <a:lnTo>
                  <a:pt x="1157" y="2210"/>
                </a:lnTo>
                <a:lnTo>
                  <a:pt x="1155" y="2208"/>
                </a:lnTo>
                <a:lnTo>
                  <a:pt x="1154" y="2207"/>
                </a:lnTo>
                <a:lnTo>
                  <a:pt x="1152" y="2207"/>
                </a:lnTo>
                <a:lnTo>
                  <a:pt x="1151" y="2208"/>
                </a:lnTo>
                <a:lnTo>
                  <a:pt x="1148" y="2208"/>
                </a:lnTo>
                <a:lnTo>
                  <a:pt x="1146" y="2208"/>
                </a:lnTo>
                <a:lnTo>
                  <a:pt x="1145" y="2210"/>
                </a:lnTo>
                <a:lnTo>
                  <a:pt x="1143" y="2211"/>
                </a:lnTo>
                <a:lnTo>
                  <a:pt x="1145" y="2217"/>
                </a:lnTo>
                <a:lnTo>
                  <a:pt x="1145" y="2219"/>
                </a:lnTo>
                <a:lnTo>
                  <a:pt x="1143" y="2219"/>
                </a:lnTo>
                <a:lnTo>
                  <a:pt x="1142" y="2220"/>
                </a:lnTo>
                <a:lnTo>
                  <a:pt x="1140" y="2220"/>
                </a:lnTo>
                <a:lnTo>
                  <a:pt x="1136" y="2222"/>
                </a:lnTo>
                <a:lnTo>
                  <a:pt x="1133" y="2222"/>
                </a:lnTo>
                <a:lnTo>
                  <a:pt x="1131" y="2223"/>
                </a:lnTo>
                <a:lnTo>
                  <a:pt x="1130" y="2225"/>
                </a:lnTo>
                <a:lnTo>
                  <a:pt x="1128" y="2228"/>
                </a:lnTo>
                <a:lnTo>
                  <a:pt x="1127" y="2228"/>
                </a:lnTo>
                <a:lnTo>
                  <a:pt x="1125" y="2228"/>
                </a:lnTo>
                <a:lnTo>
                  <a:pt x="1124" y="2229"/>
                </a:lnTo>
                <a:lnTo>
                  <a:pt x="1122" y="2229"/>
                </a:lnTo>
                <a:lnTo>
                  <a:pt x="1119" y="2229"/>
                </a:lnTo>
                <a:lnTo>
                  <a:pt x="1116" y="2229"/>
                </a:lnTo>
                <a:lnTo>
                  <a:pt x="1113" y="2229"/>
                </a:lnTo>
                <a:lnTo>
                  <a:pt x="1110" y="2231"/>
                </a:lnTo>
                <a:lnTo>
                  <a:pt x="1107" y="2233"/>
                </a:lnTo>
                <a:lnTo>
                  <a:pt x="1106" y="2233"/>
                </a:lnTo>
                <a:lnTo>
                  <a:pt x="1104" y="2233"/>
                </a:lnTo>
                <a:lnTo>
                  <a:pt x="1099" y="2231"/>
                </a:lnTo>
                <a:lnTo>
                  <a:pt x="1098" y="2229"/>
                </a:lnTo>
                <a:lnTo>
                  <a:pt x="1098" y="2228"/>
                </a:lnTo>
                <a:lnTo>
                  <a:pt x="1098" y="2226"/>
                </a:lnTo>
                <a:lnTo>
                  <a:pt x="1098" y="2225"/>
                </a:lnTo>
                <a:lnTo>
                  <a:pt x="1098" y="2223"/>
                </a:lnTo>
                <a:lnTo>
                  <a:pt x="1096" y="2223"/>
                </a:lnTo>
                <a:lnTo>
                  <a:pt x="1093" y="2226"/>
                </a:lnTo>
                <a:lnTo>
                  <a:pt x="1092" y="2228"/>
                </a:lnTo>
                <a:lnTo>
                  <a:pt x="1090" y="2229"/>
                </a:lnTo>
                <a:lnTo>
                  <a:pt x="1089" y="2229"/>
                </a:lnTo>
                <a:lnTo>
                  <a:pt x="1087" y="2229"/>
                </a:lnTo>
                <a:lnTo>
                  <a:pt x="1083" y="2228"/>
                </a:lnTo>
                <a:lnTo>
                  <a:pt x="1083" y="2226"/>
                </a:lnTo>
                <a:lnTo>
                  <a:pt x="1081" y="2226"/>
                </a:lnTo>
                <a:lnTo>
                  <a:pt x="1078" y="2226"/>
                </a:lnTo>
                <a:lnTo>
                  <a:pt x="1075" y="2228"/>
                </a:lnTo>
                <a:lnTo>
                  <a:pt x="1074" y="2229"/>
                </a:lnTo>
                <a:lnTo>
                  <a:pt x="1072" y="2231"/>
                </a:lnTo>
                <a:lnTo>
                  <a:pt x="1069" y="2234"/>
                </a:lnTo>
                <a:lnTo>
                  <a:pt x="1066" y="2236"/>
                </a:lnTo>
                <a:lnTo>
                  <a:pt x="1065" y="2236"/>
                </a:lnTo>
                <a:lnTo>
                  <a:pt x="1062" y="2236"/>
                </a:lnTo>
                <a:lnTo>
                  <a:pt x="1059" y="2234"/>
                </a:lnTo>
                <a:lnTo>
                  <a:pt x="1059" y="2233"/>
                </a:lnTo>
                <a:lnTo>
                  <a:pt x="1056" y="2233"/>
                </a:lnTo>
                <a:lnTo>
                  <a:pt x="1053" y="2231"/>
                </a:lnTo>
                <a:lnTo>
                  <a:pt x="1051" y="2231"/>
                </a:lnTo>
                <a:lnTo>
                  <a:pt x="1048" y="2231"/>
                </a:lnTo>
                <a:lnTo>
                  <a:pt x="1047" y="2231"/>
                </a:lnTo>
                <a:lnTo>
                  <a:pt x="1045" y="2229"/>
                </a:lnTo>
                <a:lnTo>
                  <a:pt x="1044" y="2229"/>
                </a:lnTo>
                <a:lnTo>
                  <a:pt x="1042" y="2229"/>
                </a:lnTo>
                <a:lnTo>
                  <a:pt x="1041" y="2231"/>
                </a:lnTo>
                <a:lnTo>
                  <a:pt x="1039" y="2233"/>
                </a:lnTo>
                <a:lnTo>
                  <a:pt x="1030" y="2243"/>
                </a:lnTo>
                <a:lnTo>
                  <a:pt x="1029" y="2245"/>
                </a:lnTo>
                <a:lnTo>
                  <a:pt x="1027" y="2246"/>
                </a:lnTo>
                <a:lnTo>
                  <a:pt x="1026" y="2248"/>
                </a:lnTo>
                <a:lnTo>
                  <a:pt x="1024" y="2248"/>
                </a:lnTo>
                <a:lnTo>
                  <a:pt x="1023" y="2246"/>
                </a:lnTo>
                <a:lnTo>
                  <a:pt x="1018" y="2248"/>
                </a:lnTo>
                <a:lnTo>
                  <a:pt x="1017" y="2248"/>
                </a:lnTo>
                <a:lnTo>
                  <a:pt x="1014" y="2249"/>
                </a:lnTo>
                <a:lnTo>
                  <a:pt x="1010" y="2251"/>
                </a:lnTo>
                <a:lnTo>
                  <a:pt x="1007" y="2252"/>
                </a:lnTo>
                <a:lnTo>
                  <a:pt x="1006" y="2252"/>
                </a:lnTo>
                <a:lnTo>
                  <a:pt x="1003" y="2252"/>
                </a:lnTo>
                <a:lnTo>
                  <a:pt x="998" y="2255"/>
                </a:lnTo>
                <a:lnTo>
                  <a:pt x="997" y="2255"/>
                </a:lnTo>
                <a:lnTo>
                  <a:pt x="995" y="2257"/>
                </a:lnTo>
                <a:lnTo>
                  <a:pt x="994" y="2257"/>
                </a:lnTo>
                <a:lnTo>
                  <a:pt x="992" y="2257"/>
                </a:lnTo>
                <a:lnTo>
                  <a:pt x="991" y="2255"/>
                </a:lnTo>
                <a:lnTo>
                  <a:pt x="991" y="2254"/>
                </a:lnTo>
                <a:lnTo>
                  <a:pt x="991" y="2252"/>
                </a:lnTo>
                <a:lnTo>
                  <a:pt x="989" y="2252"/>
                </a:lnTo>
                <a:lnTo>
                  <a:pt x="988" y="2252"/>
                </a:lnTo>
                <a:lnTo>
                  <a:pt x="986" y="2255"/>
                </a:lnTo>
                <a:lnTo>
                  <a:pt x="983" y="2257"/>
                </a:lnTo>
                <a:lnTo>
                  <a:pt x="980" y="2261"/>
                </a:lnTo>
                <a:lnTo>
                  <a:pt x="979" y="2264"/>
                </a:lnTo>
                <a:lnTo>
                  <a:pt x="976" y="2267"/>
                </a:lnTo>
                <a:lnTo>
                  <a:pt x="973" y="2269"/>
                </a:lnTo>
                <a:lnTo>
                  <a:pt x="968" y="2270"/>
                </a:lnTo>
                <a:lnTo>
                  <a:pt x="967" y="2272"/>
                </a:lnTo>
                <a:lnTo>
                  <a:pt x="965" y="2272"/>
                </a:lnTo>
                <a:lnTo>
                  <a:pt x="962" y="2273"/>
                </a:lnTo>
                <a:lnTo>
                  <a:pt x="958" y="2278"/>
                </a:lnTo>
                <a:lnTo>
                  <a:pt x="956" y="2279"/>
                </a:lnTo>
                <a:lnTo>
                  <a:pt x="953" y="2279"/>
                </a:lnTo>
                <a:lnTo>
                  <a:pt x="952" y="2279"/>
                </a:lnTo>
                <a:lnTo>
                  <a:pt x="952" y="2281"/>
                </a:lnTo>
                <a:lnTo>
                  <a:pt x="944" y="2286"/>
                </a:lnTo>
                <a:lnTo>
                  <a:pt x="943" y="2287"/>
                </a:lnTo>
                <a:lnTo>
                  <a:pt x="943" y="2289"/>
                </a:lnTo>
                <a:lnTo>
                  <a:pt x="943" y="2290"/>
                </a:lnTo>
                <a:lnTo>
                  <a:pt x="943" y="2298"/>
                </a:lnTo>
                <a:lnTo>
                  <a:pt x="943" y="2299"/>
                </a:lnTo>
                <a:lnTo>
                  <a:pt x="943" y="2304"/>
                </a:lnTo>
                <a:lnTo>
                  <a:pt x="943" y="2305"/>
                </a:lnTo>
                <a:lnTo>
                  <a:pt x="944" y="2310"/>
                </a:lnTo>
                <a:lnTo>
                  <a:pt x="944" y="2311"/>
                </a:lnTo>
                <a:lnTo>
                  <a:pt x="946" y="2313"/>
                </a:lnTo>
                <a:lnTo>
                  <a:pt x="946" y="2316"/>
                </a:lnTo>
                <a:lnTo>
                  <a:pt x="946" y="2317"/>
                </a:lnTo>
                <a:lnTo>
                  <a:pt x="946" y="2320"/>
                </a:lnTo>
                <a:lnTo>
                  <a:pt x="946" y="2322"/>
                </a:lnTo>
                <a:lnTo>
                  <a:pt x="946" y="2325"/>
                </a:lnTo>
                <a:lnTo>
                  <a:pt x="947" y="2326"/>
                </a:lnTo>
                <a:lnTo>
                  <a:pt x="947" y="2328"/>
                </a:lnTo>
                <a:lnTo>
                  <a:pt x="947" y="2331"/>
                </a:lnTo>
                <a:lnTo>
                  <a:pt x="949" y="2334"/>
                </a:lnTo>
                <a:lnTo>
                  <a:pt x="950" y="2335"/>
                </a:lnTo>
                <a:lnTo>
                  <a:pt x="953" y="2339"/>
                </a:lnTo>
                <a:lnTo>
                  <a:pt x="955" y="2340"/>
                </a:lnTo>
                <a:lnTo>
                  <a:pt x="958" y="2343"/>
                </a:lnTo>
                <a:lnTo>
                  <a:pt x="959" y="2345"/>
                </a:lnTo>
                <a:lnTo>
                  <a:pt x="959" y="2346"/>
                </a:lnTo>
                <a:lnTo>
                  <a:pt x="959" y="2351"/>
                </a:lnTo>
                <a:lnTo>
                  <a:pt x="959" y="2354"/>
                </a:lnTo>
                <a:lnTo>
                  <a:pt x="959" y="2355"/>
                </a:lnTo>
                <a:lnTo>
                  <a:pt x="959" y="2357"/>
                </a:lnTo>
                <a:lnTo>
                  <a:pt x="958" y="2358"/>
                </a:lnTo>
                <a:lnTo>
                  <a:pt x="959" y="2361"/>
                </a:lnTo>
                <a:lnTo>
                  <a:pt x="961" y="2361"/>
                </a:lnTo>
                <a:lnTo>
                  <a:pt x="968" y="2358"/>
                </a:lnTo>
                <a:lnTo>
                  <a:pt x="970" y="2358"/>
                </a:lnTo>
                <a:lnTo>
                  <a:pt x="971" y="2361"/>
                </a:lnTo>
                <a:lnTo>
                  <a:pt x="971" y="2363"/>
                </a:lnTo>
                <a:lnTo>
                  <a:pt x="971" y="2364"/>
                </a:lnTo>
                <a:lnTo>
                  <a:pt x="971" y="2367"/>
                </a:lnTo>
                <a:lnTo>
                  <a:pt x="970" y="2369"/>
                </a:lnTo>
                <a:lnTo>
                  <a:pt x="970" y="2372"/>
                </a:lnTo>
                <a:lnTo>
                  <a:pt x="970" y="2373"/>
                </a:lnTo>
                <a:lnTo>
                  <a:pt x="970" y="2375"/>
                </a:lnTo>
                <a:lnTo>
                  <a:pt x="970" y="2378"/>
                </a:lnTo>
                <a:lnTo>
                  <a:pt x="970" y="2379"/>
                </a:lnTo>
                <a:lnTo>
                  <a:pt x="971" y="2379"/>
                </a:lnTo>
                <a:lnTo>
                  <a:pt x="971" y="2381"/>
                </a:lnTo>
                <a:lnTo>
                  <a:pt x="974" y="2382"/>
                </a:lnTo>
                <a:lnTo>
                  <a:pt x="976" y="2382"/>
                </a:lnTo>
                <a:lnTo>
                  <a:pt x="976" y="2384"/>
                </a:lnTo>
                <a:lnTo>
                  <a:pt x="976" y="2387"/>
                </a:lnTo>
                <a:lnTo>
                  <a:pt x="976" y="2388"/>
                </a:lnTo>
                <a:lnTo>
                  <a:pt x="977" y="2390"/>
                </a:lnTo>
                <a:lnTo>
                  <a:pt x="980" y="2392"/>
                </a:lnTo>
                <a:lnTo>
                  <a:pt x="982" y="2393"/>
                </a:lnTo>
                <a:lnTo>
                  <a:pt x="983" y="2396"/>
                </a:lnTo>
                <a:lnTo>
                  <a:pt x="986" y="2399"/>
                </a:lnTo>
                <a:lnTo>
                  <a:pt x="988" y="2399"/>
                </a:lnTo>
                <a:lnTo>
                  <a:pt x="988" y="2401"/>
                </a:lnTo>
                <a:lnTo>
                  <a:pt x="986" y="2413"/>
                </a:lnTo>
                <a:lnTo>
                  <a:pt x="986" y="2423"/>
                </a:lnTo>
                <a:lnTo>
                  <a:pt x="950" y="3668"/>
                </a:lnTo>
                <a:lnTo>
                  <a:pt x="0" y="3641"/>
                </a:lnTo>
                <a:lnTo>
                  <a:pt x="44" y="2104"/>
                </a:lnTo>
                <a:lnTo>
                  <a:pt x="42" y="2099"/>
                </a:lnTo>
                <a:lnTo>
                  <a:pt x="41" y="2095"/>
                </a:lnTo>
                <a:lnTo>
                  <a:pt x="39" y="2092"/>
                </a:lnTo>
                <a:lnTo>
                  <a:pt x="36" y="2089"/>
                </a:lnTo>
                <a:lnTo>
                  <a:pt x="35" y="2086"/>
                </a:lnTo>
                <a:lnTo>
                  <a:pt x="35" y="2083"/>
                </a:lnTo>
                <a:lnTo>
                  <a:pt x="33" y="2081"/>
                </a:lnTo>
                <a:lnTo>
                  <a:pt x="30" y="2074"/>
                </a:lnTo>
                <a:lnTo>
                  <a:pt x="24" y="2061"/>
                </a:lnTo>
                <a:lnTo>
                  <a:pt x="21" y="2057"/>
                </a:lnTo>
                <a:lnTo>
                  <a:pt x="20" y="2055"/>
                </a:lnTo>
                <a:lnTo>
                  <a:pt x="20" y="2054"/>
                </a:lnTo>
                <a:lnTo>
                  <a:pt x="18" y="2052"/>
                </a:lnTo>
                <a:lnTo>
                  <a:pt x="18" y="2049"/>
                </a:lnTo>
                <a:lnTo>
                  <a:pt x="18" y="2048"/>
                </a:lnTo>
                <a:lnTo>
                  <a:pt x="17" y="2046"/>
                </a:lnTo>
                <a:lnTo>
                  <a:pt x="11" y="2040"/>
                </a:lnTo>
                <a:lnTo>
                  <a:pt x="11" y="2037"/>
                </a:lnTo>
                <a:lnTo>
                  <a:pt x="9" y="2034"/>
                </a:lnTo>
                <a:lnTo>
                  <a:pt x="5" y="2022"/>
                </a:lnTo>
                <a:lnTo>
                  <a:pt x="3" y="2021"/>
                </a:lnTo>
                <a:close/>
                <a:moveTo>
                  <a:pt x="234" y="982"/>
                </a:moveTo>
                <a:lnTo>
                  <a:pt x="232" y="980"/>
                </a:lnTo>
                <a:lnTo>
                  <a:pt x="228" y="980"/>
                </a:lnTo>
                <a:lnTo>
                  <a:pt x="226" y="980"/>
                </a:lnTo>
                <a:lnTo>
                  <a:pt x="225" y="980"/>
                </a:lnTo>
                <a:lnTo>
                  <a:pt x="220" y="980"/>
                </a:lnTo>
                <a:lnTo>
                  <a:pt x="217" y="979"/>
                </a:lnTo>
                <a:lnTo>
                  <a:pt x="216" y="979"/>
                </a:lnTo>
                <a:lnTo>
                  <a:pt x="211" y="979"/>
                </a:lnTo>
                <a:lnTo>
                  <a:pt x="211" y="977"/>
                </a:lnTo>
                <a:lnTo>
                  <a:pt x="210" y="977"/>
                </a:lnTo>
                <a:lnTo>
                  <a:pt x="208" y="979"/>
                </a:lnTo>
                <a:lnTo>
                  <a:pt x="207" y="979"/>
                </a:lnTo>
                <a:lnTo>
                  <a:pt x="204" y="980"/>
                </a:lnTo>
                <a:lnTo>
                  <a:pt x="201" y="983"/>
                </a:lnTo>
                <a:lnTo>
                  <a:pt x="199" y="983"/>
                </a:lnTo>
                <a:lnTo>
                  <a:pt x="196" y="986"/>
                </a:lnTo>
                <a:lnTo>
                  <a:pt x="196" y="988"/>
                </a:lnTo>
                <a:lnTo>
                  <a:pt x="196" y="989"/>
                </a:lnTo>
                <a:lnTo>
                  <a:pt x="195" y="989"/>
                </a:lnTo>
                <a:lnTo>
                  <a:pt x="193" y="992"/>
                </a:lnTo>
                <a:lnTo>
                  <a:pt x="190" y="994"/>
                </a:lnTo>
                <a:lnTo>
                  <a:pt x="190" y="997"/>
                </a:lnTo>
                <a:lnTo>
                  <a:pt x="189" y="998"/>
                </a:lnTo>
                <a:lnTo>
                  <a:pt x="189" y="1003"/>
                </a:lnTo>
                <a:lnTo>
                  <a:pt x="187" y="1003"/>
                </a:lnTo>
                <a:lnTo>
                  <a:pt x="187" y="1006"/>
                </a:lnTo>
                <a:lnTo>
                  <a:pt x="186" y="1007"/>
                </a:lnTo>
                <a:lnTo>
                  <a:pt x="184" y="1010"/>
                </a:lnTo>
                <a:lnTo>
                  <a:pt x="183" y="1012"/>
                </a:lnTo>
                <a:lnTo>
                  <a:pt x="181" y="1012"/>
                </a:lnTo>
                <a:lnTo>
                  <a:pt x="179" y="1013"/>
                </a:lnTo>
                <a:lnTo>
                  <a:pt x="179" y="1015"/>
                </a:lnTo>
                <a:lnTo>
                  <a:pt x="179" y="1017"/>
                </a:lnTo>
                <a:lnTo>
                  <a:pt x="176" y="1017"/>
                </a:lnTo>
                <a:lnTo>
                  <a:pt x="175" y="1021"/>
                </a:lnTo>
                <a:lnTo>
                  <a:pt x="172" y="1021"/>
                </a:lnTo>
                <a:lnTo>
                  <a:pt x="170" y="1024"/>
                </a:lnTo>
                <a:lnTo>
                  <a:pt x="170" y="1026"/>
                </a:lnTo>
                <a:lnTo>
                  <a:pt x="167" y="1027"/>
                </a:lnTo>
                <a:lnTo>
                  <a:pt x="166" y="1027"/>
                </a:lnTo>
                <a:lnTo>
                  <a:pt x="164" y="1029"/>
                </a:lnTo>
                <a:lnTo>
                  <a:pt x="163" y="1032"/>
                </a:lnTo>
                <a:lnTo>
                  <a:pt x="161" y="1035"/>
                </a:lnTo>
                <a:lnTo>
                  <a:pt x="160" y="1038"/>
                </a:lnTo>
                <a:lnTo>
                  <a:pt x="155" y="1042"/>
                </a:lnTo>
                <a:lnTo>
                  <a:pt x="151" y="1051"/>
                </a:lnTo>
                <a:lnTo>
                  <a:pt x="124" y="1115"/>
                </a:lnTo>
                <a:lnTo>
                  <a:pt x="122" y="1115"/>
                </a:lnTo>
                <a:lnTo>
                  <a:pt x="122" y="1116"/>
                </a:lnTo>
                <a:lnTo>
                  <a:pt x="119" y="1118"/>
                </a:lnTo>
                <a:lnTo>
                  <a:pt x="116" y="1119"/>
                </a:lnTo>
                <a:lnTo>
                  <a:pt x="113" y="1124"/>
                </a:lnTo>
                <a:lnTo>
                  <a:pt x="112" y="1126"/>
                </a:lnTo>
                <a:lnTo>
                  <a:pt x="110" y="1127"/>
                </a:lnTo>
                <a:lnTo>
                  <a:pt x="109" y="1127"/>
                </a:lnTo>
                <a:lnTo>
                  <a:pt x="107" y="1132"/>
                </a:lnTo>
                <a:lnTo>
                  <a:pt x="107" y="1133"/>
                </a:lnTo>
                <a:lnTo>
                  <a:pt x="104" y="1135"/>
                </a:lnTo>
                <a:lnTo>
                  <a:pt x="101" y="1139"/>
                </a:lnTo>
                <a:lnTo>
                  <a:pt x="103" y="1142"/>
                </a:lnTo>
                <a:lnTo>
                  <a:pt x="103" y="1144"/>
                </a:lnTo>
                <a:lnTo>
                  <a:pt x="101" y="1145"/>
                </a:lnTo>
                <a:lnTo>
                  <a:pt x="101" y="1147"/>
                </a:lnTo>
                <a:lnTo>
                  <a:pt x="100" y="1150"/>
                </a:lnTo>
                <a:lnTo>
                  <a:pt x="98" y="1153"/>
                </a:lnTo>
                <a:lnTo>
                  <a:pt x="97" y="1157"/>
                </a:lnTo>
                <a:lnTo>
                  <a:pt x="97" y="1159"/>
                </a:lnTo>
                <a:lnTo>
                  <a:pt x="83" y="1210"/>
                </a:lnTo>
                <a:lnTo>
                  <a:pt x="47" y="1248"/>
                </a:lnTo>
                <a:lnTo>
                  <a:pt x="6" y="1247"/>
                </a:lnTo>
                <a:lnTo>
                  <a:pt x="6" y="1245"/>
                </a:lnTo>
                <a:lnTo>
                  <a:pt x="6" y="1244"/>
                </a:lnTo>
                <a:lnTo>
                  <a:pt x="9" y="1238"/>
                </a:lnTo>
                <a:lnTo>
                  <a:pt x="11" y="1238"/>
                </a:lnTo>
                <a:lnTo>
                  <a:pt x="12" y="1233"/>
                </a:lnTo>
                <a:lnTo>
                  <a:pt x="12" y="1232"/>
                </a:lnTo>
                <a:lnTo>
                  <a:pt x="12" y="1230"/>
                </a:lnTo>
                <a:lnTo>
                  <a:pt x="14" y="1227"/>
                </a:lnTo>
                <a:lnTo>
                  <a:pt x="17" y="1221"/>
                </a:lnTo>
                <a:lnTo>
                  <a:pt x="17" y="1219"/>
                </a:lnTo>
                <a:lnTo>
                  <a:pt x="15" y="1213"/>
                </a:lnTo>
                <a:lnTo>
                  <a:pt x="21" y="1213"/>
                </a:lnTo>
                <a:lnTo>
                  <a:pt x="23" y="1212"/>
                </a:lnTo>
                <a:lnTo>
                  <a:pt x="23" y="1210"/>
                </a:lnTo>
                <a:lnTo>
                  <a:pt x="20" y="1204"/>
                </a:lnTo>
                <a:lnTo>
                  <a:pt x="21" y="1198"/>
                </a:lnTo>
                <a:lnTo>
                  <a:pt x="29" y="1192"/>
                </a:lnTo>
                <a:lnTo>
                  <a:pt x="30" y="1191"/>
                </a:lnTo>
                <a:lnTo>
                  <a:pt x="30" y="1189"/>
                </a:lnTo>
                <a:lnTo>
                  <a:pt x="27" y="1185"/>
                </a:lnTo>
                <a:lnTo>
                  <a:pt x="21" y="1182"/>
                </a:lnTo>
                <a:lnTo>
                  <a:pt x="20" y="1179"/>
                </a:lnTo>
                <a:lnTo>
                  <a:pt x="21" y="1174"/>
                </a:lnTo>
                <a:lnTo>
                  <a:pt x="21" y="1172"/>
                </a:lnTo>
                <a:lnTo>
                  <a:pt x="20" y="1171"/>
                </a:lnTo>
                <a:lnTo>
                  <a:pt x="18" y="1168"/>
                </a:lnTo>
                <a:lnTo>
                  <a:pt x="17" y="1166"/>
                </a:lnTo>
                <a:lnTo>
                  <a:pt x="17" y="1163"/>
                </a:lnTo>
                <a:lnTo>
                  <a:pt x="17" y="1156"/>
                </a:lnTo>
                <a:lnTo>
                  <a:pt x="18" y="1150"/>
                </a:lnTo>
                <a:lnTo>
                  <a:pt x="23" y="1150"/>
                </a:lnTo>
                <a:lnTo>
                  <a:pt x="23" y="1148"/>
                </a:lnTo>
                <a:lnTo>
                  <a:pt x="24" y="1138"/>
                </a:lnTo>
                <a:lnTo>
                  <a:pt x="24" y="1133"/>
                </a:lnTo>
                <a:lnTo>
                  <a:pt x="24" y="1129"/>
                </a:lnTo>
                <a:lnTo>
                  <a:pt x="26" y="1127"/>
                </a:lnTo>
                <a:lnTo>
                  <a:pt x="27" y="1126"/>
                </a:lnTo>
                <a:lnTo>
                  <a:pt x="26" y="1123"/>
                </a:lnTo>
                <a:lnTo>
                  <a:pt x="24" y="1119"/>
                </a:lnTo>
                <a:lnTo>
                  <a:pt x="20" y="1116"/>
                </a:lnTo>
                <a:lnTo>
                  <a:pt x="20" y="1109"/>
                </a:lnTo>
                <a:lnTo>
                  <a:pt x="20" y="1107"/>
                </a:lnTo>
                <a:lnTo>
                  <a:pt x="24" y="1104"/>
                </a:lnTo>
                <a:lnTo>
                  <a:pt x="26" y="1103"/>
                </a:lnTo>
                <a:lnTo>
                  <a:pt x="26" y="1100"/>
                </a:lnTo>
                <a:lnTo>
                  <a:pt x="26" y="1095"/>
                </a:lnTo>
                <a:lnTo>
                  <a:pt x="27" y="1092"/>
                </a:lnTo>
                <a:lnTo>
                  <a:pt x="26" y="1088"/>
                </a:lnTo>
                <a:lnTo>
                  <a:pt x="26" y="1086"/>
                </a:lnTo>
                <a:lnTo>
                  <a:pt x="26" y="1083"/>
                </a:lnTo>
                <a:lnTo>
                  <a:pt x="27" y="1077"/>
                </a:lnTo>
                <a:lnTo>
                  <a:pt x="29" y="1074"/>
                </a:lnTo>
                <a:lnTo>
                  <a:pt x="29" y="1073"/>
                </a:lnTo>
                <a:lnTo>
                  <a:pt x="29" y="1070"/>
                </a:lnTo>
                <a:lnTo>
                  <a:pt x="32" y="1066"/>
                </a:lnTo>
                <a:lnTo>
                  <a:pt x="33" y="1062"/>
                </a:lnTo>
                <a:lnTo>
                  <a:pt x="33" y="1060"/>
                </a:lnTo>
                <a:lnTo>
                  <a:pt x="33" y="1057"/>
                </a:lnTo>
                <a:lnTo>
                  <a:pt x="35" y="1056"/>
                </a:lnTo>
                <a:lnTo>
                  <a:pt x="35" y="1054"/>
                </a:lnTo>
                <a:lnTo>
                  <a:pt x="35" y="1051"/>
                </a:lnTo>
                <a:lnTo>
                  <a:pt x="35" y="1048"/>
                </a:lnTo>
                <a:lnTo>
                  <a:pt x="32" y="1045"/>
                </a:lnTo>
                <a:lnTo>
                  <a:pt x="30" y="1041"/>
                </a:lnTo>
                <a:lnTo>
                  <a:pt x="30" y="1039"/>
                </a:lnTo>
                <a:lnTo>
                  <a:pt x="32" y="1035"/>
                </a:lnTo>
                <a:lnTo>
                  <a:pt x="32" y="1032"/>
                </a:lnTo>
                <a:lnTo>
                  <a:pt x="32" y="1030"/>
                </a:lnTo>
                <a:lnTo>
                  <a:pt x="30" y="1027"/>
                </a:lnTo>
                <a:lnTo>
                  <a:pt x="30" y="1026"/>
                </a:lnTo>
                <a:lnTo>
                  <a:pt x="30" y="1024"/>
                </a:lnTo>
                <a:lnTo>
                  <a:pt x="35" y="1021"/>
                </a:lnTo>
                <a:lnTo>
                  <a:pt x="41" y="1003"/>
                </a:lnTo>
                <a:lnTo>
                  <a:pt x="44" y="1000"/>
                </a:lnTo>
                <a:lnTo>
                  <a:pt x="45" y="1000"/>
                </a:lnTo>
                <a:lnTo>
                  <a:pt x="47" y="992"/>
                </a:lnTo>
                <a:lnTo>
                  <a:pt x="45" y="991"/>
                </a:lnTo>
                <a:lnTo>
                  <a:pt x="44" y="985"/>
                </a:lnTo>
                <a:lnTo>
                  <a:pt x="44" y="982"/>
                </a:lnTo>
                <a:lnTo>
                  <a:pt x="44" y="979"/>
                </a:lnTo>
                <a:lnTo>
                  <a:pt x="45" y="976"/>
                </a:lnTo>
                <a:lnTo>
                  <a:pt x="47" y="974"/>
                </a:lnTo>
                <a:lnTo>
                  <a:pt x="47" y="970"/>
                </a:lnTo>
                <a:lnTo>
                  <a:pt x="45" y="964"/>
                </a:lnTo>
                <a:lnTo>
                  <a:pt x="47" y="962"/>
                </a:lnTo>
                <a:lnTo>
                  <a:pt x="50" y="959"/>
                </a:lnTo>
                <a:lnTo>
                  <a:pt x="50" y="957"/>
                </a:lnTo>
                <a:lnTo>
                  <a:pt x="50" y="956"/>
                </a:lnTo>
                <a:lnTo>
                  <a:pt x="53" y="951"/>
                </a:lnTo>
                <a:lnTo>
                  <a:pt x="56" y="944"/>
                </a:lnTo>
                <a:lnTo>
                  <a:pt x="59" y="939"/>
                </a:lnTo>
                <a:lnTo>
                  <a:pt x="59" y="936"/>
                </a:lnTo>
                <a:lnTo>
                  <a:pt x="60" y="935"/>
                </a:lnTo>
                <a:lnTo>
                  <a:pt x="65" y="933"/>
                </a:lnTo>
                <a:lnTo>
                  <a:pt x="71" y="926"/>
                </a:lnTo>
                <a:lnTo>
                  <a:pt x="71" y="923"/>
                </a:lnTo>
                <a:lnTo>
                  <a:pt x="74" y="920"/>
                </a:lnTo>
                <a:lnTo>
                  <a:pt x="78" y="917"/>
                </a:lnTo>
                <a:lnTo>
                  <a:pt x="80" y="915"/>
                </a:lnTo>
                <a:lnTo>
                  <a:pt x="83" y="914"/>
                </a:lnTo>
                <a:lnTo>
                  <a:pt x="87" y="912"/>
                </a:lnTo>
                <a:lnTo>
                  <a:pt x="87" y="906"/>
                </a:lnTo>
                <a:lnTo>
                  <a:pt x="91" y="904"/>
                </a:lnTo>
                <a:lnTo>
                  <a:pt x="94" y="898"/>
                </a:lnTo>
                <a:lnTo>
                  <a:pt x="94" y="892"/>
                </a:lnTo>
                <a:lnTo>
                  <a:pt x="94" y="888"/>
                </a:lnTo>
                <a:lnTo>
                  <a:pt x="92" y="885"/>
                </a:lnTo>
                <a:lnTo>
                  <a:pt x="94" y="882"/>
                </a:lnTo>
                <a:lnTo>
                  <a:pt x="94" y="876"/>
                </a:lnTo>
                <a:lnTo>
                  <a:pt x="94" y="874"/>
                </a:lnTo>
                <a:lnTo>
                  <a:pt x="97" y="873"/>
                </a:lnTo>
                <a:lnTo>
                  <a:pt x="101" y="867"/>
                </a:lnTo>
                <a:lnTo>
                  <a:pt x="103" y="861"/>
                </a:lnTo>
                <a:lnTo>
                  <a:pt x="103" y="858"/>
                </a:lnTo>
                <a:lnTo>
                  <a:pt x="106" y="848"/>
                </a:lnTo>
                <a:lnTo>
                  <a:pt x="101" y="842"/>
                </a:lnTo>
                <a:lnTo>
                  <a:pt x="98" y="835"/>
                </a:lnTo>
                <a:lnTo>
                  <a:pt x="98" y="833"/>
                </a:lnTo>
                <a:lnTo>
                  <a:pt x="103" y="833"/>
                </a:lnTo>
                <a:lnTo>
                  <a:pt x="106" y="829"/>
                </a:lnTo>
                <a:lnTo>
                  <a:pt x="109" y="823"/>
                </a:lnTo>
                <a:lnTo>
                  <a:pt x="115" y="812"/>
                </a:lnTo>
                <a:lnTo>
                  <a:pt x="116" y="812"/>
                </a:lnTo>
                <a:lnTo>
                  <a:pt x="118" y="809"/>
                </a:lnTo>
                <a:lnTo>
                  <a:pt x="119" y="806"/>
                </a:lnTo>
                <a:lnTo>
                  <a:pt x="119" y="803"/>
                </a:lnTo>
                <a:lnTo>
                  <a:pt x="124" y="798"/>
                </a:lnTo>
                <a:lnTo>
                  <a:pt x="124" y="795"/>
                </a:lnTo>
                <a:lnTo>
                  <a:pt x="125" y="788"/>
                </a:lnTo>
                <a:lnTo>
                  <a:pt x="127" y="788"/>
                </a:lnTo>
                <a:lnTo>
                  <a:pt x="131" y="779"/>
                </a:lnTo>
                <a:lnTo>
                  <a:pt x="130" y="777"/>
                </a:lnTo>
                <a:lnTo>
                  <a:pt x="133" y="774"/>
                </a:lnTo>
                <a:lnTo>
                  <a:pt x="133" y="773"/>
                </a:lnTo>
                <a:lnTo>
                  <a:pt x="131" y="770"/>
                </a:lnTo>
                <a:lnTo>
                  <a:pt x="133" y="768"/>
                </a:lnTo>
                <a:lnTo>
                  <a:pt x="136" y="767"/>
                </a:lnTo>
                <a:lnTo>
                  <a:pt x="137" y="767"/>
                </a:lnTo>
                <a:lnTo>
                  <a:pt x="140" y="764"/>
                </a:lnTo>
                <a:lnTo>
                  <a:pt x="142" y="759"/>
                </a:lnTo>
                <a:lnTo>
                  <a:pt x="143" y="753"/>
                </a:lnTo>
                <a:lnTo>
                  <a:pt x="148" y="748"/>
                </a:lnTo>
                <a:lnTo>
                  <a:pt x="148" y="747"/>
                </a:lnTo>
                <a:lnTo>
                  <a:pt x="146" y="745"/>
                </a:lnTo>
                <a:lnTo>
                  <a:pt x="143" y="745"/>
                </a:lnTo>
                <a:lnTo>
                  <a:pt x="143" y="744"/>
                </a:lnTo>
                <a:lnTo>
                  <a:pt x="143" y="742"/>
                </a:lnTo>
                <a:lnTo>
                  <a:pt x="143" y="739"/>
                </a:lnTo>
                <a:lnTo>
                  <a:pt x="143" y="738"/>
                </a:lnTo>
                <a:lnTo>
                  <a:pt x="146" y="736"/>
                </a:lnTo>
                <a:lnTo>
                  <a:pt x="148" y="735"/>
                </a:lnTo>
                <a:lnTo>
                  <a:pt x="149" y="733"/>
                </a:lnTo>
                <a:lnTo>
                  <a:pt x="152" y="733"/>
                </a:lnTo>
                <a:lnTo>
                  <a:pt x="155" y="729"/>
                </a:lnTo>
                <a:lnTo>
                  <a:pt x="158" y="727"/>
                </a:lnTo>
                <a:lnTo>
                  <a:pt x="158" y="726"/>
                </a:lnTo>
                <a:lnTo>
                  <a:pt x="158" y="723"/>
                </a:lnTo>
                <a:lnTo>
                  <a:pt x="157" y="720"/>
                </a:lnTo>
                <a:lnTo>
                  <a:pt x="158" y="718"/>
                </a:lnTo>
                <a:lnTo>
                  <a:pt x="158" y="717"/>
                </a:lnTo>
                <a:lnTo>
                  <a:pt x="158" y="715"/>
                </a:lnTo>
                <a:lnTo>
                  <a:pt x="160" y="712"/>
                </a:lnTo>
                <a:lnTo>
                  <a:pt x="161" y="711"/>
                </a:lnTo>
                <a:lnTo>
                  <a:pt x="161" y="709"/>
                </a:lnTo>
                <a:lnTo>
                  <a:pt x="163" y="706"/>
                </a:lnTo>
                <a:lnTo>
                  <a:pt x="164" y="705"/>
                </a:lnTo>
                <a:lnTo>
                  <a:pt x="166" y="703"/>
                </a:lnTo>
                <a:lnTo>
                  <a:pt x="167" y="702"/>
                </a:lnTo>
                <a:lnTo>
                  <a:pt x="169" y="700"/>
                </a:lnTo>
                <a:lnTo>
                  <a:pt x="170" y="700"/>
                </a:lnTo>
                <a:lnTo>
                  <a:pt x="172" y="699"/>
                </a:lnTo>
                <a:lnTo>
                  <a:pt x="175" y="694"/>
                </a:lnTo>
                <a:lnTo>
                  <a:pt x="176" y="689"/>
                </a:lnTo>
                <a:lnTo>
                  <a:pt x="176" y="688"/>
                </a:lnTo>
                <a:lnTo>
                  <a:pt x="176" y="686"/>
                </a:lnTo>
                <a:lnTo>
                  <a:pt x="178" y="683"/>
                </a:lnTo>
                <a:lnTo>
                  <a:pt x="181" y="679"/>
                </a:lnTo>
                <a:lnTo>
                  <a:pt x="183" y="679"/>
                </a:lnTo>
                <a:lnTo>
                  <a:pt x="186" y="676"/>
                </a:lnTo>
                <a:lnTo>
                  <a:pt x="187" y="676"/>
                </a:lnTo>
                <a:lnTo>
                  <a:pt x="189" y="674"/>
                </a:lnTo>
                <a:lnTo>
                  <a:pt x="189" y="673"/>
                </a:lnTo>
                <a:lnTo>
                  <a:pt x="190" y="673"/>
                </a:lnTo>
                <a:lnTo>
                  <a:pt x="190" y="671"/>
                </a:lnTo>
                <a:lnTo>
                  <a:pt x="192" y="670"/>
                </a:lnTo>
                <a:lnTo>
                  <a:pt x="192" y="668"/>
                </a:lnTo>
                <a:lnTo>
                  <a:pt x="195" y="665"/>
                </a:lnTo>
                <a:lnTo>
                  <a:pt x="196" y="664"/>
                </a:lnTo>
                <a:lnTo>
                  <a:pt x="198" y="662"/>
                </a:lnTo>
                <a:lnTo>
                  <a:pt x="201" y="661"/>
                </a:lnTo>
                <a:lnTo>
                  <a:pt x="201" y="659"/>
                </a:lnTo>
                <a:lnTo>
                  <a:pt x="202" y="658"/>
                </a:lnTo>
                <a:lnTo>
                  <a:pt x="204" y="656"/>
                </a:lnTo>
                <a:lnTo>
                  <a:pt x="205" y="655"/>
                </a:lnTo>
                <a:lnTo>
                  <a:pt x="207" y="653"/>
                </a:lnTo>
                <a:lnTo>
                  <a:pt x="208" y="652"/>
                </a:lnTo>
                <a:lnTo>
                  <a:pt x="210" y="650"/>
                </a:lnTo>
                <a:lnTo>
                  <a:pt x="211" y="650"/>
                </a:lnTo>
                <a:lnTo>
                  <a:pt x="213" y="650"/>
                </a:lnTo>
                <a:lnTo>
                  <a:pt x="216" y="647"/>
                </a:lnTo>
                <a:lnTo>
                  <a:pt x="217" y="646"/>
                </a:lnTo>
                <a:lnTo>
                  <a:pt x="219" y="644"/>
                </a:lnTo>
                <a:lnTo>
                  <a:pt x="220" y="642"/>
                </a:lnTo>
                <a:lnTo>
                  <a:pt x="222" y="641"/>
                </a:lnTo>
                <a:lnTo>
                  <a:pt x="223" y="638"/>
                </a:lnTo>
                <a:lnTo>
                  <a:pt x="225" y="636"/>
                </a:lnTo>
                <a:lnTo>
                  <a:pt x="225" y="635"/>
                </a:lnTo>
                <a:lnTo>
                  <a:pt x="228" y="632"/>
                </a:lnTo>
                <a:lnTo>
                  <a:pt x="232" y="630"/>
                </a:lnTo>
                <a:lnTo>
                  <a:pt x="234" y="629"/>
                </a:lnTo>
                <a:lnTo>
                  <a:pt x="235" y="627"/>
                </a:lnTo>
                <a:lnTo>
                  <a:pt x="237" y="627"/>
                </a:lnTo>
                <a:lnTo>
                  <a:pt x="238" y="627"/>
                </a:lnTo>
                <a:lnTo>
                  <a:pt x="240" y="626"/>
                </a:lnTo>
                <a:lnTo>
                  <a:pt x="240" y="624"/>
                </a:lnTo>
                <a:lnTo>
                  <a:pt x="241" y="624"/>
                </a:lnTo>
                <a:lnTo>
                  <a:pt x="243" y="623"/>
                </a:lnTo>
                <a:lnTo>
                  <a:pt x="246" y="623"/>
                </a:lnTo>
                <a:lnTo>
                  <a:pt x="247" y="621"/>
                </a:lnTo>
                <a:lnTo>
                  <a:pt x="249" y="621"/>
                </a:lnTo>
                <a:lnTo>
                  <a:pt x="252" y="618"/>
                </a:lnTo>
                <a:lnTo>
                  <a:pt x="253" y="617"/>
                </a:lnTo>
                <a:lnTo>
                  <a:pt x="253" y="615"/>
                </a:lnTo>
                <a:lnTo>
                  <a:pt x="253" y="614"/>
                </a:lnTo>
                <a:lnTo>
                  <a:pt x="255" y="614"/>
                </a:lnTo>
                <a:lnTo>
                  <a:pt x="256" y="612"/>
                </a:lnTo>
                <a:lnTo>
                  <a:pt x="256" y="611"/>
                </a:lnTo>
                <a:lnTo>
                  <a:pt x="259" y="612"/>
                </a:lnTo>
                <a:lnTo>
                  <a:pt x="259" y="611"/>
                </a:lnTo>
                <a:lnTo>
                  <a:pt x="261" y="611"/>
                </a:lnTo>
                <a:lnTo>
                  <a:pt x="264" y="609"/>
                </a:lnTo>
                <a:lnTo>
                  <a:pt x="265" y="608"/>
                </a:lnTo>
                <a:lnTo>
                  <a:pt x="267" y="606"/>
                </a:lnTo>
                <a:lnTo>
                  <a:pt x="268" y="605"/>
                </a:lnTo>
                <a:lnTo>
                  <a:pt x="270" y="605"/>
                </a:lnTo>
                <a:lnTo>
                  <a:pt x="268" y="600"/>
                </a:lnTo>
                <a:lnTo>
                  <a:pt x="268" y="597"/>
                </a:lnTo>
                <a:lnTo>
                  <a:pt x="268" y="596"/>
                </a:lnTo>
                <a:lnTo>
                  <a:pt x="270" y="593"/>
                </a:lnTo>
                <a:lnTo>
                  <a:pt x="271" y="591"/>
                </a:lnTo>
                <a:lnTo>
                  <a:pt x="273" y="591"/>
                </a:lnTo>
                <a:lnTo>
                  <a:pt x="273" y="589"/>
                </a:lnTo>
                <a:lnTo>
                  <a:pt x="275" y="588"/>
                </a:lnTo>
                <a:lnTo>
                  <a:pt x="275" y="586"/>
                </a:lnTo>
                <a:lnTo>
                  <a:pt x="275" y="585"/>
                </a:lnTo>
                <a:lnTo>
                  <a:pt x="275" y="583"/>
                </a:lnTo>
                <a:lnTo>
                  <a:pt x="275" y="580"/>
                </a:lnTo>
                <a:lnTo>
                  <a:pt x="276" y="579"/>
                </a:lnTo>
                <a:lnTo>
                  <a:pt x="276" y="577"/>
                </a:lnTo>
                <a:lnTo>
                  <a:pt x="276" y="576"/>
                </a:lnTo>
                <a:lnTo>
                  <a:pt x="278" y="573"/>
                </a:lnTo>
                <a:lnTo>
                  <a:pt x="279" y="571"/>
                </a:lnTo>
                <a:lnTo>
                  <a:pt x="279" y="570"/>
                </a:lnTo>
                <a:lnTo>
                  <a:pt x="281" y="570"/>
                </a:lnTo>
                <a:lnTo>
                  <a:pt x="282" y="570"/>
                </a:lnTo>
                <a:lnTo>
                  <a:pt x="284" y="570"/>
                </a:lnTo>
                <a:lnTo>
                  <a:pt x="285" y="568"/>
                </a:lnTo>
                <a:lnTo>
                  <a:pt x="288" y="565"/>
                </a:lnTo>
                <a:lnTo>
                  <a:pt x="290" y="564"/>
                </a:lnTo>
                <a:lnTo>
                  <a:pt x="291" y="562"/>
                </a:lnTo>
                <a:lnTo>
                  <a:pt x="293" y="561"/>
                </a:lnTo>
                <a:lnTo>
                  <a:pt x="294" y="559"/>
                </a:lnTo>
                <a:lnTo>
                  <a:pt x="296" y="556"/>
                </a:lnTo>
                <a:lnTo>
                  <a:pt x="297" y="555"/>
                </a:lnTo>
                <a:lnTo>
                  <a:pt x="297" y="553"/>
                </a:lnTo>
                <a:lnTo>
                  <a:pt x="299" y="552"/>
                </a:lnTo>
                <a:lnTo>
                  <a:pt x="300" y="550"/>
                </a:lnTo>
                <a:lnTo>
                  <a:pt x="300" y="549"/>
                </a:lnTo>
                <a:lnTo>
                  <a:pt x="302" y="547"/>
                </a:lnTo>
                <a:lnTo>
                  <a:pt x="303" y="546"/>
                </a:lnTo>
                <a:lnTo>
                  <a:pt x="305" y="546"/>
                </a:lnTo>
                <a:lnTo>
                  <a:pt x="306" y="544"/>
                </a:lnTo>
                <a:lnTo>
                  <a:pt x="308" y="543"/>
                </a:lnTo>
                <a:lnTo>
                  <a:pt x="308" y="541"/>
                </a:lnTo>
                <a:lnTo>
                  <a:pt x="309" y="541"/>
                </a:lnTo>
                <a:lnTo>
                  <a:pt x="309" y="540"/>
                </a:lnTo>
                <a:lnTo>
                  <a:pt x="311" y="536"/>
                </a:lnTo>
                <a:lnTo>
                  <a:pt x="312" y="535"/>
                </a:lnTo>
                <a:lnTo>
                  <a:pt x="315" y="533"/>
                </a:lnTo>
                <a:lnTo>
                  <a:pt x="320" y="530"/>
                </a:lnTo>
                <a:lnTo>
                  <a:pt x="320" y="529"/>
                </a:lnTo>
                <a:lnTo>
                  <a:pt x="321" y="529"/>
                </a:lnTo>
                <a:lnTo>
                  <a:pt x="320" y="527"/>
                </a:lnTo>
                <a:lnTo>
                  <a:pt x="320" y="524"/>
                </a:lnTo>
                <a:lnTo>
                  <a:pt x="320" y="523"/>
                </a:lnTo>
                <a:lnTo>
                  <a:pt x="320" y="521"/>
                </a:lnTo>
                <a:lnTo>
                  <a:pt x="321" y="520"/>
                </a:lnTo>
                <a:lnTo>
                  <a:pt x="324" y="520"/>
                </a:lnTo>
                <a:lnTo>
                  <a:pt x="326" y="520"/>
                </a:lnTo>
                <a:lnTo>
                  <a:pt x="329" y="517"/>
                </a:lnTo>
                <a:lnTo>
                  <a:pt x="330" y="517"/>
                </a:lnTo>
                <a:lnTo>
                  <a:pt x="335" y="514"/>
                </a:lnTo>
                <a:lnTo>
                  <a:pt x="336" y="512"/>
                </a:lnTo>
                <a:lnTo>
                  <a:pt x="339" y="512"/>
                </a:lnTo>
                <a:lnTo>
                  <a:pt x="341" y="512"/>
                </a:lnTo>
                <a:lnTo>
                  <a:pt x="342" y="514"/>
                </a:lnTo>
                <a:lnTo>
                  <a:pt x="344" y="511"/>
                </a:lnTo>
                <a:lnTo>
                  <a:pt x="345" y="511"/>
                </a:lnTo>
                <a:lnTo>
                  <a:pt x="347" y="512"/>
                </a:lnTo>
                <a:lnTo>
                  <a:pt x="348" y="514"/>
                </a:lnTo>
                <a:lnTo>
                  <a:pt x="351" y="514"/>
                </a:lnTo>
                <a:lnTo>
                  <a:pt x="351" y="515"/>
                </a:lnTo>
                <a:lnTo>
                  <a:pt x="353" y="518"/>
                </a:lnTo>
                <a:lnTo>
                  <a:pt x="356" y="517"/>
                </a:lnTo>
                <a:lnTo>
                  <a:pt x="357" y="517"/>
                </a:lnTo>
                <a:lnTo>
                  <a:pt x="359" y="517"/>
                </a:lnTo>
                <a:lnTo>
                  <a:pt x="362" y="518"/>
                </a:lnTo>
                <a:lnTo>
                  <a:pt x="365" y="520"/>
                </a:lnTo>
                <a:lnTo>
                  <a:pt x="365" y="521"/>
                </a:lnTo>
                <a:lnTo>
                  <a:pt x="373" y="521"/>
                </a:lnTo>
                <a:lnTo>
                  <a:pt x="374" y="521"/>
                </a:lnTo>
                <a:lnTo>
                  <a:pt x="376" y="521"/>
                </a:lnTo>
                <a:lnTo>
                  <a:pt x="377" y="520"/>
                </a:lnTo>
                <a:lnTo>
                  <a:pt x="379" y="518"/>
                </a:lnTo>
                <a:lnTo>
                  <a:pt x="380" y="520"/>
                </a:lnTo>
                <a:lnTo>
                  <a:pt x="382" y="521"/>
                </a:lnTo>
                <a:lnTo>
                  <a:pt x="383" y="521"/>
                </a:lnTo>
                <a:lnTo>
                  <a:pt x="385" y="521"/>
                </a:lnTo>
                <a:lnTo>
                  <a:pt x="388" y="520"/>
                </a:lnTo>
                <a:lnTo>
                  <a:pt x="389" y="520"/>
                </a:lnTo>
                <a:lnTo>
                  <a:pt x="391" y="520"/>
                </a:lnTo>
                <a:lnTo>
                  <a:pt x="394" y="520"/>
                </a:lnTo>
                <a:lnTo>
                  <a:pt x="397" y="521"/>
                </a:lnTo>
                <a:lnTo>
                  <a:pt x="398" y="523"/>
                </a:lnTo>
                <a:lnTo>
                  <a:pt x="401" y="524"/>
                </a:lnTo>
                <a:lnTo>
                  <a:pt x="406" y="527"/>
                </a:lnTo>
                <a:lnTo>
                  <a:pt x="413" y="535"/>
                </a:lnTo>
                <a:lnTo>
                  <a:pt x="416" y="536"/>
                </a:lnTo>
                <a:lnTo>
                  <a:pt x="419" y="538"/>
                </a:lnTo>
                <a:lnTo>
                  <a:pt x="422" y="538"/>
                </a:lnTo>
                <a:lnTo>
                  <a:pt x="425" y="538"/>
                </a:lnTo>
                <a:lnTo>
                  <a:pt x="427" y="540"/>
                </a:lnTo>
                <a:lnTo>
                  <a:pt x="430" y="540"/>
                </a:lnTo>
                <a:lnTo>
                  <a:pt x="431" y="538"/>
                </a:lnTo>
                <a:lnTo>
                  <a:pt x="433" y="540"/>
                </a:lnTo>
                <a:lnTo>
                  <a:pt x="434" y="540"/>
                </a:lnTo>
                <a:lnTo>
                  <a:pt x="439" y="544"/>
                </a:lnTo>
                <a:lnTo>
                  <a:pt x="442" y="546"/>
                </a:lnTo>
                <a:lnTo>
                  <a:pt x="443" y="549"/>
                </a:lnTo>
                <a:lnTo>
                  <a:pt x="445" y="549"/>
                </a:lnTo>
                <a:lnTo>
                  <a:pt x="446" y="547"/>
                </a:lnTo>
                <a:lnTo>
                  <a:pt x="448" y="547"/>
                </a:lnTo>
                <a:lnTo>
                  <a:pt x="448" y="546"/>
                </a:lnTo>
                <a:lnTo>
                  <a:pt x="448" y="544"/>
                </a:lnTo>
                <a:lnTo>
                  <a:pt x="448" y="543"/>
                </a:lnTo>
                <a:lnTo>
                  <a:pt x="449" y="543"/>
                </a:lnTo>
                <a:lnTo>
                  <a:pt x="451" y="543"/>
                </a:lnTo>
                <a:lnTo>
                  <a:pt x="452" y="543"/>
                </a:lnTo>
                <a:lnTo>
                  <a:pt x="455" y="546"/>
                </a:lnTo>
                <a:lnTo>
                  <a:pt x="459" y="549"/>
                </a:lnTo>
                <a:lnTo>
                  <a:pt x="460" y="550"/>
                </a:lnTo>
                <a:lnTo>
                  <a:pt x="462" y="549"/>
                </a:lnTo>
                <a:lnTo>
                  <a:pt x="462" y="547"/>
                </a:lnTo>
                <a:lnTo>
                  <a:pt x="463" y="546"/>
                </a:lnTo>
                <a:lnTo>
                  <a:pt x="465" y="543"/>
                </a:lnTo>
                <a:lnTo>
                  <a:pt x="466" y="543"/>
                </a:lnTo>
                <a:lnTo>
                  <a:pt x="468" y="543"/>
                </a:lnTo>
                <a:lnTo>
                  <a:pt x="469" y="541"/>
                </a:lnTo>
                <a:lnTo>
                  <a:pt x="472" y="540"/>
                </a:lnTo>
                <a:lnTo>
                  <a:pt x="475" y="538"/>
                </a:lnTo>
                <a:lnTo>
                  <a:pt x="480" y="535"/>
                </a:lnTo>
                <a:lnTo>
                  <a:pt x="481" y="535"/>
                </a:lnTo>
                <a:lnTo>
                  <a:pt x="481" y="533"/>
                </a:lnTo>
                <a:lnTo>
                  <a:pt x="480" y="532"/>
                </a:lnTo>
                <a:lnTo>
                  <a:pt x="478" y="532"/>
                </a:lnTo>
                <a:lnTo>
                  <a:pt x="477" y="530"/>
                </a:lnTo>
                <a:lnTo>
                  <a:pt x="478" y="529"/>
                </a:lnTo>
                <a:lnTo>
                  <a:pt x="483" y="529"/>
                </a:lnTo>
                <a:lnTo>
                  <a:pt x="489" y="527"/>
                </a:lnTo>
                <a:lnTo>
                  <a:pt x="490" y="527"/>
                </a:lnTo>
                <a:lnTo>
                  <a:pt x="492" y="527"/>
                </a:lnTo>
                <a:lnTo>
                  <a:pt x="493" y="529"/>
                </a:lnTo>
                <a:lnTo>
                  <a:pt x="493" y="530"/>
                </a:lnTo>
                <a:lnTo>
                  <a:pt x="495" y="530"/>
                </a:lnTo>
                <a:lnTo>
                  <a:pt x="498" y="529"/>
                </a:lnTo>
                <a:lnTo>
                  <a:pt x="502" y="527"/>
                </a:lnTo>
                <a:lnTo>
                  <a:pt x="508" y="526"/>
                </a:lnTo>
                <a:lnTo>
                  <a:pt x="511" y="524"/>
                </a:lnTo>
                <a:lnTo>
                  <a:pt x="513" y="523"/>
                </a:lnTo>
                <a:lnTo>
                  <a:pt x="514" y="524"/>
                </a:lnTo>
                <a:lnTo>
                  <a:pt x="516" y="524"/>
                </a:lnTo>
                <a:lnTo>
                  <a:pt x="517" y="526"/>
                </a:lnTo>
                <a:lnTo>
                  <a:pt x="519" y="526"/>
                </a:lnTo>
                <a:lnTo>
                  <a:pt x="519" y="524"/>
                </a:lnTo>
                <a:lnTo>
                  <a:pt x="520" y="521"/>
                </a:lnTo>
                <a:lnTo>
                  <a:pt x="523" y="518"/>
                </a:lnTo>
                <a:lnTo>
                  <a:pt x="525" y="517"/>
                </a:lnTo>
                <a:lnTo>
                  <a:pt x="526" y="515"/>
                </a:lnTo>
                <a:lnTo>
                  <a:pt x="529" y="517"/>
                </a:lnTo>
                <a:lnTo>
                  <a:pt x="531" y="517"/>
                </a:lnTo>
                <a:lnTo>
                  <a:pt x="532" y="515"/>
                </a:lnTo>
                <a:lnTo>
                  <a:pt x="534" y="514"/>
                </a:lnTo>
                <a:lnTo>
                  <a:pt x="535" y="512"/>
                </a:lnTo>
                <a:lnTo>
                  <a:pt x="535" y="509"/>
                </a:lnTo>
                <a:lnTo>
                  <a:pt x="537" y="509"/>
                </a:lnTo>
                <a:lnTo>
                  <a:pt x="540" y="509"/>
                </a:lnTo>
                <a:lnTo>
                  <a:pt x="541" y="509"/>
                </a:lnTo>
                <a:lnTo>
                  <a:pt x="544" y="509"/>
                </a:lnTo>
                <a:lnTo>
                  <a:pt x="551" y="512"/>
                </a:lnTo>
                <a:lnTo>
                  <a:pt x="552" y="512"/>
                </a:lnTo>
                <a:lnTo>
                  <a:pt x="555" y="512"/>
                </a:lnTo>
                <a:lnTo>
                  <a:pt x="557" y="511"/>
                </a:lnTo>
                <a:lnTo>
                  <a:pt x="560" y="511"/>
                </a:lnTo>
                <a:lnTo>
                  <a:pt x="563" y="511"/>
                </a:lnTo>
                <a:lnTo>
                  <a:pt x="566" y="511"/>
                </a:lnTo>
                <a:lnTo>
                  <a:pt x="567" y="511"/>
                </a:lnTo>
                <a:lnTo>
                  <a:pt x="569" y="511"/>
                </a:lnTo>
                <a:lnTo>
                  <a:pt x="572" y="512"/>
                </a:lnTo>
                <a:lnTo>
                  <a:pt x="575" y="512"/>
                </a:lnTo>
                <a:lnTo>
                  <a:pt x="576" y="511"/>
                </a:lnTo>
                <a:lnTo>
                  <a:pt x="581" y="512"/>
                </a:lnTo>
                <a:lnTo>
                  <a:pt x="581" y="514"/>
                </a:lnTo>
                <a:lnTo>
                  <a:pt x="582" y="514"/>
                </a:lnTo>
                <a:lnTo>
                  <a:pt x="585" y="512"/>
                </a:lnTo>
                <a:lnTo>
                  <a:pt x="587" y="514"/>
                </a:lnTo>
                <a:lnTo>
                  <a:pt x="590" y="515"/>
                </a:lnTo>
                <a:lnTo>
                  <a:pt x="594" y="515"/>
                </a:lnTo>
                <a:lnTo>
                  <a:pt x="596" y="515"/>
                </a:lnTo>
                <a:lnTo>
                  <a:pt x="597" y="515"/>
                </a:lnTo>
                <a:lnTo>
                  <a:pt x="602" y="515"/>
                </a:lnTo>
                <a:lnTo>
                  <a:pt x="606" y="515"/>
                </a:lnTo>
                <a:lnTo>
                  <a:pt x="609" y="514"/>
                </a:lnTo>
                <a:lnTo>
                  <a:pt x="611" y="514"/>
                </a:lnTo>
                <a:lnTo>
                  <a:pt x="614" y="514"/>
                </a:lnTo>
                <a:lnTo>
                  <a:pt x="617" y="514"/>
                </a:lnTo>
                <a:lnTo>
                  <a:pt x="618" y="514"/>
                </a:lnTo>
                <a:lnTo>
                  <a:pt x="620" y="515"/>
                </a:lnTo>
                <a:lnTo>
                  <a:pt x="621" y="517"/>
                </a:lnTo>
                <a:lnTo>
                  <a:pt x="624" y="517"/>
                </a:lnTo>
                <a:lnTo>
                  <a:pt x="626" y="515"/>
                </a:lnTo>
                <a:lnTo>
                  <a:pt x="627" y="514"/>
                </a:lnTo>
                <a:lnTo>
                  <a:pt x="627" y="511"/>
                </a:lnTo>
                <a:lnTo>
                  <a:pt x="629" y="508"/>
                </a:lnTo>
                <a:lnTo>
                  <a:pt x="632" y="509"/>
                </a:lnTo>
                <a:lnTo>
                  <a:pt x="633" y="511"/>
                </a:lnTo>
                <a:lnTo>
                  <a:pt x="635" y="511"/>
                </a:lnTo>
                <a:lnTo>
                  <a:pt x="635" y="512"/>
                </a:lnTo>
                <a:lnTo>
                  <a:pt x="636" y="515"/>
                </a:lnTo>
                <a:lnTo>
                  <a:pt x="638" y="515"/>
                </a:lnTo>
                <a:lnTo>
                  <a:pt x="639" y="515"/>
                </a:lnTo>
                <a:lnTo>
                  <a:pt x="639" y="518"/>
                </a:lnTo>
                <a:lnTo>
                  <a:pt x="638" y="521"/>
                </a:lnTo>
                <a:lnTo>
                  <a:pt x="635" y="524"/>
                </a:lnTo>
                <a:lnTo>
                  <a:pt x="636" y="526"/>
                </a:lnTo>
                <a:lnTo>
                  <a:pt x="639" y="524"/>
                </a:lnTo>
                <a:lnTo>
                  <a:pt x="639" y="526"/>
                </a:lnTo>
                <a:lnTo>
                  <a:pt x="641" y="530"/>
                </a:lnTo>
                <a:lnTo>
                  <a:pt x="646" y="535"/>
                </a:lnTo>
                <a:lnTo>
                  <a:pt x="647" y="536"/>
                </a:lnTo>
                <a:lnTo>
                  <a:pt x="649" y="535"/>
                </a:lnTo>
                <a:lnTo>
                  <a:pt x="650" y="530"/>
                </a:lnTo>
                <a:lnTo>
                  <a:pt x="650" y="529"/>
                </a:lnTo>
                <a:lnTo>
                  <a:pt x="653" y="526"/>
                </a:lnTo>
                <a:lnTo>
                  <a:pt x="655" y="529"/>
                </a:lnTo>
                <a:lnTo>
                  <a:pt x="656" y="529"/>
                </a:lnTo>
                <a:lnTo>
                  <a:pt x="658" y="530"/>
                </a:lnTo>
                <a:lnTo>
                  <a:pt x="659" y="532"/>
                </a:lnTo>
                <a:lnTo>
                  <a:pt x="661" y="532"/>
                </a:lnTo>
                <a:lnTo>
                  <a:pt x="662" y="532"/>
                </a:lnTo>
                <a:lnTo>
                  <a:pt x="665" y="535"/>
                </a:lnTo>
                <a:lnTo>
                  <a:pt x="664" y="538"/>
                </a:lnTo>
                <a:lnTo>
                  <a:pt x="664" y="541"/>
                </a:lnTo>
                <a:lnTo>
                  <a:pt x="664" y="543"/>
                </a:lnTo>
                <a:lnTo>
                  <a:pt x="665" y="544"/>
                </a:lnTo>
                <a:lnTo>
                  <a:pt x="671" y="544"/>
                </a:lnTo>
                <a:lnTo>
                  <a:pt x="674" y="543"/>
                </a:lnTo>
                <a:lnTo>
                  <a:pt x="676" y="544"/>
                </a:lnTo>
                <a:lnTo>
                  <a:pt x="677" y="546"/>
                </a:lnTo>
                <a:lnTo>
                  <a:pt x="679" y="547"/>
                </a:lnTo>
                <a:lnTo>
                  <a:pt x="679" y="550"/>
                </a:lnTo>
                <a:lnTo>
                  <a:pt x="680" y="553"/>
                </a:lnTo>
                <a:lnTo>
                  <a:pt x="683" y="555"/>
                </a:lnTo>
                <a:lnTo>
                  <a:pt x="685" y="555"/>
                </a:lnTo>
                <a:lnTo>
                  <a:pt x="686" y="555"/>
                </a:lnTo>
                <a:lnTo>
                  <a:pt x="688" y="558"/>
                </a:lnTo>
                <a:lnTo>
                  <a:pt x="689" y="558"/>
                </a:lnTo>
                <a:lnTo>
                  <a:pt x="691" y="556"/>
                </a:lnTo>
                <a:lnTo>
                  <a:pt x="692" y="556"/>
                </a:lnTo>
                <a:lnTo>
                  <a:pt x="694" y="559"/>
                </a:lnTo>
                <a:lnTo>
                  <a:pt x="695" y="561"/>
                </a:lnTo>
                <a:lnTo>
                  <a:pt x="698" y="564"/>
                </a:lnTo>
                <a:lnTo>
                  <a:pt x="700" y="568"/>
                </a:lnTo>
                <a:lnTo>
                  <a:pt x="701" y="570"/>
                </a:lnTo>
                <a:lnTo>
                  <a:pt x="703" y="571"/>
                </a:lnTo>
                <a:lnTo>
                  <a:pt x="706" y="568"/>
                </a:lnTo>
                <a:lnTo>
                  <a:pt x="707" y="568"/>
                </a:lnTo>
                <a:lnTo>
                  <a:pt x="712" y="568"/>
                </a:lnTo>
                <a:lnTo>
                  <a:pt x="713" y="570"/>
                </a:lnTo>
                <a:lnTo>
                  <a:pt x="716" y="573"/>
                </a:lnTo>
                <a:lnTo>
                  <a:pt x="716" y="571"/>
                </a:lnTo>
                <a:lnTo>
                  <a:pt x="716" y="570"/>
                </a:lnTo>
                <a:lnTo>
                  <a:pt x="718" y="568"/>
                </a:lnTo>
                <a:lnTo>
                  <a:pt x="721" y="568"/>
                </a:lnTo>
                <a:lnTo>
                  <a:pt x="722" y="570"/>
                </a:lnTo>
                <a:lnTo>
                  <a:pt x="724" y="573"/>
                </a:lnTo>
                <a:lnTo>
                  <a:pt x="725" y="576"/>
                </a:lnTo>
                <a:lnTo>
                  <a:pt x="730" y="577"/>
                </a:lnTo>
                <a:lnTo>
                  <a:pt x="731" y="576"/>
                </a:lnTo>
                <a:lnTo>
                  <a:pt x="730" y="574"/>
                </a:lnTo>
                <a:lnTo>
                  <a:pt x="733" y="574"/>
                </a:lnTo>
                <a:lnTo>
                  <a:pt x="735" y="579"/>
                </a:lnTo>
                <a:lnTo>
                  <a:pt x="738" y="580"/>
                </a:lnTo>
                <a:lnTo>
                  <a:pt x="739" y="582"/>
                </a:lnTo>
                <a:lnTo>
                  <a:pt x="739" y="583"/>
                </a:lnTo>
                <a:lnTo>
                  <a:pt x="738" y="583"/>
                </a:lnTo>
                <a:lnTo>
                  <a:pt x="738" y="585"/>
                </a:lnTo>
                <a:lnTo>
                  <a:pt x="739" y="586"/>
                </a:lnTo>
                <a:lnTo>
                  <a:pt x="742" y="586"/>
                </a:lnTo>
                <a:lnTo>
                  <a:pt x="747" y="586"/>
                </a:lnTo>
                <a:lnTo>
                  <a:pt x="750" y="585"/>
                </a:lnTo>
                <a:lnTo>
                  <a:pt x="751" y="585"/>
                </a:lnTo>
                <a:lnTo>
                  <a:pt x="753" y="586"/>
                </a:lnTo>
                <a:lnTo>
                  <a:pt x="756" y="586"/>
                </a:lnTo>
                <a:lnTo>
                  <a:pt x="759" y="583"/>
                </a:lnTo>
                <a:lnTo>
                  <a:pt x="763" y="582"/>
                </a:lnTo>
                <a:lnTo>
                  <a:pt x="765" y="582"/>
                </a:lnTo>
                <a:lnTo>
                  <a:pt x="769" y="582"/>
                </a:lnTo>
                <a:lnTo>
                  <a:pt x="772" y="582"/>
                </a:lnTo>
                <a:lnTo>
                  <a:pt x="774" y="582"/>
                </a:lnTo>
                <a:lnTo>
                  <a:pt x="777" y="582"/>
                </a:lnTo>
                <a:lnTo>
                  <a:pt x="778" y="582"/>
                </a:lnTo>
                <a:lnTo>
                  <a:pt x="780" y="580"/>
                </a:lnTo>
                <a:lnTo>
                  <a:pt x="781" y="579"/>
                </a:lnTo>
                <a:lnTo>
                  <a:pt x="783" y="577"/>
                </a:lnTo>
                <a:lnTo>
                  <a:pt x="786" y="577"/>
                </a:lnTo>
                <a:lnTo>
                  <a:pt x="786" y="579"/>
                </a:lnTo>
                <a:lnTo>
                  <a:pt x="786" y="580"/>
                </a:lnTo>
                <a:lnTo>
                  <a:pt x="787" y="582"/>
                </a:lnTo>
                <a:lnTo>
                  <a:pt x="789" y="582"/>
                </a:lnTo>
                <a:lnTo>
                  <a:pt x="789" y="583"/>
                </a:lnTo>
                <a:lnTo>
                  <a:pt x="790" y="585"/>
                </a:lnTo>
                <a:lnTo>
                  <a:pt x="795" y="588"/>
                </a:lnTo>
                <a:lnTo>
                  <a:pt x="798" y="589"/>
                </a:lnTo>
                <a:lnTo>
                  <a:pt x="799" y="589"/>
                </a:lnTo>
                <a:lnTo>
                  <a:pt x="798" y="593"/>
                </a:lnTo>
                <a:lnTo>
                  <a:pt x="798" y="596"/>
                </a:lnTo>
                <a:lnTo>
                  <a:pt x="796" y="596"/>
                </a:lnTo>
                <a:lnTo>
                  <a:pt x="798" y="597"/>
                </a:lnTo>
                <a:lnTo>
                  <a:pt x="799" y="597"/>
                </a:lnTo>
                <a:lnTo>
                  <a:pt x="799" y="599"/>
                </a:lnTo>
                <a:lnTo>
                  <a:pt x="799" y="600"/>
                </a:lnTo>
                <a:lnTo>
                  <a:pt x="798" y="600"/>
                </a:lnTo>
                <a:lnTo>
                  <a:pt x="798" y="602"/>
                </a:lnTo>
                <a:lnTo>
                  <a:pt x="799" y="603"/>
                </a:lnTo>
                <a:lnTo>
                  <a:pt x="799" y="605"/>
                </a:lnTo>
                <a:lnTo>
                  <a:pt x="799" y="606"/>
                </a:lnTo>
                <a:lnTo>
                  <a:pt x="798" y="608"/>
                </a:lnTo>
                <a:lnTo>
                  <a:pt x="799" y="609"/>
                </a:lnTo>
                <a:lnTo>
                  <a:pt x="798" y="609"/>
                </a:lnTo>
                <a:lnTo>
                  <a:pt x="798" y="611"/>
                </a:lnTo>
                <a:lnTo>
                  <a:pt x="798" y="614"/>
                </a:lnTo>
                <a:lnTo>
                  <a:pt x="796" y="615"/>
                </a:lnTo>
                <a:lnTo>
                  <a:pt x="798" y="617"/>
                </a:lnTo>
                <a:lnTo>
                  <a:pt x="798" y="618"/>
                </a:lnTo>
                <a:lnTo>
                  <a:pt x="798" y="620"/>
                </a:lnTo>
                <a:lnTo>
                  <a:pt x="796" y="621"/>
                </a:lnTo>
                <a:lnTo>
                  <a:pt x="796" y="623"/>
                </a:lnTo>
                <a:lnTo>
                  <a:pt x="796" y="627"/>
                </a:lnTo>
                <a:lnTo>
                  <a:pt x="795" y="629"/>
                </a:lnTo>
                <a:lnTo>
                  <a:pt x="796" y="630"/>
                </a:lnTo>
                <a:lnTo>
                  <a:pt x="798" y="632"/>
                </a:lnTo>
                <a:lnTo>
                  <a:pt x="799" y="632"/>
                </a:lnTo>
                <a:lnTo>
                  <a:pt x="799" y="633"/>
                </a:lnTo>
                <a:lnTo>
                  <a:pt x="798" y="633"/>
                </a:lnTo>
                <a:lnTo>
                  <a:pt x="798" y="635"/>
                </a:lnTo>
                <a:lnTo>
                  <a:pt x="798" y="636"/>
                </a:lnTo>
                <a:lnTo>
                  <a:pt x="798" y="638"/>
                </a:lnTo>
                <a:lnTo>
                  <a:pt x="798" y="639"/>
                </a:lnTo>
                <a:lnTo>
                  <a:pt x="799" y="641"/>
                </a:lnTo>
                <a:lnTo>
                  <a:pt x="799" y="642"/>
                </a:lnTo>
                <a:lnTo>
                  <a:pt x="799" y="644"/>
                </a:lnTo>
                <a:lnTo>
                  <a:pt x="798" y="644"/>
                </a:lnTo>
                <a:lnTo>
                  <a:pt x="798" y="646"/>
                </a:lnTo>
                <a:lnTo>
                  <a:pt x="796" y="647"/>
                </a:lnTo>
                <a:lnTo>
                  <a:pt x="795" y="647"/>
                </a:lnTo>
                <a:lnTo>
                  <a:pt x="796" y="649"/>
                </a:lnTo>
                <a:lnTo>
                  <a:pt x="796" y="650"/>
                </a:lnTo>
                <a:lnTo>
                  <a:pt x="795" y="650"/>
                </a:lnTo>
                <a:lnTo>
                  <a:pt x="795" y="652"/>
                </a:lnTo>
                <a:lnTo>
                  <a:pt x="795" y="653"/>
                </a:lnTo>
                <a:lnTo>
                  <a:pt x="795" y="656"/>
                </a:lnTo>
                <a:lnTo>
                  <a:pt x="796" y="656"/>
                </a:lnTo>
                <a:lnTo>
                  <a:pt x="798" y="658"/>
                </a:lnTo>
                <a:lnTo>
                  <a:pt x="798" y="661"/>
                </a:lnTo>
                <a:lnTo>
                  <a:pt x="798" y="662"/>
                </a:lnTo>
                <a:lnTo>
                  <a:pt x="798" y="664"/>
                </a:lnTo>
                <a:lnTo>
                  <a:pt x="796" y="665"/>
                </a:lnTo>
                <a:lnTo>
                  <a:pt x="795" y="665"/>
                </a:lnTo>
                <a:lnTo>
                  <a:pt x="795" y="667"/>
                </a:lnTo>
                <a:lnTo>
                  <a:pt x="795" y="668"/>
                </a:lnTo>
                <a:lnTo>
                  <a:pt x="793" y="670"/>
                </a:lnTo>
                <a:lnTo>
                  <a:pt x="792" y="670"/>
                </a:lnTo>
                <a:lnTo>
                  <a:pt x="793" y="670"/>
                </a:lnTo>
                <a:lnTo>
                  <a:pt x="792" y="671"/>
                </a:lnTo>
                <a:lnTo>
                  <a:pt x="793" y="673"/>
                </a:lnTo>
                <a:lnTo>
                  <a:pt x="792" y="673"/>
                </a:lnTo>
                <a:lnTo>
                  <a:pt x="792" y="674"/>
                </a:lnTo>
                <a:lnTo>
                  <a:pt x="790" y="674"/>
                </a:lnTo>
                <a:lnTo>
                  <a:pt x="790" y="676"/>
                </a:lnTo>
                <a:lnTo>
                  <a:pt x="790" y="677"/>
                </a:lnTo>
                <a:lnTo>
                  <a:pt x="787" y="680"/>
                </a:lnTo>
                <a:lnTo>
                  <a:pt x="787" y="682"/>
                </a:lnTo>
                <a:lnTo>
                  <a:pt x="787" y="683"/>
                </a:lnTo>
                <a:lnTo>
                  <a:pt x="786" y="683"/>
                </a:lnTo>
                <a:lnTo>
                  <a:pt x="784" y="683"/>
                </a:lnTo>
                <a:lnTo>
                  <a:pt x="784" y="685"/>
                </a:lnTo>
                <a:lnTo>
                  <a:pt x="786" y="685"/>
                </a:lnTo>
                <a:lnTo>
                  <a:pt x="786" y="686"/>
                </a:lnTo>
                <a:lnTo>
                  <a:pt x="784" y="686"/>
                </a:lnTo>
                <a:lnTo>
                  <a:pt x="783" y="688"/>
                </a:lnTo>
                <a:lnTo>
                  <a:pt x="781" y="688"/>
                </a:lnTo>
                <a:lnTo>
                  <a:pt x="780" y="688"/>
                </a:lnTo>
                <a:lnTo>
                  <a:pt x="780" y="689"/>
                </a:lnTo>
                <a:lnTo>
                  <a:pt x="781" y="691"/>
                </a:lnTo>
                <a:lnTo>
                  <a:pt x="780" y="691"/>
                </a:lnTo>
                <a:lnTo>
                  <a:pt x="778" y="692"/>
                </a:lnTo>
                <a:lnTo>
                  <a:pt x="778" y="694"/>
                </a:lnTo>
                <a:lnTo>
                  <a:pt x="777" y="692"/>
                </a:lnTo>
                <a:lnTo>
                  <a:pt x="777" y="694"/>
                </a:lnTo>
                <a:lnTo>
                  <a:pt x="778" y="695"/>
                </a:lnTo>
                <a:lnTo>
                  <a:pt x="777" y="697"/>
                </a:lnTo>
                <a:lnTo>
                  <a:pt x="777" y="699"/>
                </a:lnTo>
                <a:lnTo>
                  <a:pt x="775" y="700"/>
                </a:lnTo>
                <a:lnTo>
                  <a:pt x="775" y="702"/>
                </a:lnTo>
                <a:lnTo>
                  <a:pt x="774" y="705"/>
                </a:lnTo>
                <a:lnTo>
                  <a:pt x="772" y="706"/>
                </a:lnTo>
                <a:lnTo>
                  <a:pt x="774" y="708"/>
                </a:lnTo>
                <a:lnTo>
                  <a:pt x="774" y="709"/>
                </a:lnTo>
                <a:lnTo>
                  <a:pt x="774" y="714"/>
                </a:lnTo>
                <a:lnTo>
                  <a:pt x="771" y="726"/>
                </a:lnTo>
                <a:lnTo>
                  <a:pt x="766" y="733"/>
                </a:lnTo>
                <a:lnTo>
                  <a:pt x="762" y="744"/>
                </a:lnTo>
                <a:lnTo>
                  <a:pt x="759" y="748"/>
                </a:lnTo>
                <a:lnTo>
                  <a:pt x="748" y="762"/>
                </a:lnTo>
                <a:lnTo>
                  <a:pt x="741" y="771"/>
                </a:lnTo>
                <a:lnTo>
                  <a:pt x="730" y="782"/>
                </a:lnTo>
                <a:lnTo>
                  <a:pt x="724" y="786"/>
                </a:lnTo>
                <a:lnTo>
                  <a:pt x="719" y="789"/>
                </a:lnTo>
                <a:lnTo>
                  <a:pt x="719" y="788"/>
                </a:lnTo>
                <a:lnTo>
                  <a:pt x="710" y="795"/>
                </a:lnTo>
                <a:lnTo>
                  <a:pt x="704" y="803"/>
                </a:lnTo>
                <a:lnTo>
                  <a:pt x="697" y="812"/>
                </a:lnTo>
                <a:lnTo>
                  <a:pt x="691" y="823"/>
                </a:lnTo>
                <a:lnTo>
                  <a:pt x="688" y="832"/>
                </a:lnTo>
                <a:lnTo>
                  <a:pt x="676" y="845"/>
                </a:lnTo>
                <a:lnTo>
                  <a:pt x="673" y="850"/>
                </a:lnTo>
                <a:lnTo>
                  <a:pt x="665" y="856"/>
                </a:lnTo>
                <a:lnTo>
                  <a:pt x="659" y="856"/>
                </a:lnTo>
                <a:lnTo>
                  <a:pt x="658" y="856"/>
                </a:lnTo>
                <a:lnTo>
                  <a:pt x="655" y="858"/>
                </a:lnTo>
                <a:lnTo>
                  <a:pt x="653" y="858"/>
                </a:lnTo>
                <a:lnTo>
                  <a:pt x="650" y="861"/>
                </a:lnTo>
                <a:lnTo>
                  <a:pt x="649" y="862"/>
                </a:lnTo>
                <a:lnTo>
                  <a:pt x="647" y="864"/>
                </a:lnTo>
                <a:lnTo>
                  <a:pt x="643" y="865"/>
                </a:lnTo>
                <a:lnTo>
                  <a:pt x="641" y="865"/>
                </a:lnTo>
                <a:lnTo>
                  <a:pt x="639" y="865"/>
                </a:lnTo>
                <a:lnTo>
                  <a:pt x="636" y="867"/>
                </a:lnTo>
                <a:lnTo>
                  <a:pt x="635" y="867"/>
                </a:lnTo>
                <a:lnTo>
                  <a:pt x="633" y="868"/>
                </a:lnTo>
                <a:lnTo>
                  <a:pt x="632" y="870"/>
                </a:lnTo>
                <a:lnTo>
                  <a:pt x="626" y="871"/>
                </a:lnTo>
                <a:lnTo>
                  <a:pt x="624" y="871"/>
                </a:lnTo>
                <a:lnTo>
                  <a:pt x="621" y="873"/>
                </a:lnTo>
                <a:lnTo>
                  <a:pt x="620" y="873"/>
                </a:lnTo>
                <a:lnTo>
                  <a:pt x="618" y="874"/>
                </a:lnTo>
                <a:lnTo>
                  <a:pt x="615" y="876"/>
                </a:lnTo>
                <a:lnTo>
                  <a:pt x="614" y="877"/>
                </a:lnTo>
                <a:lnTo>
                  <a:pt x="614" y="876"/>
                </a:lnTo>
                <a:lnTo>
                  <a:pt x="612" y="877"/>
                </a:lnTo>
                <a:lnTo>
                  <a:pt x="608" y="879"/>
                </a:lnTo>
                <a:lnTo>
                  <a:pt x="606" y="879"/>
                </a:lnTo>
                <a:lnTo>
                  <a:pt x="605" y="882"/>
                </a:lnTo>
                <a:lnTo>
                  <a:pt x="603" y="883"/>
                </a:lnTo>
                <a:lnTo>
                  <a:pt x="602" y="885"/>
                </a:lnTo>
                <a:lnTo>
                  <a:pt x="600" y="885"/>
                </a:lnTo>
                <a:lnTo>
                  <a:pt x="599" y="886"/>
                </a:lnTo>
                <a:lnTo>
                  <a:pt x="597" y="885"/>
                </a:lnTo>
                <a:lnTo>
                  <a:pt x="597" y="886"/>
                </a:lnTo>
                <a:lnTo>
                  <a:pt x="597" y="888"/>
                </a:lnTo>
                <a:lnTo>
                  <a:pt x="596" y="889"/>
                </a:lnTo>
                <a:lnTo>
                  <a:pt x="596" y="891"/>
                </a:lnTo>
                <a:lnTo>
                  <a:pt x="593" y="894"/>
                </a:lnTo>
                <a:lnTo>
                  <a:pt x="593" y="895"/>
                </a:lnTo>
                <a:lnTo>
                  <a:pt x="591" y="897"/>
                </a:lnTo>
                <a:lnTo>
                  <a:pt x="590" y="897"/>
                </a:lnTo>
                <a:lnTo>
                  <a:pt x="590" y="898"/>
                </a:lnTo>
                <a:lnTo>
                  <a:pt x="588" y="900"/>
                </a:lnTo>
                <a:lnTo>
                  <a:pt x="587" y="900"/>
                </a:lnTo>
                <a:lnTo>
                  <a:pt x="584" y="889"/>
                </a:lnTo>
                <a:lnTo>
                  <a:pt x="582" y="885"/>
                </a:lnTo>
                <a:lnTo>
                  <a:pt x="582" y="876"/>
                </a:lnTo>
                <a:lnTo>
                  <a:pt x="582" y="856"/>
                </a:lnTo>
                <a:lnTo>
                  <a:pt x="547" y="847"/>
                </a:lnTo>
                <a:lnTo>
                  <a:pt x="511" y="850"/>
                </a:lnTo>
                <a:lnTo>
                  <a:pt x="496" y="853"/>
                </a:lnTo>
                <a:lnTo>
                  <a:pt x="490" y="853"/>
                </a:lnTo>
                <a:lnTo>
                  <a:pt x="492" y="830"/>
                </a:lnTo>
                <a:lnTo>
                  <a:pt x="492" y="821"/>
                </a:lnTo>
                <a:lnTo>
                  <a:pt x="481" y="817"/>
                </a:lnTo>
                <a:lnTo>
                  <a:pt x="437" y="817"/>
                </a:lnTo>
                <a:lnTo>
                  <a:pt x="419" y="812"/>
                </a:lnTo>
                <a:lnTo>
                  <a:pt x="415" y="811"/>
                </a:lnTo>
                <a:lnTo>
                  <a:pt x="410" y="814"/>
                </a:lnTo>
                <a:lnTo>
                  <a:pt x="370" y="814"/>
                </a:lnTo>
                <a:lnTo>
                  <a:pt x="367" y="812"/>
                </a:lnTo>
                <a:lnTo>
                  <a:pt x="299" y="805"/>
                </a:lnTo>
                <a:lnTo>
                  <a:pt x="296" y="835"/>
                </a:lnTo>
                <a:lnTo>
                  <a:pt x="293" y="841"/>
                </a:lnTo>
                <a:lnTo>
                  <a:pt x="293" y="842"/>
                </a:lnTo>
                <a:lnTo>
                  <a:pt x="282" y="865"/>
                </a:lnTo>
                <a:lnTo>
                  <a:pt x="278" y="864"/>
                </a:lnTo>
                <a:lnTo>
                  <a:pt x="267" y="862"/>
                </a:lnTo>
                <a:lnTo>
                  <a:pt x="255" y="859"/>
                </a:lnTo>
                <a:lnTo>
                  <a:pt x="235" y="854"/>
                </a:lnTo>
                <a:lnTo>
                  <a:pt x="231" y="870"/>
                </a:lnTo>
                <a:lnTo>
                  <a:pt x="225" y="877"/>
                </a:lnTo>
                <a:lnTo>
                  <a:pt x="222" y="889"/>
                </a:lnTo>
                <a:lnTo>
                  <a:pt x="220" y="891"/>
                </a:lnTo>
                <a:lnTo>
                  <a:pt x="219" y="894"/>
                </a:lnTo>
                <a:lnTo>
                  <a:pt x="214" y="900"/>
                </a:lnTo>
                <a:lnTo>
                  <a:pt x="213" y="901"/>
                </a:lnTo>
                <a:lnTo>
                  <a:pt x="211" y="903"/>
                </a:lnTo>
                <a:lnTo>
                  <a:pt x="210" y="903"/>
                </a:lnTo>
                <a:lnTo>
                  <a:pt x="208" y="904"/>
                </a:lnTo>
                <a:lnTo>
                  <a:pt x="208" y="906"/>
                </a:lnTo>
                <a:lnTo>
                  <a:pt x="208" y="907"/>
                </a:lnTo>
                <a:lnTo>
                  <a:pt x="207" y="909"/>
                </a:lnTo>
                <a:lnTo>
                  <a:pt x="205" y="909"/>
                </a:lnTo>
                <a:lnTo>
                  <a:pt x="204" y="909"/>
                </a:lnTo>
                <a:lnTo>
                  <a:pt x="202" y="909"/>
                </a:lnTo>
                <a:lnTo>
                  <a:pt x="202" y="911"/>
                </a:lnTo>
                <a:lnTo>
                  <a:pt x="205" y="920"/>
                </a:lnTo>
                <a:lnTo>
                  <a:pt x="210" y="932"/>
                </a:lnTo>
                <a:lnTo>
                  <a:pt x="214" y="939"/>
                </a:lnTo>
                <a:lnTo>
                  <a:pt x="216" y="945"/>
                </a:lnTo>
                <a:lnTo>
                  <a:pt x="217" y="948"/>
                </a:lnTo>
                <a:lnTo>
                  <a:pt x="220" y="951"/>
                </a:lnTo>
                <a:lnTo>
                  <a:pt x="222" y="954"/>
                </a:lnTo>
                <a:lnTo>
                  <a:pt x="223" y="956"/>
                </a:lnTo>
                <a:lnTo>
                  <a:pt x="222" y="959"/>
                </a:lnTo>
                <a:lnTo>
                  <a:pt x="222" y="960"/>
                </a:lnTo>
                <a:lnTo>
                  <a:pt x="222" y="965"/>
                </a:lnTo>
                <a:lnTo>
                  <a:pt x="223" y="970"/>
                </a:lnTo>
                <a:lnTo>
                  <a:pt x="225" y="971"/>
                </a:lnTo>
                <a:lnTo>
                  <a:pt x="231" y="974"/>
                </a:lnTo>
                <a:lnTo>
                  <a:pt x="232" y="977"/>
                </a:lnTo>
                <a:lnTo>
                  <a:pt x="234" y="980"/>
                </a:lnTo>
                <a:lnTo>
                  <a:pt x="234" y="982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5089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E4708-327F-7BDA-8E18-F8A455C20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E422-D7BB-D785-5A10-A7B9519E8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Bern (Berne) – Canton of Bern</a:t>
            </a:r>
          </a:p>
        </p:txBody>
      </p:sp>
      <p:sp>
        <p:nvSpPr>
          <p:cNvPr id="24" name="Freeform 22">
            <a:extLst>
              <a:ext uri="{FF2B5EF4-FFF2-40B4-BE49-F238E27FC236}">
                <a16:creationId xmlns:a16="http://schemas.microsoft.com/office/drawing/2014/main" id="{B1DD0814-BEC8-26FC-0BFB-AE4C6562E184}"/>
              </a:ext>
            </a:extLst>
          </p:cNvPr>
          <p:cNvSpPr>
            <a:spLocks/>
          </p:cNvSpPr>
          <p:nvPr/>
        </p:nvSpPr>
        <p:spPr bwMode="auto">
          <a:xfrm>
            <a:off x="457200" y="1131590"/>
            <a:ext cx="4860032" cy="2515928"/>
          </a:xfrm>
          <a:custGeom>
            <a:avLst/>
            <a:gdLst>
              <a:gd name="T0" fmla="*/ 742 w 5459"/>
              <a:gd name="T1" fmla="*/ 2586 h 2826"/>
              <a:gd name="T2" fmla="*/ 628 w 5459"/>
              <a:gd name="T3" fmla="*/ 2606 h 2826"/>
              <a:gd name="T4" fmla="*/ 408 w 5459"/>
              <a:gd name="T5" fmla="*/ 2694 h 2826"/>
              <a:gd name="T6" fmla="*/ 221 w 5459"/>
              <a:gd name="T7" fmla="*/ 2685 h 2826"/>
              <a:gd name="T8" fmla="*/ 39 w 5459"/>
              <a:gd name="T9" fmla="*/ 2576 h 2826"/>
              <a:gd name="T10" fmla="*/ 173 w 5459"/>
              <a:gd name="T11" fmla="*/ 2459 h 2826"/>
              <a:gd name="T12" fmla="*/ 270 w 5459"/>
              <a:gd name="T13" fmla="*/ 2376 h 2826"/>
              <a:gd name="T14" fmla="*/ 307 w 5459"/>
              <a:gd name="T15" fmla="*/ 2265 h 2826"/>
              <a:gd name="T16" fmla="*/ 282 w 5459"/>
              <a:gd name="T17" fmla="*/ 2115 h 2826"/>
              <a:gd name="T18" fmla="*/ 324 w 5459"/>
              <a:gd name="T19" fmla="*/ 2014 h 2826"/>
              <a:gd name="T20" fmla="*/ 484 w 5459"/>
              <a:gd name="T21" fmla="*/ 1925 h 2826"/>
              <a:gd name="T22" fmla="*/ 577 w 5459"/>
              <a:gd name="T23" fmla="*/ 1897 h 2826"/>
              <a:gd name="T24" fmla="*/ 653 w 5459"/>
              <a:gd name="T25" fmla="*/ 1893 h 2826"/>
              <a:gd name="T26" fmla="*/ 751 w 5459"/>
              <a:gd name="T27" fmla="*/ 1872 h 2826"/>
              <a:gd name="T28" fmla="*/ 828 w 5459"/>
              <a:gd name="T29" fmla="*/ 1859 h 2826"/>
              <a:gd name="T30" fmla="*/ 880 w 5459"/>
              <a:gd name="T31" fmla="*/ 1773 h 2826"/>
              <a:gd name="T32" fmla="*/ 1009 w 5459"/>
              <a:gd name="T33" fmla="*/ 1744 h 2826"/>
              <a:gd name="T34" fmla="*/ 1093 w 5459"/>
              <a:gd name="T35" fmla="*/ 1747 h 2826"/>
              <a:gd name="T36" fmla="*/ 1185 w 5459"/>
              <a:gd name="T37" fmla="*/ 1743 h 2826"/>
              <a:gd name="T38" fmla="*/ 1272 w 5459"/>
              <a:gd name="T39" fmla="*/ 1750 h 2826"/>
              <a:gd name="T40" fmla="*/ 1441 w 5459"/>
              <a:gd name="T41" fmla="*/ 1670 h 2826"/>
              <a:gd name="T42" fmla="*/ 1527 w 5459"/>
              <a:gd name="T43" fmla="*/ 1587 h 2826"/>
              <a:gd name="T44" fmla="*/ 1761 w 5459"/>
              <a:gd name="T45" fmla="*/ 1516 h 2826"/>
              <a:gd name="T46" fmla="*/ 1993 w 5459"/>
              <a:gd name="T47" fmla="*/ 1343 h 2826"/>
              <a:gd name="T48" fmla="*/ 3197 w 5459"/>
              <a:gd name="T49" fmla="*/ 805 h 2826"/>
              <a:gd name="T50" fmla="*/ 3963 w 5459"/>
              <a:gd name="T51" fmla="*/ 562 h 2826"/>
              <a:gd name="T52" fmla="*/ 4132 w 5459"/>
              <a:gd name="T53" fmla="*/ 230 h 2826"/>
              <a:gd name="T54" fmla="*/ 4592 w 5459"/>
              <a:gd name="T55" fmla="*/ 554 h 2826"/>
              <a:gd name="T56" fmla="*/ 4752 w 5459"/>
              <a:gd name="T57" fmla="*/ 674 h 2826"/>
              <a:gd name="T58" fmla="*/ 4787 w 5459"/>
              <a:gd name="T59" fmla="*/ 816 h 2826"/>
              <a:gd name="T60" fmla="*/ 4901 w 5459"/>
              <a:gd name="T61" fmla="*/ 818 h 2826"/>
              <a:gd name="T62" fmla="*/ 5028 w 5459"/>
              <a:gd name="T63" fmla="*/ 752 h 2826"/>
              <a:gd name="T64" fmla="*/ 5194 w 5459"/>
              <a:gd name="T65" fmla="*/ 1011 h 2826"/>
              <a:gd name="T66" fmla="*/ 4996 w 5459"/>
              <a:gd name="T67" fmla="*/ 1083 h 2826"/>
              <a:gd name="T68" fmla="*/ 5022 w 5459"/>
              <a:gd name="T69" fmla="*/ 1233 h 2826"/>
              <a:gd name="T70" fmla="*/ 4954 w 5459"/>
              <a:gd name="T71" fmla="*/ 1407 h 2826"/>
              <a:gd name="T72" fmla="*/ 5118 w 5459"/>
              <a:gd name="T73" fmla="*/ 1560 h 2826"/>
              <a:gd name="T74" fmla="*/ 5194 w 5459"/>
              <a:gd name="T75" fmla="*/ 1813 h 2826"/>
              <a:gd name="T76" fmla="*/ 5358 w 5459"/>
              <a:gd name="T77" fmla="*/ 1906 h 2826"/>
              <a:gd name="T78" fmla="*/ 5388 w 5459"/>
              <a:gd name="T79" fmla="*/ 2064 h 2826"/>
              <a:gd name="T80" fmla="*/ 5081 w 5459"/>
              <a:gd name="T81" fmla="*/ 2106 h 2826"/>
              <a:gd name="T82" fmla="*/ 4951 w 5459"/>
              <a:gd name="T83" fmla="*/ 2188 h 2826"/>
              <a:gd name="T84" fmla="*/ 4746 w 5459"/>
              <a:gd name="T85" fmla="*/ 2429 h 2826"/>
              <a:gd name="T86" fmla="*/ 4393 w 5459"/>
              <a:gd name="T87" fmla="*/ 2214 h 2826"/>
              <a:gd name="T88" fmla="*/ 4188 w 5459"/>
              <a:gd name="T89" fmla="*/ 2329 h 2826"/>
              <a:gd name="T90" fmla="*/ 4067 w 5459"/>
              <a:gd name="T91" fmla="*/ 2311 h 2826"/>
              <a:gd name="T92" fmla="*/ 3802 w 5459"/>
              <a:gd name="T93" fmla="*/ 2233 h 2826"/>
              <a:gd name="T94" fmla="*/ 3763 w 5459"/>
              <a:gd name="T95" fmla="*/ 2343 h 2826"/>
              <a:gd name="T96" fmla="*/ 3717 w 5459"/>
              <a:gd name="T97" fmla="*/ 2315 h 2826"/>
              <a:gd name="T98" fmla="*/ 3566 w 5459"/>
              <a:gd name="T99" fmla="*/ 2229 h 2826"/>
              <a:gd name="T100" fmla="*/ 3265 w 5459"/>
              <a:gd name="T101" fmla="*/ 2138 h 2826"/>
              <a:gd name="T102" fmla="*/ 3177 w 5459"/>
              <a:gd name="T103" fmla="*/ 2356 h 2826"/>
              <a:gd name="T104" fmla="*/ 3070 w 5459"/>
              <a:gd name="T105" fmla="*/ 2500 h 2826"/>
              <a:gd name="T106" fmla="*/ 2989 w 5459"/>
              <a:gd name="T107" fmla="*/ 2612 h 2826"/>
              <a:gd name="T108" fmla="*/ 2909 w 5459"/>
              <a:gd name="T109" fmla="*/ 2735 h 2826"/>
              <a:gd name="T110" fmla="*/ 2645 w 5459"/>
              <a:gd name="T111" fmla="*/ 2488 h 2826"/>
              <a:gd name="T112" fmla="*/ 2494 w 5459"/>
              <a:gd name="T113" fmla="*/ 2418 h 2826"/>
              <a:gd name="T114" fmla="*/ 2370 w 5459"/>
              <a:gd name="T115" fmla="*/ 2450 h 2826"/>
              <a:gd name="T116" fmla="*/ 2327 w 5459"/>
              <a:gd name="T117" fmla="*/ 2297 h 2826"/>
              <a:gd name="T118" fmla="*/ 2202 w 5459"/>
              <a:gd name="T119" fmla="*/ 2332 h 2826"/>
              <a:gd name="T120" fmla="*/ 1984 w 5459"/>
              <a:gd name="T121" fmla="*/ 2320 h 2826"/>
              <a:gd name="T122" fmla="*/ 1793 w 5459"/>
              <a:gd name="T123" fmla="*/ 2447 h 2826"/>
              <a:gd name="T124" fmla="*/ 1570 w 5459"/>
              <a:gd name="T125" fmla="*/ 2548 h 2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459" h="2826">
                <a:moveTo>
                  <a:pt x="1001" y="2818"/>
                </a:moveTo>
                <a:lnTo>
                  <a:pt x="898" y="2826"/>
                </a:lnTo>
                <a:lnTo>
                  <a:pt x="883" y="2644"/>
                </a:lnTo>
                <a:lnTo>
                  <a:pt x="880" y="2638"/>
                </a:lnTo>
                <a:lnTo>
                  <a:pt x="873" y="2621"/>
                </a:lnTo>
                <a:lnTo>
                  <a:pt x="870" y="2621"/>
                </a:lnTo>
                <a:lnTo>
                  <a:pt x="865" y="2617"/>
                </a:lnTo>
                <a:lnTo>
                  <a:pt x="853" y="2603"/>
                </a:lnTo>
                <a:lnTo>
                  <a:pt x="840" y="2601"/>
                </a:lnTo>
                <a:lnTo>
                  <a:pt x="826" y="2591"/>
                </a:lnTo>
                <a:lnTo>
                  <a:pt x="826" y="2583"/>
                </a:lnTo>
                <a:lnTo>
                  <a:pt x="823" y="2583"/>
                </a:lnTo>
                <a:lnTo>
                  <a:pt x="819" y="2582"/>
                </a:lnTo>
                <a:lnTo>
                  <a:pt x="814" y="2582"/>
                </a:lnTo>
                <a:lnTo>
                  <a:pt x="809" y="2582"/>
                </a:lnTo>
                <a:lnTo>
                  <a:pt x="782" y="2582"/>
                </a:lnTo>
                <a:lnTo>
                  <a:pt x="775" y="2582"/>
                </a:lnTo>
                <a:lnTo>
                  <a:pt x="757" y="2585"/>
                </a:lnTo>
                <a:lnTo>
                  <a:pt x="742" y="2586"/>
                </a:lnTo>
                <a:lnTo>
                  <a:pt x="730" y="2585"/>
                </a:lnTo>
                <a:lnTo>
                  <a:pt x="730" y="2586"/>
                </a:lnTo>
                <a:lnTo>
                  <a:pt x="724" y="2583"/>
                </a:lnTo>
                <a:lnTo>
                  <a:pt x="720" y="2583"/>
                </a:lnTo>
                <a:lnTo>
                  <a:pt x="717" y="2582"/>
                </a:lnTo>
                <a:lnTo>
                  <a:pt x="714" y="2580"/>
                </a:lnTo>
                <a:lnTo>
                  <a:pt x="711" y="2580"/>
                </a:lnTo>
                <a:lnTo>
                  <a:pt x="708" y="2580"/>
                </a:lnTo>
                <a:lnTo>
                  <a:pt x="704" y="2580"/>
                </a:lnTo>
                <a:lnTo>
                  <a:pt x="701" y="2580"/>
                </a:lnTo>
                <a:lnTo>
                  <a:pt x="698" y="2582"/>
                </a:lnTo>
                <a:lnTo>
                  <a:pt x="695" y="2582"/>
                </a:lnTo>
                <a:lnTo>
                  <a:pt x="692" y="2583"/>
                </a:lnTo>
                <a:lnTo>
                  <a:pt x="689" y="2583"/>
                </a:lnTo>
                <a:lnTo>
                  <a:pt x="686" y="2585"/>
                </a:lnTo>
                <a:lnTo>
                  <a:pt x="671" y="2592"/>
                </a:lnTo>
                <a:lnTo>
                  <a:pt x="662" y="2595"/>
                </a:lnTo>
                <a:lnTo>
                  <a:pt x="633" y="2604"/>
                </a:lnTo>
                <a:lnTo>
                  <a:pt x="628" y="2606"/>
                </a:lnTo>
                <a:lnTo>
                  <a:pt x="625" y="2608"/>
                </a:lnTo>
                <a:lnTo>
                  <a:pt x="622" y="2609"/>
                </a:lnTo>
                <a:lnTo>
                  <a:pt x="619" y="2611"/>
                </a:lnTo>
                <a:lnTo>
                  <a:pt x="579" y="2633"/>
                </a:lnTo>
                <a:lnTo>
                  <a:pt x="556" y="2647"/>
                </a:lnTo>
                <a:lnTo>
                  <a:pt x="553" y="2650"/>
                </a:lnTo>
                <a:lnTo>
                  <a:pt x="550" y="2651"/>
                </a:lnTo>
                <a:lnTo>
                  <a:pt x="546" y="2653"/>
                </a:lnTo>
                <a:lnTo>
                  <a:pt x="543" y="2654"/>
                </a:lnTo>
                <a:lnTo>
                  <a:pt x="540" y="2656"/>
                </a:lnTo>
                <a:lnTo>
                  <a:pt x="536" y="2657"/>
                </a:lnTo>
                <a:lnTo>
                  <a:pt x="497" y="2670"/>
                </a:lnTo>
                <a:lnTo>
                  <a:pt x="473" y="2679"/>
                </a:lnTo>
                <a:lnTo>
                  <a:pt x="431" y="2689"/>
                </a:lnTo>
                <a:lnTo>
                  <a:pt x="426" y="2691"/>
                </a:lnTo>
                <a:lnTo>
                  <a:pt x="422" y="2692"/>
                </a:lnTo>
                <a:lnTo>
                  <a:pt x="417" y="2692"/>
                </a:lnTo>
                <a:lnTo>
                  <a:pt x="413" y="2694"/>
                </a:lnTo>
                <a:lnTo>
                  <a:pt x="408" y="2694"/>
                </a:lnTo>
                <a:lnTo>
                  <a:pt x="404" y="2694"/>
                </a:lnTo>
                <a:lnTo>
                  <a:pt x="399" y="2695"/>
                </a:lnTo>
                <a:lnTo>
                  <a:pt x="395" y="2695"/>
                </a:lnTo>
                <a:lnTo>
                  <a:pt x="390" y="2695"/>
                </a:lnTo>
                <a:lnTo>
                  <a:pt x="386" y="2695"/>
                </a:lnTo>
                <a:lnTo>
                  <a:pt x="381" y="2695"/>
                </a:lnTo>
                <a:lnTo>
                  <a:pt x="377" y="2695"/>
                </a:lnTo>
                <a:lnTo>
                  <a:pt x="356" y="2695"/>
                </a:lnTo>
                <a:lnTo>
                  <a:pt x="343" y="2697"/>
                </a:lnTo>
                <a:lnTo>
                  <a:pt x="339" y="2697"/>
                </a:lnTo>
                <a:lnTo>
                  <a:pt x="337" y="2697"/>
                </a:lnTo>
                <a:lnTo>
                  <a:pt x="336" y="2697"/>
                </a:lnTo>
                <a:lnTo>
                  <a:pt x="334" y="2697"/>
                </a:lnTo>
                <a:lnTo>
                  <a:pt x="331" y="2697"/>
                </a:lnTo>
                <a:lnTo>
                  <a:pt x="309" y="2694"/>
                </a:lnTo>
                <a:lnTo>
                  <a:pt x="291" y="2694"/>
                </a:lnTo>
                <a:lnTo>
                  <a:pt x="259" y="2692"/>
                </a:lnTo>
                <a:lnTo>
                  <a:pt x="241" y="2691"/>
                </a:lnTo>
                <a:lnTo>
                  <a:pt x="221" y="2685"/>
                </a:lnTo>
                <a:lnTo>
                  <a:pt x="178" y="2680"/>
                </a:lnTo>
                <a:lnTo>
                  <a:pt x="158" y="2677"/>
                </a:lnTo>
                <a:lnTo>
                  <a:pt x="114" y="2673"/>
                </a:lnTo>
                <a:lnTo>
                  <a:pt x="99" y="2671"/>
                </a:lnTo>
                <a:lnTo>
                  <a:pt x="93" y="2673"/>
                </a:lnTo>
                <a:lnTo>
                  <a:pt x="81" y="2673"/>
                </a:lnTo>
                <a:lnTo>
                  <a:pt x="66" y="2671"/>
                </a:lnTo>
                <a:lnTo>
                  <a:pt x="28" y="2671"/>
                </a:lnTo>
                <a:lnTo>
                  <a:pt x="18" y="2671"/>
                </a:lnTo>
                <a:lnTo>
                  <a:pt x="13" y="2667"/>
                </a:lnTo>
                <a:lnTo>
                  <a:pt x="1" y="2647"/>
                </a:lnTo>
                <a:lnTo>
                  <a:pt x="0" y="2641"/>
                </a:lnTo>
                <a:lnTo>
                  <a:pt x="0" y="2636"/>
                </a:lnTo>
                <a:lnTo>
                  <a:pt x="3" y="2627"/>
                </a:lnTo>
                <a:lnTo>
                  <a:pt x="15" y="2608"/>
                </a:lnTo>
                <a:lnTo>
                  <a:pt x="16" y="2604"/>
                </a:lnTo>
                <a:lnTo>
                  <a:pt x="19" y="2598"/>
                </a:lnTo>
                <a:lnTo>
                  <a:pt x="28" y="2585"/>
                </a:lnTo>
                <a:lnTo>
                  <a:pt x="39" y="2576"/>
                </a:lnTo>
                <a:lnTo>
                  <a:pt x="49" y="2558"/>
                </a:lnTo>
                <a:lnTo>
                  <a:pt x="55" y="2551"/>
                </a:lnTo>
                <a:lnTo>
                  <a:pt x="63" y="2544"/>
                </a:lnTo>
                <a:lnTo>
                  <a:pt x="70" y="2539"/>
                </a:lnTo>
                <a:lnTo>
                  <a:pt x="70" y="2536"/>
                </a:lnTo>
                <a:lnTo>
                  <a:pt x="75" y="2532"/>
                </a:lnTo>
                <a:lnTo>
                  <a:pt x="78" y="2526"/>
                </a:lnTo>
                <a:lnTo>
                  <a:pt x="95" y="2506"/>
                </a:lnTo>
                <a:lnTo>
                  <a:pt x="98" y="2502"/>
                </a:lnTo>
                <a:lnTo>
                  <a:pt x="107" y="2489"/>
                </a:lnTo>
                <a:lnTo>
                  <a:pt x="113" y="2483"/>
                </a:lnTo>
                <a:lnTo>
                  <a:pt x="120" y="2480"/>
                </a:lnTo>
                <a:lnTo>
                  <a:pt x="123" y="2476"/>
                </a:lnTo>
                <a:lnTo>
                  <a:pt x="129" y="2471"/>
                </a:lnTo>
                <a:lnTo>
                  <a:pt x="143" y="2467"/>
                </a:lnTo>
                <a:lnTo>
                  <a:pt x="147" y="2464"/>
                </a:lnTo>
                <a:lnTo>
                  <a:pt x="156" y="2462"/>
                </a:lnTo>
                <a:lnTo>
                  <a:pt x="161" y="2461"/>
                </a:lnTo>
                <a:lnTo>
                  <a:pt x="173" y="2459"/>
                </a:lnTo>
                <a:lnTo>
                  <a:pt x="178" y="2459"/>
                </a:lnTo>
                <a:lnTo>
                  <a:pt x="190" y="2455"/>
                </a:lnTo>
                <a:lnTo>
                  <a:pt x="191" y="2452"/>
                </a:lnTo>
                <a:lnTo>
                  <a:pt x="193" y="2450"/>
                </a:lnTo>
                <a:lnTo>
                  <a:pt x="193" y="2449"/>
                </a:lnTo>
                <a:lnTo>
                  <a:pt x="200" y="2449"/>
                </a:lnTo>
                <a:lnTo>
                  <a:pt x="205" y="2445"/>
                </a:lnTo>
                <a:lnTo>
                  <a:pt x="212" y="2436"/>
                </a:lnTo>
                <a:lnTo>
                  <a:pt x="215" y="2432"/>
                </a:lnTo>
                <a:lnTo>
                  <a:pt x="221" y="2423"/>
                </a:lnTo>
                <a:lnTo>
                  <a:pt x="224" y="2414"/>
                </a:lnTo>
                <a:lnTo>
                  <a:pt x="229" y="2408"/>
                </a:lnTo>
                <a:lnTo>
                  <a:pt x="233" y="2406"/>
                </a:lnTo>
                <a:lnTo>
                  <a:pt x="241" y="2402"/>
                </a:lnTo>
                <a:lnTo>
                  <a:pt x="250" y="2396"/>
                </a:lnTo>
                <a:lnTo>
                  <a:pt x="254" y="2392"/>
                </a:lnTo>
                <a:lnTo>
                  <a:pt x="260" y="2386"/>
                </a:lnTo>
                <a:lnTo>
                  <a:pt x="265" y="2379"/>
                </a:lnTo>
                <a:lnTo>
                  <a:pt x="270" y="2376"/>
                </a:lnTo>
                <a:lnTo>
                  <a:pt x="276" y="2373"/>
                </a:lnTo>
                <a:lnTo>
                  <a:pt x="280" y="2371"/>
                </a:lnTo>
                <a:lnTo>
                  <a:pt x="292" y="2368"/>
                </a:lnTo>
                <a:lnTo>
                  <a:pt x="297" y="2367"/>
                </a:lnTo>
                <a:lnTo>
                  <a:pt x="306" y="2361"/>
                </a:lnTo>
                <a:lnTo>
                  <a:pt x="307" y="2356"/>
                </a:lnTo>
                <a:lnTo>
                  <a:pt x="316" y="2356"/>
                </a:lnTo>
                <a:lnTo>
                  <a:pt x="321" y="2352"/>
                </a:lnTo>
                <a:lnTo>
                  <a:pt x="324" y="2344"/>
                </a:lnTo>
                <a:lnTo>
                  <a:pt x="327" y="2339"/>
                </a:lnTo>
                <a:lnTo>
                  <a:pt x="328" y="2333"/>
                </a:lnTo>
                <a:lnTo>
                  <a:pt x="324" y="2320"/>
                </a:lnTo>
                <a:lnTo>
                  <a:pt x="319" y="2306"/>
                </a:lnTo>
                <a:lnTo>
                  <a:pt x="315" y="2299"/>
                </a:lnTo>
                <a:lnTo>
                  <a:pt x="309" y="2288"/>
                </a:lnTo>
                <a:lnTo>
                  <a:pt x="303" y="2279"/>
                </a:lnTo>
                <a:lnTo>
                  <a:pt x="298" y="2271"/>
                </a:lnTo>
                <a:lnTo>
                  <a:pt x="297" y="2268"/>
                </a:lnTo>
                <a:lnTo>
                  <a:pt x="307" y="2265"/>
                </a:lnTo>
                <a:lnTo>
                  <a:pt x="316" y="2261"/>
                </a:lnTo>
                <a:lnTo>
                  <a:pt x="312" y="2243"/>
                </a:lnTo>
                <a:lnTo>
                  <a:pt x="310" y="2237"/>
                </a:lnTo>
                <a:lnTo>
                  <a:pt x="307" y="2230"/>
                </a:lnTo>
                <a:lnTo>
                  <a:pt x="306" y="2227"/>
                </a:lnTo>
                <a:lnTo>
                  <a:pt x="306" y="2224"/>
                </a:lnTo>
                <a:lnTo>
                  <a:pt x="303" y="2217"/>
                </a:lnTo>
                <a:lnTo>
                  <a:pt x="300" y="2214"/>
                </a:lnTo>
                <a:lnTo>
                  <a:pt x="297" y="2211"/>
                </a:lnTo>
                <a:lnTo>
                  <a:pt x="295" y="2203"/>
                </a:lnTo>
                <a:lnTo>
                  <a:pt x="294" y="2193"/>
                </a:lnTo>
                <a:lnTo>
                  <a:pt x="289" y="2188"/>
                </a:lnTo>
                <a:lnTo>
                  <a:pt x="277" y="2179"/>
                </a:lnTo>
                <a:lnTo>
                  <a:pt x="276" y="2173"/>
                </a:lnTo>
                <a:lnTo>
                  <a:pt x="276" y="2156"/>
                </a:lnTo>
                <a:lnTo>
                  <a:pt x="273" y="2141"/>
                </a:lnTo>
                <a:lnTo>
                  <a:pt x="277" y="2131"/>
                </a:lnTo>
                <a:lnTo>
                  <a:pt x="280" y="2123"/>
                </a:lnTo>
                <a:lnTo>
                  <a:pt x="282" y="2115"/>
                </a:lnTo>
                <a:lnTo>
                  <a:pt x="283" y="2103"/>
                </a:lnTo>
                <a:lnTo>
                  <a:pt x="282" y="2099"/>
                </a:lnTo>
                <a:lnTo>
                  <a:pt x="282" y="2094"/>
                </a:lnTo>
                <a:lnTo>
                  <a:pt x="283" y="2084"/>
                </a:lnTo>
                <a:lnTo>
                  <a:pt x="282" y="2073"/>
                </a:lnTo>
                <a:lnTo>
                  <a:pt x="280" y="2065"/>
                </a:lnTo>
                <a:lnTo>
                  <a:pt x="280" y="2061"/>
                </a:lnTo>
                <a:lnTo>
                  <a:pt x="282" y="2058"/>
                </a:lnTo>
                <a:lnTo>
                  <a:pt x="295" y="2041"/>
                </a:lnTo>
                <a:lnTo>
                  <a:pt x="300" y="2037"/>
                </a:lnTo>
                <a:lnTo>
                  <a:pt x="303" y="2037"/>
                </a:lnTo>
                <a:lnTo>
                  <a:pt x="309" y="2031"/>
                </a:lnTo>
                <a:lnTo>
                  <a:pt x="313" y="2029"/>
                </a:lnTo>
                <a:lnTo>
                  <a:pt x="319" y="2026"/>
                </a:lnTo>
                <a:lnTo>
                  <a:pt x="325" y="2025"/>
                </a:lnTo>
                <a:lnTo>
                  <a:pt x="327" y="2023"/>
                </a:lnTo>
                <a:lnTo>
                  <a:pt x="328" y="2020"/>
                </a:lnTo>
                <a:lnTo>
                  <a:pt x="327" y="2017"/>
                </a:lnTo>
                <a:lnTo>
                  <a:pt x="324" y="2014"/>
                </a:lnTo>
                <a:lnTo>
                  <a:pt x="331" y="2005"/>
                </a:lnTo>
                <a:lnTo>
                  <a:pt x="330" y="1999"/>
                </a:lnTo>
                <a:lnTo>
                  <a:pt x="330" y="1997"/>
                </a:lnTo>
                <a:lnTo>
                  <a:pt x="330" y="1993"/>
                </a:lnTo>
                <a:lnTo>
                  <a:pt x="334" y="1991"/>
                </a:lnTo>
                <a:lnTo>
                  <a:pt x="339" y="1990"/>
                </a:lnTo>
                <a:lnTo>
                  <a:pt x="340" y="1990"/>
                </a:lnTo>
                <a:lnTo>
                  <a:pt x="340" y="1985"/>
                </a:lnTo>
                <a:lnTo>
                  <a:pt x="340" y="1976"/>
                </a:lnTo>
                <a:lnTo>
                  <a:pt x="420" y="1932"/>
                </a:lnTo>
                <a:lnTo>
                  <a:pt x="425" y="1931"/>
                </a:lnTo>
                <a:lnTo>
                  <a:pt x="426" y="1932"/>
                </a:lnTo>
                <a:lnTo>
                  <a:pt x="438" y="1932"/>
                </a:lnTo>
                <a:lnTo>
                  <a:pt x="444" y="1931"/>
                </a:lnTo>
                <a:lnTo>
                  <a:pt x="449" y="1929"/>
                </a:lnTo>
                <a:lnTo>
                  <a:pt x="455" y="1929"/>
                </a:lnTo>
                <a:lnTo>
                  <a:pt x="460" y="1928"/>
                </a:lnTo>
                <a:lnTo>
                  <a:pt x="475" y="1925"/>
                </a:lnTo>
                <a:lnTo>
                  <a:pt x="484" y="1925"/>
                </a:lnTo>
                <a:lnTo>
                  <a:pt x="491" y="1923"/>
                </a:lnTo>
                <a:lnTo>
                  <a:pt x="494" y="1923"/>
                </a:lnTo>
                <a:lnTo>
                  <a:pt x="503" y="1922"/>
                </a:lnTo>
                <a:lnTo>
                  <a:pt x="509" y="1922"/>
                </a:lnTo>
                <a:lnTo>
                  <a:pt x="512" y="1920"/>
                </a:lnTo>
                <a:lnTo>
                  <a:pt x="524" y="1919"/>
                </a:lnTo>
                <a:lnTo>
                  <a:pt x="526" y="1920"/>
                </a:lnTo>
                <a:lnTo>
                  <a:pt x="527" y="1919"/>
                </a:lnTo>
                <a:lnTo>
                  <a:pt x="529" y="1917"/>
                </a:lnTo>
                <a:lnTo>
                  <a:pt x="532" y="1914"/>
                </a:lnTo>
                <a:lnTo>
                  <a:pt x="535" y="1912"/>
                </a:lnTo>
                <a:lnTo>
                  <a:pt x="536" y="1909"/>
                </a:lnTo>
                <a:lnTo>
                  <a:pt x="553" y="1897"/>
                </a:lnTo>
                <a:lnTo>
                  <a:pt x="555" y="1896"/>
                </a:lnTo>
                <a:lnTo>
                  <a:pt x="561" y="1893"/>
                </a:lnTo>
                <a:lnTo>
                  <a:pt x="564" y="1894"/>
                </a:lnTo>
                <a:lnTo>
                  <a:pt x="567" y="1893"/>
                </a:lnTo>
                <a:lnTo>
                  <a:pt x="571" y="1893"/>
                </a:lnTo>
                <a:lnTo>
                  <a:pt x="577" y="1897"/>
                </a:lnTo>
                <a:lnTo>
                  <a:pt x="582" y="1897"/>
                </a:lnTo>
                <a:lnTo>
                  <a:pt x="583" y="1897"/>
                </a:lnTo>
                <a:lnTo>
                  <a:pt x="586" y="1899"/>
                </a:lnTo>
                <a:lnTo>
                  <a:pt x="594" y="1902"/>
                </a:lnTo>
                <a:lnTo>
                  <a:pt x="594" y="1900"/>
                </a:lnTo>
                <a:lnTo>
                  <a:pt x="601" y="1902"/>
                </a:lnTo>
                <a:lnTo>
                  <a:pt x="606" y="1900"/>
                </a:lnTo>
                <a:lnTo>
                  <a:pt x="612" y="1902"/>
                </a:lnTo>
                <a:lnTo>
                  <a:pt x="616" y="1902"/>
                </a:lnTo>
                <a:lnTo>
                  <a:pt x="618" y="1900"/>
                </a:lnTo>
                <a:lnTo>
                  <a:pt x="619" y="1900"/>
                </a:lnTo>
                <a:lnTo>
                  <a:pt x="627" y="1897"/>
                </a:lnTo>
                <a:lnTo>
                  <a:pt x="630" y="1896"/>
                </a:lnTo>
                <a:lnTo>
                  <a:pt x="636" y="1894"/>
                </a:lnTo>
                <a:lnTo>
                  <a:pt x="638" y="1896"/>
                </a:lnTo>
                <a:lnTo>
                  <a:pt x="642" y="1894"/>
                </a:lnTo>
                <a:lnTo>
                  <a:pt x="645" y="1894"/>
                </a:lnTo>
                <a:lnTo>
                  <a:pt x="648" y="1891"/>
                </a:lnTo>
                <a:lnTo>
                  <a:pt x="653" y="1893"/>
                </a:lnTo>
                <a:lnTo>
                  <a:pt x="657" y="1891"/>
                </a:lnTo>
                <a:lnTo>
                  <a:pt x="663" y="1891"/>
                </a:lnTo>
                <a:lnTo>
                  <a:pt x="666" y="1893"/>
                </a:lnTo>
                <a:lnTo>
                  <a:pt x="668" y="1890"/>
                </a:lnTo>
                <a:lnTo>
                  <a:pt x="669" y="1890"/>
                </a:lnTo>
                <a:lnTo>
                  <a:pt x="671" y="1891"/>
                </a:lnTo>
                <a:lnTo>
                  <a:pt x="672" y="1891"/>
                </a:lnTo>
                <a:lnTo>
                  <a:pt x="683" y="1885"/>
                </a:lnTo>
                <a:lnTo>
                  <a:pt x="684" y="1887"/>
                </a:lnTo>
                <a:lnTo>
                  <a:pt x="687" y="1885"/>
                </a:lnTo>
                <a:lnTo>
                  <a:pt x="689" y="1884"/>
                </a:lnTo>
                <a:lnTo>
                  <a:pt x="695" y="1882"/>
                </a:lnTo>
                <a:lnTo>
                  <a:pt x="717" y="1879"/>
                </a:lnTo>
                <a:lnTo>
                  <a:pt x="722" y="1878"/>
                </a:lnTo>
                <a:lnTo>
                  <a:pt x="731" y="1876"/>
                </a:lnTo>
                <a:lnTo>
                  <a:pt x="739" y="1875"/>
                </a:lnTo>
                <a:lnTo>
                  <a:pt x="743" y="1873"/>
                </a:lnTo>
                <a:lnTo>
                  <a:pt x="743" y="1872"/>
                </a:lnTo>
                <a:lnTo>
                  <a:pt x="751" y="1872"/>
                </a:lnTo>
                <a:lnTo>
                  <a:pt x="752" y="1872"/>
                </a:lnTo>
                <a:lnTo>
                  <a:pt x="755" y="1870"/>
                </a:lnTo>
                <a:lnTo>
                  <a:pt x="760" y="1870"/>
                </a:lnTo>
                <a:lnTo>
                  <a:pt x="764" y="1867"/>
                </a:lnTo>
                <a:lnTo>
                  <a:pt x="769" y="1867"/>
                </a:lnTo>
                <a:lnTo>
                  <a:pt x="775" y="1867"/>
                </a:lnTo>
                <a:lnTo>
                  <a:pt x="779" y="1867"/>
                </a:lnTo>
                <a:lnTo>
                  <a:pt x="784" y="1867"/>
                </a:lnTo>
                <a:lnTo>
                  <a:pt x="787" y="1867"/>
                </a:lnTo>
                <a:lnTo>
                  <a:pt x="794" y="1867"/>
                </a:lnTo>
                <a:lnTo>
                  <a:pt x="796" y="1866"/>
                </a:lnTo>
                <a:lnTo>
                  <a:pt x="796" y="1867"/>
                </a:lnTo>
                <a:lnTo>
                  <a:pt x="803" y="1864"/>
                </a:lnTo>
                <a:lnTo>
                  <a:pt x="806" y="1864"/>
                </a:lnTo>
                <a:lnTo>
                  <a:pt x="817" y="1862"/>
                </a:lnTo>
                <a:lnTo>
                  <a:pt x="822" y="1862"/>
                </a:lnTo>
                <a:lnTo>
                  <a:pt x="825" y="1861"/>
                </a:lnTo>
                <a:lnTo>
                  <a:pt x="826" y="1861"/>
                </a:lnTo>
                <a:lnTo>
                  <a:pt x="828" y="1859"/>
                </a:lnTo>
                <a:lnTo>
                  <a:pt x="828" y="1856"/>
                </a:lnTo>
                <a:lnTo>
                  <a:pt x="829" y="1855"/>
                </a:lnTo>
                <a:lnTo>
                  <a:pt x="831" y="1852"/>
                </a:lnTo>
                <a:lnTo>
                  <a:pt x="831" y="1849"/>
                </a:lnTo>
                <a:lnTo>
                  <a:pt x="834" y="1849"/>
                </a:lnTo>
                <a:lnTo>
                  <a:pt x="834" y="1844"/>
                </a:lnTo>
                <a:lnTo>
                  <a:pt x="837" y="1843"/>
                </a:lnTo>
                <a:lnTo>
                  <a:pt x="840" y="1838"/>
                </a:lnTo>
                <a:lnTo>
                  <a:pt x="843" y="1835"/>
                </a:lnTo>
                <a:lnTo>
                  <a:pt x="850" y="1823"/>
                </a:lnTo>
                <a:lnTo>
                  <a:pt x="856" y="1819"/>
                </a:lnTo>
                <a:lnTo>
                  <a:pt x="864" y="1808"/>
                </a:lnTo>
                <a:lnTo>
                  <a:pt x="867" y="1796"/>
                </a:lnTo>
                <a:lnTo>
                  <a:pt x="865" y="1788"/>
                </a:lnTo>
                <a:lnTo>
                  <a:pt x="865" y="1785"/>
                </a:lnTo>
                <a:lnTo>
                  <a:pt x="868" y="1784"/>
                </a:lnTo>
                <a:lnTo>
                  <a:pt x="876" y="1779"/>
                </a:lnTo>
                <a:lnTo>
                  <a:pt x="879" y="1776"/>
                </a:lnTo>
                <a:lnTo>
                  <a:pt x="880" y="1773"/>
                </a:lnTo>
                <a:lnTo>
                  <a:pt x="901" y="1753"/>
                </a:lnTo>
                <a:lnTo>
                  <a:pt x="904" y="1750"/>
                </a:lnTo>
                <a:lnTo>
                  <a:pt x="921" y="1738"/>
                </a:lnTo>
                <a:lnTo>
                  <a:pt x="924" y="1738"/>
                </a:lnTo>
                <a:lnTo>
                  <a:pt x="927" y="1737"/>
                </a:lnTo>
                <a:lnTo>
                  <a:pt x="935" y="1735"/>
                </a:lnTo>
                <a:lnTo>
                  <a:pt x="938" y="1735"/>
                </a:lnTo>
                <a:lnTo>
                  <a:pt x="945" y="1734"/>
                </a:lnTo>
                <a:lnTo>
                  <a:pt x="963" y="1734"/>
                </a:lnTo>
                <a:lnTo>
                  <a:pt x="969" y="1732"/>
                </a:lnTo>
                <a:lnTo>
                  <a:pt x="972" y="1732"/>
                </a:lnTo>
                <a:lnTo>
                  <a:pt x="978" y="1732"/>
                </a:lnTo>
                <a:lnTo>
                  <a:pt x="984" y="1731"/>
                </a:lnTo>
                <a:lnTo>
                  <a:pt x="996" y="1728"/>
                </a:lnTo>
                <a:lnTo>
                  <a:pt x="1003" y="1734"/>
                </a:lnTo>
                <a:lnTo>
                  <a:pt x="1006" y="1737"/>
                </a:lnTo>
                <a:lnTo>
                  <a:pt x="1007" y="1740"/>
                </a:lnTo>
                <a:lnTo>
                  <a:pt x="1009" y="1743"/>
                </a:lnTo>
                <a:lnTo>
                  <a:pt x="1009" y="1744"/>
                </a:lnTo>
                <a:lnTo>
                  <a:pt x="1010" y="1744"/>
                </a:lnTo>
                <a:lnTo>
                  <a:pt x="1021" y="1749"/>
                </a:lnTo>
                <a:lnTo>
                  <a:pt x="1028" y="1750"/>
                </a:lnTo>
                <a:lnTo>
                  <a:pt x="1033" y="1750"/>
                </a:lnTo>
                <a:lnTo>
                  <a:pt x="1034" y="1750"/>
                </a:lnTo>
                <a:lnTo>
                  <a:pt x="1042" y="1750"/>
                </a:lnTo>
                <a:lnTo>
                  <a:pt x="1048" y="1750"/>
                </a:lnTo>
                <a:lnTo>
                  <a:pt x="1054" y="1749"/>
                </a:lnTo>
                <a:lnTo>
                  <a:pt x="1061" y="1749"/>
                </a:lnTo>
                <a:lnTo>
                  <a:pt x="1058" y="1746"/>
                </a:lnTo>
                <a:lnTo>
                  <a:pt x="1058" y="1743"/>
                </a:lnTo>
                <a:lnTo>
                  <a:pt x="1064" y="1743"/>
                </a:lnTo>
                <a:lnTo>
                  <a:pt x="1070" y="1744"/>
                </a:lnTo>
                <a:lnTo>
                  <a:pt x="1075" y="1743"/>
                </a:lnTo>
                <a:lnTo>
                  <a:pt x="1079" y="1747"/>
                </a:lnTo>
                <a:lnTo>
                  <a:pt x="1081" y="1746"/>
                </a:lnTo>
                <a:lnTo>
                  <a:pt x="1084" y="1746"/>
                </a:lnTo>
                <a:lnTo>
                  <a:pt x="1090" y="1747"/>
                </a:lnTo>
                <a:lnTo>
                  <a:pt x="1093" y="1747"/>
                </a:lnTo>
                <a:lnTo>
                  <a:pt x="1105" y="1749"/>
                </a:lnTo>
                <a:lnTo>
                  <a:pt x="1110" y="1750"/>
                </a:lnTo>
                <a:lnTo>
                  <a:pt x="1111" y="1750"/>
                </a:lnTo>
                <a:lnTo>
                  <a:pt x="1114" y="1752"/>
                </a:lnTo>
                <a:lnTo>
                  <a:pt x="1119" y="1753"/>
                </a:lnTo>
                <a:lnTo>
                  <a:pt x="1125" y="1753"/>
                </a:lnTo>
                <a:lnTo>
                  <a:pt x="1126" y="1752"/>
                </a:lnTo>
                <a:lnTo>
                  <a:pt x="1137" y="1752"/>
                </a:lnTo>
                <a:lnTo>
                  <a:pt x="1138" y="1752"/>
                </a:lnTo>
                <a:lnTo>
                  <a:pt x="1140" y="1750"/>
                </a:lnTo>
                <a:lnTo>
                  <a:pt x="1146" y="1750"/>
                </a:lnTo>
                <a:lnTo>
                  <a:pt x="1150" y="1746"/>
                </a:lnTo>
                <a:lnTo>
                  <a:pt x="1156" y="1743"/>
                </a:lnTo>
                <a:lnTo>
                  <a:pt x="1159" y="1741"/>
                </a:lnTo>
                <a:lnTo>
                  <a:pt x="1164" y="1741"/>
                </a:lnTo>
                <a:lnTo>
                  <a:pt x="1173" y="1741"/>
                </a:lnTo>
                <a:lnTo>
                  <a:pt x="1179" y="1741"/>
                </a:lnTo>
                <a:lnTo>
                  <a:pt x="1184" y="1741"/>
                </a:lnTo>
                <a:lnTo>
                  <a:pt x="1185" y="1743"/>
                </a:lnTo>
                <a:lnTo>
                  <a:pt x="1187" y="1746"/>
                </a:lnTo>
                <a:lnTo>
                  <a:pt x="1191" y="1746"/>
                </a:lnTo>
                <a:lnTo>
                  <a:pt x="1196" y="1750"/>
                </a:lnTo>
                <a:lnTo>
                  <a:pt x="1200" y="1749"/>
                </a:lnTo>
                <a:lnTo>
                  <a:pt x="1208" y="1750"/>
                </a:lnTo>
                <a:lnTo>
                  <a:pt x="1209" y="1749"/>
                </a:lnTo>
                <a:lnTo>
                  <a:pt x="1214" y="1750"/>
                </a:lnTo>
                <a:lnTo>
                  <a:pt x="1217" y="1750"/>
                </a:lnTo>
                <a:lnTo>
                  <a:pt x="1224" y="1750"/>
                </a:lnTo>
                <a:lnTo>
                  <a:pt x="1226" y="1752"/>
                </a:lnTo>
                <a:lnTo>
                  <a:pt x="1230" y="1750"/>
                </a:lnTo>
                <a:lnTo>
                  <a:pt x="1233" y="1752"/>
                </a:lnTo>
                <a:lnTo>
                  <a:pt x="1239" y="1750"/>
                </a:lnTo>
                <a:lnTo>
                  <a:pt x="1244" y="1747"/>
                </a:lnTo>
                <a:lnTo>
                  <a:pt x="1250" y="1747"/>
                </a:lnTo>
                <a:lnTo>
                  <a:pt x="1259" y="1744"/>
                </a:lnTo>
                <a:lnTo>
                  <a:pt x="1263" y="1746"/>
                </a:lnTo>
                <a:lnTo>
                  <a:pt x="1266" y="1749"/>
                </a:lnTo>
                <a:lnTo>
                  <a:pt x="1272" y="1750"/>
                </a:lnTo>
                <a:lnTo>
                  <a:pt x="1279" y="1750"/>
                </a:lnTo>
                <a:lnTo>
                  <a:pt x="1279" y="1740"/>
                </a:lnTo>
                <a:lnTo>
                  <a:pt x="1282" y="1706"/>
                </a:lnTo>
                <a:lnTo>
                  <a:pt x="1298" y="1711"/>
                </a:lnTo>
                <a:lnTo>
                  <a:pt x="1301" y="1705"/>
                </a:lnTo>
                <a:lnTo>
                  <a:pt x="1328" y="1703"/>
                </a:lnTo>
                <a:lnTo>
                  <a:pt x="1345" y="1699"/>
                </a:lnTo>
                <a:lnTo>
                  <a:pt x="1343" y="1693"/>
                </a:lnTo>
                <a:lnTo>
                  <a:pt x="1337" y="1658"/>
                </a:lnTo>
                <a:lnTo>
                  <a:pt x="1334" y="1643"/>
                </a:lnTo>
                <a:lnTo>
                  <a:pt x="1419" y="1617"/>
                </a:lnTo>
                <a:lnTo>
                  <a:pt x="1420" y="1617"/>
                </a:lnTo>
                <a:lnTo>
                  <a:pt x="1422" y="1628"/>
                </a:lnTo>
                <a:lnTo>
                  <a:pt x="1422" y="1635"/>
                </a:lnTo>
                <a:lnTo>
                  <a:pt x="1425" y="1670"/>
                </a:lnTo>
                <a:lnTo>
                  <a:pt x="1440" y="1663"/>
                </a:lnTo>
                <a:lnTo>
                  <a:pt x="1441" y="1666"/>
                </a:lnTo>
                <a:lnTo>
                  <a:pt x="1440" y="1669"/>
                </a:lnTo>
                <a:lnTo>
                  <a:pt x="1441" y="1670"/>
                </a:lnTo>
                <a:lnTo>
                  <a:pt x="1441" y="1673"/>
                </a:lnTo>
                <a:lnTo>
                  <a:pt x="1444" y="1678"/>
                </a:lnTo>
                <a:lnTo>
                  <a:pt x="1444" y="1682"/>
                </a:lnTo>
                <a:lnTo>
                  <a:pt x="1446" y="1687"/>
                </a:lnTo>
                <a:lnTo>
                  <a:pt x="1447" y="1688"/>
                </a:lnTo>
                <a:lnTo>
                  <a:pt x="1472" y="1681"/>
                </a:lnTo>
                <a:lnTo>
                  <a:pt x="1475" y="1681"/>
                </a:lnTo>
                <a:lnTo>
                  <a:pt x="1487" y="1681"/>
                </a:lnTo>
                <a:lnTo>
                  <a:pt x="1496" y="1678"/>
                </a:lnTo>
                <a:lnTo>
                  <a:pt x="1499" y="1673"/>
                </a:lnTo>
                <a:lnTo>
                  <a:pt x="1508" y="1667"/>
                </a:lnTo>
                <a:lnTo>
                  <a:pt x="1515" y="1664"/>
                </a:lnTo>
                <a:lnTo>
                  <a:pt x="1521" y="1664"/>
                </a:lnTo>
                <a:lnTo>
                  <a:pt x="1530" y="1660"/>
                </a:lnTo>
                <a:lnTo>
                  <a:pt x="1539" y="1657"/>
                </a:lnTo>
                <a:lnTo>
                  <a:pt x="1548" y="1653"/>
                </a:lnTo>
                <a:lnTo>
                  <a:pt x="1547" y="1650"/>
                </a:lnTo>
                <a:lnTo>
                  <a:pt x="1535" y="1610"/>
                </a:lnTo>
                <a:lnTo>
                  <a:pt x="1527" y="1587"/>
                </a:lnTo>
                <a:lnTo>
                  <a:pt x="1545" y="1582"/>
                </a:lnTo>
                <a:lnTo>
                  <a:pt x="1574" y="1576"/>
                </a:lnTo>
                <a:lnTo>
                  <a:pt x="1577" y="1575"/>
                </a:lnTo>
                <a:lnTo>
                  <a:pt x="1580" y="1573"/>
                </a:lnTo>
                <a:lnTo>
                  <a:pt x="1583" y="1564"/>
                </a:lnTo>
                <a:lnTo>
                  <a:pt x="1591" y="1538"/>
                </a:lnTo>
                <a:lnTo>
                  <a:pt x="1595" y="1520"/>
                </a:lnTo>
                <a:lnTo>
                  <a:pt x="1595" y="1519"/>
                </a:lnTo>
                <a:lnTo>
                  <a:pt x="1651" y="1528"/>
                </a:lnTo>
                <a:lnTo>
                  <a:pt x="1662" y="1529"/>
                </a:lnTo>
                <a:lnTo>
                  <a:pt x="1698" y="1535"/>
                </a:lnTo>
                <a:lnTo>
                  <a:pt x="1708" y="1537"/>
                </a:lnTo>
                <a:lnTo>
                  <a:pt x="1719" y="1541"/>
                </a:lnTo>
                <a:lnTo>
                  <a:pt x="1728" y="1546"/>
                </a:lnTo>
                <a:lnTo>
                  <a:pt x="1734" y="1549"/>
                </a:lnTo>
                <a:lnTo>
                  <a:pt x="1734" y="1540"/>
                </a:lnTo>
                <a:lnTo>
                  <a:pt x="1734" y="1528"/>
                </a:lnTo>
                <a:lnTo>
                  <a:pt x="1751" y="1522"/>
                </a:lnTo>
                <a:lnTo>
                  <a:pt x="1761" y="1516"/>
                </a:lnTo>
                <a:lnTo>
                  <a:pt x="1779" y="1505"/>
                </a:lnTo>
                <a:lnTo>
                  <a:pt x="1793" y="1493"/>
                </a:lnTo>
                <a:lnTo>
                  <a:pt x="1808" y="1482"/>
                </a:lnTo>
                <a:lnTo>
                  <a:pt x="1817" y="1475"/>
                </a:lnTo>
                <a:lnTo>
                  <a:pt x="1831" y="1464"/>
                </a:lnTo>
                <a:lnTo>
                  <a:pt x="1843" y="1458"/>
                </a:lnTo>
                <a:lnTo>
                  <a:pt x="1859" y="1446"/>
                </a:lnTo>
                <a:lnTo>
                  <a:pt x="1876" y="1434"/>
                </a:lnTo>
                <a:lnTo>
                  <a:pt x="1879" y="1432"/>
                </a:lnTo>
                <a:lnTo>
                  <a:pt x="1889" y="1425"/>
                </a:lnTo>
                <a:lnTo>
                  <a:pt x="1907" y="1411"/>
                </a:lnTo>
                <a:lnTo>
                  <a:pt x="1920" y="1398"/>
                </a:lnTo>
                <a:lnTo>
                  <a:pt x="1930" y="1385"/>
                </a:lnTo>
                <a:lnTo>
                  <a:pt x="1935" y="1384"/>
                </a:lnTo>
                <a:lnTo>
                  <a:pt x="1944" y="1379"/>
                </a:lnTo>
                <a:lnTo>
                  <a:pt x="1954" y="1373"/>
                </a:lnTo>
                <a:lnTo>
                  <a:pt x="1962" y="1366"/>
                </a:lnTo>
                <a:lnTo>
                  <a:pt x="1975" y="1352"/>
                </a:lnTo>
                <a:lnTo>
                  <a:pt x="1993" y="1343"/>
                </a:lnTo>
                <a:lnTo>
                  <a:pt x="2001" y="1342"/>
                </a:lnTo>
                <a:lnTo>
                  <a:pt x="2015" y="1332"/>
                </a:lnTo>
                <a:lnTo>
                  <a:pt x="2030" y="1311"/>
                </a:lnTo>
                <a:lnTo>
                  <a:pt x="2039" y="1304"/>
                </a:lnTo>
                <a:lnTo>
                  <a:pt x="2042" y="1296"/>
                </a:lnTo>
                <a:lnTo>
                  <a:pt x="2037" y="1293"/>
                </a:lnTo>
                <a:lnTo>
                  <a:pt x="2067" y="1239"/>
                </a:lnTo>
                <a:lnTo>
                  <a:pt x="2060" y="1234"/>
                </a:lnTo>
                <a:lnTo>
                  <a:pt x="2051" y="1228"/>
                </a:lnTo>
                <a:lnTo>
                  <a:pt x="2096" y="1169"/>
                </a:lnTo>
                <a:lnTo>
                  <a:pt x="2191" y="1205"/>
                </a:lnTo>
                <a:lnTo>
                  <a:pt x="2286" y="1140"/>
                </a:lnTo>
                <a:lnTo>
                  <a:pt x="2343" y="981"/>
                </a:lnTo>
                <a:lnTo>
                  <a:pt x="2345" y="978"/>
                </a:lnTo>
                <a:lnTo>
                  <a:pt x="2413" y="948"/>
                </a:lnTo>
                <a:lnTo>
                  <a:pt x="2701" y="924"/>
                </a:lnTo>
                <a:lnTo>
                  <a:pt x="2870" y="833"/>
                </a:lnTo>
                <a:lnTo>
                  <a:pt x="3093" y="852"/>
                </a:lnTo>
                <a:lnTo>
                  <a:pt x="3197" y="805"/>
                </a:lnTo>
                <a:lnTo>
                  <a:pt x="3301" y="760"/>
                </a:lnTo>
                <a:lnTo>
                  <a:pt x="3366" y="749"/>
                </a:lnTo>
                <a:lnTo>
                  <a:pt x="3369" y="749"/>
                </a:lnTo>
                <a:lnTo>
                  <a:pt x="3447" y="739"/>
                </a:lnTo>
                <a:lnTo>
                  <a:pt x="3579" y="671"/>
                </a:lnTo>
                <a:lnTo>
                  <a:pt x="3633" y="650"/>
                </a:lnTo>
                <a:lnTo>
                  <a:pt x="3672" y="653"/>
                </a:lnTo>
                <a:lnTo>
                  <a:pt x="3713" y="665"/>
                </a:lnTo>
                <a:lnTo>
                  <a:pt x="3755" y="693"/>
                </a:lnTo>
                <a:lnTo>
                  <a:pt x="3790" y="748"/>
                </a:lnTo>
                <a:lnTo>
                  <a:pt x="3809" y="837"/>
                </a:lnTo>
                <a:lnTo>
                  <a:pt x="3827" y="863"/>
                </a:lnTo>
                <a:lnTo>
                  <a:pt x="3858" y="874"/>
                </a:lnTo>
                <a:lnTo>
                  <a:pt x="3895" y="863"/>
                </a:lnTo>
                <a:lnTo>
                  <a:pt x="3915" y="843"/>
                </a:lnTo>
                <a:lnTo>
                  <a:pt x="3934" y="799"/>
                </a:lnTo>
                <a:lnTo>
                  <a:pt x="3942" y="624"/>
                </a:lnTo>
                <a:lnTo>
                  <a:pt x="3950" y="587"/>
                </a:lnTo>
                <a:lnTo>
                  <a:pt x="3963" y="562"/>
                </a:lnTo>
                <a:lnTo>
                  <a:pt x="3987" y="531"/>
                </a:lnTo>
                <a:lnTo>
                  <a:pt x="4014" y="524"/>
                </a:lnTo>
                <a:lnTo>
                  <a:pt x="4042" y="530"/>
                </a:lnTo>
                <a:lnTo>
                  <a:pt x="4084" y="572"/>
                </a:lnTo>
                <a:lnTo>
                  <a:pt x="4106" y="610"/>
                </a:lnTo>
                <a:lnTo>
                  <a:pt x="4143" y="606"/>
                </a:lnTo>
                <a:lnTo>
                  <a:pt x="4180" y="577"/>
                </a:lnTo>
                <a:lnTo>
                  <a:pt x="4198" y="522"/>
                </a:lnTo>
                <a:lnTo>
                  <a:pt x="4188" y="471"/>
                </a:lnTo>
                <a:lnTo>
                  <a:pt x="4162" y="442"/>
                </a:lnTo>
                <a:lnTo>
                  <a:pt x="4129" y="442"/>
                </a:lnTo>
                <a:lnTo>
                  <a:pt x="4063" y="480"/>
                </a:lnTo>
                <a:lnTo>
                  <a:pt x="4020" y="463"/>
                </a:lnTo>
                <a:lnTo>
                  <a:pt x="3995" y="442"/>
                </a:lnTo>
                <a:lnTo>
                  <a:pt x="3987" y="410"/>
                </a:lnTo>
                <a:lnTo>
                  <a:pt x="3999" y="383"/>
                </a:lnTo>
                <a:lnTo>
                  <a:pt x="4035" y="350"/>
                </a:lnTo>
                <a:lnTo>
                  <a:pt x="4087" y="303"/>
                </a:lnTo>
                <a:lnTo>
                  <a:pt x="4132" y="230"/>
                </a:lnTo>
                <a:lnTo>
                  <a:pt x="4146" y="186"/>
                </a:lnTo>
                <a:lnTo>
                  <a:pt x="4150" y="126"/>
                </a:lnTo>
                <a:lnTo>
                  <a:pt x="4159" y="82"/>
                </a:lnTo>
                <a:lnTo>
                  <a:pt x="4183" y="35"/>
                </a:lnTo>
                <a:lnTo>
                  <a:pt x="4242" y="0"/>
                </a:lnTo>
                <a:lnTo>
                  <a:pt x="4263" y="1"/>
                </a:lnTo>
                <a:lnTo>
                  <a:pt x="4284" y="18"/>
                </a:lnTo>
                <a:lnTo>
                  <a:pt x="4289" y="44"/>
                </a:lnTo>
                <a:lnTo>
                  <a:pt x="4299" y="262"/>
                </a:lnTo>
                <a:lnTo>
                  <a:pt x="4304" y="277"/>
                </a:lnTo>
                <a:lnTo>
                  <a:pt x="4315" y="322"/>
                </a:lnTo>
                <a:lnTo>
                  <a:pt x="4319" y="344"/>
                </a:lnTo>
                <a:lnTo>
                  <a:pt x="4345" y="474"/>
                </a:lnTo>
                <a:lnTo>
                  <a:pt x="4349" y="491"/>
                </a:lnTo>
                <a:lnTo>
                  <a:pt x="4360" y="504"/>
                </a:lnTo>
                <a:lnTo>
                  <a:pt x="4372" y="515"/>
                </a:lnTo>
                <a:lnTo>
                  <a:pt x="4387" y="519"/>
                </a:lnTo>
                <a:lnTo>
                  <a:pt x="4411" y="524"/>
                </a:lnTo>
                <a:lnTo>
                  <a:pt x="4592" y="554"/>
                </a:lnTo>
                <a:lnTo>
                  <a:pt x="4643" y="554"/>
                </a:lnTo>
                <a:lnTo>
                  <a:pt x="4663" y="559"/>
                </a:lnTo>
                <a:lnTo>
                  <a:pt x="4678" y="569"/>
                </a:lnTo>
                <a:lnTo>
                  <a:pt x="4686" y="583"/>
                </a:lnTo>
                <a:lnTo>
                  <a:pt x="4695" y="578"/>
                </a:lnTo>
                <a:lnTo>
                  <a:pt x="4713" y="569"/>
                </a:lnTo>
                <a:lnTo>
                  <a:pt x="4717" y="578"/>
                </a:lnTo>
                <a:lnTo>
                  <a:pt x="4720" y="590"/>
                </a:lnTo>
                <a:lnTo>
                  <a:pt x="4722" y="600"/>
                </a:lnTo>
                <a:lnTo>
                  <a:pt x="4723" y="628"/>
                </a:lnTo>
                <a:lnTo>
                  <a:pt x="4725" y="633"/>
                </a:lnTo>
                <a:lnTo>
                  <a:pt x="4725" y="637"/>
                </a:lnTo>
                <a:lnTo>
                  <a:pt x="4726" y="640"/>
                </a:lnTo>
                <a:lnTo>
                  <a:pt x="4728" y="643"/>
                </a:lnTo>
                <a:lnTo>
                  <a:pt x="4729" y="648"/>
                </a:lnTo>
                <a:lnTo>
                  <a:pt x="4732" y="651"/>
                </a:lnTo>
                <a:lnTo>
                  <a:pt x="4734" y="654"/>
                </a:lnTo>
                <a:lnTo>
                  <a:pt x="4747" y="669"/>
                </a:lnTo>
                <a:lnTo>
                  <a:pt x="4752" y="674"/>
                </a:lnTo>
                <a:lnTo>
                  <a:pt x="4755" y="680"/>
                </a:lnTo>
                <a:lnTo>
                  <a:pt x="4758" y="689"/>
                </a:lnTo>
                <a:lnTo>
                  <a:pt x="4762" y="687"/>
                </a:lnTo>
                <a:lnTo>
                  <a:pt x="4764" y="698"/>
                </a:lnTo>
                <a:lnTo>
                  <a:pt x="4765" y="709"/>
                </a:lnTo>
                <a:lnTo>
                  <a:pt x="4767" y="742"/>
                </a:lnTo>
                <a:lnTo>
                  <a:pt x="4767" y="757"/>
                </a:lnTo>
                <a:lnTo>
                  <a:pt x="4768" y="762"/>
                </a:lnTo>
                <a:lnTo>
                  <a:pt x="4768" y="763"/>
                </a:lnTo>
                <a:lnTo>
                  <a:pt x="4768" y="765"/>
                </a:lnTo>
                <a:lnTo>
                  <a:pt x="4771" y="769"/>
                </a:lnTo>
                <a:lnTo>
                  <a:pt x="4781" y="783"/>
                </a:lnTo>
                <a:lnTo>
                  <a:pt x="4784" y="787"/>
                </a:lnTo>
                <a:lnTo>
                  <a:pt x="4785" y="792"/>
                </a:lnTo>
                <a:lnTo>
                  <a:pt x="4787" y="796"/>
                </a:lnTo>
                <a:lnTo>
                  <a:pt x="4788" y="801"/>
                </a:lnTo>
                <a:lnTo>
                  <a:pt x="4788" y="805"/>
                </a:lnTo>
                <a:lnTo>
                  <a:pt x="4788" y="810"/>
                </a:lnTo>
                <a:lnTo>
                  <a:pt x="4787" y="816"/>
                </a:lnTo>
                <a:lnTo>
                  <a:pt x="4785" y="821"/>
                </a:lnTo>
                <a:lnTo>
                  <a:pt x="4788" y="822"/>
                </a:lnTo>
                <a:lnTo>
                  <a:pt x="4784" y="831"/>
                </a:lnTo>
                <a:lnTo>
                  <a:pt x="4781" y="836"/>
                </a:lnTo>
                <a:lnTo>
                  <a:pt x="4779" y="840"/>
                </a:lnTo>
                <a:lnTo>
                  <a:pt x="4778" y="843"/>
                </a:lnTo>
                <a:lnTo>
                  <a:pt x="4776" y="848"/>
                </a:lnTo>
                <a:lnTo>
                  <a:pt x="4776" y="852"/>
                </a:lnTo>
                <a:lnTo>
                  <a:pt x="4773" y="880"/>
                </a:lnTo>
                <a:lnTo>
                  <a:pt x="4773" y="881"/>
                </a:lnTo>
                <a:lnTo>
                  <a:pt x="4776" y="881"/>
                </a:lnTo>
                <a:lnTo>
                  <a:pt x="4771" y="904"/>
                </a:lnTo>
                <a:lnTo>
                  <a:pt x="4796" y="857"/>
                </a:lnTo>
                <a:lnTo>
                  <a:pt x="4803" y="854"/>
                </a:lnTo>
                <a:lnTo>
                  <a:pt x="4832" y="840"/>
                </a:lnTo>
                <a:lnTo>
                  <a:pt x="4859" y="824"/>
                </a:lnTo>
                <a:lnTo>
                  <a:pt x="4868" y="821"/>
                </a:lnTo>
                <a:lnTo>
                  <a:pt x="4873" y="819"/>
                </a:lnTo>
                <a:lnTo>
                  <a:pt x="4901" y="818"/>
                </a:lnTo>
                <a:lnTo>
                  <a:pt x="4916" y="816"/>
                </a:lnTo>
                <a:lnTo>
                  <a:pt x="4925" y="816"/>
                </a:lnTo>
                <a:lnTo>
                  <a:pt x="4930" y="818"/>
                </a:lnTo>
                <a:lnTo>
                  <a:pt x="4939" y="816"/>
                </a:lnTo>
                <a:lnTo>
                  <a:pt x="4949" y="813"/>
                </a:lnTo>
                <a:lnTo>
                  <a:pt x="4951" y="807"/>
                </a:lnTo>
                <a:lnTo>
                  <a:pt x="4952" y="801"/>
                </a:lnTo>
                <a:lnTo>
                  <a:pt x="4952" y="793"/>
                </a:lnTo>
                <a:lnTo>
                  <a:pt x="4955" y="781"/>
                </a:lnTo>
                <a:lnTo>
                  <a:pt x="4966" y="771"/>
                </a:lnTo>
                <a:lnTo>
                  <a:pt x="4971" y="768"/>
                </a:lnTo>
                <a:lnTo>
                  <a:pt x="4978" y="765"/>
                </a:lnTo>
                <a:lnTo>
                  <a:pt x="4981" y="762"/>
                </a:lnTo>
                <a:lnTo>
                  <a:pt x="4984" y="757"/>
                </a:lnTo>
                <a:lnTo>
                  <a:pt x="4987" y="754"/>
                </a:lnTo>
                <a:lnTo>
                  <a:pt x="5001" y="752"/>
                </a:lnTo>
                <a:lnTo>
                  <a:pt x="5014" y="754"/>
                </a:lnTo>
                <a:lnTo>
                  <a:pt x="5023" y="754"/>
                </a:lnTo>
                <a:lnTo>
                  <a:pt x="5028" y="752"/>
                </a:lnTo>
                <a:lnTo>
                  <a:pt x="5034" y="751"/>
                </a:lnTo>
                <a:lnTo>
                  <a:pt x="5054" y="739"/>
                </a:lnTo>
                <a:lnTo>
                  <a:pt x="5106" y="749"/>
                </a:lnTo>
                <a:lnTo>
                  <a:pt x="5130" y="762"/>
                </a:lnTo>
                <a:lnTo>
                  <a:pt x="5138" y="766"/>
                </a:lnTo>
                <a:lnTo>
                  <a:pt x="5144" y="771"/>
                </a:lnTo>
                <a:lnTo>
                  <a:pt x="5161" y="795"/>
                </a:lnTo>
                <a:lnTo>
                  <a:pt x="5167" y="813"/>
                </a:lnTo>
                <a:lnTo>
                  <a:pt x="5174" y="839"/>
                </a:lnTo>
                <a:lnTo>
                  <a:pt x="5179" y="883"/>
                </a:lnTo>
                <a:lnTo>
                  <a:pt x="5191" y="883"/>
                </a:lnTo>
                <a:lnTo>
                  <a:pt x="5203" y="884"/>
                </a:lnTo>
                <a:lnTo>
                  <a:pt x="5189" y="928"/>
                </a:lnTo>
                <a:lnTo>
                  <a:pt x="5209" y="940"/>
                </a:lnTo>
                <a:lnTo>
                  <a:pt x="5194" y="964"/>
                </a:lnTo>
                <a:lnTo>
                  <a:pt x="5194" y="972"/>
                </a:lnTo>
                <a:lnTo>
                  <a:pt x="5192" y="983"/>
                </a:lnTo>
                <a:lnTo>
                  <a:pt x="5188" y="990"/>
                </a:lnTo>
                <a:lnTo>
                  <a:pt x="5194" y="1011"/>
                </a:lnTo>
                <a:lnTo>
                  <a:pt x="5185" y="1016"/>
                </a:lnTo>
                <a:lnTo>
                  <a:pt x="5176" y="1019"/>
                </a:lnTo>
                <a:lnTo>
                  <a:pt x="5165" y="1022"/>
                </a:lnTo>
                <a:lnTo>
                  <a:pt x="5156" y="1025"/>
                </a:lnTo>
                <a:lnTo>
                  <a:pt x="5146" y="1028"/>
                </a:lnTo>
                <a:lnTo>
                  <a:pt x="5135" y="1031"/>
                </a:lnTo>
                <a:lnTo>
                  <a:pt x="5126" y="1033"/>
                </a:lnTo>
                <a:lnTo>
                  <a:pt x="5115" y="1034"/>
                </a:lnTo>
                <a:lnTo>
                  <a:pt x="5093" y="1039"/>
                </a:lnTo>
                <a:lnTo>
                  <a:pt x="5082" y="1040"/>
                </a:lnTo>
                <a:lnTo>
                  <a:pt x="5075" y="1042"/>
                </a:lnTo>
                <a:lnTo>
                  <a:pt x="5066" y="1043"/>
                </a:lnTo>
                <a:lnTo>
                  <a:pt x="5060" y="1046"/>
                </a:lnTo>
                <a:lnTo>
                  <a:pt x="5052" y="1049"/>
                </a:lnTo>
                <a:lnTo>
                  <a:pt x="5043" y="1052"/>
                </a:lnTo>
                <a:lnTo>
                  <a:pt x="5034" y="1058"/>
                </a:lnTo>
                <a:lnTo>
                  <a:pt x="5011" y="1070"/>
                </a:lnTo>
                <a:lnTo>
                  <a:pt x="5008" y="1075"/>
                </a:lnTo>
                <a:lnTo>
                  <a:pt x="4996" y="1083"/>
                </a:lnTo>
                <a:lnTo>
                  <a:pt x="5001" y="1089"/>
                </a:lnTo>
                <a:lnTo>
                  <a:pt x="5005" y="1093"/>
                </a:lnTo>
                <a:lnTo>
                  <a:pt x="5002" y="1102"/>
                </a:lnTo>
                <a:lnTo>
                  <a:pt x="5014" y="1114"/>
                </a:lnTo>
                <a:lnTo>
                  <a:pt x="5028" y="1133"/>
                </a:lnTo>
                <a:lnTo>
                  <a:pt x="5032" y="1140"/>
                </a:lnTo>
                <a:lnTo>
                  <a:pt x="5040" y="1160"/>
                </a:lnTo>
                <a:lnTo>
                  <a:pt x="5044" y="1172"/>
                </a:lnTo>
                <a:lnTo>
                  <a:pt x="5023" y="1183"/>
                </a:lnTo>
                <a:lnTo>
                  <a:pt x="5022" y="1183"/>
                </a:lnTo>
                <a:lnTo>
                  <a:pt x="5026" y="1190"/>
                </a:lnTo>
                <a:lnTo>
                  <a:pt x="5029" y="1196"/>
                </a:lnTo>
                <a:lnTo>
                  <a:pt x="5026" y="1198"/>
                </a:lnTo>
                <a:lnTo>
                  <a:pt x="5025" y="1196"/>
                </a:lnTo>
                <a:lnTo>
                  <a:pt x="5023" y="1196"/>
                </a:lnTo>
                <a:lnTo>
                  <a:pt x="5016" y="1204"/>
                </a:lnTo>
                <a:lnTo>
                  <a:pt x="5025" y="1213"/>
                </a:lnTo>
                <a:lnTo>
                  <a:pt x="5023" y="1220"/>
                </a:lnTo>
                <a:lnTo>
                  <a:pt x="5022" y="1233"/>
                </a:lnTo>
                <a:lnTo>
                  <a:pt x="5020" y="1242"/>
                </a:lnTo>
                <a:lnTo>
                  <a:pt x="5019" y="1243"/>
                </a:lnTo>
                <a:lnTo>
                  <a:pt x="5008" y="1246"/>
                </a:lnTo>
                <a:lnTo>
                  <a:pt x="5023" y="1313"/>
                </a:lnTo>
                <a:lnTo>
                  <a:pt x="5031" y="1325"/>
                </a:lnTo>
                <a:lnTo>
                  <a:pt x="5031" y="1334"/>
                </a:lnTo>
                <a:lnTo>
                  <a:pt x="5028" y="1342"/>
                </a:lnTo>
                <a:lnTo>
                  <a:pt x="5026" y="1343"/>
                </a:lnTo>
                <a:lnTo>
                  <a:pt x="5022" y="1351"/>
                </a:lnTo>
                <a:lnTo>
                  <a:pt x="5013" y="1357"/>
                </a:lnTo>
                <a:lnTo>
                  <a:pt x="5001" y="1361"/>
                </a:lnTo>
                <a:lnTo>
                  <a:pt x="4999" y="1370"/>
                </a:lnTo>
                <a:lnTo>
                  <a:pt x="4954" y="1376"/>
                </a:lnTo>
                <a:lnTo>
                  <a:pt x="4957" y="1384"/>
                </a:lnTo>
                <a:lnTo>
                  <a:pt x="4962" y="1393"/>
                </a:lnTo>
                <a:lnTo>
                  <a:pt x="4957" y="1395"/>
                </a:lnTo>
                <a:lnTo>
                  <a:pt x="4954" y="1404"/>
                </a:lnTo>
                <a:lnTo>
                  <a:pt x="4954" y="1405"/>
                </a:lnTo>
                <a:lnTo>
                  <a:pt x="4954" y="1407"/>
                </a:lnTo>
                <a:lnTo>
                  <a:pt x="4957" y="1419"/>
                </a:lnTo>
                <a:lnTo>
                  <a:pt x="4957" y="1420"/>
                </a:lnTo>
                <a:lnTo>
                  <a:pt x="4959" y="1420"/>
                </a:lnTo>
                <a:lnTo>
                  <a:pt x="4962" y="1432"/>
                </a:lnTo>
                <a:lnTo>
                  <a:pt x="4984" y="1429"/>
                </a:lnTo>
                <a:lnTo>
                  <a:pt x="4987" y="1431"/>
                </a:lnTo>
                <a:lnTo>
                  <a:pt x="4999" y="1440"/>
                </a:lnTo>
                <a:lnTo>
                  <a:pt x="5008" y="1446"/>
                </a:lnTo>
                <a:lnTo>
                  <a:pt x="5017" y="1454"/>
                </a:lnTo>
                <a:lnTo>
                  <a:pt x="5020" y="1455"/>
                </a:lnTo>
                <a:lnTo>
                  <a:pt x="5025" y="1458"/>
                </a:lnTo>
                <a:lnTo>
                  <a:pt x="5038" y="1469"/>
                </a:lnTo>
                <a:lnTo>
                  <a:pt x="5037" y="1470"/>
                </a:lnTo>
                <a:lnTo>
                  <a:pt x="5064" y="1496"/>
                </a:lnTo>
                <a:lnTo>
                  <a:pt x="5066" y="1496"/>
                </a:lnTo>
                <a:lnTo>
                  <a:pt x="5081" y="1513"/>
                </a:lnTo>
                <a:lnTo>
                  <a:pt x="5099" y="1532"/>
                </a:lnTo>
                <a:lnTo>
                  <a:pt x="5111" y="1552"/>
                </a:lnTo>
                <a:lnTo>
                  <a:pt x="5118" y="1560"/>
                </a:lnTo>
                <a:lnTo>
                  <a:pt x="5121" y="1564"/>
                </a:lnTo>
                <a:lnTo>
                  <a:pt x="5126" y="1575"/>
                </a:lnTo>
                <a:lnTo>
                  <a:pt x="5129" y="1581"/>
                </a:lnTo>
                <a:lnTo>
                  <a:pt x="5136" y="1585"/>
                </a:lnTo>
                <a:lnTo>
                  <a:pt x="5141" y="1591"/>
                </a:lnTo>
                <a:lnTo>
                  <a:pt x="5147" y="1596"/>
                </a:lnTo>
                <a:lnTo>
                  <a:pt x="5127" y="1687"/>
                </a:lnTo>
                <a:lnTo>
                  <a:pt x="5144" y="1693"/>
                </a:lnTo>
                <a:lnTo>
                  <a:pt x="5138" y="1726"/>
                </a:lnTo>
                <a:lnTo>
                  <a:pt x="5136" y="1737"/>
                </a:lnTo>
                <a:lnTo>
                  <a:pt x="5136" y="1764"/>
                </a:lnTo>
                <a:lnTo>
                  <a:pt x="5135" y="1773"/>
                </a:lnTo>
                <a:lnTo>
                  <a:pt x="5130" y="1787"/>
                </a:lnTo>
                <a:lnTo>
                  <a:pt x="5132" y="1788"/>
                </a:lnTo>
                <a:lnTo>
                  <a:pt x="5173" y="1811"/>
                </a:lnTo>
                <a:lnTo>
                  <a:pt x="5180" y="1791"/>
                </a:lnTo>
                <a:lnTo>
                  <a:pt x="5182" y="1794"/>
                </a:lnTo>
                <a:lnTo>
                  <a:pt x="5191" y="1808"/>
                </a:lnTo>
                <a:lnTo>
                  <a:pt x="5194" y="1813"/>
                </a:lnTo>
                <a:lnTo>
                  <a:pt x="5201" y="1822"/>
                </a:lnTo>
                <a:lnTo>
                  <a:pt x="5203" y="1825"/>
                </a:lnTo>
                <a:lnTo>
                  <a:pt x="5207" y="1825"/>
                </a:lnTo>
                <a:lnTo>
                  <a:pt x="5225" y="1832"/>
                </a:lnTo>
                <a:lnTo>
                  <a:pt x="5235" y="1837"/>
                </a:lnTo>
                <a:lnTo>
                  <a:pt x="5239" y="1838"/>
                </a:lnTo>
                <a:lnTo>
                  <a:pt x="5244" y="1838"/>
                </a:lnTo>
                <a:lnTo>
                  <a:pt x="5254" y="1841"/>
                </a:lnTo>
                <a:lnTo>
                  <a:pt x="5262" y="1846"/>
                </a:lnTo>
                <a:lnTo>
                  <a:pt x="5268" y="1852"/>
                </a:lnTo>
                <a:lnTo>
                  <a:pt x="5274" y="1858"/>
                </a:lnTo>
                <a:lnTo>
                  <a:pt x="5278" y="1866"/>
                </a:lnTo>
                <a:lnTo>
                  <a:pt x="5293" y="1884"/>
                </a:lnTo>
                <a:lnTo>
                  <a:pt x="5299" y="1888"/>
                </a:lnTo>
                <a:lnTo>
                  <a:pt x="5314" y="1902"/>
                </a:lnTo>
                <a:lnTo>
                  <a:pt x="5330" y="1920"/>
                </a:lnTo>
                <a:lnTo>
                  <a:pt x="5348" y="1891"/>
                </a:lnTo>
                <a:lnTo>
                  <a:pt x="5352" y="1899"/>
                </a:lnTo>
                <a:lnTo>
                  <a:pt x="5358" y="1906"/>
                </a:lnTo>
                <a:lnTo>
                  <a:pt x="5369" y="1919"/>
                </a:lnTo>
                <a:lnTo>
                  <a:pt x="5376" y="1929"/>
                </a:lnTo>
                <a:lnTo>
                  <a:pt x="5381" y="1934"/>
                </a:lnTo>
                <a:lnTo>
                  <a:pt x="5385" y="1938"/>
                </a:lnTo>
                <a:lnTo>
                  <a:pt x="5393" y="1949"/>
                </a:lnTo>
                <a:lnTo>
                  <a:pt x="5411" y="1967"/>
                </a:lnTo>
                <a:lnTo>
                  <a:pt x="5422" y="1976"/>
                </a:lnTo>
                <a:lnTo>
                  <a:pt x="5429" y="1982"/>
                </a:lnTo>
                <a:lnTo>
                  <a:pt x="5440" y="1993"/>
                </a:lnTo>
                <a:lnTo>
                  <a:pt x="5449" y="2000"/>
                </a:lnTo>
                <a:lnTo>
                  <a:pt x="5459" y="2009"/>
                </a:lnTo>
                <a:lnTo>
                  <a:pt x="5459" y="2011"/>
                </a:lnTo>
                <a:lnTo>
                  <a:pt x="5450" y="2032"/>
                </a:lnTo>
                <a:lnTo>
                  <a:pt x="5444" y="2049"/>
                </a:lnTo>
                <a:lnTo>
                  <a:pt x="5428" y="2041"/>
                </a:lnTo>
                <a:lnTo>
                  <a:pt x="5405" y="2087"/>
                </a:lnTo>
                <a:lnTo>
                  <a:pt x="5391" y="2068"/>
                </a:lnTo>
                <a:lnTo>
                  <a:pt x="5390" y="2067"/>
                </a:lnTo>
                <a:lnTo>
                  <a:pt x="5388" y="2064"/>
                </a:lnTo>
                <a:lnTo>
                  <a:pt x="5385" y="2062"/>
                </a:lnTo>
                <a:lnTo>
                  <a:pt x="5384" y="2061"/>
                </a:lnTo>
                <a:lnTo>
                  <a:pt x="5381" y="2059"/>
                </a:lnTo>
                <a:lnTo>
                  <a:pt x="5378" y="2056"/>
                </a:lnTo>
                <a:lnTo>
                  <a:pt x="5373" y="2055"/>
                </a:lnTo>
                <a:lnTo>
                  <a:pt x="5331" y="2043"/>
                </a:lnTo>
                <a:lnTo>
                  <a:pt x="5302" y="2099"/>
                </a:lnTo>
                <a:lnTo>
                  <a:pt x="5301" y="2102"/>
                </a:lnTo>
                <a:lnTo>
                  <a:pt x="5299" y="2106"/>
                </a:lnTo>
                <a:lnTo>
                  <a:pt x="5296" y="2118"/>
                </a:lnTo>
                <a:lnTo>
                  <a:pt x="5272" y="2112"/>
                </a:lnTo>
                <a:lnTo>
                  <a:pt x="5248" y="2109"/>
                </a:lnTo>
                <a:lnTo>
                  <a:pt x="5228" y="2108"/>
                </a:lnTo>
                <a:lnTo>
                  <a:pt x="5213" y="2106"/>
                </a:lnTo>
                <a:lnTo>
                  <a:pt x="5194" y="2105"/>
                </a:lnTo>
                <a:lnTo>
                  <a:pt x="5200" y="2126"/>
                </a:lnTo>
                <a:lnTo>
                  <a:pt x="5135" y="2111"/>
                </a:lnTo>
                <a:lnTo>
                  <a:pt x="5099" y="2108"/>
                </a:lnTo>
                <a:lnTo>
                  <a:pt x="5081" y="2106"/>
                </a:lnTo>
                <a:lnTo>
                  <a:pt x="5075" y="2105"/>
                </a:lnTo>
                <a:lnTo>
                  <a:pt x="5057" y="2099"/>
                </a:lnTo>
                <a:lnTo>
                  <a:pt x="5047" y="2097"/>
                </a:lnTo>
                <a:lnTo>
                  <a:pt x="5032" y="2094"/>
                </a:lnTo>
                <a:lnTo>
                  <a:pt x="5016" y="2094"/>
                </a:lnTo>
                <a:lnTo>
                  <a:pt x="5010" y="2096"/>
                </a:lnTo>
                <a:lnTo>
                  <a:pt x="5004" y="2097"/>
                </a:lnTo>
                <a:lnTo>
                  <a:pt x="4995" y="2102"/>
                </a:lnTo>
                <a:lnTo>
                  <a:pt x="4984" y="2105"/>
                </a:lnTo>
                <a:lnTo>
                  <a:pt x="4968" y="2109"/>
                </a:lnTo>
                <a:lnTo>
                  <a:pt x="4948" y="2115"/>
                </a:lnTo>
                <a:lnTo>
                  <a:pt x="4946" y="2117"/>
                </a:lnTo>
                <a:lnTo>
                  <a:pt x="4946" y="2118"/>
                </a:lnTo>
                <a:lnTo>
                  <a:pt x="4987" y="2143"/>
                </a:lnTo>
                <a:lnTo>
                  <a:pt x="4972" y="2161"/>
                </a:lnTo>
                <a:lnTo>
                  <a:pt x="4963" y="2171"/>
                </a:lnTo>
                <a:lnTo>
                  <a:pt x="4954" y="2185"/>
                </a:lnTo>
                <a:lnTo>
                  <a:pt x="4952" y="2190"/>
                </a:lnTo>
                <a:lnTo>
                  <a:pt x="4951" y="2188"/>
                </a:lnTo>
                <a:lnTo>
                  <a:pt x="4949" y="2188"/>
                </a:lnTo>
                <a:lnTo>
                  <a:pt x="4924" y="2208"/>
                </a:lnTo>
                <a:lnTo>
                  <a:pt x="4930" y="2217"/>
                </a:lnTo>
                <a:lnTo>
                  <a:pt x="4915" y="2226"/>
                </a:lnTo>
                <a:lnTo>
                  <a:pt x="4894" y="2237"/>
                </a:lnTo>
                <a:lnTo>
                  <a:pt x="4897" y="2249"/>
                </a:lnTo>
                <a:lnTo>
                  <a:pt x="4904" y="2261"/>
                </a:lnTo>
                <a:lnTo>
                  <a:pt x="4912" y="2273"/>
                </a:lnTo>
                <a:lnTo>
                  <a:pt x="4870" y="2286"/>
                </a:lnTo>
                <a:lnTo>
                  <a:pt x="4870" y="2288"/>
                </a:lnTo>
                <a:lnTo>
                  <a:pt x="4874" y="2315"/>
                </a:lnTo>
                <a:lnTo>
                  <a:pt x="4876" y="2317"/>
                </a:lnTo>
                <a:lnTo>
                  <a:pt x="4793" y="2399"/>
                </a:lnTo>
                <a:lnTo>
                  <a:pt x="4791" y="2399"/>
                </a:lnTo>
                <a:lnTo>
                  <a:pt x="4787" y="2402"/>
                </a:lnTo>
                <a:lnTo>
                  <a:pt x="4765" y="2409"/>
                </a:lnTo>
                <a:lnTo>
                  <a:pt x="4749" y="2418"/>
                </a:lnTo>
                <a:lnTo>
                  <a:pt x="4743" y="2421"/>
                </a:lnTo>
                <a:lnTo>
                  <a:pt x="4746" y="2429"/>
                </a:lnTo>
                <a:lnTo>
                  <a:pt x="4746" y="2439"/>
                </a:lnTo>
                <a:lnTo>
                  <a:pt x="4744" y="2444"/>
                </a:lnTo>
                <a:lnTo>
                  <a:pt x="4779" y="2495"/>
                </a:lnTo>
                <a:lnTo>
                  <a:pt x="4802" y="2559"/>
                </a:lnTo>
                <a:lnTo>
                  <a:pt x="4788" y="2571"/>
                </a:lnTo>
                <a:lnTo>
                  <a:pt x="4746" y="2523"/>
                </a:lnTo>
                <a:lnTo>
                  <a:pt x="4609" y="2400"/>
                </a:lnTo>
                <a:lnTo>
                  <a:pt x="4581" y="2370"/>
                </a:lnTo>
                <a:lnTo>
                  <a:pt x="4560" y="2346"/>
                </a:lnTo>
                <a:lnTo>
                  <a:pt x="4551" y="2330"/>
                </a:lnTo>
                <a:lnTo>
                  <a:pt x="4544" y="2315"/>
                </a:lnTo>
                <a:lnTo>
                  <a:pt x="4521" y="2255"/>
                </a:lnTo>
                <a:lnTo>
                  <a:pt x="4512" y="2235"/>
                </a:lnTo>
                <a:lnTo>
                  <a:pt x="4497" y="2218"/>
                </a:lnTo>
                <a:lnTo>
                  <a:pt x="4477" y="2206"/>
                </a:lnTo>
                <a:lnTo>
                  <a:pt x="4456" y="2200"/>
                </a:lnTo>
                <a:lnTo>
                  <a:pt x="4434" y="2199"/>
                </a:lnTo>
                <a:lnTo>
                  <a:pt x="4413" y="2203"/>
                </a:lnTo>
                <a:lnTo>
                  <a:pt x="4393" y="2214"/>
                </a:lnTo>
                <a:lnTo>
                  <a:pt x="4321" y="2259"/>
                </a:lnTo>
                <a:lnTo>
                  <a:pt x="4307" y="2267"/>
                </a:lnTo>
                <a:lnTo>
                  <a:pt x="4292" y="2273"/>
                </a:lnTo>
                <a:lnTo>
                  <a:pt x="4277" y="2309"/>
                </a:lnTo>
                <a:lnTo>
                  <a:pt x="4269" y="2303"/>
                </a:lnTo>
                <a:lnTo>
                  <a:pt x="4256" y="2303"/>
                </a:lnTo>
                <a:lnTo>
                  <a:pt x="4256" y="2302"/>
                </a:lnTo>
                <a:lnTo>
                  <a:pt x="4253" y="2302"/>
                </a:lnTo>
                <a:lnTo>
                  <a:pt x="4250" y="2303"/>
                </a:lnTo>
                <a:lnTo>
                  <a:pt x="4244" y="2308"/>
                </a:lnTo>
                <a:lnTo>
                  <a:pt x="4236" y="2311"/>
                </a:lnTo>
                <a:lnTo>
                  <a:pt x="4236" y="2312"/>
                </a:lnTo>
                <a:lnTo>
                  <a:pt x="4235" y="2311"/>
                </a:lnTo>
                <a:lnTo>
                  <a:pt x="4230" y="2311"/>
                </a:lnTo>
                <a:lnTo>
                  <a:pt x="4229" y="2318"/>
                </a:lnTo>
                <a:lnTo>
                  <a:pt x="4213" y="2315"/>
                </a:lnTo>
                <a:lnTo>
                  <a:pt x="4209" y="2317"/>
                </a:lnTo>
                <a:lnTo>
                  <a:pt x="4194" y="2317"/>
                </a:lnTo>
                <a:lnTo>
                  <a:pt x="4188" y="2329"/>
                </a:lnTo>
                <a:lnTo>
                  <a:pt x="4165" y="2371"/>
                </a:lnTo>
                <a:lnTo>
                  <a:pt x="4161" y="2374"/>
                </a:lnTo>
                <a:lnTo>
                  <a:pt x="4153" y="2365"/>
                </a:lnTo>
                <a:lnTo>
                  <a:pt x="4150" y="2361"/>
                </a:lnTo>
                <a:lnTo>
                  <a:pt x="4147" y="2358"/>
                </a:lnTo>
                <a:lnTo>
                  <a:pt x="4143" y="2355"/>
                </a:lnTo>
                <a:lnTo>
                  <a:pt x="4140" y="2352"/>
                </a:lnTo>
                <a:lnTo>
                  <a:pt x="4135" y="2349"/>
                </a:lnTo>
                <a:lnTo>
                  <a:pt x="4134" y="2347"/>
                </a:lnTo>
                <a:lnTo>
                  <a:pt x="4120" y="2339"/>
                </a:lnTo>
                <a:lnTo>
                  <a:pt x="4118" y="2338"/>
                </a:lnTo>
                <a:lnTo>
                  <a:pt x="4115" y="2336"/>
                </a:lnTo>
                <a:lnTo>
                  <a:pt x="4109" y="2335"/>
                </a:lnTo>
                <a:lnTo>
                  <a:pt x="4105" y="2335"/>
                </a:lnTo>
                <a:lnTo>
                  <a:pt x="4099" y="2333"/>
                </a:lnTo>
                <a:lnTo>
                  <a:pt x="4099" y="2332"/>
                </a:lnTo>
                <a:lnTo>
                  <a:pt x="4088" y="2326"/>
                </a:lnTo>
                <a:lnTo>
                  <a:pt x="4081" y="2321"/>
                </a:lnTo>
                <a:lnTo>
                  <a:pt x="4067" y="2311"/>
                </a:lnTo>
                <a:lnTo>
                  <a:pt x="4054" y="2303"/>
                </a:lnTo>
                <a:lnTo>
                  <a:pt x="4035" y="2293"/>
                </a:lnTo>
                <a:lnTo>
                  <a:pt x="4017" y="2283"/>
                </a:lnTo>
                <a:lnTo>
                  <a:pt x="3995" y="2271"/>
                </a:lnTo>
                <a:lnTo>
                  <a:pt x="3981" y="2264"/>
                </a:lnTo>
                <a:lnTo>
                  <a:pt x="3974" y="2258"/>
                </a:lnTo>
                <a:lnTo>
                  <a:pt x="3960" y="2247"/>
                </a:lnTo>
                <a:lnTo>
                  <a:pt x="3959" y="2247"/>
                </a:lnTo>
                <a:lnTo>
                  <a:pt x="3943" y="2235"/>
                </a:lnTo>
                <a:lnTo>
                  <a:pt x="3931" y="2227"/>
                </a:lnTo>
                <a:lnTo>
                  <a:pt x="3915" y="2223"/>
                </a:lnTo>
                <a:lnTo>
                  <a:pt x="3882" y="2205"/>
                </a:lnTo>
                <a:lnTo>
                  <a:pt x="3873" y="2202"/>
                </a:lnTo>
                <a:lnTo>
                  <a:pt x="3859" y="2200"/>
                </a:lnTo>
                <a:lnTo>
                  <a:pt x="3847" y="2197"/>
                </a:lnTo>
                <a:lnTo>
                  <a:pt x="3829" y="2194"/>
                </a:lnTo>
                <a:lnTo>
                  <a:pt x="3824" y="2200"/>
                </a:lnTo>
                <a:lnTo>
                  <a:pt x="3817" y="2212"/>
                </a:lnTo>
                <a:lnTo>
                  <a:pt x="3802" y="2233"/>
                </a:lnTo>
                <a:lnTo>
                  <a:pt x="3791" y="2255"/>
                </a:lnTo>
                <a:lnTo>
                  <a:pt x="3785" y="2268"/>
                </a:lnTo>
                <a:lnTo>
                  <a:pt x="3818" y="2296"/>
                </a:lnTo>
                <a:lnTo>
                  <a:pt x="3842" y="2315"/>
                </a:lnTo>
                <a:lnTo>
                  <a:pt x="3855" y="2324"/>
                </a:lnTo>
                <a:lnTo>
                  <a:pt x="3864" y="2330"/>
                </a:lnTo>
                <a:lnTo>
                  <a:pt x="3877" y="2341"/>
                </a:lnTo>
                <a:lnTo>
                  <a:pt x="3886" y="2347"/>
                </a:lnTo>
                <a:lnTo>
                  <a:pt x="3892" y="2352"/>
                </a:lnTo>
                <a:lnTo>
                  <a:pt x="3891" y="2353"/>
                </a:lnTo>
                <a:lnTo>
                  <a:pt x="3889" y="2361"/>
                </a:lnTo>
                <a:lnTo>
                  <a:pt x="3889" y="2362"/>
                </a:lnTo>
                <a:lnTo>
                  <a:pt x="3885" y="2361"/>
                </a:lnTo>
                <a:lnTo>
                  <a:pt x="3876" y="2359"/>
                </a:lnTo>
                <a:lnTo>
                  <a:pt x="3865" y="2358"/>
                </a:lnTo>
                <a:lnTo>
                  <a:pt x="3833" y="2353"/>
                </a:lnTo>
                <a:lnTo>
                  <a:pt x="3817" y="2350"/>
                </a:lnTo>
                <a:lnTo>
                  <a:pt x="3802" y="2349"/>
                </a:lnTo>
                <a:lnTo>
                  <a:pt x="3763" y="2343"/>
                </a:lnTo>
                <a:lnTo>
                  <a:pt x="3759" y="2339"/>
                </a:lnTo>
                <a:lnTo>
                  <a:pt x="3756" y="2338"/>
                </a:lnTo>
                <a:lnTo>
                  <a:pt x="3755" y="2339"/>
                </a:lnTo>
                <a:lnTo>
                  <a:pt x="3753" y="2339"/>
                </a:lnTo>
                <a:lnTo>
                  <a:pt x="3750" y="2341"/>
                </a:lnTo>
                <a:lnTo>
                  <a:pt x="3747" y="2341"/>
                </a:lnTo>
                <a:lnTo>
                  <a:pt x="3744" y="2339"/>
                </a:lnTo>
                <a:lnTo>
                  <a:pt x="3743" y="2339"/>
                </a:lnTo>
                <a:lnTo>
                  <a:pt x="3738" y="2338"/>
                </a:lnTo>
                <a:lnTo>
                  <a:pt x="3737" y="2338"/>
                </a:lnTo>
                <a:lnTo>
                  <a:pt x="3734" y="2336"/>
                </a:lnTo>
                <a:lnTo>
                  <a:pt x="3732" y="2335"/>
                </a:lnTo>
                <a:lnTo>
                  <a:pt x="3726" y="2332"/>
                </a:lnTo>
                <a:lnTo>
                  <a:pt x="3723" y="2329"/>
                </a:lnTo>
                <a:lnTo>
                  <a:pt x="3720" y="2329"/>
                </a:lnTo>
                <a:lnTo>
                  <a:pt x="3716" y="2326"/>
                </a:lnTo>
                <a:lnTo>
                  <a:pt x="3711" y="2324"/>
                </a:lnTo>
                <a:lnTo>
                  <a:pt x="3716" y="2317"/>
                </a:lnTo>
                <a:lnTo>
                  <a:pt x="3717" y="2315"/>
                </a:lnTo>
                <a:lnTo>
                  <a:pt x="3716" y="2314"/>
                </a:lnTo>
                <a:lnTo>
                  <a:pt x="3716" y="2312"/>
                </a:lnTo>
                <a:lnTo>
                  <a:pt x="3710" y="2309"/>
                </a:lnTo>
                <a:lnTo>
                  <a:pt x="3707" y="2306"/>
                </a:lnTo>
                <a:lnTo>
                  <a:pt x="3692" y="2296"/>
                </a:lnTo>
                <a:lnTo>
                  <a:pt x="3687" y="2291"/>
                </a:lnTo>
                <a:lnTo>
                  <a:pt x="3680" y="2288"/>
                </a:lnTo>
                <a:lnTo>
                  <a:pt x="3672" y="2283"/>
                </a:lnTo>
                <a:lnTo>
                  <a:pt x="3664" y="2280"/>
                </a:lnTo>
                <a:lnTo>
                  <a:pt x="3661" y="2279"/>
                </a:lnTo>
                <a:lnTo>
                  <a:pt x="3657" y="2276"/>
                </a:lnTo>
                <a:lnTo>
                  <a:pt x="3646" y="2273"/>
                </a:lnTo>
                <a:lnTo>
                  <a:pt x="3639" y="2270"/>
                </a:lnTo>
                <a:lnTo>
                  <a:pt x="3633" y="2268"/>
                </a:lnTo>
                <a:lnTo>
                  <a:pt x="3624" y="2265"/>
                </a:lnTo>
                <a:lnTo>
                  <a:pt x="3616" y="2264"/>
                </a:lnTo>
                <a:lnTo>
                  <a:pt x="3609" y="2261"/>
                </a:lnTo>
                <a:lnTo>
                  <a:pt x="3600" y="2255"/>
                </a:lnTo>
                <a:lnTo>
                  <a:pt x="3566" y="2229"/>
                </a:lnTo>
                <a:lnTo>
                  <a:pt x="3551" y="2215"/>
                </a:lnTo>
                <a:lnTo>
                  <a:pt x="3545" y="2208"/>
                </a:lnTo>
                <a:lnTo>
                  <a:pt x="3538" y="2218"/>
                </a:lnTo>
                <a:lnTo>
                  <a:pt x="3533" y="2229"/>
                </a:lnTo>
                <a:lnTo>
                  <a:pt x="3527" y="2240"/>
                </a:lnTo>
                <a:lnTo>
                  <a:pt x="3506" y="2224"/>
                </a:lnTo>
                <a:lnTo>
                  <a:pt x="3502" y="2235"/>
                </a:lnTo>
                <a:lnTo>
                  <a:pt x="3497" y="2233"/>
                </a:lnTo>
                <a:lnTo>
                  <a:pt x="3474" y="2221"/>
                </a:lnTo>
                <a:lnTo>
                  <a:pt x="3467" y="2218"/>
                </a:lnTo>
                <a:lnTo>
                  <a:pt x="3456" y="2209"/>
                </a:lnTo>
                <a:lnTo>
                  <a:pt x="3443" y="2226"/>
                </a:lnTo>
                <a:lnTo>
                  <a:pt x="3348" y="2140"/>
                </a:lnTo>
                <a:lnTo>
                  <a:pt x="3331" y="2138"/>
                </a:lnTo>
                <a:lnTo>
                  <a:pt x="3304" y="2127"/>
                </a:lnTo>
                <a:lnTo>
                  <a:pt x="3266" y="2120"/>
                </a:lnTo>
                <a:lnTo>
                  <a:pt x="3268" y="2127"/>
                </a:lnTo>
                <a:lnTo>
                  <a:pt x="3269" y="2137"/>
                </a:lnTo>
                <a:lnTo>
                  <a:pt x="3265" y="2138"/>
                </a:lnTo>
                <a:lnTo>
                  <a:pt x="3266" y="2144"/>
                </a:lnTo>
                <a:lnTo>
                  <a:pt x="3266" y="2155"/>
                </a:lnTo>
                <a:lnTo>
                  <a:pt x="3265" y="2162"/>
                </a:lnTo>
                <a:lnTo>
                  <a:pt x="3262" y="2173"/>
                </a:lnTo>
                <a:lnTo>
                  <a:pt x="3259" y="2185"/>
                </a:lnTo>
                <a:lnTo>
                  <a:pt x="3256" y="2200"/>
                </a:lnTo>
                <a:lnTo>
                  <a:pt x="3253" y="2217"/>
                </a:lnTo>
                <a:lnTo>
                  <a:pt x="3251" y="2232"/>
                </a:lnTo>
                <a:lnTo>
                  <a:pt x="3250" y="2232"/>
                </a:lnTo>
                <a:lnTo>
                  <a:pt x="3245" y="2252"/>
                </a:lnTo>
                <a:lnTo>
                  <a:pt x="3244" y="2258"/>
                </a:lnTo>
                <a:lnTo>
                  <a:pt x="3242" y="2264"/>
                </a:lnTo>
                <a:lnTo>
                  <a:pt x="3238" y="2282"/>
                </a:lnTo>
                <a:lnTo>
                  <a:pt x="3232" y="2290"/>
                </a:lnTo>
                <a:lnTo>
                  <a:pt x="3238" y="2308"/>
                </a:lnTo>
                <a:lnTo>
                  <a:pt x="3244" y="2329"/>
                </a:lnTo>
                <a:lnTo>
                  <a:pt x="3182" y="2343"/>
                </a:lnTo>
                <a:lnTo>
                  <a:pt x="3185" y="2353"/>
                </a:lnTo>
                <a:lnTo>
                  <a:pt x="3177" y="2356"/>
                </a:lnTo>
                <a:lnTo>
                  <a:pt x="3162" y="2359"/>
                </a:lnTo>
                <a:lnTo>
                  <a:pt x="3162" y="2356"/>
                </a:lnTo>
                <a:lnTo>
                  <a:pt x="3159" y="2358"/>
                </a:lnTo>
                <a:lnTo>
                  <a:pt x="3159" y="2359"/>
                </a:lnTo>
                <a:lnTo>
                  <a:pt x="3135" y="2365"/>
                </a:lnTo>
                <a:lnTo>
                  <a:pt x="3132" y="2353"/>
                </a:lnTo>
                <a:lnTo>
                  <a:pt x="3122" y="2355"/>
                </a:lnTo>
                <a:lnTo>
                  <a:pt x="3103" y="2356"/>
                </a:lnTo>
                <a:lnTo>
                  <a:pt x="3091" y="2353"/>
                </a:lnTo>
                <a:lnTo>
                  <a:pt x="3073" y="2364"/>
                </a:lnTo>
                <a:lnTo>
                  <a:pt x="3067" y="2370"/>
                </a:lnTo>
                <a:lnTo>
                  <a:pt x="3060" y="2376"/>
                </a:lnTo>
                <a:lnTo>
                  <a:pt x="3060" y="2438"/>
                </a:lnTo>
                <a:lnTo>
                  <a:pt x="3060" y="2462"/>
                </a:lnTo>
                <a:lnTo>
                  <a:pt x="3067" y="2473"/>
                </a:lnTo>
                <a:lnTo>
                  <a:pt x="3070" y="2479"/>
                </a:lnTo>
                <a:lnTo>
                  <a:pt x="3072" y="2489"/>
                </a:lnTo>
                <a:lnTo>
                  <a:pt x="3072" y="2491"/>
                </a:lnTo>
                <a:lnTo>
                  <a:pt x="3070" y="2500"/>
                </a:lnTo>
                <a:lnTo>
                  <a:pt x="3064" y="2518"/>
                </a:lnTo>
                <a:lnTo>
                  <a:pt x="3064" y="2524"/>
                </a:lnTo>
                <a:lnTo>
                  <a:pt x="3064" y="2533"/>
                </a:lnTo>
                <a:lnTo>
                  <a:pt x="3066" y="2536"/>
                </a:lnTo>
                <a:lnTo>
                  <a:pt x="3070" y="2542"/>
                </a:lnTo>
                <a:lnTo>
                  <a:pt x="3075" y="2548"/>
                </a:lnTo>
                <a:lnTo>
                  <a:pt x="3079" y="2555"/>
                </a:lnTo>
                <a:lnTo>
                  <a:pt x="3084" y="2562"/>
                </a:lnTo>
                <a:lnTo>
                  <a:pt x="3087" y="2565"/>
                </a:lnTo>
                <a:lnTo>
                  <a:pt x="3084" y="2567"/>
                </a:lnTo>
                <a:lnTo>
                  <a:pt x="3070" y="2576"/>
                </a:lnTo>
                <a:lnTo>
                  <a:pt x="3060" y="2582"/>
                </a:lnTo>
                <a:lnTo>
                  <a:pt x="3048" y="2589"/>
                </a:lnTo>
                <a:lnTo>
                  <a:pt x="3042" y="2592"/>
                </a:lnTo>
                <a:lnTo>
                  <a:pt x="3031" y="2598"/>
                </a:lnTo>
                <a:lnTo>
                  <a:pt x="3022" y="2603"/>
                </a:lnTo>
                <a:lnTo>
                  <a:pt x="3013" y="2606"/>
                </a:lnTo>
                <a:lnTo>
                  <a:pt x="3002" y="2609"/>
                </a:lnTo>
                <a:lnTo>
                  <a:pt x="2989" y="2612"/>
                </a:lnTo>
                <a:lnTo>
                  <a:pt x="2969" y="2615"/>
                </a:lnTo>
                <a:lnTo>
                  <a:pt x="2950" y="2614"/>
                </a:lnTo>
                <a:lnTo>
                  <a:pt x="2942" y="2615"/>
                </a:lnTo>
                <a:lnTo>
                  <a:pt x="2938" y="2617"/>
                </a:lnTo>
                <a:lnTo>
                  <a:pt x="2930" y="2620"/>
                </a:lnTo>
                <a:lnTo>
                  <a:pt x="2925" y="2623"/>
                </a:lnTo>
                <a:lnTo>
                  <a:pt x="2915" y="2635"/>
                </a:lnTo>
                <a:lnTo>
                  <a:pt x="2901" y="2651"/>
                </a:lnTo>
                <a:lnTo>
                  <a:pt x="2898" y="2661"/>
                </a:lnTo>
                <a:lnTo>
                  <a:pt x="2894" y="2670"/>
                </a:lnTo>
                <a:lnTo>
                  <a:pt x="2892" y="2677"/>
                </a:lnTo>
                <a:lnTo>
                  <a:pt x="2891" y="2685"/>
                </a:lnTo>
                <a:lnTo>
                  <a:pt x="2895" y="2692"/>
                </a:lnTo>
                <a:lnTo>
                  <a:pt x="2900" y="2695"/>
                </a:lnTo>
                <a:lnTo>
                  <a:pt x="2906" y="2698"/>
                </a:lnTo>
                <a:lnTo>
                  <a:pt x="2906" y="2706"/>
                </a:lnTo>
                <a:lnTo>
                  <a:pt x="2907" y="2721"/>
                </a:lnTo>
                <a:lnTo>
                  <a:pt x="2909" y="2729"/>
                </a:lnTo>
                <a:lnTo>
                  <a:pt x="2909" y="2735"/>
                </a:lnTo>
                <a:lnTo>
                  <a:pt x="2907" y="2742"/>
                </a:lnTo>
                <a:lnTo>
                  <a:pt x="2892" y="2727"/>
                </a:lnTo>
                <a:lnTo>
                  <a:pt x="2879" y="2712"/>
                </a:lnTo>
                <a:lnTo>
                  <a:pt x="2867" y="2703"/>
                </a:lnTo>
                <a:lnTo>
                  <a:pt x="2858" y="2685"/>
                </a:lnTo>
                <a:lnTo>
                  <a:pt x="2850" y="2679"/>
                </a:lnTo>
                <a:lnTo>
                  <a:pt x="2833" y="2661"/>
                </a:lnTo>
                <a:lnTo>
                  <a:pt x="2818" y="2644"/>
                </a:lnTo>
                <a:lnTo>
                  <a:pt x="2805" y="2629"/>
                </a:lnTo>
                <a:lnTo>
                  <a:pt x="2793" y="2615"/>
                </a:lnTo>
                <a:lnTo>
                  <a:pt x="2778" y="2598"/>
                </a:lnTo>
                <a:lnTo>
                  <a:pt x="2761" y="2576"/>
                </a:lnTo>
                <a:lnTo>
                  <a:pt x="2740" y="2568"/>
                </a:lnTo>
                <a:lnTo>
                  <a:pt x="2713" y="2550"/>
                </a:lnTo>
                <a:lnTo>
                  <a:pt x="2687" y="2533"/>
                </a:lnTo>
                <a:lnTo>
                  <a:pt x="2672" y="2518"/>
                </a:lnTo>
                <a:lnTo>
                  <a:pt x="2662" y="2506"/>
                </a:lnTo>
                <a:lnTo>
                  <a:pt x="2654" y="2495"/>
                </a:lnTo>
                <a:lnTo>
                  <a:pt x="2645" y="2488"/>
                </a:lnTo>
                <a:lnTo>
                  <a:pt x="2631" y="2474"/>
                </a:lnTo>
                <a:lnTo>
                  <a:pt x="2612" y="2456"/>
                </a:lnTo>
                <a:lnTo>
                  <a:pt x="2604" y="2452"/>
                </a:lnTo>
                <a:lnTo>
                  <a:pt x="2598" y="2445"/>
                </a:lnTo>
                <a:lnTo>
                  <a:pt x="2594" y="2441"/>
                </a:lnTo>
                <a:lnTo>
                  <a:pt x="2586" y="2433"/>
                </a:lnTo>
                <a:lnTo>
                  <a:pt x="2577" y="2421"/>
                </a:lnTo>
                <a:lnTo>
                  <a:pt x="2570" y="2415"/>
                </a:lnTo>
                <a:lnTo>
                  <a:pt x="2562" y="2409"/>
                </a:lnTo>
                <a:lnTo>
                  <a:pt x="2557" y="2406"/>
                </a:lnTo>
                <a:lnTo>
                  <a:pt x="2548" y="2397"/>
                </a:lnTo>
                <a:lnTo>
                  <a:pt x="2541" y="2388"/>
                </a:lnTo>
                <a:lnTo>
                  <a:pt x="2530" y="2373"/>
                </a:lnTo>
                <a:lnTo>
                  <a:pt x="2514" y="2386"/>
                </a:lnTo>
                <a:lnTo>
                  <a:pt x="2509" y="2391"/>
                </a:lnTo>
                <a:lnTo>
                  <a:pt x="2497" y="2397"/>
                </a:lnTo>
                <a:lnTo>
                  <a:pt x="2494" y="2402"/>
                </a:lnTo>
                <a:lnTo>
                  <a:pt x="2494" y="2414"/>
                </a:lnTo>
                <a:lnTo>
                  <a:pt x="2494" y="2418"/>
                </a:lnTo>
                <a:lnTo>
                  <a:pt x="2491" y="2423"/>
                </a:lnTo>
                <a:lnTo>
                  <a:pt x="2467" y="2444"/>
                </a:lnTo>
                <a:lnTo>
                  <a:pt x="2458" y="2452"/>
                </a:lnTo>
                <a:lnTo>
                  <a:pt x="2444" y="2462"/>
                </a:lnTo>
                <a:lnTo>
                  <a:pt x="2435" y="2452"/>
                </a:lnTo>
                <a:lnTo>
                  <a:pt x="2420" y="2464"/>
                </a:lnTo>
                <a:lnTo>
                  <a:pt x="2408" y="2473"/>
                </a:lnTo>
                <a:lnTo>
                  <a:pt x="2401" y="2480"/>
                </a:lnTo>
                <a:lnTo>
                  <a:pt x="2387" y="2500"/>
                </a:lnTo>
                <a:lnTo>
                  <a:pt x="2384" y="2494"/>
                </a:lnTo>
                <a:lnTo>
                  <a:pt x="2383" y="2491"/>
                </a:lnTo>
                <a:lnTo>
                  <a:pt x="2383" y="2482"/>
                </a:lnTo>
                <a:lnTo>
                  <a:pt x="2381" y="2476"/>
                </a:lnTo>
                <a:lnTo>
                  <a:pt x="2381" y="2474"/>
                </a:lnTo>
                <a:lnTo>
                  <a:pt x="2376" y="2467"/>
                </a:lnTo>
                <a:lnTo>
                  <a:pt x="2373" y="2461"/>
                </a:lnTo>
                <a:lnTo>
                  <a:pt x="2370" y="2456"/>
                </a:lnTo>
                <a:lnTo>
                  <a:pt x="2370" y="2452"/>
                </a:lnTo>
                <a:lnTo>
                  <a:pt x="2370" y="2450"/>
                </a:lnTo>
                <a:lnTo>
                  <a:pt x="2369" y="2449"/>
                </a:lnTo>
                <a:lnTo>
                  <a:pt x="2366" y="2444"/>
                </a:lnTo>
                <a:lnTo>
                  <a:pt x="2357" y="2433"/>
                </a:lnTo>
                <a:lnTo>
                  <a:pt x="2351" y="2427"/>
                </a:lnTo>
                <a:lnTo>
                  <a:pt x="2349" y="2426"/>
                </a:lnTo>
                <a:lnTo>
                  <a:pt x="2348" y="2424"/>
                </a:lnTo>
                <a:lnTo>
                  <a:pt x="2325" y="2396"/>
                </a:lnTo>
                <a:lnTo>
                  <a:pt x="2333" y="2383"/>
                </a:lnTo>
                <a:lnTo>
                  <a:pt x="2334" y="2382"/>
                </a:lnTo>
                <a:lnTo>
                  <a:pt x="2346" y="2377"/>
                </a:lnTo>
                <a:lnTo>
                  <a:pt x="2337" y="2358"/>
                </a:lnTo>
                <a:lnTo>
                  <a:pt x="2339" y="2353"/>
                </a:lnTo>
                <a:lnTo>
                  <a:pt x="2345" y="2326"/>
                </a:lnTo>
                <a:lnTo>
                  <a:pt x="2351" y="2299"/>
                </a:lnTo>
                <a:lnTo>
                  <a:pt x="2348" y="2296"/>
                </a:lnTo>
                <a:lnTo>
                  <a:pt x="2342" y="2297"/>
                </a:lnTo>
                <a:lnTo>
                  <a:pt x="2334" y="2297"/>
                </a:lnTo>
                <a:lnTo>
                  <a:pt x="2328" y="2297"/>
                </a:lnTo>
                <a:lnTo>
                  <a:pt x="2327" y="2297"/>
                </a:lnTo>
                <a:lnTo>
                  <a:pt x="2322" y="2296"/>
                </a:lnTo>
                <a:lnTo>
                  <a:pt x="2318" y="2293"/>
                </a:lnTo>
                <a:lnTo>
                  <a:pt x="2316" y="2291"/>
                </a:lnTo>
                <a:lnTo>
                  <a:pt x="2309" y="2290"/>
                </a:lnTo>
                <a:lnTo>
                  <a:pt x="2284" y="2283"/>
                </a:lnTo>
                <a:lnTo>
                  <a:pt x="2281" y="2288"/>
                </a:lnTo>
                <a:lnTo>
                  <a:pt x="2280" y="2291"/>
                </a:lnTo>
                <a:lnTo>
                  <a:pt x="2274" y="2317"/>
                </a:lnTo>
                <a:lnTo>
                  <a:pt x="2274" y="2318"/>
                </a:lnTo>
                <a:lnTo>
                  <a:pt x="2274" y="2320"/>
                </a:lnTo>
                <a:lnTo>
                  <a:pt x="2275" y="2323"/>
                </a:lnTo>
                <a:lnTo>
                  <a:pt x="2274" y="2323"/>
                </a:lnTo>
                <a:lnTo>
                  <a:pt x="2272" y="2323"/>
                </a:lnTo>
                <a:lnTo>
                  <a:pt x="2271" y="2323"/>
                </a:lnTo>
                <a:lnTo>
                  <a:pt x="2269" y="2324"/>
                </a:lnTo>
                <a:lnTo>
                  <a:pt x="2268" y="2326"/>
                </a:lnTo>
                <a:lnTo>
                  <a:pt x="2233" y="2327"/>
                </a:lnTo>
                <a:lnTo>
                  <a:pt x="2215" y="2329"/>
                </a:lnTo>
                <a:lnTo>
                  <a:pt x="2202" y="2332"/>
                </a:lnTo>
                <a:lnTo>
                  <a:pt x="2185" y="2335"/>
                </a:lnTo>
                <a:lnTo>
                  <a:pt x="2186" y="2283"/>
                </a:lnTo>
                <a:lnTo>
                  <a:pt x="2176" y="2285"/>
                </a:lnTo>
                <a:lnTo>
                  <a:pt x="2168" y="2286"/>
                </a:lnTo>
                <a:lnTo>
                  <a:pt x="2143" y="2290"/>
                </a:lnTo>
                <a:lnTo>
                  <a:pt x="2141" y="2291"/>
                </a:lnTo>
                <a:lnTo>
                  <a:pt x="2141" y="2293"/>
                </a:lnTo>
                <a:lnTo>
                  <a:pt x="2140" y="2286"/>
                </a:lnTo>
                <a:lnTo>
                  <a:pt x="2122" y="2290"/>
                </a:lnTo>
                <a:lnTo>
                  <a:pt x="2100" y="2296"/>
                </a:lnTo>
                <a:lnTo>
                  <a:pt x="2073" y="2302"/>
                </a:lnTo>
                <a:lnTo>
                  <a:pt x="2073" y="2306"/>
                </a:lnTo>
                <a:lnTo>
                  <a:pt x="2052" y="2320"/>
                </a:lnTo>
                <a:lnTo>
                  <a:pt x="2046" y="2314"/>
                </a:lnTo>
                <a:lnTo>
                  <a:pt x="2037" y="2308"/>
                </a:lnTo>
                <a:lnTo>
                  <a:pt x="2030" y="2303"/>
                </a:lnTo>
                <a:lnTo>
                  <a:pt x="2012" y="2300"/>
                </a:lnTo>
                <a:lnTo>
                  <a:pt x="2001" y="2296"/>
                </a:lnTo>
                <a:lnTo>
                  <a:pt x="1984" y="2320"/>
                </a:lnTo>
                <a:lnTo>
                  <a:pt x="1995" y="2335"/>
                </a:lnTo>
                <a:lnTo>
                  <a:pt x="2010" y="2356"/>
                </a:lnTo>
                <a:lnTo>
                  <a:pt x="2012" y="2370"/>
                </a:lnTo>
                <a:lnTo>
                  <a:pt x="2007" y="2374"/>
                </a:lnTo>
                <a:lnTo>
                  <a:pt x="2001" y="2380"/>
                </a:lnTo>
                <a:lnTo>
                  <a:pt x="1977" y="2399"/>
                </a:lnTo>
                <a:lnTo>
                  <a:pt x="1956" y="2411"/>
                </a:lnTo>
                <a:lnTo>
                  <a:pt x="1954" y="2411"/>
                </a:lnTo>
                <a:lnTo>
                  <a:pt x="1926" y="2423"/>
                </a:lnTo>
                <a:lnTo>
                  <a:pt x="1915" y="2424"/>
                </a:lnTo>
                <a:lnTo>
                  <a:pt x="1900" y="2426"/>
                </a:lnTo>
                <a:lnTo>
                  <a:pt x="1894" y="2426"/>
                </a:lnTo>
                <a:lnTo>
                  <a:pt x="1882" y="2429"/>
                </a:lnTo>
                <a:lnTo>
                  <a:pt x="1868" y="2432"/>
                </a:lnTo>
                <a:lnTo>
                  <a:pt x="1850" y="2438"/>
                </a:lnTo>
                <a:lnTo>
                  <a:pt x="1838" y="2439"/>
                </a:lnTo>
                <a:lnTo>
                  <a:pt x="1805" y="2442"/>
                </a:lnTo>
                <a:lnTo>
                  <a:pt x="1799" y="2445"/>
                </a:lnTo>
                <a:lnTo>
                  <a:pt x="1793" y="2447"/>
                </a:lnTo>
                <a:lnTo>
                  <a:pt x="1796" y="2471"/>
                </a:lnTo>
                <a:lnTo>
                  <a:pt x="1796" y="2492"/>
                </a:lnTo>
                <a:lnTo>
                  <a:pt x="1797" y="2502"/>
                </a:lnTo>
                <a:lnTo>
                  <a:pt x="1767" y="2505"/>
                </a:lnTo>
                <a:lnTo>
                  <a:pt x="1754" y="2505"/>
                </a:lnTo>
                <a:lnTo>
                  <a:pt x="1740" y="2503"/>
                </a:lnTo>
                <a:lnTo>
                  <a:pt x="1717" y="2503"/>
                </a:lnTo>
                <a:lnTo>
                  <a:pt x="1713" y="2503"/>
                </a:lnTo>
                <a:lnTo>
                  <a:pt x="1704" y="2505"/>
                </a:lnTo>
                <a:lnTo>
                  <a:pt x="1696" y="2506"/>
                </a:lnTo>
                <a:lnTo>
                  <a:pt x="1677" y="2509"/>
                </a:lnTo>
                <a:lnTo>
                  <a:pt x="1665" y="2512"/>
                </a:lnTo>
                <a:lnTo>
                  <a:pt x="1650" y="2515"/>
                </a:lnTo>
                <a:lnTo>
                  <a:pt x="1636" y="2517"/>
                </a:lnTo>
                <a:lnTo>
                  <a:pt x="1624" y="2518"/>
                </a:lnTo>
                <a:lnTo>
                  <a:pt x="1618" y="2518"/>
                </a:lnTo>
                <a:lnTo>
                  <a:pt x="1618" y="2548"/>
                </a:lnTo>
                <a:lnTo>
                  <a:pt x="1603" y="2550"/>
                </a:lnTo>
                <a:lnTo>
                  <a:pt x="1570" y="2548"/>
                </a:lnTo>
                <a:lnTo>
                  <a:pt x="1565" y="2548"/>
                </a:lnTo>
                <a:lnTo>
                  <a:pt x="1539" y="2555"/>
                </a:lnTo>
                <a:lnTo>
                  <a:pt x="1520" y="2559"/>
                </a:lnTo>
                <a:lnTo>
                  <a:pt x="1499" y="2567"/>
                </a:lnTo>
                <a:lnTo>
                  <a:pt x="1482" y="2571"/>
                </a:lnTo>
                <a:lnTo>
                  <a:pt x="1456" y="2580"/>
                </a:lnTo>
                <a:lnTo>
                  <a:pt x="1431" y="2582"/>
                </a:lnTo>
                <a:lnTo>
                  <a:pt x="1414" y="2582"/>
                </a:lnTo>
                <a:lnTo>
                  <a:pt x="1401" y="2583"/>
                </a:lnTo>
                <a:lnTo>
                  <a:pt x="1375" y="2585"/>
                </a:lnTo>
                <a:lnTo>
                  <a:pt x="1334" y="2595"/>
                </a:lnTo>
                <a:lnTo>
                  <a:pt x="1206" y="2608"/>
                </a:lnTo>
                <a:lnTo>
                  <a:pt x="1221" y="2801"/>
                </a:lnTo>
                <a:lnTo>
                  <a:pt x="1111" y="2809"/>
                </a:lnTo>
                <a:lnTo>
                  <a:pt x="1001" y="2818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22">
            <a:extLst>
              <a:ext uri="{FF2B5EF4-FFF2-40B4-BE49-F238E27FC236}">
                <a16:creationId xmlns:a16="http://schemas.microsoft.com/office/drawing/2014/main" id="{67A04C87-3583-1032-4248-57745EC86393}"/>
              </a:ext>
            </a:extLst>
          </p:cNvPr>
          <p:cNvSpPr>
            <a:spLocks/>
          </p:cNvSpPr>
          <p:nvPr/>
        </p:nvSpPr>
        <p:spPr bwMode="auto">
          <a:xfrm>
            <a:off x="4051300" y="2236490"/>
            <a:ext cx="4860032" cy="2515928"/>
          </a:xfrm>
          <a:custGeom>
            <a:avLst/>
            <a:gdLst>
              <a:gd name="T0" fmla="*/ 742 w 5459"/>
              <a:gd name="T1" fmla="*/ 2586 h 2826"/>
              <a:gd name="T2" fmla="*/ 628 w 5459"/>
              <a:gd name="T3" fmla="*/ 2606 h 2826"/>
              <a:gd name="T4" fmla="*/ 408 w 5459"/>
              <a:gd name="T5" fmla="*/ 2694 h 2826"/>
              <a:gd name="T6" fmla="*/ 221 w 5459"/>
              <a:gd name="T7" fmla="*/ 2685 h 2826"/>
              <a:gd name="T8" fmla="*/ 39 w 5459"/>
              <a:gd name="T9" fmla="*/ 2576 h 2826"/>
              <a:gd name="T10" fmla="*/ 173 w 5459"/>
              <a:gd name="T11" fmla="*/ 2459 h 2826"/>
              <a:gd name="T12" fmla="*/ 270 w 5459"/>
              <a:gd name="T13" fmla="*/ 2376 h 2826"/>
              <a:gd name="T14" fmla="*/ 307 w 5459"/>
              <a:gd name="T15" fmla="*/ 2265 h 2826"/>
              <a:gd name="T16" fmla="*/ 282 w 5459"/>
              <a:gd name="T17" fmla="*/ 2115 h 2826"/>
              <a:gd name="T18" fmla="*/ 324 w 5459"/>
              <a:gd name="T19" fmla="*/ 2014 h 2826"/>
              <a:gd name="T20" fmla="*/ 484 w 5459"/>
              <a:gd name="T21" fmla="*/ 1925 h 2826"/>
              <a:gd name="T22" fmla="*/ 577 w 5459"/>
              <a:gd name="T23" fmla="*/ 1897 h 2826"/>
              <a:gd name="T24" fmla="*/ 653 w 5459"/>
              <a:gd name="T25" fmla="*/ 1893 h 2826"/>
              <a:gd name="T26" fmla="*/ 751 w 5459"/>
              <a:gd name="T27" fmla="*/ 1872 h 2826"/>
              <a:gd name="T28" fmla="*/ 828 w 5459"/>
              <a:gd name="T29" fmla="*/ 1859 h 2826"/>
              <a:gd name="T30" fmla="*/ 880 w 5459"/>
              <a:gd name="T31" fmla="*/ 1773 h 2826"/>
              <a:gd name="T32" fmla="*/ 1009 w 5459"/>
              <a:gd name="T33" fmla="*/ 1744 h 2826"/>
              <a:gd name="T34" fmla="*/ 1093 w 5459"/>
              <a:gd name="T35" fmla="*/ 1747 h 2826"/>
              <a:gd name="T36" fmla="*/ 1185 w 5459"/>
              <a:gd name="T37" fmla="*/ 1743 h 2826"/>
              <a:gd name="T38" fmla="*/ 1272 w 5459"/>
              <a:gd name="T39" fmla="*/ 1750 h 2826"/>
              <a:gd name="T40" fmla="*/ 1441 w 5459"/>
              <a:gd name="T41" fmla="*/ 1670 h 2826"/>
              <a:gd name="T42" fmla="*/ 1527 w 5459"/>
              <a:gd name="T43" fmla="*/ 1587 h 2826"/>
              <a:gd name="T44" fmla="*/ 1761 w 5459"/>
              <a:gd name="T45" fmla="*/ 1516 h 2826"/>
              <a:gd name="T46" fmla="*/ 1993 w 5459"/>
              <a:gd name="T47" fmla="*/ 1343 h 2826"/>
              <a:gd name="T48" fmla="*/ 3197 w 5459"/>
              <a:gd name="T49" fmla="*/ 805 h 2826"/>
              <a:gd name="T50" fmla="*/ 3963 w 5459"/>
              <a:gd name="T51" fmla="*/ 562 h 2826"/>
              <a:gd name="T52" fmla="*/ 4132 w 5459"/>
              <a:gd name="T53" fmla="*/ 230 h 2826"/>
              <a:gd name="T54" fmla="*/ 4592 w 5459"/>
              <a:gd name="T55" fmla="*/ 554 h 2826"/>
              <a:gd name="T56" fmla="*/ 4752 w 5459"/>
              <a:gd name="T57" fmla="*/ 674 h 2826"/>
              <a:gd name="T58" fmla="*/ 4787 w 5459"/>
              <a:gd name="T59" fmla="*/ 816 h 2826"/>
              <a:gd name="T60" fmla="*/ 4901 w 5459"/>
              <a:gd name="T61" fmla="*/ 818 h 2826"/>
              <a:gd name="T62" fmla="*/ 5028 w 5459"/>
              <a:gd name="T63" fmla="*/ 752 h 2826"/>
              <a:gd name="T64" fmla="*/ 5194 w 5459"/>
              <a:gd name="T65" fmla="*/ 1011 h 2826"/>
              <a:gd name="T66" fmla="*/ 4996 w 5459"/>
              <a:gd name="T67" fmla="*/ 1083 h 2826"/>
              <a:gd name="T68" fmla="*/ 5022 w 5459"/>
              <a:gd name="T69" fmla="*/ 1233 h 2826"/>
              <a:gd name="T70" fmla="*/ 4954 w 5459"/>
              <a:gd name="T71" fmla="*/ 1407 h 2826"/>
              <a:gd name="T72" fmla="*/ 5118 w 5459"/>
              <a:gd name="T73" fmla="*/ 1560 h 2826"/>
              <a:gd name="T74" fmla="*/ 5194 w 5459"/>
              <a:gd name="T75" fmla="*/ 1813 h 2826"/>
              <a:gd name="T76" fmla="*/ 5358 w 5459"/>
              <a:gd name="T77" fmla="*/ 1906 h 2826"/>
              <a:gd name="T78" fmla="*/ 5388 w 5459"/>
              <a:gd name="T79" fmla="*/ 2064 h 2826"/>
              <a:gd name="T80" fmla="*/ 5081 w 5459"/>
              <a:gd name="T81" fmla="*/ 2106 h 2826"/>
              <a:gd name="T82" fmla="*/ 4951 w 5459"/>
              <a:gd name="T83" fmla="*/ 2188 h 2826"/>
              <a:gd name="T84" fmla="*/ 4746 w 5459"/>
              <a:gd name="T85" fmla="*/ 2429 h 2826"/>
              <a:gd name="T86" fmla="*/ 4393 w 5459"/>
              <a:gd name="T87" fmla="*/ 2214 h 2826"/>
              <a:gd name="T88" fmla="*/ 4188 w 5459"/>
              <a:gd name="T89" fmla="*/ 2329 h 2826"/>
              <a:gd name="T90" fmla="*/ 4067 w 5459"/>
              <a:gd name="T91" fmla="*/ 2311 h 2826"/>
              <a:gd name="T92" fmla="*/ 3802 w 5459"/>
              <a:gd name="T93" fmla="*/ 2233 h 2826"/>
              <a:gd name="T94" fmla="*/ 3763 w 5459"/>
              <a:gd name="T95" fmla="*/ 2343 h 2826"/>
              <a:gd name="T96" fmla="*/ 3717 w 5459"/>
              <a:gd name="T97" fmla="*/ 2315 h 2826"/>
              <a:gd name="T98" fmla="*/ 3566 w 5459"/>
              <a:gd name="T99" fmla="*/ 2229 h 2826"/>
              <a:gd name="T100" fmla="*/ 3265 w 5459"/>
              <a:gd name="T101" fmla="*/ 2138 h 2826"/>
              <a:gd name="T102" fmla="*/ 3177 w 5459"/>
              <a:gd name="T103" fmla="*/ 2356 h 2826"/>
              <a:gd name="T104" fmla="*/ 3070 w 5459"/>
              <a:gd name="T105" fmla="*/ 2500 h 2826"/>
              <a:gd name="T106" fmla="*/ 2989 w 5459"/>
              <a:gd name="T107" fmla="*/ 2612 h 2826"/>
              <a:gd name="T108" fmla="*/ 2909 w 5459"/>
              <a:gd name="T109" fmla="*/ 2735 h 2826"/>
              <a:gd name="T110" fmla="*/ 2645 w 5459"/>
              <a:gd name="T111" fmla="*/ 2488 h 2826"/>
              <a:gd name="T112" fmla="*/ 2494 w 5459"/>
              <a:gd name="T113" fmla="*/ 2418 h 2826"/>
              <a:gd name="T114" fmla="*/ 2370 w 5459"/>
              <a:gd name="T115" fmla="*/ 2450 h 2826"/>
              <a:gd name="T116" fmla="*/ 2327 w 5459"/>
              <a:gd name="T117" fmla="*/ 2297 h 2826"/>
              <a:gd name="T118" fmla="*/ 2202 w 5459"/>
              <a:gd name="T119" fmla="*/ 2332 h 2826"/>
              <a:gd name="T120" fmla="*/ 1984 w 5459"/>
              <a:gd name="T121" fmla="*/ 2320 h 2826"/>
              <a:gd name="T122" fmla="*/ 1793 w 5459"/>
              <a:gd name="T123" fmla="*/ 2447 h 2826"/>
              <a:gd name="T124" fmla="*/ 1570 w 5459"/>
              <a:gd name="T125" fmla="*/ 2548 h 28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459" h="2826">
                <a:moveTo>
                  <a:pt x="1001" y="2818"/>
                </a:moveTo>
                <a:lnTo>
                  <a:pt x="898" y="2826"/>
                </a:lnTo>
                <a:lnTo>
                  <a:pt x="883" y="2644"/>
                </a:lnTo>
                <a:lnTo>
                  <a:pt x="880" y="2638"/>
                </a:lnTo>
                <a:lnTo>
                  <a:pt x="873" y="2621"/>
                </a:lnTo>
                <a:lnTo>
                  <a:pt x="870" y="2621"/>
                </a:lnTo>
                <a:lnTo>
                  <a:pt x="865" y="2617"/>
                </a:lnTo>
                <a:lnTo>
                  <a:pt x="853" y="2603"/>
                </a:lnTo>
                <a:lnTo>
                  <a:pt x="840" y="2601"/>
                </a:lnTo>
                <a:lnTo>
                  <a:pt x="826" y="2591"/>
                </a:lnTo>
                <a:lnTo>
                  <a:pt x="826" y="2583"/>
                </a:lnTo>
                <a:lnTo>
                  <a:pt x="823" y="2583"/>
                </a:lnTo>
                <a:lnTo>
                  <a:pt x="819" y="2582"/>
                </a:lnTo>
                <a:lnTo>
                  <a:pt x="814" y="2582"/>
                </a:lnTo>
                <a:lnTo>
                  <a:pt x="809" y="2582"/>
                </a:lnTo>
                <a:lnTo>
                  <a:pt x="782" y="2582"/>
                </a:lnTo>
                <a:lnTo>
                  <a:pt x="775" y="2582"/>
                </a:lnTo>
                <a:lnTo>
                  <a:pt x="757" y="2585"/>
                </a:lnTo>
                <a:lnTo>
                  <a:pt x="742" y="2586"/>
                </a:lnTo>
                <a:lnTo>
                  <a:pt x="730" y="2585"/>
                </a:lnTo>
                <a:lnTo>
                  <a:pt x="730" y="2586"/>
                </a:lnTo>
                <a:lnTo>
                  <a:pt x="724" y="2583"/>
                </a:lnTo>
                <a:lnTo>
                  <a:pt x="720" y="2583"/>
                </a:lnTo>
                <a:lnTo>
                  <a:pt x="717" y="2582"/>
                </a:lnTo>
                <a:lnTo>
                  <a:pt x="714" y="2580"/>
                </a:lnTo>
                <a:lnTo>
                  <a:pt x="711" y="2580"/>
                </a:lnTo>
                <a:lnTo>
                  <a:pt x="708" y="2580"/>
                </a:lnTo>
                <a:lnTo>
                  <a:pt x="704" y="2580"/>
                </a:lnTo>
                <a:lnTo>
                  <a:pt x="701" y="2580"/>
                </a:lnTo>
                <a:lnTo>
                  <a:pt x="698" y="2582"/>
                </a:lnTo>
                <a:lnTo>
                  <a:pt x="695" y="2582"/>
                </a:lnTo>
                <a:lnTo>
                  <a:pt x="692" y="2583"/>
                </a:lnTo>
                <a:lnTo>
                  <a:pt x="689" y="2583"/>
                </a:lnTo>
                <a:lnTo>
                  <a:pt x="686" y="2585"/>
                </a:lnTo>
                <a:lnTo>
                  <a:pt x="671" y="2592"/>
                </a:lnTo>
                <a:lnTo>
                  <a:pt x="662" y="2595"/>
                </a:lnTo>
                <a:lnTo>
                  <a:pt x="633" y="2604"/>
                </a:lnTo>
                <a:lnTo>
                  <a:pt x="628" y="2606"/>
                </a:lnTo>
                <a:lnTo>
                  <a:pt x="625" y="2608"/>
                </a:lnTo>
                <a:lnTo>
                  <a:pt x="622" y="2609"/>
                </a:lnTo>
                <a:lnTo>
                  <a:pt x="619" y="2611"/>
                </a:lnTo>
                <a:lnTo>
                  <a:pt x="579" y="2633"/>
                </a:lnTo>
                <a:lnTo>
                  <a:pt x="556" y="2647"/>
                </a:lnTo>
                <a:lnTo>
                  <a:pt x="553" y="2650"/>
                </a:lnTo>
                <a:lnTo>
                  <a:pt x="550" y="2651"/>
                </a:lnTo>
                <a:lnTo>
                  <a:pt x="546" y="2653"/>
                </a:lnTo>
                <a:lnTo>
                  <a:pt x="543" y="2654"/>
                </a:lnTo>
                <a:lnTo>
                  <a:pt x="540" y="2656"/>
                </a:lnTo>
                <a:lnTo>
                  <a:pt x="536" y="2657"/>
                </a:lnTo>
                <a:lnTo>
                  <a:pt x="497" y="2670"/>
                </a:lnTo>
                <a:lnTo>
                  <a:pt x="473" y="2679"/>
                </a:lnTo>
                <a:lnTo>
                  <a:pt x="431" y="2689"/>
                </a:lnTo>
                <a:lnTo>
                  <a:pt x="426" y="2691"/>
                </a:lnTo>
                <a:lnTo>
                  <a:pt x="422" y="2692"/>
                </a:lnTo>
                <a:lnTo>
                  <a:pt x="417" y="2692"/>
                </a:lnTo>
                <a:lnTo>
                  <a:pt x="413" y="2694"/>
                </a:lnTo>
                <a:lnTo>
                  <a:pt x="408" y="2694"/>
                </a:lnTo>
                <a:lnTo>
                  <a:pt x="404" y="2694"/>
                </a:lnTo>
                <a:lnTo>
                  <a:pt x="399" y="2695"/>
                </a:lnTo>
                <a:lnTo>
                  <a:pt x="395" y="2695"/>
                </a:lnTo>
                <a:lnTo>
                  <a:pt x="390" y="2695"/>
                </a:lnTo>
                <a:lnTo>
                  <a:pt x="386" y="2695"/>
                </a:lnTo>
                <a:lnTo>
                  <a:pt x="381" y="2695"/>
                </a:lnTo>
                <a:lnTo>
                  <a:pt x="377" y="2695"/>
                </a:lnTo>
                <a:lnTo>
                  <a:pt x="356" y="2695"/>
                </a:lnTo>
                <a:lnTo>
                  <a:pt x="343" y="2697"/>
                </a:lnTo>
                <a:lnTo>
                  <a:pt x="339" y="2697"/>
                </a:lnTo>
                <a:lnTo>
                  <a:pt x="337" y="2697"/>
                </a:lnTo>
                <a:lnTo>
                  <a:pt x="336" y="2697"/>
                </a:lnTo>
                <a:lnTo>
                  <a:pt x="334" y="2697"/>
                </a:lnTo>
                <a:lnTo>
                  <a:pt x="331" y="2697"/>
                </a:lnTo>
                <a:lnTo>
                  <a:pt x="309" y="2694"/>
                </a:lnTo>
                <a:lnTo>
                  <a:pt x="291" y="2694"/>
                </a:lnTo>
                <a:lnTo>
                  <a:pt x="259" y="2692"/>
                </a:lnTo>
                <a:lnTo>
                  <a:pt x="241" y="2691"/>
                </a:lnTo>
                <a:lnTo>
                  <a:pt x="221" y="2685"/>
                </a:lnTo>
                <a:lnTo>
                  <a:pt x="178" y="2680"/>
                </a:lnTo>
                <a:lnTo>
                  <a:pt x="158" y="2677"/>
                </a:lnTo>
                <a:lnTo>
                  <a:pt x="114" y="2673"/>
                </a:lnTo>
                <a:lnTo>
                  <a:pt x="99" y="2671"/>
                </a:lnTo>
                <a:lnTo>
                  <a:pt x="93" y="2673"/>
                </a:lnTo>
                <a:lnTo>
                  <a:pt x="81" y="2673"/>
                </a:lnTo>
                <a:lnTo>
                  <a:pt x="66" y="2671"/>
                </a:lnTo>
                <a:lnTo>
                  <a:pt x="28" y="2671"/>
                </a:lnTo>
                <a:lnTo>
                  <a:pt x="18" y="2671"/>
                </a:lnTo>
                <a:lnTo>
                  <a:pt x="13" y="2667"/>
                </a:lnTo>
                <a:lnTo>
                  <a:pt x="1" y="2647"/>
                </a:lnTo>
                <a:lnTo>
                  <a:pt x="0" y="2641"/>
                </a:lnTo>
                <a:lnTo>
                  <a:pt x="0" y="2636"/>
                </a:lnTo>
                <a:lnTo>
                  <a:pt x="3" y="2627"/>
                </a:lnTo>
                <a:lnTo>
                  <a:pt x="15" y="2608"/>
                </a:lnTo>
                <a:lnTo>
                  <a:pt x="16" y="2604"/>
                </a:lnTo>
                <a:lnTo>
                  <a:pt x="19" y="2598"/>
                </a:lnTo>
                <a:lnTo>
                  <a:pt x="28" y="2585"/>
                </a:lnTo>
                <a:lnTo>
                  <a:pt x="39" y="2576"/>
                </a:lnTo>
                <a:lnTo>
                  <a:pt x="49" y="2558"/>
                </a:lnTo>
                <a:lnTo>
                  <a:pt x="55" y="2551"/>
                </a:lnTo>
                <a:lnTo>
                  <a:pt x="63" y="2544"/>
                </a:lnTo>
                <a:lnTo>
                  <a:pt x="70" y="2539"/>
                </a:lnTo>
                <a:lnTo>
                  <a:pt x="70" y="2536"/>
                </a:lnTo>
                <a:lnTo>
                  <a:pt x="75" y="2532"/>
                </a:lnTo>
                <a:lnTo>
                  <a:pt x="78" y="2526"/>
                </a:lnTo>
                <a:lnTo>
                  <a:pt x="95" y="2506"/>
                </a:lnTo>
                <a:lnTo>
                  <a:pt x="98" y="2502"/>
                </a:lnTo>
                <a:lnTo>
                  <a:pt x="107" y="2489"/>
                </a:lnTo>
                <a:lnTo>
                  <a:pt x="113" y="2483"/>
                </a:lnTo>
                <a:lnTo>
                  <a:pt x="120" y="2480"/>
                </a:lnTo>
                <a:lnTo>
                  <a:pt x="123" y="2476"/>
                </a:lnTo>
                <a:lnTo>
                  <a:pt x="129" y="2471"/>
                </a:lnTo>
                <a:lnTo>
                  <a:pt x="143" y="2467"/>
                </a:lnTo>
                <a:lnTo>
                  <a:pt x="147" y="2464"/>
                </a:lnTo>
                <a:lnTo>
                  <a:pt x="156" y="2462"/>
                </a:lnTo>
                <a:lnTo>
                  <a:pt x="161" y="2461"/>
                </a:lnTo>
                <a:lnTo>
                  <a:pt x="173" y="2459"/>
                </a:lnTo>
                <a:lnTo>
                  <a:pt x="178" y="2459"/>
                </a:lnTo>
                <a:lnTo>
                  <a:pt x="190" y="2455"/>
                </a:lnTo>
                <a:lnTo>
                  <a:pt x="191" y="2452"/>
                </a:lnTo>
                <a:lnTo>
                  <a:pt x="193" y="2450"/>
                </a:lnTo>
                <a:lnTo>
                  <a:pt x="193" y="2449"/>
                </a:lnTo>
                <a:lnTo>
                  <a:pt x="200" y="2449"/>
                </a:lnTo>
                <a:lnTo>
                  <a:pt x="205" y="2445"/>
                </a:lnTo>
                <a:lnTo>
                  <a:pt x="212" y="2436"/>
                </a:lnTo>
                <a:lnTo>
                  <a:pt x="215" y="2432"/>
                </a:lnTo>
                <a:lnTo>
                  <a:pt x="221" y="2423"/>
                </a:lnTo>
                <a:lnTo>
                  <a:pt x="224" y="2414"/>
                </a:lnTo>
                <a:lnTo>
                  <a:pt x="229" y="2408"/>
                </a:lnTo>
                <a:lnTo>
                  <a:pt x="233" y="2406"/>
                </a:lnTo>
                <a:lnTo>
                  <a:pt x="241" y="2402"/>
                </a:lnTo>
                <a:lnTo>
                  <a:pt x="250" y="2396"/>
                </a:lnTo>
                <a:lnTo>
                  <a:pt x="254" y="2392"/>
                </a:lnTo>
                <a:lnTo>
                  <a:pt x="260" y="2386"/>
                </a:lnTo>
                <a:lnTo>
                  <a:pt x="265" y="2379"/>
                </a:lnTo>
                <a:lnTo>
                  <a:pt x="270" y="2376"/>
                </a:lnTo>
                <a:lnTo>
                  <a:pt x="276" y="2373"/>
                </a:lnTo>
                <a:lnTo>
                  <a:pt x="280" y="2371"/>
                </a:lnTo>
                <a:lnTo>
                  <a:pt x="292" y="2368"/>
                </a:lnTo>
                <a:lnTo>
                  <a:pt x="297" y="2367"/>
                </a:lnTo>
                <a:lnTo>
                  <a:pt x="306" y="2361"/>
                </a:lnTo>
                <a:lnTo>
                  <a:pt x="307" y="2356"/>
                </a:lnTo>
                <a:lnTo>
                  <a:pt x="316" y="2356"/>
                </a:lnTo>
                <a:lnTo>
                  <a:pt x="321" y="2352"/>
                </a:lnTo>
                <a:lnTo>
                  <a:pt x="324" y="2344"/>
                </a:lnTo>
                <a:lnTo>
                  <a:pt x="327" y="2339"/>
                </a:lnTo>
                <a:lnTo>
                  <a:pt x="328" y="2333"/>
                </a:lnTo>
                <a:lnTo>
                  <a:pt x="324" y="2320"/>
                </a:lnTo>
                <a:lnTo>
                  <a:pt x="319" y="2306"/>
                </a:lnTo>
                <a:lnTo>
                  <a:pt x="315" y="2299"/>
                </a:lnTo>
                <a:lnTo>
                  <a:pt x="309" y="2288"/>
                </a:lnTo>
                <a:lnTo>
                  <a:pt x="303" y="2279"/>
                </a:lnTo>
                <a:lnTo>
                  <a:pt x="298" y="2271"/>
                </a:lnTo>
                <a:lnTo>
                  <a:pt x="297" y="2268"/>
                </a:lnTo>
                <a:lnTo>
                  <a:pt x="307" y="2265"/>
                </a:lnTo>
                <a:lnTo>
                  <a:pt x="316" y="2261"/>
                </a:lnTo>
                <a:lnTo>
                  <a:pt x="312" y="2243"/>
                </a:lnTo>
                <a:lnTo>
                  <a:pt x="310" y="2237"/>
                </a:lnTo>
                <a:lnTo>
                  <a:pt x="307" y="2230"/>
                </a:lnTo>
                <a:lnTo>
                  <a:pt x="306" y="2227"/>
                </a:lnTo>
                <a:lnTo>
                  <a:pt x="306" y="2224"/>
                </a:lnTo>
                <a:lnTo>
                  <a:pt x="303" y="2217"/>
                </a:lnTo>
                <a:lnTo>
                  <a:pt x="300" y="2214"/>
                </a:lnTo>
                <a:lnTo>
                  <a:pt x="297" y="2211"/>
                </a:lnTo>
                <a:lnTo>
                  <a:pt x="295" y="2203"/>
                </a:lnTo>
                <a:lnTo>
                  <a:pt x="294" y="2193"/>
                </a:lnTo>
                <a:lnTo>
                  <a:pt x="289" y="2188"/>
                </a:lnTo>
                <a:lnTo>
                  <a:pt x="277" y="2179"/>
                </a:lnTo>
                <a:lnTo>
                  <a:pt x="276" y="2173"/>
                </a:lnTo>
                <a:lnTo>
                  <a:pt x="276" y="2156"/>
                </a:lnTo>
                <a:lnTo>
                  <a:pt x="273" y="2141"/>
                </a:lnTo>
                <a:lnTo>
                  <a:pt x="277" y="2131"/>
                </a:lnTo>
                <a:lnTo>
                  <a:pt x="280" y="2123"/>
                </a:lnTo>
                <a:lnTo>
                  <a:pt x="282" y="2115"/>
                </a:lnTo>
                <a:lnTo>
                  <a:pt x="283" y="2103"/>
                </a:lnTo>
                <a:lnTo>
                  <a:pt x="282" y="2099"/>
                </a:lnTo>
                <a:lnTo>
                  <a:pt x="282" y="2094"/>
                </a:lnTo>
                <a:lnTo>
                  <a:pt x="283" y="2084"/>
                </a:lnTo>
                <a:lnTo>
                  <a:pt x="282" y="2073"/>
                </a:lnTo>
                <a:lnTo>
                  <a:pt x="280" y="2065"/>
                </a:lnTo>
                <a:lnTo>
                  <a:pt x="280" y="2061"/>
                </a:lnTo>
                <a:lnTo>
                  <a:pt x="282" y="2058"/>
                </a:lnTo>
                <a:lnTo>
                  <a:pt x="295" y="2041"/>
                </a:lnTo>
                <a:lnTo>
                  <a:pt x="300" y="2037"/>
                </a:lnTo>
                <a:lnTo>
                  <a:pt x="303" y="2037"/>
                </a:lnTo>
                <a:lnTo>
                  <a:pt x="309" y="2031"/>
                </a:lnTo>
                <a:lnTo>
                  <a:pt x="313" y="2029"/>
                </a:lnTo>
                <a:lnTo>
                  <a:pt x="319" y="2026"/>
                </a:lnTo>
                <a:lnTo>
                  <a:pt x="325" y="2025"/>
                </a:lnTo>
                <a:lnTo>
                  <a:pt x="327" y="2023"/>
                </a:lnTo>
                <a:lnTo>
                  <a:pt x="328" y="2020"/>
                </a:lnTo>
                <a:lnTo>
                  <a:pt x="327" y="2017"/>
                </a:lnTo>
                <a:lnTo>
                  <a:pt x="324" y="2014"/>
                </a:lnTo>
                <a:lnTo>
                  <a:pt x="331" y="2005"/>
                </a:lnTo>
                <a:lnTo>
                  <a:pt x="330" y="1999"/>
                </a:lnTo>
                <a:lnTo>
                  <a:pt x="330" y="1997"/>
                </a:lnTo>
                <a:lnTo>
                  <a:pt x="330" y="1993"/>
                </a:lnTo>
                <a:lnTo>
                  <a:pt x="334" y="1991"/>
                </a:lnTo>
                <a:lnTo>
                  <a:pt x="339" y="1990"/>
                </a:lnTo>
                <a:lnTo>
                  <a:pt x="340" y="1990"/>
                </a:lnTo>
                <a:lnTo>
                  <a:pt x="340" y="1985"/>
                </a:lnTo>
                <a:lnTo>
                  <a:pt x="340" y="1976"/>
                </a:lnTo>
                <a:lnTo>
                  <a:pt x="420" y="1932"/>
                </a:lnTo>
                <a:lnTo>
                  <a:pt x="425" y="1931"/>
                </a:lnTo>
                <a:lnTo>
                  <a:pt x="426" y="1932"/>
                </a:lnTo>
                <a:lnTo>
                  <a:pt x="438" y="1932"/>
                </a:lnTo>
                <a:lnTo>
                  <a:pt x="444" y="1931"/>
                </a:lnTo>
                <a:lnTo>
                  <a:pt x="449" y="1929"/>
                </a:lnTo>
                <a:lnTo>
                  <a:pt x="455" y="1929"/>
                </a:lnTo>
                <a:lnTo>
                  <a:pt x="460" y="1928"/>
                </a:lnTo>
                <a:lnTo>
                  <a:pt x="475" y="1925"/>
                </a:lnTo>
                <a:lnTo>
                  <a:pt x="484" y="1925"/>
                </a:lnTo>
                <a:lnTo>
                  <a:pt x="491" y="1923"/>
                </a:lnTo>
                <a:lnTo>
                  <a:pt x="494" y="1923"/>
                </a:lnTo>
                <a:lnTo>
                  <a:pt x="503" y="1922"/>
                </a:lnTo>
                <a:lnTo>
                  <a:pt x="509" y="1922"/>
                </a:lnTo>
                <a:lnTo>
                  <a:pt x="512" y="1920"/>
                </a:lnTo>
                <a:lnTo>
                  <a:pt x="524" y="1919"/>
                </a:lnTo>
                <a:lnTo>
                  <a:pt x="526" y="1920"/>
                </a:lnTo>
                <a:lnTo>
                  <a:pt x="527" y="1919"/>
                </a:lnTo>
                <a:lnTo>
                  <a:pt x="529" y="1917"/>
                </a:lnTo>
                <a:lnTo>
                  <a:pt x="532" y="1914"/>
                </a:lnTo>
                <a:lnTo>
                  <a:pt x="535" y="1912"/>
                </a:lnTo>
                <a:lnTo>
                  <a:pt x="536" y="1909"/>
                </a:lnTo>
                <a:lnTo>
                  <a:pt x="553" y="1897"/>
                </a:lnTo>
                <a:lnTo>
                  <a:pt x="555" y="1896"/>
                </a:lnTo>
                <a:lnTo>
                  <a:pt x="561" y="1893"/>
                </a:lnTo>
                <a:lnTo>
                  <a:pt x="564" y="1894"/>
                </a:lnTo>
                <a:lnTo>
                  <a:pt x="567" y="1893"/>
                </a:lnTo>
                <a:lnTo>
                  <a:pt x="571" y="1893"/>
                </a:lnTo>
                <a:lnTo>
                  <a:pt x="577" y="1897"/>
                </a:lnTo>
                <a:lnTo>
                  <a:pt x="582" y="1897"/>
                </a:lnTo>
                <a:lnTo>
                  <a:pt x="583" y="1897"/>
                </a:lnTo>
                <a:lnTo>
                  <a:pt x="586" y="1899"/>
                </a:lnTo>
                <a:lnTo>
                  <a:pt x="594" y="1902"/>
                </a:lnTo>
                <a:lnTo>
                  <a:pt x="594" y="1900"/>
                </a:lnTo>
                <a:lnTo>
                  <a:pt x="601" y="1902"/>
                </a:lnTo>
                <a:lnTo>
                  <a:pt x="606" y="1900"/>
                </a:lnTo>
                <a:lnTo>
                  <a:pt x="612" y="1902"/>
                </a:lnTo>
                <a:lnTo>
                  <a:pt x="616" y="1902"/>
                </a:lnTo>
                <a:lnTo>
                  <a:pt x="618" y="1900"/>
                </a:lnTo>
                <a:lnTo>
                  <a:pt x="619" y="1900"/>
                </a:lnTo>
                <a:lnTo>
                  <a:pt x="627" y="1897"/>
                </a:lnTo>
                <a:lnTo>
                  <a:pt x="630" y="1896"/>
                </a:lnTo>
                <a:lnTo>
                  <a:pt x="636" y="1894"/>
                </a:lnTo>
                <a:lnTo>
                  <a:pt x="638" y="1896"/>
                </a:lnTo>
                <a:lnTo>
                  <a:pt x="642" y="1894"/>
                </a:lnTo>
                <a:lnTo>
                  <a:pt x="645" y="1894"/>
                </a:lnTo>
                <a:lnTo>
                  <a:pt x="648" y="1891"/>
                </a:lnTo>
                <a:lnTo>
                  <a:pt x="653" y="1893"/>
                </a:lnTo>
                <a:lnTo>
                  <a:pt x="657" y="1891"/>
                </a:lnTo>
                <a:lnTo>
                  <a:pt x="663" y="1891"/>
                </a:lnTo>
                <a:lnTo>
                  <a:pt x="666" y="1893"/>
                </a:lnTo>
                <a:lnTo>
                  <a:pt x="668" y="1890"/>
                </a:lnTo>
                <a:lnTo>
                  <a:pt x="669" y="1890"/>
                </a:lnTo>
                <a:lnTo>
                  <a:pt x="671" y="1891"/>
                </a:lnTo>
                <a:lnTo>
                  <a:pt x="672" y="1891"/>
                </a:lnTo>
                <a:lnTo>
                  <a:pt x="683" y="1885"/>
                </a:lnTo>
                <a:lnTo>
                  <a:pt x="684" y="1887"/>
                </a:lnTo>
                <a:lnTo>
                  <a:pt x="687" y="1885"/>
                </a:lnTo>
                <a:lnTo>
                  <a:pt x="689" y="1884"/>
                </a:lnTo>
                <a:lnTo>
                  <a:pt x="695" y="1882"/>
                </a:lnTo>
                <a:lnTo>
                  <a:pt x="717" y="1879"/>
                </a:lnTo>
                <a:lnTo>
                  <a:pt x="722" y="1878"/>
                </a:lnTo>
                <a:lnTo>
                  <a:pt x="731" y="1876"/>
                </a:lnTo>
                <a:lnTo>
                  <a:pt x="739" y="1875"/>
                </a:lnTo>
                <a:lnTo>
                  <a:pt x="743" y="1873"/>
                </a:lnTo>
                <a:lnTo>
                  <a:pt x="743" y="1872"/>
                </a:lnTo>
                <a:lnTo>
                  <a:pt x="751" y="1872"/>
                </a:lnTo>
                <a:lnTo>
                  <a:pt x="752" y="1872"/>
                </a:lnTo>
                <a:lnTo>
                  <a:pt x="755" y="1870"/>
                </a:lnTo>
                <a:lnTo>
                  <a:pt x="760" y="1870"/>
                </a:lnTo>
                <a:lnTo>
                  <a:pt x="764" y="1867"/>
                </a:lnTo>
                <a:lnTo>
                  <a:pt x="769" y="1867"/>
                </a:lnTo>
                <a:lnTo>
                  <a:pt x="775" y="1867"/>
                </a:lnTo>
                <a:lnTo>
                  <a:pt x="779" y="1867"/>
                </a:lnTo>
                <a:lnTo>
                  <a:pt x="784" y="1867"/>
                </a:lnTo>
                <a:lnTo>
                  <a:pt x="787" y="1867"/>
                </a:lnTo>
                <a:lnTo>
                  <a:pt x="794" y="1867"/>
                </a:lnTo>
                <a:lnTo>
                  <a:pt x="796" y="1866"/>
                </a:lnTo>
                <a:lnTo>
                  <a:pt x="796" y="1867"/>
                </a:lnTo>
                <a:lnTo>
                  <a:pt x="803" y="1864"/>
                </a:lnTo>
                <a:lnTo>
                  <a:pt x="806" y="1864"/>
                </a:lnTo>
                <a:lnTo>
                  <a:pt x="817" y="1862"/>
                </a:lnTo>
                <a:lnTo>
                  <a:pt x="822" y="1862"/>
                </a:lnTo>
                <a:lnTo>
                  <a:pt x="825" y="1861"/>
                </a:lnTo>
                <a:lnTo>
                  <a:pt x="826" y="1861"/>
                </a:lnTo>
                <a:lnTo>
                  <a:pt x="828" y="1859"/>
                </a:lnTo>
                <a:lnTo>
                  <a:pt x="828" y="1856"/>
                </a:lnTo>
                <a:lnTo>
                  <a:pt x="829" y="1855"/>
                </a:lnTo>
                <a:lnTo>
                  <a:pt x="831" y="1852"/>
                </a:lnTo>
                <a:lnTo>
                  <a:pt x="831" y="1849"/>
                </a:lnTo>
                <a:lnTo>
                  <a:pt x="834" y="1849"/>
                </a:lnTo>
                <a:lnTo>
                  <a:pt x="834" y="1844"/>
                </a:lnTo>
                <a:lnTo>
                  <a:pt x="837" y="1843"/>
                </a:lnTo>
                <a:lnTo>
                  <a:pt x="840" y="1838"/>
                </a:lnTo>
                <a:lnTo>
                  <a:pt x="843" y="1835"/>
                </a:lnTo>
                <a:lnTo>
                  <a:pt x="850" y="1823"/>
                </a:lnTo>
                <a:lnTo>
                  <a:pt x="856" y="1819"/>
                </a:lnTo>
                <a:lnTo>
                  <a:pt x="864" y="1808"/>
                </a:lnTo>
                <a:lnTo>
                  <a:pt x="867" y="1796"/>
                </a:lnTo>
                <a:lnTo>
                  <a:pt x="865" y="1788"/>
                </a:lnTo>
                <a:lnTo>
                  <a:pt x="865" y="1785"/>
                </a:lnTo>
                <a:lnTo>
                  <a:pt x="868" y="1784"/>
                </a:lnTo>
                <a:lnTo>
                  <a:pt x="876" y="1779"/>
                </a:lnTo>
                <a:lnTo>
                  <a:pt x="879" y="1776"/>
                </a:lnTo>
                <a:lnTo>
                  <a:pt x="880" y="1773"/>
                </a:lnTo>
                <a:lnTo>
                  <a:pt x="901" y="1753"/>
                </a:lnTo>
                <a:lnTo>
                  <a:pt x="904" y="1750"/>
                </a:lnTo>
                <a:lnTo>
                  <a:pt x="921" y="1738"/>
                </a:lnTo>
                <a:lnTo>
                  <a:pt x="924" y="1738"/>
                </a:lnTo>
                <a:lnTo>
                  <a:pt x="927" y="1737"/>
                </a:lnTo>
                <a:lnTo>
                  <a:pt x="935" y="1735"/>
                </a:lnTo>
                <a:lnTo>
                  <a:pt x="938" y="1735"/>
                </a:lnTo>
                <a:lnTo>
                  <a:pt x="945" y="1734"/>
                </a:lnTo>
                <a:lnTo>
                  <a:pt x="963" y="1734"/>
                </a:lnTo>
                <a:lnTo>
                  <a:pt x="969" y="1732"/>
                </a:lnTo>
                <a:lnTo>
                  <a:pt x="972" y="1732"/>
                </a:lnTo>
                <a:lnTo>
                  <a:pt x="978" y="1732"/>
                </a:lnTo>
                <a:lnTo>
                  <a:pt x="984" y="1731"/>
                </a:lnTo>
                <a:lnTo>
                  <a:pt x="996" y="1728"/>
                </a:lnTo>
                <a:lnTo>
                  <a:pt x="1003" y="1734"/>
                </a:lnTo>
                <a:lnTo>
                  <a:pt x="1006" y="1737"/>
                </a:lnTo>
                <a:lnTo>
                  <a:pt x="1007" y="1740"/>
                </a:lnTo>
                <a:lnTo>
                  <a:pt x="1009" y="1743"/>
                </a:lnTo>
                <a:lnTo>
                  <a:pt x="1009" y="1744"/>
                </a:lnTo>
                <a:lnTo>
                  <a:pt x="1010" y="1744"/>
                </a:lnTo>
                <a:lnTo>
                  <a:pt x="1021" y="1749"/>
                </a:lnTo>
                <a:lnTo>
                  <a:pt x="1028" y="1750"/>
                </a:lnTo>
                <a:lnTo>
                  <a:pt x="1033" y="1750"/>
                </a:lnTo>
                <a:lnTo>
                  <a:pt x="1034" y="1750"/>
                </a:lnTo>
                <a:lnTo>
                  <a:pt x="1042" y="1750"/>
                </a:lnTo>
                <a:lnTo>
                  <a:pt x="1048" y="1750"/>
                </a:lnTo>
                <a:lnTo>
                  <a:pt x="1054" y="1749"/>
                </a:lnTo>
                <a:lnTo>
                  <a:pt x="1061" y="1749"/>
                </a:lnTo>
                <a:lnTo>
                  <a:pt x="1058" y="1746"/>
                </a:lnTo>
                <a:lnTo>
                  <a:pt x="1058" y="1743"/>
                </a:lnTo>
                <a:lnTo>
                  <a:pt x="1064" y="1743"/>
                </a:lnTo>
                <a:lnTo>
                  <a:pt x="1070" y="1744"/>
                </a:lnTo>
                <a:lnTo>
                  <a:pt x="1075" y="1743"/>
                </a:lnTo>
                <a:lnTo>
                  <a:pt x="1079" y="1747"/>
                </a:lnTo>
                <a:lnTo>
                  <a:pt x="1081" y="1746"/>
                </a:lnTo>
                <a:lnTo>
                  <a:pt x="1084" y="1746"/>
                </a:lnTo>
                <a:lnTo>
                  <a:pt x="1090" y="1747"/>
                </a:lnTo>
                <a:lnTo>
                  <a:pt x="1093" y="1747"/>
                </a:lnTo>
                <a:lnTo>
                  <a:pt x="1105" y="1749"/>
                </a:lnTo>
                <a:lnTo>
                  <a:pt x="1110" y="1750"/>
                </a:lnTo>
                <a:lnTo>
                  <a:pt x="1111" y="1750"/>
                </a:lnTo>
                <a:lnTo>
                  <a:pt x="1114" y="1752"/>
                </a:lnTo>
                <a:lnTo>
                  <a:pt x="1119" y="1753"/>
                </a:lnTo>
                <a:lnTo>
                  <a:pt x="1125" y="1753"/>
                </a:lnTo>
                <a:lnTo>
                  <a:pt x="1126" y="1752"/>
                </a:lnTo>
                <a:lnTo>
                  <a:pt x="1137" y="1752"/>
                </a:lnTo>
                <a:lnTo>
                  <a:pt x="1138" y="1752"/>
                </a:lnTo>
                <a:lnTo>
                  <a:pt x="1140" y="1750"/>
                </a:lnTo>
                <a:lnTo>
                  <a:pt x="1146" y="1750"/>
                </a:lnTo>
                <a:lnTo>
                  <a:pt x="1150" y="1746"/>
                </a:lnTo>
                <a:lnTo>
                  <a:pt x="1156" y="1743"/>
                </a:lnTo>
                <a:lnTo>
                  <a:pt x="1159" y="1741"/>
                </a:lnTo>
                <a:lnTo>
                  <a:pt x="1164" y="1741"/>
                </a:lnTo>
                <a:lnTo>
                  <a:pt x="1173" y="1741"/>
                </a:lnTo>
                <a:lnTo>
                  <a:pt x="1179" y="1741"/>
                </a:lnTo>
                <a:lnTo>
                  <a:pt x="1184" y="1741"/>
                </a:lnTo>
                <a:lnTo>
                  <a:pt x="1185" y="1743"/>
                </a:lnTo>
                <a:lnTo>
                  <a:pt x="1187" y="1746"/>
                </a:lnTo>
                <a:lnTo>
                  <a:pt x="1191" y="1746"/>
                </a:lnTo>
                <a:lnTo>
                  <a:pt x="1196" y="1750"/>
                </a:lnTo>
                <a:lnTo>
                  <a:pt x="1200" y="1749"/>
                </a:lnTo>
                <a:lnTo>
                  <a:pt x="1208" y="1750"/>
                </a:lnTo>
                <a:lnTo>
                  <a:pt x="1209" y="1749"/>
                </a:lnTo>
                <a:lnTo>
                  <a:pt x="1214" y="1750"/>
                </a:lnTo>
                <a:lnTo>
                  <a:pt x="1217" y="1750"/>
                </a:lnTo>
                <a:lnTo>
                  <a:pt x="1224" y="1750"/>
                </a:lnTo>
                <a:lnTo>
                  <a:pt x="1226" y="1752"/>
                </a:lnTo>
                <a:lnTo>
                  <a:pt x="1230" y="1750"/>
                </a:lnTo>
                <a:lnTo>
                  <a:pt x="1233" y="1752"/>
                </a:lnTo>
                <a:lnTo>
                  <a:pt x="1239" y="1750"/>
                </a:lnTo>
                <a:lnTo>
                  <a:pt x="1244" y="1747"/>
                </a:lnTo>
                <a:lnTo>
                  <a:pt x="1250" y="1747"/>
                </a:lnTo>
                <a:lnTo>
                  <a:pt x="1259" y="1744"/>
                </a:lnTo>
                <a:lnTo>
                  <a:pt x="1263" y="1746"/>
                </a:lnTo>
                <a:lnTo>
                  <a:pt x="1266" y="1749"/>
                </a:lnTo>
                <a:lnTo>
                  <a:pt x="1272" y="1750"/>
                </a:lnTo>
                <a:lnTo>
                  <a:pt x="1279" y="1750"/>
                </a:lnTo>
                <a:lnTo>
                  <a:pt x="1279" y="1740"/>
                </a:lnTo>
                <a:lnTo>
                  <a:pt x="1282" y="1706"/>
                </a:lnTo>
                <a:lnTo>
                  <a:pt x="1298" y="1711"/>
                </a:lnTo>
                <a:lnTo>
                  <a:pt x="1301" y="1705"/>
                </a:lnTo>
                <a:lnTo>
                  <a:pt x="1328" y="1703"/>
                </a:lnTo>
                <a:lnTo>
                  <a:pt x="1345" y="1699"/>
                </a:lnTo>
                <a:lnTo>
                  <a:pt x="1343" y="1693"/>
                </a:lnTo>
                <a:lnTo>
                  <a:pt x="1337" y="1658"/>
                </a:lnTo>
                <a:lnTo>
                  <a:pt x="1334" y="1643"/>
                </a:lnTo>
                <a:lnTo>
                  <a:pt x="1419" y="1617"/>
                </a:lnTo>
                <a:lnTo>
                  <a:pt x="1420" y="1617"/>
                </a:lnTo>
                <a:lnTo>
                  <a:pt x="1422" y="1628"/>
                </a:lnTo>
                <a:lnTo>
                  <a:pt x="1422" y="1635"/>
                </a:lnTo>
                <a:lnTo>
                  <a:pt x="1425" y="1670"/>
                </a:lnTo>
                <a:lnTo>
                  <a:pt x="1440" y="1663"/>
                </a:lnTo>
                <a:lnTo>
                  <a:pt x="1441" y="1666"/>
                </a:lnTo>
                <a:lnTo>
                  <a:pt x="1440" y="1669"/>
                </a:lnTo>
                <a:lnTo>
                  <a:pt x="1441" y="1670"/>
                </a:lnTo>
                <a:lnTo>
                  <a:pt x="1441" y="1673"/>
                </a:lnTo>
                <a:lnTo>
                  <a:pt x="1444" y="1678"/>
                </a:lnTo>
                <a:lnTo>
                  <a:pt x="1444" y="1682"/>
                </a:lnTo>
                <a:lnTo>
                  <a:pt x="1446" y="1687"/>
                </a:lnTo>
                <a:lnTo>
                  <a:pt x="1447" y="1688"/>
                </a:lnTo>
                <a:lnTo>
                  <a:pt x="1472" y="1681"/>
                </a:lnTo>
                <a:lnTo>
                  <a:pt x="1475" y="1681"/>
                </a:lnTo>
                <a:lnTo>
                  <a:pt x="1487" y="1681"/>
                </a:lnTo>
                <a:lnTo>
                  <a:pt x="1496" y="1678"/>
                </a:lnTo>
                <a:lnTo>
                  <a:pt x="1499" y="1673"/>
                </a:lnTo>
                <a:lnTo>
                  <a:pt x="1508" y="1667"/>
                </a:lnTo>
                <a:lnTo>
                  <a:pt x="1515" y="1664"/>
                </a:lnTo>
                <a:lnTo>
                  <a:pt x="1521" y="1664"/>
                </a:lnTo>
                <a:lnTo>
                  <a:pt x="1530" y="1660"/>
                </a:lnTo>
                <a:lnTo>
                  <a:pt x="1539" y="1657"/>
                </a:lnTo>
                <a:lnTo>
                  <a:pt x="1548" y="1653"/>
                </a:lnTo>
                <a:lnTo>
                  <a:pt x="1547" y="1650"/>
                </a:lnTo>
                <a:lnTo>
                  <a:pt x="1535" y="1610"/>
                </a:lnTo>
                <a:lnTo>
                  <a:pt x="1527" y="1587"/>
                </a:lnTo>
                <a:lnTo>
                  <a:pt x="1545" y="1582"/>
                </a:lnTo>
                <a:lnTo>
                  <a:pt x="1574" y="1576"/>
                </a:lnTo>
                <a:lnTo>
                  <a:pt x="1577" y="1575"/>
                </a:lnTo>
                <a:lnTo>
                  <a:pt x="1580" y="1573"/>
                </a:lnTo>
                <a:lnTo>
                  <a:pt x="1583" y="1564"/>
                </a:lnTo>
                <a:lnTo>
                  <a:pt x="1591" y="1538"/>
                </a:lnTo>
                <a:lnTo>
                  <a:pt x="1595" y="1520"/>
                </a:lnTo>
                <a:lnTo>
                  <a:pt x="1595" y="1519"/>
                </a:lnTo>
                <a:lnTo>
                  <a:pt x="1651" y="1528"/>
                </a:lnTo>
                <a:lnTo>
                  <a:pt x="1662" y="1529"/>
                </a:lnTo>
                <a:lnTo>
                  <a:pt x="1698" y="1535"/>
                </a:lnTo>
                <a:lnTo>
                  <a:pt x="1708" y="1537"/>
                </a:lnTo>
                <a:lnTo>
                  <a:pt x="1719" y="1541"/>
                </a:lnTo>
                <a:lnTo>
                  <a:pt x="1728" y="1546"/>
                </a:lnTo>
                <a:lnTo>
                  <a:pt x="1734" y="1549"/>
                </a:lnTo>
                <a:lnTo>
                  <a:pt x="1734" y="1540"/>
                </a:lnTo>
                <a:lnTo>
                  <a:pt x="1734" y="1528"/>
                </a:lnTo>
                <a:lnTo>
                  <a:pt x="1751" y="1522"/>
                </a:lnTo>
                <a:lnTo>
                  <a:pt x="1761" y="1516"/>
                </a:lnTo>
                <a:lnTo>
                  <a:pt x="1779" y="1505"/>
                </a:lnTo>
                <a:lnTo>
                  <a:pt x="1793" y="1493"/>
                </a:lnTo>
                <a:lnTo>
                  <a:pt x="1808" y="1482"/>
                </a:lnTo>
                <a:lnTo>
                  <a:pt x="1817" y="1475"/>
                </a:lnTo>
                <a:lnTo>
                  <a:pt x="1831" y="1464"/>
                </a:lnTo>
                <a:lnTo>
                  <a:pt x="1843" y="1458"/>
                </a:lnTo>
                <a:lnTo>
                  <a:pt x="1859" y="1446"/>
                </a:lnTo>
                <a:lnTo>
                  <a:pt x="1876" y="1434"/>
                </a:lnTo>
                <a:lnTo>
                  <a:pt x="1879" y="1432"/>
                </a:lnTo>
                <a:lnTo>
                  <a:pt x="1889" y="1425"/>
                </a:lnTo>
                <a:lnTo>
                  <a:pt x="1907" y="1411"/>
                </a:lnTo>
                <a:lnTo>
                  <a:pt x="1920" y="1398"/>
                </a:lnTo>
                <a:lnTo>
                  <a:pt x="1930" y="1385"/>
                </a:lnTo>
                <a:lnTo>
                  <a:pt x="1935" y="1384"/>
                </a:lnTo>
                <a:lnTo>
                  <a:pt x="1944" y="1379"/>
                </a:lnTo>
                <a:lnTo>
                  <a:pt x="1954" y="1373"/>
                </a:lnTo>
                <a:lnTo>
                  <a:pt x="1962" y="1366"/>
                </a:lnTo>
                <a:lnTo>
                  <a:pt x="1975" y="1352"/>
                </a:lnTo>
                <a:lnTo>
                  <a:pt x="1993" y="1343"/>
                </a:lnTo>
                <a:lnTo>
                  <a:pt x="2001" y="1342"/>
                </a:lnTo>
                <a:lnTo>
                  <a:pt x="2015" y="1332"/>
                </a:lnTo>
                <a:lnTo>
                  <a:pt x="2030" y="1311"/>
                </a:lnTo>
                <a:lnTo>
                  <a:pt x="2039" y="1304"/>
                </a:lnTo>
                <a:lnTo>
                  <a:pt x="2042" y="1296"/>
                </a:lnTo>
                <a:lnTo>
                  <a:pt x="2037" y="1293"/>
                </a:lnTo>
                <a:lnTo>
                  <a:pt x="2067" y="1239"/>
                </a:lnTo>
                <a:lnTo>
                  <a:pt x="2060" y="1234"/>
                </a:lnTo>
                <a:lnTo>
                  <a:pt x="2051" y="1228"/>
                </a:lnTo>
                <a:lnTo>
                  <a:pt x="2096" y="1169"/>
                </a:lnTo>
                <a:lnTo>
                  <a:pt x="2191" y="1205"/>
                </a:lnTo>
                <a:lnTo>
                  <a:pt x="2286" y="1140"/>
                </a:lnTo>
                <a:lnTo>
                  <a:pt x="2343" y="981"/>
                </a:lnTo>
                <a:lnTo>
                  <a:pt x="2345" y="978"/>
                </a:lnTo>
                <a:lnTo>
                  <a:pt x="2413" y="948"/>
                </a:lnTo>
                <a:lnTo>
                  <a:pt x="2701" y="924"/>
                </a:lnTo>
                <a:lnTo>
                  <a:pt x="2870" y="833"/>
                </a:lnTo>
                <a:lnTo>
                  <a:pt x="3093" y="852"/>
                </a:lnTo>
                <a:lnTo>
                  <a:pt x="3197" y="805"/>
                </a:lnTo>
                <a:lnTo>
                  <a:pt x="3301" y="760"/>
                </a:lnTo>
                <a:lnTo>
                  <a:pt x="3366" y="749"/>
                </a:lnTo>
                <a:lnTo>
                  <a:pt x="3369" y="749"/>
                </a:lnTo>
                <a:lnTo>
                  <a:pt x="3447" y="739"/>
                </a:lnTo>
                <a:lnTo>
                  <a:pt x="3579" y="671"/>
                </a:lnTo>
                <a:lnTo>
                  <a:pt x="3633" y="650"/>
                </a:lnTo>
                <a:lnTo>
                  <a:pt x="3672" y="653"/>
                </a:lnTo>
                <a:lnTo>
                  <a:pt x="3713" y="665"/>
                </a:lnTo>
                <a:lnTo>
                  <a:pt x="3755" y="693"/>
                </a:lnTo>
                <a:lnTo>
                  <a:pt x="3790" y="748"/>
                </a:lnTo>
                <a:lnTo>
                  <a:pt x="3809" y="837"/>
                </a:lnTo>
                <a:lnTo>
                  <a:pt x="3827" y="863"/>
                </a:lnTo>
                <a:lnTo>
                  <a:pt x="3858" y="874"/>
                </a:lnTo>
                <a:lnTo>
                  <a:pt x="3895" y="863"/>
                </a:lnTo>
                <a:lnTo>
                  <a:pt x="3915" y="843"/>
                </a:lnTo>
                <a:lnTo>
                  <a:pt x="3934" y="799"/>
                </a:lnTo>
                <a:lnTo>
                  <a:pt x="3942" y="624"/>
                </a:lnTo>
                <a:lnTo>
                  <a:pt x="3950" y="587"/>
                </a:lnTo>
                <a:lnTo>
                  <a:pt x="3963" y="562"/>
                </a:lnTo>
                <a:lnTo>
                  <a:pt x="3987" y="531"/>
                </a:lnTo>
                <a:lnTo>
                  <a:pt x="4014" y="524"/>
                </a:lnTo>
                <a:lnTo>
                  <a:pt x="4042" y="530"/>
                </a:lnTo>
                <a:lnTo>
                  <a:pt x="4084" y="572"/>
                </a:lnTo>
                <a:lnTo>
                  <a:pt x="4106" y="610"/>
                </a:lnTo>
                <a:lnTo>
                  <a:pt x="4143" y="606"/>
                </a:lnTo>
                <a:lnTo>
                  <a:pt x="4180" y="577"/>
                </a:lnTo>
                <a:lnTo>
                  <a:pt x="4198" y="522"/>
                </a:lnTo>
                <a:lnTo>
                  <a:pt x="4188" y="471"/>
                </a:lnTo>
                <a:lnTo>
                  <a:pt x="4162" y="442"/>
                </a:lnTo>
                <a:lnTo>
                  <a:pt x="4129" y="442"/>
                </a:lnTo>
                <a:lnTo>
                  <a:pt x="4063" y="480"/>
                </a:lnTo>
                <a:lnTo>
                  <a:pt x="4020" y="463"/>
                </a:lnTo>
                <a:lnTo>
                  <a:pt x="3995" y="442"/>
                </a:lnTo>
                <a:lnTo>
                  <a:pt x="3987" y="410"/>
                </a:lnTo>
                <a:lnTo>
                  <a:pt x="3999" y="383"/>
                </a:lnTo>
                <a:lnTo>
                  <a:pt x="4035" y="350"/>
                </a:lnTo>
                <a:lnTo>
                  <a:pt x="4087" y="303"/>
                </a:lnTo>
                <a:lnTo>
                  <a:pt x="4132" y="230"/>
                </a:lnTo>
                <a:lnTo>
                  <a:pt x="4146" y="186"/>
                </a:lnTo>
                <a:lnTo>
                  <a:pt x="4150" y="126"/>
                </a:lnTo>
                <a:lnTo>
                  <a:pt x="4159" y="82"/>
                </a:lnTo>
                <a:lnTo>
                  <a:pt x="4183" y="35"/>
                </a:lnTo>
                <a:lnTo>
                  <a:pt x="4242" y="0"/>
                </a:lnTo>
                <a:lnTo>
                  <a:pt x="4263" y="1"/>
                </a:lnTo>
                <a:lnTo>
                  <a:pt x="4284" y="18"/>
                </a:lnTo>
                <a:lnTo>
                  <a:pt x="4289" y="44"/>
                </a:lnTo>
                <a:lnTo>
                  <a:pt x="4299" y="262"/>
                </a:lnTo>
                <a:lnTo>
                  <a:pt x="4304" y="277"/>
                </a:lnTo>
                <a:lnTo>
                  <a:pt x="4315" y="322"/>
                </a:lnTo>
                <a:lnTo>
                  <a:pt x="4319" y="344"/>
                </a:lnTo>
                <a:lnTo>
                  <a:pt x="4345" y="474"/>
                </a:lnTo>
                <a:lnTo>
                  <a:pt x="4349" y="491"/>
                </a:lnTo>
                <a:lnTo>
                  <a:pt x="4360" y="504"/>
                </a:lnTo>
                <a:lnTo>
                  <a:pt x="4372" y="515"/>
                </a:lnTo>
                <a:lnTo>
                  <a:pt x="4387" y="519"/>
                </a:lnTo>
                <a:lnTo>
                  <a:pt x="4411" y="524"/>
                </a:lnTo>
                <a:lnTo>
                  <a:pt x="4592" y="554"/>
                </a:lnTo>
                <a:lnTo>
                  <a:pt x="4643" y="554"/>
                </a:lnTo>
                <a:lnTo>
                  <a:pt x="4663" y="559"/>
                </a:lnTo>
                <a:lnTo>
                  <a:pt x="4678" y="569"/>
                </a:lnTo>
                <a:lnTo>
                  <a:pt x="4686" y="583"/>
                </a:lnTo>
                <a:lnTo>
                  <a:pt x="4695" y="578"/>
                </a:lnTo>
                <a:lnTo>
                  <a:pt x="4713" y="569"/>
                </a:lnTo>
                <a:lnTo>
                  <a:pt x="4717" y="578"/>
                </a:lnTo>
                <a:lnTo>
                  <a:pt x="4720" y="590"/>
                </a:lnTo>
                <a:lnTo>
                  <a:pt x="4722" y="600"/>
                </a:lnTo>
                <a:lnTo>
                  <a:pt x="4723" y="628"/>
                </a:lnTo>
                <a:lnTo>
                  <a:pt x="4725" y="633"/>
                </a:lnTo>
                <a:lnTo>
                  <a:pt x="4725" y="637"/>
                </a:lnTo>
                <a:lnTo>
                  <a:pt x="4726" y="640"/>
                </a:lnTo>
                <a:lnTo>
                  <a:pt x="4728" y="643"/>
                </a:lnTo>
                <a:lnTo>
                  <a:pt x="4729" y="648"/>
                </a:lnTo>
                <a:lnTo>
                  <a:pt x="4732" y="651"/>
                </a:lnTo>
                <a:lnTo>
                  <a:pt x="4734" y="654"/>
                </a:lnTo>
                <a:lnTo>
                  <a:pt x="4747" y="669"/>
                </a:lnTo>
                <a:lnTo>
                  <a:pt x="4752" y="674"/>
                </a:lnTo>
                <a:lnTo>
                  <a:pt x="4755" y="680"/>
                </a:lnTo>
                <a:lnTo>
                  <a:pt x="4758" y="689"/>
                </a:lnTo>
                <a:lnTo>
                  <a:pt x="4762" y="687"/>
                </a:lnTo>
                <a:lnTo>
                  <a:pt x="4764" y="698"/>
                </a:lnTo>
                <a:lnTo>
                  <a:pt x="4765" y="709"/>
                </a:lnTo>
                <a:lnTo>
                  <a:pt x="4767" y="742"/>
                </a:lnTo>
                <a:lnTo>
                  <a:pt x="4767" y="757"/>
                </a:lnTo>
                <a:lnTo>
                  <a:pt x="4768" y="762"/>
                </a:lnTo>
                <a:lnTo>
                  <a:pt x="4768" y="763"/>
                </a:lnTo>
                <a:lnTo>
                  <a:pt x="4768" y="765"/>
                </a:lnTo>
                <a:lnTo>
                  <a:pt x="4771" y="769"/>
                </a:lnTo>
                <a:lnTo>
                  <a:pt x="4781" y="783"/>
                </a:lnTo>
                <a:lnTo>
                  <a:pt x="4784" y="787"/>
                </a:lnTo>
                <a:lnTo>
                  <a:pt x="4785" y="792"/>
                </a:lnTo>
                <a:lnTo>
                  <a:pt x="4787" y="796"/>
                </a:lnTo>
                <a:lnTo>
                  <a:pt x="4788" y="801"/>
                </a:lnTo>
                <a:lnTo>
                  <a:pt x="4788" y="805"/>
                </a:lnTo>
                <a:lnTo>
                  <a:pt x="4788" y="810"/>
                </a:lnTo>
                <a:lnTo>
                  <a:pt x="4787" y="816"/>
                </a:lnTo>
                <a:lnTo>
                  <a:pt x="4785" y="821"/>
                </a:lnTo>
                <a:lnTo>
                  <a:pt x="4788" y="822"/>
                </a:lnTo>
                <a:lnTo>
                  <a:pt x="4784" y="831"/>
                </a:lnTo>
                <a:lnTo>
                  <a:pt x="4781" y="836"/>
                </a:lnTo>
                <a:lnTo>
                  <a:pt x="4779" y="840"/>
                </a:lnTo>
                <a:lnTo>
                  <a:pt x="4778" y="843"/>
                </a:lnTo>
                <a:lnTo>
                  <a:pt x="4776" y="848"/>
                </a:lnTo>
                <a:lnTo>
                  <a:pt x="4776" y="852"/>
                </a:lnTo>
                <a:lnTo>
                  <a:pt x="4773" y="880"/>
                </a:lnTo>
                <a:lnTo>
                  <a:pt x="4773" y="881"/>
                </a:lnTo>
                <a:lnTo>
                  <a:pt x="4776" y="881"/>
                </a:lnTo>
                <a:lnTo>
                  <a:pt x="4771" y="904"/>
                </a:lnTo>
                <a:lnTo>
                  <a:pt x="4796" y="857"/>
                </a:lnTo>
                <a:lnTo>
                  <a:pt x="4803" y="854"/>
                </a:lnTo>
                <a:lnTo>
                  <a:pt x="4832" y="840"/>
                </a:lnTo>
                <a:lnTo>
                  <a:pt x="4859" y="824"/>
                </a:lnTo>
                <a:lnTo>
                  <a:pt x="4868" y="821"/>
                </a:lnTo>
                <a:lnTo>
                  <a:pt x="4873" y="819"/>
                </a:lnTo>
                <a:lnTo>
                  <a:pt x="4901" y="818"/>
                </a:lnTo>
                <a:lnTo>
                  <a:pt x="4916" y="816"/>
                </a:lnTo>
                <a:lnTo>
                  <a:pt x="4925" y="816"/>
                </a:lnTo>
                <a:lnTo>
                  <a:pt x="4930" y="818"/>
                </a:lnTo>
                <a:lnTo>
                  <a:pt x="4939" y="816"/>
                </a:lnTo>
                <a:lnTo>
                  <a:pt x="4949" y="813"/>
                </a:lnTo>
                <a:lnTo>
                  <a:pt x="4951" y="807"/>
                </a:lnTo>
                <a:lnTo>
                  <a:pt x="4952" y="801"/>
                </a:lnTo>
                <a:lnTo>
                  <a:pt x="4952" y="793"/>
                </a:lnTo>
                <a:lnTo>
                  <a:pt x="4955" y="781"/>
                </a:lnTo>
                <a:lnTo>
                  <a:pt x="4966" y="771"/>
                </a:lnTo>
                <a:lnTo>
                  <a:pt x="4971" y="768"/>
                </a:lnTo>
                <a:lnTo>
                  <a:pt x="4978" y="765"/>
                </a:lnTo>
                <a:lnTo>
                  <a:pt x="4981" y="762"/>
                </a:lnTo>
                <a:lnTo>
                  <a:pt x="4984" y="757"/>
                </a:lnTo>
                <a:lnTo>
                  <a:pt x="4987" y="754"/>
                </a:lnTo>
                <a:lnTo>
                  <a:pt x="5001" y="752"/>
                </a:lnTo>
                <a:lnTo>
                  <a:pt x="5014" y="754"/>
                </a:lnTo>
                <a:lnTo>
                  <a:pt x="5023" y="754"/>
                </a:lnTo>
                <a:lnTo>
                  <a:pt x="5028" y="752"/>
                </a:lnTo>
                <a:lnTo>
                  <a:pt x="5034" y="751"/>
                </a:lnTo>
                <a:lnTo>
                  <a:pt x="5054" y="739"/>
                </a:lnTo>
                <a:lnTo>
                  <a:pt x="5106" y="749"/>
                </a:lnTo>
                <a:lnTo>
                  <a:pt x="5130" y="762"/>
                </a:lnTo>
                <a:lnTo>
                  <a:pt x="5138" y="766"/>
                </a:lnTo>
                <a:lnTo>
                  <a:pt x="5144" y="771"/>
                </a:lnTo>
                <a:lnTo>
                  <a:pt x="5161" y="795"/>
                </a:lnTo>
                <a:lnTo>
                  <a:pt x="5167" y="813"/>
                </a:lnTo>
                <a:lnTo>
                  <a:pt x="5174" y="839"/>
                </a:lnTo>
                <a:lnTo>
                  <a:pt x="5179" y="883"/>
                </a:lnTo>
                <a:lnTo>
                  <a:pt x="5191" y="883"/>
                </a:lnTo>
                <a:lnTo>
                  <a:pt x="5203" y="884"/>
                </a:lnTo>
                <a:lnTo>
                  <a:pt x="5189" y="928"/>
                </a:lnTo>
                <a:lnTo>
                  <a:pt x="5209" y="940"/>
                </a:lnTo>
                <a:lnTo>
                  <a:pt x="5194" y="964"/>
                </a:lnTo>
                <a:lnTo>
                  <a:pt x="5194" y="972"/>
                </a:lnTo>
                <a:lnTo>
                  <a:pt x="5192" y="983"/>
                </a:lnTo>
                <a:lnTo>
                  <a:pt x="5188" y="990"/>
                </a:lnTo>
                <a:lnTo>
                  <a:pt x="5194" y="1011"/>
                </a:lnTo>
                <a:lnTo>
                  <a:pt x="5185" y="1016"/>
                </a:lnTo>
                <a:lnTo>
                  <a:pt x="5176" y="1019"/>
                </a:lnTo>
                <a:lnTo>
                  <a:pt x="5165" y="1022"/>
                </a:lnTo>
                <a:lnTo>
                  <a:pt x="5156" y="1025"/>
                </a:lnTo>
                <a:lnTo>
                  <a:pt x="5146" y="1028"/>
                </a:lnTo>
                <a:lnTo>
                  <a:pt x="5135" y="1031"/>
                </a:lnTo>
                <a:lnTo>
                  <a:pt x="5126" y="1033"/>
                </a:lnTo>
                <a:lnTo>
                  <a:pt x="5115" y="1034"/>
                </a:lnTo>
                <a:lnTo>
                  <a:pt x="5093" y="1039"/>
                </a:lnTo>
                <a:lnTo>
                  <a:pt x="5082" y="1040"/>
                </a:lnTo>
                <a:lnTo>
                  <a:pt x="5075" y="1042"/>
                </a:lnTo>
                <a:lnTo>
                  <a:pt x="5066" y="1043"/>
                </a:lnTo>
                <a:lnTo>
                  <a:pt x="5060" y="1046"/>
                </a:lnTo>
                <a:lnTo>
                  <a:pt x="5052" y="1049"/>
                </a:lnTo>
                <a:lnTo>
                  <a:pt x="5043" y="1052"/>
                </a:lnTo>
                <a:lnTo>
                  <a:pt x="5034" y="1058"/>
                </a:lnTo>
                <a:lnTo>
                  <a:pt x="5011" y="1070"/>
                </a:lnTo>
                <a:lnTo>
                  <a:pt x="5008" y="1075"/>
                </a:lnTo>
                <a:lnTo>
                  <a:pt x="4996" y="1083"/>
                </a:lnTo>
                <a:lnTo>
                  <a:pt x="5001" y="1089"/>
                </a:lnTo>
                <a:lnTo>
                  <a:pt x="5005" y="1093"/>
                </a:lnTo>
                <a:lnTo>
                  <a:pt x="5002" y="1102"/>
                </a:lnTo>
                <a:lnTo>
                  <a:pt x="5014" y="1114"/>
                </a:lnTo>
                <a:lnTo>
                  <a:pt x="5028" y="1133"/>
                </a:lnTo>
                <a:lnTo>
                  <a:pt x="5032" y="1140"/>
                </a:lnTo>
                <a:lnTo>
                  <a:pt x="5040" y="1160"/>
                </a:lnTo>
                <a:lnTo>
                  <a:pt x="5044" y="1172"/>
                </a:lnTo>
                <a:lnTo>
                  <a:pt x="5023" y="1183"/>
                </a:lnTo>
                <a:lnTo>
                  <a:pt x="5022" y="1183"/>
                </a:lnTo>
                <a:lnTo>
                  <a:pt x="5026" y="1190"/>
                </a:lnTo>
                <a:lnTo>
                  <a:pt x="5029" y="1196"/>
                </a:lnTo>
                <a:lnTo>
                  <a:pt x="5026" y="1198"/>
                </a:lnTo>
                <a:lnTo>
                  <a:pt x="5025" y="1196"/>
                </a:lnTo>
                <a:lnTo>
                  <a:pt x="5023" y="1196"/>
                </a:lnTo>
                <a:lnTo>
                  <a:pt x="5016" y="1204"/>
                </a:lnTo>
                <a:lnTo>
                  <a:pt x="5025" y="1213"/>
                </a:lnTo>
                <a:lnTo>
                  <a:pt x="5023" y="1220"/>
                </a:lnTo>
                <a:lnTo>
                  <a:pt x="5022" y="1233"/>
                </a:lnTo>
                <a:lnTo>
                  <a:pt x="5020" y="1242"/>
                </a:lnTo>
                <a:lnTo>
                  <a:pt x="5019" y="1243"/>
                </a:lnTo>
                <a:lnTo>
                  <a:pt x="5008" y="1246"/>
                </a:lnTo>
                <a:lnTo>
                  <a:pt x="5023" y="1313"/>
                </a:lnTo>
                <a:lnTo>
                  <a:pt x="5031" y="1325"/>
                </a:lnTo>
                <a:lnTo>
                  <a:pt x="5031" y="1334"/>
                </a:lnTo>
                <a:lnTo>
                  <a:pt x="5028" y="1342"/>
                </a:lnTo>
                <a:lnTo>
                  <a:pt x="5026" y="1343"/>
                </a:lnTo>
                <a:lnTo>
                  <a:pt x="5022" y="1351"/>
                </a:lnTo>
                <a:lnTo>
                  <a:pt x="5013" y="1357"/>
                </a:lnTo>
                <a:lnTo>
                  <a:pt x="5001" y="1361"/>
                </a:lnTo>
                <a:lnTo>
                  <a:pt x="4999" y="1370"/>
                </a:lnTo>
                <a:lnTo>
                  <a:pt x="4954" y="1376"/>
                </a:lnTo>
                <a:lnTo>
                  <a:pt x="4957" y="1384"/>
                </a:lnTo>
                <a:lnTo>
                  <a:pt x="4962" y="1393"/>
                </a:lnTo>
                <a:lnTo>
                  <a:pt x="4957" y="1395"/>
                </a:lnTo>
                <a:lnTo>
                  <a:pt x="4954" y="1404"/>
                </a:lnTo>
                <a:lnTo>
                  <a:pt x="4954" y="1405"/>
                </a:lnTo>
                <a:lnTo>
                  <a:pt x="4954" y="1407"/>
                </a:lnTo>
                <a:lnTo>
                  <a:pt x="4957" y="1419"/>
                </a:lnTo>
                <a:lnTo>
                  <a:pt x="4957" y="1420"/>
                </a:lnTo>
                <a:lnTo>
                  <a:pt x="4959" y="1420"/>
                </a:lnTo>
                <a:lnTo>
                  <a:pt x="4962" y="1432"/>
                </a:lnTo>
                <a:lnTo>
                  <a:pt x="4984" y="1429"/>
                </a:lnTo>
                <a:lnTo>
                  <a:pt x="4987" y="1431"/>
                </a:lnTo>
                <a:lnTo>
                  <a:pt x="4999" y="1440"/>
                </a:lnTo>
                <a:lnTo>
                  <a:pt x="5008" y="1446"/>
                </a:lnTo>
                <a:lnTo>
                  <a:pt x="5017" y="1454"/>
                </a:lnTo>
                <a:lnTo>
                  <a:pt x="5020" y="1455"/>
                </a:lnTo>
                <a:lnTo>
                  <a:pt x="5025" y="1458"/>
                </a:lnTo>
                <a:lnTo>
                  <a:pt x="5038" y="1469"/>
                </a:lnTo>
                <a:lnTo>
                  <a:pt x="5037" y="1470"/>
                </a:lnTo>
                <a:lnTo>
                  <a:pt x="5064" y="1496"/>
                </a:lnTo>
                <a:lnTo>
                  <a:pt x="5066" y="1496"/>
                </a:lnTo>
                <a:lnTo>
                  <a:pt x="5081" y="1513"/>
                </a:lnTo>
                <a:lnTo>
                  <a:pt x="5099" y="1532"/>
                </a:lnTo>
                <a:lnTo>
                  <a:pt x="5111" y="1552"/>
                </a:lnTo>
                <a:lnTo>
                  <a:pt x="5118" y="1560"/>
                </a:lnTo>
                <a:lnTo>
                  <a:pt x="5121" y="1564"/>
                </a:lnTo>
                <a:lnTo>
                  <a:pt x="5126" y="1575"/>
                </a:lnTo>
                <a:lnTo>
                  <a:pt x="5129" y="1581"/>
                </a:lnTo>
                <a:lnTo>
                  <a:pt x="5136" y="1585"/>
                </a:lnTo>
                <a:lnTo>
                  <a:pt x="5141" y="1591"/>
                </a:lnTo>
                <a:lnTo>
                  <a:pt x="5147" y="1596"/>
                </a:lnTo>
                <a:lnTo>
                  <a:pt x="5127" y="1687"/>
                </a:lnTo>
                <a:lnTo>
                  <a:pt x="5144" y="1693"/>
                </a:lnTo>
                <a:lnTo>
                  <a:pt x="5138" y="1726"/>
                </a:lnTo>
                <a:lnTo>
                  <a:pt x="5136" y="1737"/>
                </a:lnTo>
                <a:lnTo>
                  <a:pt x="5136" y="1764"/>
                </a:lnTo>
                <a:lnTo>
                  <a:pt x="5135" y="1773"/>
                </a:lnTo>
                <a:lnTo>
                  <a:pt x="5130" y="1787"/>
                </a:lnTo>
                <a:lnTo>
                  <a:pt x="5132" y="1788"/>
                </a:lnTo>
                <a:lnTo>
                  <a:pt x="5173" y="1811"/>
                </a:lnTo>
                <a:lnTo>
                  <a:pt x="5180" y="1791"/>
                </a:lnTo>
                <a:lnTo>
                  <a:pt x="5182" y="1794"/>
                </a:lnTo>
                <a:lnTo>
                  <a:pt x="5191" y="1808"/>
                </a:lnTo>
                <a:lnTo>
                  <a:pt x="5194" y="1813"/>
                </a:lnTo>
                <a:lnTo>
                  <a:pt x="5201" y="1822"/>
                </a:lnTo>
                <a:lnTo>
                  <a:pt x="5203" y="1825"/>
                </a:lnTo>
                <a:lnTo>
                  <a:pt x="5207" y="1825"/>
                </a:lnTo>
                <a:lnTo>
                  <a:pt x="5225" y="1832"/>
                </a:lnTo>
                <a:lnTo>
                  <a:pt x="5235" y="1837"/>
                </a:lnTo>
                <a:lnTo>
                  <a:pt x="5239" y="1838"/>
                </a:lnTo>
                <a:lnTo>
                  <a:pt x="5244" y="1838"/>
                </a:lnTo>
                <a:lnTo>
                  <a:pt x="5254" y="1841"/>
                </a:lnTo>
                <a:lnTo>
                  <a:pt x="5262" y="1846"/>
                </a:lnTo>
                <a:lnTo>
                  <a:pt x="5268" y="1852"/>
                </a:lnTo>
                <a:lnTo>
                  <a:pt x="5274" y="1858"/>
                </a:lnTo>
                <a:lnTo>
                  <a:pt x="5278" y="1866"/>
                </a:lnTo>
                <a:lnTo>
                  <a:pt x="5293" y="1884"/>
                </a:lnTo>
                <a:lnTo>
                  <a:pt x="5299" y="1888"/>
                </a:lnTo>
                <a:lnTo>
                  <a:pt x="5314" y="1902"/>
                </a:lnTo>
                <a:lnTo>
                  <a:pt x="5330" y="1920"/>
                </a:lnTo>
                <a:lnTo>
                  <a:pt x="5348" y="1891"/>
                </a:lnTo>
                <a:lnTo>
                  <a:pt x="5352" y="1899"/>
                </a:lnTo>
                <a:lnTo>
                  <a:pt x="5358" y="1906"/>
                </a:lnTo>
                <a:lnTo>
                  <a:pt x="5369" y="1919"/>
                </a:lnTo>
                <a:lnTo>
                  <a:pt x="5376" y="1929"/>
                </a:lnTo>
                <a:lnTo>
                  <a:pt x="5381" y="1934"/>
                </a:lnTo>
                <a:lnTo>
                  <a:pt x="5385" y="1938"/>
                </a:lnTo>
                <a:lnTo>
                  <a:pt x="5393" y="1949"/>
                </a:lnTo>
                <a:lnTo>
                  <a:pt x="5411" y="1967"/>
                </a:lnTo>
                <a:lnTo>
                  <a:pt x="5422" y="1976"/>
                </a:lnTo>
                <a:lnTo>
                  <a:pt x="5429" y="1982"/>
                </a:lnTo>
                <a:lnTo>
                  <a:pt x="5440" y="1993"/>
                </a:lnTo>
                <a:lnTo>
                  <a:pt x="5449" y="2000"/>
                </a:lnTo>
                <a:lnTo>
                  <a:pt x="5459" y="2009"/>
                </a:lnTo>
                <a:lnTo>
                  <a:pt x="5459" y="2011"/>
                </a:lnTo>
                <a:lnTo>
                  <a:pt x="5450" y="2032"/>
                </a:lnTo>
                <a:lnTo>
                  <a:pt x="5444" y="2049"/>
                </a:lnTo>
                <a:lnTo>
                  <a:pt x="5428" y="2041"/>
                </a:lnTo>
                <a:lnTo>
                  <a:pt x="5405" y="2087"/>
                </a:lnTo>
                <a:lnTo>
                  <a:pt x="5391" y="2068"/>
                </a:lnTo>
                <a:lnTo>
                  <a:pt x="5390" y="2067"/>
                </a:lnTo>
                <a:lnTo>
                  <a:pt x="5388" y="2064"/>
                </a:lnTo>
                <a:lnTo>
                  <a:pt x="5385" y="2062"/>
                </a:lnTo>
                <a:lnTo>
                  <a:pt x="5384" y="2061"/>
                </a:lnTo>
                <a:lnTo>
                  <a:pt x="5381" y="2059"/>
                </a:lnTo>
                <a:lnTo>
                  <a:pt x="5378" y="2056"/>
                </a:lnTo>
                <a:lnTo>
                  <a:pt x="5373" y="2055"/>
                </a:lnTo>
                <a:lnTo>
                  <a:pt x="5331" y="2043"/>
                </a:lnTo>
                <a:lnTo>
                  <a:pt x="5302" y="2099"/>
                </a:lnTo>
                <a:lnTo>
                  <a:pt x="5301" y="2102"/>
                </a:lnTo>
                <a:lnTo>
                  <a:pt x="5299" y="2106"/>
                </a:lnTo>
                <a:lnTo>
                  <a:pt x="5296" y="2118"/>
                </a:lnTo>
                <a:lnTo>
                  <a:pt x="5272" y="2112"/>
                </a:lnTo>
                <a:lnTo>
                  <a:pt x="5248" y="2109"/>
                </a:lnTo>
                <a:lnTo>
                  <a:pt x="5228" y="2108"/>
                </a:lnTo>
                <a:lnTo>
                  <a:pt x="5213" y="2106"/>
                </a:lnTo>
                <a:lnTo>
                  <a:pt x="5194" y="2105"/>
                </a:lnTo>
                <a:lnTo>
                  <a:pt x="5200" y="2126"/>
                </a:lnTo>
                <a:lnTo>
                  <a:pt x="5135" y="2111"/>
                </a:lnTo>
                <a:lnTo>
                  <a:pt x="5099" y="2108"/>
                </a:lnTo>
                <a:lnTo>
                  <a:pt x="5081" y="2106"/>
                </a:lnTo>
                <a:lnTo>
                  <a:pt x="5075" y="2105"/>
                </a:lnTo>
                <a:lnTo>
                  <a:pt x="5057" y="2099"/>
                </a:lnTo>
                <a:lnTo>
                  <a:pt x="5047" y="2097"/>
                </a:lnTo>
                <a:lnTo>
                  <a:pt x="5032" y="2094"/>
                </a:lnTo>
                <a:lnTo>
                  <a:pt x="5016" y="2094"/>
                </a:lnTo>
                <a:lnTo>
                  <a:pt x="5010" y="2096"/>
                </a:lnTo>
                <a:lnTo>
                  <a:pt x="5004" y="2097"/>
                </a:lnTo>
                <a:lnTo>
                  <a:pt x="4995" y="2102"/>
                </a:lnTo>
                <a:lnTo>
                  <a:pt x="4984" y="2105"/>
                </a:lnTo>
                <a:lnTo>
                  <a:pt x="4968" y="2109"/>
                </a:lnTo>
                <a:lnTo>
                  <a:pt x="4948" y="2115"/>
                </a:lnTo>
                <a:lnTo>
                  <a:pt x="4946" y="2117"/>
                </a:lnTo>
                <a:lnTo>
                  <a:pt x="4946" y="2118"/>
                </a:lnTo>
                <a:lnTo>
                  <a:pt x="4987" y="2143"/>
                </a:lnTo>
                <a:lnTo>
                  <a:pt x="4972" y="2161"/>
                </a:lnTo>
                <a:lnTo>
                  <a:pt x="4963" y="2171"/>
                </a:lnTo>
                <a:lnTo>
                  <a:pt x="4954" y="2185"/>
                </a:lnTo>
                <a:lnTo>
                  <a:pt x="4952" y="2190"/>
                </a:lnTo>
                <a:lnTo>
                  <a:pt x="4951" y="2188"/>
                </a:lnTo>
                <a:lnTo>
                  <a:pt x="4949" y="2188"/>
                </a:lnTo>
                <a:lnTo>
                  <a:pt x="4924" y="2208"/>
                </a:lnTo>
                <a:lnTo>
                  <a:pt x="4930" y="2217"/>
                </a:lnTo>
                <a:lnTo>
                  <a:pt x="4915" y="2226"/>
                </a:lnTo>
                <a:lnTo>
                  <a:pt x="4894" y="2237"/>
                </a:lnTo>
                <a:lnTo>
                  <a:pt x="4897" y="2249"/>
                </a:lnTo>
                <a:lnTo>
                  <a:pt x="4904" y="2261"/>
                </a:lnTo>
                <a:lnTo>
                  <a:pt x="4912" y="2273"/>
                </a:lnTo>
                <a:lnTo>
                  <a:pt x="4870" y="2286"/>
                </a:lnTo>
                <a:lnTo>
                  <a:pt x="4870" y="2288"/>
                </a:lnTo>
                <a:lnTo>
                  <a:pt x="4874" y="2315"/>
                </a:lnTo>
                <a:lnTo>
                  <a:pt x="4876" y="2317"/>
                </a:lnTo>
                <a:lnTo>
                  <a:pt x="4793" y="2399"/>
                </a:lnTo>
                <a:lnTo>
                  <a:pt x="4791" y="2399"/>
                </a:lnTo>
                <a:lnTo>
                  <a:pt x="4787" y="2402"/>
                </a:lnTo>
                <a:lnTo>
                  <a:pt x="4765" y="2409"/>
                </a:lnTo>
                <a:lnTo>
                  <a:pt x="4749" y="2418"/>
                </a:lnTo>
                <a:lnTo>
                  <a:pt x="4743" y="2421"/>
                </a:lnTo>
                <a:lnTo>
                  <a:pt x="4746" y="2429"/>
                </a:lnTo>
                <a:lnTo>
                  <a:pt x="4746" y="2439"/>
                </a:lnTo>
                <a:lnTo>
                  <a:pt x="4744" y="2444"/>
                </a:lnTo>
                <a:lnTo>
                  <a:pt x="4779" y="2495"/>
                </a:lnTo>
                <a:lnTo>
                  <a:pt x="4802" y="2559"/>
                </a:lnTo>
                <a:lnTo>
                  <a:pt x="4788" y="2571"/>
                </a:lnTo>
                <a:lnTo>
                  <a:pt x="4746" y="2523"/>
                </a:lnTo>
                <a:lnTo>
                  <a:pt x="4609" y="2400"/>
                </a:lnTo>
                <a:lnTo>
                  <a:pt x="4581" y="2370"/>
                </a:lnTo>
                <a:lnTo>
                  <a:pt x="4560" y="2346"/>
                </a:lnTo>
                <a:lnTo>
                  <a:pt x="4551" y="2330"/>
                </a:lnTo>
                <a:lnTo>
                  <a:pt x="4544" y="2315"/>
                </a:lnTo>
                <a:lnTo>
                  <a:pt x="4521" y="2255"/>
                </a:lnTo>
                <a:lnTo>
                  <a:pt x="4512" y="2235"/>
                </a:lnTo>
                <a:lnTo>
                  <a:pt x="4497" y="2218"/>
                </a:lnTo>
                <a:lnTo>
                  <a:pt x="4477" y="2206"/>
                </a:lnTo>
                <a:lnTo>
                  <a:pt x="4456" y="2200"/>
                </a:lnTo>
                <a:lnTo>
                  <a:pt x="4434" y="2199"/>
                </a:lnTo>
                <a:lnTo>
                  <a:pt x="4413" y="2203"/>
                </a:lnTo>
                <a:lnTo>
                  <a:pt x="4393" y="2214"/>
                </a:lnTo>
                <a:lnTo>
                  <a:pt x="4321" y="2259"/>
                </a:lnTo>
                <a:lnTo>
                  <a:pt x="4307" y="2267"/>
                </a:lnTo>
                <a:lnTo>
                  <a:pt x="4292" y="2273"/>
                </a:lnTo>
                <a:lnTo>
                  <a:pt x="4277" y="2309"/>
                </a:lnTo>
                <a:lnTo>
                  <a:pt x="4269" y="2303"/>
                </a:lnTo>
                <a:lnTo>
                  <a:pt x="4256" y="2303"/>
                </a:lnTo>
                <a:lnTo>
                  <a:pt x="4256" y="2302"/>
                </a:lnTo>
                <a:lnTo>
                  <a:pt x="4253" y="2302"/>
                </a:lnTo>
                <a:lnTo>
                  <a:pt x="4250" y="2303"/>
                </a:lnTo>
                <a:lnTo>
                  <a:pt x="4244" y="2308"/>
                </a:lnTo>
                <a:lnTo>
                  <a:pt x="4236" y="2311"/>
                </a:lnTo>
                <a:lnTo>
                  <a:pt x="4236" y="2312"/>
                </a:lnTo>
                <a:lnTo>
                  <a:pt x="4235" y="2311"/>
                </a:lnTo>
                <a:lnTo>
                  <a:pt x="4230" y="2311"/>
                </a:lnTo>
                <a:lnTo>
                  <a:pt x="4229" y="2318"/>
                </a:lnTo>
                <a:lnTo>
                  <a:pt x="4213" y="2315"/>
                </a:lnTo>
                <a:lnTo>
                  <a:pt x="4209" y="2317"/>
                </a:lnTo>
                <a:lnTo>
                  <a:pt x="4194" y="2317"/>
                </a:lnTo>
                <a:lnTo>
                  <a:pt x="4188" y="2329"/>
                </a:lnTo>
                <a:lnTo>
                  <a:pt x="4165" y="2371"/>
                </a:lnTo>
                <a:lnTo>
                  <a:pt x="4161" y="2374"/>
                </a:lnTo>
                <a:lnTo>
                  <a:pt x="4153" y="2365"/>
                </a:lnTo>
                <a:lnTo>
                  <a:pt x="4150" y="2361"/>
                </a:lnTo>
                <a:lnTo>
                  <a:pt x="4147" y="2358"/>
                </a:lnTo>
                <a:lnTo>
                  <a:pt x="4143" y="2355"/>
                </a:lnTo>
                <a:lnTo>
                  <a:pt x="4140" y="2352"/>
                </a:lnTo>
                <a:lnTo>
                  <a:pt x="4135" y="2349"/>
                </a:lnTo>
                <a:lnTo>
                  <a:pt x="4134" y="2347"/>
                </a:lnTo>
                <a:lnTo>
                  <a:pt x="4120" y="2339"/>
                </a:lnTo>
                <a:lnTo>
                  <a:pt x="4118" y="2338"/>
                </a:lnTo>
                <a:lnTo>
                  <a:pt x="4115" y="2336"/>
                </a:lnTo>
                <a:lnTo>
                  <a:pt x="4109" y="2335"/>
                </a:lnTo>
                <a:lnTo>
                  <a:pt x="4105" y="2335"/>
                </a:lnTo>
                <a:lnTo>
                  <a:pt x="4099" y="2333"/>
                </a:lnTo>
                <a:lnTo>
                  <a:pt x="4099" y="2332"/>
                </a:lnTo>
                <a:lnTo>
                  <a:pt x="4088" y="2326"/>
                </a:lnTo>
                <a:lnTo>
                  <a:pt x="4081" y="2321"/>
                </a:lnTo>
                <a:lnTo>
                  <a:pt x="4067" y="2311"/>
                </a:lnTo>
                <a:lnTo>
                  <a:pt x="4054" y="2303"/>
                </a:lnTo>
                <a:lnTo>
                  <a:pt x="4035" y="2293"/>
                </a:lnTo>
                <a:lnTo>
                  <a:pt x="4017" y="2283"/>
                </a:lnTo>
                <a:lnTo>
                  <a:pt x="3995" y="2271"/>
                </a:lnTo>
                <a:lnTo>
                  <a:pt x="3981" y="2264"/>
                </a:lnTo>
                <a:lnTo>
                  <a:pt x="3974" y="2258"/>
                </a:lnTo>
                <a:lnTo>
                  <a:pt x="3960" y="2247"/>
                </a:lnTo>
                <a:lnTo>
                  <a:pt x="3959" y="2247"/>
                </a:lnTo>
                <a:lnTo>
                  <a:pt x="3943" y="2235"/>
                </a:lnTo>
                <a:lnTo>
                  <a:pt x="3931" y="2227"/>
                </a:lnTo>
                <a:lnTo>
                  <a:pt x="3915" y="2223"/>
                </a:lnTo>
                <a:lnTo>
                  <a:pt x="3882" y="2205"/>
                </a:lnTo>
                <a:lnTo>
                  <a:pt x="3873" y="2202"/>
                </a:lnTo>
                <a:lnTo>
                  <a:pt x="3859" y="2200"/>
                </a:lnTo>
                <a:lnTo>
                  <a:pt x="3847" y="2197"/>
                </a:lnTo>
                <a:lnTo>
                  <a:pt x="3829" y="2194"/>
                </a:lnTo>
                <a:lnTo>
                  <a:pt x="3824" y="2200"/>
                </a:lnTo>
                <a:lnTo>
                  <a:pt x="3817" y="2212"/>
                </a:lnTo>
                <a:lnTo>
                  <a:pt x="3802" y="2233"/>
                </a:lnTo>
                <a:lnTo>
                  <a:pt x="3791" y="2255"/>
                </a:lnTo>
                <a:lnTo>
                  <a:pt x="3785" y="2268"/>
                </a:lnTo>
                <a:lnTo>
                  <a:pt x="3818" y="2296"/>
                </a:lnTo>
                <a:lnTo>
                  <a:pt x="3842" y="2315"/>
                </a:lnTo>
                <a:lnTo>
                  <a:pt x="3855" y="2324"/>
                </a:lnTo>
                <a:lnTo>
                  <a:pt x="3864" y="2330"/>
                </a:lnTo>
                <a:lnTo>
                  <a:pt x="3877" y="2341"/>
                </a:lnTo>
                <a:lnTo>
                  <a:pt x="3886" y="2347"/>
                </a:lnTo>
                <a:lnTo>
                  <a:pt x="3892" y="2352"/>
                </a:lnTo>
                <a:lnTo>
                  <a:pt x="3891" y="2353"/>
                </a:lnTo>
                <a:lnTo>
                  <a:pt x="3889" y="2361"/>
                </a:lnTo>
                <a:lnTo>
                  <a:pt x="3889" y="2362"/>
                </a:lnTo>
                <a:lnTo>
                  <a:pt x="3885" y="2361"/>
                </a:lnTo>
                <a:lnTo>
                  <a:pt x="3876" y="2359"/>
                </a:lnTo>
                <a:lnTo>
                  <a:pt x="3865" y="2358"/>
                </a:lnTo>
                <a:lnTo>
                  <a:pt x="3833" y="2353"/>
                </a:lnTo>
                <a:lnTo>
                  <a:pt x="3817" y="2350"/>
                </a:lnTo>
                <a:lnTo>
                  <a:pt x="3802" y="2349"/>
                </a:lnTo>
                <a:lnTo>
                  <a:pt x="3763" y="2343"/>
                </a:lnTo>
                <a:lnTo>
                  <a:pt x="3759" y="2339"/>
                </a:lnTo>
                <a:lnTo>
                  <a:pt x="3756" y="2338"/>
                </a:lnTo>
                <a:lnTo>
                  <a:pt x="3755" y="2339"/>
                </a:lnTo>
                <a:lnTo>
                  <a:pt x="3753" y="2339"/>
                </a:lnTo>
                <a:lnTo>
                  <a:pt x="3750" y="2341"/>
                </a:lnTo>
                <a:lnTo>
                  <a:pt x="3747" y="2341"/>
                </a:lnTo>
                <a:lnTo>
                  <a:pt x="3744" y="2339"/>
                </a:lnTo>
                <a:lnTo>
                  <a:pt x="3743" y="2339"/>
                </a:lnTo>
                <a:lnTo>
                  <a:pt x="3738" y="2338"/>
                </a:lnTo>
                <a:lnTo>
                  <a:pt x="3737" y="2338"/>
                </a:lnTo>
                <a:lnTo>
                  <a:pt x="3734" y="2336"/>
                </a:lnTo>
                <a:lnTo>
                  <a:pt x="3732" y="2335"/>
                </a:lnTo>
                <a:lnTo>
                  <a:pt x="3726" y="2332"/>
                </a:lnTo>
                <a:lnTo>
                  <a:pt x="3723" y="2329"/>
                </a:lnTo>
                <a:lnTo>
                  <a:pt x="3720" y="2329"/>
                </a:lnTo>
                <a:lnTo>
                  <a:pt x="3716" y="2326"/>
                </a:lnTo>
                <a:lnTo>
                  <a:pt x="3711" y="2324"/>
                </a:lnTo>
                <a:lnTo>
                  <a:pt x="3716" y="2317"/>
                </a:lnTo>
                <a:lnTo>
                  <a:pt x="3717" y="2315"/>
                </a:lnTo>
                <a:lnTo>
                  <a:pt x="3716" y="2314"/>
                </a:lnTo>
                <a:lnTo>
                  <a:pt x="3716" y="2312"/>
                </a:lnTo>
                <a:lnTo>
                  <a:pt x="3710" y="2309"/>
                </a:lnTo>
                <a:lnTo>
                  <a:pt x="3707" y="2306"/>
                </a:lnTo>
                <a:lnTo>
                  <a:pt x="3692" y="2296"/>
                </a:lnTo>
                <a:lnTo>
                  <a:pt x="3687" y="2291"/>
                </a:lnTo>
                <a:lnTo>
                  <a:pt x="3680" y="2288"/>
                </a:lnTo>
                <a:lnTo>
                  <a:pt x="3672" y="2283"/>
                </a:lnTo>
                <a:lnTo>
                  <a:pt x="3664" y="2280"/>
                </a:lnTo>
                <a:lnTo>
                  <a:pt x="3661" y="2279"/>
                </a:lnTo>
                <a:lnTo>
                  <a:pt x="3657" y="2276"/>
                </a:lnTo>
                <a:lnTo>
                  <a:pt x="3646" y="2273"/>
                </a:lnTo>
                <a:lnTo>
                  <a:pt x="3639" y="2270"/>
                </a:lnTo>
                <a:lnTo>
                  <a:pt x="3633" y="2268"/>
                </a:lnTo>
                <a:lnTo>
                  <a:pt x="3624" y="2265"/>
                </a:lnTo>
                <a:lnTo>
                  <a:pt x="3616" y="2264"/>
                </a:lnTo>
                <a:lnTo>
                  <a:pt x="3609" y="2261"/>
                </a:lnTo>
                <a:lnTo>
                  <a:pt x="3600" y="2255"/>
                </a:lnTo>
                <a:lnTo>
                  <a:pt x="3566" y="2229"/>
                </a:lnTo>
                <a:lnTo>
                  <a:pt x="3551" y="2215"/>
                </a:lnTo>
                <a:lnTo>
                  <a:pt x="3545" y="2208"/>
                </a:lnTo>
                <a:lnTo>
                  <a:pt x="3538" y="2218"/>
                </a:lnTo>
                <a:lnTo>
                  <a:pt x="3533" y="2229"/>
                </a:lnTo>
                <a:lnTo>
                  <a:pt x="3527" y="2240"/>
                </a:lnTo>
                <a:lnTo>
                  <a:pt x="3506" y="2224"/>
                </a:lnTo>
                <a:lnTo>
                  <a:pt x="3502" y="2235"/>
                </a:lnTo>
                <a:lnTo>
                  <a:pt x="3497" y="2233"/>
                </a:lnTo>
                <a:lnTo>
                  <a:pt x="3474" y="2221"/>
                </a:lnTo>
                <a:lnTo>
                  <a:pt x="3467" y="2218"/>
                </a:lnTo>
                <a:lnTo>
                  <a:pt x="3456" y="2209"/>
                </a:lnTo>
                <a:lnTo>
                  <a:pt x="3443" y="2226"/>
                </a:lnTo>
                <a:lnTo>
                  <a:pt x="3348" y="2140"/>
                </a:lnTo>
                <a:lnTo>
                  <a:pt x="3331" y="2138"/>
                </a:lnTo>
                <a:lnTo>
                  <a:pt x="3304" y="2127"/>
                </a:lnTo>
                <a:lnTo>
                  <a:pt x="3266" y="2120"/>
                </a:lnTo>
                <a:lnTo>
                  <a:pt x="3268" y="2127"/>
                </a:lnTo>
                <a:lnTo>
                  <a:pt x="3269" y="2137"/>
                </a:lnTo>
                <a:lnTo>
                  <a:pt x="3265" y="2138"/>
                </a:lnTo>
                <a:lnTo>
                  <a:pt x="3266" y="2144"/>
                </a:lnTo>
                <a:lnTo>
                  <a:pt x="3266" y="2155"/>
                </a:lnTo>
                <a:lnTo>
                  <a:pt x="3265" y="2162"/>
                </a:lnTo>
                <a:lnTo>
                  <a:pt x="3262" y="2173"/>
                </a:lnTo>
                <a:lnTo>
                  <a:pt x="3259" y="2185"/>
                </a:lnTo>
                <a:lnTo>
                  <a:pt x="3256" y="2200"/>
                </a:lnTo>
                <a:lnTo>
                  <a:pt x="3253" y="2217"/>
                </a:lnTo>
                <a:lnTo>
                  <a:pt x="3251" y="2232"/>
                </a:lnTo>
                <a:lnTo>
                  <a:pt x="3250" y="2232"/>
                </a:lnTo>
                <a:lnTo>
                  <a:pt x="3245" y="2252"/>
                </a:lnTo>
                <a:lnTo>
                  <a:pt x="3244" y="2258"/>
                </a:lnTo>
                <a:lnTo>
                  <a:pt x="3242" y="2264"/>
                </a:lnTo>
                <a:lnTo>
                  <a:pt x="3238" y="2282"/>
                </a:lnTo>
                <a:lnTo>
                  <a:pt x="3232" y="2290"/>
                </a:lnTo>
                <a:lnTo>
                  <a:pt x="3238" y="2308"/>
                </a:lnTo>
                <a:lnTo>
                  <a:pt x="3244" y="2329"/>
                </a:lnTo>
                <a:lnTo>
                  <a:pt x="3182" y="2343"/>
                </a:lnTo>
                <a:lnTo>
                  <a:pt x="3185" y="2353"/>
                </a:lnTo>
                <a:lnTo>
                  <a:pt x="3177" y="2356"/>
                </a:lnTo>
                <a:lnTo>
                  <a:pt x="3162" y="2359"/>
                </a:lnTo>
                <a:lnTo>
                  <a:pt x="3162" y="2356"/>
                </a:lnTo>
                <a:lnTo>
                  <a:pt x="3159" y="2358"/>
                </a:lnTo>
                <a:lnTo>
                  <a:pt x="3159" y="2359"/>
                </a:lnTo>
                <a:lnTo>
                  <a:pt x="3135" y="2365"/>
                </a:lnTo>
                <a:lnTo>
                  <a:pt x="3132" y="2353"/>
                </a:lnTo>
                <a:lnTo>
                  <a:pt x="3122" y="2355"/>
                </a:lnTo>
                <a:lnTo>
                  <a:pt x="3103" y="2356"/>
                </a:lnTo>
                <a:lnTo>
                  <a:pt x="3091" y="2353"/>
                </a:lnTo>
                <a:lnTo>
                  <a:pt x="3073" y="2364"/>
                </a:lnTo>
                <a:lnTo>
                  <a:pt x="3067" y="2370"/>
                </a:lnTo>
                <a:lnTo>
                  <a:pt x="3060" y="2376"/>
                </a:lnTo>
                <a:lnTo>
                  <a:pt x="3060" y="2438"/>
                </a:lnTo>
                <a:lnTo>
                  <a:pt x="3060" y="2462"/>
                </a:lnTo>
                <a:lnTo>
                  <a:pt x="3067" y="2473"/>
                </a:lnTo>
                <a:lnTo>
                  <a:pt x="3070" y="2479"/>
                </a:lnTo>
                <a:lnTo>
                  <a:pt x="3072" y="2489"/>
                </a:lnTo>
                <a:lnTo>
                  <a:pt x="3072" y="2491"/>
                </a:lnTo>
                <a:lnTo>
                  <a:pt x="3070" y="2500"/>
                </a:lnTo>
                <a:lnTo>
                  <a:pt x="3064" y="2518"/>
                </a:lnTo>
                <a:lnTo>
                  <a:pt x="3064" y="2524"/>
                </a:lnTo>
                <a:lnTo>
                  <a:pt x="3064" y="2533"/>
                </a:lnTo>
                <a:lnTo>
                  <a:pt x="3066" y="2536"/>
                </a:lnTo>
                <a:lnTo>
                  <a:pt x="3070" y="2542"/>
                </a:lnTo>
                <a:lnTo>
                  <a:pt x="3075" y="2548"/>
                </a:lnTo>
                <a:lnTo>
                  <a:pt x="3079" y="2555"/>
                </a:lnTo>
                <a:lnTo>
                  <a:pt x="3084" y="2562"/>
                </a:lnTo>
                <a:lnTo>
                  <a:pt x="3087" y="2565"/>
                </a:lnTo>
                <a:lnTo>
                  <a:pt x="3084" y="2567"/>
                </a:lnTo>
                <a:lnTo>
                  <a:pt x="3070" y="2576"/>
                </a:lnTo>
                <a:lnTo>
                  <a:pt x="3060" y="2582"/>
                </a:lnTo>
                <a:lnTo>
                  <a:pt x="3048" y="2589"/>
                </a:lnTo>
                <a:lnTo>
                  <a:pt x="3042" y="2592"/>
                </a:lnTo>
                <a:lnTo>
                  <a:pt x="3031" y="2598"/>
                </a:lnTo>
                <a:lnTo>
                  <a:pt x="3022" y="2603"/>
                </a:lnTo>
                <a:lnTo>
                  <a:pt x="3013" y="2606"/>
                </a:lnTo>
                <a:lnTo>
                  <a:pt x="3002" y="2609"/>
                </a:lnTo>
                <a:lnTo>
                  <a:pt x="2989" y="2612"/>
                </a:lnTo>
                <a:lnTo>
                  <a:pt x="2969" y="2615"/>
                </a:lnTo>
                <a:lnTo>
                  <a:pt x="2950" y="2614"/>
                </a:lnTo>
                <a:lnTo>
                  <a:pt x="2942" y="2615"/>
                </a:lnTo>
                <a:lnTo>
                  <a:pt x="2938" y="2617"/>
                </a:lnTo>
                <a:lnTo>
                  <a:pt x="2930" y="2620"/>
                </a:lnTo>
                <a:lnTo>
                  <a:pt x="2925" y="2623"/>
                </a:lnTo>
                <a:lnTo>
                  <a:pt x="2915" y="2635"/>
                </a:lnTo>
                <a:lnTo>
                  <a:pt x="2901" y="2651"/>
                </a:lnTo>
                <a:lnTo>
                  <a:pt x="2898" y="2661"/>
                </a:lnTo>
                <a:lnTo>
                  <a:pt x="2894" y="2670"/>
                </a:lnTo>
                <a:lnTo>
                  <a:pt x="2892" y="2677"/>
                </a:lnTo>
                <a:lnTo>
                  <a:pt x="2891" y="2685"/>
                </a:lnTo>
                <a:lnTo>
                  <a:pt x="2895" y="2692"/>
                </a:lnTo>
                <a:lnTo>
                  <a:pt x="2900" y="2695"/>
                </a:lnTo>
                <a:lnTo>
                  <a:pt x="2906" y="2698"/>
                </a:lnTo>
                <a:lnTo>
                  <a:pt x="2906" y="2706"/>
                </a:lnTo>
                <a:lnTo>
                  <a:pt x="2907" y="2721"/>
                </a:lnTo>
                <a:lnTo>
                  <a:pt x="2909" y="2729"/>
                </a:lnTo>
                <a:lnTo>
                  <a:pt x="2909" y="2735"/>
                </a:lnTo>
                <a:lnTo>
                  <a:pt x="2907" y="2742"/>
                </a:lnTo>
                <a:lnTo>
                  <a:pt x="2892" y="2727"/>
                </a:lnTo>
                <a:lnTo>
                  <a:pt x="2879" y="2712"/>
                </a:lnTo>
                <a:lnTo>
                  <a:pt x="2867" y="2703"/>
                </a:lnTo>
                <a:lnTo>
                  <a:pt x="2858" y="2685"/>
                </a:lnTo>
                <a:lnTo>
                  <a:pt x="2850" y="2679"/>
                </a:lnTo>
                <a:lnTo>
                  <a:pt x="2833" y="2661"/>
                </a:lnTo>
                <a:lnTo>
                  <a:pt x="2818" y="2644"/>
                </a:lnTo>
                <a:lnTo>
                  <a:pt x="2805" y="2629"/>
                </a:lnTo>
                <a:lnTo>
                  <a:pt x="2793" y="2615"/>
                </a:lnTo>
                <a:lnTo>
                  <a:pt x="2778" y="2598"/>
                </a:lnTo>
                <a:lnTo>
                  <a:pt x="2761" y="2576"/>
                </a:lnTo>
                <a:lnTo>
                  <a:pt x="2740" y="2568"/>
                </a:lnTo>
                <a:lnTo>
                  <a:pt x="2713" y="2550"/>
                </a:lnTo>
                <a:lnTo>
                  <a:pt x="2687" y="2533"/>
                </a:lnTo>
                <a:lnTo>
                  <a:pt x="2672" y="2518"/>
                </a:lnTo>
                <a:lnTo>
                  <a:pt x="2662" y="2506"/>
                </a:lnTo>
                <a:lnTo>
                  <a:pt x="2654" y="2495"/>
                </a:lnTo>
                <a:lnTo>
                  <a:pt x="2645" y="2488"/>
                </a:lnTo>
                <a:lnTo>
                  <a:pt x="2631" y="2474"/>
                </a:lnTo>
                <a:lnTo>
                  <a:pt x="2612" y="2456"/>
                </a:lnTo>
                <a:lnTo>
                  <a:pt x="2604" y="2452"/>
                </a:lnTo>
                <a:lnTo>
                  <a:pt x="2598" y="2445"/>
                </a:lnTo>
                <a:lnTo>
                  <a:pt x="2594" y="2441"/>
                </a:lnTo>
                <a:lnTo>
                  <a:pt x="2586" y="2433"/>
                </a:lnTo>
                <a:lnTo>
                  <a:pt x="2577" y="2421"/>
                </a:lnTo>
                <a:lnTo>
                  <a:pt x="2570" y="2415"/>
                </a:lnTo>
                <a:lnTo>
                  <a:pt x="2562" y="2409"/>
                </a:lnTo>
                <a:lnTo>
                  <a:pt x="2557" y="2406"/>
                </a:lnTo>
                <a:lnTo>
                  <a:pt x="2548" y="2397"/>
                </a:lnTo>
                <a:lnTo>
                  <a:pt x="2541" y="2388"/>
                </a:lnTo>
                <a:lnTo>
                  <a:pt x="2530" y="2373"/>
                </a:lnTo>
                <a:lnTo>
                  <a:pt x="2514" y="2386"/>
                </a:lnTo>
                <a:lnTo>
                  <a:pt x="2509" y="2391"/>
                </a:lnTo>
                <a:lnTo>
                  <a:pt x="2497" y="2397"/>
                </a:lnTo>
                <a:lnTo>
                  <a:pt x="2494" y="2402"/>
                </a:lnTo>
                <a:lnTo>
                  <a:pt x="2494" y="2414"/>
                </a:lnTo>
                <a:lnTo>
                  <a:pt x="2494" y="2418"/>
                </a:lnTo>
                <a:lnTo>
                  <a:pt x="2491" y="2423"/>
                </a:lnTo>
                <a:lnTo>
                  <a:pt x="2467" y="2444"/>
                </a:lnTo>
                <a:lnTo>
                  <a:pt x="2458" y="2452"/>
                </a:lnTo>
                <a:lnTo>
                  <a:pt x="2444" y="2462"/>
                </a:lnTo>
                <a:lnTo>
                  <a:pt x="2435" y="2452"/>
                </a:lnTo>
                <a:lnTo>
                  <a:pt x="2420" y="2464"/>
                </a:lnTo>
                <a:lnTo>
                  <a:pt x="2408" y="2473"/>
                </a:lnTo>
                <a:lnTo>
                  <a:pt x="2401" y="2480"/>
                </a:lnTo>
                <a:lnTo>
                  <a:pt x="2387" y="2500"/>
                </a:lnTo>
                <a:lnTo>
                  <a:pt x="2384" y="2494"/>
                </a:lnTo>
                <a:lnTo>
                  <a:pt x="2383" y="2491"/>
                </a:lnTo>
                <a:lnTo>
                  <a:pt x="2383" y="2482"/>
                </a:lnTo>
                <a:lnTo>
                  <a:pt x="2381" y="2476"/>
                </a:lnTo>
                <a:lnTo>
                  <a:pt x="2381" y="2474"/>
                </a:lnTo>
                <a:lnTo>
                  <a:pt x="2376" y="2467"/>
                </a:lnTo>
                <a:lnTo>
                  <a:pt x="2373" y="2461"/>
                </a:lnTo>
                <a:lnTo>
                  <a:pt x="2370" y="2456"/>
                </a:lnTo>
                <a:lnTo>
                  <a:pt x="2370" y="2452"/>
                </a:lnTo>
                <a:lnTo>
                  <a:pt x="2370" y="2450"/>
                </a:lnTo>
                <a:lnTo>
                  <a:pt x="2369" y="2449"/>
                </a:lnTo>
                <a:lnTo>
                  <a:pt x="2366" y="2444"/>
                </a:lnTo>
                <a:lnTo>
                  <a:pt x="2357" y="2433"/>
                </a:lnTo>
                <a:lnTo>
                  <a:pt x="2351" y="2427"/>
                </a:lnTo>
                <a:lnTo>
                  <a:pt x="2349" y="2426"/>
                </a:lnTo>
                <a:lnTo>
                  <a:pt x="2348" y="2424"/>
                </a:lnTo>
                <a:lnTo>
                  <a:pt x="2325" y="2396"/>
                </a:lnTo>
                <a:lnTo>
                  <a:pt x="2333" y="2383"/>
                </a:lnTo>
                <a:lnTo>
                  <a:pt x="2334" y="2382"/>
                </a:lnTo>
                <a:lnTo>
                  <a:pt x="2346" y="2377"/>
                </a:lnTo>
                <a:lnTo>
                  <a:pt x="2337" y="2358"/>
                </a:lnTo>
                <a:lnTo>
                  <a:pt x="2339" y="2353"/>
                </a:lnTo>
                <a:lnTo>
                  <a:pt x="2345" y="2326"/>
                </a:lnTo>
                <a:lnTo>
                  <a:pt x="2351" y="2299"/>
                </a:lnTo>
                <a:lnTo>
                  <a:pt x="2348" y="2296"/>
                </a:lnTo>
                <a:lnTo>
                  <a:pt x="2342" y="2297"/>
                </a:lnTo>
                <a:lnTo>
                  <a:pt x="2334" y="2297"/>
                </a:lnTo>
                <a:lnTo>
                  <a:pt x="2328" y="2297"/>
                </a:lnTo>
                <a:lnTo>
                  <a:pt x="2327" y="2297"/>
                </a:lnTo>
                <a:lnTo>
                  <a:pt x="2322" y="2296"/>
                </a:lnTo>
                <a:lnTo>
                  <a:pt x="2318" y="2293"/>
                </a:lnTo>
                <a:lnTo>
                  <a:pt x="2316" y="2291"/>
                </a:lnTo>
                <a:lnTo>
                  <a:pt x="2309" y="2290"/>
                </a:lnTo>
                <a:lnTo>
                  <a:pt x="2284" y="2283"/>
                </a:lnTo>
                <a:lnTo>
                  <a:pt x="2281" y="2288"/>
                </a:lnTo>
                <a:lnTo>
                  <a:pt x="2280" y="2291"/>
                </a:lnTo>
                <a:lnTo>
                  <a:pt x="2274" y="2317"/>
                </a:lnTo>
                <a:lnTo>
                  <a:pt x="2274" y="2318"/>
                </a:lnTo>
                <a:lnTo>
                  <a:pt x="2274" y="2320"/>
                </a:lnTo>
                <a:lnTo>
                  <a:pt x="2275" y="2323"/>
                </a:lnTo>
                <a:lnTo>
                  <a:pt x="2274" y="2323"/>
                </a:lnTo>
                <a:lnTo>
                  <a:pt x="2272" y="2323"/>
                </a:lnTo>
                <a:lnTo>
                  <a:pt x="2271" y="2323"/>
                </a:lnTo>
                <a:lnTo>
                  <a:pt x="2269" y="2324"/>
                </a:lnTo>
                <a:lnTo>
                  <a:pt x="2268" y="2326"/>
                </a:lnTo>
                <a:lnTo>
                  <a:pt x="2233" y="2327"/>
                </a:lnTo>
                <a:lnTo>
                  <a:pt x="2215" y="2329"/>
                </a:lnTo>
                <a:lnTo>
                  <a:pt x="2202" y="2332"/>
                </a:lnTo>
                <a:lnTo>
                  <a:pt x="2185" y="2335"/>
                </a:lnTo>
                <a:lnTo>
                  <a:pt x="2186" y="2283"/>
                </a:lnTo>
                <a:lnTo>
                  <a:pt x="2176" y="2285"/>
                </a:lnTo>
                <a:lnTo>
                  <a:pt x="2168" y="2286"/>
                </a:lnTo>
                <a:lnTo>
                  <a:pt x="2143" y="2290"/>
                </a:lnTo>
                <a:lnTo>
                  <a:pt x="2141" y="2291"/>
                </a:lnTo>
                <a:lnTo>
                  <a:pt x="2141" y="2293"/>
                </a:lnTo>
                <a:lnTo>
                  <a:pt x="2140" y="2286"/>
                </a:lnTo>
                <a:lnTo>
                  <a:pt x="2122" y="2290"/>
                </a:lnTo>
                <a:lnTo>
                  <a:pt x="2100" y="2296"/>
                </a:lnTo>
                <a:lnTo>
                  <a:pt x="2073" y="2302"/>
                </a:lnTo>
                <a:lnTo>
                  <a:pt x="2073" y="2306"/>
                </a:lnTo>
                <a:lnTo>
                  <a:pt x="2052" y="2320"/>
                </a:lnTo>
                <a:lnTo>
                  <a:pt x="2046" y="2314"/>
                </a:lnTo>
                <a:lnTo>
                  <a:pt x="2037" y="2308"/>
                </a:lnTo>
                <a:lnTo>
                  <a:pt x="2030" y="2303"/>
                </a:lnTo>
                <a:lnTo>
                  <a:pt x="2012" y="2300"/>
                </a:lnTo>
                <a:lnTo>
                  <a:pt x="2001" y="2296"/>
                </a:lnTo>
                <a:lnTo>
                  <a:pt x="1984" y="2320"/>
                </a:lnTo>
                <a:lnTo>
                  <a:pt x="1995" y="2335"/>
                </a:lnTo>
                <a:lnTo>
                  <a:pt x="2010" y="2356"/>
                </a:lnTo>
                <a:lnTo>
                  <a:pt x="2012" y="2370"/>
                </a:lnTo>
                <a:lnTo>
                  <a:pt x="2007" y="2374"/>
                </a:lnTo>
                <a:lnTo>
                  <a:pt x="2001" y="2380"/>
                </a:lnTo>
                <a:lnTo>
                  <a:pt x="1977" y="2399"/>
                </a:lnTo>
                <a:lnTo>
                  <a:pt x="1956" y="2411"/>
                </a:lnTo>
                <a:lnTo>
                  <a:pt x="1954" y="2411"/>
                </a:lnTo>
                <a:lnTo>
                  <a:pt x="1926" y="2423"/>
                </a:lnTo>
                <a:lnTo>
                  <a:pt x="1915" y="2424"/>
                </a:lnTo>
                <a:lnTo>
                  <a:pt x="1900" y="2426"/>
                </a:lnTo>
                <a:lnTo>
                  <a:pt x="1894" y="2426"/>
                </a:lnTo>
                <a:lnTo>
                  <a:pt x="1882" y="2429"/>
                </a:lnTo>
                <a:lnTo>
                  <a:pt x="1868" y="2432"/>
                </a:lnTo>
                <a:lnTo>
                  <a:pt x="1850" y="2438"/>
                </a:lnTo>
                <a:lnTo>
                  <a:pt x="1838" y="2439"/>
                </a:lnTo>
                <a:lnTo>
                  <a:pt x="1805" y="2442"/>
                </a:lnTo>
                <a:lnTo>
                  <a:pt x="1799" y="2445"/>
                </a:lnTo>
                <a:lnTo>
                  <a:pt x="1793" y="2447"/>
                </a:lnTo>
                <a:lnTo>
                  <a:pt x="1796" y="2471"/>
                </a:lnTo>
                <a:lnTo>
                  <a:pt x="1796" y="2492"/>
                </a:lnTo>
                <a:lnTo>
                  <a:pt x="1797" y="2502"/>
                </a:lnTo>
                <a:lnTo>
                  <a:pt x="1767" y="2505"/>
                </a:lnTo>
                <a:lnTo>
                  <a:pt x="1754" y="2505"/>
                </a:lnTo>
                <a:lnTo>
                  <a:pt x="1740" y="2503"/>
                </a:lnTo>
                <a:lnTo>
                  <a:pt x="1717" y="2503"/>
                </a:lnTo>
                <a:lnTo>
                  <a:pt x="1713" y="2503"/>
                </a:lnTo>
                <a:lnTo>
                  <a:pt x="1704" y="2505"/>
                </a:lnTo>
                <a:lnTo>
                  <a:pt x="1696" y="2506"/>
                </a:lnTo>
                <a:lnTo>
                  <a:pt x="1677" y="2509"/>
                </a:lnTo>
                <a:lnTo>
                  <a:pt x="1665" y="2512"/>
                </a:lnTo>
                <a:lnTo>
                  <a:pt x="1650" y="2515"/>
                </a:lnTo>
                <a:lnTo>
                  <a:pt x="1636" y="2517"/>
                </a:lnTo>
                <a:lnTo>
                  <a:pt x="1624" y="2518"/>
                </a:lnTo>
                <a:lnTo>
                  <a:pt x="1618" y="2518"/>
                </a:lnTo>
                <a:lnTo>
                  <a:pt x="1618" y="2548"/>
                </a:lnTo>
                <a:lnTo>
                  <a:pt x="1603" y="2550"/>
                </a:lnTo>
                <a:lnTo>
                  <a:pt x="1570" y="2548"/>
                </a:lnTo>
                <a:lnTo>
                  <a:pt x="1565" y="2548"/>
                </a:lnTo>
                <a:lnTo>
                  <a:pt x="1539" y="2555"/>
                </a:lnTo>
                <a:lnTo>
                  <a:pt x="1520" y="2559"/>
                </a:lnTo>
                <a:lnTo>
                  <a:pt x="1499" y="2567"/>
                </a:lnTo>
                <a:lnTo>
                  <a:pt x="1482" y="2571"/>
                </a:lnTo>
                <a:lnTo>
                  <a:pt x="1456" y="2580"/>
                </a:lnTo>
                <a:lnTo>
                  <a:pt x="1431" y="2582"/>
                </a:lnTo>
                <a:lnTo>
                  <a:pt x="1414" y="2582"/>
                </a:lnTo>
                <a:lnTo>
                  <a:pt x="1401" y="2583"/>
                </a:lnTo>
                <a:lnTo>
                  <a:pt x="1375" y="2585"/>
                </a:lnTo>
                <a:lnTo>
                  <a:pt x="1334" y="2595"/>
                </a:lnTo>
                <a:lnTo>
                  <a:pt x="1206" y="2608"/>
                </a:lnTo>
                <a:lnTo>
                  <a:pt x="1221" y="2801"/>
                </a:lnTo>
                <a:lnTo>
                  <a:pt x="1111" y="2809"/>
                </a:lnTo>
                <a:lnTo>
                  <a:pt x="1001" y="2818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2220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E4F9B8-40C3-C317-C4CD-5A5C67149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3E581-B988-53BB-1291-F0661904A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de-DE" altLang="zh-CN" dirty="0"/>
              <a:t>Winterthur – Canton of Zurich</a:t>
            </a:r>
            <a:endParaRPr lang="en-US" altLang="zh-CN" dirty="0"/>
          </a:p>
        </p:txBody>
      </p:sp>
      <p:sp>
        <p:nvSpPr>
          <p:cNvPr id="28" name="Freeform 26">
            <a:extLst>
              <a:ext uri="{FF2B5EF4-FFF2-40B4-BE49-F238E27FC236}">
                <a16:creationId xmlns:a16="http://schemas.microsoft.com/office/drawing/2014/main" id="{C0EE336C-62CF-A2F2-29EA-CE6CC4C09655}"/>
              </a:ext>
            </a:extLst>
          </p:cNvPr>
          <p:cNvSpPr>
            <a:spLocks/>
          </p:cNvSpPr>
          <p:nvPr/>
        </p:nvSpPr>
        <p:spPr bwMode="auto">
          <a:xfrm>
            <a:off x="827584" y="1275606"/>
            <a:ext cx="3512044" cy="3339605"/>
          </a:xfrm>
          <a:custGeom>
            <a:avLst/>
            <a:gdLst>
              <a:gd name="T0" fmla="*/ 2780 w 3442"/>
              <a:gd name="T1" fmla="*/ 356 h 3273"/>
              <a:gd name="T2" fmla="*/ 2857 w 3442"/>
              <a:gd name="T3" fmla="*/ 436 h 3273"/>
              <a:gd name="T4" fmla="*/ 2667 w 3442"/>
              <a:gd name="T5" fmla="*/ 577 h 3273"/>
              <a:gd name="T6" fmla="*/ 2570 w 3442"/>
              <a:gd name="T7" fmla="*/ 624 h 3273"/>
              <a:gd name="T8" fmla="*/ 2563 w 3442"/>
              <a:gd name="T9" fmla="*/ 1007 h 3273"/>
              <a:gd name="T10" fmla="*/ 2800 w 3442"/>
              <a:gd name="T11" fmla="*/ 1077 h 3273"/>
              <a:gd name="T12" fmla="*/ 2902 w 3442"/>
              <a:gd name="T13" fmla="*/ 1189 h 3273"/>
              <a:gd name="T14" fmla="*/ 3136 w 3442"/>
              <a:gd name="T15" fmla="*/ 1143 h 3273"/>
              <a:gd name="T16" fmla="*/ 3012 w 3442"/>
              <a:gd name="T17" fmla="*/ 1271 h 3273"/>
              <a:gd name="T18" fmla="*/ 2744 w 3442"/>
              <a:gd name="T19" fmla="*/ 1481 h 3273"/>
              <a:gd name="T20" fmla="*/ 2842 w 3442"/>
              <a:gd name="T21" fmla="*/ 1605 h 3273"/>
              <a:gd name="T22" fmla="*/ 2851 w 3442"/>
              <a:gd name="T23" fmla="*/ 1686 h 3273"/>
              <a:gd name="T24" fmla="*/ 2982 w 3442"/>
              <a:gd name="T25" fmla="*/ 1746 h 3273"/>
              <a:gd name="T26" fmla="*/ 3133 w 3442"/>
              <a:gd name="T27" fmla="*/ 1829 h 3273"/>
              <a:gd name="T28" fmla="*/ 3250 w 3442"/>
              <a:gd name="T29" fmla="*/ 1843 h 3273"/>
              <a:gd name="T30" fmla="*/ 3430 w 3442"/>
              <a:gd name="T31" fmla="*/ 2123 h 3273"/>
              <a:gd name="T32" fmla="*/ 3398 w 3442"/>
              <a:gd name="T33" fmla="*/ 2255 h 3273"/>
              <a:gd name="T34" fmla="*/ 3260 w 3442"/>
              <a:gd name="T35" fmla="*/ 2411 h 3273"/>
              <a:gd name="T36" fmla="*/ 3045 w 3442"/>
              <a:gd name="T37" fmla="*/ 2718 h 3273"/>
              <a:gd name="T38" fmla="*/ 2828 w 3442"/>
              <a:gd name="T39" fmla="*/ 2817 h 3273"/>
              <a:gd name="T40" fmla="*/ 2609 w 3442"/>
              <a:gd name="T41" fmla="*/ 2932 h 3273"/>
              <a:gd name="T42" fmla="*/ 2287 w 3442"/>
              <a:gd name="T43" fmla="*/ 2811 h 3273"/>
              <a:gd name="T44" fmla="*/ 2210 w 3442"/>
              <a:gd name="T45" fmla="*/ 2626 h 3273"/>
              <a:gd name="T46" fmla="*/ 2062 w 3442"/>
              <a:gd name="T47" fmla="*/ 2876 h 3273"/>
              <a:gd name="T48" fmla="*/ 1792 w 3442"/>
              <a:gd name="T49" fmla="*/ 2811 h 3273"/>
              <a:gd name="T50" fmla="*/ 1757 w 3442"/>
              <a:gd name="T51" fmla="*/ 2973 h 3273"/>
              <a:gd name="T52" fmla="*/ 1649 w 3442"/>
              <a:gd name="T53" fmla="*/ 2932 h 3273"/>
              <a:gd name="T54" fmla="*/ 1403 w 3442"/>
              <a:gd name="T55" fmla="*/ 3059 h 3273"/>
              <a:gd name="T56" fmla="*/ 1254 w 3442"/>
              <a:gd name="T57" fmla="*/ 3209 h 3273"/>
              <a:gd name="T58" fmla="*/ 1162 w 3442"/>
              <a:gd name="T59" fmla="*/ 3242 h 3273"/>
              <a:gd name="T60" fmla="*/ 1154 w 3442"/>
              <a:gd name="T61" fmla="*/ 2991 h 3273"/>
              <a:gd name="T62" fmla="*/ 1058 w 3442"/>
              <a:gd name="T63" fmla="*/ 2945 h 3273"/>
              <a:gd name="T64" fmla="*/ 1100 w 3442"/>
              <a:gd name="T65" fmla="*/ 2694 h 3273"/>
              <a:gd name="T66" fmla="*/ 984 w 3442"/>
              <a:gd name="T67" fmla="*/ 2694 h 3273"/>
              <a:gd name="T68" fmla="*/ 848 w 3442"/>
              <a:gd name="T69" fmla="*/ 2711 h 3273"/>
              <a:gd name="T70" fmla="*/ 991 w 3442"/>
              <a:gd name="T71" fmla="*/ 2627 h 3273"/>
              <a:gd name="T72" fmla="*/ 774 w 3442"/>
              <a:gd name="T73" fmla="*/ 2331 h 3273"/>
              <a:gd name="T74" fmla="*/ 576 w 3442"/>
              <a:gd name="T75" fmla="*/ 2061 h 3273"/>
              <a:gd name="T76" fmla="*/ 341 w 3442"/>
              <a:gd name="T77" fmla="*/ 2181 h 3273"/>
              <a:gd name="T78" fmla="*/ 237 w 3442"/>
              <a:gd name="T79" fmla="*/ 2070 h 3273"/>
              <a:gd name="T80" fmla="*/ 110 w 3442"/>
              <a:gd name="T81" fmla="*/ 1967 h 3273"/>
              <a:gd name="T82" fmla="*/ 40 w 3442"/>
              <a:gd name="T83" fmla="*/ 1761 h 3273"/>
              <a:gd name="T84" fmla="*/ 40 w 3442"/>
              <a:gd name="T85" fmla="*/ 1499 h 3273"/>
              <a:gd name="T86" fmla="*/ 0 w 3442"/>
              <a:gd name="T87" fmla="*/ 1342 h 3273"/>
              <a:gd name="T88" fmla="*/ 58 w 3442"/>
              <a:gd name="T89" fmla="*/ 1121 h 3273"/>
              <a:gd name="T90" fmla="*/ 391 w 3442"/>
              <a:gd name="T91" fmla="*/ 1027 h 3273"/>
              <a:gd name="T92" fmla="*/ 472 w 3442"/>
              <a:gd name="T93" fmla="*/ 998 h 3273"/>
              <a:gd name="T94" fmla="*/ 555 w 3442"/>
              <a:gd name="T95" fmla="*/ 835 h 3273"/>
              <a:gd name="T96" fmla="*/ 714 w 3442"/>
              <a:gd name="T97" fmla="*/ 568 h 3273"/>
              <a:gd name="T98" fmla="*/ 896 w 3442"/>
              <a:gd name="T99" fmla="*/ 524 h 3273"/>
              <a:gd name="T100" fmla="*/ 981 w 3442"/>
              <a:gd name="T101" fmla="*/ 732 h 3273"/>
              <a:gd name="T102" fmla="*/ 1086 w 3442"/>
              <a:gd name="T103" fmla="*/ 813 h 3273"/>
              <a:gd name="T104" fmla="*/ 1346 w 3442"/>
              <a:gd name="T105" fmla="*/ 848 h 3273"/>
              <a:gd name="T106" fmla="*/ 1635 w 3442"/>
              <a:gd name="T107" fmla="*/ 919 h 3273"/>
              <a:gd name="T108" fmla="*/ 1789 w 3442"/>
              <a:gd name="T109" fmla="*/ 835 h 3273"/>
              <a:gd name="T110" fmla="*/ 1884 w 3442"/>
              <a:gd name="T111" fmla="*/ 592 h 3273"/>
              <a:gd name="T112" fmla="*/ 1979 w 3442"/>
              <a:gd name="T113" fmla="*/ 489 h 3273"/>
              <a:gd name="T114" fmla="*/ 2080 w 3442"/>
              <a:gd name="T115" fmla="*/ 314 h 3273"/>
              <a:gd name="T116" fmla="*/ 2133 w 3442"/>
              <a:gd name="T117" fmla="*/ 121 h 3273"/>
              <a:gd name="T118" fmla="*/ 2142 w 3442"/>
              <a:gd name="T119" fmla="*/ 23 h 3273"/>
              <a:gd name="T120" fmla="*/ 2337 w 3442"/>
              <a:gd name="T121" fmla="*/ 21 h 3273"/>
              <a:gd name="T122" fmla="*/ 2475 w 3442"/>
              <a:gd name="T123" fmla="*/ 27 h 3273"/>
              <a:gd name="T124" fmla="*/ 2599 w 3442"/>
              <a:gd name="T125" fmla="*/ 108 h 3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42" h="3273">
                <a:moveTo>
                  <a:pt x="2647" y="120"/>
                </a:moveTo>
                <a:lnTo>
                  <a:pt x="2649" y="121"/>
                </a:lnTo>
                <a:lnTo>
                  <a:pt x="2668" y="153"/>
                </a:lnTo>
                <a:lnTo>
                  <a:pt x="2674" y="171"/>
                </a:lnTo>
                <a:lnTo>
                  <a:pt x="2674" y="173"/>
                </a:lnTo>
                <a:lnTo>
                  <a:pt x="2685" y="208"/>
                </a:lnTo>
                <a:lnTo>
                  <a:pt x="2685" y="209"/>
                </a:lnTo>
                <a:lnTo>
                  <a:pt x="2679" y="212"/>
                </a:lnTo>
                <a:lnTo>
                  <a:pt x="2662" y="221"/>
                </a:lnTo>
                <a:lnTo>
                  <a:pt x="2658" y="224"/>
                </a:lnTo>
                <a:lnTo>
                  <a:pt x="2659" y="223"/>
                </a:lnTo>
                <a:lnTo>
                  <a:pt x="2659" y="224"/>
                </a:lnTo>
                <a:lnTo>
                  <a:pt x="2661" y="224"/>
                </a:lnTo>
                <a:lnTo>
                  <a:pt x="2667" y="239"/>
                </a:lnTo>
                <a:lnTo>
                  <a:pt x="2680" y="268"/>
                </a:lnTo>
                <a:lnTo>
                  <a:pt x="2691" y="294"/>
                </a:lnTo>
                <a:lnTo>
                  <a:pt x="2703" y="321"/>
                </a:lnTo>
                <a:lnTo>
                  <a:pt x="2714" y="342"/>
                </a:lnTo>
                <a:lnTo>
                  <a:pt x="2717" y="347"/>
                </a:lnTo>
                <a:lnTo>
                  <a:pt x="2720" y="355"/>
                </a:lnTo>
                <a:lnTo>
                  <a:pt x="2724" y="365"/>
                </a:lnTo>
                <a:lnTo>
                  <a:pt x="2729" y="376"/>
                </a:lnTo>
                <a:lnTo>
                  <a:pt x="2730" y="385"/>
                </a:lnTo>
                <a:lnTo>
                  <a:pt x="2732" y="386"/>
                </a:lnTo>
                <a:lnTo>
                  <a:pt x="2733" y="389"/>
                </a:lnTo>
                <a:lnTo>
                  <a:pt x="2733" y="388"/>
                </a:lnTo>
                <a:lnTo>
                  <a:pt x="2733" y="386"/>
                </a:lnTo>
                <a:lnTo>
                  <a:pt x="2735" y="383"/>
                </a:lnTo>
                <a:lnTo>
                  <a:pt x="2738" y="382"/>
                </a:lnTo>
                <a:lnTo>
                  <a:pt x="2757" y="359"/>
                </a:lnTo>
                <a:lnTo>
                  <a:pt x="2768" y="345"/>
                </a:lnTo>
                <a:lnTo>
                  <a:pt x="2769" y="344"/>
                </a:lnTo>
                <a:lnTo>
                  <a:pt x="2771" y="344"/>
                </a:lnTo>
                <a:lnTo>
                  <a:pt x="2772" y="345"/>
                </a:lnTo>
                <a:lnTo>
                  <a:pt x="2780" y="356"/>
                </a:lnTo>
                <a:lnTo>
                  <a:pt x="2780" y="358"/>
                </a:lnTo>
                <a:lnTo>
                  <a:pt x="2781" y="359"/>
                </a:lnTo>
                <a:lnTo>
                  <a:pt x="2783" y="361"/>
                </a:lnTo>
                <a:lnTo>
                  <a:pt x="2784" y="362"/>
                </a:lnTo>
                <a:lnTo>
                  <a:pt x="2786" y="364"/>
                </a:lnTo>
                <a:lnTo>
                  <a:pt x="2789" y="365"/>
                </a:lnTo>
                <a:lnTo>
                  <a:pt x="2792" y="367"/>
                </a:lnTo>
                <a:lnTo>
                  <a:pt x="2793" y="367"/>
                </a:lnTo>
                <a:lnTo>
                  <a:pt x="2797" y="368"/>
                </a:lnTo>
                <a:lnTo>
                  <a:pt x="2800" y="368"/>
                </a:lnTo>
                <a:lnTo>
                  <a:pt x="2801" y="368"/>
                </a:lnTo>
                <a:lnTo>
                  <a:pt x="2821" y="370"/>
                </a:lnTo>
                <a:lnTo>
                  <a:pt x="2824" y="370"/>
                </a:lnTo>
                <a:lnTo>
                  <a:pt x="2827" y="370"/>
                </a:lnTo>
                <a:lnTo>
                  <a:pt x="2830" y="370"/>
                </a:lnTo>
                <a:lnTo>
                  <a:pt x="2833" y="368"/>
                </a:lnTo>
                <a:lnTo>
                  <a:pt x="2839" y="368"/>
                </a:lnTo>
                <a:lnTo>
                  <a:pt x="2840" y="368"/>
                </a:lnTo>
                <a:lnTo>
                  <a:pt x="2842" y="368"/>
                </a:lnTo>
                <a:lnTo>
                  <a:pt x="2843" y="368"/>
                </a:lnTo>
                <a:lnTo>
                  <a:pt x="2845" y="370"/>
                </a:lnTo>
                <a:lnTo>
                  <a:pt x="2846" y="371"/>
                </a:lnTo>
                <a:lnTo>
                  <a:pt x="2846" y="373"/>
                </a:lnTo>
                <a:lnTo>
                  <a:pt x="2846" y="376"/>
                </a:lnTo>
                <a:lnTo>
                  <a:pt x="2846" y="377"/>
                </a:lnTo>
                <a:lnTo>
                  <a:pt x="2846" y="379"/>
                </a:lnTo>
                <a:lnTo>
                  <a:pt x="2830" y="380"/>
                </a:lnTo>
                <a:lnTo>
                  <a:pt x="2827" y="382"/>
                </a:lnTo>
                <a:lnTo>
                  <a:pt x="2816" y="385"/>
                </a:lnTo>
                <a:lnTo>
                  <a:pt x="2813" y="386"/>
                </a:lnTo>
                <a:lnTo>
                  <a:pt x="2824" y="411"/>
                </a:lnTo>
                <a:lnTo>
                  <a:pt x="2837" y="445"/>
                </a:lnTo>
                <a:lnTo>
                  <a:pt x="2848" y="441"/>
                </a:lnTo>
                <a:lnTo>
                  <a:pt x="2852" y="438"/>
                </a:lnTo>
                <a:lnTo>
                  <a:pt x="2857" y="436"/>
                </a:lnTo>
                <a:lnTo>
                  <a:pt x="2858" y="436"/>
                </a:lnTo>
                <a:lnTo>
                  <a:pt x="2858" y="435"/>
                </a:lnTo>
                <a:lnTo>
                  <a:pt x="2860" y="435"/>
                </a:lnTo>
                <a:lnTo>
                  <a:pt x="2861" y="435"/>
                </a:lnTo>
                <a:lnTo>
                  <a:pt x="2863" y="433"/>
                </a:lnTo>
                <a:lnTo>
                  <a:pt x="2864" y="433"/>
                </a:lnTo>
                <a:lnTo>
                  <a:pt x="2866" y="433"/>
                </a:lnTo>
                <a:lnTo>
                  <a:pt x="2867" y="433"/>
                </a:lnTo>
                <a:lnTo>
                  <a:pt x="2867" y="435"/>
                </a:lnTo>
                <a:lnTo>
                  <a:pt x="2867" y="436"/>
                </a:lnTo>
                <a:lnTo>
                  <a:pt x="2867" y="444"/>
                </a:lnTo>
                <a:lnTo>
                  <a:pt x="2867" y="445"/>
                </a:lnTo>
                <a:lnTo>
                  <a:pt x="2858" y="451"/>
                </a:lnTo>
                <a:lnTo>
                  <a:pt x="2849" y="457"/>
                </a:lnTo>
                <a:lnTo>
                  <a:pt x="2852" y="462"/>
                </a:lnTo>
                <a:lnTo>
                  <a:pt x="2745" y="529"/>
                </a:lnTo>
                <a:lnTo>
                  <a:pt x="2739" y="530"/>
                </a:lnTo>
                <a:lnTo>
                  <a:pt x="2739" y="532"/>
                </a:lnTo>
                <a:lnTo>
                  <a:pt x="2738" y="533"/>
                </a:lnTo>
                <a:lnTo>
                  <a:pt x="2736" y="535"/>
                </a:lnTo>
                <a:lnTo>
                  <a:pt x="2735" y="536"/>
                </a:lnTo>
                <a:lnTo>
                  <a:pt x="2733" y="538"/>
                </a:lnTo>
                <a:lnTo>
                  <a:pt x="2729" y="544"/>
                </a:lnTo>
                <a:lnTo>
                  <a:pt x="2727" y="547"/>
                </a:lnTo>
                <a:lnTo>
                  <a:pt x="2724" y="550"/>
                </a:lnTo>
                <a:lnTo>
                  <a:pt x="2712" y="551"/>
                </a:lnTo>
                <a:lnTo>
                  <a:pt x="2709" y="554"/>
                </a:lnTo>
                <a:lnTo>
                  <a:pt x="2706" y="553"/>
                </a:lnTo>
                <a:lnTo>
                  <a:pt x="2700" y="554"/>
                </a:lnTo>
                <a:lnTo>
                  <a:pt x="2692" y="557"/>
                </a:lnTo>
                <a:lnTo>
                  <a:pt x="2686" y="560"/>
                </a:lnTo>
                <a:lnTo>
                  <a:pt x="2680" y="563"/>
                </a:lnTo>
                <a:lnTo>
                  <a:pt x="2674" y="568"/>
                </a:lnTo>
                <a:lnTo>
                  <a:pt x="2670" y="574"/>
                </a:lnTo>
                <a:lnTo>
                  <a:pt x="2667" y="577"/>
                </a:lnTo>
                <a:lnTo>
                  <a:pt x="2665" y="579"/>
                </a:lnTo>
                <a:lnTo>
                  <a:pt x="2664" y="583"/>
                </a:lnTo>
                <a:lnTo>
                  <a:pt x="2661" y="588"/>
                </a:lnTo>
                <a:lnTo>
                  <a:pt x="2659" y="594"/>
                </a:lnTo>
                <a:lnTo>
                  <a:pt x="2656" y="598"/>
                </a:lnTo>
                <a:lnTo>
                  <a:pt x="2653" y="603"/>
                </a:lnTo>
                <a:lnTo>
                  <a:pt x="2649" y="606"/>
                </a:lnTo>
                <a:lnTo>
                  <a:pt x="2643" y="609"/>
                </a:lnTo>
                <a:lnTo>
                  <a:pt x="2640" y="609"/>
                </a:lnTo>
                <a:lnTo>
                  <a:pt x="2634" y="609"/>
                </a:lnTo>
                <a:lnTo>
                  <a:pt x="2631" y="609"/>
                </a:lnTo>
                <a:lnTo>
                  <a:pt x="2628" y="607"/>
                </a:lnTo>
                <a:lnTo>
                  <a:pt x="2623" y="606"/>
                </a:lnTo>
                <a:lnTo>
                  <a:pt x="2617" y="603"/>
                </a:lnTo>
                <a:lnTo>
                  <a:pt x="2614" y="601"/>
                </a:lnTo>
                <a:lnTo>
                  <a:pt x="2613" y="601"/>
                </a:lnTo>
                <a:lnTo>
                  <a:pt x="2608" y="603"/>
                </a:lnTo>
                <a:lnTo>
                  <a:pt x="2603" y="607"/>
                </a:lnTo>
                <a:lnTo>
                  <a:pt x="2599" y="612"/>
                </a:lnTo>
                <a:lnTo>
                  <a:pt x="2590" y="627"/>
                </a:lnTo>
                <a:lnTo>
                  <a:pt x="2588" y="630"/>
                </a:lnTo>
                <a:lnTo>
                  <a:pt x="2590" y="633"/>
                </a:lnTo>
                <a:lnTo>
                  <a:pt x="2594" y="636"/>
                </a:lnTo>
                <a:lnTo>
                  <a:pt x="2591" y="641"/>
                </a:lnTo>
                <a:lnTo>
                  <a:pt x="2590" y="639"/>
                </a:lnTo>
                <a:lnTo>
                  <a:pt x="2587" y="639"/>
                </a:lnTo>
                <a:lnTo>
                  <a:pt x="2585" y="639"/>
                </a:lnTo>
                <a:lnTo>
                  <a:pt x="2584" y="641"/>
                </a:lnTo>
                <a:lnTo>
                  <a:pt x="2584" y="642"/>
                </a:lnTo>
                <a:lnTo>
                  <a:pt x="2576" y="641"/>
                </a:lnTo>
                <a:lnTo>
                  <a:pt x="2578" y="636"/>
                </a:lnTo>
                <a:lnTo>
                  <a:pt x="2576" y="632"/>
                </a:lnTo>
                <a:lnTo>
                  <a:pt x="2576" y="630"/>
                </a:lnTo>
                <a:lnTo>
                  <a:pt x="2575" y="630"/>
                </a:lnTo>
                <a:lnTo>
                  <a:pt x="2570" y="624"/>
                </a:lnTo>
                <a:lnTo>
                  <a:pt x="2569" y="624"/>
                </a:lnTo>
                <a:lnTo>
                  <a:pt x="2569" y="623"/>
                </a:lnTo>
                <a:lnTo>
                  <a:pt x="2549" y="607"/>
                </a:lnTo>
                <a:lnTo>
                  <a:pt x="2540" y="612"/>
                </a:lnTo>
                <a:lnTo>
                  <a:pt x="2542" y="612"/>
                </a:lnTo>
                <a:lnTo>
                  <a:pt x="2543" y="615"/>
                </a:lnTo>
                <a:lnTo>
                  <a:pt x="2514" y="726"/>
                </a:lnTo>
                <a:lnTo>
                  <a:pt x="2511" y="729"/>
                </a:lnTo>
                <a:lnTo>
                  <a:pt x="2502" y="733"/>
                </a:lnTo>
                <a:lnTo>
                  <a:pt x="2496" y="735"/>
                </a:lnTo>
                <a:lnTo>
                  <a:pt x="2484" y="738"/>
                </a:lnTo>
                <a:lnTo>
                  <a:pt x="2483" y="739"/>
                </a:lnTo>
                <a:lnTo>
                  <a:pt x="2483" y="747"/>
                </a:lnTo>
                <a:lnTo>
                  <a:pt x="2484" y="759"/>
                </a:lnTo>
                <a:lnTo>
                  <a:pt x="2483" y="768"/>
                </a:lnTo>
                <a:lnTo>
                  <a:pt x="2483" y="795"/>
                </a:lnTo>
                <a:lnTo>
                  <a:pt x="2471" y="847"/>
                </a:lnTo>
                <a:lnTo>
                  <a:pt x="2469" y="848"/>
                </a:lnTo>
                <a:lnTo>
                  <a:pt x="2466" y="895"/>
                </a:lnTo>
                <a:lnTo>
                  <a:pt x="2468" y="897"/>
                </a:lnTo>
                <a:lnTo>
                  <a:pt x="2469" y="897"/>
                </a:lnTo>
                <a:lnTo>
                  <a:pt x="2471" y="898"/>
                </a:lnTo>
                <a:lnTo>
                  <a:pt x="2472" y="898"/>
                </a:lnTo>
                <a:lnTo>
                  <a:pt x="2474" y="900"/>
                </a:lnTo>
                <a:lnTo>
                  <a:pt x="2475" y="900"/>
                </a:lnTo>
                <a:lnTo>
                  <a:pt x="2487" y="909"/>
                </a:lnTo>
                <a:lnTo>
                  <a:pt x="2498" y="916"/>
                </a:lnTo>
                <a:lnTo>
                  <a:pt x="2510" y="927"/>
                </a:lnTo>
                <a:lnTo>
                  <a:pt x="2508" y="928"/>
                </a:lnTo>
                <a:lnTo>
                  <a:pt x="2514" y="931"/>
                </a:lnTo>
                <a:lnTo>
                  <a:pt x="2543" y="941"/>
                </a:lnTo>
                <a:lnTo>
                  <a:pt x="2549" y="944"/>
                </a:lnTo>
                <a:lnTo>
                  <a:pt x="2531" y="977"/>
                </a:lnTo>
                <a:lnTo>
                  <a:pt x="2525" y="987"/>
                </a:lnTo>
                <a:lnTo>
                  <a:pt x="2563" y="1007"/>
                </a:lnTo>
                <a:lnTo>
                  <a:pt x="2573" y="987"/>
                </a:lnTo>
                <a:lnTo>
                  <a:pt x="2576" y="989"/>
                </a:lnTo>
                <a:lnTo>
                  <a:pt x="2582" y="980"/>
                </a:lnTo>
                <a:lnTo>
                  <a:pt x="2622" y="963"/>
                </a:lnTo>
                <a:lnTo>
                  <a:pt x="2628" y="960"/>
                </a:lnTo>
                <a:lnTo>
                  <a:pt x="2628" y="962"/>
                </a:lnTo>
                <a:lnTo>
                  <a:pt x="2631" y="1016"/>
                </a:lnTo>
                <a:lnTo>
                  <a:pt x="2631" y="1022"/>
                </a:lnTo>
                <a:lnTo>
                  <a:pt x="2635" y="1053"/>
                </a:lnTo>
                <a:lnTo>
                  <a:pt x="2640" y="1084"/>
                </a:lnTo>
                <a:lnTo>
                  <a:pt x="2640" y="1087"/>
                </a:lnTo>
                <a:lnTo>
                  <a:pt x="2644" y="1087"/>
                </a:lnTo>
                <a:lnTo>
                  <a:pt x="2655" y="1086"/>
                </a:lnTo>
                <a:lnTo>
                  <a:pt x="2673" y="1084"/>
                </a:lnTo>
                <a:lnTo>
                  <a:pt x="2686" y="1083"/>
                </a:lnTo>
                <a:lnTo>
                  <a:pt x="2694" y="1081"/>
                </a:lnTo>
                <a:lnTo>
                  <a:pt x="2703" y="1081"/>
                </a:lnTo>
                <a:lnTo>
                  <a:pt x="2715" y="1078"/>
                </a:lnTo>
                <a:lnTo>
                  <a:pt x="2720" y="1078"/>
                </a:lnTo>
                <a:lnTo>
                  <a:pt x="2724" y="1080"/>
                </a:lnTo>
                <a:lnTo>
                  <a:pt x="2723" y="1080"/>
                </a:lnTo>
                <a:lnTo>
                  <a:pt x="2735" y="1083"/>
                </a:lnTo>
                <a:lnTo>
                  <a:pt x="2745" y="1086"/>
                </a:lnTo>
                <a:lnTo>
                  <a:pt x="2754" y="1086"/>
                </a:lnTo>
                <a:lnTo>
                  <a:pt x="2757" y="1086"/>
                </a:lnTo>
                <a:lnTo>
                  <a:pt x="2760" y="1086"/>
                </a:lnTo>
                <a:lnTo>
                  <a:pt x="2778" y="1084"/>
                </a:lnTo>
                <a:lnTo>
                  <a:pt x="2781" y="1083"/>
                </a:lnTo>
                <a:lnTo>
                  <a:pt x="2784" y="1083"/>
                </a:lnTo>
                <a:lnTo>
                  <a:pt x="2792" y="1081"/>
                </a:lnTo>
                <a:lnTo>
                  <a:pt x="2795" y="1080"/>
                </a:lnTo>
                <a:lnTo>
                  <a:pt x="2797" y="1078"/>
                </a:lnTo>
                <a:lnTo>
                  <a:pt x="2798" y="1077"/>
                </a:lnTo>
                <a:lnTo>
                  <a:pt x="2801" y="1075"/>
                </a:lnTo>
                <a:lnTo>
                  <a:pt x="2800" y="1077"/>
                </a:lnTo>
                <a:lnTo>
                  <a:pt x="2801" y="1077"/>
                </a:lnTo>
                <a:lnTo>
                  <a:pt x="2812" y="1068"/>
                </a:lnTo>
                <a:lnTo>
                  <a:pt x="2819" y="1065"/>
                </a:lnTo>
                <a:lnTo>
                  <a:pt x="2821" y="1066"/>
                </a:lnTo>
                <a:lnTo>
                  <a:pt x="2833" y="1104"/>
                </a:lnTo>
                <a:lnTo>
                  <a:pt x="2833" y="1107"/>
                </a:lnTo>
                <a:lnTo>
                  <a:pt x="2834" y="1107"/>
                </a:lnTo>
                <a:lnTo>
                  <a:pt x="2837" y="1107"/>
                </a:lnTo>
                <a:lnTo>
                  <a:pt x="2846" y="1106"/>
                </a:lnTo>
                <a:lnTo>
                  <a:pt x="2849" y="1106"/>
                </a:lnTo>
                <a:lnTo>
                  <a:pt x="2851" y="1106"/>
                </a:lnTo>
                <a:lnTo>
                  <a:pt x="2852" y="1106"/>
                </a:lnTo>
                <a:lnTo>
                  <a:pt x="2860" y="1107"/>
                </a:lnTo>
                <a:lnTo>
                  <a:pt x="2861" y="1109"/>
                </a:lnTo>
                <a:lnTo>
                  <a:pt x="2863" y="1109"/>
                </a:lnTo>
                <a:lnTo>
                  <a:pt x="2864" y="1107"/>
                </a:lnTo>
                <a:lnTo>
                  <a:pt x="2866" y="1107"/>
                </a:lnTo>
                <a:lnTo>
                  <a:pt x="2866" y="1109"/>
                </a:lnTo>
                <a:lnTo>
                  <a:pt x="2879" y="1146"/>
                </a:lnTo>
                <a:lnTo>
                  <a:pt x="2879" y="1148"/>
                </a:lnTo>
                <a:lnTo>
                  <a:pt x="2881" y="1150"/>
                </a:lnTo>
                <a:lnTo>
                  <a:pt x="2885" y="1154"/>
                </a:lnTo>
                <a:lnTo>
                  <a:pt x="2885" y="1156"/>
                </a:lnTo>
                <a:lnTo>
                  <a:pt x="2887" y="1157"/>
                </a:lnTo>
                <a:lnTo>
                  <a:pt x="2887" y="1159"/>
                </a:lnTo>
                <a:lnTo>
                  <a:pt x="2889" y="1162"/>
                </a:lnTo>
                <a:lnTo>
                  <a:pt x="2892" y="1171"/>
                </a:lnTo>
                <a:lnTo>
                  <a:pt x="2892" y="1174"/>
                </a:lnTo>
                <a:lnTo>
                  <a:pt x="2893" y="1175"/>
                </a:lnTo>
                <a:lnTo>
                  <a:pt x="2895" y="1178"/>
                </a:lnTo>
                <a:lnTo>
                  <a:pt x="2896" y="1181"/>
                </a:lnTo>
                <a:lnTo>
                  <a:pt x="2898" y="1184"/>
                </a:lnTo>
                <a:lnTo>
                  <a:pt x="2901" y="1186"/>
                </a:lnTo>
                <a:lnTo>
                  <a:pt x="2901" y="1187"/>
                </a:lnTo>
                <a:lnTo>
                  <a:pt x="2902" y="1189"/>
                </a:lnTo>
                <a:lnTo>
                  <a:pt x="2904" y="1189"/>
                </a:lnTo>
                <a:lnTo>
                  <a:pt x="2905" y="1190"/>
                </a:lnTo>
                <a:lnTo>
                  <a:pt x="2907" y="1190"/>
                </a:lnTo>
                <a:lnTo>
                  <a:pt x="2908" y="1192"/>
                </a:lnTo>
                <a:lnTo>
                  <a:pt x="2910" y="1193"/>
                </a:lnTo>
                <a:lnTo>
                  <a:pt x="2911" y="1193"/>
                </a:lnTo>
                <a:lnTo>
                  <a:pt x="2913" y="1193"/>
                </a:lnTo>
                <a:lnTo>
                  <a:pt x="2914" y="1193"/>
                </a:lnTo>
                <a:lnTo>
                  <a:pt x="2922" y="1193"/>
                </a:lnTo>
                <a:lnTo>
                  <a:pt x="2937" y="1195"/>
                </a:lnTo>
                <a:lnTo>
                  <a:pt x="2953" y="1196"/>
                </a:lnTo>
                <a:lnTo>
                  <a:pt x="2958" y="1196"/>
                </a:lnTo>
                <a:lnTo>
                  <a:pt x="2965" y="1195"/>
                </a:lnTo>
                <a:lnTo>
                  <a:pt x="2971" y="1193"/>
                </a:lnTo>
                <a:lnTo>
                  <a:pt x="3008" y="1186"/>
                </a:lnTo>
                <a:lnTo>
                  <a:pt x="3009" y="1175"/>
                </a:lnTo>
                <a:lnTo>
                  <a:pt x="3011" y="1174"/>
                </a:lnTo>
                <a:lnTo>
                  <a:pt x="3030" y="1168"/>
                </a:lnTo>
                <a:lnTo>
                  <a:pt x="3036" y="1166"/>
                </a:lnTo>
                <a:lnTo>
                  <a:pt x="3044" y="1165"/>
                </a:lnTo>
                <a:lnTo>
                  <a:pt x="3050" y="1163"/>
                </a:lnTo>
                <a:lnTo>
                  <a:pt x="3062" y="1160"/>
                </a:lnTo>
                <a:lnTo>
                  <a:pt x="3068" y="1159"/>
                </a:lnTo>
                <a:lnTo>
                  <a:pt x="3076" y="1157"/>
                </a:lnTo>
                <a:lnTo>
                  <a:pt x="3083" y="1154"/>
                </a:lnTo>
                <a:lnTo>
                  <a:pt x="3097" y="1151"/>
                </a:lnTo>
                <a:lnTo>
                  <a:pt x="3103" y="1151"/>
                </a:lnTo>
                <a:lnTo>
                  <a:pt x="3106" y="1148"/>
                </a:lnTo>
                <a:lnTo>
                  <a:pt x="3107" y="1148"/>
                </a:lnTo>
                <a:lnTo>
                  <a:pt x="3109" y="1150"/>
                </a:lnTo>
                <a:lnTo>
                  <a:pt x="3110" y="1150"/>
                </a:lnTo>
                <a:lnTo>
                  <a:pt x="3118" y="1146"/>
                </a:lnTo>
                <a:lnTo>
                  <a:pt x="3125" y="1145"/>
                </a:lnTo>
                <a:lnTo>
                  <a:pt x="3133" y="1143"/>
                </a:lnTo>
                <a:lnTo>
                  <a:pt x="3136" y="1143"/>
                </a:lnTo>
                <a:lnTo>
                  <a:pt x="3137" y="1148"/>
                </a:lnTo>
                <a:lnTo>
                  <a:pt x="3140" y="1154"/>
                </a:lnTo>
                <a:lnTo>
                  <a:pt x="3148" y="1165"/>
                </a:lnTo>
                <a:lnTo>
                  <a:pt x="3151" y="1169"/>
                </a:lnTo>
                <a:lnTo>
                  <a:pt x="3154" y="1177"/>
                </a:lnTo>
                <a:lnTo>
                  <a:pt x="3158" y="1183"/>
                </a:lnTo>
                <a:lnTo>
                  <a:pt x="3161" y="1187"/>
                </a:lnTo>
                <a:lnTo>
                  <a:pt x="3166" y="1192"/>
                </a:lnTo>
                <a:lnTo>
                  <a:pt x="3172" y="1196"/>
                </a:lnTo>
                <a:lnTo>
                  <a:pt x="3178" y="1201"/>
                </a:lnTo>
                <a:lnTo>
                  <a:pt x="3184" y="1207"/>
                </a:lnTo>
                <a:lnTo>
                  <a:pt x="3190" y="1213"/>
                </a:lnTo>
                <a:lnTo>
                  <a:pt x="3195" y="1219"/>
                </a:lnTo>
                <a:lnTo>
                  <a:pt x="3187" y="1224"/>
                </a:lnTo>
                <a:lnTo>
                  <a:pt x="3180" y="1230"/>
                </a:lnTo>
                <a:lnTo>
                  <a:pt x="3163" y="1240"/>
                </a:lnTo>
                <a:lnTo>
                  <a:pt x="3158" y="1243"/>
                </a:lnTo>
                <a:lnTo>
                  <a:pt x="3145" y="1256"/>
                </a:lnTo>
                <a:lnTo>
                  <a:pt x="3140" y="1257"/>
                </a:lnTo>
                <a:lnTo>
                  <a:pt x="3136" y="1257"/>
                </a:lnTo>
                <a:lnTo>
                  <a:pt x="3128" y="1260"/>
                </a:lnTo>
                <a:lnTo>
                  <a:pt x="3119" y="1263"/>
                </a:lnTo>
                <a:lnTo>
                  <a:pt x="3107" y="1268"/>
                </a:lnTo>
                <a:lnTo>
                  <a:pt x="3100" y="1266"/>
                </a:lnTo>
                <a:lnTo>
                  <a:pt x="3094" y="1272"/>
                </a:lnTo>
                <a:lnTo>
                  <a:pt x="3083" y="1275"/>
                </a:lnTo>
                <a:lnTo>
                  <a:pt x="3066" y="1284"/>
                </a:lnTo>
                <a:lnTo>
                  <a:pt x="3065" y="1280"/>
                </a:lnTo>
                <a:lnTo>
                  <a:pt x="3063" y="1275"/>
                </a:lnTo>
                <a:lnTo>
                  <a:pt x="3053" y="1262"/>
                </a:lnTo>
                <a:lnTo>
                  <a:pt x="3044" y="1252"/>
                </a:lnTo>
                <a:lnTo>
                  <a:pt x="3038" y="1246"/>
                </a:lnTo>
                <a:lnTo>
                  <a:pt x="3033" y="1249"/>
                </a:lnTo>
                <a:lnTo>
                  <a:pt x="3024" y="1257"/>
                </a:lnTo>
                <a:lnTo>
                  <a:pt x="3012" y="1271"/>
                </a:lnTo>
                <a:lnTo>
                  <a:pt x="3014" y="1274"/>
                </a:lnTo>
                <a:lnTo>
                  <a:pt x="3015" y="1277"/>
                </a:lnTo>
                <a:lnTo>
                  <a:pt x="3027" y="1301"/>
                </a:lnTo>
                <a:lnTo>
                  <a:pt x="2956" y="1295"/>
                </a:lnTo>
                <a:lnTo>
                  <a:pt x="2953" y="1295"/>
                </a:lnTo>
                <a:lnTo>
                  <a:pt x="2938" y="1296"/>
                </a:lnTo>
                <a:lnTo>
                  <a:pt x="2935" y="1296"/>
                </a:lnTo>
                <a:lnTo>
                  <a:pt x="2934" y="1298"/>
                </a:lnTo>
                <a:lnTo>
                  <a:pt x="2887" y="1330"/>
                </a:lnTo>
                <a:lnTo>
                  <a:pt x="2846" y="1349"/>
                </a:lnTo>
                <a:lnTo>
                  <a:pt x="2845" y="1351"/>
                </a:lnTo>
                <a:lnTo>
                  <a:pt x="2845" y="1352"/>
                </a:lnTo>
                <a:lnTo>
                  <a:pt x="2843" y="1354"/>
                </a:lnTo>
                <a:lnTo>
                  <a:pt x="2843" y="1358"/>
                </a:lnTo>
                <a:lnTo>
                  <a:pt x="2843" y="1360"/>
                </a:lnTo>
                <a:lnTo>
                  <a:pt x="2827" y="1368"/>
                </a:lnTo>
                <a:lnTo>
                  <a:pt x="2825" y="1369"/>
                </a:lnTo>
                <a:lnTo>
                  <a:pt x="2824" y="1369"/>
                </a:lnTo>
                <a:lnTo>
                  <a:pt x="2824" y="1371"/>
                </a:lnTo>
                <a:lnTo>
                  <a:pt x="2825" y="1372"/>
                </a:lnTo>
                <a:lnTo>
                  <a:pt x="2816" y="1402"/>
                </a:lnTo>
                <a:lnTo>
                  <a:pt x="2816" y="1405"/>
                </a:lnTo>
                <a:lnTo>
                  <a:pt x="2815" y="1411"/>
                </a:lnTo>
                <a:lnTo>
                  <a:pt x="2813" y="1413"/>
                </a:lnTo>
                <a:lnTo>
                  <a:pt x="2812" y="1416"/>
                </a:lnTo>
                <a:lnTo>
                  <a:pt x="2812" y="1418"/>
                </a:lnTo>
                <a:lnTo>
                  <a:pt x="2810" y="1419"/>
                </a:lnTo>
                <a:lnTo>
                  <a:pt x="2809" y="1419"/>
                </a:lnTo>
                <a:lnTo>
                  <a:pt x="2807" y="1419"/>
                </a:lnTo>
                <a:lnTo>
                  <a:pt x="2806" y="1422"/>
                </a:lnTo>
                <a:lnTo>
                  <a:pt x="2803" y="1419"/>
                </a:lnTo>
                <a:lnTo>
                  <a:pt x="2795" y="1431"/>
                </a:lnTo>
                <a:lnTo>
                  <a:pt x="2780" y="1422"/>
                </a:lnTo>
                <a:lnTo>
                  <a:pt x="2777" y="1421"/>
                </a:lnTo>
                <a:lnTo>
                  <a:pt x="2744" y="1481"/>
                </a:lnTo>
                <a:lnTo>
                  <a:pt x="2741" y="1492"/>
                </a:lnTo>
                <a:lnTo>
                  <a:pt x="2739" y="1501"/>
                </a:lnTo>
                <a:lnTo>
                  <a:pt x="2745" y="1501"/>
                </a:lnTo>
                <a:lnTo>
                  <a:pt x="2753" y="1502"/>
                </a:lnTo>
                <a:lnTo>
                  <a:pt x="2759" y="1504"/>
                </a:lnTo>
                <a:lnTo>
                  <a:pt x="2765" y="1505"/>
                </a:lnTo>
                <a:lnTo>
                  <a:pt x="2775" y="1508"/>
                </a:lnTo>
                <a:lnTo>
                  <a:pt x="2789" y="1514"/>
                </a:lnTo>
                <a:lnTo>
                  <a:pt x="2797" y="1516"/>
                </a:lnTo>
                <a:lnTo>
                  <a:pt x="2813" y="1521"/>
                </a:lnTo>
                <a:lnTo>
                  <a:pt x="2810" y="1525"/>
                </a:lnTo>
                <a:lnTo>
                  <a:pt x="2807" y="1528"/>
                </a:lnTo>
                <a:lnTo>
                  <a:pt x="2806" y="1530"/>
                </a:lnTo>
                <a:lnTo>
                  <a:pt x="2798" y="1537"/>
                </a:lnTo>
                <a:lnTo>
                  <a:pt x="2797" y="1543"/>
                </a:lnTo>
                <a:lnTo>
                  <a:pt x="2792" y="1548"/>
                </a:lnTo>
                <a:lnTo>
                  <a:pt x="2797" y="1549"/>
                </a:lnTo>
                <a:lnTo>
                  <a:pt x="2795" y="1557"/>
                </a:lnTo>
                <a:lnTo>
                  <a:pt x="2800" y="1558"/>
                </a:lnTo>
                <a:lnTo>
                  <a:pt x="2803" y="1558"/>
                </a:lnTo>
                <a:lnTo>
                  <a:pt x="2804" y="1560"/>
                </a:lnTo>
                <a:lnTo>
                  <a:pt x="2807" y="1564"/>
                </a:lnTo>
                <a:lnTo>
                  <a:pt x="2809" y="1563"/>
                </a:lnTo>
                <a:lnTo>
                  <a:pt x="2819" y="1569"/>
                </a:lnTo>
                <a:lnTo>
                  <a:pt x="2819" y="1570"/>
                </a:lnTo>
                <a:lnTo>
                  <a:pt x="2822" y="1574"/>
                </a:lnTo>
                <a:lnTo>
                  <a:pt x="2831" y="1583"/>
                </a:lnTo>
                <a:lnTo>
                  <a:pt x="2836" y="1586"/>
                </a:lnTo>
                <a:lnTo>
                  <a:pt x="2842" y="1589"/>
                </a:lnTo>
                <a:lnTo>
                  <a:pt x="2845" y="1590"/>
                </a:lnTo>
                <a:lnTo>
                  <a:pt x="2848" y="1593"/>
                </a:lnTo>
                <a:lnTo>
                  <a:pt x="2848" y="1598"/>
                </a:lnTo>
                <a:lnTo>
                  <a:pt x="2846" y="1601"/>
                </a:lnTo>
                <a:lnTo>
                  <a:pt x="2845" y="1604"/>
                </a:lnTo>
                <a:lnTo>
                  <a:pt x="2842" y="1605"/>
                </a:lnTo>
                <a:lnTo>
                  <a:pt x="2831" y="1607"/>
                </a:lnTo>
                <a:lnTo>
                  <a:pt x="2822" y="1610"/>
                </a:lnTo>
                <a:lnTo>
                  <a:pt x="2804" y="1611"/>
                </a:lnTo>
                <a:lnTo>
                  <a:pt x="2803" y="1613"/>
                </a:lnTo>
                <a:lnTo>
                  <a:pt x="2800" y="1614"/>
                </a:lnTo>
                <a:lnTo>
                  <a:pt x="2798" y="1614"/>
                </a:lnTo>
                <a:lnTo>
                  <a:pt x="2798" y="1616"/>
                </a:lnTo>
                <a:lnTo>
                  <a:pt x="2797" y="1617"/>
                </a:lnTo>
                <a:lnTo>
                  <a:pt x="2795" y="1619"/>
                </a:lnTo>
                <a:lnTo>
                  <a:pt x="2790" y="1628"/>
                </a:lnTo>
                <a:lnTo>
                  <a:pt x="2789" y="1633"/>
                </a:lnTo>
                <a:lnTo>
                  <a:pt x="2787" y="1634"/>
                </a:lnTo>
                <a:lnTo>
                  <a:pt x="2787" y="1637"/>
                </a:lnTo>
                <a:lnTo>
                  <a:pt x="2789" y="1639"/>
                </a:lnTo>
                <a:lnTo>
                  <a:pt x="2789" y="1640"/>
                </a:lnTo>
                <a:lnTo>
                  <a:pt x="2790" y="1643"/>
                </a:lnTo>
                <a:lnTo>
                  <a:pt x="2793" y="1645"/>
                </a:lnTo>
                <a:lnTo>
                  <a:pt x="2797" y="1648"/>
                </a:lnTo>
                <a:lnTo>
                  <a:pt x="2807" y="1657"/>
                </a:lnTo>
                <a:lnTo>
                  <a:pt x="2809" y="1660"/>
                </a:lnTo>
                <a:lnTo>
                  <a:pt x="2810" y="1661"/>
                </a:lnTo>
                <a:lnTo>
                  <a:pt x="2812" y="1664"/>
                </a:lnTo>
                <a:lnTo>
                  <a:pt x="2812" y="1667"/>
                </a:lnTo>
                <a:lnTo>
                  <a:pt x="2813" y="1670"/>
                </a:lnTo>
                <a:lnTo>
                  <a:pt x="2813" y="1675"/>
                </a:lnTo>
                <a:lnTo>
                  <a:pt x="2822" y="1672"/>
                </a:lnTo>
                <a:lnTo>
                  <a:pt x="2827" y="1678"/>
                </a:lnTo>
                <a:lnTo>
                  <a:pt x="2827" y="1683"/>
                </a:lnTo>
                <a:lnTo>
                  <a:pt x="2830" y="1687"/>
                </a:lnTo>
                <a:lnTo>
                  <a:pt x="2831" y="1695"/>
                </a:lnTo>
                <a:lnTo>
                  <a:pt x="2836" y="1701"/>
                </a:lnTo>
                <a:lnTo>
                  <a:pt x="2837" y="1699"/>
                </a:lnTo>
                <a:lnTo>
                  <a:pt x="2845" y="1693"/>
                </a:lnTo>
                <a:lnTo>
                  <a:pt x="2848" y="1690"/>
                </a:lnTo>
                <a:lnTo>
                  <a:pt x="2851" y="1686"/>
                </a:lnTo>
                <a:lnTo>
                  <a:pt x="2851" y="1687"/>
                </a:lnTo>
                <a:lnTo>
                  <a:pt x="2852" y="1689"/>
                </a:lnTo>
                <a:lnTo>
                  <a:pt x="2854" y="1690"/>
                </a:lnTo>
                <a:lnTo>
                  <a:pt x="2855" y="1692"/>
                </a:lnTo>
                <a:lnTo>
                  <a:pt x="2860" y="1695"/>
                </a:lnTo>
                <a:lnTo>
                  <a:pt x="2869" y="1699"/>
                </a:lnTo>
                <a:lnTo>
                  <a:pt x="2872" y="1699"/>
                </a:lnTo>
                <a:lnTo>
                  <a:pt x="2873" y="1699"/>
                </a:lnTo>
                <a:lnTo>
                  <a:pt x="2875" y="1699"/>
                </a:lnTo>
                <a:lnTo>
                  <a:pt x="2892" y="1695"/>
                </a:lnTo>
                <a:lnTo>
                  <a:pt x="2901" y="1693"/>
                </a:lnTo>
                <a:lnTo>
                  <a:pt x="2902" y="1693"/>
                </a:lnTo>
                <a:lnTo>
                  <a:pt x="2905" y="1693"/>
                </a:lnTo>
                <a:lnTo>
                  <a:pt x="2907" y="1695"/>
                </a:lnTo>
                <a:lnTo>
                  <a:pt x="2908" y="1695"/>
                </a:lnTo>
                <a:lnTo>
                  <a:pt x="2910" y="1696"/>
                </a:lnTo>
                <a:lnTo>
                  <a:pt x="2911" y="1696"/>
                </a:lnTo>
                <a:lnTo>
                  <a:pt x="2914" y="1698"/>
                </a:lnTo>
                <a:lnTo>
                  <a:pt x="2914" y="1699"/>
                </a:lnTo>
                <a:lnTo>
                  <a:pt x="2929" y="1722"/>
                </a:lnTo>
                <a:lnTo>
                  <a:pt x="2934" y="1728"/>
                </a:lnTo>
                <a:lnTo>
                  <a:pt x="2935" y="1729"/>
                </a:lnTo>
                <a:lnTo>
                  <a:pt x="2937" y="1731"/>
                </a:lnTo>
                <a:lnTo>
                  <a:pt x="2938" y="1733"/>
                </a:lnTo>
                <a:lnTo>
                  <a:pt x="2940" y="1734"/>
                </a:lnTo>
                <a:lnTo>
                  <a:pt x="2941" y="1734"/>
                </a:lnTo>
                <a:lnTo>
                  <a:pt x="2944" y="1734"/>
                </a:lnTo>
                <a:lnTo>
                  <a:pt x="2946" y="1736"/>
                </a:lnTo>
                <a:lnTo>
                  <a:pt x="2947" y="1734"/>
                </a:lnTo>
                <a:lnTo>
                  <a:pt x="2952" y="1734"/>
                </a:lnTo>
                <a:lnTo>
                  <a:pt x="2953" y="1734"/>
                </a:lnTo>
                <a:lnTo>
                  <a:pt x="2967" y="1739"/>
                </a:lnTo>
                <a:lnTo>
                  <a:pt x="2981" y="1743"/>
                </a:lnTo>
                <a:lnTo>
                  <a:pt x="2979" y="1743"/>
                </a:lnTo>
                <a:lnTo>
                  <a:pt x="2982" y="1746"/>
                </a:lnTo>
                <a:lnTo>
                  <a:pt x="2981" y="1751"/>
                </a:lnTo>
                <a:lnTo>
                  <a:pt x="2981" y="1754"/>
                </a:lnTo>
                <a:lnTo>
                  <a:pt x="2981" y="1755"/>
                </a:lnTo>
                <a:lnTo>
                  <a:pt x="2988" y="1760"/>
                </a:lnTo>
                <a:lnTo>
                  <a:pt x="2988" y="1761"/>
                </a:lnTo>
                <a:lnTo>
                  <a:pt x="2999" y="1767"/>
                </a:lnTo>
                <a:lnTo>
                  <a:pt x="3000" y="1764"/>
                </a:lnTo>
                <a:lnTo>
                  <a:pt x="3008" y="1758"/>
                </a:lnTo>
                <a:lnTo>
                  <a:pt x="3015" y="1751"/>
                </a:lnTo>
                <a:lnTo>
                  <a:pt x="3012" y="1742"/>
                </a:lnTo>
                <a:lnTo>
                  <a:pt x="3014" y="1740"/>
                </a:lnTo>
                <a:lnTo>
                  <a:pt x="3017" y="1749"/>
                </a:lnTo>
                <a:lnTo>
                  <a:pt x="3018" y="1755"/>
                </a:lnTo>
                <a:lnTo>
                  <a:pt x="3018" y="1761"/>
                </a:lnTo>
                <a:lnTo>
                  <a:pt x="3020" y="1778"/>
                </a:lnTo>
                <a:lnTo>
                  <a:pt x="3018" y="1789"/>
                </a:lnTo>
                <a:lnTo>
                  <a:pt x="3018" y="1801"/>
                </a:lnTo>
                <a:lnTo>
                  <a:pt x="3020" y="1808"/>
                </a:lnTo>
                <a:lnTo>
                  <a:pt x="3021" y="1814"/>
                </a:lnTo>
                <a:lnTo>
                  <a:pt x="3029" y="1828"/>
                </a:lnTo>
                <a:lnTo>
                  <a:pt x="3030" y="1829"/>
                </a:lnTo>
                <a:lnTo>
                  <a:pt x="3042" y="1834"/>
                </a:lnTo>
                <a:lnTo>
                  <a:pt x="3045" y="1836"/>
                </a:lnTo>
                <a:lnTo>
                  <a:pt x="3056" y="1836"/>
                </a:lnTo>
                <a:lnTo>
                  <a:pt x="3063" y="1834"/>
                </a:lnTo>
                <a:lnTo>
                  <a:pt x="3073" y="1834"/>
                </a:lnTo>
                <a:lnTo>
                  <a:pt x="3077" y="1832"/>
                </a:lnTo>
                <a:lnTo>
                  <a:pt x="3094" y="1829"/>
                </a:lnTo>
                <a:lnTo>
                  <a:pt x="3106" y="1826"/>
                </a:lnTo>
                <a:lnTo>
                  <a:pt x="3116" y="1826"/>
                </a:lnTo>
                <a:lnTo>
                  <a:pt x="3121" y="1826"/>
                </a:lnTo>
                <a:lnTo>
                  <a:pt x="3125" y="1828"/>
                </a:lnTo>
                <a:lnTo>
                  <a:pt x="3130" y="1831"/>
                </a:lnTo>
                <a:lnTo>
                  <a:pt x="3133" y="1832"/>
                </a:lnTo>
                <a:lnTo>
                  <a:pt x="3133" y="1829"/>
                </a:lnTo>
                <a:lnTo>
                  <a:pt x="3149" y="1831"/>
                </a:lnTo>
                <a:lnTo>
                  <a:pt x="3166" y="1834"/>
                </a:lnTo>
                <a:lnTo>
                  <a:pt x="3178" y="1839"/>
                </a:lnTo>
                <a:lnTo>
                  <a:pt x="3181" y="1839"/>
                </a:lnTo>
                <a:lnTo>
                  <a:pt x="3183" y="1837"/>
                </a:lnTo>
                <a:lnTo>
                  <a:pt x="3186" y="1836"/>
                </a:lnTo>
                <a:lnTo>
                  <a:pt x="3187" y="1831"/>
                </a:lnTo>
                <a:lnTo>
                  <a:pt x="3189" y="1829"/>
                </a:lnTo>
                <a:lnTo>
                  <a:pt x="3192" y="1829"/>
                </a:lnTo>
                <a:lnTo>
                  <a:pt x="3195" y="1829"/>
                </a:lnTo>
                <a:lnTo>
                  <a:pt x="3196" y="1829"/>
                </a:lnTo>
                <a:lnTo>
                  <a:pt x="3202" y="1832"/>
                </a:lnTo>
                <a:lnTo>
                  <a:pt x="3202" y="1834"/>
                </a:lnTo>
                <a:lnTo>
                  <a:pt x="3201" y="1842"/>
                </a:lnTo>
                <a:lnTo>
                  <a:pt x="3201" y="1843"/>
                </a:lnTo>
                <a:lnTo>
                  <a:pt x="3202" y="1845"/>
                </a:lnTo>
                <a:lnTo>
                  <a:pt x="3202" y="1846"/>
                </a:lnTo>
                <a:lnTo>
                  <a:pt x="3202" y="1848"/>
                </a:lnTo>
                <a:lnTo>
                  <a:pt x="3201" y="1849"/>
                </a:lnTo>
                <a:lnTo>
                  <a:pt x="3201" y="1851"/>
                </a:lnTo>
                <a:lnTo>
                  <a:pt x="3199" y="1854"/>
                </a:lnTo>
                <a:lnTo>
                  <a:pt x="3199" y="1855"/>
                </a:lnTo>
                <a:lnTo>
                  <a:pt x="3201" y="1857"/>
                </a:lnTo>
                <a:lnTo>
                  <a:pt x="3201" y="1855"/>
                </a:lnTo>
                <a:lnTo>
                  <a:pt x="3201" y="1854"/>
                </a:lnTo>
                <a:lnTo>
                  <a:pt x="3202" y="1852"/>
                </a:lnTo>
                <a:lnTo>
                  <a:pt x="3204" y="1851"/>
                </a:lnTo>
                <a:lnTo>
                  <a:pt x="3205" y="1848"/>
                </a:lnTo>
                <a:lnTo>
                  <a:pt x="3208" y="1845"/>
                </a:lnTo>
                <a:lnTo>
                  <a:pt x="3210" y="1846"/>
                </a:lnTo>
                <a:lnTo>
                  <a:pt x="3213" y="1846"/>
                </a:lnTo>
                <a:lnTo>
                  <a:pt x="3231" y="1846"/>
                </a:lnTo>
                <a:lnTo>
                  <a:pt x="3234" y="1846"/>
                </a:lnTo>
                <a:lnTo>
                  <a:pt x="3241" y="1845"/>
                </a:lnTo>
                <a:lnTo>
                  <a:pt x="3250" y="1843"/>
                </a:lnTo>
                <a:lnTo>
                  <a:pt x="3266" y="1840"/>
                </a:lnTo>
                <a:lnTo>
                  <a:pt x="3275" y="1839"/>
                </a:lnTo>
                <a:lnTo>
                  <a:pt x="3279" y="1839"/>
                </a:lnTo>
                <a:lnTo>
                  <a:pt x="3299" y="1834"/>
                </a:lnTo>
                <a:lnTo>
                  <a:pt x="3314" y="1831"/>
                </a:lnTo>
                <a:lnTo>
                  <a:pt x="3323" y="1829"/>
                </a:lnTo>
                <a:lnTo>
                  <a:pt x="3327" y="1829"/>
                </a:lnTo>
                <a:lnTo>
                  <a:pt x="3336" y="1832"/>
                </a:lnTo>
                <a:lnTo>
                  <a:pt x="3342" y="1832"/>
                </a:lnTo>
                <a:lnTo>
                  <a:pt x="3347" y="1831"/>
                </a:lnTo>
                <a:lnTo>
                  <a:pt x="3345" y="1832"/>
                </a:lnTo>
                <a:lnTo>
                  <a:pt x="3347" y="1870"/>
                </a:lnTo>
                <a:lnTo>
                  <a:pt x="3403" y="1870"/>
                </a:lnTo>
                <a:lnTo>
                  <a:pt x="3397" y="1884"/>
                </a:lnTo>
                <a:lnTo>
                  <a:pt x="3397" y="1887"/>
                </a:lnTo>
                <a:lnTo>
                  <a:pt x="3401" y="1928"/>
                </a:lnTo>
                <a:lnTo>
                  <a:pt x="3401" y="1929"/>
                </a:lnTo>
                <a:lnTo>
                  <a:pt x="3401" y="1931"/>
                </a:lnTo>
                <a:lnTo>
                  <a:pt x="3433" y="1922"/>
                </a:lnTo>
                <a:lnTo>
                  <a:pt x="3442" y="1969"/>
                </a:lnTo>
                <a:lnTo>
                  <a:pt x="3431" y="1972"/>
                </a:lnTo>
                <a:lnTo>
                  <a:pt x="3437" y="2014"/>
                </a:lnTo>
                <a:lnTo>
                  <a:pt x="3428" y="2017"/>
                </a:lnTo>
                <a:lnTo>
                  <a:pt x="3403" y="2022"/>
                </a:lnTo>
                <a:lnTo>
                  <a:pt x="3398" y="2023"/>
                </a:lnTo>
                <a:lnTo>
                  <a:pt x="3382" y="2028"/>
                </a:lnTo>
                <a:lnTo>
                  <a:pt x="3382" y="2029"/>
                </a:lnTo>
                <a:lnTo>
                  <a:pt x="3382" y="2031"/>
                </a:lnTo>
                <a:lnTo>
                  <a:pt x="3388" y="2067"/>
                </a:lnTo>
                <a:lnTo>
                  <a:pt x="3397" y="2110"/>
                </a:lnTo>
                <a:lnTo>
                  <a:pt x="3398" y="2111"/>
                </a:lnTo>
                <a:lnTo>
                  <a:pt x="3398" y="2113"/>
                </a:lnTo>
                <a:lnTo>
                  <a:pt x="3433" y="2119"/>
                </a:lnTo>
                <a:lnTo>
                  <a:pt x="3431" y="2123"/>
                </a:lnTo>
                <a:lnTo>
                  <a:pt x="3430" y="2123"/>
                </a:lnTo>
                <a:lnTo>
                  <a:pt x="3430" y="2126"/>
                </a:lnTo>
                <a:lnTo>
                  <a:pt x="3428" y="2128"/>
                </a:lnTo>
                <a:lnTo>
                  <a:pt x="3428" y="2129"/>
                </a:lnTo>
                <a:lnTo>
                  <a:pt x="3427" y="2131"/>
                </a:lnTo>
                <a:lnTo>
                  <a:pt x="3425" y="2131"/>
                </a:lnTo>
                <a:lnTo>
                  <a:pt x="3424" y="2132"/>
                </a:lnTo>
                <a:lnTo>
                  <a:pt x="3422" y="2132"/>
                </a:lnTo>
                <a:lnTo>
                  <a:pt x="3421" y="2132"/>
                </a:lnTo>
                <a:lnTo>
                  <a:pt x="3413" y="2132"/>
                </a:lnTo>
                <a:lnTo>
                  <a:pt x="3398" y="2131"/>
                </a:lnTo>
                <a:lnTo>
                  <a:pt x="3392" y="2131"/>
                </a:lnTo>
                <a:lnTo>
                  <a:pt x="3383" y="2134"/>
                </a:lnTo>
                <a:lnTo>
                  <a:pt x="3376" y="2135"/>
                </a:lnTo>
                <a:lnTo>
                  <a:pt x="3361" y="2141"/>
                </a:lnTo>
                <a:lnTo>
                  <a:pt x="3350" y="2150"/>
                </a:lnTo>
                <a:lnTo>
                  <a:pt x="3336" y="2161"/>
                </a:lnTo>
                <a:lnTo>
                  <a:pt x="3326" y="2167"/>
                </a:lnTo>
                <a:lnTo>
                  <a:pt x="3339" y="2191"/>
                </a:lnTo>
                <a:lnTo>
                  <a:pt x="3358" y="2211"/>
                </a:lnTo>
                <a:lnTo>
                  <a:pt x="3362" y="2205"/>
                </a:lnTo>
                <a:lnTo>
                  <a:pt x="3368" y="2202"/>
                </a:lnTo>
                <a:lnTo>
                  <a:pt x="3374" y="2200"/>
                </a:lnTo>
                <a:lnTo>
                  <a:pt x="3379" y="2200"/>
                </a:lnTo>
                <a:lnTo>
                  <a:pt x="3386" y="2202"/>
                </a:lnTo>
                <a:lnTo>
                  <a:pt x="3391" y="2205"/>
                </a:lnTo>
                <a:lnTo>
                  <a:pt x="3394" y="2208"/>
                </a:lnTo>
                <a:lnTo>
                  <a:pt x="3397" y="2214"/>
                </a:lnTo>
                <a:lnTo>
                  <a:pt x="3398" y="2223"/>
                </a:lnTo>
                <a:lnTo>
                  <a:pt x="3398" y="2237"/>
                </a:lnTo>
                <a:lnTo>
                  <a:pt x="3401" y="2247"/>
                </a:lnTo>
                <a:lnTo>
                  <a:pt x="3401" y="2250"/>
                </a:lnTo>
                <a:lnTo>
                  <a:pt x="3400" y="2252"/>
                </a:lnTo>
                <a:lnTo>
                  <a:pt x="3400" y="2253"/>
                </a:lnTo>
                <a:lnTo>
                  <a:pt x="3400" y="2255"/>
                </a:lnTo>
                <a:lnTo>
                  <a:pt x="3398" y="2255"/>
                </a:lnTo>
                <a:lnTo>
                  <a:pt x="3394" y="2258"/>
                </a:lnTo>
                <a:lnTo>
                  <a:pt x="3398" y="2260"/>
                </a:lnTo>
                <a:lnTo>
                  <a:pt x="3404" y="2266"/>
                </a:lnTo>
                <a:lnTo>
                  <a:pt x="3397" y="2273"/>
                </a:lnTo>
                <a:lnTo>
                  <a:pt x="3392" y="2281"/>
                </a:lnTo>
                <a:lnTo>
                  <a:pt x="3395" y="2290"/>
                </a:lnTo>
                <a:lnTo>
                  <a:pt x="3398" y="2294"/>
                </a:lnTo>
                <a:lnTo>
                  <a:pt x="3400" y="2303"/>
                </a:lnTo>
                <a:lnTo>
                  <a:pt x="3403" y="2309"/>
                </a:lnTo>
                <a:lnTo>
                  <a:pt x="3407" y="2317"/>
                </a:lnTo>
                <a:lnTo>
                  <a:pt x="3409" y="2322"/>
                </a:lnTo>
                <a:lnTo>
                  <a:pt x="3412" y="2328"/>
                </a:lnTo>
                <a:lnTo>
                  <a:pt x="3418" y="2337"/>
                </a:lnTo>
                <a:lnTo>
                  <a:pt x="3424" y="2346"/>
                </a:lnTo>
                <a:lnTo>
                  <a:pt x="3428" y="2355"/>
                </a:lnTo>
                <a:lnTo>
                  <a:pt x="3433" y="2361"/>
                </a:lnTo>
                <a:lnTo>
                  <a:pt x="3436" y="2366"/>
                </a:lnTo>
                <a:lnTo>
                  <a:pt x="3439" y="2373"/>
                </a:lnTo>
                <a:lnTo>
                  <a:pt x="3413" y="2375"/>
                </a:lnTo>
                <a:lnTo>
                  <a:pt x="3413" y="2373"/>
                </a:lnTo>
                <a:lnTo>
                  <a:pt x="3412" y="2373"/>
                </a:lnTo>
                <a:lnTo>
                  <a:pt x="3412" y="2375"/>
                </a:lnTo>
                <a:lnTo>
                  <a:pt x="3409" y="2375"/>
                </a:lnTo>
                <a:lnTo>
                  <a:pt x="3400" y="2376"/>
                </a:lnTo>
                <a:lnTo>
                  <a:pt x="3386" y="2378"/>
                </a:lnTo>
                <a:lnTo>
                  <a:pt x="3355" y="2387"/>
                </a:lnTo>
                <a:lnTo>
                  <a:pt x="3355" y="2385"/>
                </a:lnTo>
                <a:lnTo>
                  <a:pt x="3353" y="2385"/>
                </a:lnTo>
                <a:lnTo>
                  <a:pt x="3353" y="2387"/>
                </a:lnTo>
                <a:lnTo>
                  <a:pt x="3321" y="2394"/>
                </a:lnTo>
                <a:lnTo>
                  <a:pt x="3317" y="2394"/>
                </a:lnTo>
                <a:lnTo>
                  <a:pt x="3270" y="2408"/>
                </a:lnTo>
                <a:lnTo>
                  <a:pt x="3267" y="2408"/>
                </a:lnTo>
                <a:lnTo>
                  <a:pt x="3263" y="2409"/>
                </a:lnTo>
                <a:lnTo>
                  <a:pt x="3260" y="2411"/>
                </a:lnTo>
                <a:lnTo>
                  <a:pt x="3257" y="2412"/>
                </a:lnTo>
                <a:lnTo>
                  <a:pt x="3253" y="2414"/>
                </a:lnTo>
                <a:lnTo>
                  <a:pt x="3250" y="2415"/>
                </a:lnTo>
                <a:lnTo>
                  <a:pt x="3247" y="2419"/>
                </a:lnTo>
                <a:lnTo>
                  <a:pt x="3244" y="2420"/>
                </a:lnTo>
                <a:lnTo>
                  <a:pt x="3241" y="2423"/>
                </a:lnTo>
                <a:lnTo>
                  <a:pt x="3237" y="2428"/>
                </a:lnTo>
                <a:lnTo>
                  <a:pt x="3160" y="2503"/>
                </a:lnTo>
                <a:lnTo>
                  <a:pt x="3158" y="2508"/>
                </a:lnTo>
                <a:lnTo>
                  <a:pt x="3155" y="2511"/>
                </a:lnTo>
                <a:lnTo>
                  <a:pt x="3154" y="2514"/>
                </a:lnTo>
                <a:lnTo>
                  <a:pt x="3151" y="2517"/>
                </a:lnTo>
                <a:lnTo>
                  <a:pt x="3149" y="2521"/>
                </a:lnTo>
                <a:lnTo>
                  <a:pt x="3148" y="2526"/>
                </a:lnTo>
                <a:lnTo>
                  <a:pt x="3146" y="2531"/>
                </a:lnTo>
                <a:lnTo>
                  <a:pt x="3145" y="2535"/>
                </a:lnTo>
                <a:lnTo>
                  <a:pt x="3140" y="2570"/>
                </a:lnTo>
                <a:lnTo>
                  <a:pt x="3134" y="2609"/>
                </a:lnTo>
                <a:lnTo>
                  <a:pt x="3134" y="2611"/>
                </a:lnTo>
                <a:lnTo>
                  <a:pt x="3134" y="2617"/>
                </a:lnTo>
                <a:lnTo>
                  <a:pt x="3133" y="2620"/>
                </a:lnTo>
                <a:lnTo>
                  <a:pt x="3133" y="2624"/>
                </a:lnTo>
                <a:lnTo>
                  <a:pt x="3131" y="2629"/>
                </a:lnTo>
                <a:lnTo>
                  <a:pt x="3130" y="2634"/>
                </a:lnTo>
                <a:lnTo>
                  <a:pt x="3127" y="2637"/>
                </a:lnTo>
                <a:lnTo>
                  <a:pt x="3125" y="2640"/>
                </a:lnTo>
                <a:lnTo>
                  <a:pt x="3124" y="2643"/>
                </a:lnTo>
                <a:lnTo>
                  <a:pt x="3121" y="2647"/>
                </a:lnTo>
                <a:lnTo>
                  <a:pt x="3089" y="2682"/>
                </a:lnTo>
                <a:lnTo>
                  <a:pt x="3086" y="2685"/>
                </a:lnTo>
                <a:lnTo>
                  <a:pt x="3083" y="2688"/>
                </a:lnTo>
                <a:lnTo>
                  <a:pt x="3080" y="2690"/>
                </a:lnTo>
                <a:lnTo>
                  <a:pt x="3051" y="2714"/>
                </a:lnTo>
                <a:lnTo>
                  <a:pt x="3048" y="2715"/>
                </a:lnTo>
                <a:lnTo>
                  <a:pt x="3045" y="2718"/>
                </a:lnTo>
                <a:lnTo>
                  <a:pt x="3042" y="2720"/>
                </a:lnTo>
                <a:lnTo>
                  <a:pt x="3038" y="2721"/>
                </a:lnTo>
                <a:lnTo>
                  <a:pt x="3033" y="2723"/>
                </a:lnTo>
                <a:lnTo>
                  <a:pt x="3012" y="2729"/>
                </a:lnTo>
                <a:lnTo>
                  <a:pt x="3009" y="2730"/>
                </a:lnTo>
                <a:lnTo>
                  <a:pt x="3005" y="2732"/>
                </a:lnTo>
                <a:lnTo>
                  <a:pt x="3002" y="2733"/>
                </a:lnTo>
                <a:lnTo>
                  <a:pt x="2999" y="2737"/>
                </a:lnTo>
                <a:lnTo>
                  <a:pt x="2994" y="2738"/>
                </a:lnTo>
                <a:lnTo>
                  <a:pt x="2993" y="2738"/>
                </a:lnTo>
                <a:lnTo>
                  <a:pt x="2993" y="2740"/>
                </a:lnTo>
                <a:lnTo>
                  <a:pt x="2990" y="2743"/>
                </a:lnTo>
                <a:lnTo>
                  <a:pt x="2971" y="2759"/>
                </a:lnTo>
                <a:lnTo>
                  <a:pt x="2970" y="2758"/>
                </a:lnTo>
                <a:lnTo>
                  <a:pt x="2968" y="2758"/>
                </a:lnTo>
                <a:lnTo>
                  <a:pt x="2967" y="2758"/>
                </a:lnTo>
                <a:lnTo>
                  <a:pt x="2965" y="2758"/>
                </a:lnTo>
                <a:lnTo>
                  <a:pt x="2959" y="2764"/>
                </a:lnTo>
                <a:lnTo>
                  <a:pt x="2952" y="2771"/>
                </a:lnTo>
                <a:lnTo>
                  <a:pt x="2947" y="2774"/>
                </a:lnTo>
                <a:lnTo>
                  <a:pt x="2941" y="2776"/>
                </a:lnTo>
                <a:lnTo>
                  <a:pt x="2941" y="2779"/>
                </a:lnTo>
                <a:lnTo>
                  <a:pt x="2929" y="2783"/>
                </a:lnTo>
                <a:lnTo>
                  <a:pt x="2916" y="2782"/>
                </a:lnTo>
                <a:lnTo>
                  <a:pt x="2905" y="2783"/>
                </a:lnTo>
                <a:lnTo>
                  <a:pt x="2893" y="2786"/>
                </a:lnTo>
                <a:lnTo>
                  <a:pt x="2884" y="2790"/>
                </a:lnTo>
                <a:lnTo>
                  <a:pt x="2882" y="2790"/>
                </a:lnTo>
                <a:lnTo>
                  <a:pt x="2879" y="2793"/>
                </a:lnTo>
                <a:lnTo>
                  <a:pt x="2875" y="2793"/>
                </a:lnTo>
                <a:lnTo>
                  <a:pt x="2857" y="2791"/>
                </a:lnTo>
                <a:lnTo>
                  <a:pt x="2833" y="2800"/>
                </a:lnTo>
                <a:lnTo>
                  <a:pt x="2831" y="2805"/>
                </a:lnTo>
                <a:lnTo>
                  <a:pt x="2830" y="2814"/>
                </a:lnTo>
                <a:lnTo>
                  <a:pt x="2828" y="2817"/>
                </a:lnTo>
                <a:lnTo>
                  <a:pt x="2824" y="2820"/>
                </a:lnTo>
                <a:lnTo>
                  <a:pt x="2821" y="2821"/>
                </a:lnTo>
                <a:lnTo>
                  <a:pt x="2819" y="2823"/>
                </a:lnTo>
                <a:lnTo>
                  <a:pt x="2816" y="2826"/>
                </a:lnTo>
                <a:lnTo>
                  <a:pt x="2810" y="2830"/>
                </a:lnTo>
                <a:lnTo>
                  <a:pt x="2803" y="2835"/>
                </a:lnTo>
                <a:lnTo>
                  <a:pt x="2800" y="2836"/>
                </a:lnTo>
                <a:lnTo>
                  <a:pt x="2798" y="2838"/>
                </a:lnTo>
                <a:lnTo>
                  <a:pt x="2797" y="2839"/>
                </a:lnTo>
                <a:lnTo>
                  <a:pt x="2795" y="2841"/>
                </a:lnTo>
                <a:lnTo>
                  <a:pt x="2765" y="2853"/>
                </a:lnTo>
                <a:lnTo>
                  <a:pt x="2751" y="2858"/>
                </a:lnTo>
                <a:lnTo>
                  <a:pt x="2736" y="2862"/>
                </a:lnTo>
                <a:lnTo>
                  <a:pt x="2717" y="2876"/>
                </a:lnTo>
                <a:lnTo>
                  <a:pt x="2714" y="2877"/>
                </a:lnTo>
                <a:lnTo>
                  <a:pt x="2705" y="2885"/>
                </a:lnTo>
                <a:lnTo>
                  <a:pt x="2700" y="2882"/>
                </a:lnTo>
                <a:lnTo>
                  <a:pt x="2691" y="2892"/>
                </a:lnTo>
                <a:lnTo>
                  <a:pt x="2691" y="2896"/>
                </a:lnTo>
                <a:lnTo>
                  <a:pt x="2689" y="2896"/>
                </a:lnTo>
                <a:lnTo>
                  <a:pt x="2683" y="2905"/>
                </a:lnTo>
                <a:lnTo>
                  <a:pt x="2676" y="2909"/>
                </a:lnTo>
                <a:lnTo>
                  <a:pt x="2668" y="2912"/>
                </a:lnTo>
                <a:lnTo>
                  <a:pt x="2668" y="2914"/>
                </a:lnTo>
                <a:lnTo>
                  <a:pt x="2662" y="2912"/>
                </a:lnTo>
                <a:lnTo>
                  <a:pt x="2655" y="2911"/>
                </a:lnTo>
                <a:lnTo>
                  <a:pt x="2641" y="2906"/>
                </a:lnTo>
                <a:lnTo>
                  <a:pt x="2641" y="2905"/>
                </a:lnTo>
                <a:lnTo>
                  <a:pt x="2626" y="2909"/>
                </a:lnTo>
                <a:lnTo>
                  <a:pt x="2606" y="2912"/>
                </a:lnTo>
                <a:lnTo>
                  <a:pt x="2608" y="2918"/>
                </a:lnTo>
                <a:lnTo>
                  <a:pt x="2600" y="2920"/>
                </a:lnTo>
                <a:lnTo>
                  <a:pt x="2600" y="2924"/>
                </a:lnTo>
                <a:lnTo>
                  <a:pt x="2602" y="2929"/>
                </a:lnTo>
                <a:lnTo>
                  <a:pt x="2609" y="2932"/>
                </a:lnTo>
                <a:lnTo>
                  <a:pt x="2608" y="2941"/>
                </a:lnTo>
                <a:lnTo>
                  <a:pt x="2579" y="2932"/>
                </a:lnTo>
                <a:lnTo>
                  <a:pt x="2533" y="2918"/>
                </a:lnTo>
                <a:lnTo>
                  <a:pt x="2517" y="2912"/>
                </a:lnTo>
                <a:lnTo>
                  <a:pt x="2501" y="2908"/>
                </a:lnTo>
                <a:lnTo>
                  <a:pt x="2490" y="2905"/>
                </a:lnTo>
                <a:lnTo>
                  <a:pt x="2480" y="2902"/>
                </a:lnTo>
                <a:lnTo>
                  <a:pt x="2459" y="2896"/>
                </a:lnTo>
                <a:lnTo>
                  <a:pt x="2438" y="2888"/>
                </a:lnTo>
                <a:lnTo>
                  <a:pt x="2429" y="2891"/>
                </a:lnTo>
                <a:lnTo>
                  <a:pt x="2415" y="2886"/>
                </a:lnTo>
                <a:lnTo>
                  <a:pt x="2409" y="2883"/>
                </a:lnTo>
                <a:lnTo>
                  <a:pt x="2400" y="2880"/>
                </a:lnTo>
                <a:lnTo>
                  <a:pt x="2392" y="2877"/>
                </a:lnTo>
                <a:lnTo>
                  <a:pt x="2385" y="2873"/>
                </a:lnTo>
                <a:lnTo>
                  <a:pt x="2379" y="2868"/>
                </a:lnTo>
                <a:lnTo>
                  <a:pt x="2377" y="2870"/>
                </a:lnTo>
                <a:lnTo>
                  <a:pt x="2380" y="2873"/>
                </a:lnTo>
                <a:lnTo>
                  <a:pt x="2383" y="2874"/>
                </a:lnTo>
                <a:lnTo>
                  <a:pt x="2380" y="2880"/>
                </a:lnTo>
                <a:lnTo>
                  <a:pt x="2374" y="2877"/>
                </a:lnTo>
                <a:lnTo>
                  <a:pt x="2373" y="2885"/>
                </a:lnTo>
                <a:lnTo>
                  <a:pt x="2364" y="2879"/>
                </a:lnTo>
                <a:lnTo>
                  <a:pt x="2338" y="2864"/>
                </a:lnTo>
                <a:lnTo>
                  <a:pt x="2326" y="2856"/>
                </a:lnTo>
                <a:lnTo>
                  <a:pt x="2305" y="2843"/>
                </a:lnTo>
                <a:lnTo>
                  <a:pt x="2302" y="2839"/>
                </a:lnTo>
                <a:lnTo>
                  <a:pt x="2299" y="2838"/>
                </a:lnTo>
                <a:lnTo>
                  <a:pt x="2296" y="2835"/>
                </a:lnTo>
                <a:lnTo>
                  <a:pt x="2294" y="2830"/>
                </a:lnTo>
                <a:lnTo>
                  <a:pt x="2291" y="2826"/>
                </a:lnTo>
                <a:lnTo>
                  <a:pt x="2288" y="2821"/>
                </a:lnTo>
                <a:lnTo>
                  <a:pt x="2288" y="2817"/>
                </a:lnTo>
                <a:lnTo>
                  <a:pt x="2287" y="2814"/>
                </a:lnTo>
                <a:lnTo>
                  <a:pt x="2287" y="2811"/>
                </a:lnTo>
                <a:lnTo>
                  <a:pt x="2287" y="2808"/>
                </a:lnTo>
                <a:lnTo>
                  <a:pt x="2287" y="2805"/>
                </a:lnTo>
                <a:lnTo>
                  <a:pt x="2288" y="2802"/>
                </a:lnTo>
                <a:lnTo>
                  <a:pt x="2288" y="2799"/>
                </a:lnTo>
                <a:lnTo>
                  <a:pt x="2288" y="2796"/>
                </a:lnTo>
                <a:lnTo>
                  <a:pt x="2290" y="2794"/>
                </a:lnTo>
                <a:lnTo>
                  <a:pt x="2293" y="2785"/>
                </a:lnTo>
                <a:lnTo>
                  <a:pt x="2297" y="2768"/>
                </a:lnTo>
                <a:lnTo>
                  <a:pt x="2299" y="2758"/>
                </a:lnTo>
                <a:lnTo>
                  <a:pt x="2300" y="2756"/>
                </a:lnTo>
                <a:lnTo>
                  <a:pt x="2300" y="2753"/>
                </a:lnTo>
                <a:lnTo>
                  <a:pt x="2300" y="2750"/>
                </a:lnTo>
                <a:lnTo>
                  <a:pt x="2300" y="2746"/>
                </a:lnTo>
                <a:lnTo>
                  <a:pt x="2300" y="2743"/>
                </a:lnTo>
                <a:lnTo>
                  <a:pt x="2300" y="2740"/>
                </a:lnTo>
                <a:lnTo>
                  <a:pt x="2300" y="2735"/>
                </a:lnTo>
                <a:lnTo>
                  <a:pt x="2299" y="2732"/>
                </a:lnTo>
                <a:lnTo>
                  <a:pt x="2297" y="2727"/>
                </a:lnTo>
                <a:lnTo>
                  <a:pt x="2296" y="2724"/>
                </a:lnTo>
                <a:lnTo>
                  <a:pt x="2294" y="2721"/>
                </a:lnTo>
                <a:lnTo>
                  <a:pt x="2293" y="2717"/>
                </a:lnTo>
                <a:lnTo>
                  <a:pt x="2281" y="2702"/>
                </a:lnTo>
                <a:lnTo>
                  <a:pt x="2273" y="2688"/>
                </a:lnTo>
                <a:lnTo>
                  <a:pt x="2251" y="2655"/>
                </a:lnTo>
                <a:lnTo>
                  <a:pt x="2245" y="2646"/>
                </a:lnTo>
                <a:lnTo>
                  <a:pt x="2243" y="2643"/>
                </a:lnTo>
                <a:lnTo>
                  <a:pt x="2240" y="2640"/>
                </a:lnTo>
                <a:lnTo>
                  <a:pt x="2238" y="2638"/>
                </a:lnTo>
                <a:lnTo>
                  <a:pt x="2237" y="2637"/>
                </a:lnTo>
                <a:lnTo>
                  <a:pt x="2232" y="2634"/>
                </a:lnTo>
                <a:lnTo>
                  <a:pt x="2228" y="2631"/>
                </a:lnTo>
                <a:lnTo>
                  <a:pt x="2225" y="2629"/>
                </a:lnTo>
                <a:lnTo>
                  <a:pt x="2220" y="2627"/>
                </a:lnTo>
                <a:lnTo>
                  <a:pt x="2216" y="2626"/>
                </a:lnTo>
                <a:lnTo>
                  <a:pt x="2210" y="2626"/>
                </a:lnTo>
                <a:lnTo>
                  <a:pt x="2207" y="2624"/>
                </a:lnTo>
                <a:lnTo>
                  <a:pt x="2204" y="2624"/>
                </a:lnTo>
                <a:lnTo>
                  <a:pt x="2201" y="2626"/>
                </a:lnTo>
                <a:lnTo>
                  <a:pt x="2199" y="2626"/>
                </a:lnTo>
                <a:lnTo>
                  <a:pt x="2196" y="2626"/>
                </a:lnTo>
                <a:lnTo>
                  <a:pt x="2193" y="2627"/>
                </a:lnTo>
                <a:lnTo>
                  <a:pt x="2190" y="2629"/>
                </a:lnTo>
                <a:lnTo>
                  <a:pt x="2187" y="2629"/>
                </a:lnTo>
                <a:lnTo>
                  <a:pt x="2184" y="2631"/>
                </a:lnTo>
                <a:lnTo>
                  <a:pt x="2181" y="2632"/>
                </a:lnTo>
                <a:lnTo>
                  <a:pt x="2180" y="2634"/>
                </a:lnTo>
                <a:lnTo>
                  <a:pt x="2177" y="2637"/>
                </a:lnTo>
                <a:lnTo>
                  <a:pt x="2175" y="2638"/>
                </a:lnTo>
                <a:lnTo>
                  <a:pt x="2172" y="2641"/>
                </a:lnTo>
                <a:lnTo>
                  <a:pt x="2171" y="2643"/>
                </a:lnTo>
                <a:lnTo>
                  <a:pt x="2169" y="2646"/>
                </a:lnTo>
                <a:lnTo>
                  <a:pt x="2168" y="2647"/>
                </a:lnTo>
                <a:lnTo>
                  <a:pt x="2166" y="2650"/>
                </a:lnTo>
                <a:lnTo>
                  <a:pt x="2165" y="2652"/>
                </a:lnTo>
                <a:lnTo>
                  <a:pt x="2163" y="2655"/>
                </a:lnTo>
                <a:lnTo>
                  <a:pt x="2160" y="2665"/>
                </a:lnTo>
                <a:lnTo>
                  <a:pt x="2100" y="2850"/>
                </a:lnTo>
                <a:lnTo>
                  <a:pt x="2098" y="2853"/>
                </a:lnTo>
                <a:lnTo>
                  <a:pt x="2095" y="2858"/>
                </a:lnTo>
                <a:lnTo>
                  <a:pt x="2094" y="2861"/>
                </a:lnTo>
                <a:lnTo>
                  <a:pt x="2091" y="2864"/>
                </a:lnTo>
                <a:lnTo>
                  <a:pt x="2088" y="2867"/>
                </a:lnTo>
                <a:lnTo>
                  <a:pt x="2085" y="2870"/>
                </a:lnTo>
                <a:lnTo>
                  <a:pt x="2080" y="2871"/>
                </a:lnTo>
                <a:lnTo>
                  <a:pt x="2077" y="2873"/>
                </a:lnTo>
                <a:lnTo>
                  <a:pt x="2074" y="2874"/>
                </a:lnTo>
                <a:lnTo>
                  <a:pt x="2071" y="2874"/>
                </a:lnTo>
                <a:lnTo>
                  <a:pt x="2068" y="2876"/>
                </a:lnTo>
                <a:lnTo>
                  <a:pt x="2065" y="2876"/>
                </a:lnTo>
                <a:lnTo>
                  <a:pt x="2062" y="2876"/>
                </a:lnTo>
                <a:lnTo>
                  <a:pt x="2059" y="2876"/>
                </a:lnTo>
                <a:lnTo>
                  <a:pt x="2056" y="2876"/>
                </a:lnTo>
                <a:lnTo>
                  <a:pt x="2053" y="2876"/>
                </a:lnTo>
                <a:lnTo>
                  <a:pt x="2048" y="2874"/>
                </a:lnTo>
                <a:lnTo>
                  <a:pt x="2041" y="2871"/>
                </a:lnTo>
                <a:lnTo>
                  <a:pt x="2002" y="2859"/>
                </a:lnTo>
                <a:lnTo>
                  <a:pt x="1996" y="2856"/>
                </a:lnTo>
                <a:lnTo>
                  <a:pt x="1991" y="2855"/>
                </a:lnTo>
                <a:lnTo>
                  <a:pt x="1987" y="2852"/>
                </a:lnTo>
                <a:lnTo>
                  <a:pt x="1982" y="2849"/>
                </a:lnTo>
                <a:lnTo>
                  <a:pt x="1978" y="2846"/>
                </a:lnTo>
                <a:lnTo>
                  <a:pt x="1975" y="2843"/>
                </a:lnTo>
                <a:lnTo>
                  <a:pt x="1972" y="2839"/>
                </a:lnTo>
                <a:lnTo>
                  <a:pt x="1959" y="2827"/>
                </a:lnTo>
                <a:lnTo>
                  <a:pt x="1956" y="2824"/>
                </a:lnTo>
                <a:lnTo>
                  <a:pt x="1952" y="2821"/>
                </a:lnTo>
                <a:lnTo>
                  <a:pt x="1947" y="2817"/>
                </a:lnTo>
                <a:lnTo>
                  <a:pt x="1946" y="2815"/>
                </a:lnTo>
                <a:lnTo>
                  <a:pt x="1943" y="2814"/>
                </a:lnTo>
                <a:lnTo>
                  <a:pt x="1940" y="2812"/>
                </a:lnTo>
                <a:lnTo>
                  <a:pt x="1935" y="2811"/>
                </a:lnTo>
                <a:lnTo>
                  <a:pt x="1932" y="2809"/>
                </a:lnTo>
                <a:lnTo>
                  <a:pt x="1929" y="2808"/>
                </a:lnTo>
                <a:lnTo>
                  <a:pt x="1926" y="2808"/>
                </a:lnTo>
                <a:lnTo>
                  <a:pt x="1923" y="2806"/>
                </a:lnTo>
                <a:lnTo>
                  <a:pt x="1917" y="2806"/>
                </a:lnTo>
                <a:lnTo>
                  <a:pt x="1911" y="2805"/>
                </a:lnTo>
                <a:lnTo>
                  <a:pt x="1907" y="2805"/>
                </a:lnTo>
                <a:lnTo>
                  <a:pt x="1893" y="2805"/>
                </a:lnTo>
                <a:lnTo>
                  <a:pt x="1807" y="2808"/>
                </a:lnTo>
                <a:lnTo>
                  <a:pt x="1804" y="2808"/>
                </a:lnTo>
                <a:lnTo>
                  <a:pt x="1801" y="2808"/>
                </a:lnTo>
                <a:lnTo>
                  <a:pt x="1797" y="2809"/>
                </a:lnTo>
                <a:lnTo>
                  <a:pt x="1795" y="2809"/>
                </a:lnTo>
                <a:lnTo>
                  <a:pt x="1792" y="2811"/>
                </a:lnTo>
                <a:lnTo>
                  <a:pt x="1789" y="2812"/>
                </a:lnTo>
                <a:lnTo>
                  <a:pt x="1786" y="2814"/>
                </a:lnTo>
                <a:lnTo>
                  <a:pt x="1783" y="2815"/>
                </a:lnTo>
                <a:lnTo>
                  <a:pt x="1781" y="2817"/>
                </a:lnTo>
                <a:lnTo>
                  <a:pt x="1778" y="2818"/>
                </a:lnTo>
                <a:lnTo>
                  <a:pt x="1777" y="2821"/>
                </a:lnTo>
                <a:lnTo>
                  <a:pt x="1775" y="2823"/>
                </a:lnTo>
                <a:lnTo>
                  <a:pt x="1772" y="2824"/>
                </a:lnTo>
                <a:lnTo>
                  <a:pt x="1771" y="2827"/>
                </a:lnTo>
                <a:lnTo>
                  <a:pt x="1769" y="2830"/>
                </a:lnTo>
                <a:lnTo>
                  <a:pt x="1768" y="2833"/>
                </a:lnTo>
                <a:lnTo>
                  <a:pt x="1768" y="2835"/>
                </a:lnTo>
                <a:lnTo>
                  <a:pt x="1766" y="2838"/>
                </a:lnTo>
                <a:lnTo>
                  <a:pt x="1765" y="2841"/>
                </a:lnTo>
                <a:lnTo>
                  <a:pt x="1765" y="2844"/>
                </a:lnTo>
                <a:lnTo>
                  <a:pt x="1765" y="2847"/>
                </a:lnTo>
                <a:lnTo>
                  <a:pt x="1765" y="2850"/>
                </a:lnTo>
                <a:lnTo>
                  <a:pt x="1763" y="2853"/>
                </a:lnTo>
                <a:lnTo>
                  <a:pt x="1765" y="2856"/>
                </a:lnTo>
                <a:lnTo>
                  <a:pt x="1766" y="2876"/>
                </a:lnTo>
                <a:lnTo>
                  <a:pt x="1774" y="2923"/>
                </a:lnTo>
                <a:lnTo>
                  <a:pt x="1774" y="2929"/>
                </a:lnTo>
                <a:lnTo>
                  <a:pt x="1774" y="2932"/>
                </a:lnTo>
                <a:lnTo>
                  <a:pt x="1774" y="2936"/>
                </a:lnTo>
                <a:lnTo>
                  <a:pt x="1774" y="2939"/>
                </a:lnTo>
                <a:lnTo>
                  <a:pt x="1772" y="2942"/>
                </a:lnTo>
                <a:lnTo>
                  <a:pt x="1772" y="2945"/>
                </a:lnTo>
                <a:lnTo>
                  <a:pt x="1771" y="2949"/>
                </a:lnTo>
                <a:lnTo>
                  <a:pt x="1771" y="2952"/>
                </a:lnTo>
                <a:lnTo>
                  <a:pt x="1769" y="2955"/>
                </a:lnTo>
                <a:lnTo>
                  <a:pt x="1768" y="2959"/>
                </a:lnTo>
                <a:lnTo>
                  <a:pt x="1765" y="2964"/>
                </a:lnTo>
                <a:lnTo>
                  <a:pt x="1763" y="2967"/>
                </a:lnTo>
                <a:lnTo>
                  <a:pt x="1760" y="2970"/>
                </a:lnTo>
                <a:lnTo>
                  <a:pt x="1757" y="2973"/>
                </a:lnTo>
                <a:lnTo>
                  <a:pt x="1754" y="2976"/>
                </a:lnTo>
                <a:lnTo>
                  <a:pt x="1751" y="2979"/>
                </a:lnTo>
                <a:lnTo>
                  <a:pt x="1748" y="2982"/>
                </a:lnTo>
                <a:lnTo>
                  <a:pt x="1745" y="2983"/>
                </a:lnTo>
                <a:lnTo>
                  <a:pt x="1741" y="2986"/>
                </a:lnTo>
                <a:lnTo>
                  <a:pt x="1738" y="2988"/>
                </a:lnTo>
                <a:lnTo>
                  <a:pt x="1733" y="2989"/>
                </a:lnTo>
                <a:lnTo>
                  <a:pt x="1730" y="2991"/>
                </a:lnTo>
                <a:lnTo>
                  <a:pt x="1726" y="2992"/>
                </a:lnTo>
                <a:lnTo>
                  <a:pt x="1721" y="2992"/>
                </a:lnTo>
                <a:lnTo>
                  <a:pt x="1718" y="2992"/>
                </a:lnTo>
                <a:lnTo>
                  <a:pt x="1714" y="2994"/>
                </a:lnTo>
                <a:lnTo>
                  <a:pt x="1709" y="2992"/>
                </a:lnTo>
                <a:lnTo>
                  <a:pt x="1705" y="2992"/>
                </a:lnTo>
                <a:lnTo>
                  <a:pt x="1700" y="2992"/>
                </a:lnTo>
                <a:lnTo>
                  <a:pt x="1697" y="2991"/>
                </a:lnTo>
                <a:lnTo>
                  <a:pt x="1693" y="2989"/>
                </a:lnTo>
                <a:lnTo>
                  <a:pt x="1688" y="2988"/>
                </a:lnTo>
                <a:lnTo>
                  <a:pt x="1685" y="2986"/>
                </a:lnTo>
                <a:lnTo>
                  <a:pt x="1680" y="2985"/>
                </a:lnTo>
                <a:lnTo>
                  <a:pt x="1677" y="2982"/>
                </a:lnTo>
                <a:lnTo>
                  <a:pt x="1674" y="2979"/>
                </a:lnTo>
                <a:lnTo>
                  <a:pt x="1670" y="2977"/>
                </a:lnTo>
                <a:lnTo>
                  <a:pt x="1667" y="2973"/>
                </a:lnTo>
                <a:lnTo>
                  <a:pt x="1665" y="2970"/>
                </a:lnTo>
                <a:lnTo>
                  <a:pt x="1662" y="2967"/>
                </a:lnTo>
                <a:lnTo>
                  <a:pt x="1659" y="2964"/>
                </a:lnTo>
                <a:lnTo>
                  <a:pt x="1656" y="2956"/>
                </a:lnTo>
                <a:lnTo>
                  <a:pt x="1655" y="2953"/>
                </a:lnTo>
                <a:lnTo>
                  <a:pt x="1653" y="2950"/>
                </a:lnTo>
                <a:lnTo>
                  <a:pt x="1652" y="2947"/>
                </a:lnTo>
                <a:lnTo>
                  <a:pt x="1652" y="2944"/>
                </a:lnTo>
                <a:lnTo>
                  <a:pt x="1650" y="2941"/>
                </a:lnTo>
                <a:lnTo>
                  <a:pt x="1650" y="2936"/>
                </a:lnTo>
                <a:lnTo>
                  <a:pt x="1649" y="2932"/>
                </a:lnTo>
                <a:lnTo>
                  <a:pt x="1646" y="2873"/>
                </a:lnTo>
                <a:lnTo>
                  <a:pt x="1638" y="2873"/>
                </a:lnTo>
                <a:lnTo>
                  <a:pt x="1563" y="2892"/>
                </a:lnTo>
                <a:lnTo>
                  <a:pt x="1549" y="2897"/>
                </a:lnTo>
                <a:lnTo>
                  <a:pt x="1537" y="2905"/>
                </a:lnTo>
                <a:lnTo>
                  <a:pt x="1522" y="2914"/>
                </a:lnTo>
                <a:lnTo>
                  <a:pt x="1516" y="2912"/>
                </a:lnTo>
                <a:lnTo>
                  <a:pt x="1501" y="2914"/>
                </a:lnTo>
                <a:lnTo>
                  <a:pt x="1486" y="2921"/>
                </a:lnTo>
                <a:lnTo>
                  <a:pt x="1468" y="2917"/>
                </a:lnTo>
                <a:lnTo>
                  <a:pt x="1453" y="2911"/>
                </a:lnTo>
                <a:lnTo>
                  <a:pt x="1435" y="2903"/>
                </a:lnTo>
                <a:lnTo>
                  <a:pt x="1421" y="2899"/>
                </a:lnTo>
                <a:lnTo>
                  <a:pt x="1401" y="2891"/>
                </a:lnTo>
                <a:lnTo>
                  <a:pt x="1397" y="2891"/>
                </a:lnTo>
                <a:lnTo>
                  <a:pt x="1395" y="2906"/>
                </a:lnTo>
                <a:lnTo>
                  <a:pt x="1389" y="2923"/>
                </a:lnTo>
                <a:lnTo>
                  <a:pt x="1389" y="2935"/>
                </a:lnTo>
                <a:lnTo>
                  <a:pt x="1392" y="2950"/>
                </a:lnTo>
                <a:lnTo>
                  <a:pt x="1400" y="2980"/>
                </a:lnTo>
                <a:lnTo>
                  <a:pt x="1407" y="3009"/>
                </a:lnTo>
                <a:lnTo>
                  <a:pt x="1410" y="3021"/>
                </a:lnTo>
                <a:lnTo>
                  <a:pt x="1414" y="3032"/>
                </a:lnTo>
                <a:lnTo>
                  <a:pt x="1417" y="3039"/>
                </a:lnTo>
                <a:lnTo>
                  <a:pt x="1421" y="3047"/>
                </a:lnTo>
                <a:lnTo>
                  <a:pt x="1420" y="3048"/>
                </a:lnTo>
                <a:lnTo>
                  <a:pt x="1418" y="3048"/>
                </a:lnTo>
                <a:lnTo>
                  <a:pt x="1415" y="3047"/>
                </a:lnTo>
                <a:lnTo>
                  <a:pt x="1414" y="3047"/>
                </a:lnTo>
                <a:lnTo>
                  <a:pt x="1410" y="3044"/>
                </a:lnTo>
                <a:lnTo>
                  <a:pt x="1407" y="3044"/>
                </a:lnTo>
                <a:lnTo>
                  <a:pt x="1403" y="3047"/>
                </a:lnTo>
                <a:lnTo>
                  <a:pt x="1401" y="3045"/>
                </a:lnTo>
                <a:lnTo>
                  <a:pt x="1401" y="3047"/>
                </a:lnTo>
                <a:lnTo>
                  <a:pt x="1403" y="3059"/>
                </a:lnTo>
                <a:lnTo>
                  <a:pt x="1403" y="3065"/>
                </a:lnTo>
                <a:lnTo>
                  <a:pt x="1403" y="3076"/>
                </a:lnTo>
                <a:lnTo>
                  <a:pt x="1400" y="3080"/>
                </a:lnTo>
                <a:lnTo>
                  <a:pt x="1397" y="3085"/>
                </a:lnTo>
                <a:lnTo>
                  <a:pt x="1395" y="3089"/>
                </a:lnTo>
                <a:lnTo>
                  <a:pt x="1391" y="3103"/>
                </a:lnTo>
                <a:lnTo>
                  <a:pt x="1389" y="3117"/>
                </a:lnTo>
                <a:lnTo>
                  <a:pt x="1385" y="3124"/>
                </a:lnTo>
                <a:lnTo>
                  <a:pt x="1382" y="3127"/>
                </a:lnTo>
                <a:lnTo>
                  <a:pt x="1380" y="3133"/>
                </a:lnTo>
                <a:lnTo>
                  <a:pt x="1377" y="3138"/>
                </a:lnTo>
                <a:lnTo>
                  <a:pt x="1374" y="3135"/>
                </a:lnTo>
                <a:lnTo>
                  <a:pt x="1370" y="3133"/>
                </a:lnTo>
                <a:lnTo>
                  <a:pt x="1353" y="3142"/>
                </a:lnTo>
                <a:lnTo>
                  <a:pt x="1346" y="3150"/>
                </a:lnTo>
                <a:lnTo>
                  <a:pt x="1341" y="3156"/>
                </a:lnTo>
                <a:lnTo>
                  <a:pt x="1329" y="3162"/>
                </a:lnTo>
                <a:lnTo>
                  <a:pt x="1335" y="3171"/>
                </a:lnTo>
                <a:lnTo>
                  <a:pt x="1343" y="3183"/>
                </a:lnTo>
                <a:lnTo>
                  <a:pt x="1349" y="3195"/>
                </a:lnTo>
                <a:lnTo>
                  <a:pt x="1356" y="3207"/>
                </a:lnTo>
                <a:lnTo>
                  <a:pt x="1359" y="3220"/>
                </a:lnTo>
                <a:lnTo>
                  <a:pt x="1350" y="3251"/>
                </a:lnTo>
                <a:lnTo>
                  <a:pt x="1338" y="3273"/>
                </a:lnTo>
                <a:lnTo>
                  <a:pt x="1328" y="3265"/>
                </a:lnTo>
                <a:lnTo>
                  <a:pt x="1323" y="3271"/>
                </a:lnTo>
                <a:lnTo>
                  <a:pt x="1308" y="3257"/>
                </a:lnTo>
                <a:lnTo>
                  <a:pt x="1303" y="3254"/>
                </a:lnTo>
                <a:lnTo>
                  <a:pt x="1297" y="3250"/>
                </a:lnTo>
                <a:lnTo>
                  <a:pt x="1291" y="3241"/>
                </a:lnTo>
                <a:lnTo>
                  <a:pt x="1287" y="3236"/>
                </a:lnTo>
                <a:lnTo>
                  <a:pt x="1282" y="3230"/>
                </a:lnTo>
                <a:lnTo>
                  <a:pt x="1273" y="3223"/>
                </a:lnTo>
                <a:lnTo>
                  <a:pt x="1267" y="3220"/>
                </a:lnTo>
                <a:lnTo>
                  <a:pt x="1254" y="3209"/>
                </a:lnTo>
                <a:lnTo>
                  <a:pt x="1246" y="3204"/>
                </a:lnTo>
                <a:lnTo>
                  <a:pt x="1240" y="3203"/>
                </a:lnTo>
                <a:lnTo>
                  <a:pt x="1239" y="3212"/>
                </a:lnTo>
                <a:lnTo>
                  <a:pt x="1237" y="3218"/>
                </a:lnTo>
                <a:lnTo>
                  <a:pt x="1231" y="3235"/>
                </a:lnTo>
                <a:lnTo>
                  <a:pt x="1226" y="3245"/>
                </a:lnTo>
                <a:lnTo>
                  <a:pt x="1223" y="3251"/>
                </a:lnTo>
                <a:lnTo>
                  <a:pt x="1217" y="3271"/>
                </a:lnTo>
                <a:lnTo>
                  <a:pt x="1217" y="3270"/>
                </a:lnTo>
                <a:lnTo>
                  <a:pt x="1214" y="3270"/>
                </a:lnTo>
                <a:lnTo>
                  <a:pt x="1213" y="3267"/>
                </a:lnTo>
                <a:lnTo>
                  <a:pt x="1210" y="3265"/>
                </a:lnTo>
                <a:lnTo>
                  <a:pt x="1207" y="3263"/>
                </a:lnTo>
                <a:lnTo>
                  <a:pt x="1204" y="3262"/>
                </a:lnTo>
                <a:lnTo>
                  <a:pt x="1204" y="3265"/>
                </a:lnTo>
                <a:lnTo>
                  <a:pt x="1201" y="3263"/>
                </a:lnTo>
                <a:lnTo>
                  <a:pt x="1196" y="3260"/>
                </a:lnTo>
                <a:lnTo>
                  <a:pt x="1195" y="3260"/>
                </a:lnTo>
                <a:lnTo>
                  <a:pt x="1192" y="3260"/>
                </a:lnTo>
                <a:lnTo>
                  <a:pt x="1190" y="3260"/>
                </a:lnTo>
                <a:lnTo>
                  <a:pt x="1189" y="3260"/>
                </a:lnTo>
                <a:lnTo>
                  <a:pt x="1187" y="3260"/>
                </a:lnTo>
                <a:lnTo>
                  <a:pt x="1187" y="3259"/>
                </a:lnTo>
                <a:lnTo>
                  <a:pt x="1184" y="3259"/>
                </a:lnTo>
                <a:lnTo>
                  <a:pt x="1180" y="3257"/>
                </a:lnTo>
                <a:lnTo>
                  <a:pt x="1178" y="3256"/>
                </a:lnTo>
                <a:lnTo>
                  <a:pt x="1175" y="3253"/>
                </a:lnTo>
                <a:lnTo>
                  <a:pt x="1174" y="3254"/>
                </a:lnTo>
                <a:lnTo>
                  <a:pt x="1172" y="3254"/>
                </a:lnTo>
                <a:lnTo>
                  <a:pt x="1172" y="3253"/>
                </a:lnTo>
                <a:lnTo>
                  <a:pt x="1171" y="3250"/>
                </a:lnTo>
                <a:lnTo>
                  <a:pt x="1171" y="3247"/>
                </a:lnTo>
                <a:lnTo>
                  <a:pt x="1168" y="3247"/>
                </a:lnTo>
                <a:lnTo>
                  <a:pt x="1166" y="3244"/>
                </a:lnTo>
                <a:lnTo>
                  <a:pt x="1162" y="3242"/>
                </a:lnTo>
                <a:lnTo>
                  <a:pt x="1157" y="3239"/>
                </a:lnTo>
                <a:lnTo>
                  <a:pt x="1154" y="3238"/>
                </a:lnTo>
                <a:lnTo>
                  <a:pt x="1153" y="3238"/>
                </a:lnTo>
                <a:lnTo>
                  <a:pt x="1151" y="3236"/>
                </a:lnTo>
                <a:lnTo>
                  <a:pt x="1148" y="3235"/>
                </a:lnTo>
                <a:lnTo>
                  <a:pt x="1147" y="3235"/>
                </a:lnTo>
                <a:lnTo>
                  <a:pt x="1144" y="3233"/>
                </a:lnTo>
                <a:lnTo>
                  <a:pt x="1142" y="3233"/>
                </a:lnTo>
                <a:lnTo>
                  <a:pt x="1141" y="3230"/>
                </a:lnTo>
                <a:lnTo>
                  <a:pt x="1139" y="3230"/>
                </a:lnTo>
                <a:lnTo>
                  <a:pt x="1139" y="3229"/>
                </a:lnTo>
                <a:lnTo>
                  <a:pt x="1125" y="3220"/>
                </a:lnTo>
                <a:lnTo>
                  <a:pt x="1128" y="3210"/>
                </a:lnTo>
                <a:lnTo>
                  <a:pt x="1134" y="3189"/>
                </a:lnTo>
                <a:lnTo>
                  <a:pt x="1139" y="3180"/>
                </a:lnTo>
                <a:lnTo>
                  <a:pt x="1141" y="3176"/>
                </a:lnTo>
                <a:lnTo>
                  <a:pt x="1142" y="3164"/>
                </a:lnTo>
                <a:lnTo>
                  <a:pt x="1144" y="3161"/>
                </a:lnTo>
                <a:lnTo>
                  <a:pt x="1147" y="3157"/>
                </a:lnTo>
                <a:lnTo>
                  <a:pt x="1150" y="3151"/>
                </a:lnTo>
                <a:lnTo>
                  <a:pt x="1151" y="3147"/>
                </a:lnTo>
                <a:lnTo>
                  <a:pt x="1154" y="3132"/>
                </a:lnTo>
                <a:lnTo>
                  <a:pt x="1154" y="3129"/>
                </a:lnTo>
                <a:lnTo>
                  <a:pt x="1154" y="3123"/>
                </a:lnTo>
                <a:lnTo>
                  <a:pt x="1153" y="3114"/>
                </a:lnTo>
                <a:lnTo>
                  <a:pt x="1151" y="3108"/>
                </a:lnTo>
                <a:lnTo>
                  <a:pt x="1151" y="3101"/>
                </a:lnTo>
                <a:lnTo>
                  <a:pt x="1153" y="3095"/>
                </a:lnTo>
                <a:lnTo>
                  <a:pt x="1154" y="3091"/>
                </a:lnTo>
                <a:lnTo>
                  <a:pt x="1174" y="2992"/>
                </a:lnTo>
                <a:lnTo>
                  <a:pt x="1171" y="2991"/>
                </a:lnTo>
                <a:lnTo>
                  <a:pt x="1163" y="2991"/>
                </a:lnTo>
                <a:lnTo>
                  <a:pt x="1159" y="2994"/>
                </a:lnTo>
                <a:lnTo>
                  <a:pt x="1159" y="2992"/>
                </a:lnTo>
                <a:lnTo>
                  <a:pt x="1154" y="2991"/>
                </a:lnTo>
                <a:lnTo>
                  <a:pt x="1148" y="2988"/>
                </a:lnTo>
                <a:lnTo>
                  <a:pt x="1147" y="2986"/>
                </a:lnTo>
                <a:lnTo>
                  <a:pt x="1145" y="2986"/>
                </a:lnTo>
                <a:lnTo>
                  <a:pt x="1142" y="2985"/>
                </a:lnTo>
                <a:lnTo>
                  <a:pt x="1138" y="2985"/>
                </a:lnTo>
                <a:lnTo>
                  <a:pt x="1136" y="2983"/>
                </a:lnTo>
                <a:lnTo>
                  <a:pt x="1133" y="2983"/>
                </a:lnTo>
                <a:lnTo>
                  <a:pt x="1128" y="2985"/>
                </a:lnTo>
                <a:lnTo>
                  <a:pt x="1125" y="2986"/>
                </a:lnTo>
                <a:lnTo>
                  <a:pt x="1122" y="2986"/>
                </a:lnTo>
                <a:lnTo>
                  <a:pt x="1119" y="2986"/>
                </a:lnTo>
                <a:lnTo>
                  <a:pt x="1113" y="2989"/>
                </a:lnTo>
                <a:lnTo>
                  <a:pt x="1104" y="2989"/>
                </a:lnTo>
                <a:lnTo>
                  <a:pt x="1103" y="2991"/>
                </a:lnTo>
                <a:lnTo>
                  <a:pt x="1100" y="2991"/>
                </a:lnTo>
                <a:lnTo>
                  <a:pt x="1095" y="2992"/>
                </a:lnTo>
                <a:lnTo>
                  <a:pt x="1091" y="2991"/>
                </a:lnTo>
                <a:lnTo>
                  <a:pt x="1089" y="2991"/>
                </a:lnTo>
                <a:lnTo>
                  <a:pt x="1085" y="2988"/>
                </a:lnTo>
                <a:lnTo>
                  <a:pt x="1083" y="2986"/>
                </a:lnTo>
                <a:lnTo>
                  <a:pt x="1080" y="2985"/>
                </a:lnTo>
                <a:lnTo>
                  <a:pt x="1076" y="2983"/>
                </a:lnTo>
                <a:lnTo>
                  <a:pt x="1070" y="2983"/>
                </a:lnTo>
                <a:lnTo>
                  <a:pt x="1068" y="2985"/>
                </a:lnTo>
                <a:lnTo>
                  <a:pt x="1065" y="2985"/>
                </a:lnTo>
                <a:lnTo>
                  <a:pt x="1064" y="2985"/>
                </a:lnTo>
                <a:lnTo>
                  <a:pt x="1059" y="2985"/>
                </a:lnTo>
                <a:lnTo>
                  <a:pt x="1058" y="2986"/>
                </a:lnTo>
                <a:lnTo>
                  <a:pt x="1056" y="2985"/>
                </a:lnTo>
                <a:lnTo>
                  <a:pt x="1053" y="2986"/>
                </a:lnTo>
                <a:lnTo>
                  <a:pt x="1052" y="2985"/>
                </a:lnTo>
                <a:lnTo>
                  <a:pt x="1053" y="2974"/>
                </a:lnTo>
                <a:lnTo>
                  <a:pt x="1058" y="2964"/>
                </a:lnTo>
                <a:lnTo>
                  <a:pt x="1058" y="2955"/>
                </a:lnTo>
                <a:lnTo>
                  <a:pt x="1058" y="2945"/>
                </a:lnTo>
                <a:lnTo>
                  <a:pt x="1061" y="2935"/>
                </a:lnTo>
                <a:lnTo>
                  <a:pt x="1065" y="2924"/>
                </a:lnTo>
                <a:lnTo>
                  <a:pt x="1070" y="2909"/>
                </a:lnTo>
                <a:lnTo>
                  <a:pt x="1068" y="2906"/>
                </a:lnTo>
                <a:lnTo>
                  <a:pt x="1070" y="2906"/>
                </a:lnTo>
                <a:lnTo>
                  <a:pt x="1079" y="2905"/>
                </a:lnTo>
                <a:lnTo>
                  <a:pt x="1086" y="2899"/>
                </a:lnTo>
                <a:lnTo>
                  <a:pt x="1092" y="2896"/>
                </a:lnTo>
                <a:lnTo>
                  <a:pt x="1097" y="2894"/>
                </a:lnTo>
                <a:lnTo>
                  <a:pt x="1107" y="2888"/>
                </a:lnTo>
                <a:lnTo>
                  <a:pt x="1121" y="2879"/>
                </a:lnTo>
                <a:lnTo>
                  <a:pt x="1125" y="2873"/>
                </a:lnTo>
                <a:lnTo>
                  <a:pt x="1127" y="2867"/>
                </a:lnTo>
                <a:lnTo>
                  <a:pt x="1130" y="2858"/>
                </a:lnTo>
                <a:lnTo>
                  <a:pt x="1134" y="2843"/>
                </a:lnTo>
                <a:lnTo>
                  <a:pt x="1153" y="2836"/>
                </a:lnTo>
                <a:lnTo>
                  <a:pt x="1154" y="2833"/>
                </a:lnTo>
                <a:lnTo>
                  <a:pt x="1154" y="2832"/>
                </a:lnTo>
                <a:lnTo>
                  <a:pt x="1147" y="2811"/>
                </a:lnTo>
                <a:lnTo>
                  <a:pt x="1145" y="2803"/>
                </a:lnTo>
                <a:lnTo>
                  <a:pt x="1144" y="2796"/>
                </a:lnTo>
                <a:lnTo>
                  <a:pt x="1142" y="2788"/>
                </a:lnTo>
                <a:lnTo>
                  <a:pt x="1141" y="2779"/>
                </a:lnTo>
                <a:lnTo>
                  <a:pt x="1139" y="2727"/>
                </a:lnTo>
                <a:lnTo>
                  <a:pt x="1139" y="2721"/>
                </a:lnTo>
                <a:lnTo>
                  <a:pt x="1138" y="2717"/>
                </a:lnTo>
                <a:lnTo>
                  <a:pt x="1136" y="2711"/>
                </a:lnTo>
                <a:lnTo>
                  <a:pt x="1134" y="2709"/>
                </a:lnTo>
                <a:lnTo>
                  <a:pt x="1134" y="2708"/>
                </a:lnTo>
                <a:lnTo>
                  <a:pt x="1127" y="2706"/>
                </a:lnTo>
                <a:lnTo>
                  <a:pt x="1122" y="2705"/>
                </a:lnTo>
                <a:lnTo>
                  <a:pt x="1106" y="2693"/>
                </a:lnTo>
                <a:lnTo>
                  <a:pt x="1103" y="2690"/>
                </a:lnTo>
                <a:lnTo>
                  <a:pt x="1101" y="2691"/>
                </a:lnTo>
                <a:lnTo>
                  <a:pt x="1100" y="2694"/>
                </a:lnTo>
                <a:lnTo>
                  <a:pt x="1101" y="2697"/>
                </a:lnTo>
                <a:lnTo>
                  <a:pt x="1100" y="2699"/>
                </a:lnTo>
                <a:lnTo>
                  <a:pt x="1100" y="2702"/>
                </a:lnTo>
                <a:lnTo>
                  <a:pt x="1100" y="2703"/>
                </a:lnTo>
                <a:lnTo>
                  <a:pt x="1097" y="2706"/>
                </a:lnTo>
                <a:lnTo>
                  <a:pt x="1097" y="2708"/>
                </a:lnTo>
                <a:lnTo>
                  <a:pt x="1095" y="2711"/>
                </a:lnTo>
                <a:lnTo>
                  <a:pt x="1094" y="2712"/>
                </a:lnTo>
                <a:lnTo>
                  <a:pt x="1091" y="2715"/>
                </a:lnTo>
                <a:lnTo>
                  <a:pt x="1091" y="2718"/>
                </a:lnTo>
                <a:lnTo>
                  <a:pt x="1089" y="2720"/>
                </a:lnTo>
                <a:lnTo>
                  <a:pt x="1077" y="2714"/>
                </a:lnTo>
                <a:lnTo>
                  <a:pt x="1070" y="2709"/>
                </a:lnTo>
                <a:lnTo>
                  <a:pt x="1058" y="2696"/>
                </a:lnTo>
                <a:lnTo>
                  <a:pt x="1055" y="2690"/>
                </a:lnTo>
                <a:lnTo>
                  <a:pt x="1049" y="2673"/>
                </a:lnTo>
                <a:lnTo>
                  <a:pt x="1049" y="2674"/>
                </a:lnTo>
                <a:lnTo>
                  <a:pt x="1049" y="2680"/>
                </a:lnTo>
                <a:lnTo>
                  <a:pt x="1047" y="2680"/>
                </a:lnTo>
                <a:lnTo>
                  <a:pt x="1041" y="2680"/>
                </a:lnTo>
                <a:lnTo>
                  <a:pt x="1039" y="2682"/>
                </a:lnTo>
                <a:lnTo>
                  <a:pt x="1038" y="2688"/>
                </a:lnTo>
                <a:lnTo>
                  <a:pt x="1033" y="2690"/>
                </a:lnTo>
                <a:lnTo>
                  <a:pt x="1030" y="2693"/>
                </a:lnTo>
                <a:lnTo>
                  <a:pt x="1027" y="2690"/>
                </a:lnTo>
                <a:lnTo>
                  <a:pt x="1026" y="2688"/>
                </a:lnTo>
                <a:lnTo>
                  <a:pt x="1024" y="2685"/>
                </a:lnTo>
                <a:lnTo>
                  <a:pt x="1020" y="2688"/>
                </a:lnTo>
                <a:lnTo>
                  <a:pt x="1012" y="2688"/>
                </a:lnTo>
                <a:lnTo>
                  <a:pt x="1006" y="2693"/>
                </a:lnTo>
                <a:lnTo>
                  <a:pt x="1000" y="2691"/>
                </a:lnTo>
                <a:lnTo>
                  <a:pt x="996" y="2693"/>
                </a:lnTo>
                <a:lnTo>
                  <a:pt x="991" y="2694"/>
                </a:lnTo>
                <a:lnTo>
                  <a:pt x="987" y="2694"/>
                </a:lnTo>
                <a:lnTo>
                  <a:pt x="984" y="2694"/>
                </a:lnTo>
                <a:lnTo>
                  <a:pt x="981" y="2696"/>
                </a:lnTo>
                <a:lnTo>
                  <a:pt x="978" y="2699"/>
                </a:lnTo>
                <a:lnTo>
                  <a:pt x="975" y="2699"/>
                </a:lnTo>
                <a:lnTo>
                  <a:pt x="972" y="2697"/>
                </a:lnTo>
                <a:lnTo>
                  <a:pt x="964" y="2702"/>
                </a:lnTo>
                <a:lnTo>
                  <a:pt x="961" y="2702"/>
                </a:lnTo>
                <a:lnTo>
                  <a:pt x="958" y="2702"/>
                </a:lnTo>
                <a:lnTo>
                  <a:pt x="947" y="2705"/>
                </a:lnTo>
                <a:lnTo>
                  <a:pt x="946" y="2706"/>
                </a:lnTo>
                <a:lnTo>
                  <a:pt x="941" y="2708"/>
                </a:lnTo>
                <a:lnTo>
                  <a:pt x="938" y="2709"/>
                </a:lnTo>
                <a:lnTo>
                  <a:pt x="934" y="2709"/>
                </a:lnTo>
                <a:lnTo>
                  <a:pt x="931" y="2711"/>
                </a:lnTo>
                <a:lnTo>
                  <a:pt x="928" y="2709"/>
                </a:lnTo>
                <a:lnTo>
                  <a:pt x="916" y="2711"/>
                </a:lnTo>
                <a:lnTo>
                  <a:pt x="913" y="2714"/>
                </a:lnTo>
                <a:lnTo>
                  <a:pt x="911" y="2712"/>
                </a:lnTo>
                <a:lnTo>
                  <a:pt x="907" y="2717"/>
                </a:lnTo>
                <a:lnTo>
                  <a:pt x="902" y="2717"/>
                </a:lnTo>
                <a:lnTo>
                  <a:pt x="901" y="2718"/>
                </a:lnTo>
                <a:lnTo>
                  <a:pt x="896" y="2718"/>
                </a:lnTo>
                <a:lnTo>
                  <a:pt x="893" y="2723"/>
                </a:lnTo>
                <a:lnTo>
                  <a:pt x="884" y="2721"/>
                </a:lnTo>
                <a:lnTo>
                  <a:pt x="880" y="2724"/>
                </a:lnTo>
                <a:lnTo>
                  <a:pt x="875" y="2723"/>
                </a:lnTo>
                <a:lnTo>
                  <a:pt x="871" y="2727"/>
                </a:lnTo>
                <a:lnTo>
                  <a:pt x="868" y="2727"/>
                </a:lnTo>
                <a:lnTo>
                  <a:pt x="866" y="2726"/>
                </a:lnTo>
                <a:lnTo>
                  <a:pt x="865" y="2724"/>
                </a:lnTo>
                <a:lnTo>
                  <a:pt x="863" y="2724"/>
                </a:lnTo>
                <a:lnTo>
                  <a:pt x="860" y="2720"/>
                </a:lnTo>
                <a:lnTo>
                  <a:pt x="855" y="2717"/>
                </a:lnTo>
                <a:lnTo>
                  <a:pt x="854" y="2715"/>
                </a:lnTo>
                <a:lnTo>
                  <a:pt x="851" y="2712"/>
                </a:lnTo>
                <a:lnTo>
                  <a:pt x="848" y="2711"/>
                </a:lnTo>
                <a:lnTo>
                  <a:pt x="842" y="2706"/>
                </a:lnTo>
                <a:lnTo>
                  <a:pt x="842" y="2703"/>
                </a:lnTo>
                <a:lnTo>
                  <a:pt x="836" y="2700"/>
                </a:lnTo>
                <a:lnTo>
                  <a:pt x="834" y="2696"/>
                </a:lnTo>
                <a:lnTo>
                  <a:pt x="833" y="2694"/>
                </a:lnTo>
                <a:lnTo>
                  <a:pt x="837" y="2685"/>
                </a:lnTo>
                <a:lnTo>
                  <a:pt x="843" y="2687"/>
                </a:lnTo>
                <a:lnTo>
                  <a:pt x="852" y="2688"/>
                </a:lnTo>
                <a:lnTo>
                  <a:pt x="863" y="2690"/>
                </a:lnTo>
                <a:lnTo>
                  <a:pt x="869" y="2688"/>
                </a:lnTo>
                <a:lnTo>
                  <a:pt x="881" y="2687"/>
                </a:lnTo>
                <a:lnTo>
                  <a:pt x="880" y="2685"/>
                </a:lnTo>
                <a:lnTo>
                  <a:pt x="875" y="2685"/>
                </a:lnTo>
                <a:lnTo>
                  <a:pt x="872" y="2684"/>
                </a:lnTo>
                <a:lnTo>
                  <a:pt x="869" y="2670"/>
                </a:lnTo>
                <a:lnTo>
                  <a:pt x="871" y="2670"/>
                </a:lnTo>
                <a:lnTo>
                  <a:pt x="877" y="2668"/>
                </a:lnTo>
                <a:lnTo>
                  <a:pt x="881" y="2665"/>
                </a:lnTo>
                <a:lnTo>
                  <a:pt x="886" y="2661"/>
                </a:lnTo>
                <a:lnTo>
                  <a:pt x="890" y="2656"/>
                </a:lnTo>
                <a:lnTo>
                  <a:pt x="898" y="2646"/>
                </a:lnTo>
                <a:lnTo>
                  <a:pt x="905" y="2634"/>
                </a:lnTo>
                <a:lnTo>
                  <a:pt x="908" y="2629"/>
                </a:lnTo>
                <a:lnTo>
                  <a:pt x="910" y="2627"/>
                </a:lnTo>
                <a:lnTo>
                  <a:pt x="911" y="2627"/>
                </a:lnTo>
                <a:lnTo>
                  <a:pt x="916" y="2631"/>
                </a:lnTo>
                <a:lnTo>
                  <a:pt x="917" y="2632"/>
                </a:lnTo>
                <a:lnTo>
                  <a:pt x="920" y="2632"/>
                </a:lnTo>
                <a:lnTo>
                  <a:pt x="923" y="2634"/>
                </a:lnTo>
                <a:lnTo>
                  <a:pt x="926" y="2634"/>
                </a:lnTo>
                <a:lnTo>
                  <a:pt x="928" y="2634"/>
                </a:lnTo>
                <a:lnTo>
                  <a:pt x="966" y="2632"/>
                </a:lnTo>
                <a:lnTo>
                  <a:pt x="982" y="2631"/>
                </a:lnTo>
                <a:lnTo>
                  <a:pt x="990" y="2632"/>
                </a:lnTo>
                <a:lnTo>
                  <a:pt x="991" y="2627"/>
                </a:lnTo>
                <a:lnTo>
                  <a:pt x="991" y="2623"/>
                </a:lnTo>
                <a:lnTo>
                  <a:pt x="993" y="2618"/>
                </a:lnTo>
                <a:lnTo>
                  <a:pt x="993" y="2611"/>
                </a:lnTo>
                <a:lnTo>
                  <a:pt x="994" y="2605"/>
                </a:lnTo>
                <a:lnTo>
                  <a:pt x="991" y="2602"/>
                </a:lnTo>
                <a:lnTo>
                  <a:pt x="985" y="2591"/>
                </a:lnTo>
                <a:lnTo>
                  <a:pt x="978" y="2584"/>
                </a:lnTo>
                <a:lnTo>
                  <a:pt x="973" y="2582"/>
                </a:lnTo>
                <a:lnTo>
                  <a:pt x="963" y="2578"/>
                </a:lnTo>
                <a:lnTo>
                  <a:pt x="949" y="2573"/>
                </a:lnTo>
                <a:lnTo>
                  <a:pt x="949" y="2562"/>
                </a:lnTo>
                <a:lnTo>
                  <a:pt x="935" y="2529"/>
                </a:lnTo>
                <a:lnTo>
                  <a:pt x="929" y="2528"/>
                </a:lnTo>
                <a:lnTo>
                  <a:pt x="920" y="2531"/>
                </a:lnTo>
                <a:lnTo>
                  <a:pt x="910" y="2531"/>
                </a:lnTo>
                <a:lnTo>
                  <a:pt x="901" y="2529"/>
                </a:lnTo>
                <a:lnTo>
                  <a:pt x="893" y="2525"/>
                </a:lnTo>
                <a:lnTo>
                  <a:pt x="893" y="2521"/>
                </a:lnTo>
                <a:lnTo>
                  <a:pt x="899" y="2503"/>
                </a:lnTo>
                <a:lnTo>
                  <a:pt x="902" y="2493"/>
                </a:lnTo>
                <a:lnTo>
                  <a:pt x="905" y="2478"/>
                </a:lnTo>
                <a:lnTo>
                  <a:pt x="905" y="2470"/>
                </a:lnTo>
                <a:lnTo>
                  <a:pt x="889" y="2450"/>
                </a:lnTo>
                <a:lnTo>
                  <a:pt x="883" y="2443"/>
                </a:lnTo>
                <a:lnTo>
                  <a:pt x="877" y="2435"/>
                </a:lnTo>
                <a:lnTo>
                  <a:pt x="872" y="2422"/>
                </a:lnTo>
                <a:lnTo>
                  <a:pt x="858" y="2417"/>
                </a:lnTo>
                <a:lnTo>
                  <a:pt x="842" y="2417"/>
                </a:lnTo>
                <a:lnTo>
                  <a:pt x="827" y="2412"/>
                </a:lnTo>
                <a:lnTo>
                  <a:pt x="813" y="2405"/>
                </a:lnTo>
                <a:lnTo>
                  <a:pt x="804" y="2390"/>
                </a:lnTo>
                <a:lnTo>
                  <a:pt x="801" y="2384"/>
                </a:lnTo>
                <a:lnTo>
                  <a:pt x="792" y="2366"/>
                </a:lnTo>
                <a:lnTo>
                  <a:pt x="782" y="2337"/>
                </a:lnTo>
                <a:lnTo>
                  <a:pt x="774" y="2331"/>
                </a:lnTo>
                <a:lnTo>
                  <a:pt x="754" y="2316"/>
                </a:lnTo>
                <a:lnTo>
                  <a:pt x="745" y="2309"/>
                </a:lnTo>
                <a:lnTo>
                  <a:pt x="736" y="2288"/>
                </a:lnTo>
                <a:lnTo>
                  <a:pt x="729" y="2285"/>
                </a:lnTo>
                <a:lnTo>
                  <a:pt x="717" y="2285"/>
                </a:lnTo>
                <a:lnTo>
                  <a:pt x="708" y="2285"/>
                </a:lnTo>
                <a:lnTo>
                  <a:pt x="702" y="2281"/>
                </a:lnTo>
                <a:lnTo>
                  <a:pt x="697" y="2275"/>
                </a:lnTo>
                <a:lnTo>
                  <a:pt x="691" y="2267"/>
                </a:lnTo>
                <a:lnTo>
                  <a:pt x="685" y="2258"/>
                </a:lnTo>
                <a:lnTo>
                  <a:pt x="678" y="2249"/>
                </a:lnTo>
                <a:lnTo>
                  <a:pt x="664" y="2244"/>
                </a:lnTo>
                <a:lnTo>
                  <a:pt x="658" y="2232"/>
                </a:lnTo>
                <a:lnTo>
                  <a:pt x="655" y="2226"/>
                </a:lnTo>
                <a:lnTo>
                  <a:pt x="650" y="2210"/>
                </a:lnTo>
                <a:lnTo>
                  <a:pt x="649" y="2205"/>
                </a:lnTo>
                <a:lnTo>
                  <a:pt x="641" y="2205"/>
                </a:lnTo>
                <a:lnTo>
                  <a:pt x="637" y="2200"/>
                </a:lnTo>
                <a:lnTo>
                  <a:pt x="622" y="2190"/>
                </a:lnTo>
                <a:lnTo>
                  <a:pt x="620" y="2188"/>
                </a:lnTo>
                <a:lnTo>
                  <a:pt x="614" y="2179"/>
                </a:lnTo>
                <a:lnTo>
                  <a:pt x="611" y="2175"/>
                </a:lnTo>
                <a:lnTo>
                  <a:pt x="610" y="2160"/>
                </a:lnTo>
                <a:lnTo>
                  <a:pt x="604" y="2149"/>
                </a:lnTo>
                <a:lnTo>
                  <a:pt x="602" y="2138"/>
                </a:lnTo>
                <a:lnTo>
                  <a:pt x="595" y="2137"/>
                </a:lnTo>
                <a:lnTo>
                  <a:pt x="586" y="2125"/>
                </a:lnTo>
                <a:lnTo>
                  <a:pt x="582" y="2114"/>
                </a:lnTo>
                <a:lnTo>
                  <a:pt x="586" y="2099"/>
                </a:lnTo>
                <a:lnTo>
                  <a:pt x="586" y="2091"/>
                </a:lnTo>
                <a:lnTo>
                  <a:pt x="582" y="2079"/>
                </a:lnTo>
                <a:lnTo>
                  <a:pt x="582" y="2070"/>
                </a:lnTo>
                <a:lnTo>
                  <a:pt x="581" y="2069"/>
                </a:lnTo>
                <a:lnTo>
                  <a:pt x="579" y="2067"/>
                </a:lnTo>
                <a:lnTo>
                  <a:pt x="576" y="2061"/>
                </a:lnTo>
                <a:lnTo>
                  <a:pt x="572" y="2055"/>
                </a:lnTo>
                <a:lnTo>
                  <a:pt x="551" y="2066"/>
                </a:lnTo>
                <a:lnTo>
                  <a:pt x="531" y="2078"/>
                </a:lnTo>
                <a:lnTo>
                  <a:pt x="516" y="2088"/>
                </a:lnTo>
                <a:lnTo>
                  <a:pt x="498" y="2105"/>
                </a:lnTo>
                <a:lnTo>
                  <a:pt x="494" y="2116"/>
                </a:lnTo>
                <a:lnTo>
                  <a:pt x="489" y="2123"/>
                </a:lnTo>
                <a:lnTo>
                  <a:pt x="475" y="2138"/>
                </a:lnTo>
                <a:lnTo>
                  <a:pt x="466" y="2147"/>
                </a:lnTo>
                <a:lnTo>
                  <a:pt x="457" y="2157"/>
                </a:lnTo>
                <a:lnTo>
                  <a:pt x="451" y="2164"/>
                </a:lnTo>
                <a:lnTo>
                  <a:pt x="447" y="2170"/>
                </a:lnTo>
                <a:lnTo>
                  <a:pt x="435" y="2187"/>
                </a:lnTo>
                <a:lnTo>
                  <a:pt x="415" y="2211"/>
                </a:lnTo>
                <a:lnTo>
                  <a:pt x="408" y="2211"/>
                </a:lnTo>
                <a:lnTo>
                  <a:pt x="402" y="2211"/>
                </a:lnTo>
                <a:lnTo>
                  <a:pt x="391" y="2214"/>
                </a:lnTo>
                <a:lnTo>
                  <a:pt x="388" y="2213"/>
                </a:lnTo>
                <a:lnTo>
                  <a:pt x="383" y="2214"/>
                </a:lnTo>
                <a:lnTo>
                  <a:pt x="380" y="2216"/>
                </a:lnTo>
                <a:lnTo>
                  <a:pt x="376" y="2216"/>
                </a:lnTo>
                <a:lnTo>
                  <a:pt x="374" y="2213"/>
                </a:lnTo>
                <a:lnTo>
                  <a:pt x="367" y="2202"/>
                </a:lnTo>
                <a:lnTo>
                  <a:pt x="364" y="2199"/>
                </a:lnTo>
                <a:lnTo>
                  <a:pt x="364" y="2196"/>
                </a:lnTo>
                <a:lnTo>
                  <a:pt x="364" y="2190"/>
                </a:lnTo>
                <a:lnTo>
                  <a:pt x="362" y="2188"/>
                </a:lnTo>
                <a:lnTo>
                  <a:pt x="362" y="2187"/>
                </a:lnTo>
                <a:lnTo>
                  <a:pt x="361" y="2184"/>
                </a:lnTo>
                <a:lnTo>
                  <a:pt x="359" y="2182"/>
                </a:lnTo>
                <a:lnTo>
                  <a:pt x="356" y="2181"/>
                </a:lnTo>
                <a:lnTo>
                  <a:pt x="355" y="2181"/>
                </a:lnTo>
                <a:lnTo>
                  <a:pt x="352" y="2179"/>
                </a:lnTo>
                <a:lnTo>
                  <a:pt x="350" y="2179"/>
                </a:lnTo>
                <a:lnTo>
                  <a:pt x="341" y="2181"/>
                </a:lnTo>
                <a:lnTo>
                  <a:pt x="335" y="2181"/>
                </a:lnTo>
                <a:lnTo>
                  <a:pt x="323" y="2182"/>
                </a:lnTo>
                <a:lnTo>
                  <a:pt x="319" y="2182"/>
                </a:lnTo>
                <a:lnTo>
                  <a:pt x="314" y="2178"/>
                </a:lnTo>
                <a:lnTo>
                  <a:pt x="314" y="2173"/>
                </a:lnTo>
                <a:lnTo>
                  <a:pt x="313" y="2173"/>
                </a:lnTo>
                <a:lnTo>
                  <a:pt x="311" y="2175"/>
                </a:lnTo>
                <a:lnTo>
                  <a:pt x="303" y="2175"/>
                </a:lnTo>
                <a:lnTo>
                  <a:pt x="300" y="2176"/>
                </a:lnTo>
                <a:lnTo>
                  <a:pt x="296" y="2178"/>
                </a:lnTo>
                <a:lnTo>
                  <a:pt x="293" y="2181"/>
                </a:lnTo>
                <a:lnTo>
                  <a:pt x="282" y="2184"/>
                </a:lnTo>
                <a:lnTo>
                  <a:pt x="275" y="2184"/>
                </a:lnTo>
                <a:lnTo>
                  <a:pt x="275" y="2182"/>
                </a:lnTo>
                <a:lnTo>
                  <a:pt x="281" y="2178"/>
                </a:lnTo>
                <a:lnTo>
                  <a:pt x="284" y="2175"/>
                </a:lnTo>
                <a:lnTo>
                  <a:pt x="284" y="2170"/>
                </a:lnTo>
                <a:lnTo>
                  <a:pt x="282" y="2163"/>
                </a:lnTo>
                <a:lnTo>
                  <a:pt x="279" y="2158"/>
                </a:lnTo>
                <a:lnTo>
                  <a:pt x="276" y="2152"/>
                </a:lnTo>
                <a:lnTo>
                  <a:pt x="273" y="2149"/>
                </a:lnTo>
                <a:lnTo>
                  <a:pt x="269" y="2146"/>
                </a:lnTo>
                <a:lnTo>
                  <a:pt x="263" y="2141"/>
                </a:lnTo>
                <a:lnTo>
                  <a:pt x="260" y="2140"/>
                </a:lnTo>
                <a:lnTo>
                  <a:pt x="257" y="2135"/>
                </a:lnTo>
                <a:lnTo>
                  <a:pt x="254" y="2131"/>
                </a:lnTo>
                <a:lnTo>
                  <a:pt x="251" y="2123"/>
                </a:lnTo>
                <a:lnTo>
                  <a:pt x="246" y="2104"/>
                </a:lnTo>
                <a:lnTo>
                  <a:pt x="245" y="2096"/>
                </a:lnTo>
                <a:lnTo>
                  <a:pt x="243" y="2088"/>
                </a:lnTo>
                <a:lnTo>
                  <a:pt x="242" y="2079"/>
                </a:lnTo>
                <a:lnTo>
                  <a:pt x="242" y="2076"/>
                </a:lnTo>
                <a:lnTo>
                  <a:pt x="240" y="2075"/>
                </a:lnTo>
                <a:lnTo>
                  <a:pt x="239" y="2073"/>
                </a:lnTo>
                <a:lnTo>
                  <a:pt x="237" y="2070"/>
                </a:lnTo>
                <a:lnTo>
                  <a:pt x="236" y="2070"/>
                </a:lnTo>
                <a:lnTo>
                  <a:pt x="228" y="2064"/>
                </a:lnTo>
                <a:lnTo>
                  <a:pt x="224" y="2061"/>
                </a:lnTo>
                <a:lnTo>
                  <a:pt x="214" y="2048"/>
                </a:lnTo>
                <a:lnTo>
                  <a:pt x="211" y="2044"/>
                </a:lnTo>
                <a:lnTo>
                  <a:pt x="204" y="2040"/>
                </a:lnTo>
                <a:lnTo>
                  <a:pt x="201" y="2038"/>
                </a:lnTo>
                <a:lnTo>
                  <a:pt x="198" y="2037"/>
                </a:lnTo>
                <a:lnTo>
                  <a:pt x="196" y="2032"/>
                </a:lnTo>
                <a:lnTo>
                  <a:pt x="198" y="2029"/>
                </a:lnTo>
                <a:lnTo>
                  <a:pt x="196" y="2028"/>
                </a:lnTo>
                <a:lnTo>
                  <a:pt x="204" y="2022"/>
                </a:lnTo>
                <a:lnTo>
                  <a:pt x="211" y="2019"/>
                </a:lnTo>
                <a:lnTo>
                  <a:pt x="211" y="2017"/>
                </a:lnTo>
                <a:lnTo>
                  <a:pt x="208" y="2014"/>
                </a:lnTo>
                <a:lnTo>
                  <a:pt x="207" y="2014"/>
                </a:lnTo>
                <a:lnTo>
                  <a:pt x="205" y="2013"/>
                </a:lnTo>
                <a:lnTo>
                  <a:pt x="198" y="2008"/>
                </a:lnTo>
                <a:lnTo>
                  <a:pt x="192" y="2002"/>
                </a:lnTo>
                <a:lnTo>
                  <a:pt x="190" y="2001"/>
                </a:lnTo>
                <a:lnTo>
                  <a:pt x="183" y="1993"/>
                </a:lnTo>
                <a:lnTo>
                  <a:pt x="180" y="1991"/>
                </a:lnTo>
                <a:lnTo>
                  <a:pt x="178" y="1991"/>
                </a:lnTo>
                <a:lnTo>
                  <a:pt x="178" y="1988"/>
                </a:lnTo>
                <a:lnTo>
                  <a:pt x="175" y="1985"/>
                </a:lnTo>
                <a:lnTo>
                  <a:pt x="174" y="1984"/>
                </a:lnTo>
                <a:lnTo>
                  <a:pt x="172" y="1982"/>
                </a:lnTo>
                <a:lnTo>
                  <a:pt x="169" y="1978"/>
                </a:lnTo>
                <a:lnTo>
                  <a:pt x="165" y="1979"/>
                </a:lnTo>
                <a:lnTo>
                  <a:pt x="163" y="1979"/>
                </a:lnTo>
                <a:lnTo>
                  <a:pt x="159" y="1982"/>
                </a:lnTo>
                <a:lnTo>
                  <a:pt x="157" y="1982"/>
                </a:lnTo>
                <a:lnTo>
                  <a:pt x="156" y="1982"/>
                </a:lnTo>
                <a:lnTo>
                  <a:pt x="112" y="1967"/>
                </a:lnTo>
                <a:lnTo>
                  <a:pt x="110" y="1967"/>
                </a:lnTo>
                <a:lnTo>
                  <a:pt x="109" y="1966"/>
                </a:lnTo>
                <a:lnTo>
                  <a:pt x="107" y="1964"/>
                </a:lnTo>
                <a:lnTo>
                  <a:pt x="98" y="1952"/>
                </a:lnTo>
                <a:lnTo>
                  <a:pt x="97" y="1949"/>
                </a:lnTo>
                <a:lnTo>
                  <a:pt x="104" y="1928"/>
                </a:lnTo>
                <a:lnTo>
                  <a:pt x="104" y="1926"/>
                </a:lnTo>
                <a:lnTo>
                  <a:pt x="106" y="1925"/>
                </a:lnTo>
                <a:lnTo>
                  <a:pt x="106" y="1923"/>
                </a:lnTo>
                <a:lnTo>
                  <a:pt x="107" y="1922"/>
                </a:lnTo>
                <a:lnTo>
                  <a:pt x="110" y="1920"/>
                </a:lnTo>
                <a:lnTo>
                  <a:pt x="109" y="1919"/>
                </a:lnTo>
                <a:lnTo>
                  <a:pt x="109" y="1866"/>
                </a:lnTo>
                <a:lnTo>
                  <a:pt x="101" y="1845"/>
                </a:lnTo>
                <a:lnTo>
                  <a:pt x="94" y="1848"/>
                </a:lnTo>
                <a:lnTo>
                  <a:pt x="85" y="1851"/>
                </a:lnTo>
                <a:lnTo>
                  <a:pt x="76" y="1851"/>
                </a:lnTo>
                <a:lnTo>
                  <a:pt x="73" y="1852"/>
                </a:lnTo>
                <a:lnTo>
                  <a:pt x="68" y="1854"/>
                </a:lnTo>
                <a:lnTo>
                  <a:pt x="67" y="1855"/>
                </a:lnTo>
                <a:lnTo>
                  <a:pt x="70" y="1851"/>
                </a:lnTo>
                <a:lnTo>
                  <a:pt x="70" y="1849"/>
                </a:lnTo>
                <a:lnTo>
                  <a:pt x="70" y="1848"/>
                </a:lnTo>
                <a:lnTo>
                  <a:pt x="70" y="1846"/>
                </a:lnTo>
                <a:lnTo>
                  <a:pt x="70" y="1845"/>
                </a:lnTo>
                <a:lnTo>
                  <a:pt x="65" y="1837"/>
                </a:lnTo>
                <a:lnTo>
                  <a:pt x="74" y="1814"/>
                </a:lnTo>
                <a:lnTo>
                  <a:pt x="83" y="1793"/>
                </a:lnTo>
                <a:lnTo>
                  <a:pt x="77" y="1795"/>
                </a:lnTo>
                <a:lnTo>
                  <a:pt x="73" y="1793"/>
                </a:lnTo>
                <a:lnTo>
                  <a:pt x="67" y="1787"/>
                </a:lnTo>
                <a:lnTo>
                  <a:pt x="62" y="1782"/>
                </a:lnTo>
                <a:lnTo>
                  <a:pt x="49" y="1779"/>
                </a:lnTo>
                <a:lnTo>
                  <a:pt x="40" y="1779"/>
                </a:lnTo>
                <a:lnTo>
                  <a:pt x="40" y="1773"/>
                </a:lnTo>
                <a:lnTo>
                  <a:pt x="40" y="1761"/>
                </a:lnTo>
                <a:lnTo>
                  <a:pt x="40" y="1752"/>
                </a:lnTo>
                <a:lnTo>
                  <a:pt x="37" y="1746"/>
                </a:lnTo>
                <a:lnTo>
                  <a:pt x="37" y="1737"/>
                </a:lnTo>
                <a:lnTo>
                  <a:pt x="37" y="1731"/>
                </a:lnTo>
                <a:lnTo>
                  <a:pt x="41" y="1723"/>
                </a:lnTo>
                <a:lnTo>
                  <a:pt x="43" y="1716"/>
                </a:lnTo>
                <a:lnTo>
                  <a:pt x="46" y="1711"/>
                </a:lnTo>
                <a:lnTo>
                  <a:pt x="46" y="1710"/>
                </a:lnTo>
                <a:lnTo>
                  <a:pt x="52" y="1704"/>
                </a:lnTo>
                <a:lnTo>
                  <a:pt x="61" y="1695"/>
                </a:lnTo>
                <a:lnTo>
                  <a:pt x="77" y="1675"/>
                </a:lnTo>
                <a:lnTo>
                  <a:pt x="82" y="1670"/>
                </a:lnTo>
                <a:lnTo>
                  <a:pt x="73" y="1660"/>
                </a:lnTo>
                <a:lnTo>
                  <a:pt x="67" y="1654"/>
                </a:lnTo>
                <a:lnTo>
                  <a:pt x="67" y="1652"/>
                </a:lnTo>
                <a:lnTo>
                  <a:pt x="68" y="1652"/>
                </a:lnTo>
                <a:lnTo>
                  <a:pt x="74" y="1648"/>
                </a:lnTo>
                <a:lnTo>
                  <a:pt x="76" y="1648"/>
                </a:lnTo>
                <a:lnTo>
                  <a:pt x="77" y="1646"/>
                </a:lnTo>
                <a:lnTo>
                  <a:pt x="52" y="1607"/>
                </a:lnTo>
                <a:lnTo>
                  <a:pt x="52" y="1605"/>
                </a:lnTo>
                <a:lnTo>
                  <a:pt x="53" y="1607"/>
                </a:lnTo>
                <a:lnTo>
                  <a:pt x="79" y="1586"/>
                </a:lnTo>
                <a:lnTo>
                  <a:pt x="79" y="1584"/>
                </a:lnTo>
                <a:lnTo>
                  <a:pt x="65" y="1566"/>
                </a:lnTo>
                <a:lnTo>
                  <a:pt x="64" y="1564"/>
                </a:lnTo>
                <a:lnTo>
                  <a:pt x="64" y="1563"/>
                </a:lnTo>
                <a:lnTo>
                  <a:pt x="64" y="1561"/>
                </a:lnTo>
                <a:lnTo>
                  <a:pt x="62" y="1549"/>
                </a:lnTo>
                <a:lnTo>
                  <a:pt x="61" y="1548"/>
                </a:lnTo>
                <a:lnTo>
                  <a:pt x="61" y="1546"/>
                </a:lnTo>
                <a:lnTo>
                  <a:pt x="44" y="1516"/>
                </a:lnTo>
                <a:lnTo>
                  <a:pt x="43" y="1514"/>
                </a:lnTo>
                <a:lnTo>
                  <a:pt x="40" y="1501"/>
                </a:lnTo>
                <a:lnTo>
                  <a:pt x="40" y="1499"/>
                </a:lnTo>
                <a:lnTo>
                  <a:pt x="40" y="1498"/>
                </a:lnTo>
                <a:lnTo>
                  <a:pt x="41" y="1496"/>
                </a:lnTo>
                <a:lnTo>
                  <a:pt x="41" y="1495"/>
                </a:lnTo>
                <a:lnTo>
                  <a:pt x="47" y="1489"/>
                </a:lnTo>
                <a:lnTo>
                  <a:pt x="55" y="1483"/>
                </a:lnTo>
                <a:lnTo>
                  <a:pt x="55" y="1481"/>
                </a:lnTo>
                <a:lnTo>
                  <a:pt x="53" y="1478"/>
                </a:lnTo>
                <a:lnTo>
                  <a:pt x="53" y="1477"/>
                </a:lnTo>
                <a:lnTo>
                  <a:pt x="55" y="1474"/>
                </a:lnTo>
                <a:lnTo>
                  <a:pt x="55" y="1471"/>
                </a:lnTo>
                <a:lnTo>
                  <a:pt x="55" y="1469"/>
                </a:lnTo>
                <a:lnTo>
                  <a:pt x="55" y="1466"/>
                </a:lnTo>
                <a:lnTo>
                  <a:pt x="52" y="1460"/>
                </a:lnTo>
                <a:lnTo>
                  <a:pt x="50" y="1457"/>
                </a:lnTo>
                <a:lnTo>
                  <a:pt x="46" y="1448"/>
                </a:lnTo>
                <a:lnTo>
                  <a:pt x="65" y="1445"/>
                </a:lnTo>
                <a:lnTo>
                  <a:pt x="70" y="1446"/>
                </a:lnTo>
                <a:lnTo>
                  <a:pt x="70" y="1445"/>
                </a:lnTo>
                <a:lnTo>
                  <a:pt x="68" y="1443"/>
                </a:lnTo>
                <a:lnTo>
                  <a:pt x="67" y="1437"/>
                </a:lnTo>
                <a:lnTo>
                  <a:pt x="62" y="1430"/>
                </a:lnTo>
                <a:lnTo>
                  <a:pt x="56" y="1422"/>
                </a:lnTo>
                <a:lnTo>
                  <a:pt x="53" y="1418"/>
                </a:lnTo>
                <a:lnTo>
                  <a:pt x="50" y="1415"/>
                </a:lnTo>
                <a:lnTo>
                  <a:pt x="44" y="1407"/>
                </a:lnTo>
                <a:lnTo>
                  <a:pt x="38" y="1398"/>
                </a:lnTo>
                <a:lnTo>
                  <a:pt x="35" y="1395"/>
                </a:lnTo>
                <a:lnTo>
                  <a:pt x="30" y="1392"/>
                </a:lnTo>
                <a:lnTo>
                  <a:pt x="21" y="1383"/>
                </a:lnTo>
                <a:lnTo>
                  <a:pt x="12" y="1372"/>
                </a:lnTo>
                <a:lnTo>
                  <a:pt x="8" y="1365"/>
                </a:lnTo>
                <a:lnTo>
                  <a:pt x="5" y="1358"/>
                </a:lnTo>
                <a:lnTo>
                  <a:pt x="3" y="1354"/>
                </a:lnTo>
                <a:lnTo>
                  <a:pt x="2" y="1346"/>
                </a:lnTo>
                <a:lnTo>
                  <a:pt x="0" y="1342"/>
                </a:lnTo>
                <a:lnTo>
                  <a:pt x="2" y="1325"/>
                </a:lnTo>
                <a:lnTo>
                  <a:pt x="3" y="1327"/>
                </a:lnTo>
                <a:lnTo>
                  <a:pt x="3" y="1325"/>
                </a:lnTo>
                <a:lnTo>
                  <a:pt x="5" y="1324"/>
                </a:lnTo>
                <a:lnTo>
                  <a:pt x="5" y="1322"/>
                </a:lnTo>
                <a:lnTo>
                  <a:pt x="6" y="1321"/>
                </a:lnTo>
                <a:lnTo>
                  <a:pt x="11" y="1318"/>
                </a:lnTo>
                <a:lnTo>
                  <a:pt x="14" y="1316"/>
                </a:lnTo>
                <a:lnTo>
                  <a:pt x="15" y="1315"/>
                </a:lnTo>
                <a:lnTo>
                  <a:pt x="15" y="1310"/>
                </a:lnTo>
                <a:lnTo>
                  <a:pt x="17" y="1307"/>
                </a:lnTo>
                <a:lnTo>
                  <a:pt x="15" y="1304"/>
                </a:lnTo>
                <a:lnTo>
                  <a:pt x="18" y="1304"/>
                </a:lnTo>
                <a:lnTo>
                  <a:pt x="18" y="1289"/>
                </a:lnTo>
                <a:lnTo>
                  <a:pt x="24" y="1263"/>
                </a:lnTo>
                <a:lnTo>
                  <a:pt x="26" y="1263"/>
                </a:lnTo>
                <a:lnTo>
                  <a:pt x="34" y="1245"/>
                </a:lnTo>
                <a:lnTo>
                  <a:pt x="41" y="1230"/>
                </a:lnTo>
                <a:lnTo>
                  <a:pt x="40" y="1225"/>
                </a:lnTo>
                <a:lnTo>
                  <a:pt x="35" y="1215"/>
                </a:lnTo>
                <a:lnTo>
                  <a:pt x="38" y="1207"/>
                </a:lnTo>
                <a:lnTo>
                  <a:pt x="41" y="1190"/>
                </a:lnTo>
                <a:lnTo>
                  <a:pt x="43" y="1184"/>
                </a:lnTo>
                <a:lnTo>
                  <a:pt x="43" y="1180"/>
                </a:lnTo>
                <a:lnTo>
                  <a:pt x="44" y="1180"/>
                </a:lnTo>
                <a:lnTo>
                  <a:pt x="44" y="1178"/>
                </a:lnTo>
                <a:lnTo>
                  <a:pt x="55" y="1133"/>
                </a:lnTo>
                <a:lnTo>
                  <a:pt x="55" y="1131"/>
                </a:lnTo>
                <a:lnTo>
                  <a:pt x="56" y="1131"/>
                </a:lnTo>
                <a:lnTo>
                  <a:pt x="56" y="1127"/>
                </a:lnTo>
                <a:lnTo>
                  <a:pt x="55" y="1124"/>
                </a:lnTo>
                <a:lnTo>
                  <a:pt x="52" y="1122"/>
                </a:lnTo>
                <a:lnTo>
                  <a:pt x="49" y="1119"/>
                </a:lnTo>
                <a:lnTo>
                  <a:pt x="50" y="1118"/>
                </a:lnTo>
                <a:lnTo>
                  <a:pt x="58" y="1121"/>
                </a:lnTo>
                <a:lnTo>
                  <a:pt x="64" y="1122"/>
                </a:lnTo>
                <a:lnTo>
                  <a:pt x="70" y="1122"/>
                </a:lnTo>
                <a:lnTo>
                  <a:pt x="95" y="1125"/>
                </a:lnTo>
                <a:lnTo>
                  <a:pt x="98" y="1087"/>
                </a:lnTo>
                <a:lnTo>
                  <a:pt x="107" y="1087"/>
                </a:lnTo>
                <a:lnTo>
                  <a:pt x="122" y="1090"/>
                </a:lnTo>
                <a:lnTo>
                  <a:pt x="130" y="1090"/>
                </a:lnTo>
                <a:lnTo>
                  <a:pt x="139" y="1092"/>
                </a:lnTo>
                <a:lnTo>
                  <a:pt x="153" y="1095"/>
                </a:lnTo>
                <a:lnTo>
                  <a:pt x="174" y="1097"/>
                </a:lnTo>
                <a:lnTo>
                  <a:pt x="192" y="1098"/>
                </a:lnTo>
                <a:lnTo>
                  <a:pt x="214" y="1100"/>
                </a:lnTo>
                <a:lnTo>
                  <a:pt x="221" y="1100"/>
                </a:lnTo>
                <a:lnTo>
                  <a:pt x="225" y="1100"/>
                </a:lnTo>
                <a:lnTo>
                  <a:pt x="251" y="1097"/>
                </a:lnTo>
                <a:lnTo>
                  <a:pt x="258" y="1092"/>
                </a:lnTo>
                <a:lnTo>
                  <a:pt x="258" y="1090"/>
                </a:lnTo>
                <a:lnTo>
                  <a:pt x="263" y="1089"/>
                </a:lnTo>
                <a:lnTo>
                  <a:pt x="267" y="1086"/>
                </a:lnTo>
                <a:lnTo>
                  <a:pt x="285" y="1075"/>
                </a:lnTo>
                <a:lnTo>
                  <a:pt x="297" y="1068"/>
                </a:lnTo>
                <a:lnTo>
                  <a:pt x="299" y="1069"/>
                </a:lnTo>
                <a:lnTo>
                  <a:pt x="311" y="1060"/>
                </a:lnTo>
                <a:lnTo>
                  <a:pt x="323" y="1053"/>
                </a:lnTo>
                <a:lnTo>
                  <a:pt x="331" y="1047"/>
                </a:lnTo>
                <a:lnTo>
                  <a:pt x="338" y="1044"/>
                </a:lnTo>
                <a:lnTo>
                  <a:pt x="343" y="1040"/>
                </a:lnTo>
                <a:lnTo>
                  <a:pt x="344" y="1040"/>
                </a:lnTo>
                <a:lnTo>
                  <a:pt x="346" y="1039"/>
                </a:lnTo>
                <a:lnTo>
                  <a:pt x="350" y="1037"/>
                </a:lnTo>
                <a:lnTo>
                  <a:pt x="362" y="1033"/>
                </a:lnTo>
                <a:lnTo>
                  <a:pt x="371" y="1031"/>
                </a:lnTo>
                <a:lnTo>
                  <a:pt x="377" y="1031"/>
                </a:lnTo>
                <a:lnTo>
                  <a:pt x="385" y="1030"/>
                </a:lnTo>
                <a:lnTo>
                  <a:pt x="391" y="1027"/>
                </a:lnTo>
                <a:lnTo>
                  <a:pt x="398" y="1027"/>
                </a:lnTo>
                <a:lnTo>
                  <a:pt x="405" y="1027"/>
                </a:lnTo>
                <a:lnTo>
                  <a:pt x="414" y="1024"/>
                </a:lnTo>
                <a:lnTo>
                  <a:pt x="409" y="1013"/>
                </a:lnTo>
                <a:lnTo>
                  <a:pt x="409" y="1010"/>
                </a:lnTo>
                <a:lnTo>
                  <a:pt x="411" y="1010"/>
                </a:lnTo>
                <a:lnTo>
                  <a:pt x="411" y="1004"/>
                </a:lnTo>
                <a:lnTo>
                  <a:pt x="412" y="1004"/>
                </a:lnTo>
                <a:lnTo>
                  <a:pt x="414" y="1006"/>
                </a:lnTo>
                <a:lnTo>
                  <a:pt x="417" y="1006"/>
                </a:lnTo>
                <a:lnTo>
                  <a:pt x="418" y="1006"/>
                </a:lnTo>
                <a:lnTo>
                  <a:pt x="421" y="1007"/>
                </a:lnTo>
                <a:lnTo>
                  <a:pt x="423" y="1007"/>
                </a:lnTo>
                <a:lnTo>
                  <a:pt x="424" y="1009"/>
                </a:lnTo>
                <a:lnTo>
                  <a:pt x="427" y="1009"/>
                </a:lnTo>
                <a:lnTo>
                  <a:pt x="429" y="1009"/>
                </a:lnTo>
                <a:lnTo>
                  <a:pt x="430" y="1010"/>
                </a:lnTo>
                <a:lnTo>
                  <a:pt x="432" y="1010"/>
                </a:lnTo>
                <a:lnTo>
                  <a:pt x="435" y="1012"/>
                </a:lnTo>
                <a:lnTo>
                  <a:pt x="438" y="1013"/>
                </a:lnTo>
                <a:lnTo>
                  <a:pt x="441" y="1015"/>
                </a:lnTo>
                <a:lnTo>
                  <a:pt x="444" y="1018"/>
                </a:lnTo>
                <a:lnTo>
                  <a:pt x="445" y="1019"/>
                </a:lnTo>
                <a:lnTo>
                  <a:pt x="447" y="1021"/>
                </a:lnTo>
                <a:lnTo>
                  <a:pt x="448" y="1022"/>
                </a:lnTo>
                <a:lnTo>
                  <a:pt x="450" y="1024"/>
                </a:lnTo>
                <a:lnTo>
                  <a:pt x="451" y="1025"/>
                </a:lnTo>
                <a:lnTo>
                  <a:pt x="453" y="1027"/>
                </a:lnTo>
                <a:lnTo>
                  <a:pt x="454" y="1028"/>
                </a:lnTo>
                <a:lnTo>
                  <a:pt x="462" y="1015"/>
                </a:lnTo>
                <a:lnTo>
                  <a:pt x="463" y="1015"/>
                </a:lnTo>
                <a:lnTo>
                  <a:pt x="465" y="1012"/>
                </a:lnTo>
                <a:lnTo>
                  <a:pt x="466" y="1009"/>
                </a:lnTo>
                <a:lnTo>
                  <a:pt x="474" y="1000"/>
                </a:lnTo>
                <a:lnTo>
                  <a:pt x="472" y="998"/>
                </a:lnTo>
                <a:lnTo>
                  <a:pt x="484" y="975"/>
                </a:lnTo>
                <a:lnTo>
                  <a:pt x="487" y="977"/>
                </a:lnTo>
                <a:lnTo>
                  <a:pt x="489" y="971"/>
                </a:lnTo>
                <a:lnTo>
                  <a:pt x="495" y="956"/>
                </a:lnTo>
                <a:lnTo>
                  <a:pt x="500" y="945"/>
                </a:lnTo>
                <a:lnTo>
                  <a:pt x="503" y="941"/>
                </a:lnTo>
                <a:lnTo>
                  <a:pt x="509" y="939"/>
                </a:lnTo>
                <a:lnTo>
                  <a:pt x="515" y="938"/>
                </a:lnTo>
                <a:lnTo>
                  <a:pt x="515" y="936"/>
                </a:lnTo>
                <a:lnTo>
                  <a:pt x="512" y="936"/>
                </a:lnTo>
                <a:lnTo>
                  <a:pt x="510" y="934"/>
                </a:lnTo>
                <a:lnTo>
                  <a:pt x="509" y="934"/>
                </a:lnTo>
                <a:lnTo>
                  <a:pt x="507" y="934"/>
                </a:lnTo>
                <a:lnTo>
                  <a:pt x="506" y="933"/>
                </a:lnTo>
                <a:lnTo>
                  <a:pt x="504" y="931"/>
                </a:lnTo>
                <a:lnTo>
                  <a:pt x="503" y="931"/>
                </a:lnTo>
                <a:lnTo>
                  <a:pt x="501" y="930"/>
                </a:lnTo>
                <a:lnTo>
                  <a:pt x="500" y="928"/>
                </a:lnTo>
                <a:lnTo>
                  <a:pt x="497" y="924"/>
                </a:lnTo>
                <a:lnTo>
                  <a:pt x="506" y="904"/>
                </a:lnTo>
                <a:lnTo>
                  <a:pt x="513" y="888"/>
                </a:lnTo>
                <a:lnTo>
                  <a:pt x="521" y="869"/>
                </a:lnTo>
                <a:lnTo>
                  <a:pt x="528" y="851"/>
                </a:lnTo>
                <a:lnTo>
                  <a:pt x="531" y="845"/>
                </a:lnTo>
                <a:lnTo>
                  <a:pt x="537" y="850"/>
                </a:lnTo>
                <a:lnTo>
                  <a:pt x="540" y="851"/>
                </a:lnTo>
                <a:lnTo>
                  <a:pt x="545" y="857"/>
                </a:lnTo>
                <a:lnTo>
                  <a:pt x="545" y="859"/>
                </a:lnTo>
                <a:lnTo>
                  <a:pt x="546" y="859"/>
                </a:lnTo>
                <a:lnTo>
                  <a:pt x="548" y="860"/>
                </a:lnTo>
                <a:lnTo>
                  <a:pt x="548" y="859"/>
                </a:lnTo>
                <a:lnTo>
                  <a:pt x="549" y="856"/>
                </a:lnTo>
                <a:lnTo>
                  <a:pt x="552" y="848"/>
                </a:lnTo>
                <a:lnTo>
                  <a:pt x="554" y="836"/>
                </a:lnTo>
                <a:lnTo>
                  <a:pt x="555" y="835"/>
                </a:lnTo>
                <a:lnTo>
                  <a:pt x="566" y="838"/>
                </a:lnTo>
                <a:lnTo>
                  <a:pt x="576" y="841"/>
                </a:lnTo>
                <a:lnTo>
                  <a:pt x="578" y="841"/>
                </a:lnTo>
                <a:lnTo>
                  <a:pt x="579" y="835"/>
                </a:lnTo>
                <a:lnTo>
                  <a:pt x="579" y="832"/>
                </a:lnTo>
                <a:lnTo>
                  <a:pt x="581" y="809"/>
                </a:lnTo>
                <a:lnTo>
                  <a:pt x="581" y="807"/>
                </a:lnTo>
                <a:lnTo>
                  <a:pt x="572" y="786"/>
                </a:lnTo>
                <a:lnTo>
                  <a:pt x="572" y="785"/>
                </a:lnTo>
                <a:lnTo>
                  <a:pt x="586" y="774"/>
                </a:lnTo>
                <a:lnTo>
                  <a:pt x="598" y="763"/>
                </a:lnTo>
                <a:lnTo>
                  <a:pt x="599" y="762"/>
                </a:lnTo>
                <a:lnTo>
                  <a:pt x="602" y="766"/>
                </a:lnTo>
                <a:lnTo>
                  <a:pt x="619" y="748"/>
                </a:lnTo>
                <a:lnTo>
                  <a:pt x="631" y="733"/>
                </a:lnTo>
                <a:lnTo>
                  <a:pt x="638" y="719"/>
                </a:lnTo>
                <a:lnTo>
                  <a:pt x="643" y="712"/>
                </a:lnTo>
                <a:lnTo>
                  <a:pt x="649" y="707"/>
                </a:lnTo>
                <a:lnTo>
                  <a:pt x="652" y="709"/>
                </a:lnTo>
                <a:lnTo>
                  <a:pt x="655" y="700"/>
                </a:lnTo>
                <a:lnTo>
                  <a:pt x="671" y="701"/>
                </a:lnTo>
                <a:lnTo>
                  <a:pt x="671" y="694"/>
                </a:lnTo>
                <a:lnTo>
                  <a:pt x="668" y="668"/>
                </a:lnTo>
                <a:lnTo>
                  <a:pt x="667" y="666"/>
                </a:lnTo>
                <a:lnTo>
                  <a:pt x="667" y="665"/>
                </a:lnTo>
                <a:lnTo>
                  <a:pt x="676" y="663"/>
                </a:lnTo>
                <a:lnTo>
                  <a:pt x="690" y="657"/>
                </a:lnTo>
                <a:lnTo>
                  <a:pt x="679" y="629"/>
                </a:lnTo>
                <a:lnTo>
                  <a:pt x="681" y="627"/>
                </a:lnTo>
                <a:lnTo>
                  <a:pt x="693" y="623"/>
                </a:lnTo>
                <a:lnTo>
                  <a:pt x="703" y="621"/>
                </a:lnTo>
                <a:lnTo>
                  <a:pt x="697" y="603"/>
                </a:lnTo>
                <a:lnTo>
                  <a:pt x="691" y="591"/>
                </a:lnTo>
                <a:lnTo>
                  <a:pt x="682" y="571"/>
                </a:lnTo>
                <a:lnTo>
                  <a:pt x="714" y="568"/>
                </a:lnTo>
                <a:lnTo>
                  <a:pt x="717" y="568"/>
                </a:lnTo>
                <a:lnTo>
                  <a:pt x="720" y="567"/>
                </a:lnTo>
                <a:lnTo>
                  <a:pt x="723" y="567"/>
                </a:lnTo>
                <a:lnTo>
                  <a:pt x="724" y="567"/>
                </a:lnTo>
                <a:lnTo>
                  <a:pt x="727" y="567"/>
                </a:lnTo>
                <a:lnTo>
                  <a:pt x="726" y="563"/>
                </a:lnTo>
                <a:lnTo>
                  <a:pt x="727" y="562"/>
                </a:lnTo>
                <a:lnTo>
                  <a:pt x="729" y="562"/>
                </a:lnTo>
                <a:lnTo>
                  <a:pt x="729" y="563"/>
                </a:lnTo>
                <a:lnTo>
                  <a:pt x="733" y="562"/>
                </a:lnTo>
                <a:lnTo>
                  <a:pt x="760" y="554"/>
                </a:lnTo>
                <a:lnTo>
                  <a:pt x="766" y="553"/>
                </a:lnTo>
                <a:lnTo>
                  <a:pt x="789" y="547"/>
                </a:lnTo>
                <a:lnTo>
                  <a:pt x="809" y="547"/>
                </a:lnTo>
                <a:lnTo>
                  <a:pt x="819" y="551"/>
                </a:lnTo>
                <a:lnTo>
                  <a:pt x="824" y="551"/>
                </a:lnTo>
                <a:lnTo>
                  <a:pt x="824" y="550"/>
                </a:lnTo>
                <a:lnTo>
                  <a:pt x="822" y="548"/>
                </a:lnTo>
                <a:lnTo>
                  <a:pt x="822" y="547"/>
                </a:lnTo>
                <a:lnTo>
                  <a:pt x="821" y="544"/>
                </a:lnTo>
                <a:lnTo>
                  <a:pt x="821" y="539"/>
                </a:lnTo>
                <a:lnTo>
                  <a:pt x="819" y="536"/>
                </a:lnTo>
                <a:lnTo>
                  <a:pt x="818" y="532"/>
                </a:lnTo>
                <a:lnTo>
                  <a:pt x="816" y="527"/>
                </a:lnTo>
                <a:lnTo>
                  <a:pt x="815" y="523"/>
                </a:lnTo>
                <a:lnTo>
                  <a:pt x="815" y="521"/>
                </a:lnTo>
                <a:lnTo>
                  <a:pt x="816" y="521"/>
                </a:lnTo>
                <a:lnTo>
                  <a:pt x="816" y="520"/>
                </a:lnTo>
                <a:lnTo>
                  <a:pt x="818" y="520"/>
                </a:lnTo>
                <a:lnTo>
                  <a:pt x="819" y="518"/>
                </a:lnTo>
                <a:lnTo>
                  <a:pt x="819" y="517"/>
                </a:lnTo>
                <a:lnTo>
                  <a:pt x="854" y="520"/>
                </a:lnTo>
                <a:lnTo>
                  <a:pt x="883" y="523"/>
                </a:lnTo>
                <a:lnTo>
                  <a:pt x="890" y="523"/>
                </a:lnTo>
                <a:lnTo>
                  <a:pt x="896" y="524"/>
                </a:lnTo>
                <a:lnTo>
                  <a:pt x="904" y="524"/>
                </a:lnTo>
                <a:lnTo>
                  <a:pt x="911" y="524"/>
                </a:lnTo>
                <a:lnTo>
                  <a:pt x="911" y="521"/>
                </a:lnTo>
                <a:lnTo>
                  <a:pt x="911" y="520"/>
                </a:lnTo>
                <a:lnTo>
                  <a:pt x="914" y="520"/>
                </a:lnTo>
                <a:lnTo>
                  <a:pt x="916" y="520"/>
                </a:lnTo>
                <a:lnTo>
                  <a:pt x="917" y="520"/>
                </a:lnTo>
                <a:lnTo>
                  <a:pt x="916" y="526"/>
                </a:lnTo>
                <a:lnTo>
                  <a:pt x="919" y="523"/>
                </a:lnTo>
                <a:lnTo>
                  <a:pt x="920" y="521"/>
                </a:lnTo>
                <a:lnTo>
                  <a:pt x="922" y="523"/>
                </a:lnTo>
                <a:lnTo>
                  <a:pt x="922" y="521"/>
                </a:lnTo>
                <a:lnTo>
                  <a:pt x="940" y="520"/>
                </a:lnTo>
                <a:lnTo>
                  <a:pt x="944" y="520"/>
                </a:lnTo>
                <a:lnTo>
                  <a:pt x="947" y="520"/>
                </a:lnTo>
                <a:lnTo>
                  <a:pt x="975" y="515"/>
                </a:lnTo>
                <a:lnTo>
                  <a:pt x="978" y="517"/>
                </a:lnTo>
                <a:lnTo>
                  <a:pt x="979" y="518"/>
                </a:lnTo>
                <a:lnTo>
                  <a:pt x="981" y="520"/>
                </a:lnTo>
                <a:lnTo>
                  <a:pt x="984" y="521"/>
                </a:lnTo>
                <a:lnTo>
                  <a:pt x="985" y="524"/>
                </a:lnTo>
                <a:lnTo>
                  <a:pt x="987" y="526"/>
                </a:lnTo>
                <a:lnTo>
                  <a:pt x="988" y="529"/>
                </a:lnTo>
                <a:lnTo>
                  <a:pt x="990" y="532"/>
                </a:lnTo>
                <a:lnTo>
                  <a:pt x="991" y="536"/>
                </a:lnTo>
                <a:lnTo>
                  <a:pt x="1006" y="585"/>
                </a:lnTo>
                <a:lnTo>
                  <a:pt x="990" y="600"/>
                </a:lnTo>
                <a:lnTo>
                  <a:pt x="982" y="604"/>
                </a:lnTo>
                <a:lnTo>
                  <a:pt x="969" y="613"/>
                </a:lnTo>
                <a:lnTo>
                  <a:pt x="954" y="621"/>
                </a:lnTo>
                <a:lnTo>
                  <a:pt x="960" y="632"/>
                </a:lnTo>
                <a:lnTo>
                  <a:pt x="972" y="644"/>
                </a:lnTo>
                <a:lnTo>
                  <a:pt x="954" y="663"/>
                </a:lnTo>
                <a:lnTo>
                  <a:pt x="964" y="685"/>
                </a:lnTo>
                <a:lnTo>
                  <a:pt x="981" y="732"/>
                </a:lnTo>
                <a:lnTo>
                  <a:pt x="985" y="747"/>
                </a:lnTo>
                <a:lnTo>
                  <a:pt x="985" y="748"/>
                </a:lnTo>
                <a:lnTo>
                  <a:pt x="984" y="750"/>
                </a:lnTo>
                <a:lnTo>
                  <a:pt x="970" y="754"/>
                </a:lnTo>
                <a:lnTo>
                  <a:pt x="964" y="756"/>
                </a:lnTo>
                <a:lnTo>
                  <a:pt x="961" y="757"/>
                </a:lnTo>
                <a:lnTo>
                  <a:pt x="952" y="760"/>
                </a:lnTo>
                <a:lnTo>
                  <a:pt x="937" y="765"/>
                </a:lnTo>
                <a:lnTo>
                  <a:pt x="935" y="765"/>
                </a:lnTo>
                <a:lnTo>
                  <a:pt x="931" y="768"/>
                </a:lnTo>
                <a:lnTo>
                  <a:pt x="926" y="771"/>
                </a:lnTo>
                <a:lnTo>
                  <a:pt x="934" y="836"/>
                </a:lnTo>
                <a:lnTo>
                  <a:pt x="946" y="838"/>
                </a:lnTo>
                <a:lnTo>
                  <a:pt x="949" y="838"/>
                </a:lnTo>
                <a:lnTo>
                  <a:pt x="950" y="838"/>
                </a:lnTo>
                <a:lnTo>
                  <a:pt x="952" y="836"/>
                </a:lnTo>
                <a:lnTo>
                  <a:pt x="955" y="836"/>
                </a:lnTo>
                <a:lnTo>
                  <a:pt x="958" y="833"/>
                </a:lnTo>
                <a:lnTo>
                  <a:pt x="960" y="832"/>
                </a:lnTo>
                <a:lnTo>
                  <a:pt x="961" y="832"/>
                </a:lnTo>
                <a:lnTo>
                  <a:pt x="960" y="836"/>
                </a:lnTo>
                <a:lnTo>
                  <a:pt x="954" y="847"/>
                </a:lnTo>
                <a:lnTo>
                  <a:pt x="966" y="875"/>
                </a:lnTo>
                <a:lnTo>
                  <a:pt x="987" y="891"/>
                </a:lnTo>
                <a:lnTo>
                  <a:pt x="990" y="888"/>
                </a:lnTo>
                <a:lnTo>
                  <a:pt x="999" y="878"/>
                </a:lnTo>
                <a:lnTo>
                  <a:pt x="1000" y="877"/>
                </a:lnTo>
                <a:lnTo>
                  <a:pt x="1015" y="895"/>
                </a:lnTo>
                <a:lnTo>
                  <a:pt x="1021" y="889"/>
                </a:lnTo>
                <a:lnTo>
                  <a:pt x="1030" y="875"/>
                </a:lnTo>
                <a:lnTo>
                  <a:pt x="1038" y="863"/>
                </a:lnTo>
                <a:lnTo>
                  <a:pt x="1039" y="860"/>
                </a:lnTo>
                <a:lnTo>
                  <a:pt x="1061" y="838"/>
                </a:lnTo>
                <a:lnTo>
                  <a:pt x="1070" y="828"/>
                </a:lnTo>
                <a:lnTo>
                  <a:pt x="1086" y="813"/>
                </a:lnTo>
                <a:lnTo>
                  <a:pt x="1088" y="816"/>
                </a:lnTo>
                <a:lnTo>
                  <a:pt x="1091" y="813"/>
                </a:lnTo>
                <a:lnTo>
                  <a:pt x="1103" y="809"/>
                </a:lnTo>
                <a:lnTo>
                  <a:pt x="1110" y="807"/>
                </a:lnTo>
                <a:lnTo>
                  <a:pt x="1118" y="806"/>
                </a:lnTo>
                <a:lnTo>
                  <a:pt x="1124" y="807"/>
                </a:lnTo>
                <a:lnTo>
                  <a:pt x="1130" y="809"/>
                </a:lnTo>
                <a:lnTo>
                  <a:pt x="1136" y="810"/>
                </a:lnTo>
                <a:lnTo>
                  <a:pt x="1147" y="813"/>
                </a:lnTo>
                <a:lnTo>
                  <a:pt x="1153" y="815"/>
                </a:lnTo>
                <a:lnTo>
                  <a:pt x="1165" y="819"/>
                </a:lnTo>
                <a:lnTo>
                  <a:pt x="1172" y="821"/>
                </a:lnTo>
                <a:lnTo>
                  <a:pt x="1184" y="825"/>
                </a:lnTo>
                <a:lnTo>
                  <a:pt x="1198" y="828"/>
                </a:lnTo>
                <a:lnTo>
                  <a:pt x="1205" y="828"/>
                </a:lnTo>
                <a:lnTo>
                  <a:pt x="1211" y="828"/>
                </a:lnTo>
                <a:lnTo>
                  <a:pt x="1207" y="807"/>
                </a:lnTo>
                <a:lnTo>
                  <a:pt x="1207" y="806"/>
                </a:lnTo>
                <a:lnTo>
                  <a:pt x="1205" y="804"/>
                </a:lnTo>
                <a:lnTo>
                  <a:pt x="1204" y="803"/>
                </a:lnTo>
                <a:lnTo>
                  <a:pt x="1202" y="801"/>
                </a:lnTo>
                <a:lnTo>
                  <a:pt x="1210" y="806"/>
                </a:lnTo>
                <a:lnTo>
                  <a:pt x="1217" y="810"/>
                </a:lnTo>
                <a:lnTo>
                  <a:pt x="1236" y="819"/>
                </a:lnTo>
                <a:lnTo>
                  <a:pt x="1249" y="827"/>
                </a:lnTo>
                <a:lnTo>
                  <a:pt x="1255" y="832"/>
                </a:lnTo>
                <a:lnTo>
                  <a:pt x="1258" y="828"/>
                </a:lnTo>
                <a:lnTo>
                  <a:pt x="1287" y="838"/>
                </a:lnTo>
                <a:lnTo>
                  <a:pt x="1311" y="845"/>
                </a:lnTo>
                <a:lnTo>
                  <a:pt x="1312" y="844"/>
                </a:lnTo>
                <a:lnTo>
                  <a:pt x="1318" y="845"/>
                </a:lnTo>
                <a:lnTo>
                  <a:pt x="1326" y="847"/>
                </a:lnTo>
                <a:lnTo>
                  <a:pt x="1328" y="848"/>
                </a:lnTo>
                <a:lnTo>
                  <a:pt x="1334" y="850"/>
                </a:lnTo>
                <a:lnTo>
                  <a:pt x="1346" y="848"/>
                </a:lnTo>
                <a:lnTo>
                  <a:pt x="1362" y="848"/>
                </a:lnTo>
                <a:lnTo>
                  <a:pt x="1373" y="847"/>
                </a:lnTo>
                <a:lnTo>
                  <a:pt x="1382" y="844"/>
                </a:lnTo>
                <a:lnTo>
                  <a:pt x="1386" y="844"/>
                </a:lnTo>
                <a:lnTo>
                  <a:pt x="1395" y="841"/>
                </a:lnTo>
                <a:lnTo>
                  <a:pt x="1397" y="838"/>
                </a:lnTo>
                <a:lnTo>
                  <a:pt x="1406" y="835"/>
                </a:lnTo>
                <a:lnTo>
                  <a:pt x="1406" y="833"/>
                </a:lnTo>
                <a:lnTo>
                  <a:pt x="1410" y="841"/>
                </a:lnTo>
                <a:lnTo>
                  <a:pt x="1415" y="841"/>
                </a:lnTo>
                <a:lnTo>
                  <a:pt x="1432" y="845"/>
                </a:lnTo>
                <a:lnTo>
                  <a:pt x="1447" y="845"/>
                </a:lnTo>
                <a:lnTo>
                  <a:pt x="1454" y="848"/>
                </a:lnTo>
                <a:lnTo>
                  <a:pt x="1462" y="853"/>
                </a:lnTo>
                <a:lnTo>
                  <a:pt x="1469" y="857"/>
                </a:lnTo>
                <a:lnTo>
                  <a:pt x="1474" y="860"/>
                </a:lnTo>
                <a:lnTo>
                  <a:pt x="1478" y="863"/>
                </a:lnTo>
                <a:lnTo>
                  <a:pt x="1484" y="868"/>
                </a:lnTo>
                <a:lnTo>
                  <a:pt x="1499" y="871"/>
                </a:lnTo>
                <a:lnTo>
                  <a:pt x="1515" y="872"/>
                </a:lnTo>
                <a:lnTo>
                  <a:pt x="1512" y="878"/>
                </a:lnTo>
                <a:lnTo>
                  <a:pt x="1518" y="878"/>
                </a:lnTo>
                <a:lnTo>
                  <a:pt x="1524" y="878"/>
                </a:lnTo>
                <a:lnTo>
                  <a:pt x="1533" y="878"/>
                </a:lnTo>
                <a:lnTo>
                  <a:pt x="1548" y="875"/>
                </a:lnTo>
                <a:lnTo>
                  <a:pt x="1557" y="875"/>
                </a:lnTo>
                <a:lnTo>
                  <a:pt x="1570" y="881"/>
                </a:lnTo>
                <a:lnTo>
                  <a:pt x="1581" y="885"/>
                </a:lnTo>
                <a:lnTo>
                  <a:pt x="1587" y="888"/>
                </a:lnTo>
                <a:lnTo>
                  <a:pt x="1601" y="891"/>
                </a:lnTo>
                <a:lnTo>
                  <a:pt x="1611" y="897"/>
                </a:lnTo>
                <a:lnTo>
                  <a:pt x="1616" y="907"/>
                </a:lnTo>
                <a:lnTo>
                  <a:pt x="1619" y="910"/>
                </a:lnTo>
                <a:lnTo>
                  <a:pt x="1625" y="915"/>
                </a:lnTo>
                <a:lnTo>
                  <a:pt x="1635" y="919"/>
                </a:lnTo>
                <a:lnTo>
                  <a:pt x="1646" y="922"/>
                </a:lnTo>
                <a:lnTo>
                  <a:pt x="1653" y="922"/>
                </a:lnTo>
                <a:lnTo>
                  <a:pt x="1655" y="922"/>
                </a:lnTo>
                <a:lnTo>
                  <a:pt x="1656" y="919"/>
                </a:lnTo>
                <a:lnTo>
                  <a:pt x="1659" y="904"/>
                </a:lnTo>
                <a:lnTo>
                  <a:pt x="1659" y="895"/>
                </a:lnTo>
                <a:lnTo>
                  <a:pt x="1658" y="892"/>
                </a:lnTo>
                <a:lnTo>
                  <a:pt x="1653" y="888"/>
                </a:lnTo>
                <a:lnTo>
                  <a:pt x="1650" y="883"/>
                </a:lnTo>
                <a:lnTo>
                  <a:pt x="1659" y="872"/>
                </a:lnTo>
                <a:lnTo>
                  <a:pt x="1662" y="869"/>
                </a:lnTo>
                <a:lnTo>
                  <a:pt x="1671" y="865"/>
                </a:lnTo>
                <a:lnTo>
                  <a:pt x="1676" y="865"/>
                </a:lnTo>
                <a:lnTo>
                  <a:pt x="1680" y="865"/>
                </a:lnTo>
                <a:lnTo>
                  <a:pt x="1688" y="871"/>
                </a:lnTo>
                <a:lnTo>
                  <a:pt x="1693" y="871"/>
                </a:lnTo>
                <a:lnTo>
                  <a:pt x="1694" y="869"/>
                </a:lnTo>
                <a:lnTo>
                  <a:pt x="1703" y="860"/>
                </a:lnTo>
                <a:lnTo>
                  <a:pt x="1711" y="851"/>
                </a:lnTo>
                <a:lnTo>
                  <a:pt x="1720" y="856"/>
                </a:lnTo>
                <a:lnTo>
                  <a:pt x="1726" y="860"/>
                </a:lnTo>
                <a:lnTo>
                  <a:pt x="1730" y="869"/>
                </a:lnTo>
                <a:lnTo>
                  <a:pt x="1735" y="862"/>
                </a:lnTo>
                <a:lnTo>
                  <a:pt x="1739" y="857"/>
                </a:lnTo>
                <a:lnTo>
                  <a:pt x="1744" y="857"/>
                </a:lnTo>
                <a:lnTo>
                  <a:pt x="1748" y="857"/>
                </a:lnTo>
                <a:lnTo>
                  <a:pt x="1760" y="857"/>
                </a:lnTo>
                <a:lnTo>
                  <a:pt x="1769" y="854"/>
                </a:lnTo>
                <a:lnTo>
                  <a:pt x="1775" y="853"/>
                </a:lnTo>
                <a:lnTo>
                  <a:pt x="1783" y="853"/>
                </a:lnTo>
                <a:lnTo>
                  <a:pt x="1792" y="853"/>
                </a:lnTo>
                <a:lnTo>
                  <a:pt x="1792" y="850"/>
                </a:lnTo>
                <a:lnTo>
                  <a:pt x="1794" y="844"/>
                </a:lnTo>
                <a:lnTo>
                  <a:pt x="1792" y="838"/>
                </a:lnTo>
                <a:lnTo>
                  <a:pt x="1789" y="835"/>
                </a:lnTo>
                <a:lnTo>
                  <a:pt x="1780" y="825"/>
                </a:lnTo>
                <a:lnTo>
                  <a:pt x="1775" y="824"/>
                </a:lnTo>
                <a:lnTo>
                  <a:pt x="1760" y="813"/>
                </a:lnTo>
                <a:lnTo>
                  <a:pt x="1763" y="812"/>
                </a:lnTo>
                <a:lnTo>
                  <a:pt x="1766" y="812"/>
                </a:lnTo>
                <a:lnTo>
                  <a:pt x="1769" y="812"/>
                </a:lnTo>
                <a:lnTo>
                  <a:pt x="1772" y="812"/>
                </a:lnTo>
                <a:lnTo>
                  <a:pt x="1786" y="815"/>
                </a:lnTo>
                <a:lnTo>
                  <a:pt x="1789" y="775"/>
                </a:lnTo>
                <a:lnTo>
                  <a:pt x="1785" y="777"/>
                </a:lnTo>
                <a:lnTo>
                  <a:pt x="1785" y="775"/>
                </a:lnTo>
                <a:lnTo>
                  <a:pt x="1783" y="751"/>
                </a:lnTo>
                <a:lnTo>
                  <a:pt x="1769" y="750"/>
                </a:lnTo>
                <a:lnTo>
                  <a:pt x="1768" y="747"/>
                </a:lnTo>
                <a:lnTo>
                  <a:pt x="1763" y="700"/>
                </a:lnTo>
                <a:lnTo>
                  <a:pt x="1765" y="700"/>
                </a:lnTo>
                <a:lnTo>
                  <a:pt x="1766" y="700"/>
                </a:lnTo>
                <a:lnTo>
                  <a:pt x="1772" y="700"/>
                </a:lnTo>
                <a:lnTo>
                  <a:pt x="1780" y="697"/>
                </a:lnTo>
                <a:lnTo>
                  <a:pt x="1786" y="694"/>
                </a:lnTo>
                <a:lnTo>
                  <a:pt x="1791" y="692"/>
                </a:lnTo>
                <a:lnTo>
                  <a:pt x="1783" y="613"/>
                </a:lnTo>
                <a:lnTo>
                  <a:pt x="1830" y="630"/>
                </a:lnTo>
                <a:lnTo>
                  <a:pt x="1833" y="630"/>
                </a:lnTo>
                <a:lnTo>
                  <a:pt x="1834" y="630"/>
                </a:lnTo>
                <a:lnTo>
                  <a:pt x="1837" y="630"/>
                </a:lnTo>
                <a:lnTo>
                  <a:pt x="1840" y="629"/>
                </a:lnTo>
                <a:lnTo>
                  <a:pt x="1842" y="629"/>
                </a:lnTo>
                <a:lnTo>
                  <a:pt x="1842" y="627"/>
                </a:lnTo>
                <a:lnTo>
                  <a:pt x="1875" y="601"/>
                </a:lnTo>
                <a:lnTo>
                  <a:pt x="1877" y="601"/>
                </a:lnTo>
                <a:lnTo>
                  <a:pt x="1878" y="601"/>
                </a:lnTo>
                <a:lnTo>
                  <a:pt x="1878" y="600"/>
                </a:lnTo>
                <a:lnTo>
                  <a:pt x="1878" y="598"/>
                </a:lnTo>
                <a:lnTo>
                  <a:pt x="1884" y="592"/>
                </a:lnTo>
                <a:lnTo>
                  <a:pt x="1886" y="589"/>
                </a:lnTo>
                <a:lnTo>
                  <a:pt x="1889" y="585"/>
                </a:lnTo>
                <a:lnTo>
                  <a:pt x="1890" y="583"/>
                </a:lnTo>
                <a:lnTo>
                  <a:pt x="1890" y="582"/>
                </a:lnTo>
                <a:lnTo>
                  <a:pt x="1892" y="577"/>
                </a:lnTo>
                <a:lnTo>
                  <a:pt x="1892" y="576"/>
                </a:lnTo>
                <a:lnTo>
                  <a:pt x="1892" y="574"/>
                </a:lnTo>
                <a:lnTo>
                  <a:pt x="1890" y="570"/>
                </a:lnTo>
                <a:lnTo>
                  <a:pt x="1890" y="568"/>
                </a:lnTo>
                <a:lnTo>
                  <a:pt x="1890" y="567"/>
                </a:lnTo>
                <a:lnTo>
                  <a:pt x="1892" y="565"/>
                </a:lnTo>
                <a:lnTo>
                  <a:pt x="1893" y="563"/>
                </a:lnTo>
                <a:lnTo>
                  <a:pt x="1902" y="542"/>
                </a:lnTo>
                <a:lnTo>
                  <a:pt x="1904" y="541"/>
                </a:lnTo>
                <a:lnTo>
                  <a:pt x="1910" y="541"/>
                </a:lnTo>
                <a:lnTo>
                  <a:pt x="1910" y="535"/>
                </a:lnTo>
                <a:lnTo>
                  <a:pt x="1913" y="535"/>
                </a:lnTo>
                <a:lnTo>
                  <a:pt x="1917" y="535"/>
                </a:lnTo>
                <a:lnTo>
                  <a:pt x="1922" y="535"/>
                </a:lnTo>
                <a:lnTo>
                  <a:pt x="1925" y="535"/>
                </a:lnTo>
                <a:lnTo>
                  <a:pt x="1928" y="535"/>
                </a:lnTo>
                <a:lnTo>
                  <a:pt x="1932" y="536"/>
                </a:lnTo>
                <a:lnTo>
                  <a:pt x="1949" y="539"/>
                </a:lnTo>
                <a:lnTo>
                  <a:pt x="1950" y="539"/>
                </a:lnTo>
                <a:lnTo>
                  <a:pt x="1950" y="538"/>
                </a:lnTo>
                <a:lnTo>
                  <a:pt x="1952" y="538"/>
                </a:lnTo>
                <a:lnTo>
                  <a:pt x="1961" y="509"/>
                </a:lnTo>
                <a:lnTo>
                  <a:pt x="1956" y="506"/>
                </a:lnTo>
                <a:lnTo>
                  <a:pt x="1959" y="498"/>
                </a:lnTo>
                <a:lnTo>
                  <a:pt x="1962" y="495"/>
                </a:lnTo>
                <a:lnTo>
                  <a:pt x="1967" y="498"/>
                </a:lnTo>
                <a:lnTo>
                  <a:pt x="1970" y="500"/>
                </a:lnTo>
                <a:lnTo>
                  <a:pt x="1973" y="491"/>
                </a:lnTo>
                <a:lnTo>
                  <a:pt x="1978" y="492"/>
                </a:lnTo>
                <a:lnTo>
                  <a:pt x="1979" y="489"/>
                </a:lnTo>
                <a:lnTo>
                  <a:pt x="1978" y="489"/>
                </a:lnTo>
                <a:lnTo>
                  <a:pt x="1978" y="488"/>
                </a:lnTo>
                <a:lnTo>
                  <a:pt x="1978" y="486"/>
                </a:lnTo>
                <a:lnTo>
                  <a:pt x="1981" y="479"/>
                </a:lnTo>
                <a:lnTo>
                  <a:pt x="1984" y="473"/>
                </a:lnTo>
                <a:lnTo>
                  <a:pt x="1984" y="468"/>
                </a:lnTo>
                <a:lnTo>
                  <a:pt x="1987" y="456"/>
                </a:lnTo>
                <a:lnTo>
                  <a:pt x="1988" y="453"/>
                </a:lnTo>
                <a:lnTo>
                  <a:pt x="1990" y="447"/>
                </a:lnTo>
                <a:lnTo>
                  <a:pt x="1991" y="444"/>
                </a:lnTo>
                <a:lnTo>
                  <a:pt x="1991" y="441"/>
                </a:lnTo>
                <a:lnTo>
                  <a:pt x="1990" y="439"/>
                </a:lnTo>
                <a:lnTo>
                  <a:pt x="1988" y="438"/>
                </a:lnTo>
                <a:lnTo>
                  <a:pt x="1990" y="426"/>
                </a:lnTo>
                <a:lnTo>
                  <a:pt x="1990" y="417"/>
                </a:lnTo>
                <a:lnTo>
                  <a:pt x="1990" y="409"/>
                </a:lnTo>
                <a:lnTo>
                  <a:pt x="1993" y="400"/>
                </a:lnTo>
                <a:lnTo>
                  <a:pt x="1994" y="389"/>
                </a:lnTo>
                <a:lnTo>
                  <a:pt x="2002" y="388"/>
                </a:lnTo>
                <a:lnTo>
                  <a:pt x="2008" y="388"/>
                </a:lnTo>
                <a:lnTo>
                  <a:pt x="2012" y="382"/>
                </a:lnTo>
                <a:lnTo>
                  <a:pt x="2021" y="383"/>
                </a:lnTo>
                <a:lnTo>
                  <a:pt x="2029" y="385"/>
                </a:lnTo>
                <a:lnTo>
                  <a:pt x="2036" y="386"/>
                </a:lnTo>
                <a:lnTo>
                  <a:pt x="2044" y="380"/>
                </a:lnTo>
                <a:lnTo>
                  <a:pt x="2050" y="374"/>
                </a:lnTo>
                <a:lnTo>
                  <a:pt x="2045" y="344"/>
                </a:lnTo>
                <a:lnTo>
                  <a:pt x="2067" y="341"/>
                </a:lnTo>
                <a:lnTo>
                  <a:pt x="2070" y="341"/>
                </a:lnTo>
                <a:lnTo>
                  <a:pt x="2073" y="339"/>
                </a:lnTo>
                <a:lnTo>
                  <a:pt x="2085" y="336"/>
                </a:lnTo>
                <a:lnTo>
                  <a:pt x="2088" y="338"/>
                </a:lnTo>
                <a:lnTo>
                  <a:pt x="2089" y="336"/>
                </a:lnTo>
                <a:lnTo>
                  <a:pt x="2086" y="330"/>
                </a:lnTo>
                <a:lnTo>
                  <a:pt x="2080" y="314"/>
                </a:lnTo>
                <a:lnTo>
                  <a:pt x="2080" y="312"/>
                </a:lnTo>
                <a:lnTo>
                  <a:pt x="2079" y="309"/>
                </a:lnTo>
                <a:lnTo>
                  <a:pt x="2077" y="308"/>
                </a:lnTo>
                <a:lnTo>
                  <a:pt x="2076" y="308"/>
                </a:lnTo>
                <a:lnTo>
                  <a:pt x="2074" y="306"/>
                </a:lnTo>
                <a:lnTo>
                  <a:pt x="2071" y="305"/>
                </a:lnTo>
                <a:lnTo>
                  <a:pt x="2070" y="305"/>
                </a:lnTo>
                <a:lnTo>
                  <a:pt x="2068" y="305"/>
                </a:lnTo>
                <a:lnTo>
                  <a:pt x="2061" y="303"/>
                </a:lnTo>
                <a:lnTo>
                  <a:pt x="2065" y="289"/>
                </a:lnTo>
                <a:lnTo>
                  <a:pt x="2073" y="292"/>
                </a:lnTo>
                <a:lnTo>
                  <a:pt x="2082" y="297"/>
                </a:lnTo>
                <a:lnTo>
                  <a:pt x="2089" y="302"/>
                </a:lnTo>
                <a:lnTo>
                  <a:pt x="2100" y="297"/>
                </a:lnTo>
                <a:lnTo>
                  <a:pt x="2103" y="295"/>
                </a:lnTo>
                <a:lnTo>
                  <a:pt x="2109" y="291"/>
                </a:lnTo>
                <a:lnTo>
                  <a:pt x="2112" y="289"/>
                </a:lnTo>
                <a:lnTo>
                  <a:pt x="2113" y="288"/>
                </a:lnTo>
                <a:lnTo>
                  <a:pt x="2115" y="283"/>
                </a:lnTo>
                <a:lnTo>
                  <a:pt x="2115" y="279"/>
                </a:lnTo>
                <a:lnTo>
                  <a:pt x="2116" y="256"/>
                </a:lnTo>
                <a:lnTo>
                  <a:pt x="2116" y="252"/>
                </a:lnTo>
                <a:lnTo>
                  <a:pt x="2119" y="242"/>
                </a:lnTo>
                <a:lnTo>
                  <a:pt x="2121" y="233"/>
                </a:lnTo>
                <a:lnTo>
                  <a:pt x="2119" y="217"/>
                </a:lnTo>
                <a:lnTo>
                  <a:pt x="2118" y="214"/>
                </a:lnTo>
                <a:lnTo>
                  <a:pt x="2124" y="215"/>
                </a:lnTo>
                <a:lnTo>
                  <a:pt x="2127" y="199"/>
                </a:lnTo>
                <a:lnTo>
                  <a:pt x="2101" y="186"/>
                </a:lnTo>
                <a:lnTo>
                  <a:pt x="2100" y="182"/>
                </a:lnTo>
                <a:lnTo>
                  <a:pt x="2101" y="171"/>
                </a:lnTo>
                <a:lnTo>
                  <a:pt x="2109" y="150"/>
                </a:lnTo>
                <a:lnTo>
                  <a:pt x="2122" y="138"/>
                </a:lnTo>
                <a:lnTo>
                  <a:pt x="2131" y="126"/>
                </a:lnTo>
                <a:lnTo>
                  <a:pt x="2133" y="121"/>
                </a:lnTo>
                <a:lnTo>
                  <a:pt x="2148" y="109"/>
                </a:lnTo>
                <a:lnTo>
                  <a:pt x="2142" y="80"/>
                </a:lnTo>
                <a:lnTo>
                  <a:pt x="2148" y="77"/>
                </a:lnTo>
                <a:lnTo>
                  <a:pt x="2149" y="76"/>
                </a:lnTo>
                <a:lnTo>
                  <a:pt x="2151" y="76"/>
                </a:lnTo>
                <a:lnTo>
                  <a:pt x="2154" y="76"/>
                </a:lnTo>
                <a:lnTo>
                  <a:pt x="2157" y="76"/>
                </a:lnTo>
                <a:lnTo>
                  <a:pt x="2159" y="76"/>
                </a:lnTo>
                <a:lnTo>
                  <a:pt x="2162" y="76"/>
                </a:lnTo>
                <a:lnTo>
                  <a:pt x="2160" y="74"/>
                </a:lnTo>
                <a:lnTo>
                  <a:pt x="2159" y="74"/>
                </a:lnTo>
                <a:lnTo>
                  <a:pt x="2154" y="74"/>
                </a:lnTo>
                <a:lnTo>
                  <a:pt x="2154" y="73"/>
                </a:lnTo>
                <a:lnTo>
                  <a:pt x="2153" y="73"/>
                </a:lnTo>
                <a:lnTo>
                  <a:pt x="2153" y="71"/>
                </a:lnTo>
                <a:lnTo>
                  <a:pt x="2153" y="68"/>
                </a:lnTo>
                <a:lnTo>
                  <a:pt x="2154" y="64"/>
                </a:lnTo>
                <a:lnTo>
                  <a:pt x="2156" y="59"/>
                </a:lnTo>
                <a:lnTo>
                  <a:pt x="2156" y="58"/>
                </a:lnTo>
                <a:lnTo>
                  <a:pt x="2156" y="56"/>
                </a:lnTo>
                <a:lnTo>
                  <a:pt x="2154" y="55"/>
                </a:lnTo>
                <a:lnTo>
                  <a:pt x="2153" y="53"/>
                </a:lnTo>
                <a:lnTo>
                  <a:pt x="2148" y="50"/>
                </a:lnTo>
                <a:lnTo>
                  <a:pt x="2146" y="50"/>
                </a:lnTo>
                <a:lnTo>
                  <a:pt x="2145" y="49"/>
                </a:lnTo>
                <a:lnTo>
                  <a:pt x="2143" y="47"/>
                </a:lnTo>
                <a:lnTo>
                  <a:pt x="2142" y="47"/>
                </a:lnTo>
                <a:lnTo>
                  <a:pt x="2142" y="46"/>
                </a:lnTo>
                <a:lnTo>
                  <a:pt x="2140" y="44"/>
                </a:lnTo>
                <a:lnTo>
                  <a:pt x="2140" y="41"/>
                </a:lnTo>
                <a:lnTo>
                  <a:pt x="2139" y="36"/>
                </a:lnTo>
                <a:lnTo>
                  <a:pt x="2139" y="32"/>
                </a:lnTo>
                <a:lnTo>
                  <a:pt x="2139" y="29"/>
                </a:lnTo>
                <a:lnTo>
                  <a:pt x="2140" y="27"/>
                </a:lnTo>
                <a:lnTo>
                  <a:pt x="2142" y="23"/>
                </a:lnTo>
                <a:lnTo>
                  <a:pt x="2143" y="21"/>
                </a:lnTo>
                <a:lnTo>
                  <a:pt x="2145" y="21"/>
                </a:lnTo>
                <a:lnTo>
                  <a:pt x="2146" y="21"/>
                </a:lnTo>
                <a:lnTo>
                  <a:pt x="2151" y="23"/>
                </a:lnTo>
                <a:lnTo>
                  <a:pt x="2165" y="29"/>
                </a:lnTo>
                <a:lnTo>
                  <a:pt x="2168" y="30"/>
                </a:lnTo>
                <a:lnTo>
                  <a:pt x="2171" y="32"/>
                </a:lnTo>
                <a:lnTo>
                  <a:pt x="2171" y="30"/>
                </a:lnTo>
                <a:lnTo>
                  <a:pt x="2183" y="0"/>
                </a:lnTo>
                <a:lnTo>
                  <a:pt x="2184" y="2"/>
                </a:lnTo>
                <a:lnTo>
                  <a:pt x="2187" y="3"/>
                </a:lnTo>
                <a:lnTo>
                  <a:pt x="2201" y="18"/>
                </a:lnTo>
                <a:lnTo>
                  <a:pt x="2202" y="20"/>
                </a:lnTo>
                <a:lnTo>
                  <a:pt x="2204" y="20"/>
                </a:lnTo>
                <a:lnTo>
                  <a:pt x="2205" y="20"/>
                </a:lnTo>
                <a:lnTo>
                  <a:pt x="2207" y="20"/>
                </a:lnTo>
                <a:lnTo>
                  <a:pt x="2208" y="20"/>
                </a:lnTo>
                <a:lnTo>
                  <a:pt x="2208" y="18"/>
                </a:lnTo>
                <a:lnTo>
                  <a:pt x="2216" y="12"/>
                </a:lnTo>
                <a:lnTo>
                  <a:pt x="2217" y="12"/>
                </a:lnTo>
                <a:lnTo>
                  <a:pt x="2219" y="12"/>
                </a:lnTo>
                <a:lnTo>
                  <a:pt x="2229" y="23"/>
                </a:lnTo>
                <a:lnTo>
                  <a:pt x="2235" y="29"/>
                </a:lnTo>
                <a:lnTo>
                  <a:pt x="2241" y="35"/>
                </a:lnTo>
                <a:lnTo>
                  <a:pt x="2252" y="44"/>
                </a:lnTo>
                <a:lnTo>
                  <a:pt x="2266" y="38"/>
                </a:lnTo>
                <a:lnTo>
                  <a:pt x="2275" y="35"/>
                </a:lnTo>
                <a:lnTo>
                  <a:pt x="2282" y="30"/>
                </a:lnTo>
                <a:lnTo>
                  <a:pt x="2297" y="23"/>
                </a:lnTo>
                <a:lnTo>
                  <a:pt x="2309" y="18"/>
                </a:lnTo>
                <a:lnTo>
                  <a:pt x="2315" y="17"/>
                </a:lnTo>
                <a:lnTo>
                  <a:pt x="2323" y="17"/>
                </a:lnTo>
                <a:lnTo>
                  <a:pt x="2326" y="15"/>
                </a:lnTo>
                <a:lnTo>
                  <a:pt x="2329" y="17"/>
                </a:lnTo>
                <a:lnTo>
                  <a:pt x="2337" y="21"/>
                </a:lnTo>
                <a:lnTo>
                  <a:pt x="2338" y="23"/>
                </a:lnTo>
                <a:lnTo>
                  <a:pt x="2340" y="24"/>
                </a:lnTo>
                <a:lnTo>
                  <a:pt x="2341" y="26"/>
                </a:lnTo>
                <a:lnTo>
                  <a:pt x="2344" y="30"/>
                </a:lnTo>
                <a:lnTo>
                  <a:pt x="2344" y="32"/>
                </a:lnTo>
                <a:lnTo>
                  <a:pt x="2343" y="32"/>
                </a:lnTo>
                <a:lnTo>
                  <a:pt x="2346" y="32"/>
                </a:lnTo>
                <a:lnTo>
                  <a:pt x="2358" y="33"/>
                </a:lnTo>
                <a:lnTo>
                  <a:pt x="2368" y="33"/>
                </a:lnTo>
                <a:lnTo>
                  <a:pt x="2370" y="35"/>
                </a:lnTo>
                <a:lnTo>
                  <a:pt x="2371" y="35"/>
                </a:lnTo>
                <a:lnTo>
                  <a:pt x="2373" y="36"/>
                </a:lnTo>
                <a:lnTo>
                  <a:pt x="2374" y="36"/>
                </a:lnTo>
                <a:lnTo>
                  <a:pt x="2385" y="46"/>
                </a:lnTo>
                <a:lnTo>
                  <a:pt x="2386" y="49"/>
                </a:lnTo>
                <a:lnTo>
                  <a:pt x="2389" y="50"/>
                </a:lnTo>
                <a:lnTo>
                  <a:pt x="2391" y="53"/>
                </a:lnTo>
                <a:lnTo>
                  <a:pt x="2404" y="77"/>
                </a:lnTo>
                <a:lnTo>
                  <a:pt x="2406" y="77"/>
                </a:lnTo>
                <a:lnTo>
                  <a:pt x="2415" y="68"/>
                </a:lnTo>
                <a:lnTo>
                  <a:pt x="2421" y="61"/>
                </a:lnTo>
                <a:lnTo>
                  <a:pt x="2430" y="52"/>
                </a:lnTo>
                <a:lnTo>
                  <a:pt x="2432" y="49"/>
                </a:lnTo>
                <a:lnTo>
                  <a:pt x="2433" y="47"/>
                </a:lnTo>
                <a:lnTo>
                  <a:pt x="2435" y="44"/>
                </a:lnTo>
                <a:lnTo>
                  <a:pt x="2438" y="40"/>
                </a:lnTo>
                <a:lnTo>
                  <a:pt x="2439" y="38"/>
                </a:lnTo>
                <a:lnTo>
                  <a:pt x="2441" y="35"/>
                </a:lnTo>
                <a:lnTo>
                  <a:pt x="2444" y="33"/>
                </a:lnTo>
                <a:lnTo>
                  <a:pt x="2445" y="32"/>
                </a:lnTo>
                <a:lnTo>
                  <a:pt x="2447" y="30"/>
                </a:lnTo>
                <a:lnTo>
                  <a:pt x="2457" y="26"/>
                </a:lnTo>
                <a:lnTo>
                  <a:pt x="2460" y="27"/>
                </a:lnTo>
                <a:lnTo>
                  <a:pt x="2472" y="27"/>
                </a:lnTo>
                <a:lnTo>
                  <a:pt x="2475" y="27"/>
                </a:lnTo>
                <a:lnTo>
                  <a:pt x="2477" y="29"/>
                </a:lnTo>
                <a:lnTo>
                  <a:pt x="2478" y="29"/>
                </a:lnTo>
                <a:lnTo>
                  <a:pt x="2486" y="33"/>
                </a:lnTo>
                <a:lnTo>
                  <a:pt x="2487" y="35"/>
                </a:lnTo>
                <a:lnTo>
                  <a:pt x="2489" y="36"/>
                </a:lnTo>
                <a:lnTo>
                  <a:pt x="2490" y="38"/>
                </a:lnTo>
                <a:lnTo>
                  <a:pt x="2492" y="40"/>
                </a:lnTo>
                <a:lnTo>
                  <a:pt x="2493" y="52"/>
                </a:lnTo>
                <a:lnTo>
                  <a:pt x="2493" y="53"/>
                </a:lnTo>
                <a:lnTo>
                  <a:pt x="2533" y="52"/>
                </a:lnTo>
                <a:lnTo>
                  <a:pt x="2533" y="53"/>
                </a:lnTo>
                <a:lnTo>
                  <a:pt x="2533" y="55"/>
                </a:lnTo>
                <a:lnTo>
                  <a:pt x="2530" y="61"/>
                </a:lnTo>
                <a:lnTo>
                  <a:pt x="2530" y="64"/>
                </a:lnTo>
                <a:lnTo>
                  <a:pt x="2528" y="70"/>
                </a:lnTo>
                <a:lnTo>
                  <a:pt x="2528" y="68"/>
                </a:lnTo>
                <a:lnTo>
                  <a:pt x="2528" y="71"/>
                </a:lnTo>
                <a:lnTo>
                  <a:pt x="2528" y="73"/>
                </a:lnTo>
                <a:lnTo>
                  <a:pt x="2528" y="74"/>
                </a:lnTo>
                <a:lnTo>
                  <a:pt x="2528" y="76"/>
                </a:lnTo>
                <a:lnTo>
                  <a:pt x="2530" y="76"/>
                </a:lnTo>
                <a:lnTo>
                  <a:pt x="2530" y="77"/>
                </a:lnTo>
                <a:lnTo>
                  <a:pt x="2531" y="77"/>
                </a:lnTo>
                <a:lnTo>
                  <a:pt x="2537" y="80"/>
                </a:lnTo>
                <a:lnTo>
                  <a:pt x="2546" y="83"/>
                </a:lnTo>
                <a:lnTo>
                  <a:pt x="2560" y="89"/>
                </a:lnTo>
                <a:lnTo>
                  <a:pt x="2570" y="93"/>
                </a:lnTo>
                <a:lnTo>
                  <a:pt x="2573" y="94"/>
                </a:lnTo>
                <a:lnTo>
                  <a:pt x="2576" y="96"/>
                </a:lnTo>
                <a:lnTo>
                  <a:pt x="2581" y="99"/>
                </a:lnTo>
                <a:lnTo>
                  <a:pt x="2590" y="105"/>
                </a:lnTo>
                <a:lnTo>
                  <a:pt x="2591" y="106"/>
                </a:lnTo>
                <a:lnTo>
                  <a:pt x="2593" y="106"/>
                </a:lnTo>
                <a:lnTo>
                  <a:pt x="2596" y="108"/>
                </a:lnTo>
                <a:lnTo>
                  <a:pt x="2599" y="108"/>
                </a:lnTo>
                <a:lnTo>
                  <a:pt x="2600" y="108"/>
                </a:lnTo>
                <a:lnTo>
                  <a:pt x="2602" y="109"/>
                </a:lnTo>
                <a:lnTo>
                  <a:pt x="2603" y="111"/>
                </a:lnTo>
                <a:lnTo>
                  <a:pt x="2605" y="112"/>
                </a:lnTo>
                <a:lnTo>
                  <a:pt x="2613" y="124"/>
                </a:lnTo>
                <a:lnTo>
                  <a:pt x="2616" y="127"/>
                </a:lnTo>
                <a:lnTo>
                  <a:pt x="2617" y="129"/>
                </a:lnTo>
                <a:lnTo>
                  <a:pt x="2619" y="129"/>
                </a:lnTo>
                <a:lnTo>
                  <a:pt x="2620" y="129"/>
                </a:lnTo>
                <a:lnTo>
                  <a:pt x="2622" y="127"/>
                </a:lnTo>
                <a:lnTo>
                  <a:pt x="2620" y="130"/>
                </a:lnTo>
                <a:lnTo>
                  <a:pt x="2619" y="135"/>
                </a:lnTo>
                <a:lnTo>
                  <a:pt x="2620" y="135"/>
                </a:lnTo>
                <a:lnTo>
                  <a:pt x="2622" y="136"/>
                </a:lnTo>
                <a:lnTo>
                  <a:pt x="2629" y="133"/>
                </a:lnTo>
                <a:lnTo>
                  <a:pt x="2647" y="120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26">
            <a:extLst>
              <a:ext uri="{FF2B5EF4-FFF2-40B4-BE49-F238E27FC236}">
                <a16:creationId xmlns:a16="http://schemas.microsoft.com/office/drawing/2014/main" id="{7B187211-0D52-9551-EA53-B009A1C1123A}"/>
              </a:ext>
            </a:extLst>
          </p:cNvPr>
          <p:cNvSpPr>
            <a:spLocks/>
          </p:cNvSpPr>
          <p:nvPr/>
        </p:nvSpPr>
        <p:spPr bwMode="auto">
          <a:xfrm>
            <a:off x="4804372" y="1275606"/>
            <a:ext cx="3512044" cy="3339605"/>
          </a:xfrm>
          <a:custGeom>
            <a:avLst/>
            <a:gdLst>
              <a:gd name="T0" fmla="*/ 2780 w 3442"/>
              <a:gd name="T1" fmla="*/ 356 h 3273"/>
              <a:gd name="T2" fmla="*/ 2857 w 3442"/>
              <a:gd name="T3" fmla="*/ 436 h 3273"/>
              <a:gd name="T4" fmla="*/ 2667 w 3442"/>
              <a:gd name="T5" fmla="*/ 577 h 3273"/>
              <a:gd name="T6" fmla="*/ 2570 w 3442"/>
              <a:gd name="T7" fmla="*/ 624 h 3273"/>
              <a:gd name="T8" fmla="*/ 2563 w 3442"/>
              <a:gd name="T9" fmla="*/ 1007 h 3273"/>
              <a:gd name="T10" fmla="*/ 2800 w 3442"/>
              <a:gd name="T11" fmla="*/ 1077 h 3273"/>
              <a:gd name="T12" fmla="*/ 2902 w 3442"/>
              <a:gd name="T13" fmla="*/ 1189 h 3273"/>
              <a:gd name="T14" fmla="*/ 3136 w 3442"/>
              <a:gd name="T15" fmla="*/ 1143 h 3273"/>
              <a:gd name="T16" fmla="*/ 3012 w 3442"/>
              <a:gd name="T17" fmla="*/ 1271 h 3273"/>
              <a:gd name="T18" fmla="*/ 2744 w 3442"/>
              <a:gd name="T19" fmla="*/ 1481 h 3273"/>
              <a:gd name="T20" fmla="*/ 2842 w 3442"/>
              <a:gd name="T21" fmla="*/ 1605 h 3273"/>
              <a:gd name="T22" fmla="*/ 2851 w 3442"/>
              <a:gd name="T23" fmla="*/ 1686 h 3273"/>
              <a:gd name="T24" fmla="*/ 2982 w 3442"/>
              <a:gd name="T25" fmla="*/ 1746 h 3273"/>
              <a:gd name="T26" fmla="*/ 3133 w 3442"/>
              <a:gd name="T27" fmla="*/ 1829 h 3273"/>
              <a:gd name="T28" fmla="*/ 3250 w 3442"/>
              <a:gd name="T29" fmla="*/ 1843 h 3273"/>
              <a:gd name="T30" fmla="*/ 3430 w 3442"/>
              <a:gd name="T31" fmla="*/ 2123 h 3273"/>
              <a:gd name="T32" fmla="*/ 3398 w 3442"/>
              <a:gd name="T33" fmla="*/ 2255 h 3273"/>
              <a:gd name="T34" fmla="*/ 3260 w 3442"/>
              <a:gd name="T35" fmla="*/ 2411 h 3273"/>
              <a:gd name="T36" fmla="*/ 3045 w 3442"/>
              <a:gd name="T37" fmla="*/ 2718 h 3273"/>
              <a:gd name="T38" fmla="*/ 2828 w 3442"/>
              <a:gd name="T39" fmla="*/ 2817 h 3273"/>
              <a:gd name="T40" fmla="*/ 2609 w 3442"/>
              <a:gd name="T41" fmla="*/ 2932 h 3273"/>
              <a:gd name="T42" fmla="*/ 2287 w 3442"/>
              <a:gd name="T43" fmla="*/ 2811 h 3273"/>
              <a:gd name="T44" fmla="*/ 2210 w 3442"/>
              <a:gd name="T45" fmla="*/ 2626 h 3273"/>
              <a:gd name="T46" fmla="*/ 2062 w 3442"/>
              <a:gd name="T47" fmla="*/ 2876 h 3273"/>
              <a:gd name="T48" fmla="*/ 1792 w 3442"/>
              <a:gd name="T49" fmla="*/ 2811 h 3273"/>
              <a:gd name="T50" fmla="*/ 1757 w 3442"/>
              <a:gd name="T51" fmla="*/ 2973 h 3273"/>
              <a:gd name="T52" fmla="*/ 1649 w 3442"/>
              <a:gd name="T53" fmla="*/ 2932 h 3273"/>
              <a:gd name="T54" fmla="*/ 1403 w 3442"/>
              <a:gd name="T55" fmla="*/ 3059 h 3273"/>
              <a:gd name="T56" fmla="*/ 1254 w 3442"/>
              <a:gd name="T57" fmla="*/ 3209 h 3273"/>
              <a:gd name="T58" fmla="*/ 1162 w 3442"/>
              <a:gd name="T59" fmla="*/ 3242 h 3273"/>
              <a:gd name="T60" fmla="*/ 1154 w 3442"/>
              <a:gd name="T61" fmla="*/ 2991 h 3273"/>
              <a:gd name="T62" fmla="*/ 1058 w 3442"/>
              <a:gd name="T63" fmla="*/ 2945 h 3273"/>
              <a:gd name="T64" fmla="*/ 1100 w 3442"/>
              <a:gd name="T65" fmla="*/ 2694 h 3273"/>
              <a:gd name="T66" fmla="*/ 984 w 3442"/>
              <a:gd name="T67" fmla="*/ 2694 h 3273"/>
              <a:gd name="T68" fmla="*/ 848 w 3442"/>
              <a:gd name="T69" fmla="*/ 2711 h 3273"/>
              <a:gd name="T70" fmla="*/ 991 w 3442"/>
              <a:gd name="T71" fmla="*/ 2627 h 3273"/>
              <a:gd name="T72" fmla="*/ 774 w 3442"/>
              <a:gd name="T73" fmla="*/ 2331 h 3273"/>
              <a:gd name="T74" fmla="*/ 576 w 3442"/>
              <a:gd name="T75" fmla="*/ 2061 h 3273"/>
              <a:gd name="T76" fmla="*/ 341 w 3442"/>
              <a:gd name="T77" fmla="*/ 2181 h 3273"/>
              <a:gd name="T78" fmla="*/ 237 w 3442"/>
              <a:gd name="T79" fmla="*/ 2070 h 3273"/>
              <a:gd name="T80" fmla="*/ 110 w 3442"/>
              <a:gd name="T81" fmla="*/ 1967 h 3273"/>
              <a:gd name="T82" fmla="*/ 40 w 3442"/>
              <a:gd name="T83" fmla="*/ 1761 h 3273"/>
              <a:gd name="T84" fmla="*/ 40 w 3442"/>
              <a:gd name="T85" fmla="*/ 1499 h 3273"/>
              <a:gd name="T86" fmla="*/ 0 w 3442"/>
              <a:gd name="T87" fmla="*/ 1342 h 3273"/>
              <a:gd name="T88" fmla="*/ 58 w 3442"/>
              <a:gd name="T89" fmla="*/ 1121 h 3273"/>
              <a:gd name="T90" fmla="*/ 391 w 3442"/>
              <a:gd name="T91" fmla="*/ 1027 h 3273"/>
              <a:gd name="T92" fmla="*/ 472 w 3442"/>
              <a:gd name="T93" fmla="*/ 998 h 3273"/>
              <a:gd name="T94" fmla="*/ 555 w 3442"/>
              <a:gd name="T95" fmla="*/ 835 h 3273"/>
              <a:gd name="T96" fmla="*/ 714 w 3442"/>
              <a:gd name="T97" fmla="*/ 568 h 3273"/>
              <a:gd name="T98" fmla="*/ 896 w 3442"/>
              <a:gd name="T99" fmla="*/ 524 h 3273"/>
              <a:gd name="T100" fmla="*/ 981 w 3442"/>
              <a:gd name="T101" fmla="*/ 732 h 3273"/>
              <a:gd name="T102" fmla="*/ 1086 w 3442"/>
              <a:gd name="T103" fmla="*/ 813 h 3273"/>
              <a:gd name="T104" fmla="*/ 1346 w 3442"/>
              <a:gd name="T105" fmla="*/ 848 h 3273"/>
              <a:gd name="T106" fmla="*/ 1635 w 3442"/>
              <a:gd name="T107" fmla="*/ 919 h 3273"/>
              <a:gd name="T108" fmla="*/ 1789 w 3442"/>
              <a:gd name="T109" fmla="*/ 835 h 3273"/>
              <a:gd name="T110" fmla="*/ 1884 w 3442"/>
              <a:gd name="T111" fmla="*/ 592 h 3273"/>
              <a:gd name="T112" fmla="*/ 1979 w 3442"/>
              <a:gd name="T113" fmla="*/ 489 h 3273"/>
              <a:gd name="T114" fmla="*/ 2080 w 3442"/>
              <a:gd name="T115" fmla="*/ 314 h 3273"/>
              <a:gd name="T116" fmla="*/ 2133 w 3442"/>
              <a:gd name="T117" fmla="*/ 121 h 3273"/>
              <a:gd name="T118" fmla="*/ 2142 w 3442"/>
              <a:gd name="T119" fmla="*/ 23 h 3273"/>
              <a:gd name="T120" fmla="*/ 2337 w 3442"/>
              <a:gd name="T121" fmla="*/ 21 h 3273"/>
              <a:gd name="T122" fmla="*/ 2475 w 3442"/>
              <a:gd name="T123" fmla="*/ 27 h 3273"/>
              <a:gd name="T124" fmla="*/ 2599 w 3442"/>
              <a:gd name="T125" fmla="*/ 108 h 32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442" h="3273">
                <a:moveTo>
                  <a:pt x="2647" y="120"/>
                </a:moveTo>
                <a:lnTo>
                  <a:pt x="2649" y="121"/>
                </a:lnTo>
                <a:lnTo>
                  <a:pt x="2668" y="153"/>
                </a:lnTo>
                <a:lnTo>
                  <a:pt x="2674" y="171"/>
                </a:lnTo>
                <a:lnTo>
                  <a:pt x="2674" y="173"/>
                </a:lnTo>
                <a:lnTo>
                  <a:pt x="2685" y="208"/>
                </a:lnTo>
                <a:lnTo>
                  <a:pt x="2685" y="209"/>
                </a:lnTo>
                <a:lnTo>
                  <a:pt x="2679" y="212"/>
                </a:lnTo>
                <a:lnTo>
                  <a:pt x="2662" y="221"/>
                </a:lnTo>
                <a:lnTo>
                  <a:pt x="2658" y="224"/>
                </a:lnTo>
                <a:lnTo>
                  <a:pt x="2659" y="223"/>
                </a:lnTo>
                <a:lnTo>
                  <a:pt x="2659" y="224"/>
                </a:lnTo>
                <a:lnTo>
                  <a:pt x="2661" y="224"/>
                </a:lnTo>
                <a:lnTo>
                  <a:pt x="2667" y="239"/>
                </a:lnTo>
                <a:lnTo>
                  <a:pt x="2680" y="268"/>
                </a:lnTo>
                <a:lnTo>
                  <a:pt x="2691" y="294"/>
                </a:lnTo>
                <a:lnTo>
                  <a:pt x="2703" y="321"/>
                </a:lnTo>
                <a:lnTo>
                  <a:pt x="2714" y="342"/>
                </a:lnTo>
                <a:lnTo>
                  <a:pt x="2717" y="347"/>
                </a:lnTo>
                <a:lnTo>
                  <a:pt x="2720" y="355"/>
                </a:lnTo>
                <a:lnTo>
                  <a:pt x="2724" y="365"/>
                </a:lnTo>
                <a:lnTo>
                  <a:pt x="2729" y="376"/>
                </a:lnTo>
                <a:lnTo>
                  <a:pt x="2730" y="385"/>
                </a:lnTo>
                <a:lnTo>
                  <a:pt x="2732" y="386"/>
                </a:lnTo>
                <a:lnTo>
                  <a:pt x="2733" y="389"/>
                </a:lnTo>
                <a:lnTo>
                  <a:pt x="2733" y="388"/>
                </a:lnTo>
                <a:lnTo>
                  <a:pt x="2733" y="386"/>
                </a:lnTo>
                <a:lnTo>
                  <a:pt x="2735" y="383"/>
                </a:lnTo>
                <a:lnTo>
                  <a:pt x="2738" y="382"/>
                </a:lnTo>
                <a:lnTo>
                  <a:pt x="2757" y="359"/>
                </a:lnTo>
                <a:lnTo>
                  <a:pt x="2768" y="345"/>
                </a:lnTo>
                <a:lnTo>
                  <a:pt x="2769" y="344"/>
                </a:lnTo>
                <a:lnTo>
                  <a:pt x="2771" y="344"/>
                </a:lnTo>
                <a:lnTo>
                  <a:pt x="2772" y="345"/>
                </a:lnTo>
                <a:lnTo>
                  <a:pt x="2780" y="356"/>
                </a:lnTo>
                <a:lnTo>
                  <a:pt x="2780" y="358"/>
                </a:lnTo>
                <a:lnTo>
                  <a:pt x="2781" y="359"/>
                </a:lnTo>
                <a:lnTo>
                  <a:pt x="2783" y="361"/>
                </a:lnTo>
                <a:lnTo>
                  <a:pt x="2784" y="362"/>
                </a:lnTo>
                <a:lnTo>
                  <a:pt x="2786" y="364"/>
                </a:lnTo>
                <a:lnTo>
                  <a:pt x="2789" y="365"/>
                </a:lnTo>
                <a:lnTo>
                  <a:pt x="2792" y="367"/>
                </a:lnTo>
                <a:lnTo>
                  <a:pt x="2793" y="367"/>
                </a:lnTo>
                <a:lnTo>
                  <a:pt x="2797" y="368"/>
                </a:lnTo>
                <a:lnTo>
                  <a:pt x="2800" y="368"/>
                </a:lnTo>
                <a:lnTo>
                  <a:pt x="2801" y="368"/>
                </a:lnTo>
                <a:lnTo>
                  <a:pt x="2821" y="370"/>
                </a:lnTo>
                <a:lnTo>
                  <a:pt x="2824" y="370"/>
                </a:lnTo>
                <a:lnTo>
                  <a:pt x="2827" y="370"/>
                </a:lnTo>
                <a:lnTo>
                  <a:pt x="2830" y="370"/>
                </a:lnTo>
                <a:lnTo>
                  <a:pt x="2833" y="368"/>
                </a:lnTo>
                <a:lnTo>
                  <a:pt x="2839" y="368"/>
                </a:lnTo>
                <a:lnTo>
                  <a:pt x="2840" y="368"/>
                </a:lnTo>
                <a:lnTo>
                  <a:pt x="2842" y="368"/>
                </a:lnTo>
                <a:lnTo>
                  <a:pt x="2843" y="368"/>
                </a:lnTo>
                <a:lnTo>
                  <a:pt x="2845" y="370"/>
                </a:lnTo>
                <a:lnTo>
                  <a:pt x="2846" y="371"/>
                </a:lnTo>
                <a:lnTo>
                  <a:pt x="2846" y="373"/>
                </a:lnTo>
                <a:lnTo>
                  <a:pt x="2846" y="376"/>
                </a:lnTo>
                <a:lnTo>
                  <a:pt x="2846" y="377"/>
                </a:lnTo>
                <a:lnTo>
                  <a:pt x="2846" y="379"/>
                </a:lnTo>
                <a:lnTo>
                  <a:pt x="2830" y="380"/>
                </a:lnTo>
                <a:lnTo>
                  <a:pt x="2827" y="382"/>
                </a:lnTo>
                <a:lnTo>
                  <a:pt x="2816" y="385"/>
                </a:lnTo>
                <a:lnTo>
                  <a:pt x="2813" y="386"/>
                </a:lnTo>
                <a:lnTo>
                  <a:pt x="2824" y="411"/>
                </a:lnTo>
                <a:lnTo>
                  <a:pt x="2837" y="445"/>
                </a:lnTo>
                <a:lnTo>
                  <a:pt x="2848" y="441"/>
                </a:lnTo>
                <a:lnTo>
                  <a:pt x="2852" y="438"/>
                </a:lnTo>
                <a:lnTo>
                  <a:pt x="2857" y="436"/>
                </a:lnTo>
                <a:lnTo>
                  <a:pt x="2858" y="436"/>
                </a:lnTo>
                <a:lnTo>
                  <a:pt x="2858" y="435"/>
                </a:lnTo>
                <a:lnTo>
                  <a:pt x="2860" y="435"/>
                </a:lnTo>
                <a:lnTo>
                  <a:pt x="2861" y="435"/>
                </a:lnTo>
                <a:lnTo>
                  <a:pt x="2863" y="433"/>
                </a:lnTo>
                <a:lnTo>
                  <a:pt x="2864" y="433"/>
                </a:lnTo>
                <a:lnTo>
                  <a:pt x="2866" y="433"/>
                </a:lnTo>
                <a:lnTo>
                  <a:pt x="2867" y="433"/>
                </a:lnTo>
                <a:lnTo>
                  <a:pt x="2867" y="435"/>
                </a:lnTo>
                <a:lnTo>
                  <a:pt x="2867" y="436"/>
                </a:lnTo>
                <a:lnTo>
                  <a:pt x="2867" y="444"/>
                </a:lnTo>
                <a:lnTo>
                  <a:pt x="2867" y="445"/>
                </a:lnTo>
                <a:lnTo>
                  <a:pt x="2858" y="451"/>
                </a:lnTo>
                <a:lnTo>
                  <a:pt x="2849" y="457"/>
                </a:lnTo>
                <a:lnTo>
                  <a:pt x="2852" y="462"/>
                </a:lnTo>
                <a:lnTo>
                  <a:pt x="2745" y="529"/>
                </a:lnTo>
                <a:lnTo>
                  <a:pt x="2739" y="530"/>
                </a:lnTo>
                <a:lnTo>
                  <a:pt x="2739" y="532"/>
                </a:lnTo>
                <a:lnTo>
                  <a:pt x="2738" y="533"/>
                </a:lnTo>
                <a:lnTo>
                  <a:pt x="2736" y="535"/>
                </a:lnTo>
                <a:lnTo>
                  <a:pt x="2735" y="536"/>
                </a:lnTo>
                <a:lnTo>
                  <a:pt x="2733" y="538"/>
                </a:lnTo>
                <a:lnTo>
                  <a:pt x="2729" y="544"/>
                </a:lnTo>
                <a:lnTo>
                  <a:pt x="2727" y="547"/>
                </a:lnTo>
                <a:lnTo>
                  <a:pt x="2724" y="550"/>
                </a:lnTo>
                <a:lnTo>
                  <a:pt x="2712" y="551"/>
                </a:lnTo>
                <a:lnTo>
                  <a:pt x="2709" y="554"/>
                </a:lnTo>
                <a:lnTo>
                  <a:pt x="2706" y="553"/>
                </a:lnTo>
                <a:lnTo>
                  <a:pt x="2700" y="554"/>
                </a:lnTo>
                <a:lnTo>
                  <a:pt x="2692" y="557"/>
                </a:lnTo>
                <a:lnTo>
                  <a:pt x="2686" y="560"/>
                </a:lnTo>
                <a:lnTo>
                  <a:pt x="2680" y="563"/>
                </a:lnTo>
                <a:lnTo>
                  <a:pt x="2674" y="568"/>
                </a:lnTo>
                <a:lnTo>
                  <a:pt x="2670" y="574"/>
                </a:lnTo>
                <a:lnTo>
                  <a:pt x="2667" y="577"/>
                </a:lnTo>
                <a:lnTo>
                  <a:pt x="2665" y="579"/>
                </a:lnTo>
                <a:lnTo>
                  <a:pt x="2664" y="583"/>
                </a:lnTo>
                <a:lnTo>
                  <a:pt x="2661" y="588"/>
                </a:lnTo>
                <a:lnTo>
                  <a:pt x="2659" y="594"/>
                </a:lnTo>
                <a:lnTo>
                  <a:pt x="2656" y="598"/>
                </a:lnTo>
                <a:lnTo>
                  <a:pt x="2653" y="603"/>
                </a:lnTo>
                <a:lnTo>
                  <a:pt x="2649" y="606"/>
                </a:lnTo>
                <a:lnTo>
                  <a:pt x="2643" y="609"/>
                </a:lnTo>
                <a:lnTo>
                  <a:pt x="2640" y="609"/>
                </a:lnTo>
                <a:lnTo>
                  <a:pt x="2634" y="609"/>
                </a:lnTo>
                <a:lnTo>
                  <a:pt x="2631" y="609"/>
                </a:lnTo>
                <a:lnTo>
                  <a:pt x="2628" y="607"/>
                </a:lnTo>
                <a:lnTo>
                  <a:pt x="2623" y="606"/>
                </a:lnTo>
                <a:lnTo>
                  <a:pt x="2617" y="603"/>
                </a:lnTo>
                <a:lnTo>
                  <a:pt x="2614" y="601"/>
                </a:lnTo>
                <a:lnTo>
                  <a:pt x="2613" y="601"/>
                </a:lnTo>
                <a:lnTo>
                  <a:pt x="2608" y="603"/>
                </a:lnTo>
                <a:lnTo>
                  <a:pt x="2603" y="607"/>
                </a:lnTo>
                <a:lnTo>
                  <a:pt x="2599" y="612"/>
                </a:lnTo>
                <a:lnTo>
                  <a:pt x="2590" y="627"/>
                </a:lnTo>
                <a:lnTo>
                  <a:pt x="2588" y="630"/>
                </a:lnTo>
                <a:lnTo>
                  <a:pt x="2590" y="633"/>
                </a:lnTo>
                <a:lnTo>
                  <a:pt x="2594" y="636"/>
                </a:lnTo>
                <a:lnTo>
                  <a:pt x="2591" y="641"/>
                </a:lnTo>
                <a:lnTo>
                  <a:pt x="2590" y="639"/>
                </a:lnTo>
                <a:lnTo>
                  <a:pt x="2587" y="639"/>
                </a:lnTo>
                <a:lnTo>
                  <a:pt x="2585" y="639"/>
                </a:lnTo>
                <a:lnTo>
                  <a:pt x="2584" y="641"/>
                </a:lnTo>
                <a:lnTo>
                  <a:pt x="2584" y="642"/>
                </a:lnTo>
                <a:lnTo>
                  <a:pt x="2576" y="641"/>
                </a:lnTo>
                <a:lnTo>
                  <a:pt x="2578" y="636"/>
                </a:lnTo>
                <a:lnTo>
                  <a:pt x="2576" y="632"/>
                </a:lnTo>
                <a:lnTo>
                  <a:pt x="2576" y="630"/>
                </a:lnTo>
                <a:lnTo>
                  <a:pt x="2575" y="630"/>
                </a:lnTo>
                <a:lnTo>
                  <a:pt x="2570" y="624"/>
                </a:lnTo>
                <a:lnTo>
                  <a:pt x="2569" y="624"/>
                </a:lnTo>
                <a:lnTo>
                  <a:pt x="2569" y="623"/>
                </a:lnTo>
                <a:lnTo>
                  <a:pt x="2549" y="607"/>
                </a:lnTo>
                <a:lnTo>
                  <a:pt x="2540" y="612"/>
                </a:lnTo>
                <a:lnTo>
                  <a:pt x="2542" y="612"/>
                </a:lnTo>
                <a:lnTo>
                  <a:pt x="2543" y="615"/>
                </a:lnTo>
                <a:lnTo>
                  <a:pt x="2514" y="726"/>
                </a:lnTo>
                <a:lnTo>
                  <a:pt x="2511" y="729"/>
                </a:lnTo>
                <a:lnTo>
                  <a:pt x="2502" y="733"/>
                </a:lnTo>
                <a:lnTo>
                  <a:pt x="2496" y="735"/>
                </a:lnTo>
                <a:lnTo>
                  <a:pt x="2484" y="738"/>
                </a:lnTo>
                <a:lnTo>
                  <a:pt x="2483" y="739"/>
                </a:lnTo>
                <a:lnTo>
                  <a:pt x="2483" y="747"/>
                </a:lnTo>
                <a:lnTo>
                  <a:pt x="2484" y="759"/>
                </a:lnTo>
                <a:lnTo>
                  <a:pt x="2483" y="768"/>
                </a:lnTo>
                <a:lnTo>
                  <a:pt x="2483" y="795"/>
                </a:lnTo>
                <a:lnTo>
                  <a:pt x="2471" y="847"/>
                </a:lnTo>
                <a:lnTo>
                  <a:pt x="2469" y="848"/>
                </a:lnTo>
                <a:lnTo>
                  <a:pt x="2466" y="895"/>
                </a:lnTo>
                <a:lnTo>
                  <a:pt x="2468" y="897"/>
                </a:lnTo>
                <a:lnTo>
                  <a:pt x="2469" y="897"/>
                </a:lnTo>
                <a:lnTo>
                  <a:pt x="2471" y="898"/>
                </a:lnTo>
                <a:lnTo>
                  <a:pt x="2472" y="898"/>
                </a:lnTo>
                <a:lnTo>
                  <a:pt x="2474" y="900"/>
                </a:lnTo>
                <a:lnTo>
                  <a:pt x="2475" y="900"/>
                </a:lnTo>
                <a:lnTo>
                  <a:pt x="2487" y="909"/>
                </a:lnTo>
                <a:lnTo>
                  <a:pt x="2498" y="916"/>
                </a:lnTo>
                <a:lnTo>
                  <a:pt x="2510" y="927"/>
                </a:lnTo>
                <a:lnTo>
                  <a:pt x="2508" y="928"/>
                </a:lnTo>
                <a:lnTo>
                  <a:pt x="2514" y="931"/>
                </a:lnTo>
                <a:lnTo>
                  <a:pt x="2543" y="941"/>
                </a:lnTo>
                <a:lnTo>
                  <a:pt x="2549" y="944"/>
                </a:lnTo>
                <a:lnTo>
                  <a:pt x="2531" y="977"/>
                </a:lnTo>
                <a:lnTo>
                  <a:pt x="2525" y="987"/>
                </a:lnTo>
                <a:lnTo>
                  <a:pt x="2563" y="1007"/>
                </a:lnTo>
                <a:lnTo>
                  <a:pt x="2573" y="987"/>
                </a:lnTo>
                <a:lnTo>
                  <a:pt x="2576" y="989"/>
                </a:lnTo>
                <a:lnTo>
                  <a:pt x="2582" y="980"/>
                </a:lnTo>
                <a:lnTo>
                  <a:pt x="2622" y="963"/>
                </a:lnTo>
                <a:lnTo>
                  <a:pt x="2628" y="960"/>
                </a:lnTo>
                <a:lnTo>
                  <a:pt x="2628" y="962"/>
                </a:lnTo>
                <a:lnTo>
                  <a:pt x="2631" y="1016"/>
                </a:lnTo>
                <a:lnTo>
                  <a:pt x="2631" y="1022"/>
                </a:lnTo>
                <a:lnTo>
                  <a:pt x="2635" y="1053"/>
                </a:lnTo>
                <a:lnTo>
                  <a:pt x="2640" y="1084"/>
                </a:lnTo>
                <a:lnTo>
                  <a:pt x="2640" y="1087"/>
                </a:lnTo>
                <a:lnTo>
                  <a:pt x="2644" y="1087"/>
                </a:lnTo>
                <a:lnTo>
                  <a:pt x="2655" y="1086"/>
                </a:lnTo>
                <a:lnTo>
                  <a:pt x="2673" y="1084"/>
                </a:lnTo>
                <a:lnTo>
                  <a:pt x="2686" y="1083"/>
                </a:lnTo>
                <a:lnTo>
                  <a:pt x="2694" y="1081"/>
                </a:lnTo>
                <a:lnTo>
                  <a:pt x="2703" y="1081"/>
                </a:lnTo>
                <a:lnTo>
                  <a:pt x="2715" y="1078"/>
                </a:lnTo>
                <a:lnTo>
                  <a:pt x="2720" y="1078"/>
                </a:lnTo>
                <a:lnTo>
                  <a:pt x="2724" y="1080"/>
                </a:lnTo>
                <a:lnTo>
                  <a:pt x="2723" y="1080"/>
                </a:lnTo>
                <a:lnTo>
                  <a:pt x="2735" y="1083"/>
                </a:lnTo>
                <a:lnTo>
                  <a:pt x="2745" y="1086"/>
                </a:lnTo>
                <a:lnTo>
                  <a:pt x="2754" y="1086"/>
                </a:lnTo>
                <a:lnTo>
                  <a:pt x="2757" y="1086"/>
                </a:lnTo>
                <a:lnTo>
                  <a:pt x="2760" y="1086"/>
                </a:lnTo>
                <a:lnTo>
                  <a:pt x="2778" y="1084"/>
                </a:lnTo>
                <a:lnTo>
                  <a:pt x="2781" y="1083"/>
                </a:lnTo>
                <a:lnTo>
                  <a:pt x="2784" y="1083"/>
                </a:lnTo>
                <a:lnTo>
                  <a:pt x="2792" y="1081"/>
                </a:lnTo>
                <a:lnTo>
                  <a:pt x="2795" y="1080"/>
                </a:lnTo>
                <a:lnTo>
                  <a:pt x="2797" y="1078"/>
                </a:lnTo>
                <a:lnTo>
                  <a:pt x="2798" y="1077"/>
                </a:lnTo>
                <a:lnTo>
                  <a:pt x="2801" y="1075"/>
                </a:lnTo>
                <a:lnTo>
                  <a:pt x="2800" y="1077"/>
                </a:lnTo>
                <a:lnTo>
                  <a:pt x="2801" y="1077"/>
                </a:lnTo>
                <a:lnTo>
                  <a:pt x="2812" y="1068"/>
                </a:lnTo>
                <a:lnTo>
                  <a:pt x="2819" y="1065"/>
                </a:lnTo>
                <a:lnTo>
                  <a:pt x="2821" y="1066"/>
                </a:lnTo>
                <a:lnTo>
                  <a:pt x="2833" y="1104"/>
                </a:lnTo>
                <a:lnTo>
                  <a:pt x="2833" y="1107"/>
                </a:lnTo>
                <a:lnTo>
                  <a:pt x="2834" y="1107"/>
                </a:lnTo>
                <a:lnTo>
                  <a:pt x="2837" y="1107"/>
                </a:lnTo>
                <a:lnTo>
                  <a:pt x="2846" y="1106"/>
                </a:lnTo>
                <a:lnTo>
                  <a:pt x="2849" y="1106"/>
                </a:lnTo>
                <a:lnTo>
                  <a:pt x="2851" y="1106"/>
                </a:lnTo>
                <a:lnTo>
                  <a:pt x="2852" y="1106"/>
                </a:lnTo>
                <a:lnTo>
                  <a:pt x="2860" y="1107"/>
                </a:lnTo>
                <a:lnTo>
                  <a:pt x="2861" y="1109"/>
                </a:lnTo>
                <a:lnTo>
                  <a:pt x="2863" y="1109"/>
                </a:lnTo>
                <a:lnTo>
                  <a:pt x="2864" y="1107"/>
                </a:lnTo>
                <a:lnTo>
                  <a:pt x="2866" y="1107"/>
                </a:lnTo>
                <a:lnTo>
                  <a:pt x="2866" y="1109"/>
                </a:lnTo>
                <a:lnTo>
                  <a:pt x="2879" y="1146"/>
                </a:lnTo>
                <a:lnTo>
                  <a:pt x="2879" y="1148"/>
                </a:lnTo>
                <a:lnTo>
                  <a:pt x="2881" y="1150"/>
                </a:lnTo>
                <a:lnTo>
                  <a:pt x="2885" y="1154"/>
                </a:lnTo>
                <a:lnTo>
                  <a:pt x="2885" y="1156"/>
                </a:lnTo>
                <a:lnTo>
                  <a:pt x="2887" y="1157"/>
                </a:lnTo>
                <a:lnTo>
                  <a:pt x="2887" y="1159"/>
                </a:lnTo>
                <a:lnTo>
                  <a:pt x="2889" y="1162"/>
                </a:lnTo>
                <a:lnTo>
                  <a:pt x="2892" y="1171"/>
                </a:lnTo>
                <a:lnTo>
                  <a:pt x="2892" y="1174"/>
                </a:lnTo>
                <a:lnTo>
                  <a:pt x="2893" y="1175"/>
                </a:lnTo>
                <a:lnTo>
                  <a:pt x="2895" y="1178"/>
                </a:lnTo>
                <a:lnTo>
                  <a:pt x="2896" y="1181"/>
                </a:lnTo>
                <a:lnTo>
                  <a:pt x="2898" y="1184"/>
                </a:lnTo>
                <a:lnTo>
                  <a:pt x="2901" y="1186"/>
                </a:lnTo>
                <a:lnTo>
                  <a:pt x="2901" y="1187"/>
                </a:lnTo>
                <a:lnTo>
                  <a:pt x="2902" y="1189"/>
                </a:lnTo>
                <a:lnTo>
                  <a:pt x="2904" y="1189"/>
                </a:lnTo>
                <a:lnTo>
                  <a:pt x="2905" y="1190"/>
                </a:lnTo>
                <a:lnTo>
                  <a:pt x="2907" y="1190"/>
                </a:lnTo>
                <a:lnTo>
                  <a:pt x="2908" y="1192"/>
                </a:lnTo>
                <a:lnTo>
                  <a:pt x="2910" y="1193"/>
                </a:lnTo>
                <a:lnTo>
                  <a:pt x="2911" y="1193"/>
                </a:lnTo>
                <a:lnTo>
                  <a:pt x="2913" y="1193"/>
                </a:lnTo>
                <a:lnTo>
                  <a:pt x="2914" y="1193"/>
                </a:lnTo>
                <a:lnTo>
                  <a:pt x="2922" y="1193"/>
                </a:lnTo>
                <a:lnTo>
                  <a:pt x="2937" y="1195"/>
                </a:lnTo>
                <a:lnTo>
                  <a:pt x="2953" y="1196"/>
                </a:lnTo>
                <a:lnTo>
                  <a:pt x="2958" y="1196"/>
                </a:lnTo>
                <a:lnTo>
                  <a:pt x="2965" y="1195"/>
                </a:lnTo>
                <a:lnTo>
                  <a:pt x="2971" y="1193"/>
                </a:lnTo>
                <a:lnTo>
                  <a:pt x="3008" y="1186"/>
                </a:lnTo>
                <a:lnTo>
                  <a:pt x="3009" y="1175"/>
                </a:lnTo>
                <a:lnTo>
                  <a:pt x="3011" y="1174"/>
                </a:lnTo>
                <a:lnTo>
                  <a:pt x="3030" y="1168"/>
                </a:lnTo>
                <a:lnTo>
                  <a:pt x="3036" y="1166"/>
                </a:lnTo>
                <a:lnTo>
                  <a:pt x="3044" y="1165"/>
                </a:lnTo>
                <a:lnTo>
                  <a:pt x="3050" y="1163"/>
                </a:lnTo>
                <a:lnTo>
                  <a:pt x="3062" y="1160"/>
                </a:lnTo>
                <a:lnTo>
                  <a:pt x="3068" y="1159"/>
                </a:lnTo>
                <a:lnTo>
                  <a:pt x="3076" y="1157"/>
                </a:lnTo>
                <a:lnTo>
                  <a:pt x="3083" y="1154"/>
                </a:lnTo>
                <a:lnTo>
                  <a:pt x="3097" y="1151"/>
                </a:lnTo>
                <a:lnTo>
                  <a:pt x="3103" y="1151"/>
                </a:lnTo>
                <a:lnTo>
                  <a:pt x="3106" y="1148"/>
                </a:lnTo>
                <a:lnTo>
                  <a:pt x="3107" y="1148"/>
                </a:lnTo>
                <a:lnTo>
                  <a:pt x="3109" y="1150"/>
                </a:lnTo>
                <a:lnTo>
                  <a:pt x="3110" y="1150"/>
                </a:lnTo>
                <a:lnTo>
                  <a:pt x="3118" y="1146"/>
                </a:lnTo>
                <a:lnTo>
                  <a:pt x="3125" y="1145"/>
                </a:lnTo>
                <a:lnTo>
                  <a:pt x="3133" y="1143"/>
                </a:lnTo>
                <a:lnTo>
                  <a:pt x="3136" y="1143"/>
                </a:lnTo>
                <a:lnTo>
                  <a:pt x="3137" y="1148"/>
                </a:lnTo>
                <a:lnTo>
                  <a:pt x="3140" y="1154"/>
                </a:lnTo>
                <a:lnTo>
                  <a:pt x="3148" y="1165"/>
                </a:lnTo>
                <a:lnTo>
                  <a:pt x="3151" y="1169"/>
                </a:lnTo>
                <a:lnTo>
                  <a:pt x="3154" y="1177"/>
                </a:lnTo>
                <a:lnTo>
                  <a:pt x="3158" y="1183"/>
                </a:lnTo>
                <a:lnTo>
                  <a:pt x="3161" y="1187"/>
                </a:lnTo>
                <a:lnTo>
                  <a:pt x="3166" y="1192"/>
                </a:lnTo>
                <a:lnTo>
                  <a:pt x="3172" y="1196"/>
                </a:lnTo>
                <a:lnTo>
                  <a:pt x="3178" y="1201"/>
                </a:lnTo>
                <a:lnTo>
                  <a:pt x="3184" y="1207"/>
                </a:lnTo>
                <a:lnTo>
                  <a:pt x="3190" y="1213"/>
                </a:lnTo>
                <a:lnTo>
                  <a:pt x="3195" y="1219"/>
                </a:lnTo>
                <a:lnTo>
                  <a:pt x="3187" y="1224"/>
                </a:lnTo>
                <a:lnTo>
                  <a:pt x="3180" y="1230"/>
                </a:lnTo>
                <a:lnTo>
                  <a:pt x="3163" y="1240"/>
                </a:lnTo>
                <a:lnTo>
                  <a:pt x="3158" y="1243"/>
                </a:lnTo>
                <a:lnTo>
                  <a:pt x="3145" y="1256"/>
                </a:lnTo>
                <a:lnTo>
                  <a:pt x="3140" y="1257"/>
                </a:lnTo>
                <a:lnTo>
                  <a:pt x="3136" y="1257"/>
                </a:lnTo>
                <a:lnTo>
                  <a:pt x="3128" y="1260"/>
                </a:lnTo>
                <a:lnTo>
                  <a:pt x="3119" y="1263"/>
                </a:lnTo>
                <a:lnTo>
                  <a:pt x="3107" y="1268"/>
                </a:lnTo>
                <a:lnTo>
                  <a:pt x="3100" y="1266"/>
                </a:lnTo>
                <a:lnTo>
                  <a:pt x="3094" y="1272"/>
                </a:lnTo>
                <a:lnTo>
                  <a:pt x="3083" y="1275"/>
                </a:lnTo>
                <a:lnTo>
                  <a:pt x="3066" y="1284"/>
                </a:lnTo>
                <a:lnTo>
                  <a:pt x="3065" y="1280"/>
                </a:lnTo>
                <a:lnTo>
                  <a:pt x="3063" y="1275"/>
                </a:lnTo>
                <a:lnTo>
                  <a:pt x="3053" y="1262"/>
                </a:lnTo>
                <a:lnTo>
                  <a:pt x="3044" y="1252"/>
                </a:lnTo>
                <a:lnTo>
                  <a:pt x="3038" y="1246"/>
                </a:lnTo>
                <a:lnTo>
                  <a:pt x="3033" y="1249"/>
                </a:lnTo>
                <a:lnTo>
                  <a:pt x="3024" y="1257"/>
                </a:lnTo>
                <a:lnTo>
                  <a:pt x="3012" y="1271"/>
                </a:lnTo>
                <a:lnTo>
                  <a:pt x="3014" y="1274"/>
                </a:lnTo>
                <a:lnTo>
                  <a:pt x="3015" y="1277"/>
                </a:lnTo>
                <a:lnTo>
                  <a:pt x="3027" y="1301"/>
                </a:lnTo>
                <a:lnTo>
                  <a:pt x="2956" y="1295"/>
                </a:lnTo>
                <a:lnTo>
                  <a:pt x="2953" y="1295"/>
                </a:lnTo>
                <a:lnTo>
                  <a:pt x="2938" y="1296"/>
                </a:lnTo>
                <a:lnTo>
                  <a:pt x="2935" y="1296"/>
                </a:lnTo>
                <a:lnTo>
                  <a:pt x="2934" y="1298"/>
                </a:lnTo>
                <a:lnTo>
                  <a:pt x="2887" y="1330"/>
                </a:lnTo>
                <a:lnTo>
                  <a:pt x="2846" y="1349"/>
                </a:lnTo>
                <a:lnTo>
                  <a:pt x="2845" y="1351"/>
                </a:lnTo>
                <a:lnTo>
                  <a:pt x="2845" y="1352"/>
                </a:lnTo>
                <a:lnTo>
                  <a:pt x="2843" y="1354"/>
                </a:lnTo>
                <a:lnTo>
                  <a:pt x="2843" y="1358"/>
                </a:lnTo>
                <a:lnTo>
                  <a:pt x="2843" y="1360"/>
                </a:lnTo>
                <a:lnTo>
                  <a:pt x="2827" y="1368"/>
                </a:lnTo>
                <a:lnTo>
                  <a:pt x="2825" y="1369"/>
                </a:lnTo>
                <a:lnTo>
                  <a:pt x="2824" y="1369"/>
                </a:lnTo>
                <a:lnTo>
                  <a:pt x="2824" y="1371"/>
                </a:lnTo>
                <a:lnTo>
                  <a:pt x="2825" y="1372"/>
                </a:lnTo>
                <a:lnTo>
                  <a:pt x="2816" y="1402"/>
                </a:lnTo>
                <a:lnTo>
                  <a:pt x="2816" y="1405"/>
                </a:lnTo>
                <a:lnTo>
                  <a:pt x="2815" y="1411"/>
                </a:lnTo>
                <a:lnTo>
                  <a:pt x="2813" y="1413"/>
                </a:lnTo>
                <a:lnTo>
                  <a:pt x="2812" y="1416"/>
                </a:lnTo>
                <a:lnTo>
                  <a:pt x="2812" y="1418"/>
                </a:lnTo>
                <a:lnTo>
                  <a:pt x="2810" y="1419"/>
                </a:lnTo>
                <a:lnTo>
                  <a:pt x="2809" y="1419"/>
                </a:lnTo>
                <a:lnTo>
                  <a:pt x="2807" y="1419"/>
                </a:lnTo>
                <a:lnTo>
                  <a:pt x="2806" y="1422"/>
                </a:lnTo>
                <a:lnTo>
                  <a:pt x="2803" y="1419"/>
                </a:lnTo>
                <a:lnTo>
                  <a:pt x="2795" y="1431"/>
                </a:lnTo>
                <a:lnTo>
                  <a:pt x="2780" y="1422"/>
                </a:lnTo>
                <a:lnTo>
                  <a:pt x="2777" y="1421"/>
                </a:lnTo>
                <a:lnTo>
                  <a:pt x="2744" y="1481"/>
                </a:lnTo>
                <a:lnTo>
                  <a:pt x="2741" y="1492"/>
                </a:lnTo>
                <a:lnTo>
                  <a:pt x="2739" y="1501"/>
                </a:lnTo>
                <a:lnTo>
                  <a:pt x="2745" y="1501"/>
                </a:lnTo>
                <a:lnTo>
                  <a:pt x="2753" y="1502"/>
                </a:lnTo>
                <a:lnTo>
                  <a:pt x="2759" y="1504"/>
                </a:lnTo>
                <a:lnTo>
                  <a:pt x="2765" y="1505"/>
                </a:lnTo>
                <a:lnTo>
                  <a:pt x="2775" y="1508"/>
                </a:lnTo>
                <a:lnTo>
                  <a:pt x="2789" y="1514"/>
                </a:lnTo>
                <a:lnTo>
                  <a:pt x="2797" y="1516"/>
                </a:lnTo>
                <a:lnTo>
                  <a:pt x="2813" y="1521"/>
                </a:lnTo>
                <a:lnTo>
                  <a:pt x="2810" y="1525"/>
                </a:lnTo>
                <a:lnTo>
                  <a:pt x="2807" y="1528"/>
                </a:lnTo>
                <a:lnTo>
                  <a:pt x="2806" y="1530"/>
                </a:lnTo>
                <a:lnTo>
                  <a:pt x="2798" y="1537"/>
                </a:lnTo>
                <a:lnTo>
                  <a:pt x="2797" y="1543"/>
                </a:lnTo>
                <a:lnTo>
                  <a:pt x="2792" y="1548"/>
                </a:lnTo>
                <a:lnTo>
                  <a:pt x="2797" y="1549"/>
                </a:lnTo>
                <a:lnTo>
                  <a:pt x="2795" y="1557"/>
                </a:lnTo>
                <a:lnTo>
                  <a:pt x="2800" y="1558"/>
                </a:lnTo>
                <a:lnTo>
                  <a:pt x="2803" y="1558"/>
                </a:lnTo>
                <a:lnTo>
                  <a:pt x="2804" y="1560"/>
                </a:lnTo>
                <a:lnTo>
                  <a:pt x="2807" y="1564"/>
                </a:lnTo>
                <a:lnTo>
                  <a:pt x="2809" y="1563"/>
                </a:lnTo>
                <a:lnTo>
                  <a:pt x="2819" y="1569"/>
                </a:lnTo>
                <a:lnTo>
                  <a:pt x="2819" y="1570"/>
                </a:lnTo>
                <a:lnTo>
                  <a:pt x="2822" y="1574"/>
                </a:lnTo>
                <a:lnTo>
                  <a:pt x="2831" y="1583"/>
                </a:lnTo>
                <a:lnTo>
                  <a:pt x="2836" y="1586"/>
                </a:lnTo>
                <a:lnTo>
                  <a:pt x="2842" y="1589"/>
                </a:lnTo>
                <a:lnTo>
                  <a:pt x="2845" y="1590"/>
                </a:lnTo>
                <a:lnTo>
                  <a:pt x="2848" y="1593"/>
                </a:lnTo>
                <a:lnTo>
                  <a:pt x="2848" y="1598"/>
                </a:lnTo>
                <a:lnTo>
                  <a:pt x="2846" y="1601"/>
                </a:lnTo>
                <a:lnTo>
                  <a:pt x="2845" y="1604"/>
                </a:lnTo>
                <a:lnTo>
                  <a:pt x="2842" y="1605"/>
                </a:lnTo>
                <a:lnTo>
                  <a:pt x="2831" y="1607"/>
                </a:lnTo>
                <a:lnTo>
                  <a:pt x="2822" y="1610"/>
                </a:lnTo>
                <a:lnTo>
                  <a:pt x="2804" y="1611"/>
                </a:lnTo>
                <a:lnTo>
                  <a:pt x="2803" y="1613"/>
                </a:lnTo>
                <a:lnTo>
                  <a:pt x="2800" y="1614"/>
                </a:lnTo>
                <a:lnTo>
                  <a:pt x="2798" y="1614"/>
                </a:lnTo>
                <a:lnTo>
                  <a:pt x="2798" y="1616"/>
                </a:lnTo>
                <a:lnTo>
                  <a:pt x="2797" y="1617"/>
                </a:lnTo>
                <a:lnTo>
                  <a:pt x="2795" y="1619"/>
                </a:lnTo>
                <a:lnTo>
                  <a:pt x="2790" y="1628"/>
                </a:lnTo>
                <a:lnTo>
                  <a:pt x="2789" y="1633"/>
                </a:lnTo>
                <a:lnTo>
                  <a:pt x="2787" y="1634"/>
                </a:lnTo>
                <a:lnTo>
                  <a:pt x="2787" y="1637"/>
                </a:lnTo>
                <a:lnTo>
                  <a:pt x="2789" y="1639"/>
                </a:lnTo>
                <a:lnTo>
                  <a:pt x="2789" y="1640"/>
                </a:lnTo>
                <a:lnTo>
                  <a:pt x="2790" y="1643"/>
                </a:lnTo>
                <a:lnTo>
                  <a:pt x="2793" y="1645"/>
                </a:lnTo>
                <a:lnTo>
                  <a:pt x="2797" y="1648"/>
                </a:lnTo>
                <a:lnTo>
                  <a:pt x="2807" y="1657"/>
                </a:lnTo>
                <a:lnTo>
                  <a:pt x="2809" y="1660"/>
                </a:lnTo>
                <a:lnTo>
                  <a:pt x="2810" y="1661"/>
                </a:lnTo>
                <a:lnTo>
                  <a:pt x="2812" y="1664"/>
                </a:lnTo>
                <a:lnTo>
                  <a:pt x="2812" y="1667"/>
                </a:lnTo>
                <a:lnTo>
                  <a:pt x="2813" y="1670"/>
                </a:lnTo>
                <a:lnTo>
                  <a:pt x="2813" y="1675"/>
                </a:lnTo>
                <a:lnTo>
                  <a:pt x="2822" y="1672"/>
                </a:lnTo>
                <a:lnTo>
                  <a:pt x="2827" y="1678"/>
                </a:lnTo>
                <a:lnTo>
                  <a:pt x="2827" y="1683"/>
                </a:lnTo>
                <a:lnTo>
                  <a:pt x="2830" y="1687"/>
                </a:lnTo>
                <a:lnTo>
                  <a:pt x="2831" y="1695"/>
                </a:lnTo>
                <a:lnTo>
                  <a:pt x="2836" y="1701"/>
                </a:lnTo>
                <a:lnTo>
                  <a:pt x="2837" y="1699"/>
                </a:lnTo>
                <a:lnTo>
                  <a:pt x="2845" y="1693"/>
                </a:lnTo>
                <a:lnTo>
                  <a:pt x="2848" y="1690"/>
                </a:lnTo>
                <a:lnTo>
                  <a:pt x="2851" y="1686"/>
                </a:lnTo>
                <a:lnTo>
                  <a:pt x="2851" y="1687"/>
                </a:lnTo>
                <a:lnTo>
                  <a:pt x="2852" y="1689"/>
                </a:lnTo>
                <a:lnTo>
                  <a:pt x="2854" y="1690"/>
                </a:lnTo>
                <a:lnTo>
                  <a:pt x="2855" y="1692"/>
                </a:lnTo>
                <a:lnTo>
                  <a:pt x="2860" y="1695"/>
                </a:lnTo>
                <a:lnTo>
                  <a:pt x="2869" y="1699"/>
                </a:lnTo>
                <a:lnTo>
                  <a:pt x="2872" y="1699"/>
                </a:lnTo>
                <a:lnTo>
                  <a:pt x="2873" y="1699"/>
                </a:lnTo>
                <a:lnTo>
                  <a:pt x="2875" y="1699"/>
                </a:lnTo>
                <a:lnTo>
                  <a:pt x="2892" y="1695"/>
                </a:lnTo>
                <a:lnTo>
                  <a:pt x="2901" y="1693"/>
                </a:lnTo>
                <a:lnTo>
                  <a:pt x="2902" y="1693"/>
                </a:lnTo>
                <a:lnTo>
                  <a:pt x="2905" y="1693"/>
                </a:lnTo>
                <a:lnTo>
                  <a:pt x="2907" y="1695"/>
                </a:lnTo>
                <a:lnTo>
                  <a:pt x="2908" y="1695"/>
                </a:lnTo>
                <a:lnTo>
                  <a:pt x="2910" y="1696"/>
                </a:lnTo>
                <a:lnTo>
                  <a:pt x="2911" y="1696"/>
                </a:lnTo>
                <a:lnTo>
                  <a:pt x="2914" y="1698"/>
                </a:lnTo>
                <a:lnTo>
                  <a:pt x="2914" y="1699"/>
                </a:lnTo>
                <a:lnTo>
                  <a:pt x="2929" y="1722"/>
                </a:lnTo>
                <a:lnTo>
                  <a:pt x="2934" y="1728"/>
                </a:lnTo>
                <a:lnTo>
                  <a:pt x="2935" y="1729"/>
                </a:lnTo>
                <a:lnTo>
                  <a:pt x="2937" y="1731"/>
                </a:lnTo>
                <a:lnTo>
                  <a:pt x="2938" y="1733"/>
                </a:lnTo>
                <a:lnTo>
                  <a:pt x="2940" y="1734"/>
                </a:lnTo>
                <a:lnTo>
                  <a:pt x="2941" y="1734"/>
                </a:lnTo>
                <a:lnTo>
                  <a:pt x="2944" y="1734"/>
                </a:lnTo>
                <a:lnTo>
                  <a:pt x="2946" y="1736"/>
                </a:lnTo>
                <a:lnTo>
                  <a:pt x="2947" y="1734"/>
                </a:lnTo>
                <a:lnTo>
                  <a:pt x="2952" y="1734"/>
                </a:lnTo>
                <a:lnTo>
                  <a:pt x="2953" y="1734"/>
                </a:lnTo>
                <a:lnTo>
                  <a:pt x="2967" y="1739"/>
                </a:lnTo>
                <a:lnTo>
                  <a:pt x="2981" y="1743"/>
                </a:lnTo>
                <a:lnTo>
                  <a:pt x="2979" y="1743"/>
                </a:lnTo>
                <a:lnTo>
                  <a:pt x="2982" y="1746"/>
                </a:lnTo>
                <a:lnTo>
                  <a:pt x="2981" y="1751"/>
                </a:lnTo>
                <a:lnTo>
                  <a:pt x="2981" y="1754"/>
                </a:lnTo>
                <a:lnTo>
                  <a:pt x="2981" y="1755"/>
                </a:lnTo>
                <a:lnTo>
                  <a:pt x="2988" y="1760"/>
                </a:lnTo>
                <a:lnTo>
                  <a:pt x="2988" y="1761"/>
                </a:lnTo>
                <a:lnTo>
                  <a:pt x="2999" y="1767"/>
                </a:lnTo>
                <a:lnTo>
                  <a:pt x="3000" y="1764"/>
                </a:lnTo>
                <a:lnTo>
                  <a:pt x="3008" y="1758"/>
                </a:lnTo>
                <a:lnTo>
                  <a:pt x="3015" y="1751"/>
                </a:lnTo>
                <a:lnTo>
                  <a:pt x="3012" y="1742"/>
                </a:lnTo>
                <a:lnTo>
                  <a:pt x="3014" y="1740"/>
                </a:lnTo>
                <a:lnTo>
                  <a:pt x="3017" y="1749"/>
                </a:lnTo>
                <a:lnTo>
                  <a:pt x="3018" y="1755"/>
                </a:lnTo>
                <a:lnTo>
                  <a:pt x="3018" y="1761"/>
                </a:lnTo>
                <a:lnTo>
                  <a:pt x="3020" y="1778"/>
                </a:lnTo>
                <a:lnTo>
                  <a:pt x="3018" y="1789"/>
                </a:lnTo>
                <a:lnTo>
                  <a:pt x="3018" y="1801"/>
                </a:lnTo>
                <a:lnTo>
                  <a:pt x="3020" y="1808"/>
                </a:lnTo>
                <a:lnTo>
                  <a:pt x="3021" y="1814"/>
                </a:lnTo>
                <a:lnTo>
                  <a:pt x="3029" y="1828"/>
                </a:lnTo>
                <a:lnTo>
                  <a:pt x="3030" y="1829"/>
                </a:lnTo>
                <a:lnTo>
                  <a:pt x="3042" y="1834"/>
                </a:lnTo>
                <a:lnTo>
                  <a:pt x="3045" y="1836"/>
                </a:lnTo>
                <a:lnTo>
                  <a:pt x="3056" y="1836"/>
                </a:lnTo>
                <a:lnTo>
                  <a:pt x="3063" y="1834"/>
                </a:lnTo>
                <a:lnTo>
                  <a:pt x="3073" y="1834"/>
                </a:lnTo>
                <a:lnTo>
                  <a:pt x="3077" y="1832"/>
                </a:lnTo>
                <a:lnTo>
                  <a:pt x="3094" y="1829"/>
                </a:lnTo>
                <a:lnTo>
                  <a:pt x="3106" y="1826"/>
                </a:lnTo>
                <a:lnTo>
                  <a:pt x="3116" y="1826"/>
                </a:lnTo>
                <a:lnTo>
                  <a:pt x="3121" y="1826"/>
                </a:lnTo>
                <a:lnTo>
                  <a:pt x="3125" y="1828"/>
                </a:lnTo>
                <a:lnTo>
                  <a:pt x="3130" y="1831"/>
                </a:lnTo>
                <a:lnTo>
                  <a:pt x="3133" y="1832"/>
                </a:lnTo>
                <a:lnTo>
                  <a:pt x="3133" y="1829"/>
                </a:lnTo>
                <a:lnTo>
                  <a:pt x="3149" y="1831"/>
                </a:lnTo>
                <a:lnTo>
                  <a:pt x="3166" y="1834"/>
                </a:lnTo>
                <a:lnTo>
                  <a:pt x="3178" y="1839"/>
                </a:lnTo>
                <a:lnTo>
                  <a:pt x="3181" y="1839"/>
                </a:lnTo>
                <a:lnTo>
                  <a:pt x="3183" y="1837"/>
                </a:lnTo>
                <a:lnTo>
                  <a:pt x="3186" y="1836"/>
                </a:lnTo>
                <a:lnTo>
                  <a:pt x="3187" y="1831"/>
                </a:lnTo>
                <a:lnTo>
                  <a:pt x="3189" y="1829"/>
                </a:lnTo>
                <a:lnTo>
                  <a:pt x="3192" y="1829"/>
                </a:lnTo>
                <a:lnTo>
                  <a:pt x="3195" y="1829"/>
                </a:lnTo>
                <a:lnTo>
                  <a:pt x="3196" y="1829"/>
                </a:lnTo>
                <a:lnTo>
                  <a:pt x="3202" y="1832"/>
                </a:lnTo>
                <a:lnTo>
                  <a:pt x="3202" y="1834"/>
                </a:lnTo>
                <a:lnTo>
                  <a:pt x="3201" y="1842"/>
                </a:lnTo>
                <a:lnTo>
                  <a:pt x="3201" y="1843"/>
                </a:lnTo>
                <a:lnTo>
                  <a:pt x="3202" y="1845"/>
                </a:lnTo>
                <a:lnTo>
                  <a:pt x="3202" y="1846"/>
                </a:lnTo>
                <a:lnTo>
                  <a:pt x="3202" y="1848"/>
                </a:lnTo>
                <a:lnTo>
                  <a:pt x="3201" y="1849"/>
                </a:lnTo>
                <a:lnTo>
                  <a:pt x="3201" y="1851"/>
                </a:lnTo>
                <a:lnTo>
                  <a:pt x="3199" y="1854"/>
                </a:lnTo>
                <a:lnTo>
                  <a:pt x="3199" y="1855"/>
                </a:lnTo>
                <a:lnTo>
                  <a:pt x="3201" y="1857"/>
                </a:lnTo>
                <a:lnTo>
                  <a:pt x="3201" y="1855"/>
                </a:lnTo>
                <a:lnTo>
                  <a:pt x="3201" y="1854"/>
                </a:lnTo>
                <a:lnTo>
                  <a:pt x="3202" y="1852"/>
                </a:lnTo>
                <a:lnTo>
                  <a:pt x="3204" y="1851"/>
                </a:lnTo>
                <a:lnTo>
                  <a:pt x="3205" y="1848"/>
                </a:lnTo>
                <a:lnTo>
                  <a:pt x="3208" y="1845"/>
                </a:lnTo>
                <a:lnTo>
                  <a:pt x="3210" y="1846"/>
                </a:lnTo>
                <a:lnTo>
                  <a:pt x="3213" y="1846"/>
                </a:lnTo>
                <a:lnTo>
                  <a:pt x="3231" y="1846"/>
                </a:lnTo>
                <a:lnTo>
                  <a:pt x="3234" y="1846"/>
                </a:lnTo>
                <a:lnTo>
                  <a:pt x="3241" y="1845"/>
                </a:lnTo>
                <a:lnTo>
                  <a:pt x="3250" y="1843"/>
                </a:lnTo>
                <a:lnTo>
                  <a:pt x="3266" y="1840"/>
                </a:lnTo>
                <a:lnTo>
                  <a:pt x="3275" y="1839"/>
                </a:lnTo>
                <a:lnTo>
                  <a:pt x="3279" y="1839"/>
                </a:lnTo>
                <a:lnTo>
                  <a:pt x="3299" y="1834"/>
                </a:lnTo>
                <a:lnTo>
                  <a:pt x="3314" y="1831"/>
                </a:lnTo>
                <a:lnTo>
                  <a:pt x="3323" y="1829"/>
                </a:lnTo>
                <a:lnTo>
                  <a:pt x="3327" y="1829"/>
                </a:lnTo>
                <a:lnTo>
                  <a:pt x="3336" y="1832"/>
                </a:lnTo>
                <a:lnTo>
                  <a:pt x="3342" y="1832"/>
                </a:lnTo>
                <a:lnTo>
                  <a:pt x="3347" y="1831"/>
                </a:lnTo>
                <a:lnTo>
                  <a:pt x="3345" y="1832"/>
                </a:lnTo>
                <a:lnTo>
                  <a:pt x="3347" y="1870"/>
                </a:lnTo>
                <a:lnTo>
                  <a:pt x="3403" y="1870"/>
                </a:lnTo>
                <a:lnTo>
                  <a:pt x="3397" y="1884"/>
                </a:lnTo>
                <a:lnTo>
                  <a:pt x="3397" y="1887"/>
                </a:lnTo>
                <a:lnTo>
                  <a:pt x="3401" y="1928"/>
                </a:lnTo>
                <a:lnTo>
                  <a:pt x="3401" y="1929"/>
                </a:lnTo>
                <a:lnTo>
                  <a:pt x="3401" y="1931"/>
                </a:lnTo>
                <a:lnTo>
                  <a:pt x="3433" y="1922"/>
                </a:lnTo>
                <a:lnTo>
                  <a:pt x="3442" y="1969"/>
                </a:lnTo>
                <a:lnTo>
                  <a:pt x="3431" y="1972"/>
                </a:lnTo>
                <a:lnTo>
                  <a:pt x="3437" y="2014"/>
                </a:lnTo>
                <a:lnTo>
                  <a:pt x="3428" y="2017"/>
                </a:lnTo>
                <a:lnTo>
                  <a:pt x="3403" y="2022"/>
                </a:lnTo>
                <a:lnTo>
                  <a:pt x="3398" y="2023"/>
                </a:lnTo>
                <a:lnTo>
                  <a:pt x="3382" y="2028"/>
                </a:lnTo>
                <a:lnTo>
                  <a:pt x="3382" y="2029"/>
                </a:lnTo>
                <a:lnTo>
                  <a:pt x="3382" y="2031"/>
                </a:lnTo>
                <a:lnTo>
                  <a:pt x="3388" y="2067"/>
                </a:lnTo>
                <a:lnTo>
                  <a:pt x="3397" y="2110"/>
                </a:lnTo>
                <a:lnTo>
                  <a:pt x="3398" y="2111"/>
                </a:lnTo>
                <a:lnTo>
                  <a:pt x="3398" y="2113"/>
                </a:lnTo>
                <a:lnTo>
                  <a:pt x="3433" y="2119"/>
                </a:lnTo>
                <a:lnTo>
                  <a:pt x="3431" y="2123"/>
                </a:lnTo>
                <a:lnTo>
                  <a:pt x="3430" y="2123"/>
                </a:lnTo>
                <a:lnTo>
                  <a:pt x="3430" y="2126"/>
                </a:lnTo>
                <a:lnTo>
                  <a:pt x="3428" y="2128"/>
                </a:lnTo>
                <a:lnTo>
                  <a:pt x="3428" y="2129"/>
                </a:lnTo>
                <a:lnTo>
                  <a:pt x="3427" y="2131"/>
                </a:lnTo>
                <a:lnTo>
                  <a:pt x="3425" y="2131"/>
                </a:lnTo>
                <a:lnTo>
                  <a:pt x="3424" y="2132"/>
                </a:lnTo>
                <a:lnTo>
                  <a:pt x="3422" y="2132"/>
                </a:lnTo>
                <a:lnTo>
                  <a:pt x="3421" y="2132"/>
                </a:lnTo>
                <a:lnTo>
                  <a:pt x="3413" y="2132"/>
                </a:lnTo>
                <a:lnTo>
                  <a:pt x="3398" y="2131"/>
                </a:lnTo>
                <a:lnTo>
                  <a:pt x="3392" y="2131"/>
                </a:lnTo>
                <a:lnTo>
                  <a:pt x="3383" y="2134"/>
                </a:lnTo>
                <a:lnTo>
                  <a:pt x="3376" y="2135"/>
                </a:lnTo>
                <a:lnTo>
                  <a:pt x="3361" y="2141"/>
                </a:lnTo>
                <a:lnTo>
                  <a:pt x="3350" y="2150"/>
                </a:lnTo>
                <a:lnTo>
                  <a:pt x="3336" y="2161"/>
                </a:lnTo>
                <a:lnTo>
                  <a:pt x="3326" y="2167"/>
                </a:lnTo>
                <a:lnTo>
                  <a:pt x="3339" y="2191"/>
                </a:lnTo>
                <a:lnTo>
                  <a:pt x="3358" y="2211"/>
                </a:lnTo>
                <a:lnTo>
                  <a:pt x="3362" y="2205"/>
                </a:lnTo>
                <a:lnTo>
                  <a:pt x="3368" y="2202"/>
                </a:lnTo>
                <a:lnTo>
                  <a:pt x="3374" y="2200"/>
                </a:lnTo>
                <a:lnTo>
                  <a:pt x="3379" y="2200"/>
                </a:lnTo>
                <a:lnTo>
                  <a:pt x="3386" y="2202"/>
                </a:lnTo>
                <a:lnTo>
                  <a:pt x="3391" y="2205"/>
                </a:lnTo>
                <a:lnTo>
                  <a:pt x="3394" y="2208"/>
                </a:lnTo>
                <a:lnTo>
                  <a:pt x="3397" y="2214"/>
                </a:lnTo>
                <a:lnTo>
                  <a:pt x="3398" y="2223"/>
                </a:lnTo>
                <a:lnTo>
                  <a:pt x="3398" y="2237"/>
                </a:lnTo>
                <a:lnTo>
                  <a:pt x="3401" y="2247"/>
                </a:lnTo>
                <a:lnTo>
                  <a:pt x="3401" y="2250"/>
                </a:lnTo>
                <a:lnTo>
                  <a:pt x="3400" y="2252"/>
                </a:lnTo>
                <a:lnTo>
                  <a:pt x="3400" y="2253"/>
                </a:lnTo>
                <a:lnTo>
                  <a:pt x="3400" y="2255"/>
                </a:lnTo>
                <a:lnTo>
                  <a:pt x="3398" y="2255"/>
                </a:lnTo>
                <a:lnTo>
                  <a:pt x="3394" y="2258"/>
                </a:lnTo>
                <a:lnTo>
                  <a:pt x="3398" y="2260"/>
                </a:lnTo>
                <a:lnTo>
                  <a:pt x="3404" y="2266"/>
                </a:lnTo>
                <a:lnTo>
                  <a:pt x="3397" y="2273"/>
                </a:lnTo>
                <a:lnTo>
                  <a:pt x="3392" y="2281"/>
                </a:lnTo>
                <a:lnTo>
                  <a:pt x="3395" y="2290"/>
                </a:lnTo>
                <a:lnTo>
                  <a:pt x="3398" y="2294"/>
                </a:lnTo>
                <a:lnTo>
                  <a:pt x="3400" y="2303"/>
                </a:lnTo>
                <a:lnTo>
                  <a:pt x="3403" y="2309"/>
                </a:lnTo>
                <a:lnTo>
                  <a:pt x="3407" y="2317"/>
                </a:lnTo>
                <a:lnTo>
                  <a:pt x="3409" y="2322"/>
                </a:lnTo>
                <a:lnTo>
                  <a:pt x="3412" y="2328"/>
                </a:lnTo>
                <a:lnTo>
                  <a:pt x="3418" y="2337"/>
                </a:lnTo>
                <a:lnTo>
                  <a:pt x="3424" y="2346"/>
                </a:lnTo>
                <a:lnTo>
                  <a:pt x="3428" y="2355"/>
                </a:lnTo>
                <a:lnTo>
                  <a:pt x="3433" y="2361"/>
                </a:lnTo>
                <a:lnTo>
                  <a:pt x="3436" y="2366"/>
                </a:lnTo>
                <a:lnTo>
                  <a:pt x="3439" y="2373"/>
                </a:lnTo>
                <a:lnTo>
                  <a:pt x="3413" y="2375"/>
                </a:lnTo>
                <a:lnTo>
                  <a:pt x="3413" y="2373"/>
                </a:lnTo>
                <a:lnTo>
                  <a:pt x="3412" y="2373"/>
                </a:lnTo>
                <a:lnTo>
                  <a:pt x="3412" y="2375"/>
                </a:lnTo>
                <a:lnTo>
                  <a:pt x="3409" y="2375"/>
                </a:lnTo>
                <a:lnTo>
                  <a:pt x="3400" y="2376"/>
                </a:lnTo>
                <a:lnTo>
                  <a:pt x="3386" y="2378"/>
                </a:lnTo>
                <a:lnTo>
                  <a:pt x="3355" y="2387"/>
                </a:lnTo>
                <a:lnTo>
                  <a:pt x="3355" y="2385"/>
                </a:lnTo>
                <a:lnTo>
                  <a:pt x="3353" y="2385"/>
                </a:lnTo>
                <a:lnTo>
                  <a:pt x="3353" y="2387"/>
                </a:lnTo>
                <a:lnTo>
                  <a:pt x="3321" y="2394"/>
                </a:lnTo>
                <a:lnTo>
                  <a:pt x="3317" y="2394"/>
                </a:lnTo>
                <a:lnTo>
                  <a:pt x="3270" y="2408"/>
                </a:lnTo>
                <a:lnTo>
                  <a:pt x="3267" y="2408"/>
                </a:lnTo>
                <a:lnTo>
                  <a:pt x="3263" y="2409"/>
                </a:lnTo>
                <a:lnTo>
                  <a:pt x="3260" y="2411"/>
                </a:lnTo>
                <a:lnTo>
                  <a:pt x="3257" y="2412"/>
                </a:lnTo>
                <a:lnTo>
                  <a:pt x="3253" y="2414"/>
                </a:lnTo>
                <a:lnTo>
                  <a:pt x="3250" y="2415"/>
                </a:lnTo>
                <a:lnTo>
                  <a:pt x="3247" y="2419"/>
                </a:lnTo>
                <a:lnTo>
                  <a:pt x="3244" y="2420"/>
                </a:lnTo>
                <a:lnTo>
                  <a:pt x="3241" y="2423"/>
                </a:lnTo>
                <a:lnTo>
                  <a:pt x="3237" y="2428"/>
                </a:lnTo>
                <a:lnTo>
                  <a:pt x="3160" y="2503"/>
                </a:lnTo>
                <a:lnTo>
                  <a:pt x="3158" y="2508"/>
                </a:lnTo>
                <a:lnTo>
                  <a:pt x="3155" y="2511"/>
                </a:lnTo>
                <a:lnTo>
                  <a:pt x="3154" y="2514"/>
                </a:lnTo>
                <a:lnTo>
                  <a:pt x="3151" y="2517"/>
                </a:lnTo>
                <a:lnTo>
                  <a:pt x="3149" y="2521"/>
                </a:lnTo>
                <a:lnTo>
                  <a:pt x="3148" y="2526"/>
                </a:lnTo>
                <a:lnTo>
                  <a:pt x="3146" y="2531"/>
                </a:lnTo>
                <a:lnTo>
                  <a:pt x="3145" y="2535"/>
                </a:lnTo>
                <a:lnTo>
                  <a:pt x="3140" y="2570"/>
                </a:lnTo>
                <a:lnTo>
                  <a:pt x="3134" y="2609"/>
                </a:lnTo>
                <a:lnTo>
                  <a:pt x="3134" y="2611"/>
                </a:lnTo>
                <a:lnTo>
                  <a:pt x="3134" y="2617"/>
                </a:lnTo>
                <a:lnTo>
                  <a:pt x="3133" y="2620"/>
                </a:lnTo>
                <a:lnTo>
                  <a:pt x="3133" y="2624"/>
                </a:lnTo>
                <a:lnTo>
                  <a:pt x="3131" y="2629"/>
                </a:lnTo>
                <a:lnTo>
                  <a:pt x="3130" y="2634"/>
                </a:lnTo>
                <a:lnTo>
                  <a:pt x="3127" y="2637"/>
                </a:lnTo>
                <a:lnTo>
                  <a:pt x="3125" y="2640"/>
                </a:lnTo>
                <a:lnTo>
                  <a:pt x="3124" y="2643"/>
                </a:lnTo>
                <a:lnTo>
                  <a:pt x="3121" y="2647"/>
                </a:lnTo>
                <a:lnTo>
                  <a:pt x="3089" y="2682"/>
                </a:lnTo>
                <a:lnTo>
                  <a:pt x="3086" y="2685"/>
                </a:lnTo>
                <a:lnTo>
                  <a:pt x="3083" y="2688"/>
                </a:lnTo>
                <a:lnTo>
                  <a:pt x="3080" y="2690"/>
                </a:lnTo>
                <a:lnTo>
                  <a:pt x="3051" y="2714"/>
                </a:lnTo>
                <a:lnTo>
                  <a:pt x="3048" y="2715"/>
                </a:lnTo>
                <a:lnTo>
                  <a:pt x="3045" y="2718"/>
                </a:lnTo>
                <a:lnTo>
                  <a:pt x="3042" y="2720"/>
                </a:lnTo>
                <a:lnTo>
                  <a:pt x="3038" y="2721"/>
                </a:lnTo>
                <a:lnTo>
                  <a:pt x="3033" y="2723"/>
                </a:lnTo>
                <a:lnTo>
                  <a:pt x="3012" y="2729"/>
                </a:lnTo>
                <a:lnTo>
                  <a:pt x="3009" y="2730"/>
                </a:lnTo>
                <a:lnTo>
                  <a:pt x="3005" y="2732"/>
                </a:lnTo>
                <a:lnTo>
                  <a:pt x="3002" y="2733"/>
                </a:lnTo>
                <a:lnTo>
                  <a:pt x="2999" y="2737"/>
                </a:lnTo>
                <a:lnTo>
                  <a:pt x="2994" y="2738"/>
                </a:lnTo>
                <a:lnTo>
                  <a:pt x="2993" y="2738"/>
                </a:lnTo>
                <a:lnTo>
                  <a:pt x="2993" y="2740"/>
                </a:lnTo>
                <a:lnTo>
                  <a:pt x="2990" y="2743"/>
                </a:lnTo>
                <a:lnTo>
                  <a:pt x="2971" y="2759"/>
                </a:lnTo>
                <a:lnTo>
                  <a:pt x="2970" y="2758"/>
                </a:lnTo>
                <a:lnTo>
                  <a:pt x="2968" y="2758"/>
                </a:lnTo>
                <a:lnTo>
                  <a:pt x="2967" y="2758"/>
                </a:lnTo>
                <a:lnTo>
                  <a:pt x="2965" y="2758"/>
                </a:lnTo>
                <a:lnTo>
                  <a:pt x="2959" y="2764"/>
                </a:lnTo>
                <a:lnTo>
                  <a:pt x="2952" y="2771"/>
                </a:lnTo>
                <a:lnTo>
                  <a:pt x="2947" y="2774"/>
                </a:lnTo>
                <a:lnTo>
                  <a:pt x="2941" y="2776"/>
                </a:lnTo>
                <a:lnTo>
                  <a:pt x="2941" y="2779"/>
                </a:lnTo>
                <a:lnTo>
                  <a:pt x="2929" y="2783"/>
                </a:lnTo>
                <a:lnTo>
                  <a:pt x="2916" y="2782"/>
                </a:lnTo>
                <a:lnTo>
                  <a:pt x="2905" y="2783"/>
                </a:lnTo>
                <a:lnTo>
                  <a:pt x="2893" y="2786"/>
                </a:lnTo>
                <a:lnTo>
                  <a:pt x="2884" y="2790"/>
                </a:lnTo>
                <a:lnTo>
                  <a:pt x="2882" y="2790"/>
                </a:lnTo>
                <a:lnTo>
                  <a:pt x="2879" y="2793"/>
                </a:lnTo>
                <a:lnTo>
                  <a:pt x="2875" y="2793"/>
                </a:lnTo>
                <a:lnTo>
                  <a:pt x="2857" y="2791"/>
                </a:lnTo>
                <a:lnTo>
                  <a:pt x="2833" y="2800"/>
                </a:lnTo>
                <a:lnTo>
                  <a:pt x="2831" y="2805"/>
                </a:lnTo>
                <a:lnTo>
                  <a:pt x="2830" y="2814"/>
                </a:lnTo>
                <a:lnTo>
                  <a:pt x="2828" y="2817"/>
                </a:lnTo>
                <a:lnTo>
                  <a:pt x="2824" y="2820"/>
                </a:lnTo>
                <a:lnTo>
                  <a:pt x="2821" y="2821"/>
                </a:lnTo>
                <a:lnTo>
                  <a:pt x="2819" y="2823"/>
                </a:lnTo>
                <a:lnTo>
                  <a:pt x="2816" y="2826"/>
                </a:lnTo>
                <a:lnTo>
                  <a:pt x="2810" y="2830"/>
                </a:lnTo>
                <a:lnTo>
                  <a:pt x="2803" y="2835"/>
                </a:lnTo>
                <a:lnTo>
                  <a:pt x="2800" y="2836"/>
                </a:lnTo>
                <a:lnTo>
                  <a:pt x="2798" y="2838"/>
                </a:lnTo>
                <a:lnTo>
                  <a:pt x="2797" y="2839"/>
                </a:lnTo>
                <a:lnTo>
                  <a:pt x="2795" y="2841"/>
                </a:lnTo>
                <a:lnTo>
                  <a:pt x="2765" y="2853"/>
                </a:lnTo>
                <a:lnTo>
                  <a:pt x="2751" y="2858"/>
                </a:lnTo>
                <a:lnTo>
                  <a:pt x="2736" y="2862"/>
                </a:lnTo>
                <a:lnTo>
                  <a:pt x="2717" y="2876"/>
                </a:lnTo>
                <a:lnTo>
                  <a:pt x="2714" y="2877"/>
                </a:lnTo>
                <a:lnTo>
                  <a:pt x="2705" y="2885"/>
                </a:lnTo>
                <a:lnTo>
                  <a:pt x="2700" y="2882"/>
                </a:lnTo>
                <a:lnTo>
                  <a:pt x="2691" y="2892"/>
                </a:lnTo>
                <a:lnTo>
                  <a:pt x="2691" y="2896"/>
                </a:lnTo>
                <a:lnTo>
                  <a:pt x="2689" y="2896"/>
                </a:lnTo>
                <a:lnTo>
                  <a:pt x="2683" y="2905"/>
                </a:lnTo>
                <a:lnTo>
                  <a:pt x="2676" y="2909"/>
                </a:lnTo>
                <a:lnTo>
                  <a:pt x="2668" y="2912"/>
                </a:lnTo>
                <a:lnTo>
                  <a:pt x="2668" y="2914"/>
                </a:lnTo>
                <a:lnTo>
                  <a:pt x="2662" y="2912"/>
                </a:lnTo>
                <a:lnTo>
                  <a:pt x="2655" y="2911"/>
                </a:lnTo>
                <a:lnTo>
                  <a:pt x="2641" y="2906"/>
                </a:lnTo>
                <a:lnTo>
                  <a:pt x="2641" y="2905"/>
                </a:lnTo>
                <a:lnTo>
                  <a:pt x="2626" y="2909"/>
                </a:lnTo>
                <a:lnTo>
                  <a:pt x="2606" y="2912"/>
                </a:lnTo>
                <a:lnTo>
                  <a:pt x="2608" y="2918"/>
                </a:lnTo>
                <a:lnTo>
                  <a:pt x="2600" y="2920"/>
                </a:lnTo>
                <a:lnTo>
                  <a:pt x="2600" y="2924"/>
                </a:lnTo>
                <a:lnTo>
                  <a:pt x="2602" y="2929"/>
                </a:lnTo>
                <a:lnTo>
                  <a:pt x="2609" y="2932"/>
                </a:lnTo>
                <a:lnTo>
                  <a:pt x="2608" y="2941"/>
                </a:lnTo>
                <a:lnTo>
                  <a:pt x="2579" y="2932"/>
                </a:lnTo>
                <a:lnTo>
                  <a:pt x="2533" y="2918"/>
                </a:lnTo>
                <a:lnTo>
                  <a:pt x="2517" y="2912"/>
                </a:lnTo>
                <a:lnTo>
                  <a:pt x="2501" y="2908"/>
                </a:lnTo>
                <a:lnTo>
                  <a:pt x="2490" y="2905"/>
                </a:lnTo>
                <a:lnTo>
                  <a:pt x="2480" y="2902"/>
                </a:lnTo>
                <a:lnTo>
                  <a:pt x="2459" y="2896"/>
                </a:lnTo>
                <a:lnTo>
                  <a:pt x="2438" y="2888"/>
                </a:lnTo>
                <a:lnTo>
                  <a:pt x="2429" y="2891"/>
                </a:lnTo>
                <a:lnTo>
                  <a:pt x="2415" y="2886"/>
                </a:lnTo>
                <a:lnTo>
                  <a:pt x="2409" y="2883"/>
                </a:lnTo>
                <a:lnTo>
                  <a:pt x="2400" y="2880"/>
                </a:lnTo>
                <a:lnTo>
                  <a:pt x="2392" y="2877"/>
                </a:lnTo>
                <a:lnTo>
                  <a:pt x="2385" y="2873"/>
                </a:lnTo>
                <a:lnTo>
                  <a:pt x="2379" y="2868"/>
                </a:lnTo>
                <a:lnTo>
                  <a:pt x="2377" y="2870"/>
                </a:lnTo>
                <a:lnTo>
                  <a:pt x="2380" y="2873"/>
                </a:lnTo>
                <a:lnTo>
                  <a:pt x="2383" y="2874"/>
                </a:lnTo>
                <a:lnTo>
                  <a:pt x="2380" y="2880"/>
                </a:lnTo>
                <a:lnTo>
                  <a:pt x="2374" y="2877"/>
                </a:lnTo>
                <a:lnTo>
                  <a:pt x="2373" y="2885"/>
                </a:lnTo>
                <a:lnTo>
                  <a:pt x="2364" y="2879"/>
                </a:lnTo>
                <a:lnTo>
                  <a:pt x="2338" y="2864"/>
                </a:lnTo>
                <a:lnTo>
                  <a:pt x="2326" y="2856"/>
                </a:lnTo>
                <a:lnTo>
                  <a:pt x="2305" y="2843"/>
                </a:lnTo>
                <a:lnTo>
                  <a:pt x="2302" y="2839"/>
                </a:lnTo>
                <a:lnTo>
                  <a:pt x="2299" y="2838"/>
                </a:lnTo>
                <a:lnTo>
                  <a:pt x="2296" y="2835"/>
                </a:lnTo>
                <a:lnTo>
                  <a:pt x="2294" y="2830"/>
                </a:lnTo>
                <a:lnTo>
                  <a:pt x="2291" y="2826"/>
                </a:lnTo>
                <a:lnTo>
                  <a:pt x="2288" y="2821"/>
                </a:lnTo>
                <a:lnTo>
                  <a:pt x="2288" y="2817"/>
                </a:lnTo>
                <a:lnTo>
                  <a:pt x="2287" y="2814"/>
                </a:lnTo>
                <a:lnTo>
                  <a:pt x="2287" y="2811"/>
                </a:lnTo>
                <a:lnTo>
                  <a:pt x="2287" y="2808"/>
                </a:lnTo>
                <a:lnTo>
                  <a:pt x="2287" y="2805"/>
                </a:lnTo>
                <a:lnTo>
                  <a:pt x="2288" y="2802"/>
                </a:lnTo>
                <a:lnTo>
                  <a:pt x="2288" y="2799"/>
                </a:lnTo>
                <a:lnTo>
                  <a:pt x="2288" y="2796"/>
                </a:lnTo>
                <a:lnTo>
                  <a:pt x="2290" y="2794"/>
                </a:lnTo>
                <a:lnTo>
                  <a:pt x="2293" y="2785"/>
                </a:lnTo>
                <a:lnTo>
                  <a:pt x="2297" y="2768"/>
                </a:lnTo>
                <a:lnTo>
                  <a:pt x="2299" y="2758"/>
                </a:lnTo>
                <a:lnTo>
                  <a:pt x="2300" y="2756"/>
                </a:lnTo>
                <a:lnTo>
                  <a:pt x="2300" y="2753"/>
                </a:lnTo>
                <a:lnTo>
                  <a:pt x="2300" y="2750"/>
                </a:lnTo>
                <a:lnTo>
                  <a:pt x="2300" y="2746"/>
                </a:lnTo>
                <a:lnTo>
                  <a:pt x="2300" y="2743"/>
                </a:lnTo>
                <a:lnTo>
                  <a:pt x="2300" y="2740"/>
                </a:lnTo>
                <a:lnTo>
                  <a:pt x="2300" y="2735"/>
                </a:lnTo>
                <a:lnTo>
                  <a:pt x="2299" y="2732"/>
                </a:lnTo>
                <a:lnTo>
                  <a:pt x="2297" y="2727"/>
                </a:lnTo>
                <a:lnTo>
                  <a:pt x="2296" y="2724"/>
                </a:lnTo>
                <a:lnTo>
                  <a:pt x="2294" y="2721"/>
                </a:lnTo>
                <a:lnTo>
                  <a:pt x="2293" y="2717"/>
                </a:lnTo>
                <a:lnTo>
                  <a:pt x="2281" y="2702"/>
                </a:lnTo>
                <a:lnTo>
                  <a:pt x="2273" y="2688"/>
                </a:lnTo>
                <a:lnTo>
                  <a:pt x="2251" y="2655"/>
                </a:lnTo>
                <a:lnTo>
                  <a:pt x="2245" y="2646"/>
                </a:lnTo>
                <a:lnTo>
                  <a:pt x="2243" y="2643"/>
                </a:lnTo>
                <a:lnTo>
                  <a:pt x="2240" y="2640"/>
                </a:lnTo>
                <a:lnTo>
                  <a:pt x="2238" y="2638"/>
                </a:lnTo>
                <a:lnTo>
                  <a:pt x="2237" y="2637"/>
                </a:lnTo>
                <a:lnTo>
                  <a:pt x="2232" y="2634"/>
                </a:lnTo>
                <a:lnTo>
                  <a:pt x="2228" y="2631"/>
                </a:lnTo>
                <a:lnTo>
                  <a:pt x="2225" y="2629"/>
                </a:lnTo>
                <a:lnTo>
                  <a:pt x="2220" y="2627"/>
                </a:lnTo>
                <a:lnTo>
                  <a:pt x="2216" y="2626"/>
                </a:lnTo>
                <a:lnTo>
                  <a:pt x="2210" y="2626"/>
                </a:lnTo>
                <a:lnTo>
                  <a:pt x="2207" y="2624"/>
                </a:lnTo>
                <a:lnTo>
                  <a:pt x="2204" y="2624"/>
                </a:lnTo>
                <a:lnTo>
                  <a:pt x="2201" y="2626"/>
                </a:lnTo>
                <a:lnTo>
                  <a:pt x="2199" y="2626"/>
                </a:lnTo>
                <a:lnTo>
                  <a:pt x="2196" y="2626"/>
                </a:lnTo>
                <a:lnTo>
                  <a:pt x="2193" y="2627"/>
                </a:lnTo>
                <a:lnTo>
                  <a:pt x="2190" y="2629"/>
                </a:lnTo>
                <a:lnTo>
                  <a:pt x="2187" y="2629"/>
                </a:lnTo>
                <a:lnTo>
                  <a:pt x="2184" y="2631"/>
                </a:lnTo>
                <a:lnTo>
                  <a:pt x="2181" y="2632"/>
                </a:lnTo>
                <a:lnTo>
                  <a:pt x="2180" y="2634"/>
                </a:lnTo>
                <a:lnTo>
                  <a:pt x="2177" y="2637"/>
                </a:lnTo>
                <a:lnTo>
                  <a:pt x="2175" y="2638"/>
                </a:lnTo>
                <a:lnTo>
                  <a:pt x="2172" y="2641"/>
                </a:lnTo>
                <a:lnTo>
                  <a:pt x="2171" y="2643"/>
                </a:lnTo>
                <a:lnTo>
                  <a:pt x="2169" y="2646"/>
                </a:lnTo>
                <a:lnTo>
                  <a:pt x="2168" y="2647"/>
                </a:lnTo>
                <a:lnTo>
                  <a:pt x="2166" y="2650"/>
                </a:lnTo>
                <a:lnTo>
                  <a:pt x="2165" y="2652"/>
                </a:lnTo>
                <a:lnTo>
                  <a:pt x="2163" y="2655"/>
                </a:lnTo>
                <a:lnTo>
                  <a:pt x="2160" y="2665"/>
                </a:lnTo>
                <a:lnTo>
                  <a:pt x="2100" y="2850"/>
                </a:lnTo>
                <a:lnTo>
                  <a:pt x="2098" y="2853"/>
                </a:lnTo>
                <a:lnTo>
                  <a:pt x="2095" y="2858"/>
                </a:lnTo>
                <a:lnTo>
                  <a:pt x="2094" y="2861"/>
                </a:lnTo>
                <a:lnTo>
                  <a:pt x="2091" y="2864"/>
                </a:lnTo>
                <a:lnTo>
                  <a:pt x="2088" y="2867"/>
                </a:lnTo>
                <a:lnTo>
                  <a:pt x="2085" y="2870"/>
                </a:lnTo>
                <a:lnTo>
                  <a:pt x="2080" y="2871"/>
                </a:lnTo>
                <a:lnTo>
                  <a:pt x="2077" y="2873"/>
                </a:lnTo>
                <a:lnTo>
                  <a:pt x="2074" y="2874"/>
                </a:lnTo>
                <a:lnTo>
                  <a:pt x="2071" y="2874"/>
                </a:lnTo>
                <a:lnTo>
                  <a:pt x="2068" y="2876"/>
                </a:lnTo>
                <a:lnTo>
                  <a:pt x="2065" y="2876"/>
                </a:lnTo>
                <a:lnTo>
                  <a:pt x="2062" y="2876"/>
                </a:lnTo>
                <a:lnTo>
                  <a:pt x="2059" y="2876"/>
                </a:lnTo>
                <a:lnTo>
                  <a:pt x="2056" y="2876"/>
                </a:lnTo>
                <a:lnTo>
                  <a:pt x="2053" y="2876"/>
                </a:lnTo>
                <a:lnTo>
                  <a:pt x="2048" y="2874"/>
                </a:lnTo>
                <a:lnTo>
                  <a:pt x="2041" y="2871"/>
                </a:lnTo>
                <a:lnTo>
                  <a:pt x="2002" y="2859"/>
                </a:lnTo>
                <a:lnTo>
                  <a:pt x="1996" y="2856"/>
                </a:lnTo>
                <a:lnTo>
                  <a:pt x="1991" y="2855"/>
                </a:lnTo>
                <a:lnTo>
                  <a:pt x="1987" y="2852"/>
                </a:lnTo>
                <a:lnTo>
                  <a:pt x="1982" y="2849"/>
                </a:lnTo>
                <a:lnTo>
                  <a:pt x="1978" y="2846"/>
                </a:lnTo>
                <a:lnTo>
                  <a:pt x="1975" y="2843"/>
                </a:lnTo>
                <a:lnTo>
                  <a:pt x="1972" y="2839"/>
                </a:lnTo>
                <a:lnTo>
                  <a:pt x="1959" y="2827"/>
                </a:lnTo>
                <a:lnTo>
                  <a:pt x="1956" y="2824"/>
                </a:lnTo>
                <a:lnTo>
                  <a:pt x="1952" y="2821"/>
                </a:lnTo>
                <a:lnTo>
                  <a:pt x="1947" y="2817"/>
                </a:lnTo>
                <a:lnTo>
                  <a:pt x="1946" y="2815"/>
                </a:lnTo>
                <a:lnTo>
                  <a:pt x="1943" y="2814"/>
                </a:lnTo>
                <a:lnTo>
                  <a:pt x="1940" y="2812"/>
                </a:lnTo>
                <a:lnTo>
                  <a:pt x="1935" y="2811"/>
                </a:lnTo>
                <a:lnTo>
                  <a:pt x="1932" y="2809"/>
                </a:lnTo>
                <a:lnTo>
                  <a:pt x="1929" y="2808"/>
                </a:lnTo>
                <a:lnTo>
                  <a:pt x="1926" y="2808"/>
                </a:lnTo>
                <a:lnTo>
                  <a:pt x="1923" y="2806"/>
                </a:lnTo>
                <a:lnTo>
                  <a:pt x="1917" y="2806"/>
                </a:lnTo>
                <a:lnTo>
                  <a:pt x="1911" y="2805"/>
                </a:lnTo>
                <a:lnTo>
                  <a:pt x="1907" y="2805"/>
                </a:lnTo>
                <a:lnTo>
                  <a:pt x="1893" y="2805"/>
                </a:lnTo>
                <a:lnTo>
                  <a:pt x="1807" y="2808"/>
                </a:lnTo>
                <a:lnTo>
                  <a:pt x="1804" y="2808"/>
                </a:lnTo>
                <a:lnTo>
                  <a:pt x="1801" y="2808"/>
                </a:lnTo>
                <a:lnTo>
                  <a:pt x="1797" y="2809"/>
                </a:lnTo>
                <a:lnTo>
                  <a:pt x="1795" y="2809"/>
                </a:lnTo>
                <a:lnTo>
                  <a:pt x="1792" y="2811"/>
                </a:lnTo>
                <a:lnTo>
                  <a:pt x="1789" y="2812"/>
                </a:lnTo>
                <a:lnTo>
                  <a:pt x="1786" y="2814"/>
                </a:lnTo>
                <a:lnTo>
                  <a:pt x="1783" y="2815"/>
                </a:lnTo>
                <a:lnTo>
                  <a:pt x="1781" y="2817"/>
                </a:lnTo>
                <a:lnTo>
                  <a:pt x="1778" y="2818"/>
                </a:lnTo>
                <a:lnTo>
                  <a:pt x="1777" y="2821"/>
                </a:lnTo>
                <a:lnTo>
                  <a:pt x="1775" y="2823"/>
                </a:lnTo>
                <a:lnTo>
                  <a:pt x="1772" y="2824"/>
                </a:lnTo>
                <a:lnTo>
                  <a:pt x="1771" y="2827"/>
                </a:lnTo>
                <a:lnTo>
                  <a:pt x="1769" y="2830"/>
                </a:lnTo>
                <a:lnTo>
                  <a:pt x="1768" y="2833"/>
                </a:lnTo>
                <a:lnTo>
                  <a:pt x="1768" y="2835"/>
                </a:lnTo>
                <a:lnTo>
                  <a:pt x="1766" y="2838"/>
                </a:lnTo>
                <a:lnTo>
                  <a:pt x="1765" y="2841"/>
                </a:lnTo>
                <a:lnTo>
                  <a:pt x="1765" y="2844"/>
                </a:lnTo>
                <a:lnTo>
                  <a:pt x="1765" y="2847"/>
                </a:lnTo>
                <a:lnTo>
                  <a:pt x="1765" y="2850"/>
                </a:lnTo>
                <a:lnTo>
                  <a:pt x="1763" y="2853"/>
                </a:lnTo>
                <a:lnTo>
                  <a:pt x="1765" y="2856"/>
                </a:lnTo>
                <a:lnTo>
                  <a:pt x="1766" y="2876"/>
                </a:lnTo>
                <a:lnTo>
                  <a:pt x="1774" y="2923"/>
                </a:lnTo>
                <a:lnTo>
                  <a:pt x="1774" y="2929"/>
                </a:lnTo>
                <a:lnTo>
                  <a:pt x="1774" y="2932"/>
                </a:lnTo>
                <a:lnTo>
                  <a:pt x="1774" y="2936"/>
                </a:lnTo>
                <a:lnTo>
                  <a:pt x="1774" y="2939"/>
                </a:lnTo>
                <a:lnTo>
                  <a:pt x="1772" y="2942"/>
                </a:lnTo>
                <a:lnTo>
                  <a:pt x="1772" y="2945"/>
                </a:lnTo>
                <a:lnTo>
                  <a:pt x="1771" y="2949"/>
                </a:lnTo>
                <a:lnTo>
                  <a:pt x="1771" y="2952"/>
                </a:lnTo>
                <a:lnTo>
                  <a:pt x="1769" y="2955"/>
                </a:lnTo>
                <a:lnTo>
                  <a:pt x="1768" y="2959"/>
                </a:lnTo>
                <a:lnTo>
                  <a:pt x="1765" y="2964"/>
                </a:lnTo>
                <a:lnTo>
                  <a:pt x="1763" y="2967"/>
                </a:lnTo>
                <a:lnTo>
                  <a:pt x="1760" y="2970"/>
                </a:lnTo>
                <a:lnTo>
                  <a:pt x="1757" y="2973"/>
                </a:lnTo>
                <a:lnTo>
                  <a:pt x="1754" y="2976"/>
                </a:lnTo>
                <a:lnTo>
                  <a:pt x="1751" y="2979"/>
                </a:lnTo>
                <a:lnTo>
                  <a:pt x="1748" y="2982"/>
                </a:lnTo>
                <a:lnTo>
                  <a:pt x="1745" y="2983"/>
                </a:lnTo>
                <a:lnTo>
                  <a:pt x="1741" y="2986"/>
                </a:lnTo>
                <a:lnTo>
                  <a:pt x="1738" y="2988"/>
                </a:lnTo>
                <a:lnTo>
                  <a:pt x="1733" y="2989"/>
                </a:lnTo>
                <a:lnTo>
                  <a:pt x="1730" y="2991"/>
                </a:lnTo>
                <a:lnTo>
                  <a:pt x="1726" y="2992"/>
                </a:lnTo>
                <a:lnTo>
                  <a:pt x="1721" y="2992"/>
                </a:lnTo>
                <a:lnTo>
                  <a:pt x="1718" y="2992"/>
                </a:lnTo>
                <a:lnTo>
                  <a:pt x="1714" y="2994"/>
                </a:lnTo>
                <a:lnTo>
                  <a:pt x="1709" y="2992"/>
                </a:lnTo>
                <a:lnTo>
                  <a:pt x="1705" y="2992"/>
                </a:lnTo>
                <a:lnTo>
                  <a:pt x="1700" y="2992"/>
                </a:lnTo>
                <a:lnTo>
                  <a:pt x="1697" y="2991"/>
                </a:lnTo>
                <a:lnTo>
                  <a:pt x="1693" y="2989"/>
                </a:lnTo>
                <a:lnTo>
                  <a:pt x="1688" y="2988"/>
                </a:lnTo>
                <a:lnTo>
                  <a:pt x="1685" y="2986"/>
                </a:lnTo>
                <a:lnTo>
                  <a:pt x="1680" y="2985"/>
                </a:lnTo>
                <a:lnTo>
                  <a:pt x="1677" y="2982"/>
                </a:lnTo>
                <a:lnTo>
                  <a:pt x="1674" y="2979"/>
                </a:lnTo>
                <a:lnTo>
                  <a:pt x="1670" y="2977"/>
                </a:lnTo>
                <a:lnTo>
                  <a:pt x="1667" y="2973"/>
                </a:lnTo>
                <a:lnTo>
                  <a:pt x="1665" y="2970"/>
                </a:lnTo>
                <a:lnTo>
                  <a:pt x="1662" y="2967"/>
                </a:lnTo>
                <a:lnTo>
                  <a:pt x="1659" y="2964"/>
                </a:lnTo>
                <a:lnTo>
                  <a:pt x="1656" y="2956"/>
                </a:lnTo>
                <a:lnTo>
                  <a:pt x="1655" y="2953"/>
                </a:lnTo>
                <a:lnTo>
                  <a:pt x="1653" y="2950"/>
                </a:lnTo>
                <a:lnTo>
                  <a:pt x="1652" y="2947"/>
                </a:lnTo>
                <a:lnTo>
                  <a:pt x="1652" y="2944"/>
                </a:lnTo>
                <a:lnTo>
                  <a:pt x="1650" y="2941"/>
                </a:lnTo>
                <a:lnTo>
                  <a:pt x="1650" y="2936"/>
                </a:lnTo>
                <a:lnTo>
                  <a:pt x="1649" y="2932"/>
                </a:lnTo>
                <a:lnTo>
                  <a:pt x="1646" y="2873"/>
                </a:lnTo>
                <a:lnTo>
                  <a:pt x="1638" y="2873"/>
                </a:lnTo>
                <a:lnTo>
                  <a:pt x="1563" y="2892"/>
                </a:lnTo>
                <a:lnTo>
                  <a:pt x="1549" y="2897"/>
                </a:lnTo>
                <a:lnTo>
                  <a:pt x="1537" y="2905"/>
                </a:lnTo>
                <a:lnTo>
                  <a:pt x="1522" y="2914"/>
                </a:lnTo>
                <a:lnTo>
                  <a:pt x="1516" y="2912"/>
                </a:lnTo>
                <a:lnTo>
                  <a:pt x="1501" y="2914"/>
                </a:lnTo>
                <a:lnTo>
                  <a:pt x="1486" y="2921"/>
                </a:lnTo>
                <a:lnTo>
                  <a:pt x="1468" y="2917"/>
                </a:lnTo>
                <a:lnTo>
                  <a:pt x="1453" y="2911"/>
                </a:lnTo>
                <a:lnTo>
                  <a:pt x="1435" y="2903"/>
                </a:lnTo>
                <a:lnTo>
                  <a:pt x="1421" y="2899"/>
                </a:lnTo>
                <a:lnTo>
                  <a:pt x="1401" y="2891"/>
                </a:lnTo>
                <a:lnTo>
                  <a:pt x="1397" y="2891"/>
                </a:lnTo>
                <a:lnTo>
                  <a:pt x="1395" y="2906"/>
                </a:lnTo>
                <a:lnTo>
                  <a:pt x="1389" y="2923"/>
                </a:lnTo>
                <a:lnTo>
                  <a:pt x="1389" y="2935"/>
                </a:lnTo>
                <a:lnTo>
                  <a:pt x="1392" y="2950"/>
                </a:lnTo>
                <a:lnTo>
                  <a:pt x="1400" y="2980"/>
                </a:lnTo>
                <a:lnTo>
                  <a:pt x="1407" y="3009"/>
                </a:lnTo>
                <a:lnTo>
                  <a:pt x="1410" y="3021"/>
                </a:lnTo>
                <a:lnTo>
                  <a:pt x="1414" y="3032"/>
                </a:lnTo>
                <a:lnTo>
                  <a:pt x="1417" y="3039"/>
                </a:lnTo>
                <a:lnTo>
                  <a:pt x="1421" y="3047"/>
                </a:lnTo>
                <a:lnTo>
                  <a:pt x="1420" y="3048"/>
                </a:lnTo>
                <a:lnTo>
                  <a:pt x="1418" y="3048"/>
                </a:lnTo>
                <a:lnTo>
                  <a:pt x="1415" y="3047"/>
                </a:lnTo>
                <a:lnTo>
                  <a:pt x="1414" y="3047"/>
                </a:lnTo>
                <a:lnTo>
                  <a:pt x="1410" y="3044"/>
                </a:lnTo>
                <a:lnTo>
                  <a:pt x="1407" y="3044"/>
                </a:lnTo>
                <a:lnTo>
                  <a:pt x="1403" y="3047"/>
                </a:lnTo>
                <a:lnTo>
                  <a:pt x="1401" y="3045"/>
                </a:lnTo>
                <a:lnTo>
                  <a:pt x="1401" y="3047"/>
                </a:lnTo>
                <a:lnTo>
                  <a:pt x="1403" y="3059"/>
                </a:lnTo>
                <a:lnTo>
                  <a:pt x="1403" y="3065"/>
                </a:lnTo>
                <a:lnTo>
                  <a:pt x="1403" y="3076"/>
                </a:lnTo>
                <a:lnTo>
                  <a:pt x="1400" y="3080"/>
                </a:lnTo>
                <a:lnTo>
                  <a:pt x="1397" y="3085"/>
                </a:lnTo>
                <a:lnTo>
                  <a:pt x="1395" y="3089"/>
                </a:lnTo>
                <a:lnTo>
                  <a:pt x="1391" y="3103"/>
                </a:lnTo>
                <a:lnTo>
                  <a:pt x="1389" y="3117"/>
                </a:lnTo>
                <a:lnTo>
                  <a:pt x="1385" y="3124"/>
                </a:lnTo>
                <a:lnTo>
                  <a:pt x="1382" y="3127"/>
                </a:lnTo>
                <a:lnTo>
                  <a:pt x="1380" y="3133"/>
                </a:lnTo>
                <a:lnTo>
                  <a:pt x="1377" y="3138"/>
                </a:lnTo>
                <a:lnTo>
                  <a:pt x="1374" y="3135"/>
                </a:lnTo>
                <a:lnTo>
                  <a:pt x="1370" y="3133"/>
                </a:lnTo>
                <a:lnTo>
                  <a:pt x="1353" y="3142"/>
                </a:lnTo>
                <a:lnTo>
                  <a:pt x="1346" y="3150"/>
                </a:lnTo>
                <a:lnTo>
                  <a:pt x="1341" y="3156"/>
                </a:lnTo>
                <a:lnTo>
                  <a:pt x="1329" y="3162"/>
                </a:lnTo>
                <a:lnTo>
                  <a:pt x="1335" y="3171"/>
                </a:lnTo>
                <a:lnTo>
                  <a:pt x="1343" y="3183"/>
                </a:lnTo>
                <a:lnTo>
                  <a:pt x="1349" y="3195"/>
                </a:lnTo>
                <a:lnTo>
                  <a:pt x="1356" y="3207"/>
                </a:lnTo>
                <a:lnTo>
                  <a:pt x="1359" y="3220"/>
                </a:lnTo>
                <a:lnTo>
                  <a:pt x="1350" y="3251"/>
                </a:lnTo>
                <a:lnTo>
                  <a:pt x="1338" y="3273"/>
                </a:lnTo>
                <a:lnTo>
                  <a:pt x="1328" y="3265"/>
                </a:lnTo>
                <a:lnTo>
                  <a:pt x="1323" y="3271"/>
                </a:lnTo>
                <a:lnTo>
                  <a:pt x="1308" y="3257"/>
                </a:lnTo>
                <a:lnTo>
                  <a:pt x="1303" y="3254"/>
                </a:lnTo>
                <a:lnTo>
                  <a:pt x="1297" y="3250"/>
                </a:lnTo>
                <a:lnTo>
                  <a:pt x="1291" y="3241"/>
                </a:lnTo>
                <a:lnTo>
                  <a:pt x="1287" y="3236"/>
                </a:lnTo>
                <a:lnTo>
                  <a:pt x="1282" y="3230"/>
                </a:lnTo>
                <a:lnTo>
                  <a:pt x="1273" y="3223"/>
                </a:lnTo>
                <a:lnTo>
                  <a:pt x="1267" y="3220"/>
                </a:lnTo>
                <a:lnTo>
                  <a:pt x="1254" y="3209"/>
                </a:lnTo>
                <a:lnTo>
                  <a:pt x="1246" y="3204"/>
                </a:lnTo>
                <a:lnTo>
                  <a:pt x="1240" y="3203"/>
                </a:lnTo>
                <a:lnTo>
                  <a:pt x="1239" y="3212"/>
                </a:lnTo>
                <a:lnTo>
                  <a:pt x="1237" y="3218"/>
                </a:lnTo>
                <a:lnTo>
                  <a:pt x="1231" y="3235"/>
                </a:lnTo>
                <a:lnTo>
                  <a:pt x="1226" y="3245"/>
                </a:lnTo>
                <a:lnTo>
                  <a:pt x="1223" y="3251"/>
                </a:lnTo>
                <a:lnTo>
                  <a:pt x="1217" y="3271"/>
                </a:lnTo>
                <a:lnTo>
                  <a:pt x="1217" y="3270"/>
                </a:lnTo>
                <a:lnTo>
                  <a:pt x="1214" y="3270"/>
                </a:lnTo>
                <a:lnTo>
                  <a:pt x="1213" y="3267"/>
                </a:lnTo>
                <a:lnTo>
                  <a:pt x="1210" y="3265"/>
                </a:lnTo>
                <a:lnTo>
                  <a:pt x="1207" y="3263"/>
                </a:lnTo>
                <a:lnTo>
                  <a:pt x="1204" y="3262"/>
                </a:lnTo>
                <a:lnTo>
                  <a:pt x="1204" y="3265"/>
                </a:lnTo>
                <a:lnTo>
                  <a:pt x="1201" y="3263"/>
                </a:lnTo>
                <a:lnTo>
                  <a:pt x="1196" y="3260"/>
                </a:lnTo>
                <a:lnTo>
                  <a:pt x="1195" y="3260"/>
                </a:lnTo>
                <a:lnTo>
                  <a:pt x="1192" y="3260"/>
                </a:lnTo>
                <a:lnTo>
                  <a:pt x="1190" y="3260"/>
                </a:lnTo>
                <a:lnTo>
                  <a:pt x="1189" y="3260"/>
                </a:lnTo>
                <a:lnTo>
                  <a:pt x="1187" y="3260"/>
                </a:lnTo>
                <a:lnTo>
                  <a:pt x="1187" y="3259"/>
                </a:lnTo>
                <a:lnTo>
                  <a:pt x="1184" y="3259"/>
                </a:lnTo>
                <a:lnTo>
                  <a:pt x="1180" y="3257"/>
                </a:lnTo>
                <a:lnTo>
                  <a:pt x="1178" y="3256"/>
                </a:lnTo>
                <a:lnTo>
                  <a:pt x="1175" y="3253"/>
                </a:lnTo>
                <a:lnTo>
                  <a:pt x="1174" y="3254"/>
                </a:lnTo>
                <a:lnTo>
                  <a:pt x="1172" y="3254"/>
                </a:lnTo>
                <a:lnTo>
                  <a:pt x="1172" y="3253"/>
                </a:lnTo>
                <a:lnTo>
                  <a:pt x="1171" y="3250"/>
                </a:lnTo>
                <a:lnTo>
                  <a:pt x="1171" y="3247"/>
                </a:lnTo>
                <a:lnTo>
                  <a:pt x="1168" y="3247"/>
                </a:lnTo>
                <a:lnTo>
                  <a:pt x="1166" y="3244"/>
                </a:lnTo>
                <a:lnTo>
                  <a:pt x="1162" y="3242"/>
                </a:lnTo>
                <a:lnTo>
                  <a:pt x="1157" y="3239"/>
                </a:lnTo>
                <a:lnTo>
                  <a:pt x="1154" y="3238"/>
                </a:lnTo>
                <a:lnTo>
                  <a:pt x="1153" y="3238"/>
                </a:lnTo>
                <a:lnTo>
                  <a:pt x="1151" y="3236"/>
                </a:lnTo>
                <a:lnTo>
                  <a:pt x="1148" y="3235"/>
                </a:lnTo>
                <a:lnTo>
                  <a:pt x="1147" y="3235"/>
                </a:lnTo>
                <a:lnTo>
                  <a:pt x="1144" y="3233"/>
                </a:lnTo>
                <a:lnTo>
                  <a:pt x="1142" y="3233"/>
                </a:lnTo>
                <a:lnTo>
                  <a:pt x="1141" y="3230"/>
                </a:lnTo>
                <a:lnTo>
                  <a:pt x="1139" y="3230"/>
                </a:lnTo>
                <a:lnTo>
                  <a:pt x="1139" y="3229"/>
                </a:lnTo>
                <a:lnTo>
                  <a:pt x="1125" y="3220"/>
                </a:lnTo>
                <a:lnTo>
                  <a:pt x="1128" y="3210"/>
                </a:lnTo>
                <a:lnTo>
                  <a:pt x="1134" y="3189"/>
                </a:lnTo>
                <a:lnTo>
                  <a:pt x="1139" y="3180"/>
                </a:lnTo>
                <a:lnTo>
                  <a:pt x="1141" y="3176"/>
                </a:lnTo>
                <a:lnTo>
                  <a:pt x="1142" y="3164"/>
                </a:lnTo>
                <a:lnTo>
                  <a:pt x="1144" y="3161"/>
                </a:lnTo>
                <a:lnTo>
                  <a:pt x="1147" y="3157"/>
                </a:lnTo>
                <a:lnTo>
                  <a:pt x="1150" y="3151"/>
                </a:lnTo>
                <a:lnTo>
                  <a:pt x="1151" y="3147"/>
                </a:lnTo>
                <a:lnTo>
                  <a:pt x="1154" y="3132"/>
                </a:lnTo>
                <a:lnTo>
                  <a:pt x="1154" y="3129"/>
                </a:lnTo>
                <a:lnTo>
                  <a:pt x="1154" y="3123"/>
                </a:lnTo>
                <a:lnTo>
                  <a:pt x="1153" y="3114"/>
                </a:lnTo>
                <a:lnTo>
                  <a:pt x="1151" y="3108"/>
                </a:lnTo>
                <a:lnTo>
                  <a:pt x="1151" y="3101"/>
                </a:lnTo>
                <a:lnTo>
                  <a:pt x="1153" y="3095"/>
                </a:lnTo>
                <a:lnTo>
                  <a:pt x="1154" y="3091"/>
                </a:lnTo>
                <a:lnTo>
                  <a:pt x="1174" y="2992"/>
                </a:lnTo>
                <a:lnTo>
                  <a:pt x="1171" y="2991"/>
                </a:lnTo>
                <a:lnTo>
                  <a:pt x="1163" y="2991"/>
                </a:lnTo>
                <a:lnTo>
                  <a:pt x="1159" y="2994"/>
                </a:lnTo>
                <a:lnTo>
                  <a:pt x="1159" y="2992"/>
                </a:lnTo>
                <a:lnTo>
                  <a:pt x="1154" y="2991"/>
                </a:lnTo>
                <a:lnTo>
                  <a:pt x="1148" y="2988"/>
                </a:lnTo>
                <a:lnTo>
                  <a:pt x="1147" y="2986"/>
                </a:lnTo>
                <a:lnTo>
                  <a:pt x="1145" y="2986"/>
                </a:lnTo>
                <a:lnTo>
                  <a:pt x="1142" y="2985"/>
                </a:lnTo>
                <a:lnTo>
                  <a:pt x="1138" y="2985"/>
                </a:lnTo>
                <a:lnTo>
                  <a:pt x="1136" y="2983"/>
                </a:lnTo>
                <a:lnTo>
                  <a:pt x="1133" y="2983"/>
                </a:lnTo>
                <a:lnTo>
                  <a:pt x="1128" y="2985"/>
                </a:lnTo>
                <a:lnTo>
                  <a:pt x="1125" y="2986"/>
                </a:lnTo>
                <a:lnTo>
                  <a:pt x="1122" y="2986"/>
                </a:lnTo>
                <a:lnTo>
                  <a:pt x="1119" y="2986"/>
                </a:lnTo>
                <a:lnTo>
                  <a:pt x="1113" y="2989"/>
                </a:lnTo>
                <a:lnTo>
                  <a:pt x="1104" y="2989"/>
                </a:lnTo>
                <a:lnTo>
                  <a:pt x="1103" y="2991"/>
                </a:lnTo>
                <a:lnTo>
                  <a:pt x="1100" y="2991"/>
                </a:lnTo>
                <a:lnTo>
                  <a:pt x="1095" y="2992"/>
                </a:lnTo>
                <a:lnTo>
                  <a:pt x="1091" y="2991"/>
                </a:lnTo>
                <a:lnTo>
                  <a:pt x="1089" y="2991"/>
                </a:lnTo>
                <a:lnTo>
                  <a:pt x="1085" y="2988"/>
                </a:lnTo>
                <a:lnTo>
                  <a:pt x="1083" y="2986"/>
                </a:lnTo>
                <a:lnTo>
                  <a:pt x="1080" y="2985"/>
                </a:lnTo>
                <a:lnTo>
                  <a:pt x="1076" y="2983"/>
                </a:lnTo>
                <a:lnTo>
                  <a:pt x="1070" y="2983"/>
                </a:lnTo>
                <a:lnTo>
                  <a:pt x="1068" y="2985"/>
                </a:lnTo>
                <a:lnTo>
                  <a:pt x="1065" y="2985"/>
                </a:lnTo>
                <a:lnTo>
                  <a:pt x="1064" y="2985"/>
                </a:lnTo>
                <a:lnTo>
                  <a:pt x="1059" y="2985"/>
                </a:lnTo>
                <a:lnTo>
                  <a:pt x="1058" y="2986"/>
                </a:lnTo>
                <a:lnTo>
                  <a:pt x="1056" y="2985"/>
                </a:lnTo>
                <a:lnTo>
                  <a:pt x="1053" y="2986"/>
                </a:lnTo>
                <a:lnTo>
                  <a:pt x="1052" y="2985"/>
                </a:lnTo>
                <a:lnTo>
                  <a:pt x="1053" y="2974"/>
                </a:lnTo>
                <a:lnTo>
                  <a:pt x="1058" y="2964"/>
                </a:lnTo>
                <a:lnTo>
                  <a:pt x="1058" y="2955"/>
                </a:lnTo>
                <a:lnTo>
                  <a:pt x="1058" y="2945"/>
                </a:lnTo>
                <a:lnTo>
                  <a:pt x="1061" y="2935"/>
                </a:lnTo>
                <a:lnTo>
                  <a:pt x="1065" y="2924"/>
                </a:lnTo>
                <a:lnTo>
                  <a:pt x="1070" y="2909"/>
                </a:lnTo>
                <a:lnTo>
                  <a:pt x="1068" y="2906"/>
                </a:lnTo>
                <a:lnTo>
                  <a:pt x="1070" y="2906"/>
                </a:lnTo>
                <a:lnTo>
                  <a:pt x="1079" y="2905"/>
                </a:lnTo>
                <a:lnTo>
                  <a:pt x="1086" y="2899"/>
                </a:lnTo>
                <a:lnTo>
                  <a:pt x="1092" y="2896"/>
                </a:lnTo>
                <a:lnTo>
                  <a:pt x="1097" y="2894"/>
                </a:lnTo>
                <a:lnTo>
                  <a:pt x="1107" y="2888"/>
                </a:lnTo>
                <a:lnTo>
                  <a:pt x="1121" y="2879"/>
                </a:lnTo>
                <a:lnTo>
                  <a:pt x="1125" y="2873"/>
                </a:lnTo>
                <a:lnTo>
                  <a:pt x="1127" y="2867"/>
                </a:lnTo>
                <a:lnTo>
                  <a:pt x="1130" y="2858"/>
                </a:lnTo>
                <a:lnTo>
                  <a:pt x="1134" y="2843"/>
                </a:lnTo>
                <a:lnTo>
                  <a:pt x="1153" y="2836"/>
                </a:lnTo>
                <a:lnTo>
                  <a:pt x="1154" y="2833"/>
                </a:lnTo>
                <a:lnTo>
                  <a:pt x="1154" y="2832"/>
                </a:lnTo>
                <a:lnTo>
                  <a:pt x="1147" y="2811"/>
                </a:lnTo>
                <a:lnTo>
                  <a:pt x="1145" y="2803"/>
                </a:lnTo>
                <a:lnTo>
                  <a:pt x="1144" y="2796"/>
                </a:lnTo>
                <a:lnTo>
                  <a:pt x="1142" y="2788"/>
                </a:lnTo>
                <a:lnTo>
                  <a:pt x="1141" y="2779"/>
                </a:lnTo>
                <a:lnTo>
                  <a:pt x="1139" y="2727"/>
                </a:lnTo>
                <a:lnTo>
                  <a:pt x="1139" y="2721"/>
                </a:lnTo>
                <a:lnTo>
                  <a:pt x="1138" y="2717"/>
                </a:lnTo>
                <a:lnTo>
                  <a:pt x="1136" y="2711"/>
                </a:lnTo>
                <a:lnTo>
                  <a:pt x="1134" y="2709"/>
                </a:lnTo>
                <a:lnTo>
                  <a:pt x="1134" y="2708"/>
                </a:lnTo>
                <a:lnTo>
                  <a:pt x="1127" y="2706"/>
                </a:lnTo>
                <a:lnTo>
                  <a:pt x="1122" y="2705"/>
                </a:lnTo>
                <a:lnTo>
                  <a:pt x="1106" y="2693"/>
                </a:lnTo>
                <a:lnTo>
                  <a:pt x="1103" y="2690"/>
                </a:lnTo>
                <a:lnTo>
                  <a:pt x="1101" y="2691"/>
                </a:lnTo>
                <a:lnTo>
                  <a:pt x="1100" y="2694"/>
                </a:lnTo>
                <a:lnTo>
                  <a:pt x="1101" y="2697"/>
                </a:lnTo>
                <a:lnTo>
                  <a:pt x="1100" y="2699"/>
                </a:lnTo>
                <a:lnTo>
                  <a:pt x="1100" y="2702"/>
                </a:lnTo>
                <a:lnTo>
                  <a:pt x="1100" y="2703"/>
                </a:lnTo>
                <a:lnTo>
                  <a:pt x="1097" y="2706"/>
                </a:lnTo>
                <a:lnTo>
                  <a:pt x="1097" y="2708"/>
                </a:lnTo>
                <a:lnTo>
                  <a:pt x="1095" y="2711"/>
                </a:lnTo>
                <a:lnTo>
                  <a:pt x="1094" y="2712"/>
                </a:lnTo>
                <a:lnTo>
                  <a:pt x="1091" y="2715"/>
                </a:lnTo>
                <a:lnTo>
                  <a:pt x="1091" y="2718"/>
                </a:lnTo>
                <a:lnTo>
                  <a:pt x="1089" y="2720"/>
                </a:lnTo>
                <a:lnTo>
                  <a:pt x="1077" y="2714"/>
                </a:lnTo>
                <a:lnTo>
                  <a:pt x="1070" y="2709"/>
                </a:lnTo>
                <a:lnTo>
                  <a:pt x="1058" y="2696"/>
                </a:lnTo>
                <a:lnTo>
                  <a:pt x="1055" y="2690"/>
                </a:lnTo>
                <a:lnTo>
                  <a:pt x="1049" y="2673"/>
                </a:lnTo>
                <a:lnTo>
                  <a:pt x="1049" y="2674"/>
                </a:lnTo>
                <a:lnTo>
                  <a:pt x="1049" y="2680"/>
                </a:lnTo>
                <a:lnTo>
                  <a:pt x="1047" y="2680"/>
                </a:lnTo>
                <a:lnTo>
                  <a:pt x="1041" y="2680"/>
                </a:lnTo>
                <a:lnTo>
                  <a:pt x="1039" y="2682"/>
                </a:lnTo>
                <a:lnTo>
                  <a:pt x="1038" y="2688"/>
                </a:lnTo>
                <a:lnTo>
                  <a:pt x="1033" y="2690"/>
                </a:lnTo>
                <a:lnTo>
                  <a:pt x="1030" y="2693"/>
                </a:lnTo>
                <a:lnTo>
                  <a:pt x="1027" y="2690"/>
                </a:lnTo>
                <a:lnTo>
                  <a:pt x="1026" y="2688"/>
                </a:lnTo>
                <a:lnTo>
                  <a:pt x="1024" y="2685"/>
                </a:lnTo>
                <a:lnTo>
                  <a:pt x="1020" y="2688"/>
                </a:lnTo>
                <a:lnTo>
                  <a:pt x="1012" y="2688"/>
                </a:lnTo>
                <a:lnTo>
                  <a:pt x="1006" y="2693"/>
                </a:lnTo>
                <a:lnTo>
                  <a:pt x="1000" y="2691"/>
                </a:lnTo>
                <a:lnTo>
                  <a:pt x="996" y="2693"/>
                </a:lnTo>
                <a:lnTo>
                  <a:pt x="991" y="2694"/>
                </a:lnTo>
                <a:lnTo>
                  <a:pt x="987" y="2694"/>
                </a:lnTo>
                <a:lnTo>
                  <a:pt x="984" y="2694"/>
                </a:lnTo>
                <a:lnTo>
                  <a:pt x="981" y="2696"/>
                </a:lnTo>
                <a:lnTo>
                  <a:pt x="978" y="2699"/>
                </a:lnTo>
                <a:lnTo>
                  <a:pt x="975" y="2699"/>
                </a:lnTo>
                <a:lnTo>
                  <a:pt x="972" y="2697"/>
                </a:lnTo>
                <a:lnTo>
                  <a:pt x="964" y="2702"/>
                </a:lnTo>
                <a:lnTo>
                  <a:pt x="961" y="2702"/>
                </a:lnTo>
                <a:lnTo>
                  <a:pt x="958" y="2702"/>
                </a:lnTo>
                <a:lnTo>
                  <a:pt x="947" y="2705"/>
                </a:lnTo>
                <a:lnTo>
                  <a:pt x="946" y="2706"/>
                </a:lnTo>
                <a:lnTo>
                  <a:pt x="941" y="2708"/>
                </a:lnTo>
                <a:lnTo>
                  <a:pt x="938" y="2709"/>
                </a:lnTo>
                <a:lnTo>
                  <a:pt x="934" y="2709"/>
                </a:lnTo>
                <a:lnTo>
                  <a:pt x="931" y="2711"/>
                </a:lnTo>
                <a:lnTo>
                  <a:pt x="928" y="2709"/>
                </a:lnTo>
                <a:lnTo>
                  <a:pt x="916" y="2711"/>
                </a:lnTo>
                <a:lnTo>
                  <a:pt x="913" y="2714"/>
                </a:lnTo>
                <a:lnTo>
                  <a:pt x="911" y="2712"/>
                </a:lnTo>
                <a:lnTo>
                  <a:pt x="907" y="2717"/>
                </a:lnTo>
                <a:lnTo>
                  <a:pt x="902" y="2717"/>
                </a:lnTo>
                <a:lnTo>
                  <a:pt x="901" y="2718"/>
                </a:lnTo>
                <a:lnTo>
                  <a:pt x="896" y="2718"/>
                </a:lnTo>
                <a:lnTo>
                  <a:pt x="893" y="2723"/>
                </a:lnTo>
                <a:lnTo>
                  <a:pt x="884" y="2721"/>
                </a:lnTo>
                <a:lnTo>
                  <a:pt x="880" y="2724"/>
                </a:lnTo>
                <a:lnTo>
                  <a:pt x="875" y="2723"/>
                </a:lnTo>
                <a:lnTo>
                  <a:pt x="871" y="2727"/>
                </a:lnTo>
                <a:lnTo>
                  <a:pt x="868" y="2727"/>
                </a:lnTo>
                <a:lnTo>
                  <a:pt x="866" y="2726"/>
                </a:lnTo>
                <a:lnTo>
                  <a:pt x="865" y="2724"/>
                </a:lnTo>
                <a:lnTo>
                  <a:pt x="863" y="2724"/>
                </a:lnTo>
                <a:lnTo>
                  <a:pt x="860" y="2720"/>
                </a:lnTo>
                <a:lnTo>
                  <a:pt x="855" y="2717"/>
                </a:lnTo>
                <a:lnTo>
                  <a:pt x="854" y="2715"/>
                </a:lnTo>
                <a:lnTo>
                  <a:pt x="851" y="2712"/>
                </a:lnTo>
                <a:lnTo>
                  <a:pt x="848" y="2711"/>
                </a:lnTo>
                <a:lnTo>
                  <a:pt x="842" y="2706"/>
                </a:lnTo>
                <a:lnTo>
                  <a:pt x="842" y="2703"/>
                </a:lnTo>
                <a:lnTo>
                  <a:pt x="836" y="2700"/>
                </a:lnTo>
                <a:lnTo>
                  <a:pt x="834" y="2696"/>
                </a:lnTo>
                <a:lnTo>
                  <a:pt x="833" y="2694"/>
                </a:lnTo>
                <a:lnTo>
                  <a:pt x="837" y="2685"/>
                </a:lnTo>
                <a:lnTo>
                  <a:pt x="843" y="2687"/>
                </a:lnTo>
                <a:lnTo>
                  <a:pt x="852" y="2688"/>
                </a:lnTo>
                <a:lnTo>
                  <a:pt x="863" y="2690"/>
                </a:lnTo>
                <a:lnTo>
                  <a:pt x="869" y="2688"/>
                </a:lnTo>
                <a:lnTo>
                  <a:pt x="881" y="2687"/>
                </a:lnTo>
                <a:lnTo>
                  <a:pt x="880" y="2685"/>
                </a:lnTo>
                <a:lnTo>
                  <a:pt x="875" y="2685"/>
                </a:lnTo>
                <a:lnTo>
                  <a:pt x="872" y="2684"/>
                </a:lnTo>
                <a:lnTo>
                  <a:pt x="869" y="2670"/>
                </a:lnTo>
                <a:lnTo>
                  <a:pt x="871" y="2670"/>
                </a:lnTo>
                <a:lnTo>
                  <a:pt x="877" y="2668"/>
                </a:lnTo>
                <a:lnTo>
                  <a:pt x="881" y="2665"/>
                </a:lnTo>
                <a:lnTo>
                  <a:pt x="886" y="2661"/>
                </a:lnTo>
                <a:lnTo>
                  <a:pt x="890" y="2656"/>
                </a:lnTo>
                <a:lnTo>
                  <a:pt x="898" y="2646"/>
                </a:lnTo>
                <a:lnTo>
                  <a:pt x="905" y="2634"/>
                </a:lnTo>
                <a:lnTo>
                  <a:pt x="908" y="2629"/>
                </a:lnTo>
                <a:lnTo>
                  <a:pt x="910" y="2627"/>
                </a:lnTo>
                <a:lnTo>
                  <a:pt x="911" y="2627"/>
                </a:lnTo>
                <a:lnTo>
                  <a:pt x="916" y="2631"/>
                </a:lnTo>
                <a:lnTo>
                  <a:pt x="917" y="2632"/>
                </a:lnTo>
                <a:lnTo>
                  <a:pt x="920" y="2632"/>
                </a:lnTo>
                <a:lnTo>
                  <a:pt x="923" y="2634"/>
                </a:lnTo>
                <a:lnTo>
                  <a:pt x="926" y="2634"/>
                </a:lnTo>
                <a:lnTo>
                  <a:pt x="928" y="2634"/>
                </a:lnTo>
                <a:lnTo>
                  <a:pt x="966" y="2632"/>
                </a:lnTo>
                <a:lnTo>
                  <a:pt x="982" y="2631"/>
                </a:lnTo>
                <a:lnTo>
                  <a:pt x="990" y="2632"/>
                </a:lnTo>
                <a:lnTo>
                  <a:pt x="991" y="2627"/>
                </a:lnTo>
                <a:lnTo>
                  <a:pt x="991" y="2623"/>
                </a:lnTo>
                <a:lnTo>
                  <a:pt x="993" y="2618"/>
                </a:lnTo>
                <a:lnTo>
                  <a:pt x="993" y="2611"/>
                </a:lnTo>
                <a:lnTo>
                  <a:pt x="994" y="2605"/>
                </a:lnTo>
                <a:lnTo>
                  <a:pt x="991" y="2602"/>
                </a:lnTo>
                <a:lnTo>
                  <a:pt x="985" y="2591"/>
                </a:lnTo>
                <a:lnTo>
                  <a:pt x="978" y="2584"/>
                </a:lnTo>
                <a:lnTo>
                  <a:pt x="973" y="2582"/>
                </a:lnTo>
                <a:lnTo>
                  <a:pt x="963" y="2578"/>
                </a:lnTo>
                <a:lnTo>
                  <a:pt x="949" y="2573"/>
                </a:lnTo>
                <a:lnTo>
                  <a:pt x="949" y="2562"/>
                </a:lnTo>
                <a:lnTo>
                  <a:pt x="935" y="2529"/>
                </a:lnTo>
                <a:lnTo>
                  <a:pt x="929" y="2528"/>
                </a:lnTo>
                <a:lnTo>
                  <a:pt x="920" y="2531"/>
                </a:lnTo>
                <a:lnTo>
                  <a:pt x="910" y="2531"/>
                </a:lnTo>
                <a:lnTo>
                  <a:pt x="901" y="2529"/>
                </a:lnTo>
                <a:lnTo>
                  <a:pt x="893" y="2525"/>
                </a:lnTo>
                <a:lnTo>
                  <a:pt x="893" y="2521"/>
                </a:lnTo>
                <a:lnTo>
                  <a:pt x="899" y="2503"/>
                </a:lnTo>
                <a:lnTo>
                  <a:pt x="902" y="2493"/>
                </a:lnTo>
                <a:lnTo>
                  <a:pt x="905" y="2478"/>
                </a:lnTo>
                <a:lnTo>
                  <a:pt x="905" y="2470"/>
                </a:lnTo>
                <a:lnTo>
                  <a:pt x="889" y="2450"/>
                </a:lnTo>
                <a:lnTo>
                  <a:pt x="883" y="2443"/>
                </a:lnTo>
                <a:lnTo>
                  <a:pt x="877" y="2435"/>
                </a:lnTo>
                <a:lnTo>
                  <a:pt x="872" y="2422"/>
                </a:lnTo>
                <a:lnTo>
                  <a:pt x="858" y="2417"/>
                </a:lnTo>
                <a:lnTo>
                  <a:pt x="842" y="2417"/>
                </a:lnTo>
                <a:lnTo>
                  <a:pt x="827" y="2412"/>
                </a:lnTo>
                <a:lnTo>
                  <a:pt x="813" y="2405"/>
                </a:lnTo>
                <a:lnTo>
                  <a:pt x="804" y="2390"/>
                </a:lnTo>
                <a:lnTo>
                  <a:pt x="801" y="2384"/>
                </a:lnTo>
                <a:lnTo>
                  <a:pt x="792" y="2366"/>
                </a:lnTo>
                <a:lnTo>
                  <a:pt x="782" y="2337"/>
                </a:lnTo>
                <a:lnTo>
                  <a:pt x="774" y="2331"/>
                </a:lnTo>
                <a:lnTo>
                  <a:pt x="754" y="2316"/>
                </a:lnTo>
                <a:lnTo>
                  <a:pt x="745" y="2309"/>
                </a:lnTo>
                <a:lnTo>
                  <a:pt x="736" y="2288"/>
                </a:lnTo>
                <a:lnTo>
                  <a:pt x="729" y="2285"/>
                </a:lnTo>
                <a:lnTo>
                  <a:pt x="717" y="2285"/>
                </a:lnTo>
                <a:lnTo>
                  <a:pt x="708" y="2285"/>
                </a:lnTo>
                <a:lnTo>
                  <a:pt x="702" y="2281"/>
                </a:lnTo>
                <a:lnTo>
                  <a:pt x="697" y="2275"/>
                </a:lnTo>
                <a:lnTo>
                  <a:pt x="691" y="2267"/>
                </a:lnTo>
                <a:lnTo>
                  <a:pt x="685" y="2258"/>
                </a:lnTo>
                <a:lnTo>
                  <a:pt x="678" y="2249"/>
                </a:lnTo>
                <a:lnTo>
                  <a:pt x="664" y="2244"/>
                </a:lnTo>
                <a:lnTo>
                  <a:pt x="658" y="2232"/>
                </a:lnTo>
                <a:lnTo>
                  <a:pt x="655" y="2226"/>
                </a:lnTo>
                <a:lnTo>
                  <a:pt x="650" y="2210"/>
                </a:lnTo>
                <a:lnTo>
                  <a:pt x="649" y="2205"/>
                </a:lnTo>
                <a:lnTo>
                  <a:pt x="641" y="2205"/>
                </a:lnTo>
                <a:lnTo>
                  <a:pt x="637" y="2200"/>
                </a:lnTo>
                <a:lnTo>
                  <a:pt x="622" y="2190"/>
                </a:lnTo>
                <a:lnTo>
                  <a:pt x="620" y="2188"/>
                </a:lnTo>
                <a:lnTo>
                  <a:pt x="614" y="2179"/>
                </a:lnTo>
                <a:lnTo>
                  <a:pt x="611" y="2175"/>
                </a:lnTo>
                <a:lnTo>
                  <a:pt x="610" y="2160"/>
                </a:lnTo>
                <a:lnTo>
                  <a:pt x="604" y="2149"/>
                </a:lnTo>
                <a:lnTo>
                  <a:pt x="602" y="2138"/>
                </a:lnTo>
                <a:lnTo>
                  <a:pt x="595" y="2137"/>
                </a:lnTo>
                <a:lnTo>
                  <a:pt x="586" y="2125"/>
                </a:lnTo>
                <a:lnTo>
                  <a:pt x="582" y="2114"/>
                </a:lnTo>
                <a:lnTo>
                  <a:pt x="586" y="2099"/>
                </a:lnTo>
                <a:lnTo>
                  <a:pt x="586" y="2091"/>
                </a:lnTo>
                <a:lnTo>
                  <a:pt x="582" y="2079"/>
                </a:lnTo>
                <a:lnTo>
                  <a:pt x="582" y="2070"/>
                </a:lnTo>
                <a:lnTo>
                  <a:pt x="581" y="2069"/>
                </a:lnTo>
                <a:lnTo>
                  <a:pt x="579" y="2067"/>
                </a:lnTo>
                <a:lnTo>
                  <a:pt x="576" y="2061"/>
                </a:lnTo>
                <a:lnTo>
                  <a:pt x="572" y="2055"/>
                </a:lnTo>
                <a:lnTo>
                  <a:pt x="551" y="2066"/>
                </a:lnTo>
                <a:lnTo>
                  <a:pt x="531" y="2078"/>
                </a:lnTo>
                <a:lnTo>
                  <a:pt x="516" y="2088"/>
                </a:lnTo>
                <a:lnTo>
                  <a:pt x="498" y="2105"/>
                </a:lnTo>
                <a:lnTo>
                  <a:pt x="494" y="2116"/>
                </a:lnTo>
                <a:lnTo>
                  <a:pt x="489" y="2123"/>
                </a:lnTo>
                <a:lnTo>
                  <a:pt x="475" y="2138"/>
                </a:lnTo>
                <a:lnTo>
                  <a:pt x="466" y="2147"/>
                </a:lnTo>
                <a:lnTo>
                  <a:pt x="457" y="2157"/>
                </a:lnTo>
                <a:lnTo>
                  <a:pt x="451" y="2164"/>
                </a:lnTo>
                <a:lnTo>
                  <a:pt x="447" y="2170"/>
                </a:lnTo>
                <a:lnTo>
                  <a:pt x="435" y="2187"/>
                </a:lnTo>
                <a:lnTo>
                  <a:pt x="415" y="2211"/>
                </a:lnTo>
                <a:lnTo>
                  <a:pt x="408" y="2211"/>
                </a:lnTo>
                <a:lnTo>
                  <a:pt x="402" y="2211"/>
                </a:lnTo>
                <a:lnTo>
                  <a:pt x="391" y="2214"/>
                </a:lnTo>
                <a:lnTo>
                  <a:pt x="388" y="2213"/>
                </a:lnTo>
                <a:lnTo>
                  <a:pt x="383" y="2214"/>
                </a:lnTo>
                <a:lnTo>
                  <a:pt x="380" y="2216"/>
                </a:lnTo>
                <a:lnTo>
                  <a:pt x="376" y="2216"/>
                </a:lnTo>
                <a:lnTo>
                  <a:pt x="374" y="2213"/>
                </a:lnTo>
                <a:lnTo>
                  <a:pt x="367" y="2202"/>
                </a:lnTo>
                <a:lnTo>
                  <a:pt x="364" y="2199"/>
                </a:lnTo>
                <a:lnTo>
                  <a:pt x="364" y="2196"/>
                </a:lnTo>
                <a:lnTo>
                  <a:pt x="364" y="2190"/>
                </a:lnTo>
                <a:lnTo>
                  <a:pt x="362" y="2188"/>
                </a:lnTo>
                <a:lnTo>
                  <a:pt x="362" y="2187"/>
                </a:lnTo>
                <a:lnTo>
                  <a:pt x="361" y="2184"/>
                </a:lnTo>
                <a:lnTo>
                  <a:pt x="359" y="2182"/>
                </a:lnTo>
                <a:lnTo>
                  <a:pt x="356" y="2181"/>
                </a:lnTo>
                <a:lnTo>
                  <a:pt x="355" y="2181"/>
                </a:lnTo>
                <a:lnTo>
                  <a:pt x="352" y="2179"/>
                </a:lnTo>
                <a:lnTo>
                  <a:pt x="350" y="2179"/>
                </a:lnTo>
                <a:lnTo>
                  <a:pt x="341" y="2181"/>
                </a:lnTo>
                <a:lnTo>
                  <a:pt x="335" y="2181"/>
                </a:lnTo>
                <a:lnTo>
                  <a:pt x="323" y="2182"/>
                </a:lnTo>
                <a:lnTo>
                  <a:pt x="319" y="2182"/>
                </a:lnTo>
                <a:lnTo>
                  <a:pt x="314" y="2178"/>
                </a:lnTo>
                <a:lnTo>
                  <a:pt x="314" y="2173"/>
                </a:lnTo>
                <a:lnTo>
                  <a:pt x="313" y="2173"/>
                </a:lnTo>
                <a:lnTo>
                  <a:pt x="311" y="2175"/>
                </a:lnTo>
                <a:lnTo>
                  <a:pt x="303" y="2175"/>
                </a:lnTo>
                <a:lnTo>
                  <a:pt x="300" y="2176"/>
                </a:lnTo>
                <a:lnTo>
                  <a:pt x="296" y="2178"/>
                </a:lnTo>
                <a:lnTo>
                  <a:pt x="293" y="2181"/>
                </a:lnTo>
                <a:lnTo>
                  <a:pt x="282" y="2184"/>
                </a:lnTo>
                <a:lnTo>
                  <a:pt x="275" y="2184"/>
                </a:lnTo>
                <a:lnTo>
                  <a:pt x="275" y="2182"/>
                </a:lnTo>
                <a:lnTo>
                  <a:pt x="281" y="2178"/>
                </a:lnTo>
                <a:lnTo>
                  <a:pt x="284" y="2175"/>
                </a:lnTo>
                <a:lnTo>
                  <a:pt x="284" y="2170"/>
                </a:lnTo>
                <a:lnTo>
                  <a:pt x="282" y="2163"/>
                </a:lnTo>
                <a:lnTo>
                  <a:pt x="279" y="2158"/>
                </a:lnTo>
                <a:lnTo>
                  <a:pt x="276" y="2152"/>
                </a:lnTo>
                <a:lnTo>
                  <a:pt x="273" y="2149"/>
                </a:lnTo>
                <a:lnTo>
                  <a:pt x="269" y="2146"/>
                </a:lnTo>
                <a:lnTo>
                  <a:pt x="263" y="2141"/>
                </a:lnTo>
                <a:lnTo>
                  <a:pt x="260" y="2140"/>
                </a:lnTo>
                <a:lnTo>
                  <a:pt x="257" y="2135"/>
                </a:lnTo>
                <a:lnTo>
                  <a:pt x="254" y="2131"/>
                </a:lnTo>
                <a:lnTo>
                  <a:pt x="251" y="2123"/>
                </a:lnTo>
                <a:lnTo>
                  <a:pt x="246" y="2104"/>
                </a:lnTo>
                <a:lnTo>
                  <a:pt x="245" y="2096"/>
                </a:lnTo>
                <a:lnTo>
                  <a:pt x="243" y="2088"/>
                </a:lnTo>
                <a:lnTo>
                  <a:pt x="242" y="2079"/>
                </a:lnTo>
                <a:lnTo>
                  <a:pt x="242" y="2076"/>
                </a:lnTo>
                <a:lnTo>
                  <a:pt x="240" y="2075"/>
                </a:lnTo>
                <a:lnTo>
                  <a:pt x="239" y="2073"/>
                </a:lnTo>
                <a:lnTo>
                  <a:pt x="237" y="2070"/>
                </a:lnTo>
                <a:lnTo>
                  <a:pt x="236" y="2070"/>
                </a:lnTo>
                <a:lnTo>
                  <a:pt x="228" y="2064"/>
                </a:lnTo>
                <a:lnTo>
                  <a:pt x="224" y="2061"/>
                </a:lnTo>
                <a:lnTo>
                  <a:pt x="214" y="2048"/>
                </a:lnTo>
                <a:lnTo>
                  <a:pt x="211" y="2044"/>
                </a:lnTo>
                <a:lnTo>
                  <a:pt x="204" y="2040"/>
                </a:lnTo>
                <a:lnTo>
                  <a:pt x="201" y="2038"/>
                </a:lnTo>
                <a:lnTo>
                  <a:pt x="198" y="2037"/>
                </a:lnTo>
                <a:lnTo>
                  <a:pt x="196" y="2032"/>
                </a:lnTo>
                <a:lnTo>
                  <a:pt x="198" y="2029"/>
                </a:lnTo>
                <a:lnTo>
                  <a:pt x="196" y="2028"/>
                </a:lnTo>
                <a:lnTo>
                  <a:pt x="204" y="2022"/>
                </a:lnTo>
                <a:lnTo>
                  <a:pt x="211" y="2019"/>
                </a:lnTo>
                <a:lnTo>
                  <a:pt x="211" y="2017"/>
                </a:lnTo>
                <a:lnTo>
                  <a:pt x="208" y="2014"/>
                </a:lnTo>
                <a:lnTo>
                  <a:pt x="207" y="2014"/>
                </a:lnTo>
                <a:lnTo>
                  <a:pt x="205" y="2013"/>
                </a:lnTo>
                <a:lnTo>
                  <a:pt x="198" y="2008"/>
                </a:lnTo>
                <a:lnTo>
                  <a:pt x="192" y="2002"/>
                </a:lnTo>
                <a:lnTo>
                  <a:pt x="190" y="2001"/>
                </a:lnTo>
                <a:lnTo>
                  <a:pt x="183" y="1993"/>
                </a:lnTo>
                <a:lnTo>
                  <a:pt x="180" y="1991"/>
                </a:lnTo>
                <a:lnTo>
                  <a:pt x="178" y="1991"/>
                </a:lnTo>
                <a:lnTo>
                  <a:pt x="178" y="1988"/>
                </a:lnTo>
                <a:lnTo>
                  <a:pt x="175" y="1985"/>
                </a:lnTo>
                <a:lnTo>
                  <a:pt x="174" y="1984"/>
                </a:lnTo>
                <a:lnTo>
                  <a:pt x="172" y="1982"/>
                </a:lnTo>
                <a:lnTo>
                  <a:pt x="169" y="1978"/>
                </a:lnTo>
                <a:lnTo>
                  <a:pt x="165" y="1979"/>
                </a:lnTo>
                <a:lnTo>
                  <a:pt x="163" y="1979"/>
                </a:lnTo>
                <a:lnTo>
                  <a:pt x="159" y="1982"/>
                </a:lnTo>
                <a:lnTo>
                  <a:pt x="157" y="1982"/>
                </a:lnTo>
                <a:lnTo>
                  <a:pt x="156" y="1982"/>
                </a:lnTo>
                <a:lnTo>
                  <a:pt x="112" y="1967"/>
                </a:lnTo>
                <a:lnTo>
                  <a:pt x="110" y="1967"/>
                </a:lnTo>
                <a:lnTo>
                  <a:pt x="109" y="1966"/>
                </a:lnTo>
                <a:lnTo>
                  <a:pt x="107" y="1964"/>
                </a:lnTo>
                <a:lnTo>
                  <a:pt x="98" y="1952"/>
                </a:lnTo>
                <a:lnTo>
                  <a:pt x="97" y="1949"/>
                </a:lnTo>
                <a:lnTo>
                  <a:pt x="104" y="1928"/>
                </a:lnTo>
                <a:lnTo>
                  <a:pt x="104" y="1926"/>
                </a:lnTo>
                <a:lnTo>
                  <a:pt x="106" y="1925"/>
                </a:lnTo>
                <a:lnTo>
                  <a:pt x="106" y="1923"/>
                </a:lnTo>
                <a:lnTo>
                  <a:pt x="107" y="1922"/>
                </a:lnTo>
                <a:lnTo>
                  <a:pt x="110" y="1920"/>
                </a:lnTo>
                <a:lnTo>
                  <a:pt x="109" y="1919"/>
                </a:lnTo>
                <a:lnTo>
                  <a:pt x="109" y="1866"/>
                </a:lnTo>
                <a:lnTo>
                  <a:pt x="101" y="1845"/>
                </a:lnTo>
                <a:lnTo>
                  <a:pt x="94" y="1848"/>
                </a:lnTo>
                <a:lnTo>
                  <a:pt x="85" y="1851"/>
                </a:lnTo>
                <a:lnTo>
                  <a:pt x="76" y="1851"/>
                </a:lnTo>
                <a:lnTo>
                  <a:pt x="73" y="1852"/>
                </a:lnTo>
                <a:lnTo>
                  <a:pt x="68" y="1854"/>
                </a:lnTo>
                <a:lnTo>
                  <a:pt x="67" y="1855"/>
                </a:lnTo>
                <a:lnTo>
                  <a:pt x="70" y="1851"/>
                </a:lnTo>
                <a:lnTo>
                  <a:pt x="70" y="1849"/>
                </a:lnTo>
                <a:lnTo>
                  <a:pt x="70" y="1848"/>
                </a:lnTo>
                <a:lnTo>
                  <a:pt x="70" y="1846"/>
                </a:lnTo>
                <a:lnTo>
                  <a:pt x="70" y="1845"/>
                </a:lnTo>
                <a:lnTo>
                  <a:pt x="65" y="1837"/>
                </a:lnTo>
                <a:lnTo>
                  <a:pt x="74" y="1814"/>
                </a:lnTo>
                <a:lnTo>
                  <a:pt x="83" y="1793"/>
                </a:lnTo>
                <a:lnTo>
                  <a:pt x="77" y="1795"/>
                </a:lnTo>
                <a:lnTo>
                  <a:pt x="73" y="1793"/>
                </a:lnTo>
                <a:lnTo>
                  <a:pt x="67" y="1787"/>
                </a:lnTo>
                <a:lnTo>
                  <a:pt x="62" y="1782"/>
                </a:lnTo>
                <a:lnTo>
                  <a:pt x="49" y="1779"/>
                </a:lnTo>
                <a:lnTo>
                  <a:pt x="40" y="1779"/>
                </a:lnTo>
                <a:lnTo>
                  <a:pt x="40" y="1773"/>
                </a:lnTo>
                <a:lnTo>
                  <a:pt x="40" y="1761"/>
                </a:lnTo>
                <a:lnTo>
                  <a:pt x="40" y="1752"/>
                </a:lnTo>
                <a:lnTo>
                  <a:pt x="37" y="1746"/>
                </a:lnTo>
                <a:lnTo>
                  <a:pt x="37" y="1737"/>
                </a:lnTo>
                <a:lnTo>
                  <a:pt x="37" y="1731"/>
                </a:lnTo>
                <a:lnTo>
                  <a:pt x="41" y="1723"/>
                </a:lnTo>
                <a:lnTo>
                  <a:pt x="43" y="1716"/>
                </a:lnTo>
                <a:lnTo>
                  <a:pt x="46" y="1711"/>
                </a:lnTo>
                <a:lnTo>
                  <a:pt x="46" y="1710"/>
                </a:lnTo>
                <a:lnTo>
                  <a:pt x="52" y="1704"/>
                </a:lnTo>
                <a:lnTo>
                  <a:pt x="61" y="1695"/>
                </a:lnTo>
                <a:lnTo>
                  <a:pt x="77" y="1675"/>
                </a:lnTo>
                <a:lnTo>
                  <a:pt x="82" y="1670"/>
                </a:lnTo>
                <a:lnTo>
                  <a:pt x="73" y="1660"/>
                </a:lnTo>
                <a:lnTo>
                  <a:pt x="67" y="1654"/>
                </a:lnTo>
                <a:lnTo>
                  <a:pt x="67" y="1652"/>
                </a:lnTo>
                <a:lnTo>
                  <a:pt x="68" y="1652"/>
                </a:lnTo>
                <a:lnTo>
                  <a:pt x="74" y="1648"/>
                </a:lnTo>
                <a:lnTo>
                  <a:pt x="76" y="1648"/>
                </a:lnTo>
                <a:lnTo>
                  <a:pt x="77" y="1646"/>
                </a:lnTo>
                <a:lnTo>
                  <a:pt x="52" y="1607"/>
                </a:lnTo>
                <a:lnTo>
                  <a:pt x="52" y="1605"/>
                </a:lnTo>
                <a:lnTo>
                  <a:pt x="53" y="1607"/>
                </a:lnTo>
                <a:lnTo>
                  <a:pt x="79" y="1586"/>
                </a:lnTo>
                <a:lnTo>
                  <a:pt x="79" y="1584"/>
                </a:lnTo>
                <a:lnTo>
                  <a:pt x="65" y="1566"/>
                </a:lnTo>
                <a:lnTo>
                  <a:pt x="64" y="1564"/>
                </a:lnTo>
                <a:lnTo>
                  <a:pt x="64" y="1563"/>
                </a:lnTo>
                <a:lnTo>
                  <a:pt x="64" y="1561"/>
                </a:lnTo>
                <a:lnTo>
                  <a:pt x="62" y="1549"/>
                </a:lnTo>
                <a:lnTo>
                  <a:pt x="61" y="1548"/>
                </a:lnTo>
                <a:lnTo>
                  <a:pt x="61" y="1546"/>
                </a:lnTo>
                <a:lnTo>
                  <a:pt x="44" y="1516"/>
                </a:lnTo>
                <a:lnTo>
                  <a:pt x="43" y="1514"/>
                </a:lnTo>
                <a:lnTo>
                  <a:pt x="40" y="1501"/>
                </a:lnTo>
                <a:lnTo>
                  <a:pt x="40" y="1499"/>
                </a:lnTo>
                <a:lnTo>
                  <a:pt x="40" y="1498"/>
                </a:lnTo>
                <a:lnTo>
                  <a:pt x="41" y="1496"/>
                </a:lnTo>
                <a:lnTo>
                  <a:pt x="41" y="1495"/>
                </a:lnTo>
                <a:lnTo>
                  <a:pt x="47" y="1489"/>
                </a:lnTo>
                <a:lnTo>
                  <a:pt x="55" y="1483"/>
                </a:lnTo>
                <a:lnTo>
                  <a:pt x="55" y="1481"/>
                </a:lnTo>
                <a:lnTo>
                  <a:pt x="53" y="1478"/>
                </a:lnTo>
                <a:lnTo>
                  <a:pt x="53" y="1477"/>
                </a:lnTo>
                <a:lnTo>
                  <a:pt x="55" y="1474"/>
                </a:lnTo>
                <a:lnTo>
                  <a:pt x="55" y="1471"/>
                </a:lnTo>
                <a:lnTo>
                  <a:pt x="55" y="1469"/>
                </a:lnTo>
                <a:lnTo>
                  <a:pt x="55" y="1466"/>
                </a:lnTo>
                <a:lnTo>
                  <a:pt x="52" y="1460"/>
                </a:lnTo>
                <a:lnTo>
                  <a:pt x="50" y="1457"/>
                </a:lnTo>
                <a:lnTo>
                  <a:pt x="46" y="1448"/>
                </a:lnTo>
                <a:lnTo>
                  <a:pt x="65" y="1445"/>
                </a:lnTo>
                <a:lnTo>
                  <a:pt x="70" y="1446"/>
                </a:lnTo>
                <a:lnTo>
                  <a:pt x="70" y="1445"/>
                </a:lnTo>
                <a:lnTo>
                  <a:pt x="68" y="1443"/>
                </a:lnTo>
                <a:lnTo>
                  <a:pt x="67" y="1437"/>
                </a:lnTo>
                <a:lnTo>
                  <a:pt x="62" y="1430"/>
                </a:lnTo>
                <a:lnTo>
                  <a:pt x="56" y="1422"/>
                </a:lnTo>
                <a:lnTo>
                  <a:pt x="53" y="1418"/>
                </a:lnTo>
                <a:lnTo>
                  <a:pt x="50" y="1415"/>
                </a:lnTo>
                <a:lnTo>
                  <a:pt x="44" y="1407"/>
                </a:lnTo>
                <a:lnTo>
                  <a:pt x="38" y="1398"/>
                </a:lnTo>
                <a:lnTo>
                  <a:pt x="35" y="1395"/>
                </a:lnTo>
                <a:lnTo>
                  <a:pt x="30" y="1392"/>
                </a:lnTo>
                <a:lnTo>
                  <a:pt x="21" y="1383"/>
                </a:lnTo>
                <a:lnTo>
                  <a:pt x="12" y="1372"/>
                </a:lnTo>
                <a:lnTo>
                  <a:pt x="8" y="1365"/>
                </a:lnTo>
                <a:lnTo>
                  <a:pt x="5" y="1358"/>
                </a:lnTo>
                <a:lnTo>
                  <a:pt x="3" y="1354"/>
                </a:lnTo>
                <a:lnTo>
                  <a:pt x="2" y="1346"/>
                </a:lnTo>
                <a:lnTo>
                  <a:pt x="0" y="1342"/>
                </a:lnTo>
                <a:lnTo>
                  <a:pt x="2" y="1325"/>
                </a:lnTo>
                <a:lnTo>
                  <a:pt x="3" y="1327"/>
                </a:lnTo>
                <a:lnTo>
                  <a:pt x="3" y="1325"/>
                </a:lnTo>
                <a:lnTo>
                  <a:pt x="5" y="1324"/>
                </a:lnTo>
                <a:lnTo>
                  <a:pt x="5" y="1322"/>
                </a:lnTo>
                <a:lnTo>
                  <a:pt x="6" y="1321"/>
                </a:lnTo>
                <a:lnTo>
                  <a:pt x="11" y="1318"/>
                </a:lnTo>
                <a:lnTo>
                  <a:pt x="14" y="1316"/>
                </a:lnTo>
                <a:lnTo>
                  <a:pt x="15" y="1315"/>
                </a:lnTo>
                <a:lnTo>
                  <a:pt x="15" y="1310"/>
                </a:lnTo>
                <a:lnTo>
                  <a:pt x="17" y="1307"/>
                </a:lnTo>
                <a:lnTo>
                  <a:pt x="15" y="1304"/>
                </a:lnTo>
                <a:lnTo>
                  <a:pt x="18" y="1304"/>
                </a:lnTo>
                <a:lnTo>
                  <a:pt x="18" y="1289"/>
                </a:lnTo>
                <a:lnTo>
                  <a:pt x="24" y="1263"/>
                </a:lnTo>
                <a:lnTo>
                  <a:pt x="26" y="1263"/>
                </a:lnTo>
                <a:lnTo>
                  <a:pt x="34" y="1245"/>
                </a:lnTo>
                <a:lnTo>
                  <a:pt x="41" y="1230"/>
                </a:lnTo>
                <a:lnTo>
                  <a:pt x="40" y="1225"/>
                </a:lnTo>
                <a:lnTo>
                  <a:pt x="35" y="1215"/>
                </a:lnTo>
                <a:lnTo>
                  <a:pt x="38" y="1207"/>
                </a:lnTo>
                <a:lnTo>
                  <a:pt x="41" y="1190"/>
                </a:lnTo>
                <a:lnTo>
                  <a:pt x="43" y="1184"/>
                </a:lnTo>
                <a:lnTo>
                  <a:pt x="43" y="1180"/>
                </a:lnTo>
                <a:lnTo>
                  <a:pt x="44" y="1180"/>
                </a:lnTo>
                <a:lnTo>
                  <a:pt x="44" y="1178"/>
                </a:lnTo>
                <a:lnTo>
                  <a:pt x="55" y="1133"/>
                </a:lnTo>
                <a:lnTo>
                  <a:pt x="55" y="1131"/>
                </a:lnTo>
                <a:lnTo>
                  <a:pt x="56" y="1131"/>
                </a:lnTo>
                <a:lnTo>
                  <a:pt x="56" y="1127"/>
                </a:lnTo>
                <a:lnTo>
                  <a:pt x="55" y="1124"/>
                </a:lnTo>
                <a:lnTo>
                  <a:pt x="52" y="1122"/>
                </a:lnTo>
                <a:lnTo>
                  <a:pt x="49" y="1119"/>
                </a:lnTo>
                <a:lnTo>
                  <a:pt x="50" y="1118"/>
                </a:lnTo>
                <a:lnTo>
                  <a:pt x="58" y="1121"/>
                </a:lnTo>
                <a:lnTo>
                  <a:pt x="64" y="1122"/>
                </a:lnTo>
                <a:lnTo>
                  <a:pt x="70" y="1122"/>
                </a:lnTo>
                <a:lnTo>
                  <a:pt x="95" y="1125"/>
                </a:lnTo>
                <a:lnTo>
                  <a:pt x="98" y="1087"/>
                </a:lnTo>
                <a:lnTo>
                  <a:pt x="107" y="1087"/>
                </a:lnTo>
                <a:lnTo>
                  <a:pt x="122" y="1090"/>
                </a:lnTo>
                <a:lnTo>
                  <a:pt x="130" y="1090"/>
                </a:lnTo>
                <a:lnTo>
                  <a:pt x="139" y="1092"/>
                </a:lnTo>
                <a:lnTo>
                  <a:pt x="153" y="1095"/>
                </a:lnTo>
                <a:lnTo>
                  <a:pt x="174" y="1097"/>
                </a:lnTo>
                <a:lnTo>
                  <a:pt x="192" y="1098"/>
                </a:lnTo>
                <a:lnTo>
                  <a:pt x="214" y="1100"/>
                </a:lnTo>
                <a:lnTo>
                  <a:pt x="221" y="1100"/>
                </a:lnTo>
                <a:lnTo>
                  <a:pt x="225" y="1100"/>
                </a:lnTo>
                <a:lnTo>
                  <a:pt x="251" y="1097"/>
                </a:lnTo>
                <a:lnTo>
                  <a:pt x="258" y="1092"/>
                </a:lnTo>
                <a:lnTo>
                  <a:pt x="258" y="1090"/>
                </a:lnTo>
                <a:lnTo>
                  <a:pt x="263" y="1089"/>
                </a:lnTo>
                <a:lnTo>
                  <a:pt x="267" y="1086"/>
                </a:lnTo>
                <a:lnTo>
                  <a:pt x="285" y="1075"/>
                </a:lnTo>
                <a:lnTo>
                  <a:pt x="297" y="1068"/>
                </a:lnTo>
                <a:lnTo>
                  <a:pt x="299" y="1069"/>
                </a:lnTo>
                <a:lnTo>
                  <a:pt x="311" y="1060"/>
                </a:lnTo>
                <a:lnTo>
                  <a:pt x="323" y="1053"/>
                </a:lnTo>
                <a:lnTo>
                  <a:pt x="331" y="1047"/>
                </a:lnTo>
                <a:lnTo>
                  <a:pt x="338" y="1044"/>
                </a:lnTo>
                <a:lnTo>
                  <a:pt x="343" y="1040"/>
                </a:lnTo>
                <a:lnTo>
                  <a:pt x="344" y="1040"/>
                </a:lnTo>
                <a:lnTo>
                  <a:pt x="346" y="1039"/>
                </a:lnTo>
                <a:lnTo>
                  <a:pt x="350" y="1037"/>
                </a:lnTo>
                <a:lnTo>
                  <a:pt x="362" y="1033"/>
                </a:lnTo>
                <a:lnTo>
                  <a:pt x="371" y="1031"/>
                </a:lnTo>
                <a:lnTo>
                  <a:pt x="377" y="1031"/>
                </a:lnTo>
                <a:lnTo>
                  <a:pt x="385" y="1030"/>
                </a:lnTo>
                <a:lnTo>
                  <a:pt x="391" y="1027"/>
                </a:lnTo>
                <a:lnTo>
                  <a:pt x="398" y="1027"/>
                </a:lnTo>
                <a:lnTo>
                  <a:pt x="405" y="1027"/>
                </a:lnTo>
                <a:lnTo>
                  <a:pt x="414" y="1024"/>
                </a:lnTo>
                <a:lnTo>
                  <a:pt x="409" y="1013"/>
                </a:lnTo>
                <a:lnTo>
                  <a:pt x="409" y="1010"/>
                </a:lnTo>
                <a:lnTo>
                  <a:pt x="411" y="1010"/>
                </a:lnTo>
                <a:lnTo>
                  <a:pt x="411" y="1004"/>
                </a:lnTo>
                <a:lnTo>
                  <a:pt x="412" y="1004"/>
                </a:lnTo>
                <a:lnTo>
                  <a:pt x="414" y="1006"/>
                </a:lnTo>
                <a:lnTo>
                  <a:pt x="417" y="1006"/>
                </a:lnTo>
                <a:lnTo>
                  <a:pt x="418" y="1006"/>
                </a:lnTo>
                <a:lnTo>
                  <a:pt x="421" y="1007"/>
                </a:lnTo>
                <a:lnTo>
                  <a:pt x="423" y="1007"/>
                </a:lnTo>
                <a:lnTo>
                  <a:pt x="424" y="1009"/>
                </a:lnTo>
                <a:lnTo>
                  <a:pt x="427" y="1009"/>
                </a:lnTo>
                <a:lnTo>
                  <a:pt x="429" y="1009"/>
                </a:lnTo>
                <a:lnTo>
                  <a:pt x="430" y="1010"/>
                </a:lnTo>
                <a:lnTo>
                  <a:pt x="432" y="1010"/>
                </a:lnTo>
                <a:lnTo>
                  <a:pt x="435" y="1012"/>
                </a:lnTo>
                <a:lnTo>
                  <a:pt x="438" y="1013"/>
                </a:lnTo>
                <a:lnTo>
                  <a:pt x="441" y="1015"/>
                </a:lnTo>
                <a:lnTo>
                  <a:pt x="444" y="1018"/>
                </a:lnTo>
                <a:lnTo>
                  <a:pt x="445" y="1019"/>
                </a:lnTo>
                <a:lnTo>
                  <a:pt x="447" y="1021"/>
                </a:lnTo>
                <a:lnTo>
                  <a:pt x="448" y="1022"/>
                </a:lnTo>
                <a:lnTo>
                  <a:pt x="450" y="1024"/>
                </a:lnTo>
                <a:lnTo>
                  <a:pt x="451" y="1025"/>
                </a:lnTo>
                <a:lnTo>
                  <a:pt x="453" y="1027"/>
                </a:lnTo>
                <a:lnTo>
                  <a:pt x="454" y="1028"/>
                </a:lnTo>
                <a:lnTo>
                  <a:pt x="462" y="1015"/>
                </a:lnTo>
                <a:lnTo>
                  <a:pt x="463" y="1015"/>
                </a:lnTo>
                <a:lnTo>
                  <a:pt x="465" y="1012"/>
                </a:lnTo>
                <a:lnTo>
                  <a:pt x="466" y="1009"/>
                </a:lnTo>
                <a:lnTo>
                  <a:pt x="474" y="1000"/>
                </a:lnTo>
                <a:lnTo>
                  <a:pt x="472" y="998"/>
                </a:lnTo>
                <a:lnTo>
                  <a:pt x="484" y="975"/>
                </a:lnTo>
                <a:lnTo>
                  <a:pt x="487" y="977"/>
                </a:lnTo>
                <a:lnTo>
                  <a:pt x="489" y="971"/>
                </a:lnTo>
                <a:lnTo>
                  <a:pt x="495" y="956"/>
                </a:lnTo>
                <a:lnTo>
                  <a:pt x="500" y="945"/>
                </a:lnTo>
                <a:lnTo>
                  <a:pt x="503" y="941"/>
                </a:lnTo>
                <a:lnTo>
                  <a:pt x="509" y="939"/>
                </a:lnTo>
                <a:lnTo>
                  <a:pt x="515" y="938"/>
                </a:lnTo>
                <a:lnTo>
                  <a:pt x="515" y="936"/>
                </a:lnTo>
                <a:lnTo>
                  <a:pt x="512" y="936"/>
                </a:lnTo>
                <a:lnTo>
                  <a:pt x="510" y="934"/>
                </a:lnTo>
                <a:lnTo>
                  <a:pt x="509" y="934"/>
                </a:lnTo>
                <a:lnTo>
                  <a:pt x="507" y="934"/>
                </a:lnTo>
                <a:lnTo>
                  <a:pt x="506" y="933"/>
                </a:lnTo>
                <a:lnTo>
                  <a:pt x="504" y="931"/>
                </a:lnTo>
                <a:lnTo>
                  <a:pt x="503" y="931"/>
                </a:lnTo>
                <a:lnTo>
                  <a:pt x="501" y="930"/>
                </a:lnTo>
                <a:lnTo>
                  <a:pt x="500" y="928"/>
                </a:lnTo>
                <a:lnTo>
                  <a:pt x="497" y="924"/>
                </a:lnTo>
                <a:lnTo>
                  <a:pt x="506" y="904"/>
                </a:lnTo>
                <a:lnTo>
                  <a:pt x="513" y="888"/>
                </a:lnTo>
                <a:lnTo>
                  <a:pt x="521" y="869"/>
                </a:lnTo>
                <a:lnTo>
                  <a:pt x="528" y="851"/>
                </a:lnTo>
                <a:lnTo>
                  <a:pt x="531" y="845"/>
                </a:lnTo>
                <a:lnTo>
                  <a:pt x="537" y="850"/>
                </a:lnTo>
                <a:lnTo>
                  <a:pt x="540" y="851"/>
                </a:lnTo>
                <a:lnTo>
                  <a:pt x="545" y="857"/>
                </a:lnTo>
                <a:lnTo>
                  <a:pt x="545" y="859"/>
                </a:lnTo>
                <a:lnTo>
                  <a:pt x="546" y="859"/>
                </a:lnTo>
                <a:lnTo>
                  <a:pt x="548" y="860"/>
                </a:lnTo>
                <a:lnTo>
                  <a:pt x="548" y="859"/>
                </a:lnTo>
                <a:lnTo>
                  <a:pt x="549" y="856"/>
                </a:lnTo>
                <a:lnTo>
                  <a:pt x="552" y="848"/>
                </a:lnTo>
                <a:lnTo>
                  <a:pt x="554" y="836"/>
                </a:lnTo>
                <a:lnTo>
                  <a:pt x="555" y="835"/>
                </a:lnTo>
                <a:lnTo>
                  <a:pt x="566" y="838"/>
                </a:lnTo>
                <a:lnTo>
                  <a:pt x="576" y="841"/>
                </a:lnTo>
                <a:lnTo>
                  <a:pt x="578" y="841"/>
                </a:lnTo>
                <a:lnTo>
                  <a:pt x="579" y="835"/>
                </a:lnTo>
                <a:lnTo>
                  <a:pt x="579" y="832"/>
                </a:lnTo>
                <a:lnTo>
                  <a:pt x="581" y="809"/>
                </a:lnTo>
                <a:lnTo>
                  <a:pt x="581" y="807"/>
                </a:lnTo>
                <a:lnTo>
                  <a:pt x="572" y="786"/>
                </a:lnTo>
                <a:lnTo>
                  <a:pt x="572" y="785"/>
                </a:lnTo>
                <a:lnTo>
                  <a:pt x="586" y="774"/>
                </a:lnTo>
                <a:lnTo>
                  <a:pt x="598" y="763"/>
                </a:lnTo>
                <a:lnTo>
                  <a:pt x="599" y="762"/>
                </a:lnTo>
                <a:lnTo>
                  <a:pt x="602" y="766"/>
                </a:lnTo>
                <a:lnTo>
                  <a:pt x="619" y="748"/>
                </a:lnTo>
                <a:lnTo>
                  <a:pt x="631" y="733"/>
                </a:lnTo>
                <a:lnTo>
                  <a:pt x="638" y="719"/>
                </a:lnTo>
                <a:lnTo>
                  <a:pt x="643" y="712"/>
                </a:lnTo>
                <a:lnTo>
                  <a:pt x="649" y="707"/>
                </a:lnTo>
                <a:lnTo>
                  <a:pt x="652" y="709"/>
                </a:lnTo>
                <a:lnTo>
                  <a:pt x="655" y="700"/>
                </a:lnTo>
                <a:lnTo>
                  <a:pt x="671" y="701"/>
                </a:lnTo>
                <a:lnTo>
                  <a:pt x="671" y="694"/>
                </a:lnTo>
                <a:lnTo>
                  <a:pt x="668" y="668"/>
                </a:lnTo>
                <a:lnTo>
                  <a:pt x="667" y="666"/>
                </a:lnTo>
                <a:lnTo>
                  <a:pt x="667" y="665"/>
                </a:lnTo>
                <a:lnTo>
                  <a:pt x="676" y="663"/>
                </a:lnTo>
                <a:lnTo>
                  <a:pt x="690" y="657"/>
                </a:lnTo>
                <a:lnTo>
                  <a:pt x="679" y="629"/>
                </a:lnTo>
                <a:lnTo>
                  <a:pt x="681" y="627"/>
                </a:lnTo>
                <a:lnTo>
                  <a:pt x="693" y="623"/>
                </a:lnTo>
                <a:lnTo>
                  <a:pt x="703" y="621"/>
                </a:lnTo>
                <a:lnTo>
                  <a:pt x="697" y="603"/>
                </a:lnTo>
                <a:lnTo>
                  <a:pt x="691" y="591"/>
                </a:lnTo>
                <a:lnTo>
                  <a:pt x="682" y="571"/>
                </a:lnTo>
                <a:lnTo>
                  <a:pt x="714" y="568"/>
                </a:lnTo>
                <a:lnTo>
                  <a:pt x="717" y="568"/>
                </a:lnTo>
                <a:lnTo>
                  <a:pt x="720" y="567"/>
                </a:lnTo>
                <a:lnTo>
                  <a:pt x="723" y="567"/>
                </a:lnTo>
                <a:lnTo>
                  <a:pt x="724" y="567"/>
                </a:lnTo>
                <a:lnTo>
                  <a:pt x="727" y="567"/>
                </a:lnTo>
                <a:lnTo>
                  <a:pt x="726" y="563"/>
                </a:lnTo>
                <a:lnTo>
                  <a:pt x="727" y="562"/>
                </a:lnTo>
                <a:lnTo>
                  <a:pt x="729" y="562"/>
                </a:lnTo>
                <a:lnTo>
                  <a:pt x="729" y="563"/>
                </a:lnTo>
                <a:lnTo>
                  <a:pt x="733" y="562"/>
                </a:lnTo>
                <a:lnTo>
                  <a:pt x="760" y="554"/>
                </a:lnTo>
                <a:lnTo>
                  <a:pt x="766" y="553"/>
                </a:lnTo>
                <a:lnTo>
                  <a:pt x="789" y="547"/>
                </a:lnTo>
                <a:lnTo>
                  <a:pt x="809" y="547"/>
                </a:lnTo>
                <a:lnTo>
                  <a:pt x="819" y="551"/>
                </a:lnTo>
                <a:lnTo>
                  <a:pt x="824" y="551"/>
                </a:lnTo>
                <a:lnTo>
                  <a:pt x="824" y="550"/>
                </a:lnTo>
                <a:lnTo>
                  <a:pt x="822" y="548"/>
                </a:lnTo>
                <a:lnTo>
                  <a:pt x="822" y="547"/>
                </a:lnTo>
                <a:lnTo>
                  <a:pt x="821" y="544"/>
                </a:lnTo>
                <a:lnTo>
                  <a:pt x="821" y="539"/>
                </a:lnTo>
                <a:lnTo>
                  <a:pt x="819" y="536"/>
                </a:lnTo>
                <a:lnTo>
                  <a:pt x="818" y="532"/>
                </a:lnTo>
                <a:lnTo>
                  <a:pt x="816" y="527"/>
                </a:lnTo>
                <a:lnTo>
                  <a:pt x="815" y="523"/>
                </a:lnTo>
                <a:lnTo>
                  <a:pt x="815" y="521"/>
                </a:lnTo>
                <a:lnTo>
                  <a:pt x="816" y="521"/>
                </a:lnTo>
                <a:lnTo>
                  <a:pt x="816" y="520"/>
                </a:lnTo>
                <a:lnTo>
                  <a:pt x="818" y="520"/>
                </a:lnTo>
                <a:lnTo>
                  <a:pt x="819" y="518"/>
                </a:lnTo>
                <a:lnTo>
                  <a:pt x="819" y="517"/>
                </a:lnTo>
                <a:lnTo>
                  <a:pt x="854" y="520"/>
                </a:lnTo>
                <a:lnTo>
                  <a:pt x="883" y="523"/>
                </a:lnTo>
                <a:lnTo>
                  <a:pt x="890" y="523"/>
                </a:lnTo>
                <a:lnTo>
                  <a:pt x="896" y="524"/>
                </a:lnTo>
                <a:lnTo>
                  <a:pt x="904" y="524"/>
                </a:lnTo>
                <a:lnTo>
                  <a:pt x="911" y="524"/>
                </a:lnTo>
                <a:lnTo>
                  <a:pt x="911" y="521"/>
                </a:lnTo>
                <a:lnTo>
                  <a:pt x="911" y="520"/>
                </a:lnTo>
                <a:lnTo>
                  <a:pt x="914" y="520"/>
                </a:lnTo>
                <a:lnTo>
                  <a:pt x="916" y="520"/>
                </a:lnTo>
                <a:lnTo>
                  <a:pt x="917" y="520"/>
                </a:lnTo>
                <a:lnTo>
                  <a:pt x="916" y="526"/>
                </a:lnTo>
                <a:lnTo>
                  <a:pt x="919" y="523"/>
                </a:lnTo>
                <a:lnTo>
                  <a:pt x="920" y="521"/>
                </a:lnTo>
                <a:lnTo>
                  <a:pt x="922" y="523"/>
                </a:lnTo>
                <a:lnTo>
                  <a:pt x="922" y="521"/>
                </a:lnTo>
                <a:lnTo>
                  <a:pt x="940" y="520"/>
                </a:lnTo>
                <a:lnTo>
                  <a:pt x="944" y="520"/>
                </a:lnTo>
                <a:lnTo>
                  <a:pt x="947" y="520"/>
                </a:lnTo>
                <a:lnTo>
                  <a:pt x="975" y="515"/>
                </a:lnTo>
                <a:lnTo>
                  <a:pt x="978" y="517"/>
                </a:lnTo>
                <a:lnTo>
                  <a:pt x="979" y="518"/>
                </a:lnTo>
                <a:lnTo>
                  <a:pt x="981" y="520"/>
                </a:lnTo>
                <a:lnTo>
                  <a:pt x="984" y="521"/>
                </a:lnTo>
                <a:lnTo>
                  <a:pt x="985" y="524"/>
                </a:lnTo>
                <a:lnTo>
                  <a:pt x="987" y="526"/>
                </a:lnTo>
                <a:lnTo>
                  <a:pt x="988" y="529"/>
                </a:lnTo>
                <a:lnTo>
                  <a:pt x="990" y="532"/>
                </a:lnTo>
                <a:lnTo>
                  <a:pt x="991" y="536"/>
                </a:lnTo>
                <a:lnTo>
                  <a:pt x="1006" y="585"/>
                </a:lnTo>
                <a:lnTo>
                  <a:pt x="990" y="600"/>
                </a:lnTo>
                <a:lnTo>
                  <a:pt x="982" y="604"/>
                </a:lnTo>
                <a:lnTo>
                  <a:pt x="969" y="613"/>
                </a:lnTo>
                <a:lnTo>
                  <a:pt x="954" y="621"/>
                </a:lnTo>
                <a:lnTo>
                  <a:pt x="960" y="632"/>
                </a:lnTo>
                <a:lnTo>
                  <a:pt x="972" y="644"/>
                </a:lnTo>
                <a:lnTo>
                  <a:pt x="954" y="663"/>
                </a:lnTo>
                <a:lnTo>
                  <a:pt x="964" y="685"/>
                </a:lnTo>
                <a:lnTo>
                  <a:pt x="981" y="732"/>
                </a:lnTo>
                <a:lnTo>
                  <a:pt x="985" y="747"/>
                </a:lnTo>
                <a:lnTo>
                  <a:pt x="985" y="748"/>
                </a:lnTo>
                <a:lnTo>
                  <a:pt x="984" y="750"/>
                </a:lnTo>
                <a:lnTo>
                  <a:pt x="970" y="754"/>
                </a:lnTo>
                <a:lnTo>
                  <a:pt x="964" y="756"/>
                </a:lnTo>
                <a:lnTo>
                  <a:pt x="961" y="757"/>
                </a:lnTo>
                <a:lnTo>
                  <a:pt x="952" y="760"/>
                </a:lnTo>
                <a:lnTo>
                  <a:pt x="937" y="765"/>
                </a:lnTo>
                <a:lnTo>
                  <a:pt x="935" y="765"/>
                </a:lnTo>
                <a:lnTo>
                  <a:pt x="931" y="768"/>
                </a:lnTo>
                <a:lnTo>
                  <a:pt x="926" y="771"/>
                </a:lnTo>
                <a:lnTo>
                  <a:pt x="934" y="836"/>
                </a:lnTo>
                <a:lnTo>
                  <a:pt x="946" y="838"/>
                </a:lnTo>
                <a:lnTo>
                  <a:pt x="949" y="838"/>
                </a:lnTo>
                <a:lnTo>
                  <a:pt x="950" y="838"/>
                </a:lnTo>
                <a:lnTo>
                  <a:pt x="952" y="836"/>
                </a:lnTo>
                <a:lnTo>
                  <a:pt x="955" y="836"/>
                </a:lnTo>
                <a:lnTo>
                  <a:pt x="958" y="833"/>
                </a:lnTo>
                <a:lnTo>
                  <a:pt x="960" y="832"/>
                </a:lnTo>
                <a:lnTo>
                  <a:pt x="961" y="832"/>
                </a:lnTo>
                <a:lnTo>
                  <a:pt x="960" y="836"/>
                </a:lnTo>
                <a:lnTo>
                  <a:pt x="954" y="847"/>
                </a:lnTo>
                <a:lnTo>
                  <a:pt x="966" y="875"/>
                </a:lnTo>
                <a:lnTo>
                  <a:pt x="987" y="891"/>
                </a:lnTo>
                <a:lnTo>
                  <a:pt x="990" y="888"/>
                </a:lnTo>
                <a:lnTo>
                  <a:pt x="999" y="878"/>
                </a:lnTo>
                <a:lnTo>
                  <a:pt x="1000" y="877"/>
                </a:lnTo>
                <a:lnTo>
                  <a:pt x="1015" y="895"/>
                </a:lnTo>
                <a:lnTo>
                  <a:pt x="1021" y="889"/>
                </a:lnTo>
                <a:lnTo>
                  <a:pt x="1030" y="875"/>
                </a:lnTo>
                <a:lnTo>
                  <a:pt x="1038" y="863"/>
                </a:lnTo>
                <a:lnTo>
                  <a:pt x="1039" y="860"/>
                </a:lnTo>
                <a:lnTo>
                  <a:pt x="1061" y="838"/>
                </a:lnTo>
                <a:lnTo>
                  <a:pt x="1070" y="828"/>
                </a:lnTo>
                <a:lnTo>
                  <a:pt x="1086" y="813"/>
                </a:lnTo>
                <a:lnTo>
                  <a:pt x="1088" y="816"/>
                </a:lnTo>
                <a:lnTo>
                  <a:pt x="1091" y="813"/>
                </a:lnTo>
                <a:lnTo>
                  <a:pt x="1103" y="809"/>
                </a:lnTo>
                <a:lnTo>
                  <a:pt x="1110" y="807"/>
                </a:lnTo>
                <a:lnTo>
                  <a:pt x="1118" y="806"/>
                </a:lnTo>
                <a:lnTo>
                  <a:pt x="1124" y="807"/>
                </a:lnTo>
                <a:lnTo>
                  <a:pt x="1130" y="809"/>
                </a:lnTo>
                <a:lnTo>
                  <a:pt x="1136" y="810"/>
                </a:lnTo>
                <a:lnTo>
                  <a:pt x="1147" y="813"/>
                </a:lnTo>
                <a:lnTo>
                  <a:pt x="1153" y="815"/>
                </a:lnTo>
                <a:lnTo>
                  <a:pt x="1165" y="819"/>
                </a:lnTo>
                <a:lnTo>
                  <a:pt x="1172" y="821"/>
                </a:lnTo>
                <a:lnTo>
                  <a:pt x="1184" y="825"/>
                </a:lnTo>
                <a:lnTo>
                  <a:pt x="1198" y="828"/>
                </a:lnTo>
                <a:lnTo>
                  <a:pt x="1205" y="828"/>
                </a:lnTo>
                <a:lnTo>
                  <a:pt x="1211" y="828"/>
                </a:lnTo>
                <a:lnTo>
                  <a:pt x="1207" y="807"/>
                </a:lnTo>
                <a:lnTo>
                  <a:pt x="1207" y="806"/>
                </a:lnTo>
                <a:lnTo>
                  <a:pt x="1205" y="804"/>
                </a:lnTo>
                <a:lnTo>
                  <a:pt x="1204" y="803"/>
                </a:lnTo>
                <a:lnTo>
                  <a:pt x="1202" y="801"/>
                </a:lnTo>
                <a:lnTo>
                  <a:pt x="1210" y="806"/>
                </a:lnTo>
                <a:lnTo>
                  <a:pt x="1217" y="810"/>
                </a:lnTo>
                <a:lnTo>
                  <a:pt x="1236" y="819"/>
                </a:lnTo>
                <a:lnTo>
                  <a:pt x="1249" y="827"/>
                </a:lnTo>
                <a:lnTo>
                  <a:pt x="1255" y="832"/>
                </a:lnTo>
                <a:lnTo>
                  <a:pt x="1258" y="828"/>
                </a:lnTo>
                <a:lnTo>
                  <a:pt x="1287" y="838"/>
                </a:lnTo>
                <a:lnTo>
                  <a:pt x="1311" y="845"/>
                </a:lnTo>
                <a:lnTo>
                  <a:pt x="1312" y="844"/>
                </a:lnTo>
                <a:lnTo>
                  <a:pt x="1318" y="845"/>
                </a:lnTo>
                <a:lnTo>
                  <a:pt x="1326" y="847"/>
                </a:lnTo>
                <a:lnTo>
                  <a:pt x="1328" y="848"/>
                </a:lnTo>
                <a:lnTo>
                  <a:pt x="1334" y="850"/>
                </a:lnTo>
                <a:lnTo>
                  <a:pt x="1346" y="848"/>
                </a:lnTo>
                <a:lnTo>
                  <a:pt x="1362" y="848"/>
                </a:lnTo>
                <a:lnTo>
                  <a:pt x="1373" y="847"/>
                </a:lnTo>
                <a:lnTo>
                  <a:pt x="1382" y="844"/>
                </a:lnTo>
                <a:lnTo>
                  <a:pt x="1386" y="844"/>
                </a:lnTo>
                <a:lnTo>
                  <a:pt x="1395" y="841"/>
                </a:lnTo>
                <a:lnTo>
                  <a:pt x="1397" y="838"/>
                </a:lnTo>
                <a:lnTo>
                  <a:pt x="1406" y="835"/>
                </a:lnTo>
                <a:lnTo>
                  <a:pt x="1406" y="833"/>
                </a:lnTo>
                <a:lnTo>
                  <a:pt x="1410" y="841"/>
                </a:lnTo>
                <a:lnTo>
                  <a:pt x="1415" y="841"/>
                </a:lnTo>
                <a:lnTo>
                  <a:pt x="1432" y="845"/>
                </a:lnTo>
                <a:lnTo>
                  <a:pt x="1447" y="845"/>
                </a:lnTo>
                <a:lnTo>
                  <a:pt x="1454" y="848"/>
                </a:lnTo>
                <a:lnTo>
                  <a:pt x="1462" y="853"/>
                </a:lnTo>
                <a:lnTo>
                  <a:pt x="1469" y="857"/>
                </a:lnTo>
                <a:lnTo>
                  <a:pt x="1474" y="860"/>
                </a:lnTo>
                <a:lnTo>
                  <a:pt x="1478" y="863"/>
                </a:lnTo>
                <a:lnTo>
                  <a:pt x="1484" y="868"/>
                </a:lnTo>
                <a:lnTo>
                  <a:pt x="1499" y="871"/>
                </a:lnTo>
                <a:lnTo>
                  <a:pt x="1515" y="872"/>
                </a:lnTo>
                <a:lnTo>
                  <a:pt x="1512" y="878"/>
                </a:lnTo>
                <a:lnTo>
                  <a:pt x="1518" y="878"/>
                </a:lnTo>
                <a:lnTo>
                  <a:pt x="1524" y="878"/>
                </a:lnTo>
                <a:lnTo>
                  <a:pt x="1533" y="878"/>
                </a:lnTo>
                <a:lnTo>
                  <a:pt x="1548" y="875"/>
                </a:lnTo>
                <a:lnTo>
                  <a:pt x="1557" y="875"/>
                </a:lnTo>
                <a:lnTo>
                  <a:pt x="1570" y="881"/>
                </a:lnTo>
                <a:lnTo>
                  <a:pt x="1581" y="885"/>
                </a:lnTo>
                <a:lnTo>
                  <a:pt x="1587" y="888"/>
                </a:lnTo>
                <a:lnTo>
                  <a:pt x="1601" y="891"/>
                </a:lnTo>
                <a:lnTo>
                  <a:pt x="1611" y="897"/>
                </a:lnTo>
                <a:lnTo>
                  <a:pt x="1616" y="907"/>
                </a:lnTo>
                <a:lnTo>
                  <a:pt x="1619" y="910"/>
                </a:lnTo>
                <a:lnTo>
                  <a:pt x="1625" y="915"/>
                </a:lnTo>
                <a:lnTo>
                  <a:pt x="1635" y="919"/>
                </a:lnTo>
                <a:lnTo>
                  <a:pt x="1646" y="922"/>
                </a:lnTo>
                <a:lnTo>
                  <a:pt x="1653" y="922"/>
                </a:lnTo>
                <a:lnTo>
                  <a:pt x="1655" y="922"/>
                </a:lnTo>
                <a:lnTo>
                  <a:pt x="1656" y="919"/>
                </a:lnTo>
                <a:lnTo>
                  <a:pt x="1659" y="904"/>
                </a:lnTo>
                <a:lnTo>
                  <a:pt x="1659" y="895"/>
                </a:lnTo>
                <a:lnTo>
                  <a:pt x="1658" y="892"/>
                </a:lnTo>
                <a:lnTo>
                  <a:pt x="1653" y="888"/>
                </a:lnTo>
                <a:lnTo>
                  <a:pt x="1650" y="883"/>
                </a:lnTo>
                <a:lnTo>
                  <a:pt x="1659" y="872"/>
                </a:lnTo>
                <a:lnTo>
                  <a:pt x="1662" y="869"/>
                </a:lnTo>
                <a:lnTo>
                  <a:pt x="1671" y="865"/>
                </a:lnTo>
                <a:lnTo>
                  <a:pt x="1676" y="865"/>
                </a:lnTo>
                <a:lnTo>
                  <a:pt x="1680" y="865"/>
                </a:lnTo>
                <a:lnTo>
                  <a:pt x="1688" y="871"/>
                </a:lnTo>
                <a:lnTo>
                  <a:pt x="1693" y="871"/>
                </a:lnTo>
                <a:lnTo>
                  <a:pt x="1694" y="869"/>
                </a:lnTo>
                <a:lnTo>
                  <a:pt x="1703" y="860"/>
                </a:lnTo>
                <a:lnTo>
                  <a:pt x="1711" y="851"/>
                </a:lnTo>
                <a:lnTo>
                  <a:pt x="1720" y="856"/>
                </a:lnTo>
                <a:lnTo>
                  <a:pt x="1726" y="860"/>
                </a:lnTo>
                <a:lnTo>
                  <a:pt x="1730" y="869"/>
                </a:lnTo>
                <a:lnTo>
                  <a:pt x="1735" y="862"/>
                </a:lnTo>
                <a:lnTo>
                  <a:pt x="1739" y="857"/>
                </a:lnTo>
                <a:lnTo>
                  <a:pt x="1744" y="857"/>
                </a:lnTo>
                <a:lnTo>
                  <a:pt x="1748" y="857"/>
                </a:lnTo>
                <a:lnTo>
                  <a:pt x="1760" y="857"/>
                </a:lnTo>
                <a:lnTo>
                  <a:pt x="1769" y="854"/>
                </a:lnTo>
                <a:lnTo>
                  <a:pt x="1775" y="853"/>
                </a:lnTo>
                <a:lnTo>
                  <a:pt x="1783" y="853"/>
                </a:lnTo>
                <a:lnTo>
                  <a:pt x="1792" y="853"/>
                </a:lnTo>
                <a:lnTo>
                  <a:pt x="1792" y="850"/>
                </a:lnTo>
                <a:lnTo>
                  <a:pt x="1794" y="844"/>
                </a:lnTo>
                <a:lnTo>
                  <a:pt x="1792" y="838"/>
                </a:lnTo>
                <a:lnTo>
                  <a:pt x="1789" y="835"/>
                </a:lnTo>
                <a:lnTo>
                  <a:pt x="1780" y="825"/>
                </a:lnTo>
                <a:lnTo>
                  <a:pt x="1775" y="824"/>
                </a:lnTo>
                <a:lnTo>
                  <a:pt x="1760" y="813"/>
                </a:lnTo>
                <a:lnTo>
                  <a:pt x="1763" y="812"/>
                </a:lnTo>
                <a:lnTo>
                  <a:pt x="1766" y="812"/>
                </a:lnTo>
                <a:lnTo>
                  <a:pt x="1769" y="812"/>
                </a:lnTo>
                <a:lnTo>
                  <a:pt x="1772" y="812"/>
                </a:lnTo>
                <a:lnTo>
                  <a:pt x="1786" y="815"/>
                </a:lnTo>
                <a:lnTo>
                  <a:pt x="1789" y="775"/>
                </a:lnTo>
                <a:lnTo>
                  <a:pt x="1785" y="777"/>
                </a:lnTo>
                <a:lnTo>
                  <a:pt x="1785" y="775"/>
                </a:lnTo>
                <a:lnTo>
                  <a:pt x="1783" y="751"/>
                </a:lnTo>
                <a:lnTo>
                  <a:pt x="1769" y="750"/>
                </a:lnTo>
                <a:lnTo>
                  <a:pt x="1768" y="747"/>
                </a:lnTo>
                <a:lnTo>
                  <a:pt x="1763" y="700"/>
                </a:lnTo>
                <a:lnTo>
                  <a:pt x="1765" y="700"/>
                </a:lnTo>
                <a:lnTo>
                  <a:pt x="1766" y="700"/>
                </a:lnTo>
                <a:lnTo>
                  <a:pt x="1772" y="700"/>
                </a:lnTo>
                <a:lnTo>
                  <a:pt x="1780" y="697"/>
                </a:lnTo>
                <a:lnTo>
                  <a:pt x="1786" y="694"/>
                </a:lnTo>
                <a:lnTo>
                  <a:pt x="1791" y="692"/>
                </a:lnTo>
                <a:lnTo>
                  <a:pt x="1783" y="613"/>
                </a:lnTo>
                <a:lnTo>
                  <a:pt x="1830" y="630"/>
                </a:lnTo>
                <a:lnTo>
                  <a:pt x="1833" y="630"/>
                </a:lnTo>
                <a:lnTo>
                  <a:pt x="1834" y="630"/>
                </a:lnTo>
                <a:lnTo>
                  <a:pt x="1837" y="630"/>
                </a:lnTo>
                <a:lnTo>
                  <a:pt x="1840" y="629"/>
                </a:lnTo>
                <a:lnTo>
                  <a:pt x="1842" y="629"/>
                </a:lnTo>
                <a:lnTo>
                  <a:pt x="1842" y="627"/>
                </a:lnTo>
                <a:lnTo>
                  <a:pt x="1875" y="601"/>
                </a:lnTo>
                <a:lnTo>
                  <a:pt x="1877" y="601"/>
                </a:lnTo>
                <a:lnTo>
                  <a:pt x="1878" y="601"/>
                </a:lnTo>
                <a:lnTo>
                  <a:pt x="1878" y="600"/>
                </a:lnTo>
                <a:lnTo>
                  <a:pt x="1878" y="598"/>
                </a:lnTo>
                <a:lnTo>
                  <a:pt x="1884" y="592"/>
                </a:lnTo>
                <a:lnTo>
                  <a:pt x="1886" y="589"/>
                </a:lnTo>
                <a:lnTo>
                  <a:pt x="1889" y="585"/>
                </a:lnTo>
                <a:lnTo>
                  <a:pt x="1890" y="583"/>
                </a:lnTo>
                <a:lnTo>
                  <a:pt x="1890" y="582"/>
                </a:lnTo>
                <a:lnTo>
                  <a:pt x="1892" y="577"/>
                </a:lnTo>
                <a:lnTo>
                  <a:pt x="1892" y="576"/>
                </a:lnTo>
                <a:lnTo>
                  <a:pt x="1892" y="574"/>
                </a:lnTo>
                <a:lnTo>
                  <a:pt x="1890" y="570"/>
                </a:lnTo>
                <a:lnTo>
                  <a:pt x="1890" y="568"/>
                </a:lnTo>
                <a:lnTo>
                  <a:pt x="1890" y="567"/>
                </a:lnTo>
                <a:lnTo>
                  <a:pt x="1892" y="565"/>
                </a:lnTo>
                <a:lnTo>
                  <a:pt x="1893" y="563"/>
                </a:lnTo>
                <a:lnTo>
                  <a:pt x="1902" y="542"/>
                </a:lnTo>
                <a:lnTo>
                  <a:pt x="1904" y="541"/>
                </a:lnTo>
                <a:lnTo>
                  <a:pt x="1910" y="541"/>
                </a:lnTo>
                <a:lnTo>
                  <a:pt x="1910" y="535"/>
                </a:lnTo>
                <a:lnTo>
                  <a:pt x="1913" y="535"/>
                </a:lnTo>
                <a:lnTo>
                  <a:pt x="1917" y="535"/>
                </a:lnTo>
                <a:lnTo>
                  <a:pt x="1922" y="535"/>
                </a:lnTo>
                <a:lnTo>
                  <a:pt x="1925" y="535"/>
                </a:lnTo>
                <a:lnTo>
                  <a:pt x="1928" y="535"/>
                </a:lnTo>
                <a:lnTo>
                  <a:pt x="1932" y="536"/>
                </a:lnTo>
                <a:lnTo>
                  <a:pt x="1949" y="539"/>
                </a:lnTo>
                <a:lnTo>
                  <a:pt x="1950" y="539"/>
                </a:lnTo>
                <a:lnTo>
                  <a:pt x="1950" y="538"/>
                </a:lnTo>
                <a:lnTo>
                  <a:pt x="1952" y="538"/>
                </a:lnTo>
                <a:lnTo>
                  <a:pt x="1961" y="509"/>
                </a:lnTo>
                <a:lnTo>
                  <a:pt x="1956" y="506"/>
                </a:lnTo>
                <a:lnTo>
                  <a:pt x="1959" y="498"/>
                </a:lnTo>
                <a:lnTo>
                  <a:pt x="1962" y="495"/>
                </a:lnTo>
                <a:lnTo>
                  <a:pt x="1967" y="498"/>
                </a:lnTo>
                <a:lnTo>
                  <a:pt x="1970" y="500"/>
                </a:lnTo>
                <a:lnTo>
                  <a:pt x="1973" y="491"/>
                </a:lnTo>
                <a:lnTo>
                  <a:pt x="1978" y="492"/>
                </a:lnTo>
                <a:lnTo>
                  <a:pt x="1979" y="489"/>
                </a:lnTo>
                <a:lnTo>
                  <a:pt x="1978" y="489"/>
                </a:lnTo>
                <a:lnTo>
                  <a:pt x="1978" y="488"/>
                </a:lnTo>
                <a:lnTo>
                  <a:pt x="1978" y="486"/>
                </a:lnTo>
                <a:lnTo>
                  <a:pt x="1981" y="479"/>
                </a:lnTo>
                <a:lnTo>
                  <a:pt x="1984" y="473"/>
                </a:lnTo>
                <a:lnTo>
                  <a:pt x="1984" y="468"/>
                </a:lnTo>
                <a:lnTo>
                  <a:pt x="1987" y="456"/>
                </a:lnTo>
                <a:lnTo>
                  <a:pt x="1988" y="453"/>
                </a:lnTo>
                <a:lnTo>
                  <a:pt x="1990" y="447"/>
                </a:lnTo>
                <a:lnTo>
                  <a:pt x="1991" y="444"/>
                </a:lnTo>
                <a:lnTo>
                  <a:pt x="1991" y="441"/>
                </a:lnTo>
                <a:lnTo>
                  <a:pt x="1990" y="439"/>
                </a:lnTo>
                <a:lnTo>
                  <a:pt x="1988" y="438"/>
                </a:lnTo>
                <a:lnTo>
                  <a:pt x="1990" y="426"/>
                </a:lnTo>
                <a:lnTo>
                  <a:pt x="1990" y="417"/>
                </a:lnTo>
                <a:lnTo>
                  <a:pt x="1990" y="409"/>
                </a:lnTo>
                <a:lnTo>
                  <a:pt x="1993" y="400"/>
                </a:lnTo>
                <a:lnTo>
                  <a:pt x="1994" y="389"/>
                </a:lnTo>
                <a:lnTo>
                  <a:pt x="2002" y="388"/>
                </a:lnTo>
                <a:lnTo>
                  <a:pt x="2008" y="388"/>
                </a:lnTo>
                <a:lnTo>
                  <a:pt x="2012" y="382"/>
                </a:lnTo>
                <a:lnTo>
                  <a:pt x="2021" y="383"/>
                </a:lnTo>
                <a:lnTo>
                  <a:pt x="2029" y="385"/>
                </a:lnTo>
                <a:lnTo>
                  <a:pt x="2036" y="386"/>
                </a:lnTo>
                <a:lnTo>
                  <a:pt x="2044" y="380"/>
                </a:lnTo>
                <a:lnTo>
                  <a:pt x="2050" y="374"/>
                </a:lnTo>
                <a:lnTo>
                  <a:pt x="2045" y="344"/>
                </a:lnTo>
                <a:lnTo>
                  <a:pt x="2067" y="341"/>
                </a:lnTo>
                <a:lnTo>
                  <a:pt x="2070" y="341"/>
                </a:lnTo>
                <a:lnTo>
                  <a:pt x="2073" y="339"/>
                </a:lnTo>
                <a:lnTo>
                  <a:pt x="2085" y="336"/>
                </a:lnTo>
                <a:lnTo>
                  <a:pt x="2088" y="338"/>
                </a:lnTo>
                <a:lnTo>
                  <a:pt x="2089" y="336"/>
                </a:lnTo>
                <a:lnTo>
                  <a:pt x="2086" y="330"/>
                </a:lnTo>
                <a:lnTo>
                  <a:pt x="2080" y="314"/>
                </a:lnTo>
                <a:lnTo>
                  <a:pt x="2080" y="312"/>
                </a:lnTo>
                <a:lnTo>
                  <a:pt x="2079" y="309"/>
                </a:lnTo>
                <a:lnTo>
                  <a:pt x="2077" y="308"/>
                </a:lnTo>
                <a:lnTo>
                  <a:pt x="2076" y="308"/>
                </a:lnTo>
                <a:lnTo>
                  <a:pt x="2074" y="306"/>
                </a:lnTo>
                <a:lnTo>
                  <a:pt x="2071" y="305"/>
                </a:lnTo>
                <a:lnTo>
                  <a:pt x="2070" y="305"/>
                </a:lnTo>
                <a:lnTo>
                  <a:pt x="2068" y="305"/>
                </a:lnTo>
                <a:lnTo>
                  <a:pt x="2061" y="303"/>
                </a:lnTo>
                <a:lnTo>
                  <a:pt x="2065" y="289"/>
                </a:lnTo>
                <a:lnTo>
                  <a:pt x="2073" y="292"/>
                </a:lnTo>
                <a:lnTo>
                  <a:pt x="2082" y="297"/>
                </a:lnTo>
                <a:lnTo>
                  <a:pt x="2089" y="302"/>
                </a:lnTo>
                <a:lnTo>
                  <a:pt x="2100" y="297"/>
                </a:lnTo>
                <a:lnTo>
                  <a:pt x="2103" y="295"/>
                </a:lnTo>
                <a:lnTo>
                  <a:pt x="2109" y="291"/>
                </a:lnTo>
                <a:lnTo>
                  <a:pt x="2112" y="289"/>
                </a:lnTo>
                <a:lnTo>
                  <a:pt x="2113" y="288"/>
                </a:lnTo>
                <a:lnTo>
                  <a:pt x="2115" y="283"/>
                </a:lnTo>
                <a:lnTo>
                  <a:pt x="2115" y="279"/>
                </a:lnTo>
                <a:lnTo>
                  <a:pt x="2116" y="256"/>
                </a:lnTo>
                <a:lnTo>
                  <a:pt x="2116" y="252"/>
                </a:lnTo>
                <a:lnTo>
                  <a:pt x="2119" y="242"/>
                </a:lnTo>
                <a:lnTo>
                  <a:pt x="2121" y="233"/>
                </a:lnTo>
                <a:lnTo>
                  <a:pt x="2119" y="217"/>
                </a:lnTo>
                <a:lnTo>
                  <a:pt x="2118" y="214"/>
                </a:lnTo>
                <a:lnTo>
                  <a:pt x="2124" y="215"/>
                </a:lnTo>
                <a:lnTo>
                  <a:pt x="2127" y="199"/>
                </a:lnTo>
                <a:lnTo>
                  <a:pt x="2101" y="186"/>
                </a:lnTo>
                <a:lnTo>
                  <a:pt x="2100" y="182"/>
                </a:lnTo>
                <a:lnTo>
                  <a:pt x="2101" y="171"/>
                </a:lnTo>
                <a:lnTo>
                  <a:pt x="2109" y="150"/>
                </a:lnTo>
                <a:lnTo>
                  <a:pt x="2122" y="138"/>
                </a:lnTo>
                <a:lnTo>
                  <a:pt x="2131" y="126"/>
                </a:lnTo>
                <a:lnTo>
                  <a:pt x="2133" y="121"/>
                </a:lnTo>
                <a:lnTo>
                  <a:pt x="2148" y="109"/>
                </a:lnTo>
                <a:lnTo>
                  <a:pt x="2142" y="80"/>
                </a:lnTo>
                <a:lnTo>
                  <a:pt x="2148" y="77"/>
                </a:lnTo>
                <a:lnTo>
                  <a:pt x="2149" y="76"/>
                </a:lnTo>
                <a:lnTo>
                  <a:pt x="2151" y="76"/>
                </a:lnTo>
                <a:lnTo>
                  <a:pt x="2154" y="76"/>
                </a:lnTo>
                <a:lnTo>
                  <a:pt x="2157" y="76"/>
                </a:lnTo>
                <a:lnTo>
                  <a:pt x="2159" y="76"/>
                </a:lnTo>
                <a:lnTo>
                  <a:pt x="2162" y="76"/>
                </a:lnTo>
                <a:lnTo>
                  <a:pt x="2160" y="74"/>
                </a:lnTo>
                <a:lnTo>
                  <a:pt x="2159" y="74"/>
                </a:lnTo>
                <a:lnTo>
                  <a:pt x="2154" y="74"/>
                </a:lnTo>
                <a:lnTo>
                  <a:pt x="2154" y="73"/>
                </a:lnTo>
                <a:lnTo>
                  <a:pt x="2153" y="73"/>
                </a:lnTo>
                <a:lnTo>
                  <a:pt x="2153" y="71"/>
                </a:lnTo>
                <a:lnTo>
                  <a:pt x="2153" y="68"/>
                </a:lnTo>
                <a:lnTo>
                  <a:pt x="2154" y="64"/>
                </a:lnTo>
                <a:lnTo>
                  <a:pt x="2156" y="59"/>
                </a:lnTo>
                <a:lnTo>
                  <a:pt x="2156" y="58"/>
                </a:lnTo>
                <a:lnTo>
                  <a:pt x="2156" y="56"/>
                </a:lnTo>
                <a:lnTo>
                  <a:pt x="2154" y="55"/>
                </a:lnTo>
                <a:lnTo>
                  <a:pt x="2153" y="53"/>
                </a:lnTo>
                <a:lnTo>
                  <a:pt x="2148" y="50"/>
                </a:lnTo>
                <a:lnTo>
                  <a:pt x="2146" y="50"/>
                </a:lnTo>
                <a:lnTo>
                  <a:pt x="2145" y="49"/>
                </a:lnTo>
                <a:lnTo>
                  <a:pt x="2143" y="47"/>
                </a:lnTo>
                <a:lnTo>
                  <a:pt x="2142" y="47"/>
                </a:lnTo>
                <a:lnTo>
                  <a:pt x="2142" y="46"/>
                </a:lnTo>
                <a:lnTo>
                  <a:pt x="2140" y="44"/>
                </a:lnTo>
                <a:lnTo>
                  <a:pt x="2140" y="41"/>
                </a:lnTo>
                <a:lnTo>
                  <a:pt x="2139" y="36"/>
                </a:lnTo>
                <a:lnTo>
                  <a:pt x="2139" y="32"/>
                </a:lnTo>
                <a:lnTo>
                  <a:pt x="2139" y="29"/>
                </a:lnTo>
                <a:lnTo>
                  <a:pt x="2140" y="27"/>
                </a:lnTo>
                <a:lnTo>
                  <a:pt x="2142" y="23"/>
                </a:lnTo>
                <a:lnTo>
                  <a:pt x="2143" y="21"/>
                </a:lnTo>
                <a:lnTo>
                  <a:pt x="2145" y="21"/>
                </a:lnTo>
                <a:lnTo>
                  <a:pt x="2146" y="21"/>
                </a:lnTo>
                <a:lnTo>
                  <a:pt x="2151" y="23"/>
                </a:lnTo>
                <a:lnTo>
                  <a:pt x="2165" y="29"/>
                </a:lnTo>
                <a:lnTo>
                  <a:pt x="2168" y="30"/>
                </a:lnTo>
                <a:lnTo>
                  <a:pt x="2171" y="32"/>
                </a:lnTo>
                <a:lnTo>
                  <a:pt x="2171" y="30"/>
                </a:lnTo>
                <a:lnTo>
                  <a:pt x="2183" y="0"/>
                </a:lnTo>
                <a:lnTo>
                  <a:pt x="2184" y="2"/>
                </a:lnTo>
                <a:lnTo>
                  <a:pt x="2187" y="3"/>
                </a:lnTo>
                <a:lnTo>
                  <a:pt x="2201" y="18"/>
                </a:lnTo>
                <a:lnTo>
                  <a:pt x="2202" y="20"/>
                </a:lnTo>
                <a:lnTo>
                  <a:pt x="2204" y="20"/>
                </a:lnTo>
                <a:lnTo>
                  <a:pt x="2205" y="20"/>
                </a:lnTo>
                <a:lnTo>
                  <a:pt x="2207" y="20"/>
                </a:lnTo>
                <a:lnTo>
                  <a:pt x="2208" y="20"/>
                </a:lnTo>
                <a:lnTo>
                  <a:pt x="2208" y="18"/>
                </a:lnTo>
                <a:lnTo>
                  <a:pt x="2216" y="12"/>
                </a:lnTo>
                <a:lnTo>
                  <a:pt x="2217" y="12"/>
                </a:lnTo>
                <a:lnTo>
                  <a:pt x="2219" y="12"/>
                </a:lnTo>
                <a:lnTo>
                  <a:pt x="2229" y="23"/>
                </a:lnTo>
                <a:lnTo>
                  <a:pt x="2235" y="29"/>
                </a:lnTo>
                <a:lnTo>
                  <a:pt x="2241" y="35"/>
                </a:lnTo>
                <a:lnTo>
                  <a:pt x="2252" y="44"/>
                </a:lnTo>
                <a:lnTo>
                  <a:pt x="2266" y="38"/>
                </a:lnTo>
                <a:lnTo>
                  <a:pt x="2275" y="35"/>
                </a:lnTo>
                <a:lnTo>
                  <a:pt x="2282" y="30"/>
                </a:lnTo>
                <a:lnTo>
                  <a:pt x="2297" y="23"/>
                </a:lnTo>
                <a:lnTo>
                  <a:pt x="2309" y="18"/>
                </a:lnTo>
                <a:lnTo>
                  <a:pt x="2315" y="17"/>
                </a:lnTo>
                <a:lnTo>
                  <a:pt x="2323" y="17"/>
                </a:lnTo>
                <a:lnTo>
                  <a:pt x="2326" y="15"/>
                </a:lnTo>
                <a:lnTo>
                  <a:pt x="2329" y="17"/>
                </a:lnTo>
                <a:lnTo>
                  <a:pt x="2337" y="21"/>
                </a:lnTo>
                <a:lnTo>
                  <a:pt x="2338" y="23"/>
                </a:lnTo>
                <a:lnTo>
                  <a:pt x="2340" y="24"/>
                </a:lnTo>
                <a:lnTo>
                  <a:pt x="2341" y="26"/>
                </a:lnTo>
                <a:lnTo>
                  <a:pt x="2344" y="30"/>
                </a:lnTo>
                <a:lnTo>
                  <a:pt x="2344" y="32"/>
                </a:lnTo>
                <a:lnTo>
                  <a:pt x="2343" y="32"/>
                </a:lnTo>
                <a:lnTo>
                  <a:pt x="2346" y="32"/>
                </a:lnTo>
                <a:lnTo>
                  <a:pt x="2358" y="33"/>
                </a:lnTo>
                <a:lnTo>
                  <a:pt x="2368" y="33"/>
                </a:lnTo>
                <a:lnTo>
                  <a:pt x="2370" y="35"/>
                </a:lnTo>
                <a:lnTo>
                  <a:pt x="2371" y="35"/>
                </a:lnTo>
                <a:lnTo>
                  <a:pt x="2373" y="36"/>
                </a:lnTo>
                <a:lnTo>
                  <a:pt x="2374" y="36"/>
                </a:lnTo>
                <a:lnTo>
                  <a:pt x="2385" y="46"/>
                </a:lnTo>
                <a:lnTo>
                  <a:pt x="2386" y="49"/>
                </a:lnTo>
                <a:lnTo>
                  <a:pt x="2389" y="50"/>
                </a:lnTo>
                <a:lnTo>
                  <a:pt x="2391" y="53"/>
                </a:lnTo>
                <a:lnTo>
                  <a:pt x="2404" y="77"/>
                </a:lnTo>
                <a:lnTo>
                  <a:pt x="2406" y="77"/>
                </a:lnTo>
                <a:lnTo>
                  <a:pt x="2415" y="68"/>
                </a:lnTo>
                <a:lnTo>
                  <a:pt x="2421" y="61"/>
                </a:lnTo>
                <a:lnTo>
                  <a:pt x="2430" y="52"/>
                </a:lnTo>
                <a:lnTo>
                  <a:pt x="2432" y="49"/>
                </a:lnTo>
                <a:lnTo>
                  <a:pt x="2433" y="47"/>
                </a:lnTo>
                <a:lnTo>
                  <a:pt x="2435" y="44"/>
                </a:lnTo>
                <a:lnTo>
                  <a:pt x="2438" y="40"/>
                </a:lnTo>
                <a:lnTo>
                  <a:pt x="2439" y="38"/>
                </a:lnTo>
                <a:lnTo>
                  <a:pt x="2441" y="35"/>
                </a:lnTo>
                <a:lnTo>
                  <a:pt x="2444" y="33"/>
                </a:lnTo>
                <a:lnTo>
                  <a:pt x="2445" y="32"/>
                </a:lnTo>
                <a:lnTo>
                  <a:pt x="2447" y="30"/>
                </a:lnTo>
                <a:lnTo>
                  <a:pt x="2457" y="26"/>
                </a:lnTo>
                <a:lnTo>
                  <a:pt x="2460" y="27"/>
                </a:lnTo>
                <a:lnTo>
                  <a:pt x="2472" y="27"/>
                </a:lnTo>
                <a:lnTo>
                  <a:pt x="2475" y="27"/>
                </a:lnTo>
                <a:lnTo>
                  <a:pt x="2477" y="29"/>
                </a:lnTo>
                <a:lnTo>
                  <a:pt x="2478" y="29"/>
                </a:lnTo>
                <a:lnTo>
                  <a:pt x="2486" y="33"/>
                </a:lnTo>
                <a:lnTo>
                  <a:pt x="2487" y="35"/>
                </a:lnTo>
                <a:lnTo>
                  <a:pt x="2489" y="36"/>
                </a:lnTo>
                <a:lnTo>
                  <a:pt x="2490" y="38"/>
                </a:lnTo>
                <a:lnTo>
                  <a:pt x="2492" y="40"/>
                </a:lnTo>
                <a:lnTo>
                  <a:pt x="2493" y="52"/>
                </a:lnTo>
                <a:lnTo>
                  <a:pt x="2493" y="53"/>
                </a:lnTo>
                <a:lnTo>
                  <a:pt x="2533" y="52"/>
                </a:lnTo>
                <a:lnTo>
                  <a:pt x="2533" y="53"/>
                </a:lnTo>
                <a:lnTo>
                  <a:pt x="2533" y="55"/>
                </a:lnTo>
                <a:lnTo>
                  <a:pt x="2530" y="61"/>
                </a:lnTo>
                <a:lnTo>
                  <a:pt x="2530" y="64"/>
                </a:lnTo>
                <a:lnTo>
                  <a:pt x="2528" y="70"/>
                </a:lnTo>
                <a:lnTo>
                  <a:pt x="2528" y="68"/>
                </a:lnTo>
                <a:lnTo>
                  <a:pt x="2528" y="71"/>
                </a:lnTo>
                <a:lnTo>
                  <a:pt x="2528" y="73"/>
                </a:lnTo>
                <a:lnTo>
                  <a:pt x="2528" y="74"/>
                </a:lnTo>
                <a:lnTo>
                  <a:pt x="2528" y="76"/>
                </a:lnTo>
                <a:lnTo>
                  <a:pt x="2530" y="76"/>
                </a:lnTo>
                <a:lnTo>
                  <a:pt x="2530" y="77"/>
                </a:lnTo>
                <a:lnTo>
                  <a:pt x="2531" y="77"/>
                </a:lnTo>
                <a:lnTo>
                  <a:pt x="2537" y="80"/>
                </a:lnTo>
                <a:lnTo>
                  <a:pt x="2546" y="83"/>
                </a:lnTo>
                <a:lnTo>
                  <a:pt x="2560" y="89"/>
                </a:lnTo>
                <a:lnTo>
                  <a:pt x="2570" y="93"/>
                </a:lnTo>
                <a:lnTo>
                  <a:pt x="2573" y="94"/>
                </a:lnTo>
                <a:lnTo>
                  <a:pt x="2576" y="96"/>
                </a:lnTo>
                <a:lnTo>
                  <a:pt x="2581" y="99"/>
                </a:lnTo>
                <a:lnTo>
                  <a:pt x="2590" y="105"/>
                </a:lnTo>
                <a:lnTo>
                  <a:pt x="2591" y="106"/>
                </a:lnTo>
                <a:lnTo>
                  <a:pt x="2593" y="106"/>
                </a:lnTo>
                <a:lnTo>
                  <a:pt x="2596" y="108"/>
                </a:lnTo>
                <a:lnTo>
                  <a:pt x="2599" y="108"/>
                </a:lnTo>
                <a:lnTo>
                  <a:pt x="2600" y="108"/>
                </a:lnTo>
                <a:lnTo>
                  <a:pt x="2602" y="109"/>
                </a:lnTo>
                <a:lnTo>
                  <a:pt x="2603" y="111"/>
                </a:lnTo>
                <a:lnTo>
                  <a:pt x="2605" y="112"/>
                </a:lnTo>
                <a:lnTo>
                  <a:pt x="2613" y="124"/>
                </a:lnTo>
                <a:lnTo>
                  <a:pt x="2616" y="127"/>
                </a:lnTo>
                <a:lnTo>
                  <a:pt x="2617" y="129"/>
                </a:lnTo>
                <a:lnTo>
                  <a:pt x="2619" y="129"/>
                </a:lnTo>
                <a:lnTo>
                  <a:pt x="2620" y="129"/>
                </a:lnTo>
                <a:lnTo>
                  <a:pt x="2622" y="127"/>
                </a:lnTo>
                <a:lnTo>
                  <a:pt x="2620" y="130"/>
                </a:lnTo>
                <a:lnTo>
                  <a:pt x="2619" y="135"/>
                </a:lnTo>
                <a:lnTo>
                  <a:pt x="2620" y="135"/>
                </a:lnTo>
                <a:lnTo>
                  <a:pt x="2622" y="136"/>
                </a:lnTo>
                <a:lnTo>
                  <a:pt x="2629" y="133"/>
                </a:lnTo>
                <a:lnTo>
                  <a:pt x="2647" y="12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4003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9BFF0-6E51-3F3A-6290-38CB1430D7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CCD50-EBE8-35C0-1528-84A7534F3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Lucerne (Luzern) – Canton of Lucerne</a:t>
            </a:r>
          </a:p>
        </p:txBody>
      </p:sp>
      <p:sp>
        <p:nvSpPr>
          <p:cNvPr id="57" name="Freeform 54">
            <a:extLst>
              <a:ext uri="{FF2B5EF4-FFF2-40B4-BE49-F238E27FC236}">
                <a16:creationId xmlns:a16="http://schemas.microsoft.com/office/drawing/2014/main" id="{6AD21119-24E5-1CBB-FBED-61779FB59DDB}"/>
              </a:ext>
            </a:extLst>
          </p:cNvPr>
          <p:cNvSpPr>
            <a:spLocks noEditPoints="1"/>
          </p:cNvSpPr>
          <p:nvPr/>
        </p:nvSpPr>
        <p:spPr bwMode="auto">
          <a:xfrm>
            <a:off x="755576" y="1923678"/>
            <a:ext cx="4881712" cy="2708494"/>
          </a:xfrm>
          <a:custGeom>
            <a:avLst/>
            <a:gdLst>
              <a:gd name="T0" fmla="*/ 35 w 5016"/>
              <a:gd name="T1" fmla="*/ 336 h 2783"/>
              <a:gd name="T2" fmla="*/ 93 w 5016"/>
              <a:gd name="T3" fmla="*/ 277 h 2783"/>
              <a:gd name="T4" fmla="*/ 149 w 5016"/>
              <a:gd name="T5" fmla="*/ 291 h 2783"/>
              <a:gd name="T6" fmla="*/ 205 w 5016"/>
              <a:gd name="T7" fmla="*/ 281 h 2783"/>
              <a:gd name="T8" fmla="*/ 262 w 5016"/>
              <a:gd name="T9" fmla="*/ 277 h 2783"/>
              <a:gd name="T10" fmla="*/ 501 w 5016"/>
              <a:gd name="T11" fmla="*/ 88 h 2783"/>
              <a:gd name="T12" fmla="*/ 703 w 5016"/>
              <a:gd name="T13" fmla="*/ 268 h 2783"/>
              <a:gd name="T14" fmla="*/ 792 w 5016"/>
              <a:gd name="T15" fmla="*/ 298 h 2783"/>
              <a:gd name="T16" fmla="*/ 872 w 5016"/>
              <a:gd name="T17" fmla="*/ 321 h 2783"/>
              <a:gd name="T18" fmla="*/ 1001 w 5016"/>
              <a:gd name="T19" fmla="*/ 539 h 2783"/>
              <a:gd name="T20" fmla="*/ 1214 w 5016"/>
              <a:gd name="T21" fmla="*/ 490 h 2783"/>
              <a:gd name="T22" fmla="*/ 1455 w 5016"/>
              <a:gd name="T23" fmla="*/ 377 h 2783"/>
              <a:gd name="T24" fmla="*/ 1642 w 5016"/>
              <a:gd name="T25" fmla="*/ 484 h 2783"/>
              <a:gd name="T26" fmla="*/ 1920 w 5016"/>
              <a:gd name="T27" fmla="*/ 556 h 2783"/>
              <a:gd name="T28" fmla="*/ 2072 w 5016"/>
              <a:gd name="T29" fmla="*/ 662 h 2783"/>
              <a:gd name="T30" fmla="*/ 2451 w 5016"/>
              <a:gd name="T31" fmla="*/ 501 h 2783"/>
              <a:gd name="T32" fmla="*/ 2519 w 5016"/>
              <a:gd name="T33" fmla="*/ 525 h 2783"/>
              <a:gd name="T34" fmla="*/ 2556 w 5016"/>
              <a:gd name="T35" fmla="*/ 498 h 2783"/>
              <a:gd name="T36" fmla="*/ 2657 w 5016"/>
              <a:gd name="T37" fmla="*/ 490 h 2783"/>
              <a:gd name="T38" fmla="*/ 2757 w 5016"/>
              <a:gd name="T39" fmla="*/ 533 h 2783"/>
              <a:gd name="T40" fmla="*/ 2998 w 5016"/>
              <a:gd name="T41" fmla="*/ 504 h 2783"/>
              <a:gd name="T42" fmla="*/ 3140 w 5016"/>
              <a:gd name="T43" fmla="*/ 619 h 2783"/>
              <a:gd name="T44" fmla="*/ 3271 w 5016"/>
              <a:gd name="T45" fmla="*/ 666 h 2783"/>
              <a:gd name="T46" fmla="*/ 3353 w 5016"/>
              <a:gd name="T47" fmla="*/ 801 h 2783"/>
              <a:gd name="T48" fmla="*/ 3422 w 5016"/>
              <a:gd name="T49" fmla="*/ 970 h 2783"/>
              <a:gd name="T50" fmla="*/ 3285 w 5016"/>
              <a:gd name="T51" fmla="*/ 1104 h 2783"/>
              <a:gd name="T52" fmla="*/ 3318 w 5016"/>
              <a:gd name="T53" fmla="*/ 1313 h 2783"/>
              <a:gd name="T54" fmla="*/ 3326 w 5016"/>
              <a:gd name="T55" fmla="*/ 1463 h 2783"/>
              <a:gd name="T56" fmla="*/ 2844 w 5016"/>
              <a:gd name="T57" fmla="*/ 1659 h 2783"/>
              <a:gd name="T58" fmla="*/ 2763 w 5016"/>
              <a:gd name="T59" fmla="*/ 1667 h 2783"/>
              <a:gd name="T60" fmla="*/ 2674 w 5016"/>
              <a:gd name="T61" fmla="*/ 1666 h 2783"/>
              <a:gd name="T62" fmla="*/ 2641 w 5016"/>
              <a:gd name="T63" fmla="*/ 1608 h 2783"/>
              <a:gd name="T64" fmla="*/ 2505 w 5016"/>
              <a:gd name="T65" fmla="*/ 1620 h 2783"/>
              <a:gd name="T66" fmla="*/ 2419 w 5016"/>
              <a:gd name="T67" fmla="*/ 1566 h 2783"/>
              <a:gd name="T68" fmla="*/ 2338 w 5016"/>
              <a:gd name="T69" fmla="*/ 1606 h 2783"/>
              <a:gd name="T70" fmla="*/ 2303 w 5016"/>
              <a:gd name="T71" fmla="*/ 1638 h 2783"/>
              <a:gd name="T72" fmla="*/ 2063 w 5016"/>
              <a:gd name="T73" fmla="*/ 1561 h 2783"/>
              <a:gd name="T74" fmla="*/ 2060 w 5016"/>
              <a:gd name="T75" fmla="*/ 1419 h 2783"/>
              <a:gd name="T76" fmla="*/ 1985 w 5016"/>
              <a:gd name="T77" fmla="*/ 1344 h 2783"/>
              <a:gd name="T78" fmla="*/ 1561 w 5016"/>
              <a:gd name="T79" fmla="*/ 1228 h 2783"/>
              <a:gd name="T80" fmla="*/ 1291 w 5016"/>
              <a:gd name="T81" fmla="*/ 1288 h 2783"/>
              <a:gd name="T82" fmla="*/ 941 w 5016"/>
              <a:gd name="T83" fmla="*/ 1455 h 2783"/>
              <a:gd name="T84" fmla="*/ 780 w 5016"/>
              <a:gd name="T85" fmla="*/ 1434 h 2783"/>
              <a:gd name="T86" fmla="*/ 722 w 5016"/>
              <a:gd name="T87" fmla="*/ 1207 h 2783"/>
              <a:gd name="T88" fmla="*/ 947 w 5016"/>
              <a:gd name="T89" fmla="*/ 999 h 2783"/>
              <a:gd name="T90" fmla="*/ 826 w 5016"/>
              <a:gd name="T91" fmla="*/ 877 h 2783"/>
              <a:gd name="T92" fmla="*/ 502 w 5016"/>
              <a:gd name="T93" fmla="*/ 699 h 2783"/>
              <a:gd name="T94" fmla="*/ 20 w 5016"/>
              <a:gd name="T95" fmla="*/ 474 h 2783"/>
              <a:gd name="T96" fmla="*/ 4045 w 5016"/>
              <a:gd name="T97" fmla="*/ 2759 h 2783"/>
              <a:gd name="T98" fmla="*/ 5000 w 5016"/>
              <a:gd name="T99" fmla="*/ 2703 h 2783"/>
              <a:gd name="T100" fmla="*/ 4926 w 5016"/>
              <a:gd name="T101" fmla="*/ 2782 h 2783"/>
              <a:gd name="T102" fmla="*/ 4722 w 5016"/>
              <a:gd name="T103" fmla="*/ 2780 h 2783"/>
              <a:gd name="T104" fmla="*/ 4648 w 5016"/>
              <a:gd name="T105" fmla="*/ 2754 h 2783"/>
              <a:gd name="T106" fmla="*/ 4583 w 5016"/>
              <a:gd name="T107" fmla="*/ 2738 h 2783"/>
              <a:gd name="T108" fmla="*/ 4543 w 5016"/>
              <a:gd name="T109" fmla="*/ 2729 h 2783"/>
              <a:gd name="T110" fmla="*/ 4473 w 5016"/>
              <a:gd name="T111" fmla="*/ 2729 h 2783"/>
              <a:gd name="T112" fmla="*/ 4401 w 5016"/>
              <a:gd name="T113" fmla="*/ 2729 h 2783"/>
              <a:gd name="T114" fmla="*/ 4324 w 5016"/>
              <a:gd name="T115" fmla="*/ 2701 h 2783"/>
              <a:gd name="T116" fmla="*/ 4264 w 5016"/>
              <a:gd name="T117" fmla="*/ 2721 h 2783"/>
              <a:gd name="T118" fmla="*/ 4128 w 5016"/>
              <a:gd name="T119" fmla="*/ 2765 h 2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016" h="2783">
                <a:moveTo>
                  <a:pt x="3" y="410"/>
                </a:moveTo>
                <a:lnTo>
                  <a:pt x="6" y="409"/>
                </a:lnTo>
                <a:lnTo>
                  <a:pt x="6" y="401"/>
                </a:lnTo>
                <a:lnTo>
                  <a:pt x="1" y="390"/>
                </a:lnTo>
                <a:lnTo>
                  <a:pt x="0" y="375"/>
                </a:lnTo>
                <a:lnTo>
                  <a:pt x="1" y="369"/>
                </a:lnTo>
                <a:lnTo>
                  <a:pt x="6" y="360"/>
                </a:lnTo>
                <a:lnTo>
                  <a:pt x="9" y="359"/>
                </a:lnTo>
                <a:lnTo>
                  <a:pt x="12" y="356"/>
                </a:lnTo>
                <a:lnTo>
                  <a:pt x="17" y="353"/>
                </a:lnTo>
                <a:lnTo>
                  <a:pt x="20" y="350"/>
                </a:lnTo>
                <a:lnTo>
                  <a:pt x="26" y="348"/>
                </a:lnTo>
                <a:lnTo>
                  <a:pt x="30" y="347"/>
                </a:lnTo>
                <a:lnTo>
                  <a:pt x="33" y="345"/>
                </a:lnTo>
                <a:lnTo>
                  <a:pt x="35" y="336"/>
                </a:lnTo>
                <a:lnTo>
                  <a:pt x="45" y="324"/>
                </a:lnTo>
                <a:lnTo>
                  <a:pt x="48" y="322"/>
                </a:lnTo>
                <a:lnTo>
                  <a:pt x="51" y="318"/>
                </a:lnTo>
                <a:lnTo>
                  <a:pt x="54" y="309"/>
                </a:lnTo>
                <a:lnTo>
                  <a:pt x="56" y="307"/>
                </a:lnTo>
                <a:lnTo>
                  <a:pt x="63" y="306"/>
                </a:lnTo>
                <a:lnTo>
                  <a:pt x="66" y="301"/>
                </a:lnTo>
                <a:lnTo>
                  <a:pt x="66" y="298"/>
                </a:lnTo>
                <a:lnTo>
                  <a:pt x="71" y="289"/>
                </a:lnTo>
                <a:lnTo>
                  <a:pt x="72" y="288"/>
                </a:lnTo>
                <a:lnTo>
                  <a:pt x="75" y="286"/>
                </a:lnTo>
                <a:lnTo>
                  <a:pt x="80" y="289"/>
                </a:lnTo>
                <a:lnTo>
                  <a:pt x="83" y="288"/>
                </a:lnTo>
                <a:lnTo>
                  <a:pt x="86" y="280"/>
                </a:lnTo>
                <a:lnTo>
                  <a:pt x="93" y="277"/>
                </a:lnTo>
                <a:lnTo>
                  <a:pt x="97" y="278"/>
                </a:lnTo>
                <a:lnTo>
                  <a:pt x="100" y="280"/>
                </a:lnTo>
                <a:lnTo>
                  <a:pt x="107" y="283"/>
                </a:lnTo>
                <a:lnTo>
                  <a:pt x="110" y="280"/>
                </a:lnTo>
                <a:lnTo>
                  <a:pt x="119" y="274"/>
                </a:lnTo>
                <a:lnTo>
                  <a:pt x="130" y="275"/>
                </a:lnTo>
                <a:lnTo>
                  <a:pt x="134" y="275"/>
                </a:lnTo>
                <a:lnTo>
                  <a:pt x="137" y="275"/>
                </a:lnTo>
                <a:lnTo>
                  <a:pt x="140" y="274"/>
                </a:lnTo>
                <a:lnTo>
                  <a:pt x="143" y="275"/>
                </a:lnTo>
                <a:lnTo>
                  <a:pt x="145" y="275"/>
                </a:lnTo>
                <a:lnTo>
                  <a:pt x="145" y="280"/>
                </a:lnTo>
                <a:lnTo>
                  <a:pt x="145" y="284"/>
                </a:lnTo>
                <a:lnTo>
                  <a:pt x="146" y="288"/>
                </a:lnTo>
                <a:lnTo>
                  <a:pt x="149" y="291"/>
                </a:lnTo>
                <a:lnTo>
                  <a:pt x="154" y="292"/>
                </a:lnTo>
                <a:lnTo>
                  <a:pt x="158" y="291"/>
                </a:lnTo>
                <a:lnTo>
                  <a:pt x="166" y="292"/>
                </a:lnTo>
                <a:lnTo>
                  <a:pt x="169" y="291"/>
                </a:lnTo>
                <a:lnTo>
                  <a:pt x="175" y="291"/>
                </a:lnTo>
                <a:lnTo>
                  <a:pt x="178" y="289"/>
                </a:lnTo>
                <a:lnTo>
                  <a:pt x="179" y="288"/>
                </a:lnTo>
                <a:lnTo>
                  <a:pt x="182" y="286"/>
                </a:lnTo>
                <a:lnTo>
                  <a:pt x="187" y="288"/>
                </a:lnTo>
                <a:lnTo>
                  <a:pt x="189" y="284"/>
                </a:lnTo>
                <a:lnTo>
                  <a:pt x="192" y="283"/>
                </a:lnTo>
                <a:lnTo>
                  <a:pt x="201" y="278"/>
                </a:lnTo>
                <a:lnTo>
                  <a:pt x="202" y="278"/>
                </a:lnTo>
                <a:lnTo>
                  <a:pt x="205" y="280"/>
                </a:lnTo>
                <a:lnTo>
                  <a:pt x="205" y="281"/>
                </a:lnTo>
                <a:lnTo>
                  <a:pt x="211" y="283"/>
                </a:lnTo>
                <a:lnTo>
                  <a:pt x="217" y="283"/>
                </a:lnTo>
                <a:lnTo>
                  <a:pt x="225" y="283"/>
                </a:lnTo>
                <a:lnTo>
                  <a:pt x="228" y="283"/>
                </a:lnTo>
                <a:lnTo>
                  <a:pt x="231" y="284"/>
                </a:lnTo>
                <a:lnTo>
                  <a:pt x="234" y="288"/>
                </a:lnTo>
                <a:lnTo>
                  <a:pt x="238" y="291"/>
                </a:lnTo>
                <a:lnTo>
                  <a:pt x="241" y="292"/>
                </a:lnTo>
                <a:lnTo>
                  <a:pt x="247" y="294"/>
                </a:lnTo>
                <a:lnTo>
                  <a:pt x="250" y="292"/>
                </a:lnTo>
                <a:lnTo>
                  <a:pt x="253" y="289"/>
                </a:lnTo>
                <a:lnTo>
                  <a:pt x="256" y="286"/>
                </a:lnTo>
                <a:lnTo>
                  <a:pt x="258" y="283"/>
                </a:lnTo>
                <a:lnTo>
                  <a:pt x="259" y="280"/>
                </a:lnTo>
                <a:lnTo>
                  <a:pt x="262" y="277"/>
                </a:lnTo>
                <a:lnTo>
                  <a:pt x="267" y="274"/>
                </a:lnTo>
                <a:lnTo>
                  <a:pt x="273" y="272"/>
                </a:lnTo>
                <a:lnTo>
                  <a:pt x="277" y="227"/>
                </a:lnTo>
                <a:lnTo>
                  <a:pt x="285" y="159"/>
                </a:lnTo>
                <a:lnTo>
                  <a:pt x="282" y="119"/>
                </a:lnTo>
                <a:lnTo>
                  <a:pt x="303" y="116"/>
                </a:lnTo>
                <a:lnTo>
                  <a:pt x="406" y="48"/>
                </a:lnTo>
                <a:lnTo>
                  <a:pt x="424" y="38"/>
                </a:lnTo>
                <a:lnTo>
                  <a:pt x="437" y="26"/>
                </a:lnTo>
                <a:lnTo>
                  <a:pt x="451" y="7"/>
                </a:lnTo>
                <a:lnTo>
                  <a:pt x="463" y="0"/>
                </a:lnTo>
                <a:lnTo>
                  <a:pt x="468" y="23"/>
                </a:lnTo>
                <a:lnTo>
                  <a:pt x="477" y="38"/>
                </a:lnTo>
                <a:lnTo>
                  <a:pt x="498" y="80"/>
                </a:lnTo>
                <a:lnTo>
                  <a:pt x="501" y="88"/>
                </a:lnTo>
                <a:lnTo>
                  <a:pt x="508" y="104"/>
                </a:lnTo>
                <a:lnTo>
                  <a:pt x="517" y="121"/>
                </a:lnTo>
                <a:lnTo>
                  <a:pt x="528" y="135"/>
                </a:lnTo>
                <a:lnTo>
                  <a:pt x="546" y="154"/>
                </a:lnTo>
                <a:lnTo>
                  <a:pt x="549" y="156"/>
                </a:lnTo>
                <a:lnTo>
                  <a:pt x="585" y="178"/>
                </a:lnTo>
                <a:lnTo>
                  <a:pt x="617" y="189"/>
                </a:lnTo>
                <a:lnTo>
                  <a:pt x="623" y="192"/>
                </a:lnTo>
                <a:lnTo>
                  <a:pt x="632" y="198"/>
                </a:lnTo>
                <a:lnTo>
                  <a:pt x="639" y="206"/>
                </a:lnTo>
                <a:lnTo>
                  <a:pt x="647" y="207"/>
                </a:lnTo>
                <a:lnTo>
                  <a:pt x="655" y="209"/>
                </a:lnTo>
                <a:lnTo>
                  <a:pt x="655" y="227"/>
                </a:lnTo>
                <a:lnTo>
                  <a:pt x="661" y="231"/>
                </a:lnTo>
                <a:lnTo>
                  <a:pt x="703" y="268"/>
                </a:lnTo>
                <a:lnTo>
                  <a:pt x="760" y="319"/>
                </a:lnTo>
                <a:lnTo>
                  <a:pt x="762" y="316"/>
                </a:lnTo>
                <a:lnTo>
                  <a:pt x="763" y="315"/>
                </a:lnTo>
                <a:lnTo>
                  <a:pt x="766" y="315"/>
                </a:lnTo>
                <a:lnTo>
                  <a:pt x="771" y="315"/>
                </a:lnTo>
                <a:lnTo>
                  <a:pt x="772" y="313"/>
                </a:lnTo>
                <a:lnTo>
                  <a:pt x="775" y="312"/>
                </a:lnTo>
                <a:lnTo>
                  <a:pt x="775" y="307"/>
                </a:lnTo>
                <a:lnTo>
                  <a:pt x="777" y="304"/>
                </a:lnTo>
                <a:lnTo>
                  <a:pt x="777" y="300"/>
                </a:lnTo>
                <a:lnTo>
                  <a:pt x="777" y="298"/>
                </a:lnTo>
                <a:lnTo>
                  <a:pt x="781" y="298"/>
                </a:lnTo>
                <a:lnTo>
                  <a:pt x="783" y="298"/>
                </a:lnTo>
                <a:lnTo>
                  <a:pt x="787" y="298"/>
                </a:lnTo>
                <a:lnTo>
                  <a:pt x="792" y="298"/>
                </a:lnTo>
                <a:lnTo>
                  <a:pt x="801" y="303"/>
                </a:lnTo>
                <a:lnTo>
                  <a:pt x="804" y="298"/>
                </a:lnTo>
                <a:lnTo>
                  <a:pt x="808" y="295"/>
                </a:lnTo>
                <a:lnTo>
                  <a:pt x="808" y="294"/>
                </a:lnTo>
                <a:lnTo>
                  <a:pt x="810" y="289"/>
                </a:lnTo>
                <a:lnTo>
                  <a:pt x="813" y="286"/>
                </a:lnTo>
                <a:lnTo>
                  <a:pt x="816" y="283"/>
                </a:lnTo>
                <a:lnTo>
                  <a:pt x="817" y="281"/>
                </a:lnTo>
                <a:lnTo>
                  <a:pt x="820" y="280"/>
                </a:lnTo>
                <a:lnTo>
                  <a:pt x="826" y="286"/>
                </a:lnTo>
                <a:lnTo>
                  <a:pt x="837" y="292"/>
                </a:lnTo>
                <a:lnTo>
                  <a:pt x="845" y="297"/>
                </a:lnTo>
                <a:lnTo>
                  <a:pt x="855" y="307"/>
                </a:lnTo>
                <a:lnTo>
                  <a:pt x="858" y="313"/>
                </a:lnTo>
                <a:lnTo>
                  <a:pt x="872" y="321"/>
                </a:lnTo>
                <a:lnTo>
                  <a:pt x="884" y="330"/>
                </a:lnTo>
                <a:lnTo>
                  <a:pt x="905" y="357"/>
                </a:lnTo>
                <a:lnTo>
                  <a:pt x="893" y="386"/>
                </a:lnTo>
                <a:lnTo>
                  <a:pt x="881" y="413"/>
                </a:lnTo>
                <a:lnTo>
                  <a:pt x="872" y="427"/>
                </a:lnTo>
                <a:lnTo>
                  <a:pt x="863" y="447"/>
                </a:lnTo>
                <a:lnTo>
                  <a:pt x="831" y="503"/>
                </a:lnTo>
                <a:lnTo>
                  <a:pt x="828" y="509"/>
                </a:lnTo>
                <a:lnTo>
                  <a:pt x="839" y="512"/>
                </a:lnTo>
                <a:lnTo>
                  <a:pt x="858" y="515"/>
                </a:lnTo>
                <a:lnTo>
                  <a:pt x="875" y="516"/>
                </a:lnTo>
                <a:lnTo>
                  <a:pt x="882" y="518"/>
                </a:lnTo>
                <a:lnTo>
                  <a:pt x="906" y="519"/>
                </a:lnTo>
                <a:lnTo>
                  <a:pt x="926" y="522"/>
                </a:lnTo>
                <a:lnTo>
                  <a:pt x="1001" y="539"/>
                </a:lnTo>
                <a:lnTo>
                  <a:pt x="1039" y="548"/>
                </a:lnTo>
                <a:lnTo>
                  <a:pt x="1056" y="533"/>
                </a:lnTo>
                <a:lnTo>
                  <a:pt x="1072" y="518"/>
                </a:lnTo>
                <a:lnTo>
                  <a:pt x="1093" y="500"/>
                </a:lnTo>
                <a:lnTo>
                  <a:pt x="1128" y="457"/>
                </a:lnTo>
                <a:lnTo>
                  <a:pt x="1140" y="469"/>
                </a:lnTo>
                <a:lnTo>
                  <a:pt x="1155" y="474"/>
                </a:lnTo>
                <a:lnTo>
                  <a:pt x="1166" y="475"/>
                </a:lnTo>
                <a:lnTo>
                  <a:pt x="1175" y="472"/>
                </a:lnTo>
                <a:lnTo>
                  <a:pt x="1179" y="475"/>
                </a:lnTo>
                <a:lnTo>
                  <a:pt x="1187" y="478"/>
                </a:lnTo>
                <a:lnTo>
                  <a:pt x="1193" y="480"/>
                </a:lnTo>
                <a:lnTo>
                  <a:pt x="1202" y="483"/>
                </a:lnTo>
                <a:lnTo>
                  <a:pt x="1205" y="487"/>
                </a:lnTo>
                <a:lnTo>
                  <a:pt x="1214" y="490"/>
                </a:lnTo>
                <a:lnTo>
                  <a:pt x="1217" y="498"/>
                </a:lnTo>
                <a:lnTo>
                  <a:pt x="1222" y="504"/>
                </a:lnTo>
                <a:lnTo>
                  <a:pt x="1228" y="518"/>
                </a:lnTo>
                <a:lnTo>
                  <a:pt x="1235" y="539"/>
                </a:lnTo>
                <a:lnTo>
                  <a:pt x="1237" y="549"/>
                </a:lnTo>
                <a:lnTo>
                  <a:pt x="1234" y="557"/>
                </a:lnTo>
                <a:lnTo>
                  <a:pt x="1235" y="565"/>
                </a:lnTo>
                <a:lnTo>
                  <a:pt x="1243" y="583"/>
                </a:lnTo>
                <a:lnTo>
                  <a:pt x="1261" y="612"/>
                </a:lnTo>
                <a:lnTo>
                  <a:pt x="1320" y="540"/>
                </a:lnTo>
                <a:lnTo>
                  <a:pt x="1392" y="450"/>
                </a:lnTo>
                <a:lnTo>
                  <a:pt x="1422" y="410"/>
                </a:lnTo>
                <a:lnTo>
                  <a:pt x="1431" y="398"/>
                </a:lnTo>
                <a:lnTo>
                  <a:pt x="1445" y="386"/>
                </a:lnTo>
                <a:lnTo>
                  <a:pt x="1455" y="377"/>
                </a:lnTo>
                <a:lnTo>
                  <a:pt x="1477" y="366"/>
                </a:lnTo>
                <a:lnTo>
                  <a:pt x="1489" y="363"/>
                </a:lnTo>
                <a:lnTo>
                  <a:pt x="1495" y="362"/>
                </a:lnTo>
                <a:lnTo>
                  <a:pt x="1504" y="362"/>
                </a:lnTo>
                <a:lnTo>
                  <a:pt x="1516" y="363"/>
                </a:lnTo>
                <a:lnTo>
                  <a:pt x="1526" y="365"/>
                </a:lnTo>
                <a:lnTo>
                  <a:pt x="1535" y="368"/>
                </a:lnTo>
                <a:lnTo>
                  <a:pt x="1543" y="371"/>
                </a:lnTo>
                <a:lnTo>
                  <a:pt x="1553" y="378"/>
                </a:lnTo>
                <a:lnTo>
                  <a:pt x="1562" y="386"/>
                </a:lnTo>
                <a:lnTo>
                  <a:pt x="1569" y="392"/>
                </a:lnTo>
                <a:lnTo>
                  <a:pt x="1588" y="415"/>
                </a:lnTo>
                <a:lnTo>
                  <a:pt x="1612" y="443"/>
                </a:lnTo>
                <a:lnTo>
                  <a:pt x="1632" y="469"/>
                </a:lnTo>
                <a:lnTo>
                  <a:pt x="1642" y="484"/>
                </a:lnTo>
                <a:lnTo>
                  <a:pt x="1659" y="504"/>
                </a:lnTo>
                <a:lnTo>
                  <a:pt x="1698" y="528"/>
                </a:lnTo>
                <a:lnTo>
                  <a:pt x="1716" y="533"/>
                </a:lnTo>
                <a:lnTo>
                  <a:pt x="1734" y="533"/>
                </a:lnTo>
                <a:lnTo>
                  <a:pt x="1762" y="533"/>
                </a:lnTo>
                <a:lnTo>
                  <a:pt x="1857" y="527"/>
                </a:lnTo>
                <a:lnTo>
                  <a:pt x="1896" y="495"/>
                </a:lnTo>
                <a:lnTo>
                  <a:pt x="1909" y="515"/>
                </a:lnTo>
                <a:lnTo>
                  <a:pt x="1912" y="519"/>
                </a:lnTo>
                <a:lnTo>
                  <a:pt x="1921" y="527"/>
                </a:lnTo>
                <a:lnTo>
                  <a:pt x="1921" y="531"/>
                </a:lnTo>
                <a:lnTo>
                  <a:pt x="1923" y="537"/>
                </a:lnTo>
                <a:lnTo>
                  <a:pt x="1923" y="546"/>
                </a:lnTo>
                <a:lnTo>
                  <a:pt x="1923" y="551"/>
                </a:lnTo>
                <a:lnTo>
                  <a:pt x="1920" y="556"/>
                </a:lnTo>
                <a:lnTo>
                  <a:pt x="1920" y="559"/>
                </a:lnTo>
                <a:lnTo>
                  <a:pt x="1943" y="598"/>
                </a:lnTo>
                <a:lnTo>
                  <a:pt x="1944" y="613"/>
                </a:lnTo>
                <a:lnTo>
                  <a:pt x="1941" y="633"/>
                </a:lnTo>
                <a:lnTo>
                  <a:pt x="1927" y="654"/>
                </a:lnTo>
                <a:lnTo>
                  <a:pt x="1932" y="665"/>
                </a:lnTo>
                <a:lnTo>
                  <a:pt x="1944" y="652"/>
                </a:lnTo>
                <a:lnTo>
                  <a:pt x="1986" y="627"/>
                </a:lnTo>
                <a:lnTo>
                  <a:pt x="2019" y="640"/>
                </a:lnTo>
                <a:lnTo>
                  <a:pt x="2015" y="646"/>
                </a:lnTo>
                <a:lnTo>
                  <a:pt x="2024" y="660"/>
                </a:lnTo>
                <a:lnTo>
                  <a:pt x="2028" y="663"/>
                </a:lnTo>
                <a:lnTo>
                  <a:pt x="2039" y="675"/>
                </a:lnTo>
                <a:lnTo>
                  <a:pt x="2059" y="666"/>
                </a:lnTo>
                <a:lnTo>
                  <a:pt x="2072" y="662"/>
                </a:lnTo>
                <a:lnTo>
                  <a:pt x="2074" y="660"/>
                </a:lnTo>
                <a:lnTo>
                  <a:pt x="2075" y="660"/>
                </a:lnTo>
                <a:lnTo>
                  <a:pt x="2095" y="652"/>
                </a:lnTo>
                <a:lnTo>
                  <a:pt x="2108" y="648"/>
                </a:lnTo>
                <a:lnTo>
                  <a:pt x="2117" y="643"/>
                </a:lnTo>
                <a:lnTo>
                  <a:pt x="2419" y="453"/>
                </a:lnTo>
                <a:lnTo>
                  <a:pt x="2431" y="477"/>
                </a:lnTo>
                <a:lnTo>
                  <a:pt x="2436" y="481"/>
                </a:lnTo>
                <a:lnTo>
                  <a:pt x="2440" y="486"/>
                </a:lnTo>
                <a:lnTo>
                  <a:pt x="2443" y="489"/>
                </a:lnTo>
                <a:lnTo>
                  <a:pt x="2443" y="490"/>
                </a:lnTo>
                <a:lnTo>
                  <a:pt x="2446" y="492"/>
                </a:lnTo>
                <a:lnTo>
                  <a:pt x="2448" y="496"/>
                </a:lnTo>
                <a:lnTo>
                  <a:pt x="2451" y="500"/>
                </a:lnTo>
                <a:lnTo>
                  <a:pt x="2451" y="501"/>
                </a:lnTo>
                <a:lnTo>
                  <a:pt x="2470" y="519"/>
                </a:lnTo>
                <a:lnTo>
                  <a:pt x="2475" y="531"/>
                </a:lnTo>
                <a:lnTo>
                  <a:pt x="2478" y="534"/>
                </a:lnTo>
                <a:lnTo>
                  <a:pt x="2481" y="533"/>
                </a:lnTo>
                <a:lnTo>
                  <a:pt x="2482" y="533"/>
                </a:lnTo>
                <a:lnTo>
                  <a:pt x="2484" y="533"/>
                </a:lnTo>
                <a:lnTo>
                  <a:pt x="2484" y="536"/>
                </a:lnTo>
                <a:lnTo>
                  <a:pt x="2485" y="536"/>
                </a:lnTo>
                <a:lnTo>
                  <a:pt x="2490" y="534"/>
                </a:lnTo>
                <a:lnTo>
                  <a:pt x="2492" y="533"/>
                </a:lnTo>
                <a:lnTo>
                  <a:pt x="2504" y="528"/>
                </a:lnTo>
                <a:lnTo>
                  <a:pt x="2504" y="527"/>
                </a:lnTo>
                <a:lnTo>
                  <a:pt x="2510" y="528"/>
                </a:lnTo>
                <a:lnTo>
                  <a:pt x="2514" y="527"/>
                </a:lnTo>
                <a:lnTo>
                  <a:pt x="2519" y="525"/>
                </a:lnTo>
                <a:lnTo>
                  <a:pt x="2520" y="522"/>
                </a:lnTo>
                <a:lnTo>
                  <a:pt x="2525" y="521"/>
                </a:lnTo>
                <a:lnTo>
                  <a:pt x="2531" y="518"/>
                </a:lnTo>
                <a:lnTo>
                  <a:pt x="2535" y="515"/>
                </a:lnTo>
                <a:lnTo>
                  <a:pt x="2538" y="512"/>
                </a:lnTo>
                <a:lnTo>
                  <a:pt x="2541" y="510"/>
                </a:lnTo>
                <a:lnTo>
                  <a:pt x="2541" y="507"/>
                </a:lnTo>
                <a:lnTo>
                  <a:pt x="2543" y="507"/>
                </a:lnTo>
                <a:lnTo>
                  <a:pt x="2544" y="507"/>
                </a:lnTo>
                <a:lnTo>
                  <a:pt x="2546" y="506"/>
                </a:lnTo>
                <a:lnTo>
                  <a:pt x="2549" y="506"/>
                </a:lnTo>
                <a:lnTo>
                  <a:pt x="2552" y="506"/>
                </a:lnTo>
                <a:lnTo>
                  <a:pt x="2552" y="504"/>
                </a:lnTo>
                <a:lnTo>
                  <a:pt x="2553" y="500"/>
                </a:lnTo>
                <a:lnTo>
                  <a:pt x="2556" y="498"/>
                </a:lnTo>
                <a:lnTo>
                  <a:pt x="2558" y="498"/>
                </a:lnTo>
                <a:lnTo>
                  <a:pt x="2558" y="496"/>
                </a:lnTo>
                <a:lnTo>
                  <a:pt x="2559" y="495"/>
                </a:lnTo>
                <a:lnTo>
                  <a:pt x="2561" y="496"/>
                </a:lnTo>
                <a:lnTo>
                  <a:pt x="2562" y="493"/>
                </a:lnTo>
                <a:lnTo>
                  <a:pt x="2564" y="489"/>
                </a:lnTo>
                <a:lnTo>
                  <a:pt x="2567" y="486"/>
                </a:lnTo>
                <a:lnTo>
                  <a:pt x="2568" y="484"/>
                </a:lnTo>
                <a:lnTo>
                  <a:pt x="2576" y="474"/>
                </a:lnTo>
                <a:lnTo>
                  <a:pt x="2597" y="466"/>
                </a:lnTo>
                <a:lnTo>
                  <a:pt x="2611" y="460"/>
                </a:lnTo>
                <a:lnTo>
                  <a:pt x="2627" y="474"/>
                </a:lnTo>
                <a:lnTo>
                  <a:pt x="2650" y="495"/>
                </a:lnTo>
                <a:lnTo>
                  <a:pt x="2656" y="489"/>
                </a:lnTo>
                <a:lnTo>
                  <a:pt x="2657" y="490"/>
                </a:lnTo>
                <a:lnTo>
                  <a:pt x="2676" y="489"/>
                </a:lnTo>
                <a:lnTo>
                  <a:pt x="2680" y="493"/>
                </a:lnTo>
                <a:lnTo>
                  <a:pt x="2686" y="493"/>
                </a:lnTo>
                <a:lnTo>
                  <a:pt x="2691" y="495"/>
                </a:lnTo>
                <a:lnTo>
                  <a:pt x="2695" y="498"/>
                </a:lnTo>
                <a:lnTo>
                  <a:pt x="2703" y="500"/>
                </a:lnTo>
                <a:lnTo>
                  <a:pt x="2703" y="501"/>
                </a:lnTo>
                <a:lnTo>
                  <a:pt x="2706" y="503"/>
                </a:lnTo>
                <a:lnTo>
                  <a:pt x="2721" y="507"/>
                </a:lnTo>
                <a:lnTo>
                  <a:pt x="2728" y="509"/>
                </a:lnTo>
                <a:lnTo>
                  <a:pt x="2733" y="510"/>
                </a:lnTo>
                <a:lnTo>
                  <a:pt x="2740" y="516"/>
                </a:lnTo>
                <a:lnTo>
                  <a:pt x="2745" y="519"/>
                </a:lnTo>
                <a:lnTo>
                  <a:pt x="2749" y="522"/>
                </a:lnTo>
                <a:lnTo>
                  <a:pt x="2757" y="533"/>
                </a:lnTo>
                <a:lnTo>
                  <a:pt x="2769" y="524"/>
                </a:lnTo>
                <a:lnTo>
                  <a:pt x="2793" y="506"/>
                </a:lnTo>
                <a:lnTo>
                  <a:pt x="2796" y="504"/>
                </a:lnTo>
                <a:lnTo>
                  <a:pt x="2838" y="510"/>
                </a:lnTo>
                <a:lnTo>
                  <a:pt x="2867" y="513"/>
                </a:lnTo>
                <a:lnTo>
                  <a:pt x="2894" y="516"/>
                </a:lnTo>
                <a:lnTo>
                  <a:pt x="2903" y="513"/>
                </a:lnTo>
                <a:lnTo>
                  <a:pt x="2912" y="507"/>
                </a:lnTo>
                <a:lnTo>
                  <a:pt x="2920" y="503"/>
                </a:lnTo>
                <a:lnTo>
                  <a:pt x="2926" y="513"/>
                </a:lnTo>
                <a:lnTo>
                  <a:pt x="2938" y="519"/>
                </a:lnTo>
                <a:lnTo>
                  <a:pt x="2950" y="515"/>
                </a:lnTo>
                <a:lnTo>
                  <a:pt x="2959" y="512"/>
                </a:lnTo>
                <a:lnTo>
                  <a:pt x="2985" y="509"/>
                </a:lnTo>
                <a:lnTo>
                  <a:pt x="2998" y="504"/>
                </a:lnTo>
                <a:lnTo>
                  <a:pt x="3012" y="504"/>
                </a:lnTo>
                <a:lnTo>
                  <a:pt x="3021" y="503"/>
                </a:lnTo>
                <a:lnTo>
                  <a:pt x="3027" y="507"/>
                </a:lnTo>
                <a:lnTo>
                  <a:pt x="3044" y="522"/>
                </a:lnTo>
                <a:lnTo>
                  <a:pt x="3056" y="522"/>
                </a:lnTo>
                <a:lnTo>
                  <a:pt x="3068" y="521"/>
                </a:lnTo>
                <a:lnTo>
                  <a:pt x="3084" y="521"/>
                </a:lnTo>
                <a:lnTo>
                  <a:pt x="3108" y="504"/>
                </a:lnTo>
                <a:lnTo>
                  <a:pt x="3132" y="486"/>
                </a:lnTo>
                <a:lnTo>
                  <a:pt x="3188" y="569"/>
                </a:lnTo>
                <a:lnTo>
                  <a:pt x="3181" y="575"/>
                </a:lnTo>
                <a:lnTo>
                  <a:pt x="3179" y="580"/>
                </a:lnTo>
                <a:lnTo>
                  <a:pt x="3172" y="587"/>
                </a:lnTo>
                <a:lnTo>
                  <a:pt x="3173" y="589"/>
                </a:lnTo>
                <a:lnTo>
                  <a:pt x="3140" y="619"/>
                </a:lnTo>
                <a:lnTo>
                  <a:pt x="3151" y="630"/>
                </a:lnTo>
                <a:lnTo>
                  <a:pt x="3157" y="639"/>
                </a:lnTo>
                <a:lnTo>
                  <a:pt x="3161" y="648"/>
                </a:lnTo>
                <a:lnTo>
                  <a:pt x="3170" y="655"/>
                </a:lnTo>
                <a:lnTo>
                  <a:pt x="3179" y="663"/>
                </a:lnTo>
                <a:lnTo>
                  <a:pt x="3185" y="666"/>
                </a:lnTo>
                <a:lnTo>
                  <a:pt x="3184" y="672"/>
                </a:lnTo>
                <a:lnTo>
                  <a:pt x="3193" y="675"/>
                </a:lnTo>
                <a:lnTo>
                  <a:pt x="3200" y="677"/>
                </a:lnTo>
                <a:lnTo>
                  <a:pt x="3211" y="678"/>
                </a:lnTo>
                <a:lnTo>
                  <a:pt x="3215" y="678"/>
                </a:lnTo>
                <a:lnTo>
                  <a:pt x="3223" y="675"/>
                </a:lnTo>
                <a:lnTo>
                  <a:pt x="3229" y="674"/>
                </a:lnTo>
                <a:lnTo>
                  <a:pt x="3241" y="669"/>
                </a:lnTo>
                <a:lnTo>
                  <a:pt x="3271" y="666"/>
                </a:lnTo>
                <a:lnTo>
                  <a:pt x="3298" y="692"/>
                </a:lnTo>
                <a:lnTo>
                  <a:pt x="3315" y="699"/>
                </a:lnTo>
                <a:lnTo>
                  <a:pt x="3320" y="710"/>
                </a:lnTo>
                <a:lnTo>
                  <a:pt x="3316" y="712"/>
                </a:lnTo>
                <a:lnTo>
                  <a:pt x="3313" y="716"/>
                </a:lnTo>
                <a:lnTo>
                  <a:pt x="3313" y="722"/>
                </a:lnTo>
                <a:lnTo>
                  <a:pt x="3312" y="730"/>
                </a:lnTo>
                <a:lnTo>
                  <a:pt x="3310" y="734"/>
                </a:lnTo>
                <a:lnTo>
                  <a:pt x="3309" y="736"/>
                </a:lnTo>
                <a:lnTo>
                  <a:pt x="3330" y="751"/>
                </a:lnTo>
                <a:lnTo>
                  <a:pt x="3347" y="780"/>
                </a:lnTo>
                <a:lnTo>
                  <a:pt x="3345" y="790"/>
                </a:lnTo>
                <a:lnTo>
                  <a:pt x="3350" y="802"/>
                </a:lnTo>
                <a:lnTo>
                  <a:pt x="3350" y="801"/>
                </a:lnTo>
                <a:lnTo>
                  <a:pt x="3353" y="801"/>
                </a:lnTo>
                <a:lnTo>
                  <a:pt x="3356" y="799"/>
                </a:lnTo>
                <a:lnTo>
                  <a:pt x="3357" y="799"/>
                </a:lnTo>
                <a:lnTo>
                  <a:pt x="3362" y="796"/>
                </a:lnTo>
                <a:lnTo>
                  <a:pt x="3369" y="789"/>
                </a:lnTo>
                <a:lnTo>
                  <a:pt x="3372" y="787"/>
                </a:lnTo>
                <a:lnTo>
                  <a:pt x="3372" y="789"/>
                </a:lnTo>
                <a:lnTo>
                  <a:pt x="3387" y="808"/>
                </a:lnTo>
                <a:lnTo>
                  <a:pt x="3390" y="830"/>
                </a:lnTo>
                <a:lnTo>
                  <a:pt x="3402" y="849"/>
                </a:lnTo>
                <a:lnTo>
                  <a:pt x="3404" y="869"/>
                </a:lnTo>
                <a:lnTo>
                  <a:pt x="3405" y="896"/>
                </a:lnTo>
                <a:lnTo>
                  <a:pt x="3419" y="931"/>
                </a:lnTo>
                <a:lnTo>
                  <a:pt x="3421" y="946"/>
                </a:lnTo>
                <a:lnTo>
                  <a:pt x="3428" y="957"/>
                </a:lnTo>
                <a:lnTo>
                  <a:pt x="3422" y="970"/>
                </a:lnTo>
                <a:lnTo>
                  <a:pt x="3405" y="989"/>
                </a:lnTo>
                <a:lnTo>
                  <a:pt x="3386" y="981"/>
                </a:lnTo>
                <a:lnTo>
                  <a:pt x="3375" y="972"/>
                </a:lnTo>
                <a:lnTo>
                  <a:pt x="3336" y="992"/>
                </a:lnTo>
                <a:lnTo>
                  <a:pt x="3294" y="995"/>
                </a:lnTo>
                <a:lnTo>
                  <a:pt x="3295" y="1013"/>
                </a:lnTo>
                <a:lnTo>
                  <a:pt x="3282" y="1022"/>
                </a:lnTo>
                <a:lnTo>
                  <a:pt x="3273" y="1034"/>
                </a:lnTo>
                <a:lnTo>
                  <a:pt x="3256" y="1052"/>
                </a:lnTo>
                <a:lnTo>
                  <a:pt x="3267" y="1058"/>
                </a:lnTo>
                <a:lnTo>
                  <a:pt x="3283" y="1067"/>
                </a:lnTo>
                <a:lnTo>
                  <a:pt x="3300" y="1081"/>
                </a:lnTo>
                <a:lnTo>
                  <a:pt x="3292" y="1095"/>
                </a:lnTo>
                <a:lnTo>
                  <a:pt x="3288" y="1101"/>
                </a:lnTo>
                <a:lnTo>
                  <a:pt x="3285" y="1104"/>
                </a:lnTo>
                <a:lnTo>
                  <a:pt x="3274" y="1113"/>
                </a:lnTo>
                <a:lnTo>
                  <a:pt x="3252" y="1119"/>
                </a:lnTo>
                <a:lnTo>
                  <a:pt x="3240" y="1123"/>
                </a:lnTo>
                <a:lnTo>
                  <a:pt x="3243" y="1134"/>
                </a:lnTo>
                <a:lnTo>
                  <a:pt x="3244" y="1146"/>
                </a:lnTo>
                <a:lnTo>
                  <a:pt x="3241" y="1169"/>
                </a:lnTo>
                <a:lnTo>
                  <a:pt x="3244" y="1176"/>
                </a:lnTo>
                <a:lnTo>
                  <a:pt x="3253" y="1199"/>
                </a:lnTo>
                <a:lnTo>
                  <a:pt x="3255" y="1223"/>
                </a:lnTo>
                <a:lnTo>
                  <a:pt x="3256" y="1235"/>
                </a:lnTo>
                <a:lnTo>
                  <a:pt x="3273" y="1249"/>
                </a:lnTo>
                <a:lnTo>
                  <a:pt x="3304" y="1273"/>
                </a:lnTo>
                <a:lnTo>
                  <a:pt x="3307" y="1281"/>
                </a:lnTo>
                <a:lnTo>
                  <a:pt x="3315" y="1301"/>
                </a:lnTo>
                <a:lnTo>
                  <a:pt x="3318" y="1313"/>
                </a:lnTo>
                <a:lnTo>
                  <a:pt x="3342" y="1317"/>
                </a:lnTo>
                <a:lnTo>
                  <a:pt x="3375" y="1316"/>
                </a:lnTo>
                <a:lnTo>
                  <a:pt x="3393" y="1307"/>
                </a:lnTo>
                <a:lnTo>
                  <a:pt x="3398" y="1316"/>
                </a:lnTo>
                <a:lnTo>
                  <a:pt x="3405" y="1332"/>
                </a:lnTo>
                <a:lnTo>
                  <a:pt x="3390" y="1338"/>
                </a:lnTo>
                <a:lnTo>
                  <a:pt x="3392" y="1344"/>
                </a:lnTo>
                <a:lnTo>
                  <a:pt x="3405" y="1372"/>
                </a:lnTo>
                <a:lnTo>
                  <a:pt x="3416" y="1402"/>
                </a:lnTo>
                <a:lnTo>
                  <a:pt x="3422" y="1417"/>
                </a:lnTo>
                <a:lnTo>
                  <a:pt x="3404" y="1425"/>
                </a:lnTo>
                <a:lnTo>
                  <a:pt x="3377" y="1438"/>
                </a:lnTo>
                <a:lnTo>
                  <a:pt x="3365" y="1444"/>
                </a:lnTo>
                <a:lnTo>
                  <a:pt x="3359" y="1447"/>
                </a:lnTo>
                <a:lnTo>
                  <a:pt x="3326" y="1463"/>
                </a:lnTo>
                <a:lnTo>
                  <a:pt x="3102" y="1516"/>
                </a:lnTo>
                <a:lnTo>
                  <a:pt x="2881" y="1567"/>
                </a:lnTo>
                <a:lnTo>
                  <a:pt x="2876" y="1572"/>
                </a:lnTo>
                <a:lnTo>
                  <a:pt x="2873" y="1579"/>
                </a:lnTo>
                <a:lnTo>
                  <a:pt x="2872" y="1585"/>
                </a:lnTo>
                <a:lnTo>
                  <a:pt x="2867" y="1593"/>
                </a:lnTo>
                <a:lnTo>
                  <a:pt x="2867" y="1597"/>
                </a:lnTo>
                <a:lnTo>
                  <a:pt x="2855" y="1613"/>
                </a:lnTo>
                <a:lnTo>
                  <a:pt x="2850" y="1619"/>
                </a:lnTo>
                <a:lnTo>
                  <a:pt x="2847" y="1623"/>
                </a:lnTo>
                <a:lnTo>
                  <a:pt x="2841" y="1635"/>
                </a:lnTo>
                <a:lnTo>
                  <a:pt x="2841" y="1637"/>
                </a:lnTo>
                <a:lnTo>
                  <a:pt x="2844" y="1644"/>
                </a:lnTo>
                <a:lnTo>
                  <a:pt x="2849" y="1652"/>
                </a:lnTo>
                <a:lnTo>
                  <a:pt x="2844" y="1659"/>
                </a:lnTo>
                <a:lnTo>
                  <a:pt x="2844" y="1664"/>
                </a:lnTo>
                <a:lnTo>
                  <a:pt x="2847" y="1669"/>
                </a:lnTo>
                <a:lnTo>
                  <a:pt x="2843" y="1679"/>
                </a:lnTo>
                <a:lnTo>
                  <a:pt x="2841" y="1687"/>
                </a:lnTo>
                <a:lnTo>
                  <a:pt x="2841" y="1691"/>
                </a:lnTo>
                <a:lnTo>
                  <a:pt x="2817" y="1688"/>
                </a:lnTo>
                <a:lnTo>
                  <a:pt x="2808" y="1676"/>
                </a:lnTo>
                <a:lnTo>
                  <a:pt x="2798" y="1655"/>
                </a:lnTo>
                <a:lnTo>
                  <a:pt x="2790" y="1656"/>
                </a:lnTo>
                <a:lnTo>
                  <a:pt x="2789" y="1653"/>
                </a:lnTo>
                <a:lnTo>
                  <a:pt x="2786" y="1656"/>
                </a:lnTo>
                <a:lnTo>
                  <a:pt x="2780" y="1658"/>
                </a:lnTo>
                <a:lnTo>
                  <a:pt x="2778" y="1659"/>
                </a:lnTo>
                <a:lnTo>
                  <a:pt x="2774" y="1664"/>
                </a:lnTo>
                <a:lnTo>
                  <a:pt x="2763" y="1667"/>
                </a:lnTo>
                <a:lnTo>
                  <a:pt x="2754" y="1667"/>
                </a:lnTo>
                <a:lnTo>
                  <a:pt x="2752" y="1669"/>
                </a:lnTo>
                <a:lnTo>
                  <a:pt x="2746" y="1670"/>
                </a:lnTo>
                <a:lnTo>
                  <a:pt x="2743" y="1669"/>
                </a:lnTo>
                <a:lnTo>
                  <a:pt x="2739" y="1670"/>
                </a:lnTo>
                <a:lnTo>
                  <a:pt x="2715" y="1693"/>
                </a:lnTo>
                <a:lnTo>
                  <a:pt x="2712" y="1697"/>
                </a:lnTo>
                <a:lnTo>
                  <a:pt x="2710" y="1693"/>
                </a:lnTo>
                <a:lnTo>
                  <a:pt x="2712" y="1675"/>
                </a:lnTo>
                <a:lnTo>
                  <a:pt x="2710" y="1667"/>
                </a:lnTo>
                <a:lnTo>
                  <a:pt x="2694" y="1675"/>
                </a:lnTo>
                <a:lnTo>
                  <a:pt x="2683" y="1679"/>
                </a:lnTo>
                <a:lnTo>
                  <a:pt x="2679" y="1681"/>
                </a:lnTo>
                <a:lnTo>
                  <a:pt x="2674" y="1672"/>
                </a:lnTo>
                <a:lnTo>
                  <a:pt x="2674" y="1666"/>
                </a:lnTo>
                <a:lnTo>
                  <a:pt x="2677" y="1661"/>
                </a:lnTo>
                <a:lnTo>
                  <a:pt x="2679" y="1653"/>
                </a:lnTo>
                <a:lnTo>
                  <a:pt x="2672" y="1649"/>
                </a:lnTo>
                <a:lnTo>
                  <a:pt x="2669" y="1647"/>
                </a:lnTo>
                <a:lnTo>
                  <a:pt x="2668" y="1644"/>
                </a:lnTo>
                <a:lnTo>
                  <a:pt x="2668" y="1641"/>
                </a:lnTo>
                <a:lnTo>
                  <a:pt x="2671" y="1637"/>
                </a:lnTo>
                <a:lnTo>
                  <a:pt x="2671" y="1635"/>
                </a:lnTo>
                <a:lnTo>
                  <a:pt x="2672" y="1629"/>
                </a:lnTo>
                <a:lnTo>
                  <a:pt x="2676" y="1623"/>
                </a:lnTo>
                <a:lnTo>
                  <a:pt x="2674" y="1613"/>
                </a:lnTo>
                <a:lnTo>
                  <a:pt x="2666" y="1606"/>
                </a:lnTo>
                <a:lnTo>
                  <a:pt x="2666" y="1603"/>
                </a:lnTo>
                <a:lnTo>
                  <a:pt x="2651" y="1594"/>
                </a:lnTo>
                <a:lnTo>
                  <a:pt x="2641" y="1608"/>
                </a:lnTo>
                <a:lnTo>
                  <a:pt x="2633" y="1608"/>
                </a:lnTo>
                <a:lnTo>
                  <a:pt x="2626" y="1611"/>
                </a:lnTo>
                <a:lnTo>
                  <a:pt x="2621" y="1616"/>
                </a:lnTo>
                <a:lnTo>
                  <a:pt x="2617" y="1617"/>
                </a:lnTo>
                <a:lnTo>
                  <a:pt x="2612" y="1623"/>
                </a:lnTo>
                <a:lnTo>
                  <a:pt x="2609" y="1623"/>
                </a:lnTo>
                <a:lnTo>
                  <a:pt x="2602" y="1623"/>
                </a:lnTo>
                <a:lnTo>
                  <a:pt x="2599" y="1625"/>
                </a:lnTo>
                <a:lnTo>
                  <a:pt x="2596" y="1626"/>
                </a:lnTo>
                <a:lnTo>
                  <a:pt x="2588" y="1632"/>
                </a:lnTo>
                <a:lnTo>
                  <a:pt x="2549" y="1628"/>
                </a:lnTo>
                <a:lnTo>
                  <a:pt x="2519" y="1623"/>
                </a:lnTo>
                <a:lnTo>
                  <a:pt x="2514" y="1623"/>
                </a:lnTo>
                <a:lnTo>
                  <a:pt x="2510" y="1622"/>
                </a:lnTo>
                <a:lnTo>
                  <a:pt x="2505" y="1620"/>
                </a:lnTo>
                <a:lnTo>
                  <a:pt x="2498" y="1619"/>
                </a:lnTo>
                <a:lnTo>
                  <a:pt x="2482" y="1606"/>
                </a:lnTo>
                <a:lnTo>
                  <a:pt x="2467" y="1588"/>
                </a:lnTo>
                <a:lnTo>
                  <a:pt x="2464" y="1585"/>
                </a:lnTo>
                <a:lnTo>
                  <a:pt x="2463" y="1584"/>
                </a:lnTo>
                <a:lnTo>
                  <a:pt x="2460" y="1582"/>
                </a:lnTo>
                <a:lnTo>
                  <a:pt x="2451" y="1579"/>
                </a:lnTo>
                <a:lnTo>
                  <a:pt x="2451" y="1581"/>
                </a:lnTo>
                <a:lnTo>
                  <a:pt x="2448" y="1578"/>
                </a:lnTo>
                <a:lnTo>
                  <a:pt x="2445" y="1576"/>
                </a:lnTo>
                <a:lnTo>
                  <a:pt x="2439" y="1570"/>
                </a:lnTo>
                <a:lnTo>
                  <a:pt x="2437" y="1567"/>
                </a:lnTo>
                <a:lnTo>
                  <a:pt x="2433" y="1566"/>
                </a:lnTo>
                <a:lnTo>
                  <a:pt x="2428" y="1566"/>
                </a:lnTo>
                <a:lnTo>
                  <a:pt x="2419" y="1566"/>
                </a:lnTo>
                <a:lnTo>
                  <a:pt x="2419" y="1575"/>
                </a:lnTo>
                <a:lnTo>
                  <a:pt x="2390" y="1584"/>
                </a:lnTo>
                <a:lnTo>
                  <a:pt x="2389" y="1584"/>
                </a:lnTo>
                <a:lnTo>
                  <a:pt x="2377" y="1591"/>
                </a:lnTo>
                <a:lnTo>
                  <a:pt x="2371" y="1594"/>
                </a:lnTo>
                <a:lnTo>
                  <a:pt x="2371" y="1593"/>
                </a:lnTo>
                <a:lnTo>
                  <a:pt x="2369" y="1593"/>
                </a:lnTo>
                <a:lnTo>
                  <a:pt x="2363" y="1593"/>
                </a:lnTo>
                <a:lnTo>
                  <a:pt x="2351" y="1600"/>
                </a:lnTo>
                <a:lnTo>
                  <a:pt x="2347" y="1602"/>
                </a:lnTo>
                <a:lnTo>
                  <a:pt x="2345" y="1603"/>
                </a:lnTo>
                <a:lnTo>
                  <a:pt x="2344" y="1603"/>
                </a:lnTo>
                <a:lnTo>
                  <a:pt x="2341" y="1605"/>
                </a:lnTo>
                <a:lnTo>
                  <a:pt x="2339" y="1605"/>
                </a:lnTo>
                <a:lnTo>
                  <a:pt x="2338" y="1606"/>
                </a:lnTo>
                <a:lnTo>
                  <a:pt x="2336" y="1608"/>
                </a:lnTo>
                <a:lnTo>
                  <a:pt x="2336" y="1609"/>
                </a:lnTo>
                <a:lnTo>
                  <a:pt x="2332" y="1611"/>
                </a:lnTo>
                <a:lnTo>
                  <a:pt x="2326" y="1616"/>
                </a:lnTo>
                <a:lnTo>
                  <a:pt x="2323" y="1619"/>
                </a:lnTo>
                <a:lnTo>
                  <a:pt x="2320" y="1620"/>
                </a:lnTo>
                <a:lnTo>
                  <a:pt x="2315" y="1622"/>
                </a:lnTo>
                <a:lnTo>
                  <a:pt x="2314" y="1622"/>
                </a:lnTo>
                <a:lnTo>
                  <a:pt x="2312" y="1622"/>
                </a:lnTo>
                <a:lnTo>
                  <a:pt x="2303" y="1620"/>
                </a:lnTo>
                <a:lnTo>
                  <a:pt x="2298" y="1620"/>
                </a:lnTo>
                <a:lnTo>
                  <a:pt x="2295" y="1620"/>
                </a:lnTo>
                <a:lnTo>
                  <a:pt x="2297" y="1623"/>
                </a:lnTo>
                <a:lnTo>
                  <a:pt x="2298" y="1628"/>
                </a:lnTo>
                <a:lnTo>
                  <a:pt x="2303" y="1638"/>
                </a:lnTo>
                <a:lnTo>
                  <a:pt x="2306" y="1644"/>
                </a:lnTo>
                <a:lnTo>
                  <a:pt x="2303" y="1644"/>
                </a:lnTo>
                <a:lnTo>
                  <a:pt x="2304" y="1647"/>
                </a:lnTo>
                <a:lnTo>
                  <a:pt x="2306" y="1653"/>
                </a:lnTo>
                <a:lnTo>
                  <a:pt x="2306" y="1666"/>
                </a:lnTo>
                <a:lnTo>
                  <a:pt x="2303" y="1678"/>
                </a:lnTo>
                <a:lnTo>
                  <a:pt x="2298" y="1694"/>
                </a:lnTo>
                <a:lnTo>
                  <a:pt x="2280" y="1761"/>
                </a:lnTo>
                <a:lnTo>
                  <a:pt x="2253" y="1831"/>
                </a:lnTo>
                <a:lnTo>
                  <a:pt x="2253" y="1846"/>
                </a:lnTo>
                <a:lnTo>
                  <a:pt x="2182" y="1875"/>
                </a:lnTo>
                <a:lnTo>
                  <a:pt x="2163" y="1828"/>
                </a:lnTo>
                <a:lnTo>
                  <a:pt x="2063" y="1578"/>
                </a:lnTo>
                <a:lnTo>
                  <a:pt x="2063" y="1567"/>
                </a:lnTo>
                <a:lnTo>
                  <a:pt x="2063" y="1561"/>
                </a:lnTo>
                <a:lnTo>
                  <a:pt x="2065" y="1552"/>
                </a:lnTo>
                <a:lnTo>
                  <a:pt x="2066" y="1549"/>
                </a:lnTo>
                <a:lnTo>
                  <a:pt x="2065" y="1547"/>
                </a:lnTo>
                <a:lnTo>
                  <a:pt x="2066" y="1543"/>
                </a:lnTo>
                <a:lnTo>
                  <a:pt x="2071" y="1532"/>
                </a:lnTo>
                <a:lnTo>
                  <a:pt x="2075" y="1522"/>
                </a:lnTo>
                <a:lnTo>
                  <a:pt x="2083" y="1513"/>
                </a:lnTo>
                <a:lnTo>
                  <a:pt x="2090" y="1503"/>
                </a:lnTo>
                <a:lnTo>
                  <a:pt x="2096" y="1497"/>
                </a:lnTo>
                <a:lnTo>
                  <a:pt x="2101" y="1494"/>
                </a:lnTo>
                <a:lnTo>
                  <a:pt x="2092" y="1484"/>
                </a:lnTo>
                <a:lnTo>
                  <a:pt x="2090" y="1479"/>
                </a:lnTo>
                <a:lnTo>
                  <a:pt x="2086" y="1454"/>
                </a:lnTo>
                <a:lnTo>
                  <a:pt x="2081" y="1438"/>
                </a:lnTo>
                <a:lnTo>
                  <a:pt x="2060" y="1419"/>
                </a:lnTo>
                <a:lnTo>
                  <a:pt x="2059" y="1413"/>
                </a:lnTo>
                <a:lnTo>
                  <a:pt x="2039" y="1396"/>
                </a:lnTo>
                <a:lnTo>
                  <a:pt x="2027" y="1393"/>
                </a:lnTo>
                <a:lnTo>
                  <a:pt x="2027" y="1391"/>
                </a:lnTo>
                <a:lnTo>
                  <a:pt x="2027" y="1390"/>
                </a:lnTo>
                <a:lnTo>
                  <a:pt x="2027" y="1387"/>
                </a:lnTo>
                <a:lnTo>
                  <a:pt x="2027" y="1385"/>
                </a:lnTo>
                <a:lnTo>
                  <a:pt x="2025" y="1382"/>
                </a:lnTo>
                <a:lnTo>
                  <a:pt x="2024" y="1379"/>
                </a:lnTo>
                <a:lnTo>
                  <a:pt x="2024" y="1378"/>
                </a:lnTo>
                <a:lnTo>
                  <a:pt x="2022" y="1375"/>
                </a:lnTo>
                <a:lnTo>
                  <a:pt x="2022" y="1373"/>
                </a:lnTo>
                <a:lnTo>
                  <a:pt x="2010" y="1370"/>
                </a:lnTo>
                <a:lnTo>
                  <a:pt x="1985" y="1346"/>
                </a:lnTo>
                <a:lnTo>
                  <a:pt x="1985" y="1344"/>
                </a:lnTo>
                <a:lnTo>
                  <a:pt x="1983" y="1343"/>
                </a:lnTo>
                <a:lnTo>
                  <a:pt x="1982" y="1343"/>
                </a:lnTo>
                <a:lnTo>
                  <a:pt x="1980" y="1341"/>
                </a:lnTo>
                <a:lnTo>
                  <a:pt x="1979" y="1341"/>
                </a:lnTo>
                <a:lnTo>
                  <a:pt x="1976" y="1337"/>
                </a:lnTo>
                <a:lnTo>
                  <a:pt x="1849" y="1305"/>
                </a:lnTo>
                <a:lnTo>
                  <a:pt x="1820" y="1287"/>
                </a:lnTo>
                <a:lnTo>
                  <a:pt x="1777" y="1267"/>
                </a:lnTo>
                <a:lnTo>
                  <a:pt x="1743" y="1248"/>
                </a:lnTo>
                <a:lnTo>
                  <a:pt x="1700" y="1226"/>
                </a:lnTo>
                <a:lnTo>
                  <a:pt x="1651" y="1210"/>
                </a:lnTo>
                <a:lnTo>
                  <a:pt x="1632" y="1207"/>
                </a:lnTo>
                <a:lnTo>
                  <a:pt x="1606" y="1222"/>
                </a:lnTo>
                <a:lnTo>
                  <a:pt x="1591" y="1226"/>
                </a:lnTo>
                <a:lnTo>
                  <a:pt x="1561" y="1228"/>
                </a:lnTo>
                <a:lnTo>
                  <a:pt x="1546" y="1217"/>
                </a:lnTo>
                <a:lnTo>
                  <a:pt x="1513" y="1213"/>
                </a:lnTo>
                <a:lnTo>
                  <a:pt x="1486" y="1216"/>
                </a:lnTo>
                <a:lnTo>
                  <a:pt x="1484" y="1242"/>
                </a:lnTo>
                <a:lnTo>
                  <a:pt x="1460" y="1235"/>
                </a:lnTo>
                <a:lnTo>
                  <a:pt x="1445" y="1235"/>
                </a:lnTo>
                <a:lnTo>
                  <a:pt x="1430" y="1237"/>
                </a:lnTo>
                <a:lnTo>
                  <a:pt x="1406" y="1237"/>
                </a:lnTo>
                <a:lnTo>
                  <a:pt x="1372" y="1242"/>
                </a:lnTo>
                <a:lnTo>
                  <a:pt x="1374" y="1269"/>
                </a:lnTo>
                <a:lnTo>
                  <a:pt x="1357" y="1270"/>
                </a:lnTo>
                <a:lnTo>
                  <a:pt x="1341" y="1278"/>
                </a:lnTo>
                <a:lnTo>
                  <a:pt x="1321" y="1285"/>
                </a:lnTo>
                <a:lnTo>
                  <a:pt x="1308" y="1288"/>
                </a:lnTo>
                <a:lnTo>
                  <a:pt x="1291" y="1288"/>
                </a:lnTo>
                <a:lnTo>
                  <a:pt x="1277" y="1291"/>
                </a:lnTo>
                <a:lnTo>
                  <a:pt x="1261" y="1295"/>
                </a:lnTo>
                <a:lnTo>
                  <a:pt x="1270" y="1317"/>
                </a:lnTo>
                <a:lnTo>
                  <a:pt x="1229" y="1320"/>
                </a:lnTo>
                <a:lnTo>
                  <a:pt x="1163" y="1346"/>
                </a:lnTo>
                <a:lnTo>
                  <a:pt x="1170" y="1358"/>
                </a:lnTo>
                <a:lnTo>
                  <a:pt x="1133" y="1376"/>
                </a:lnTo>
                <a:lnTo>
                  <a:pt x="1110" y="1390"/>
                </a:lnTo>
                <a:lnTo>
                  <a:pt x="1075" y="1407"/>
                </a:lnTo>
                <a:lnTo>
                  <a:pt x="1051" y="1416"/>
                </a:lnTo>
                <a:lnTo>
                  <a:pt x="1039" y="1423"/>
                </a:lnTo>
                <a:lnTo>
                  <a:pt x="1006" y="1431"/>
                </a:lnTo>
                <a:lnTo>
                  <a:pt x="983" y="1438"/>
                </a:lnTo>
                <a:lnTo>
                  <a:pt x="964" y="1449"/>
                </a:lnTo>
                <a:lnTo>
                  <a:pt x="941" y="1455"/>
                </a:lnTo>
                <a:lnTo>
                  <a:pt x="917" y="1460"/>
                </a:lnTo>
                <a:lnTo>
                  <a:pt x="903" y="1466"/>
                </a:lnTo>
                <a:lnTo>
                  <a:pt x="870" y="1470"/>
                </a:lnTo>
                <a:lnTo>
                  <a:pt x="849" y="1479"/>
                </a:lnTo>
                <a:lnTo>
                  <a:pt x="833" y="1470"/>
                </a:lnTo>
                <a:lnTo>
                  <a:pt x="796" y="1467"/>
                </a:lnTo>
                <a:lnTo>
                  <a:pt x="778" y="1473"/>
                </a:lnTo>
                <a:lnTo>
                  <a:pt x="760" y="1482"/>
                </a:lnTo>
                <a:lnTo>
                  <a:pt x="759" y="1484"/>
                </a:lnTo>
                <a:lnTo>
                  <a:pt x="754" y="1476"/>
                </a:lnTo>
                <a:lnTo>
                  <a:pt x="750" y="1467"/>
                </a:lnTo>
                <a:lnTo>
                  <a:pt x="751" y="1463"/>
                </a:lnTo>
                <a:lnTo>
                  <a:pt x="772" y="1450"/>
                </a:lnTo>
                <a:lnTo>
                  <a:pt x="775" y="1440"/>
                </a:lnTo>
                <a:lnTo>
                  <a:pt x="780" y="1434"/>
                </a:lnTo>
                <a:lnTo>
                  <a:pt x="781" y="1428"/>
                </a:lnTo>
                <a:lnTo>
                  <a:pt x="784" y="1419"/>
                </a:lnTo>
                <a:lnTo>
                  <a:pt x="783" y="1414"/>
                </a:lnTo>
                <a:lnTo>
                  <a:pt x="781" y="1396"/>
                </a:lnTo>
                <a:lnTo>
                  <a:pt x="783" y="1391"/>
                </a:lnTo>
                <a:lnTo>
                  <a:pt x="771" y="1372"/>
                </a:lnTo>
                <a:lnTo>
                  <a:pt x="763" y="1349"/>
                </a:lnTo>
                <a:lnTo>
                  <a:pt x="753" y="1319"/>
                </a:lnTo>
                <a:lnTo>
                  <a:pt x="744" y="1291"/>
                </a:lnTo>
                <a:lnTo>
                  <a:pt x="731" y="1254"/>
                </a:lnTo>
                <a:lnTo>
                  <a:pt x="728" y="1246"/>
                </a:lnTo>
                <a:lnTo>
                  <a:pt x="725" y="1231"/>
                </a:lnTo>
                <a:lnTo>
                  <a:pt x="724" y="1225"/>
                </a:lnTo>
                <a:lnTo>
                  <a:pt x="724" y="1219"/>
                </a:lnTo>
                <a:lnTo>
                  <a:pt x="722" y="1207"/>
                </a:lnTo>
                <a:lnTo>
                  <a:pt x="724" y="1195"/>
                </a:lnTo>
                <a:lnTo>
                  <a:pt x="843" y="1158"/>
                </a:lnTo>
                <a:lnTo>
                  <a:pt x="842" y="1151"/>
                </a:lnTo>
                <a:lnTo>
                  <a:pt x="829" y="1114"/>
                </a:lnTo>
                <a:lnTo>
                  <a:pt x="842" y="1113"/>
                </a:lnTo>
                <a:lnTo>
                  <a:pt x="849" y="1111"/>
                </a:lnTo>
                <a:lnTo>
                  <a:pt x="858" y="1111"/>
                </a:lnTo>
                <a:lnTo>
                  <a:pt x="873" y="1108"/>
                </a:lnTo>
                <a:lnTo>
                  <a:pt x="878" y="1105"/>
                </a:lnTo>
                <a:lnTo>
                  <a:pt x="890" y="1101"/>
                </a:lnTo>
                <a:lnTo>
                  <a:pt x="931" y="1045"/>
                </a:lnTo>
                <a:lnTo>
                  <a:pt x="925" y="1028"/>
                </a:lnTo>
                <a:lnTo>
                  <a:pt x="944" y="1008"/>
                </a:lnTo>
                <a:lnTo>
                  <a:pt x="946" y="1004"/>
                </a:lnTo>
                <a:lnTo>
                  <a:pt x="947" y="999"/>
                </a:lnTo>
                <a:lnTo>
                  <a:pt x="952" y="989"/>
                </a:lnTo>
                <a:lnTo>
                  <a:pt x="941" y="983"/>
                </a:lnTo>
                <a:lnTo>
                  <a:pt x="938" y="983"/>
                </a:lnTo>
                <a:lnTo>
                  <a:pt x="918" y="983"/>
                </a:lnTo>
                <a:lnTo>
                  <a:pt x="905" y="975"/>
                </a:lnTo>
                <a:lnTo>
                  <a:pt x="893" y="977"/>
                </a:lnTo>
                <a:lnTo>
                  <a:pt x="878" y="966"/>
                </a:lnTo>
                <a:lnTo>
                  <a:pt x="869" y="952"/>
                </a:lnTo>
                <a:lnTo>
                  <a:pt x="860" y="949"/>
                </a:lnTo>
                <a:lnTo>
                  <a:pt x="855" y="943"/>
                </a:lnTo>
                <a:lnTo>
                  <a:pt x="849" y="942"/>
                </a:lnTo>
                <a:lnTo>
                  <a:pt x="843" y="925"/>
                </a:lnTo>
                <a:lnTo>
                  <a:pt x="833" y="911"/>
                </a:lnTo>
                <a:lnTo>
                  <a:pt x="831" y="893"/>
                </a:lnTo>
                <a:lnTo>
                  <a:pt x="826" y="877"/>
                </a:lnTo>
                <a:lnTo>
                  <a:pt x="823" y="866"/>
                </a:lnTo>
                <a:lnTo>
                  <a:pt x="816" y="861"/>
                </a:lnTo>
                <a:lnTo>
                  <a:pt x="804" y="860"/>
                </a:lnTo>
                <a:lnTo>
                  <a:pt x="798" y="860"/>
                </a:lnTo>
                <a:lnTo>
                  <a:pt x="792" y="857"/>
                </a:lnTo>
                <a:lnTo>
                  <a:pt x="792" y="845"/>
                </a:lnTo>
                <a:lnTo>
                  <a:pt x="777" y="831"/>
                </a:lnTo>
                <a:lnTo>
                  <a:pt x="747" y="805"/>
                </a:lnTo>
                <a:lnTo>
                  <a:pt x="728" y="822"/>
                </a:lnTo>
                <a:lnTo>
                  <a:pt x="698" y="784"/>
                </a:lnTo>
                <a:lnTo>
                  <a:pt x="629" y="780"/>
                </a:lnTo>
                <a:lnTo>
                  <a:pt x="618" y="781"/>
                </a:lnTo>
                <a:lnTo>
                  <a:pt x="575" y="746"/>
                </a:lnTo>
                <a:lnTo>
                  <a:pt x="552" y="678"/>
                </a:lnTo>
                <a:lnTo>
                  <a:pt x="502" y="699"/>
                </a:lnTo>
                <a:lnTo>
                  <a:pt x="455" y="633"/>
                </a:lnTo>
                <a:lnTo>
                  <a:pt x="416" y="649"/>
                </a:lnTo>
                <a:lnTo>
                  <a:pt x="351" y="640"/>
                </a:lnTo>
                <a:lnTo>
                  <a:pt x="232" y="587"/>
                </a:lnTo>
                <a:lnTo>
                  <a:pt x="192" y="559"/>
                </a:lnTo>
                <a:lnTo>
                  <a:pt x="169" y="530"/>
                </a:lnTo>
                <a:lnTo>
                  <a:pt x="124" y="525"/>
                </a:lnTo>
                <a:lnTo>
                  <a:pt x="71" y="524"/>
                </a:lnTo>
                <a:lnTo>
                  <a:pt x="65" y="518"/>
                </a:lnTo>
                <a:lnTo>
                  <a:pt x="48" y="507"/>
                </a:lnTo>
                <a:lnTo>
                  <a:pt x="35" y="495"/>
                </a:lnTo>
                <a:lnTo>
                  <a:pt x="30" y="492"/>
                </a:lnTo>
                <a:lnTo>
                  <a:pt x="26" y="477"/>
                </a:lnTo>
                <a:lnTo>
                  <a:pt x="20" y="477"/>
                </a:lnTo>
                <a:lnTo>
                  <a:pt x="20" y="474"/>
                </a:lnTo>
                <a:lnTo>
                  <a:pt x="18" y="466"/>
                </a:lnTo>
                <a:lnTo>
                  <a:pt x="14" y="459"/>
                </a:lnTo>
                <a:lnTo>
                  <a:pt x="14" y="445"/>
                </a:lnTo>
                <a:lnTo>
                  <a:pt x="11" y="442"/>
                </a:lnTo>
                <a:lnTo>
                  <a:pt x="20" y="437"/>
                </a:lnTo>
                <a:lnTo>
                  <a:pt x="18" y="430"/>
                </a:lnTo>
                <a:lnTo>
                  <a:pt x="14" y="421"/>
                </a:lnTo>
                <a:lnTo>
                  <a:pt x="11" y="413"/>
                </a:lnTo>
                <a:lnTo>
                  <a:pt x="3" y="410"/>
                </a:lnTo>
                <a:close/>
                <a:moveTo>
                  <a:pt x="4066" y="2783"/>
                </a:moveTo>
                <a:lnTo>
                  <a:pt x="4063" y="2779"/>
                </a:lnTo>
                <a:lnTo>
                  <a:pt x="4054" y="2769"/>
                </a:lnTo>
                <a:lnTo>
                  <a:pt x="4052" y="2766"/>
                </a:lnTo>
                <a:lnTo>
                  <a:pt x="4046" y="2760"/>
                </a:lnTo>
                <a:lnTo>
                  <a:pt x="4045" y="2759"/>
                </a:lnTo>
                <a:lnTo>
                  <a:pt x="4042" y="2756"/>
                </a:lnTo>
                <a:lnTo>
                  <a:pt x="4031" y="2744"/>
                </a:lnTo>
                <a:lnTo>
                  <a:pt x="4004" y="2710"/>
                </a:lnTo>
                <a:lnTo>
                  <a:pt x="4000" y="2683"/>
                </a:lnTo>
                <a:lnTo>
                  <a:pt x="4021" y="2666"/>
                </a:lnTo>
                <a:lnTo>
                  <a:pt x="4034" y="2656"/>
                </a:lnTo>
                <a:lnTo>
                  <a:pt x="4045" y="2632"/>
                </a:lnTo>
                <a:lnTo>
                  <a:pt x="4018" y="2141"/>
                </a:lnTo>
                <a:lnTo>
                  <a:pt x="4531" y="2206"/>
                </a:lnTo>
                <a:lnTo>
                  <a:pt x="5016" y="2146"/>
                </a:lnTo>
                <a:lnTo>
                  <a:pt x="4995" y="2642"/>
                </a:lnTo>
                <a:lnTo>
                  <a:pt x="5000" y="2660"/>
                </a:lnTo>
                <a:lnTo>
                  <a:pt x="5000" y="2671"/>
                </a:lnTo>
                <a:lnTo>
                  <a:pt x="4998" y="2692"/>
                </a:lnTo>
                <a:lnTo>
                  <a:pt x="5000" y="2703"/>
                </a:lnTo>
                <a:lnTo>
                  <a:pt x="5001" y="2706"/>
                </a:lnTo>
                <a:lnTo>
                  <a:pt x="5000" y="2719"/>
                </a:lnTo>
                <a:lnTo>
                  <a:pt x="4997" y="2729"/>
                </a:lnTo>
                <a:lnTo>
                  <a:pt x="4995" y="2735"/>
                </a:lnTo>
                <a:lnTo>
                  <a:pt x="5004" y="2744"/>
                </a:lnTo>
                <a:lnTo>
                  <a:pt x="5012" y="2754"/>
                </a:lnTo>
                <a:lnTo>
                  <a:pt x="5012" y="2756"/>
                </a:lnTo>
                <a:lnTo>
                  <a:pt x="5001" y="2762"/>
                </a:lnTo>
                <a:lnTo>
                  <a:pt x="4988" y="2771"/>
                </a:lnTo>
                <a:lnTo>
                  <a:pt x="4980" y="2779"/>
                </a:lnTo>
                <a:lnTo>
                  <a:pt x="4960" y="2779"/>
                </a:lnTo>
                <a:lnTo>
                  <a:pt x="4950" y="2780"/>
                </a:lnTo>
                <a:lnTo>
                  <a:pt x="4945" y="2779"/>
                </a:lnTo>
                <a:lnTo>
                  <a:pt x="4935" y="2780"/>
                </a:lnTo>
                <a:lnTo>
                  <a:pt x="4926" y="2782"/>
                </a:lnTo>
                <a:lnTo>
                  <a:pt x="4914" y="2783"/>
                </a:lnTo>
                <a:lnTo>
                  <a:pt x="4905" y="2783"/>
                </a:lnTo>
                <a:lnTo>
                  <a:pt x="4899" y="2783"/>
                </a:lnTo>
                <a:lnTo>
                  <a:pt x="4897" y="2777"/>
                </a:lnTo>
                <a:lnTo>
                  <a:pt x="4884" y="2776"/>
                </a:lnTo>
                <a:lnTo>
                  <a:pt x="4874" y="2779"/>
                </a:lnTo>
                <a:lnTo>
                  <a:pt x="4847" y="2776"/>
                </a:lnTo>
                <a:lnTo>
                  <a:pt x="4837" y="2774"/>
                </a:lnTo>
                <a:lnTo>
                  <a:pt x="4823" y="2776"/>
                </a:lnTo>
                <a:lnTo>
                  <a:pt x="4785" y="2772"/>
                </a:lnTo>
                <a:lnTo>
                  <a:pt x="4775" y="2772"/>
                </a:lnTo>
                <a:lnTo>
                  <a:pt x="4745" y="2772"/>
                </a:lnTo>
                <a:lnTo>
                  <a:pt x="4739" y="2774"/>
                </a:lnTo>
                <a:lnTo>
                  <a:pt x="4730" y="2777"/>
                </a:lnTo>
                <a:lnTo>
                  <a:pt x="4722" y="2780"/>
                </a:lnTo>
                <a:lnTo>
                  <a:pt x="4719" y="2780"/>
                </a:lnTo>
                <a:lnTo>
                  <a:pt x="4718" y="2780"/>
                </a:lnTo>
                <a:lnTo>
                  <a:pt x="4715" y="2780"/>
                </a:lnTo>
                <a:lnTo>
                  <a:pt x="4703" y="2779"/>
                </a:lnTo>
                <a:lnTo>
                  <a:pt x="4695" y="2777"/>
                </a:lnTo>
                <a:lnTo>
                  <a:pt x="4690" y="2776"/>
                </a:lnTo>
                <a:lnTo>
                  <a:pt x="4686" y="2772"/>
                </a:lnTo>
                <a:lnTo>
                  <a:pt x="4681" y="2769"/>
                </a:lnTo>
                <a:lnTo>
                  <a:pt x="4677" y="2766"/>
                </a:lnTo>
                <a:lnTo>
                  <a:pt x="4668" y="2762"/>
                </a:lnTo>
                <a:lnTo>
                  <a:pt x="4665" y="2762"/>
                </a:lnTo>
                <a:lnTo>
                  <a:pt x="4656" y="2759"/>
                </a:lnTo>
                <a:lnTo>
                  <a:pt x="4653" y="2760"/>
                </a:lnTo>
                <a:lnTo>
                  <a:pt x="4650" y="2756"/>
                </a:lnTo>
                <a:lnTo>
                  <a:pt x="4648" y="2754"/>
                </a:lnTo>
                <a:lnTo>
                  <a:pt x="4644" y="2753"/>
                </a:lnTo>
                <a:lnTo>
                  <a:pt x="4633" y="2748"/>
                </a:lnTo>
                <a:lnTo>
                  <a:pt x="4630" y="2745"/>
                </a:lnTo>
                <a:lnTo>
                  <a:pt x="4624" y="2739"/>
                </a:lnTo>
                <a:lnTo>
                  <a:pt x="4621" y="2741"/>
                </a:lnTo>
                <a:lnTo>
                  <a:pt x="4618" y="2742"/>
                </a:lnTo>
                <a:lnTo>
                  <a:pt x="4612" y="2747"/>
                </a:lnTo>
                <a:lnTo>
                  <a:pt x="4611" y="2745"/>
                </a:lnTo>
                <a:lnTo>
                  <a:pt x="4609" y="2744"/>
                </a:lnTo>
                <a:lnTo>
                  <a:pt x="4604" y="2742"/>
                </a:lnTo>
                <a:lnTo>
                  <a:pt x="4600" y="2739"/>
                </a:lnTo>
                <a:lnTo>
                  <a:pt x="4595" y="2739"/>
                </a:lnTo>
                <a:lnTo>
                  <a:pt x="4592" y="2739"/>
                </a:lnTo>
                <a:lnTo>
                  <a:pt x="4589" y="2738"/>
                </a:lnTo>
                <a:lnTo>
                  <a:pt x="4583" y="2738"/>
                </a:lnTo>
                <a:lnTo>
                  <a:pt x="4577" y="2736"/>
                </a:lnTo>
                <a:lnTo>
                  <a:pt x="4576" y="2735"/>
                </a:lnTo>
                <a:lnTo>
                  <a:pt x="4573" y="2733"/>
                </a:lnTo>
                <a:lnTo>
                  <a:pt x="4571" y="2732"/>
                </a:lnTo>
                <a:lnTo>
                  <a:pt x="4570" y="2732"/>
                </a:lnTo>
                <a:lnTo>
                  <a:pt x="4568" y="2730"/>
                </a:lnTo>
                <a:lnTo>
                  <a:pt x="4567" y="2730"/>
                </a:lnTo>
                <a:lnTo>
                  <a:pt x="4565" y="2729"/>
                </a:lnTo>
                <a:lnTo>
                  <a:pt x="4564" y="2729"/>
                </a:lnTo>
                <a:lnTo>
                  <a:pt x="4562" y="2727"/>
                </a:lnTo>
                <a:lnTo>
                  <a:pt x="4559" y="2727"/>
                </a:lnTo>
                <a:lnTo>
                  <a:pt x="4558" y="2726"/>
                </a:lnTo>
                <a:lnTo>
                  <a:pt x="4556" y="2726"/>
                </a:lnTo>
                <a:lnTo>
                  <a:pt x="4552" y="2727"/>
                </a:lnTo>
                <a:lnTo>
                  <a:pt x="4543" y="2729"/>
                </a:lnTo>
                <a:lnTo>
                  <a:pt x="4537" y="2726"/>
                </a:lnTo>
                <a:lnTo>
                  <a:pt x="4535" y="2724"/>
                </a:lnTo>
                <a:lnTo>
                  <a:pt x="4534" y="2724"/>
                </a:lnTo>
                <a:lnTo>
                  <a:pt x="4531" y="2723"/>
                </a:lnTo>
                <a:lnTo>
                  <a:pt x="4528" y="2721"/>
                </a:lnTo>
                <a:lnTo>
                  <a:pt x="4526" y="2719"/>
                </a:lnTo>
                <a:lnTo>
                  <a:pt x="4522" y="2718"/>
                </a:lnTo>
                <a:lnTo>
                  <a:pt x="4519" y="2716"/>
                </a:lnTo>
                <a:lnTo>
                  <a:pt x="4512" y="2719"/>
                </a:lnTo>
                <a:lnTo>
                  <a:pt x="4493" y="2730"/>
                </a:lnTo>
                <a:lnTo>
                  <a:pt x="4487" y="2732"/>
                </a:lnTo>
                <a:lnTo>
                  <a:pt x="4481" y="2732"/>
                </a:lnTo>
                <a:lnTo>
                  <a:pt x="4478" y="2729"/>
                </a:lnTo>
                <a:lnTo>
                  <a:pt x="4475" y="2729"/>
                </a:lnTo>
                <a:lnTo>
                  <a:pt x="4473" y="2729"/>
                </a:lnTo>
                <a:lnTo>
                  <a:pt x="4470" y="2729"/>
                </a:lnTo>
                <a:lnTo>
                  <a:pt x="4467" y="2729"/>
                </a:lnTo>
                <a:lnTo>
                  <a:pt x="4463" y="2726"/>
                </a:lnTo>
                <a:lnTo>
                  <a:pt x="4461" y="2724"/>
                </a:lnTo>
                <a:lnTo>
                  <a:pt x="4451" y="2724"/>
                </a:lnTo>
                <a:lnTo>
                  <a:pt x="4443" y="2727"/>
                </a:lnTo>
                <a:lnTo>
                  <a:pt x="4440" y="2729"/>
                </a:lnTo>
                <a:lnTo>
                  <a:pt x="4437" y="2730"/>
                </a:lnTo>
                <a:lnTo>
                  <a:pt x="4431" y="2730"/>
                </a:lnTo>
                <a:lnTo>
                  <a:pt x="4428" y="2730"/>
                </a:lnTo>
                <a:lnTo>
                  <a:pt x="4419" y="2727"/>
                </a:lnTo>
                <a:lnTo>
                  <a:pt x="4417" y="2727"/>
                </a:lnTo>
                <a:lnTo>
                  <a:pt x="4410" y="2727"/>
                </a:lnTo>
                <a:lnTo>
                  <a:pt x="4407" y="2727"/>
                </a:lnTo>
                <a:lnTo>
                  <a:pt x="4401" y="2729"/>
                </a:lnTo>
                <a:lnTo>
                  <a:pt x="4398" y="2730"/>
                </a:lnTo>
                <a:lnTo>
                  <a:pt x="4395" y="2730"/>
                </a:lnTo>
                <a:lnTo>
                  <a:pt x="4392" y="2730"/>
                </a:lnTo>
                <a:lnTo>
                  <a:pt x="4390" y="2730"/>
                </a:lnTo>
                <a:lnTo>
                  <a:pt x="4374" y="2727"/>
                </a:lnTo>
                <a:lnTo>
                  <a:pt x="4369" y="2724"/>
                </a:lnTo>
                <a:lnTo>
                  <a:pt x="4360" y="2716"/>
                </a:lnTo>
                <a:lnTo>
                  <a:pt x="4359" y="2716"/>
                </a:lnTo>
                <a:lnTo>
                  <a:pt x="4354" y="2713"/>
                </a:lnTo>
                <a:lnTo>
                  <a:pt x="4350" y="2713"/>
                </a:lnTo>
                <a:lnTo>
                  <a:pt x="4347" y="2712"/>
                </a:lnTo>
                <a:lnTo>
                  <a:pt x="4345" y="2712"/>
                </a:lnTo>
                <a:lnTo>
                  <a:pt x="4335" y="2703"/>
                </a:lnTo>
                <a:lnTo>
                  <a:pt x="4328" y="2701"/>
                </a:lnTo>
                <a:lnTo>
                  <a:pt x="4324" y="2701"/>
                </a:lnTo>
                <a:lnTo>
                  <a:pt x="4322" y="2701"/>
                </a:lnTo>
                <a:lnTo>
                  <a:pt x="4318" y="2701"/>
                </a:lnTo>
                <a:lnTo>
                  <a:pt x="4316" y="2700"/>
                </a:lnTo>
                <a:lnTo>
                  <a:pt x="4315" y="2700"/>
                </a:lnTo>
                <a:lnTo>
                  <a:pt x="4310" y="2697"/>
                </a:lnTo>
                <a:lnTo>
                  <a:pt x="4309" y="2697"/>
                </a:lnTo>
                <a:lnTo>
                  <a:pt x="4304" y="2698"/>
                </a:lnTo>
                <a:lnTo>
                  <a:pt x="4295" y="2701"/>
                </a:lnTo>
                <a:lnTo>
                  <a:pt x="4291" y="2703"/>
                </a:lnTo>
                <a:lnTo>
                  <a:pt x="4288" y="2706"/>
                </a:lnTo>
                <a:lnTo>
                  <a:pt x="4282" y="2710"/>
                </a:lnTo>
                <a:lnTo>
                  <a:pt x="4277" y="2713"/>
                </a:lnTo>
                <a:lnTo>
                  <a:pt x="4274" y="2715"/>
                </a:lnTo>
                <a:lnTo>
                  <a:pt x="4267" y="2719"/>
                </a:lnTo>
                <a:lnTo>
                  <a:pt x="4264" y="2721"/>
                </a:lnTo>
                <a:lnTo>
                  <a:pt x="4262" y="2723"/>
                </a:lnTo>
                <a:lnTo>
                  <a:pt x="4256" y="2723"/>
                </a:lnTo>
                <a:lnTo>
                  <a:pt x="4250" y="2724"/>
                </a:lnTo>
                <a:lnTo>
                  <a:pt x="4243" y="2724"/>
                </a:lnTo>
                <a:lnTo>
                  <a:pt x="4236" y="2726"/>
                </a:lnTo>
                <a:lnTo>
                  <a:pt x="4226" y="2729"/>
                </a:lnTo>
                <a:lnTo>
                  <a:pt x="4208" y="2735"/>
                </a:lnTo>
                <a:lnTo>
                  <a:pt x="4197" y="2736"/>
                </a:lnTo>
                <a:lnTo>
                  <a:pt x="4190" y="2736"/>
                </a:lnTo>
                <a:lnTo>
                  <a:pt x="4181" y="2739"/>
                </a:lnTo>
                <a:lnTo>
                  <a:pt x="4175" y="2741"/>
                </a:lnTo>
                <a:lnTo>
                  <a:pt x="4146" y="2756"/>
                </a:lnTo>
                <a:lnTo>
                  <a:pt x="4140" y="2760"/>
                </a:lnTo>
                <a:lnTo>
                  <a:pt x="4135" y="2760"/>
                </a:lnTo>
                <a:lnTo>
                  <a:pt x="4128" y="2765"/>
                </a:lnTo>
                <a:lnTo>
                  <a:pt x="4119" y="2768"/>
                </a:lnTo>
                <a:lnTo>
                  <a:pt x="4102" y="2769"/>
                </a:lnTo>
                <a:lnTo>
                  <a:pt x="4089" y="2776"/>
                </a:lnTo>
                <a:lnTo>
                  <a:pt x="4081" y="2779"/>
                </a:lnTo>
                <a:lnTo>
                  <a:pt x="4078" y="2777"/>
                </a:lnTo>
                <a:lnTo>
                  <a:pt x="4066" y="2783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54">
            <a:extLst>
              <a:ext uri="{FF2B5EF4-FFF2-40B4-BE49-F238E27FC236}">
                <a16:creationId xmlns:a16="http://schemas.microsoft.com/office/drawing/2014/main" id="{5D50939B-2880-0A79-AD4A-F4B94304E8ED}"/>
              </a:ext>
            </a:extLst>
          </p:cNvPr>
          <p:cNvSpPr>
            <a:spLocks noEditPoints="1"/>
          </p:cNvSpPr>
          <p:nvPr/>
        </p:nvSpPr>
        <p:spPr bwMode="auto">
          <a:xfrm>
            <a:off x="3668068" y="1055638"/>
            <a:ext cx="4881712" cy="2708494"/>
          </a:xfrm>
          <a:custGeom>
            <a:avLst/>
            <a:gdLst>
              <a:gd name="T0" fmla="*/ 35 w 5016"/>
              <a:gd name="T1" fmla="*/ 336 h 2783"/>
              <a:gd name="T2" fmla="*/ 93 w 5016"/>
              <a:gd name="T3" fmla="*/ 277 h 2783"/>
              <a:gd name="T4" fmla="*/ 149 w 5016"/>
              <a:gd name="T5" fmla="*/ 291 h 2783"/>
              <a:gd name="T6" fmla="*/ 205 w 5016"/>
              <a:gd name="T7" fmla="*/ 281 h 2783"/>
              <a:gd name="T8" fmla="*/ 262 w 5016"/>
              <a:gd name="T9" fmla="*/ 277 h 2783"/>
              <a:gd name="T10" fmla="*/ 501 w 5016"/>
              <a:gd name="T11" fmla="*/ 88 h 2783"/>
              <a:gd name="T12" fmla="*/ 703 w 5016"/>
              <a:gd name="T13" fmla="*/ 268 h 2783"/>
              <a:gd name="T14" fmla="*/ 792 w 5016"/>
              <a:gd name="T15" fmla="*/ 298 h 2783"/>
              <a:gd name="T16" fmla="*/ 872 w 5016"/>
              <a:gd name="T17" fmla="*/ 321 h 2783"/>
              <a:gd name="T18" fmla="*/ 1001 w 5016"/>
              <a:gd name="T19" fmla="*/ 539 h 2783"/>
              <a:gd name="T20" fmla="*/ 1214 w 5016"/>
              <a:gd name="T21" fmla="*/ 490 h 2783"/>
              <a:gd name="T22" fmla="*/ 1455 w 5016"/>
              <a:gd name="T23" fmla="*/ 377 h 2783"/>
              <a:gd name="T24" fmla="*/ 1642 w 5016"/>
              <a:gd name="T25" fmla="*/ 484 h 2783"/>
              <a:gd name="T26" fmla="*/ 1920 w 5016"/>
              <a:gd name="T27" fmla="*/ 556 h 2783"/>
              <a:gd name="T28" fmla="*/ 2072 w 5016"/>
              <a:gd name="T29" fmla="*/ 662 h 2783"/>
              <a:gd name="T30" fmla="*/ 2451 w 5016"/>
              <a:gd name="T31" fmla="*/ 501 h 2783"/>
              <a:gd name="T32" fmla="*/ 2519 w 5016"/>
              <a:gd name="T33" fmla="*/ 525 h 2783"/>
              <a:gd name="T34" fmla="*/ 2556 w 5016"/>
              <a:gd name="T35" fmla="*/ 498 h 2783"/>
              <a:gd name="T36" fmla="*/ 2657 w 5016"/>
              <a:gd name="T37" fmla="*/ 490 h 2783"/>
              <a:gd name="T38" fmla="*/ 2757 w 5016"/>
              <a:gd name="T39" fmla="*/ 533 h 2783"/>
              <a:gd name="T40" fmla="*/ 2998 w 5016"/>
              <a:gd name="T41" fmla="*/ 504 h 2783"/>
              <a:gd name="T42" fmla="*/ 3140 w 5016"/>
              <a:gd name="T43" fmla="*/ 619 h 2783"/>
              <a:gd name="T44" fmla="*/ 3271 w 5016"/>
              <a:gd name="T45" fmla="*/ 666 h 2783"/>
              <a:gd name="T46" fmla="*/ 3353 w 5016"/>
              <a:gd name="T47" fmla="*/ 801 h 2783"/>
              <a:gd name="T48" fmla="*/ 3422 w 5016"/>
              <a:gd name="T49" fmla="*/ 970 h 2783"/>
              <a:gd name="T50" fmla="*/ 3285 w 5016"/>
              <a:gd name="T51" fmla="*/ 1104 h 2783"/>
              <a:gd name="T52" fmla="*/ 3318 w 5016"/>
              <a:gd name="T53" fmla="*/ 1313 h 2783"/>
              <a:gd name="T54" fmla="*/ 3326 w 5016"/>
              <a:gd name="T55" fmla="*/ 1463 h 2783"/>
              <a:gd name="T56" fmla="*/ 2844 w 5016"/>
              <a:gd name="T57" fmla="*/ 1659 h 2783"/>
              <a:gd name="T58" fmla="*/ 2763 w 5016"/>
              <a:gd name="T59" fmla="*/ 1667 h 2783"/>
              <a:gd name="T60" fmla="*/ 2674 w 5016"/>
              <a:gd name="T61" fmla="*/ 1666 h 2783"/>
              <a:gd name="T62" fmla="*/ 2641 w 5016"/>
              <a:gd name="T63" fmla="*/ 1608 h 2783"/>
              <a:gd name="T64" fmla="*/ 2505 w 5016"/>
              <a:gd name="T65" fmla="*/ 1620 h 2783"/>
              <a:gd name="T66" fmla="*/ 2419 w 5016"/>
              <a:gd name="T67" fmla="*/ 1566 h 2783"/>
              <a:gd name="T68" fmla="*/ 2338 w 5016"/>
              <a:gd name="T69" fmla="*/ 1606 h 2783"/>
              <a:gd name="T70" fmla="*/ 2303 w 5016"/>
              <a:gd name="T71" fmla="*/ 1638 h 2783"/>
              <a:gd name="T72" fmla="*/ 2063 w 5016"/>
              <a:gd name="T73" fmla="*/ 1561 h 2783"/>
              <a:gd name="T74" fmla="*/ 2060 w 5016"/>
              <a:gd name="T75" fmla="*/ 1419 h 2783"/>
              <a:gd name="T76" fmla="*/ 1985 w 5016"/>
              <a:gd name="T77" fmla="*/ 1344 h 2783"/>
              <a:gd name="T78" fmla="*/ 1561 w 5016"/>
              <a:gd name="T79" fmla="*/ 1228 h 2783"/>
              <a:gd name="T80" fmla="*/ 1291 w 5016"/>
              <a:gd name="T81" fmla="*/ 1288 h 2783"/>
              <a:gd name="T82" fmla="*/ 941 w 5016"/>
              <a:gd name="T83" fmla="*/ 1455 h 2783"/>
              <a:gd name="T84" fmla="*/ 780 w 5016"/>
              <a:gd name="T85" fmla="*/ 1434 h 2783"/>
              <a:gd name="T86" fmla="*/ 722 w 5016"/>
              <a:gd name="T87" fmla="*/ 1207 h 2783"/>
              <a:gd name="T88" fmla="*/ 947 w 5016"/>
              <a:gd name="T89" fmla="*/ 999 h 2783"/>
              <a:gd name="T90" fmla="*/ 826 w 5016"/>
              <a:gd name="T91" fmla="*/ 877 h 2783"/>
              <a:gd name="T92" fmla="*/ 502 w 5016"/>
              <a:gd name="T93" fmla="*/ 699 h 2783"/>
              <a:gd name="T94" fmla="*/ 20 w 5016"/>
              <a:gd name="T95" fmla="*/ 474 h 2783"/>
              <a:gd name="T96" fmla="*/ 4045 w 5016"/>
              <a:gd name="T97" fmla="*/ 2759 h 2783"/>
              <a:gd name="T98" fmla="*/ 5000 w 5016"/>
              <a:gd name="T99" fmla="*/ 2703 h 2783"/>
              <a:gd name="T100" fmla="*/ 4926 w 5016"/>
              <a:gd name="T101" fmla="*/ 2782 h 2783"/>
              <a:gd name="T102" fmla="*/ 4722 w 5016"/>
              <a:gd name="T103" fmla="*/ 2780 h 2783"/>
              <a:gd name="T104" fmla="*/ 4648 w 5016"/>
              <a:gd name="T105" fmla="*/ 2754 h 2783"/>
              <a:gd name="T106" fmla="*/ 4583 w 5016"/>
              <a:gd name="T107" fmla="*/ 2738 h 2783"/>
              <a:gd name="T108" fmla="*/ 4543 w 5016"/>
              <a:gd name="T109" fmla="*/ 2729 h 2783"/>
              <a:gd name="T110" fmla="*/ 4473 w 5016"/>
              <a:gd name="T111" fmla="*/ 2729 h 2783"/>
              <a:gd name="T112" fmla="*/ 4401 w 5016"/>
              <a:gd name="T113" fmla="*/ 2729 h 2783"/>
              <a:gd name="T114" fmla="*/ 4324 w 5016"/>
              <a:gd name="T115" fmla="*/ 2701 h 2783"/>
              <a:gd name="T116" fmla="*/ 4264 w 5016"/>
              <a:gd name="T117" fmla="*/ 2721 h 2783"/>
              <a:gd name="T118" fmla="*/ 4128 w 5016"/>
              <a:gd name="T119" fmla="*/ 2765 h 27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016" h="2783">
                <a:moveTo>
                  <a:pt x="3" y="410"/>
                </a:moveTo>
                <a:lnTo>
                  <a:pt x="6" y="409"/>
                </a:lnTo>
                <a:lnTo>
                  <a:pt x="6" y="401"/>
                </a:lnTo>
                <a:lnTo>
                  <a:pt x="1" y="390"/>
                </a:lnTo>
                <a:lnTo>
                  <a:pt x="0" y="375"/>
                </a:lnTo>
                <a:lnTo>
                  <a:pt x="1" y="369"/>
                </a:lnTo>
                <a:lnTo>
                  <a:pt x="6" y="360"/>
                </a:lnTo>
                <a:lnTo>
                  <a:pt x="9" y="359"/>
                </a:lnTo>
                <a:lnTo>
                  <a:pt x="12" y="356"/>
                </a:lnTo>
                <a:lnTo>
                  <a:pt x="17" y="353"/>
                </a:lnTo>
                <a:lnTo>
                  <a:pt x="20" y="350"/>
                </a:lnTo>
                <a:lnTo>
                  <a:pt x="26" y="348"/>
                </a:lnTo>
                <a:lnTo>
                  <a:pt x="30" y="347"/>
                </a:lnTo>
                <a:lnTo>
                  <a:pt x="33" y="345"/>
                </a:lnTo>
                <a:lnTo>
                  <a:pt x="35" y="336"/>
                </a:lnTo>
                <a:lnTo>
                  <a:pt x="45" y="324"/>
                </a:lnTo>
                <a:lnTo>
                  <a:pt x="48" y="322"/>
                </a:lnTo>
                <a:lnTo>
                  <a:pt x="51" y="318"/>
                </a:lnTo>
                <a:lnTo>
                  <a:pt x="54" y="309"/>
                </a:lnTo>
                <a:lnTo>
                  <a:pt x="56" y="307"/>
                </a:lnTo>
                <a:lnTo>
                  <a:pt x="63" y="306"/>
                </a:lnTo>
                <a:lnTo>
                  <a:pt x="66" y="301"/>
                </a:lnTo>
                <a:lnTo>
                  <a:pt x="66" y="298"/>
                </a:lnTo>
                <a:lnTo>
                  <a:pt x="71" y="289"/>
                </a:lnTo>
                <a:lnTo>
                  <a:pt x="72" y="288"/>
                </a:lnTo>
                <a:lnTo>
                  <a:pt x="75" y="286"/>
                </a:lnTo>
                <a:lnTo>
                  <a:pt x="80" y="289"/>
                </a:lnTo>
                <a:lnTo>
                  <a:pt x="83" y="288"/>
                </a:lnTo>
                <a:lnTo>
                  <a:pt x="86" y="280"/>
                </a:lnTo>
                <a:lnTo>
                  <a:pt x="93" y="277"/>
                </a:lnTo>
                <a:lnTo>
                  <a:pt x="97" y="278"/>
                </a:lnTo>
                <a:lnTo>
                  <a:pt x="100" y="280"/>
                </a:lnTo>
                <a:lnTo>
                  <a:pt x="107" y="283"/>
                </a:lnTo>
                <a:lnTo>
                  <a:pt x="110" y="280"/>
                </a:lnTo>
                <a:lnTo>
                  <a:pt x="119" y="274"/>
                </a:lnTo>
                <a:lnTo>
                  <a:pt x="130" y="275"/>
                </a:lnTo>
                <a:lnTo>
                  <a:pt x="134" y="275"/>
                </a:lnTo>
                <a:lnTo>
                  <a:pt x="137" y="275"/>
                </a:lnTo>
                <a:lnTo>
                  <a:pt x="140" y="274"/>
                </a:lnTo>
                <a:lnTo>
                  <a:pt x="143" y="275"/>
                </a:lnTo>
                <a:lnTo>
                  <a:pt x="145" y="275"/>
                </a:lnTo>
                <a:lnTo>
                  <a:pt x="145" y="280"/>
                </a:lnTo>
                <a:lnTo>
                  <a:pt x="145" y="284"/>
                </a:lnTo>
                <a:lnTo>
                  <a:pt x="146" y="288"/>
                </a:lnTo>
                <a:lnTo>
                  <a:pt x="149" y="291"/>
                </a:lnTo>
                <a:lnTo>
                  <a:pt x="154" y="292"/>
                </a:lnTo>
                <a:lnTo>
                  <a:pt x="158" y="291"/>
                </a:lnTo>
                <a:lnTo>
                  <a:pt x="166" y="292"/>
                </a:lnTo>
                <a:lnTo>
                  <a:pt x="169" y="291"/>
                </a:lnTo>
                <a:lnTo>
                  <a:pt x="175" y="291"/>
                </a:lnTo>
                <a:lnTo>
                  <a:pt x="178" y="289"/>
                </a:lnTo>
                <a:lnTo>
                  <a:pt x="179" y="288"/>
                </a:lnTo>
                <a:lnTo>
                  <a:pt x="182" y="286"/>
                </a:lnTo>
                <a:lnTo>
                  <a:pt x="187" y="288"/>
                </a:lnTo>
                <a:lnTo>
                  <a:pt x="189" y="284"/>
                </a:lnTo>
                <a:lnTo>
                  <a:pt x="192" y="283"/>
                </a:lnTo>
                <a:lnTo>
                  <a:pt x="201" y="278"/>
                </a:lnTo>
                <a:lnTo>
                  <a:pt x="202" y="278"/>
                </a:lnTo>
                <a:lnTo>
                  <a:pt x="205" y="280"/>
                </a:lnTo>
                <a:lnTo>
                  <a:pt x="205" y="281"/>
                </a:lnTo>
                <a:lnTo>
                  <a:pt x="211" y="283"/>
                </a:lnTo>
                <a:lnTo>
                  <a:pt x="217" y="283"/>
                </a:lnTo>
                <a:lnTo>
                  <a:pt x="225" y="283"/>
                </a:lnTo>
                <a:lnTo>
                  <a:pt x="228" y="283"/>
                </a:lnTo>
                <a:lnTo>
                  <a:pt x="231" y="284"/>
                </a:lnTo>
                <a:lnTo>
                  <a:pt x="234" y="288"/>
                </a:lnTo>
                <a:lnTo>
                  <a:pt x="238" y="291"/>
                </a:lnTo>
                <a:lnTo>
                  <a:pt x="241" y="292"/>
                </a:lnTo>
                <a:lnTo>
                  <a:pt x="247" y="294"/>
                </a:lnTo>
                <a:lnTo>
                  <a:pt x="250" y="292"/>
                </a:lnTo>
                <a:lnTo>
                  <a:pt x="253" y="289"/>
                </a:lnTo>
                <a:lnTo>
                  <a:pt x="256" y="286"/>
                </a:lnTo>
                <a:lnTo>
                  <a:pt x="258" y="283"/>
                </a:lnTo>
                <a:lnTo>
                  <a:pt x="259" y="280"/>
                </a:lnTo>
                <a:lnTo>
                  <a:pt x="262" y="277"/>
                </a:lnTo>
                <a:lnTo>
                  <a:pt x="267" y="274"/>
                </a:lnTo>
                <a:lnTo>
                  <a:pt x="273" y="272"/>
                </a:lnTo>
                <a:lnTo>
                  <a:pt x="277" y="227"/>
                </a:lnTo>
                <a:lnTo>
                  <a:pt x="285" y="159"/>
                </a:lnTo>
                <a:lnTo>
                  <a:pt x="282" y="119"/>
                </a:lnTo>
                <a:lnTo>
                  <a:pt x="303" y="116"/>
                </a:lnTo>
                <a:lnTo>
                  <a:pt x="406" y="48"/>
                </a:lnTo>
                <a:lnTo>
                  <a:pt x="424" y="38"/>
                </a:lnTo>
                <a:lnTo>
                  <a:pt x="437" y="26"/>
                </a:lnTo>
                <a:lnTo>
                  <a:pt x="451" y="7"/>
                </a:lnTo>
                <a:lnTo>
                  <a:pt x="463" y="0"/>
                </a:lnTo>
                <a:lnTo>
                  <a:pt x="468" y="23"/>
                </a:lnTo>
                <a:lnTo>
                  <a:pt x="477" y="38"/>
                </a:lnTo>
                <a:lnTo>
                  <a:pt x="498" y="80"/>
                </a:lnTo>
                <a:lnTo>
                  <a:pt x="501" y="88"/>
                </a:lnTo>
                <a:lnTo>
                  <a:pt x="508" y="104"/>
                </a:lnTo>
                <a:lnTo>
                  <a:pt x="517" y="121"/>
                </a:lnTo>
                <a:lnTo>
                  <a:pt x="528" y="135"/>
                </a:lnTo>
                <a:lnTo>
                  <a:pt x="546" y="154"/>
                </a:lnTo>
                <a:lnTo>
                  <a:pt x="549" y="156"/>
                </a:lnTo>
                <a:lnTo>
                  <a:pt x="585" y="178"/>
                </a:lnTo>
                <a:lnTo>
                  <a:pt x="617" y="189"/>
                </a:lnTo>
                <a:lnTo>
                  <a:pt x="623" y="192"/>
                </a:lnTo>
                <a:lnTo>
                  <a:pt x="632" y="198"/>
                </a:lnTo>
                <a:lnTo>
                  <a:pt x="639" y="206"/>
                </a:lnTo>
                <a:lnTo>
                  <a:pt x="647" y="207"/>
                </a:lnTo>
                <a:lnTo>
                  <a:pt x="655" y="209"/>
                </a:lnTo>
                <a:lnTo>
                  <a:pt x="655" y="227"/>
                </a:lnTo>
                <a:lnTo>
                  <a:pt x="661" y="231"/>
                </a:lnTo>
                <a:lnTo>
                  <a:pt x="703" y="268"/>
                </a:lnTo>
                <a:lnTo>
                  <a:pt x="760" y="319"/>
                </a:lnTo>
                <a:lnTo>
                  <a:pt x="762" y="316"/>
                </a:lnTo>
                <a:lnTo>
                  <a:pt x="763" y="315"/>
                </a:lnTo>
                <a:lnTo>
                  <a:pt x="766" y="315"/>
                </a:lnTo>
                <a:lnTo>
                  <a:pt x="771" y="315"/>
                </a:lnTo>
                <a:lnTo>
                  <a:pt x="772" y="313"/>
                </a:lnTo>
                <a:lnTo>
                  <a:pt x="775" y="312"/>
                </a:lnTo>
                <a:lnTo>
                  <a:pt x="775" y="307"/>
                </a:lnTo>
                <a:lnTo>
                  <a:pt x="777" y="304"/>
                </a:lnTo>
                <a:lnTo>
                  <a:pt x="777" y="300"/>
                </a:lnTo>
                <a:lnTo>
                  <a:pt x="777" y="298"/>
                </a:lnTo>
                <a:lnTo>
                  <a:pt x="781" y="298"/>
                </a:lnTo>
                <a:lnTo>
                  <a:pt x="783" y="298"/>
                </a:lnTo>
                <a:lnTo>
                  <a:pt x="787" y="298"/>
                </a:lnTo>
                <a:lnTo>
                  <a:pt x="792" y="298"/>
                </a:lnTo>
                <a:lnTo>
                  <a:pt x="801" y="303"/>
                </a:lnTo>
                <a:lnTo>
                  <a:pt x="804" y="298"/>
                </a:lnTo>
                <a:lnTo>
                  <a:pt x="808" y="295"/>
                </a:lnTo>
                <a:lnTo>
                  <a:pt x="808" y="294"/>
                </a:lnTo>
                <a:lnTo>
                  <a:pt x="810" y="289"/>
                </a:lnTo>
                <a:lnTo>
                  <a:pt x="813" y="286"/>
                </a:lnTo>
                <a:lnTo>
                  <a:pt x="816" y="283"/>
                </a:lnTo>
                <a:lnTo>
                  <a:pt x="817" y="281"/>
                </a:lnTo>
                <a:lnTo>
                  <a:pt x="820" y="280"/>
                </a:lnTo>
                <a:lnTo>
                  <a:pt x="826" y="286"/>
                </a:lnTo>
                <a:lnTo>
                  <a:pt x="837" y="292"/>
                </a:lnTo>
                <a:lnTo>
                  <a:pt x="845" y="297"/>
                </a:lnTo>
                <a:lnTo>
                  <a:pt x="855" y="307"/>
                </a:lnTo>
                <a:lnTo>
                  <a:pt x="858" y="313"/>
                </a:lnTo>
                <a:lnTo>
                  <a:pt x="872" y="321"/>
                </a:lnTo>
                <a:lnTo>
                  <a:pt x="884" y="330"/>
                </a:lnTo>
                <a:lnTo>
                  <a:pt x="905" y="357"/>
                </a:lnTo>
                <a:lnTo>
                  <a:pt x="893" y="386"/>
                </a:lnTo>
                <a:lnTo>
                  <a:pt x="881" y="413"/>
                </a:lnTo>
                <a:lnTo>
                  <a:pt x="872" y="427"/>
                </a:lnTo>
                <a:lnTo>
                  <a:pt x="863" y="447"/>
                </a:lnTo>
                <a:lnTo>
                  <a:pt x="831" y="503"/>
                </a:lnTo>
                <a:lnTo>
                  <a:pt x="828" y="509"/>
                </a:lnTo>
                <a:lnTo>
                  <a:pt x="839" y="512"/>
                </a:lnTo>
                <a:lnTo>
                  <a:pt x="858" y="515"/>
                </a:lnTo>
                <a:lnTo>
                  <a:pt x="875" y="516"/>
                </a:lnTo>
                <a:lnTo>
                  <a:pt x="882" y="518"/>
                </a:lnTo>
                <a:lnTo>
                  <a:pt x="906" y="519"/>
                </a:lnTo>
                <a:lnTo>
                  <a:pt x="926" y="522"/>
                </a:lnTo>
                <a:lnTo>
                  <a:pt x="1001" y="539"/>
                </a:lnTo>
                <a:lnTo>
                  <a:pt x="1039" y="548"/>
                </a:lnTo>
                <a:lnTo>
                  <a:pt x="1056" y="533"/>
                </a:lnTo>
                <a:lnTo>
                  <a:pt x="1072" y="518"/>
                </a:lnTo>
                <a:lnTo>
                  <a:pt x="1093" y="500"/>
                </a:lnTo>
                <a:lnTo>
                  <a:pt x="1128" y="457"/>
                </a:lnTo>
                <a:lnTo>
                  <a:pt x="1140" y="469"/>
                </a:lnTo>
                <a:lnTo>
                  <a:pt x="1155" y="474"/>
                </a:lnTo>
                <a:lnTo>
                  <a:pt x="1166" y="475"/>
                </a:lnTo>
                <a:lnTo>
                  <a:pt x="1175" y="472"/>
                </a:lnTo>
                <a:lnTo>
                  <a:pt x="1179" y="475"/>
                </a:lnTo>
                <a:lnTo>
                  <a:pt x="1187" y="478"/>
                </a:lnTo>
                <a:lnTo>
                  <a:pt x="1193" y="480"/>
                </a:lnTo>
                <a:lnTo>
                  <a:pt x="1202" y="483"/>
                </a:lnTo>
                <a:lnTo>
                  <a:pt x="1205" y="487"/>
                </a:lnTo>
                <a:lnTo>
                  <a:pt x="1214" y="490"/>
                </a:lnTo>
                <a:lnTo>
                  <a:pt x="1217" y="498"/>
                </a:lnTo>
                <a:lnTo>
                  <a:pt x="1222" y="504"/>
                </a:lnTo>
                <a:lnTo>
                  <a:pt x="1228" y="518"/>
                </a:lnTo>
                <a:lnTo>
                  <a:pt x="1235" y="539"/>
                </a:lnTo>
                <a:lnTo>
                  <a:pt x="1237" y="549"/>
                </a:lnTo>
                <a:lnTo>
                  <a:pt x="1234" y="557"/>
                </a:lnTo>
                <a:lnTo>
                  <a:pt x="1235" y="565"/>
                </a:lnTo>
                <a:lnTo>
                  <a:pt x="1243" y="583"/>
                </a:lnTo>
                <a:lnTo>
                  <a:pt x="1261" y="612"/>
                </a:lnTo>
                <a:lnTo>
                  <a:pt x="1320" y="540"/>
                </a:lnTo>
                <a:lnTo>
                  <a:pt x="1392" y="450"/>
                </a:lnTo>
                <a:lnTo>
                  <a:pt x="1422" y="410"/>
                </a:lnTo>
                <a:lnTo>
                  <a:pt x="1431" y="398"/>
                </a:lnTo>
                <a:lnTo>
                  <a:pt x="1445" y="386"/>
                </a:lnTo>
                <a:lnTo>
                  <a:pt x="1455" y="377"/>
                </a:lnTo>
                <a:lnTo>
                  <a:pt x="1477" y="366"/>
                </a:lnTo>
                <a:lnTo>
                  <a:pt x="1489" y="363"/>
                </a:lnTo>
                <a:lnTo>
                  <a:pt x="1495" y="362"/>
                </a:lnTo>
                <a:lnTo>
                  <a:pt x="1504" y="362"/>
                </a:lnTo>
                <a:lnTo>
                  <a:pt x="1516" y="363"/>
                </a:lnTo>
                <a:lnTo>
                  <a:pt x="1526" y="365"/>
                </a:lnTo>
                <a:lnTo>
                  <a:pt x="1535" y="368"/>
                </a:lnTo>
                <a:lnTo>
                  <a:pt x="1543" y="371"/>
                </a:lnTo>
                <a:lnTo>
                  <a:pt x="1553" y="378"/>
                </a:lnTo>
                <a:lnTo>
                  <a:pt x="1562" y="386"/>
                </a:lnTo>
                <a:lnTo>
                  <a:pt x="1569" y="392"/>
                </a:lnTo>
                <a:lnTo>
                  <a:pt x="1588" y="415"/>
                </a:lnTo>
                <a:lnTo>
                  <a:pt x="1612" y="443"/>
                </a:lnTo>
                <a:lnTo>
                  <a:pt x="1632" y="469"/>
                </a:lnTo>
                <a:lnTo>
                  <a:pt x="1642" y="484"/>
                </a:lnTo>
                <a:lnTo>
                  <a:pt x="1659" y="504"/>
                </a:lnTo>
                <a:lnTo>
                  <a:pt x="1698" y="528"/>
                </a:lnTo>
                <a:lnTo>
                  <a:pt x="1716" y="533"/>
                </a:lnTo>
                <a:lnTo>
                  <a:pt x="1734" y="533"/>
                </a:lnTo>
                <a:lnTo>
                  <a:pt x="1762" y="533"/>
                </a:lnTo>
                <a:lnTo>
                  <a:pt x="1857" y="527"/>
                </a:lnTo>
                <a:lnTo>
                  <a:pt x="1896" y="495"/>
                </a:lnTo>
                <a:lnTo>
                  <a:pt x="1909" y="515"/>
                </a:lnTo>
                <a:lnTo>
                  <a:pt x="1912" y="519"/>
                </a:lnTo>
                <a:lnTo>
                  <a:pt x="1921" y="527"/>
                </a:lnTo>
                <a:lnTo>
                  <a:pt x="1921" y="531"/>
                </a:lnTo>
                <a:lnTo>
                  <a:pt x="1923" y="537"/>
                </a:lnTo>
                <a:lnTo>
                  <a:pt x="1923" y="546"/>
                </a:lnTo>
                <a:lnTo>
                  <a:pt x="1923" y="551"/>
                </a:lnTo>
                <a:lnTo>
                  <a:pt x="1920" y="556"/>
                </a:lnTo>
                <a:lnTo>
                  <a:pt x="1920" y="559"/>
                </a:lnTo>
                <a:lnTo>
                  <a:pt x="1943" y="598"/>
                </a:lnTo>
                <a:lnTo>
                  <a:pt x="1944" y="613"/>
                </a:lnTo>
                <a:lnTo>
                  <a:pt x="1941" y="633"/>
                </a:lnTo>
                <a:lnTo>
                  <a:pt x="1927" y="654"/>
                </a:lnTo>
                <a:lnTo>
                  <a:pt x="1932" y="665"/>
                </a:lnTo>
                <a:lnTo>
                  <a:pt x="1944" y="652"/>
                </a:lnTo>
                <a:lnTo>
                  <a:pt x="1986" y="627"/>
                </a:lnTo>
                <a:lnTo>
                  <a:pt x="2019" y="640"/>
                </a:lnTo>
                <a:lnTo>
                  <a:pt x="2015" y="646"/>
                </a:lnTo>
                <a:lnTo>
                  <a:pt x="2024" y="660"/>
                </a:lnTo>
                <a:lnTo>
                  <a:pt x="2028" y="663"/>
                </a:lnTo>
                <a:lnTo>
                  <a:pt x="2039" y="675"/>
                </a:lnTo>
                <a:lnTo>
                  <a:pt x="2059" y="666"/>
                </a:lnTo>
                <a:lnTo>
                  <a:pt x="2072" y="662"/>
                </a:lnTo>
                <a:lnTo>
                  <a:pt x="2074" y="660"/>
                </a:lnTo>
                <a:lnTo>
                  <a:pt x="2075" y="660"/>
                </a:lnTo>
                <a:lnTo>
                  <a:pt x="2095" y="652"/>
                </a:lnTo>
                <a:lnTo>
                  <a:pt x="2108" y="648"/>
                </a:lnTo>
                <a:lnTo>
                  <a:pt x="2117" y="643"/>
                </a:lnTo>
                <a:lnTo>
                  <a:pt x="2419" y="453"/>
                </a:lnTo>
                <a:lnTo>
                  <a:pt x="2431" y="477"/>
                </a:lnTo>
                <a:lnTo>
                  <a:pt x="2436" y="481"/>
                </a:lnTo>
                <a:lnTo>
                  <a:pt x="2440" y="486"/>
                </a:lnTo>
                <a:lnTo>
                  <a:pt x="2443" y="489"/>
                </a:lnTo>
                <a:lnTo>
                  <a:pt x="2443" y="490"/>
                </a:lnTo>
                <a:lnTo>
                  <a:pt x="2446" y="492"/>
                </a:lnTo>
                <a:lnTo>
                  <a:pt x="2448" y="496"/>
                </a:lnTo>
                <a:lnTo>
                  <a:pt x="2451" y="500"/>
                </a:lnTo>
                <a:lnTo>
                  <a:pt x="2451" y="501"/>
                </a:lnTo>
                <a:lnTo>
                  <a:pt x="2470" y="519"/>
                </a:lnTo>
                <a:lnTo>
                  <a:pt x="2475" y="531"/>
                </a:lnTo>
                <a:lnTo>
                  <a:pt x="2478" y="534"/>
                </a:lnTo>
                <a:lnTo>
                  <a:pt x="2481" y="533"/>
                </a:lnTo>
                <a:lnTo>
                  <a:pt x="2482" y="533"/>
                </a:lnTo>
                <a:lnTo>
                  <a:pt x="2484" y="533"/>
                </a:lnTo>
                <a:lnTo>
                  <a:pt x="2484" y="536"/>
                </a:lnTo>
                <a:lnTo>
                  <a:pt x="2485" y="536"/>
                </a:lnTo>
                <a:lnTo>
                  <a:pt x="2490" y="534"/>
                </a:lnTo>
                <a:lnTo>
                  <a:pt x="2492" y="533"/>
                </a:lnTo>
                <a:lnTo>
                  <a:pt x="2504" y="528"/>
                </a:lnTo>
                <a:lnTo>
                  <a:pt x="2504" y="527"/>
                </a:lnTo>
                <a:lnTo>
                  <a:pt x="2510" y="528"/>
                </a:lnTo>
                <a:lnTo>
                  <a:pt x="2514" y="527"/>
                </a:lnTo>
                <a:lnTo>
                  <a:pt x="2519" y="525"/>
                </a:lnTo>
                <a:lnTo>
                  <a:pt x="2520" y="522"/>
                </a:lnTo>
                <a:lnTo>
                  <a:pt x="2525" y="521"/>
                </a:lnTo>
                <a:lnTo>
                  <a:pt x="2531" y="518"/>
                </a:lnTo>
                <a:lnTo>
                  <a:pt x="2535" y="515"/>
                </a:lnTo>
                <a:lnTo>
                  <a:pt x="2538" y="512"/>
                </a:lnTo>
                <a:lnTo>
                  <a:pt x="2541" y="510"/>
                </a:lnTo>
                <a:lnTo>
                  <a:pt x="2541" y="507"/>
                </a:lnTo>
                <a:lnTo>
                  <a:pt x="2543" y="507"/>
                </a:lnTo>
                <a:lnTo>
                  <a:pt x="2544" y="507"/>
                </a:lnTo>
                <a:lnTo>
                  <a:pt x="2546" y="506"/>
                </a:lnTo>
                <a:lnTo>
                  <a:pt x="2549" y="506"/>
                </a:lnTo>
                <a:lnTo>
                  <a:pt x="2552" y="506"/>
                </a:lnTo>
                <a:lnTo>
                  <a:pt x="2552" y="504"/>
                </a:lnTo>
                <a:lnTo>
                  <a:pt x="2553" y="500"/>
                </a:lnTo>
                <a:lnTo>
                  <a:pt x="2556" y="498"/>
                </a:lnTo>
                <a:lnTo>
                  <a:pt x="2558" y="498"/>
                </a:lnTo>
                <a:lnTo>
                  <a:pt x="2558" y="496"/>
                </a:lnTo>
                <a:lnTo>
                  <a:pt x="2559" y="495"/>
                </a:lnTo>
                <a:lnTo>
                  <a:pt x="2561" y="496"/>
                </a:lnTo>
                <a:lnTo>
                  <a:pt x="2562" y="493"/>
                </a:lnTo>
                <a:lnTo>
                  <a:pt x="2564" y="489"/>
                </a:lnTo>
                <a:lnTo>
                  <a:pt x="2567" y="486"/>
                </a:lnTo>
                <a:lnTo>
                  <a:pt x="2568" y="484"/>
                </a:lnTo>
                <a:lnTo>
                  <a:pt x="2576" y="474"/>
                </a:lnTo>
                <a:lnTo>
                  <a:pt x="2597" y="466"/>
                </a:lnTo>
                <a:lnTo>
                  <a:pt x="2611" y="460"/>
                </a:lnTo>
                <a:lnTo>
                  <a:pt x="2627" y="474"/>
                </a:lnTo>
                <a:lnTo>
                  <a:pt x="2650" y="495"/>
                </a:lnTo>
                <a:lnTo>
                  <a:pt x="2656" y="489"/>
                </a:lnTo>
                <a:lnTo>
                  <a:pt x="2657" y="490"/>
                </a:lnTo>
                <a:lnTo>
                  <a:pt x="2676" y="489"/>
                </a:lnTo>
                <a:lnTo>
                  <a:pt x="2680" y="493"/>
                </a:lnTo>
                <a:lnTo>
                  <a:pt x="2686" y="493"/>
                </a:lnTo>
                <a:lnTo>
                  <a:pt x="2691" y="495"/>
                </a:lnTo>
                <a:lnTo>
                  <a:pt x="2695" y="498"/>
                </a:lnTo>
                <a:lnTo>
                  <a:pt x="2703" y="500"/>
                </a:lnTo>
                <a:lnTo>
                  <a:pt x="2703" y="501"/>
                </a:lnTo>
                <a:lnTo>
                  <a:pt x="2706" y="503"/>
                </a:lnTo>
                <a:lnTo>
                  <a:pt x="2721" y="507"/>
                </a:lnTo>
                <a:lnTo>
                  <a:pt x="2728" y="509"/>
                </a:lnTo>
                <a:lnTo>
                  <a:pt x="2733" y="510"/>
                </a:lnTo>
                <a:lnTo>
                  <a:pt x="2740" y="516"/>
                </a:lnTo>
                <a:lnTo>
                  <a:pt x="2745" y="519"/>
                </a:lnTo>
                <a:lnTo>
                  <a:pt x="2749" y="522"/>
                </a:lnTo>
                <a:lnTo>
                  <a:pt x="2757" y="533"/>
                </a:lnTo>
                <a:lnTo>
                  <a:pt x="2769" y="524"/>
                </a:lnTo>
                <a:lnTo>
                  <a:pt x="2793" y="506"/>
                </a:lnTo>
                <a:lnTo>
                  <a:pt x="2796" y="504"/>
                </a:lnTo>
                <a:lnTo>
                  <a:pt x="2838" y="510"/>
                </a:lnTo>
                <a:lnTo>
                  <a:pt x="2867" y="513"/>
                </a:lnTo>
                <a:lnTo>
                  <a:pt x="2894" y="516"/>
                </a:lnTo>
                <a:lnTo>
                  <a:pt x="2903" y="513"/>
                </a:lnTo>
                <a:lnTo>
                  <a:pt x="2912" y="507"/>
                </a:lnTo>
                <a:lnTo>
                  <a:pt x="2920" y="503"/>
                </a:lnTo>
                <a:lnTo>
                  <a:pt x="2926" y="513"/>
                </a:lnTo>
                <a:lnTo>
                  <a:pt x="2938" y="519"/>
                </a:lnTo>
                <a:lnTo>
                  <a:pt x="2950" y="515"/>
                </a:lnTo>
                <a:lnTo>
                  <a:pt x="2959" y="512"/>
                </a:lnTo>
                <a:lnTo>
                  <a:pt x="2985" y="509"/>
                </a:lnTo>
                <a:lnTo>
                  <a:pt x="2998" y="504"/>
                </a:lnTo>
                <a:lnTo>
                  <a:pt x="3012" y="504"/>
                </a:lnTo>
                <a:lnTo>
                  <a:pt x="3021" y="503"/>
                </a:lnTo>
                <a:lnTo>
                  <a:pt x="3027" y="507"/>
                </a:lnTo>
                <a:lnTo>
                  <a:pt x="3044" y="522"/>
                </a:lnTo>
                <a:lnTo>
                  <a:pt x="3056" y="522"/>
                </a:lnTo>
                <a:lnTo>
                  <a:pt x="3068" y="521"/>
                </a:lnTo>
                <a:lnTo>
                  <a:pt x="3084" y="521"/>
                </a:lnTo>
                <a:lnTo>
                  <a:pt x="3108" y="504"/>
                </a:lnTo>
                <a:lnTo>
                  <a:pt x="3132" y="486"/>
                </a:lnTo>
                <a:lnTo>
                  <a:pt x="3188" y="569"/>
                </a:lnTo>
                <a:lnTo>
                  <a:pt x="3181" y="575"/>
                </a:lnTo>
                <a:lnTo>
                  <a:pt x="3179" y="580"/>
                </a:lnTo>
                <a:lnTo>
                  <a:pt x="3172" y="587"/>
                </a:lnTo>
                <a:lnTo>
                  <a:pt x="3173" y="589"/>
                </a:lnTo>
                <a:lnTo>
                  <a:pt x="3140" y="619"/>
                </a:lnTo>
                <a:lnTo>
                  <a:pt x="3151" y="630"/>
                </a:lnTo>
                <a:lnTo>
                  <a:pt x="3157" y="639"/>
                </a:lnTo>
                <a:lnTo>
                  <a:pt x="3161" y="648"/>
                </a:lnTo>
                <a:lnTo>
                  <a:pt x="3170" y="655"/>
                </a:lnTo>
                <a:lnTo>
                  <a:pt x="3179" y="663"/>
                </a:lnTo>
                <a:lnTo>
                  <a:pt x="3185" y="666"/>
                </a:lnTo>
                <a:lnTo>
                  <a:pt x="3184" y="672"/>
                </a:lnTo>
                <a:lnTo>
                  <a:pt x="3193" y="675"/>
                </a:lnTo>
                <a:lnTo>
                  <a:pt x="3200" y="677"/>
                </a:lnTo>
                <a:lnTo>
                  <a:pt x="3211" y="678"/>
                </a:lnTo>
                <a:lnTo>
                  <a:pt x="3215" y="678"/>
                </a:lnTo>
                <a:lnTo>
                  <a:pt x="3223" y="675"/>
                </a:lnTo>
                <a:lnTo>
                  <a:pt x="3229" y="674"/>
                </a:lnTo>
                <a:lnTo>
                  <a:pt x="3241" y="669"/>
                </a:lnTo>
                <a:lnTo>
                  <a:pt x="3271" y="666"/>
                </a:lnTo>
                <a:lnTo>
                  <a:pt x="3298" y="692"/>
                </a:lnTo>
                <a:lnTo>
                  <a:pt x="3315" y="699"/>
                </a:lnTo>
                <a:lnTo>
                  <a:pt x="3320" y="710"/>
                </a:lnTo>
                <a:lnTo>
                  <a:pt x="3316" y="712"/>
                </a:lnTo>
                <a:lnTo>
                  <a:pt x="3313" y="716"/>
                </a:lnTo>
                <a:lnTo>
                  <a:pt x="3313" y="722"/>
                </a:lnTo>
                <a:lnTo>
                  <a:pt x="3312" y="730"/>
                </a:lnTo>
                <a:lnTo>
                  <a:pt x="3310" y="734"/>
                </a:lnTo>
                <a:lnTo>
                  <a:pt x="3309" y="736"/>
                </a:lnTo>
                <a:lnTo>
                  <a:pt x="3330" y="751"/>
                </a:lnTo>
                <a:lnTo>
                  <a:pt x="3347" y="780"/>
                </a:lnTo>
                <a:lnTo>
                  <a:pt x="3345" y="790"/>
                </a:lnTo>
                <a:lnTo>
                  <a:pt x="3350" y="802"/>
                </a:lnTo>
                <a:lnTo>
                  <a:pt x="3350" y="801"/>
                </a:lnTo>
                <a:lnTo>
                  <a:pt x="3353" y="801"/>
                </a:lnTo>
                <a:lnTo>
                  <a:pt x="3356" y="799"/>
                </a:lnTo>
                <a:lnTo>
                  <a:pt x="3357" y="799"/>
                </a:lnTo>
                <a:lnTo>
                  <a:pt x="3362" y="796"/>
                </a:lnTo>
                <a:lnTo>
                  <a:pt x="3369" y="789"/>
                </a:lnTo>
                <a:lnTo>
                  <a:pt x="3372" y="787"/>
                </a:lnTo>
                <a:lnTo>
                  <a:pt x="3372" y="789"/>
                </a:lnTo>
                <a:lnTo>
                  <a:pt x="3387" y="808"/>
                </a:lnTo>
                <a:lnTo>
                  <a:pt x="3390" y="830"/>
                </a:lnTo>
                <a:lnTo>
                  <a:pt x="3402" y="849"/>
                </a:lnTo>
                <a:lnTo>
                  <a:pt x="3404" y="869"/>
                </a:lnTo>
                <a:lnTo>
                  <a:pt x="3405" y="896"/>
                </a:lnTo>
                <a:lnTo>
                  <a:pt x="3419" y="931"/>
                </a:lnTo>
                <a:lnTo>
                  <a:pt x="3421" y="946"/>
                </a:lnTo>
                <a:lnTo>
                  <a:pt x="3428" y="957"/>
                </a:lnTo>
                <a:lnTo>
                  <a:pt x="3422" y="970"/>
                </a:lnTo>
                <a:lnTo>
                  <a:pt x="3405" y="989"/>
                </a:lnTo>
                <a:lnTo>
                  <a:pt x="3386" y="981"/>
                </a:lnTo>
                <a:lnTo>
                  <a:pt x="3375" y="972"/>
                </a:lnTo>
                <a:lnTo>
                  <a:pt x="3336" y="992"/>
                </a:lnTo>
                <a:lnTo>
                  <a:pt x="3294" y="995"/>
                </a:lnTo>
                <a:lnTo>
                  <a:pt x="3295" y="1013"/>
                </a:lnTo>
                <a:lnTo>
                  <a:pt x="3282" y="1022"/>
                </a:lnTo>
                <a:lnTo>
                  <a:pt x="3273" y="1034"/>
                </a:lnTo>
                <a:lnTo>
                  <a:pt x="3256" y="1052"/>
                </a:lnTo>
                <a:lnTo>
                  <a:pt x="3267" y="1058"/>
                </a:lnTo>
                <a:lnTo>
                  <a:pt x="3283" y="1067"/>
                </a:lnTo>
                <a:lnTo>
                  <a:pt x="3300" y="1081"/>
                </a:lnTo>
                <a:lnTo>
                  <a:pt x="3292" y="1095"/>
                </a:lnTo>
                <a:lnTo>
                  <a:pt x="3288" y="1101"/>
                </a:lnTo>
                <a:lnTo>
                  <a:pt x="3285" y="1104"/>
                </a:lnTo>
                <a:lnTo>
                  <a:pt x="3274" y="1113"/>
                </a:lnTo>
                <a:lnTo>
                  <a:pt x="3252" y="1119"/>
                </a:lnTo>
                <a:lnTo>
                  <a:pt x="3240" y="1123"/>
                </a:lnTo>
                <a:lnTo>
                  <a:pt x="3243" y="1134"/>
                </a:lnTo>
                <a:lnTo>
                  <a:pt x="3244" y="1146"/>
                </a:lnTo>
                <a:lnTo>
                  <a:pt x="3241" y="1169"/>
                </a:lnTo>
                <a:lnTo>
                  <a:pt x="3244" y="1176"/>
                </a:lnTo>
                <a:lnTo>
                  <a:pt x="3253" y="1199"/>
                </a:lnTo>
                <a:lnTo>
                  <a:pt x="3255" y="1223"/>
                </a:lnTo>
                <a:lnTo>
                  <a:pt x="3256" y="1235"/>
                </a:lnTo>
                <a:lnTo>
                  <a:pt x="3273" y="1249"/>
                </a:lnTo>
                <a:lnTo>
                  <a:pt x="3304" y="1273"/>
                </a:lnTo>
                <a:lnTo>
                  <a:pt x="3307" y="1281"/>
                </a:lnTo>
                <a:lnTo>
                  <a:pt x="3315" y="1301"/>
                </a:lnTo>
                <a:lnTo>
                  <a:pt x="3318" y="1313"/>
                </a:lnTo>
                <a:lnTo>
                  <a:pt x="3342" y="1317"/>
                </a:lnTo>
                <a:lnTo>
                  <a:pt x="3375" y="1316"/>
                </a:lnTo>
                <a:lnTo>
                  <a:pt x="3393" y="1307"/>
                </a:lnTo>
                <a:lnTo>
                  <a:pt x="3398" y="1316"/>
                </a:lnTo>
                <a:lnTo>
                  <a:pt x="3405" y="1332"/>
                </a:lnTo>
                <a:lnTo>
                  <a:pt x="3390" y="1338"/>
                </a:lnTo>
                <a:lnTo>
                  <a:pt x="3392" y="1344"/>
                </a:lnTo>
                <a:lnTo>
                  <a:pt x="3405" y="1372"/>
                </a:lnTo>
                <a:lnTo>
                  <a:pt x="3416" y="1402"/>
                </a:lnTo>
                <a:lnTo>
                  <a:pt x="3422" y="1417"/>
                </a:lnTo>
                <a:lnTo>
                  <a:pt x="3404" y="1425"/>
                </a:lnTo>
                <a:lnTo>
                  <a:pt x="3377" y="1438"/>
                </a:lnTo>
                <a:lnTo>
                  <a:pt x="3365" y="1444"/>
                </a:lnTo>
                <a:lnTo>
                  <a:pt x="3359" y="1447"/>
                </a:lnTo>
                <a:lnTo>
                  <a:pt x="3326" y="1463"/>
                </a:lnTo>
                <a:lnTo>
                  <a:pt x="3102" y="1516"/>
                </a:lnTo>
                <a:lnTo>
                  <a:pt x="2881" y="1567"/>
                </a:lnTo>
                <a:lnTo>
                  <a:pt x="2876" y="1572"/>
                </a:lnTo>
                <a:lnTo>
                  <a:pt x="2873" y="1579"/>
                </a:lnTo>
                <a:lnTo>
                  <a:pt x="2872" y="1585"/>
                </a:lnTo>
                <a:lnTo>
                  <a:pt x="2867" y="1593"/>
                </a:lnTo>
                <a:lnTo>
                  <a:pt x="2867" y="1597"/>
                </a:lnTo>
                <a:lnTo>
                  <a:pt x="2855" y="1613"/>
                </a:lnTo>
                <a:lnTo>
                  <a:pt x="2850" y="1619"/>
                </a:lnTo>
                <a:lnTo>
                  <a:pt x="2847" y="1623"/>
                </a:lnTo>
                <a:lnTo>
                  <a:pt x="2841" y="1635"/>
                </a:lnTo>
                <a:lnTo>
                  <a:pt x="2841" y="1637"/>
                </a:lnTo>
                <a:lnTo>
                  <a:pt x="2844" y="1644"/>
                </a:lnTo>
                <a:lnTo>
                  <a:pt x="2849" y="1652"/>
                </a:lnTo>
                <a:lnTo>
                  <a:pt x="2844" y="1659"/>
                </a:lnTo>
                <a:lnTo>
                  <a:pt x="2844" y="1664"/>
                </a:lnTo>
                <a:lnTo>
                  <a:pt x="2847" y="1669"/>
                </a:lnTo>
                <a:lnTo>
                  <a:pt x="2843" y="1679"/>
                </a:lnTo>
                <a:lnTo>
                  <a:pt x="2841" y="1687"/>
                </a:lnTo>
                <a:lnTo>
                  <a:pt x="2841" y="1691"/>
                </a:lnTo>
                <a:lnTo>
                  <a:pt x="2817" y="1688"/>
                </a:lnTo>
                <a:lnTo>
                  <a:pt x="2808" y="1676"/>
                </a:lnTo>
                <a:lnTo>
                  <a:pt x="2798" y="1655"/>
                </a:lnTo>
                <a:lnTo>
                  <a:pt x="2790" y="1656"/>
                </a:lnTo>
                <a:lnTo>
                  <a:pt x="2789" y="1653"/>
                </a:lnTo>
                <a:lnTo>
                  <a:pt x="2786" y="1656"/>
                </a:lnTo>
                <a:lnTo>
                  <a:pt x="2780" y="1658"/>
                </a:lnTo>
                <a:lnTo>
                  <a:pt x="2778" y="1659"/>
                </a:lnTo>
                <a:lnTo>
                  <a:pt x="2774" y="1664"/>
                </a:lnTo>
                <a:lnTo>
                  <a:pt x="2763" y="1667"/>
                </a:lnTo>
                <a:lnTo>
                  <a:pt x="2754" y="1667"/>
                </a:lnTo>
                <a:lnTo>
                  <a:pt x="2752" y="1669"/>
                </a:lnTo>
                <a:lnTo>
                  <a:pt x="2746" y="1670"/>
                </a:lnTo>
                <a:lnTo>
                  <a:pt x="2743" y="1669"/>
                </a:lnTo>
                <a:lnTo>
                  <a:pt x="2739" y="1670"/>
                </a:lnTo>
                <a:lnTo>
                  <a:pt x="2715" y="1693"/>
                </a:lnTo>
                <a:lnTo>
                  <a:pt x="2712" y="1697"/>
                </a:lnTo>
                <a:lnTo>
                  <a:pt x="2710" y="1693"/>
                </a:lnTo>
                <a:lnTo>
                  <a:pt x="2712" y="1675"/>
                </a:lnTo>
                <a:lnTo>
                  <a:pt x="2710" y="1667"/>
                </a:lnTo>
                <a:lnTo>
                  <a:pt x="2694" y="1675"/>
                </a:lnTo>
                <a:lnTo>
                  <a:pt x="2683" y="1679"/>
                </a:lnTo>
                <a:lnTo>
                  <a:pt x="2679" y="1681"/>
                </a:lnTo>
                <a:lnTo>
                  <a:pt x="2674" y="1672"/>
                </a:lnTo>
                <a:lnTo>
                  <a:pt x="2674" y="1666"/>
                </a:lnTo>
                <a:lnTo>
                  <a:pt x="2677" y="1661"/>
                </a:lnTo>
                <a:lnTo>
                  <a:pt x="2679" y="1653"/>
                </a:lnTo>
                <a:lnTo>
                  <a:pt x="2672" y="1649"/>
                </a:lnTo>
                <a:lnTo>
                  <a:pt x="2669" y="1647"/>
                </a:lnTo>
                <a:lnTo>
                  <a:pt x="2668" y="1644"/>
                </a:lnTo>
                <a:lnTo>
                  <a:pt x="2668" y="1641"/>
                </a:lnTo>
                <a:lnTo>
                  <a:pt x="2671" y="1637"/>
                </a:lnTo>
                <a:lnTo>
                  <a:pt x="2671" y="1635"/>
                </a:lnTo>
                <a:lnTo>
                  <a:pt x="2672" y="1629"/>
                </a:lnTo>
                <a:lnTo>
                  <a:pt x="2676" y="1623"/>
                </a:lnTo>
                <a:lnTo>
                  <a:pt x="2674" y="1613"/>
                </a:lnTo>
                <a:lnTo>
                  <a:pt x="2666" y="1606"/>
                </a:lnTo>
                <a:lnTo>
                  <a:pt x="2666" y="1603"/>
                </a:lnTo>
                <a:lnTo>
                  <a:pt x="2651" y="1594"/>
                </a:lnTo>
                <a:lnTo>
                  <a:pt x="2641" y="1608"/>
                </a:lnTo>
                <a:lnTo>
                  <a:pt x="2633" y="1608"/>
                </a:lnTo>
                <a:lnTo>
                  <a:pt x="2626" y="1611"/>
                </a:lnTo>
                <a:lnTo>
                  <a:pt x="2621" y="1616"/>
                </a:lnTo>
                <a:lnTo>
                  <a:pt x="2617" y="1617"/>
                </a:lnTo>
                <a:lnTo>
                  <a:pt x="2612" y="1623"/>
                </a:lnTo>
                <a:lnTo>
                  <a:pt x="2609" y="1623"/>
                </a:lnTo>
                <a:lnTo>
                  <a:pt x="2602" y="1623"/>
                </a:lnTo>
                <a:lnTo>
                  <a:pt x="2599" y="1625"/>
                </a:lnTo>
                <a:lnTo>
                  <a:pt x="2596" y="1626"/>
                </a:lnTo>
                <a:lnTo>
                  <a:pt x="2588" y="1632"/>
                </a:lnTo>
                <a:lnTo>
                  <a:pt x="2549" y="1628"/>
                </a:lnTo>
                <a:lnTo>
                  <a:pt x="2519" y="1623"/>
                </a:lnTo>
                <a:lnTo>
                  <a:pt x="2514" y="1623"/>
                </a:lnTo>
                <a:lnTo>
                  <a:pt x="2510" y="1622"/>
                </a:lnTo>
                <a:lnTo>
                  <a:pt x="2505" y="1620"/>
                </a:lnTo>
                <a:lnTo>
                  <a:pt x="2498" y="1619"/>
                </a:lnTo>
                <a:lnTo>
                  <a:pt x="2482" y="1606"/>
                </a:lnTo>
                <a:lnTo>
                  <a:pt x="2467" y="1588"/>
                </a:lnTo>
                <a:lnTo>
                  <a:pt x="2464" y="1585"/>
                </a:lnTo>
                <a:lnTo>
                  <a:pt x="2463" y="1584"/>
                </a:lnTo>
                <a:lnTo>
                  <a:pt x="2460" y="1582"/>
                </a:lnTo>
                <a:lnTo>
                  <a:pt x="2451" y="1579"/>
                </a:lnTo>
                <a:lnTo>
                  <a:pt x="2451" y="1581"/>
                </a:lnTo>
                <a:lnTo>
                  <a:pt x="2448" y="1578"/>
                </a:lnTo>
                <a:lnTo>
                  <a:pt x="2445" y="1576"/>
                </a:lnTo>
                <a:lnTo>
                  <a:pt x="2439" y="1570"/>
                </a:lnTo>
                <a:lnTo>
                  <a:pt x="2437" y="1567"/>
                </a:lnTo>
                <a:lnTo>
                  <a:pt x="2433" y="1566"/>
                </a:lnTo>
                <a:lnTo>
                  <a:pt x="2428" y="1566"/>
                </a:lnTo>
                <a:lnTo>
                  <a:pt x="2419" y="1566"/>
                </a:lnTo>
                <a:lnTo>
                  <a:pt x="2419" y="1575"/>
                </a:lnTo>
                <a:lnTo>
                  <a:pt x="2390" y="1584"/>
                </a:lnTo>
                <a:lnTo>
                  <a:pt x="2389" y="1584"/>
                </a:lnTo>
                <a:lnTo>
                  <a:pt x="2377" y="1591"/>
                </a:lnTo>
                <a:lnTo>
                  <a:pt x="2371" y="1594"/>
                </a:lnTo>
                <a:lnTo>
                  <a:pt x="2371" y="1593"/>
                </a:lnTo>
                <a:lnTo>
                  <a:pt x="2369" y="1593"/>
                </a:lnTo>
                <a:lnTo>
                  <a:pt x="2363" y="1593"/>
                </a:lnTo>
                <a:lnTo>
                  <a:pt x="2351" y="1600"/>
                </a:lnTo>
                <a:lnTo>
                  <a:pt x="2347" y="1602"/>
                </a:lnTo>
                <a:lnTo>
                  <a:pt x="2345" y="1603"/>
                </a:lnTo>
                <a:lnTo>
                  <a:pt x="2344" y="1603"/>
                </a:lnTo>
                <a:lnTo>
                  <a:pt x="2341" y="1605"/>
                </a:lnTo>
                <a:lnTo>
                  <a:pt x="2339" y="1605"/>
                </a:lnTo>
                <a:lnTo>
                  <a:pt x="2338" y="1606"/>
                </a:lnTo>
                <a:lnTo>
                  <a:pt x="2336" y="1608"/>
                </a:lnTo>
                <a:lnTo>
                  <a:pt x="2336" y="1609"/>
                </a:lnTo>
                <a:lnTo>
                  <a:pt x="2332" y="1611"/>
                </a:lnTo>
                <a:lnTo>
                  <a:pt x="2326" y="1616"/>
                </a:lnTo>
                <a:lnTo>
                  <a:pt x="2323" y="1619"/>
                </a:lnTo>
                <a:lnTo>
                  <a:pt x="2320" y="1620"/>
                </a:lnTo>
                <a:lnTo>
                  <a:pt x="2315" y="1622"/>
                </a:lnTo>
                <a:lnTo>
                  <a:pt x="2314" y="1622"/>
                </a:lnTo>
                <a:lnTo>
                  <a:pt x="2312" y="1622"/>
                </a:lnTo>
                <a:lnTo>
                  <a:pt x="2303" y="1620"/>
                </a:lnTo>
                <a:lnTo>
                  <a:pt x="2298" y="1620"/>
                </a:lnTo>
                <a:lnTo>
                  <a:pt x="2295" y="1620"/>
                </a:lnTo>
                <a:lnTo>
                  <a:pt x="2297" y="1623"/>
                </a:lnTo>
                <a:lnTo>
                  <a:pt x="2298" y="1628"/>
                </a:lnTo>
                <a:lnTo>
                  <a:pt x="2303" y="1638"/>
                </a:lnTo>
                <a:lnTo>
                  <a:pt x="2306" y="1644"/>
                </a:lnTo>
                <a:lnTo>
                  <a:pt x="2303" y="1644"/>
                </a:lnTo>
                <a:lnTo>
                  <a:pt x="2304" y="1647"/>
                </a:lnTo>
                <a:lnTo>
                  <a:pt x="2306" y="1653"/>
                </a:lnTo>
                <a:lnTo>
                  <a:pt x="2306" y="1666"/>
                </a:lnTo>
                <a:lnTo>
                  <a:pt x="2303" y="1678"/>
                </a:lnTo>
                <a:lnTo>
                  <a:pt x="2298" y="1694"/>
                </a:lnTo>
                <a:lnTo>
                  <a:pt x="2280" y="1761"/>
                </a:lnTo>
                <a:lnTo>
                  <a:pt x="2253" y="1831"/>
                </a:lnTo>
                <a:lnTo>
                  <a:pt x="2253" y="1846"/>
                </a:lnTo>
                <a:lnTo>
                  <a:pt x="2182" y="1875"/>
                </a:lnTo>
                <a:lnTo>
                  <a:pt x="2163" y="1828"/>
                </a:lnTo>
                <a:lnTo>
                  <a:pt x="2063" y="1578"/>
                </a:lnTo>
                <a:lnTo>
                  <a:pt x="2063" y="1567"/>
                </a:lnTo>
                <a:lnTo>
                  <a:pt x="2063" y="1561"/>
                </a:lnTo>
                <a:lnTo>
                  <a:pt x="2065" y="1552"/>
                </a:lnTo>
                <a:lnTo>
                  <a:pt x="2066" y="1549"/>
                </a:lnTo>
                <a:lnTo>
                  <a:pt x="2065" y="1547"/>
                </a:lnTo>
                <a:lnTo>
                  <a:pt x="2066" y="1543"/>
                </a:lnTo>
                <a:lnTo>
                  <a:pt x="2071" y="1532"/>
                </a:lnTo>
                <a:lnTo>
                  <a:pt x="2075" y="1522"/>
                </a:lnTo>
                <a:lnTo>
                  <a:pt x="2083" y="1513"/>
                </a:lnTo>
                <a:lnTo>
                  <a:pt x="2090" y="1503"/>
                </a:lnTo>
                <a:lnTo>
                  <a:pt x="2096" y="1497"/>
                </a:lnTo>
                <a:lnTo>
                  <a:pt x="2101" y="1494"/>
                </a:lnTo>
                <a:lnTo>
                  <a:pt x="2092" y="1484"/>
                </a:lnTo>
                <a:lnTo>
                  <a:pt x="2090" y="1479"/>
                </a:lnTo>
                <a:lnTo>
                  <a:pt x="2086" y="1454"/>
                </a:lnTo>
                <a:lnTo>
                  <a:pt x="2081" y="1438"/>
                </a:lnTo>
                <a:lnTo>
                  <a:pt x="2060" y="1419"/>
                </a:lnTo>
                <a:lnTo>
                  <a:pt x="2059" y="1413"/>
                </a:lnTo>
                <a:lnTo>
                  <a:pt x="2039" y="1396"/>
                </a:lnTo>
                <a:lnTo>
                  <a:pt x="2027" y="1393"/>
                </a:lnTo>
                <a:lnTo>
                  <a:pt x="2027" y="1391"/>
                </a:lnTo>
                <a:lnTo>
                  <a:pt x="2027" y="1390"/>
                </a:lnTo>
                <a:lnTo>
                  <a:pt x="2027" y="1387"/>
                </a:lnTo>
                <a:lnTo>
                  <a:pt x="2027" y="1385"/>
                </a:lnTo>
                <a:lnTo>
                  <a:pt x="2025" y="1382"/>
                </a:lnTo>
                <a:lnTo>
                  <a:pt x="2024" y="1379"/>
                </a:lnTo>
                <a:lnTo>
                  <a:pt x="2024" y="1378"/>
                </a:lnTo>
                <a:lnTo>
                  <a:pt x="2022" y="1375"/>
                </a:lnTo>
                <a:lnTo>
                  <a:pt x="2022" y="1373"/>
                </a:lnTo>
                <a:lnTo>
                  <a:pt x="2010" y="1370"/>
                </a:lnTo>
                <a:lnTo>
                  <a:pt x="1985" y="1346"/>
                </a:lnTo>
                <a:lnTo>
                  <a:pt x="1985" y="1344"/>
                </a:lnTo>
                <a:lnTo>
                  <a:pt x="1983" y="1343"/>
                </a:lnTo>
                <a:lnTo>
                  <a:pt x="1982" y="1343"/>
                </a:lnTo>
                <a:lnTo>
                  <a:pt x="1980" y="1341"/>
                </a:lnTo>
                <a:lnTo>
                  <a:pt x="1979" y="1341"/>
                </a:lnTo>
                <a:lnTo>
                  <a:pt x="1976" y="1337"/>
                </a:lnTo>
                <a:lnTo>
                  <a:pt x="1849" y="1305"/>
                </a:lnTo>
                <a:lnTo>
                  <a:pt x="1820" y="1287"/>
                </a:lnTo>
                <a:lnTo>
                  <a:pt x="1777" y="1267"/>
                </a:lnTo>
                <a:lnTo>
                  <a:pt x="1743" y="1248"/>
                </a:lnTo>
                <a:lnTo>
                  <a:pt x="1700" y="1226"/>
                </a:lnTo>
                <a:lnTo>
                  <a:pt x="1651" y="1210"/>
                </a:lnTo>
                <a:lnTo>
                  <a:pt x="1632" y="1207"/>
                </a:lnTo>
                <a:lnTo>
                  <a:pt x="1606" y="1222"/>
                </a:lnTo>
                <a:lnTo>
                  <a:pt x="1591" y="1226"/>
                </a:lnTo>
                <a:lnTo>
                  <a:pt x="1561" y="1228"/>
                </a:lnTo>
                <a:lnTo>
                  <a:pt x="1546" y="1217"/>
                </a:lnTo>
                <a:lnTo>
                  <a:pt x="1513" y="1213"/>
                </a:lnTo>
                <a:lnTo>
                  <a:pt x="1486" y="1216"/>
                </a:lnTo>
                <a:lnTo>
                  <a:pt x="1484" y="1242"/>
                </a:lnTo>
                <a:lnTo>
                  <a:pt x="1460" y="1235"/>
                </a:lnTo>
                <a:lnTo>
                  <a:pt x="1445" y="1235"/>
                </a:lnTo>
                <a:lnTo>
                  <a:pt x="1430" y="1237"/>
                </a:lnTo>
                <a:lnTo>
                  <a:pt x="1406" y="1237"/>
                </a:lnTo>
                <a:lnTo>
                  <a:pt x="1372" y="1242"/>
                </a:lnTo>
                <a:lnTo>
                  <a:pt x="1374" y="1269"/>
                </a:lnTo>
                <a:lnTo>
                  <a:pt x="1357" y="1270"/>
                </a:lnTo>
                <a:lnTo>
                  <a:pt x="1341" y="1278"/>
                </a:lnTo>
                <a:lnTo>
                  <a:pt x="1321" y="1285"/>
                </a:lnTo>
                <a:lnTo>
                  <a:pt x="1308" y="1288"/>
                </a:lnTo>
                <a:lnTo>
                  <a:pt x="1291" y="1288"/>
                </a:lnTo>
                <a:lnTo>
                  <a:pt x="1277" y="1291"/>
                </a:lnTo>
                <a:lnTo>
                  <a:pt x="1261" y="1295"/>
                </a:lnTo>
                <a:lnTo>
                  <a:pt x="1270" y="1317"/>
                </a:lnTo>
                <a:lnTo>
                  <a:pt x="1229" y="1320"/>
                </a:lnTo>
                <a:lnTo>
                  <a:pt x="1163" y="1346"/>
                </a:lnTo>
                <a:lnTo>
                  <a:pt x="1170" y="1358"/>
                </a:lnTo>
                <a:lnTo>
                  <a:pt x="1133" y="1376"/>
                </a:lnTo>
                <a:lnTo>
                  <a:pt x="1110" y="1390"/>
                </a:lnTo>
                <a:lnTo>
                  <a:pt x="1075" y="1407"/>
                </a:lnTo>
                <a:lnTo>
                  <a:pt x="1051" y="1416"/>
                </a:lnTo>
                <a:lnTo>
                  <a:pt x="1039" y="1423"/>
                </a:lnTo>
                <a:lnTo>
                  <a:pt x="1006" y="1431"/>
                </a:lnTo>
                <a:lnTo>
                  <a:pt x="983" y="1438"/>
                </a:lnTo>
                <a:lnTo>
                  <a:pt x="964" y="1449"/>
                </a:lnTo>
                <a:lnTo>
                  <a:pt x="941" y="1455"/>
                </a:lnTo>
                <a:lnTo>
                  <a:pt x="917" y="1460"/>
                </a:lnTo>
                <a:lnTo>
                  <a:pt x="903" y="1466"/>
                </a:lnTo>
                <a:lnTo>
                  <a:pt x="870" y="1470"/>
                </a:lnTo>
                <a:lnTo>
                  <a:pt x="849" y="1479"/>
                </a:lnTo>
                <a:lnTo>
                  <a:pt x="833" y="1470"/>
                </a:lnTo>
                <a:lnTo>
                  <a:pt x="796" y="1467"/>
                </a:lnTo>
                <a:lnTo>
                  <a:pt x="778" y="1473"/>
                </a:lnTo>
                <a:lnTo>
                  <a:pt x="760" y="1482"/>
                </a:lnTo>
                <a:lnTo>
                  <a:pt x="759" y="1484"/>
                </a:lnTo>
                <a:lnTo>
                  <a:pt x="754" y="1476"/>
                </a:lnTo>
                <a:lnTo>
                  <a:pt x="750" y="1467"/>
                </a:lnTo>
                <a:lnTo>
                  <a:pt x="751" y="1463"/>
                </a:lnTo>
                <a:lnTo>
                  <a:pt x="772" y="1450"/>
                </a:lnTo>
                <a:lnTo>
                  <a:pt x="775" y="1440"/>
                </a:lnTo>
                <a:lnTo>
                  <a:pt x="780" y="1434"/>
                </a:lnTo>
                <a:lnTo>
                  <a:pt x="781" y="1428"/>
                </a:lnTo>
                <a:lnTo>
                  <a:pt x="784" y="1419"/>
                </a:lnTo>
                <a:lnTo>
                  <a:pt x="783" y="1414"/>
                </a:lnTo>
                <a:lnTo>
                  <a:pt x="781" y="1396"/>
                </a:lnTo>
                <a:lnTo>
                  <a:pt x="783" y="1391"/>
                </a:lnTo>
                <a:lnTo>
                  <a:pt x="771" y="1372"/>
                </a:lnTo>
                <a:lnTo>
                  <a:pt x="763" y="1349"/>
                </a:lnTo>
                <a:lnTo>
                  <a:pt x="753" y="1319"/>
                </a:lnTo>
                <a:lnTo>
                  <a:pt x="744" y="1291"/>
                </a:lnTo>
                <a:lnTo>
                  <a:pt x="731" y="1254"/>
                </a:lnTo>
                <a:lnTo>
                  <a:pt x="728" y="1246"/>
                </a:lnTo>
                <a:lnTo>
                  <a:pt x="725" y="1231"/>
                </a:lnTo>
                <a:lnTo>
                  <a:pt x="724" y="1225"/>
                </a:lnTo>
                <a:lnTo>
                  <a:pt x="724" y="1219"/>
                </a:lnTo>
                <a:lnTo>
                  <a:pt x="722" y="1207"/>
                </a:lnTo>
                <a:lnTo>
                  <a:pt x="724" y="1195"/>
                </a:lnTo>
                <a:lnTo>
                  <a:pt x="843" y="1158"/>
                </a:lnTo>
                <a:lnTo>
                  <a:pt x="842" y="1151"/>
                </a:lnTo>
                <a:lnTo>
                  <a:pt x="829" y="1114"/>
                </a:lnTo>
                <a:lnTo>
                  <a:pt x="842" y="1113"/>
                </a:lnTo>
                <a:lnTo>
                  <a:pt x="849" y="1111"/>
                </a:lnTo>
                <a:lnTo>
                  <a:pt x="858" y="1111"/>
                </a:lnTo>
                <a:lnTo>
                  <a:pt x="873" y="1108"/>
                </a:lnTo>
                <a:lnTo>
                  <a:pt x="878" y="1105"/>
                </a:lnTo>
                <a:lnTo>
                  <a:pt x="890" y="1101"/>
                </a:lnTo>
                <a:lnTo>
                  <a:pt x="931" y="1045"/>
                </a:lnTo>
                <a:lnTo>
                  <a:pt x="925" y="1028"/>
                </a:lnTo>
                <a:lnTo>
                  <a:pt x="944" y="1008"/>
                </a:lnTo>
                <a:lnTo>
                  <a:pt x="946" y="1004"/>
                </a:lnTo>
                <a:lnTo>
                  <a:pt x="947" y="999"/>
                </a:lnTo>
                <a:lnTo>
                  <a:pt x="952" y="989"/>
                </a:lnTo>
                <a:lnTo>
                  <a:pt x="941" y="983"/>
                </a:lnTo>
                <a:lnTo>
                  <a:pt x="938" y="983"/>
                </a:lnTo>
                <a:lnTo>
                  <a:pt x="918" y="983"/>
                </a:lnTo>
                <a:lnTo>
                  <a:pt x="905" y="975"/>
                </a:lnTo>
                <a:lnTo>
                  <a:pt x="893" y="977"/>
                </a:lnTo>
                <a:lnTo>
                  <a:pt x="878" y="966"/>
                </a:lnTo>
                <a:lnTo>
                  <a:pt x="869" y="952"/>
                </a:lnTo>
                <a:lnTo>
                  <a:pt x="860" y="949"/>
                </a:lnTo>
                <a:lnTo>
                  <a:pt x="855" y="943"/>
                </a:lnTo>
                <a:lnTo>
                  <a:pt x="849" y="942"/>
                </a:lnTo>
                <a:lnTo>
                  <a:pt x="843" y="925"/>
                </a:lnTo>
                <a:lnTo>
                  <a:pt x="833" y="911"/>
                </a:lnTo>
                <a:lnTo>
                  <a:pt x="831" y="893"/>
                </a:lnTo>
                <a:lnTo>
                  <a:pt x="826" y="877"/>
                </a:lnTo>
                <a:lnTo>
                  <a:pt x="823" y="866"/>
                </a:lnTo>
                <a:lnTo>
                  <a:pt x="816" y="861"/>
                </a:lnTo>
                <a:lnTo>
                  <a:pt x="804" y="860"/>
                </a:lnTo>
                <a:lnTo>
                  <a:pt x="798" y="860"/>
                </a:lnTo>
                <a:lnTo>
                  <a:pt x="792" y="857"/>
                </a:lnTo>
                <a:lnTo>
                  <a:pt x="792" y="845"/>
                </a:lnTo>
                <a:lnTo>
                  <a:pt x="777" y="831"/>
                </a:lnTo>
                <a:lnTo>
                  <a:pt x="747" y="805"/>
                </a:lnTo>
                <a:lnTo>
                  <a:pt x="728" y="822"/>
                </a:lnTo>
                <a:lnTo>
                  <a:pt x="698" y="784"/>
                </a:lnTo>
                <a:lnTo>
                  <a:pt x="629" y="780"/>
                </a:lnTo>
                <a:lnTo>
                  <a:pt x="618" y="781"/>
                </a:lnTo>
                <a:lnTo>
                  <a:pt x="575" y="746"/>
                </a:lnTo>
                <a:lnTo>
                  <a:pt x="552" y="678"/>
                </a:lnTo>
                <a:lnTo>
                  <a:pt x="502" y="699"/>
                </a:lnTo>
                <a:lnTo>
                  <a:pt x="455" y="633"/>
                </a:lnTo>
                <a:lnTo>
                  <a:pt x="416" y="649"/>
                </a:lnTo>
                <a:lnTo>
                  <a:pt x="351" y="640"/>
                </a:lnTo>
                <a:lnTo>
                  <a:pt x="232" y="587"/>
                </a:lnTo>
                <a:lnTo>
                  <a:pt x="192" y="559"/>
                </a:lnTo>
                <a:lnTo>
                  <a:pt x="169" y="530"/>
                </a:lnTo>
                <a:lnTo>
                  <a:pt x="124" y="525"/>
                </a:lnTo>
                <a:lnTo>
                  <a:pt x="71" y="524"/>
                </a:lnTo>
                <a:lnTo>
                  <a:pt x="65" y="518"/>
                </a:lnTo>
                <a:lnTo>
                  <a:pt x="48" y="507"/>
                </a:lnTo>
                <a:lnTo>
                  <a:pt x="35" y="495"/>
                </a:lnTo>
                <a:lnTo>
                  <a:pt x="30" y="492"/>
                </a:lnTo>
                <a:lnTo>
                  <a:pt x="26" y="477"/>
                </a:lnTo>
                <a:lnTo>
                  <a:pt x="20" y="477"/>
                </a:lnTo>
                <a:lnTo>
                  <a:pt x="20" y="474"/>
                </a:lnTo>
                <a:lnTo>
                  <a:pt x="18" y="466"/>
                </a:lnTo>
                <a:lnTo>
                  <a:pt x="14" y="459"/>
                </a:lnTo>
                <a:lnTo>
                  <a:pt x="14" y="445"/>
                </a:lnTo>
                <a:lnTo>
                  <a:pt x="11" y="442"/>
                </a:lnTo>
                <a:lnTo>
                  <a:pt x="20" y="437"/>
                </a:lnTo>
                <a:lnTo>
                  <a:pt x="18" y="430"/>
                </a:lnTo>
                <a:lnTo>
                  <a:pt x="14" y="421"/>
                </a:lnTo>
                <a:lnTo>
                  <a:pt x="11" y="413"/>
                </a:lnTo>
                <a:lnTo>
                  <a:pt x="3" y="410"/>
                </a:lnTo>
                <a:close/>
                <a:moveTo>
                  <a:pt x="4066" y="2783"/>
                </a:moveTo>
                <a:lnTo>
                  <a:pt x="4063" y="2779"/>
                </a:lnTo>
                <a:lnTo>
                  <a:pt x="4054" y="2769"/>
                </a:lnTo>
                <a:lnTo>
                  <a:pt x="4052" y="2766"/>
                </a:lnTo>
                <a:lnTo>
                  <a:pt x="4046" y="2760"/>
                </a:lnTo>
                <a:lnTo>
                  <a:pt x="4045" y="2759"/>
                </a:lnTo>
                <a:lnTo>
                  <a:pt x="4042" y="2756"/>
                </a:lnTo>
                <a:lnTo>
                  <a:pt x="4031" y="2744"/>
                </a:lnTo>
                <a:lnTo>
                  <a:pt x="4004" y="2710"/>
                </a:lnTo>
                <a:lnTo>
                  <a:pt x="4000" y="2683"/>
                </a:lnTo>
                <a:lnTo>
                  <a:pt x="4021" y="2666"/>
                </a:lnTo>
                <a:lnTo>
                  <a:pt x="4034" y="2656"/>
                </a:lnTo>
                <a:lnTo>
                  <a:pt x="4045" y="2632"/>
                </a:lnTo>
                <a:lnTo>
                  <a:pt x="4018" y="2141"/>
                </a:lnTo>
                <a:lnTo>
                  <a:pt x="4531" y="2206"/>
                </a:lnTo>
                <a:lnTo>
                  <a:pt x="5016" y="2146"/>
                </a:lnTo>
                <a:lnTo>
                  <a:pt x="4995" y="2642"/>
                </a:lnTo>
                <a:lnTo>
                  <a:pt x="5000" y="2660"/>
                </a:lnTo>
                <a:lnTo>
                  <a:pt x="5000" y="2671"/>
                </a:lnTo>
                <a:lnTo>
                  <a:pt x="4998" y="2692"/>
                </a:lnTo>
                <a:lnTo>
                  <a:pt x="5000" y="2703"/>
                </a:lnTo>
                <a:lnTo>
                  <a:pt x="5001" y="2706"/>
                </a:lnTo>
                <a:lnTo>
                  <a:pt x="5000" y="2719"/>
                </a:lnTo>
                <a:lnTo>
                  <a:pt x="4997" y="2729"/>
                </a:lnTo>
                <a:lnTo>
                  <a:pt x="4995" y="2735"/>
                </a:lnTo>
                <a:lnTo>
                  <a:pt x="5004" y="2744"/>
                </a:lnTo>
                <a:lnTo>
                  <a:pt x="5012" y="2754"/>
                </a:lnTo>
                <a:lnTo>
                  <a:pt x="5012" y="2756"/>
                </a:lnTo>
                <a:lnTo>
                  <a:pt x="5001" y="2762"/>
                </a:lnTo>
                <a:lnTo>
                  <a:pt x="4988" y="2771"/>
                </a:lnTo>
                <a:lnTo>
                  <a:pt x="4980" y="2779"/>
                </a:lnTo>
                <a:lnTo>
                  <a:pt x="4960" y="2779"/>
                </a:lnTo>
                <a:lnTo>
                  <a:pt x="4950" y="2780"/>
                </a:lnTo>
                <a:lnTo>
                  <a:pt x="4945" y="2779"/>
                </a:lnTo>
                <a:lnTo>
                  <a:pt x="4935" y="2780"/>
                </a:lnTo>
                <a:lnTo>
                  <a:pt x="4926" y="2782"/>
                </a:lnTo>
                <a:lnTo>
                  <a:pt x="4914" y="2783"/>
                </a:lnTo>
                <a:lnTo>
                  <a:pt x="4905" y="2783"/>
                </a:lnTo>
                <a:lnTo>
                  <a:pt x="4899" y="2783"/>
                </a:lnTo>
                <a:lnTo>
                  <a:pt x="4897" y="2777"/>
                </a:lnTo>
                <a:lnTo>
                  <a:pt x="4884" y="2776"/>
                </a:lnTo>
                <a:lnTo>
                  <a:pt x="4874" y="2779"/>
                </a:lnTo>
                <a:lnTo>
                  <a:pt x="4847" y="2776"/>
                </a:lnTo>
                <a:lnTo>
                  <a:pt x="4837" y="2774"/>
                </a:lnTo>
                <a:lnTo>
                  <a:pt x="4823" y="2776"/>
                </a:lnTo>
                <a:lnTo>
                  <a:pt x="4785" y="2772"/>
                </a:lnTo>
                <a:lnTo>
                  <a:pt x="4775" y="2772"/>
                </a:lnTo>
                <a:lnTo>
                  <a:pt x="4745" y="2772"/>
                </a:lnTo>
                <a:lnTo>
                  <a:pt x="4739" y="2774"/>
                </a:lnTo>
                <a:lnTo>
                  <a:pt x="4730" y="2777"/>
                </a:lnTo>
                <a:lnTo>
                  <a:pt x="4722" y="2780"/>
                </a:lnTo>
                <a:lnTo>
                  <a:pt x="4719" y="2780"/>
                </a:lnTo>
                <a:lnTo>
                  <a:pt x="4718" y="2780"/>
                </a:lnTo>
                <a:lnTo>
                  <a:pt x="4715" y="2780"/>
                </a:lnTo>
                <a:lnTo>
                  <a:pt x="4703" y="2779"/>
                </a:lnTo>
                <a:lnTo>
                  <a:pt x="4695" y="2777"/>
                </a:lnTo>
                <a:lnTo>
                  <a:pt x="4690" y="2776"/>
                </a:lnTo>
                <a:lnTo>
                  <a:pt x="4686" y="2772"/>
                </a:lnTo>
                <a:lnTo>
                  <a:pt x="4681" y="2769"/>
                </a:lnTo>
                <a:lnTo>
                  <a:pt x="4677" y="2766"/>
                </a:lnTo>
                <a:lnTo>
                  <a:pt x="4668" y="2762"/>
                </a:lnTo>
                <a:lnTo>
                  <a:pt x="4665" y="2762"/>
                </a:lnTo>
                <a:lnTo>
                  <a:pt x="4656" y="2759"/>
                </a:lnTo>
                <a:lnTo>
                  <a:pt x="4653" y="2760"/>
                </a:lnTo>
                <a:lnTo>
                  <a:pt x="4650" y="2756"/>
                </a:lnTo>
                <a:lnTo>
                  <a:pt x="4648" y="2754"/>
                </a:lnTo>
                <a:lnTo>
                  <a:pt x="4644" y="2753"/>
                </a:lnTo>
                <a:lnTo>
                  <a:pt x="4633" y="2748"/>
                </a:lnTo>
                <a:lnTo>
                  <a:pt x="4630" y="2745"/>
                </a:lnTo>
                <a:lnTo>
                  <a:pt x="4624" y="2739"/>
                </a:lnTo>
                <a:lnTo>
                  <a:pt x="4621" y="2741"/>
                </a:lnTo>
                <a:lnTo>
                  <a:pt x="4618" y="2742"/>
                </a:lnTo>
                <a:lnTo>
                  <a:pt x="4612" y="2747"/>
                </a:lnTo>
                <a:lnTo>
                  <a:pt x="4611" y="2745"/>
                </a:lnTo>
                <a:lnTo>
                  <a:pt x="4609" y="2744"/>
                </a:lnTo>
                <a:lnTo>
                  <a:pt x="4604" y="2742"/>
                </a:lnTo>
                <a:lnTo>
                  <a:pt x="4600" y="2739"/>
                </a:lnTo>
                <a:lnTo>
                  <a:pt x="4595" y="2739"/>
                </a:lnTo>
                <a:lnTo>
                  <a:pt x="4592" y="2739"/>
                </a:lnTo>
                <a:lnTo>
                  <a:pt x="4589" y="2738"/>
                </a:lnTo>
                <a:lnTo>
                  <a:pt x="4583" y="2738"/>
                </a:lnTo>
                <a:lnTo>
                  <a:pt x="4577" y="2736"/>
                </a:lnTo>
                <a:lnTo>
                  <a:pt x="4576" y="2735"/>
                </a:lnTo>
                <a:lnTo>
                  <a:pt x="4573" y="2733"/>
                </a:lnTo>
                <a:lnTo>
                  <a:pt x="4571" y="2732"/>
                </a:lnTo>
                <a:lnTo>
                  <a:pt x="4570" y="2732"/>
                </a:lnTo>
                <a:lnTo>
                  <a:pt x="4568" y="2730"/>
                </a:lnTo>
                <a:lnTo>
                  <a:pt x="4567" y="2730"/>
                </a:lnTo>
                <a:lnTo>
                  <a:pt x="4565" y="2729"/>
                </a:lnTo>
                <a:lnTo>
                  <a:pt x="4564" y="2729"/>
                </a:lnTo>
                <a:lnTo>
                  <a:pt x="4562" y="2727"/>
                </a:lnTo>
                <a:lnTo>
                  <a:pt x="4559" y="2727"/>
                </a:lnTo>
                <a:lnTo>
                  <a:pt x="4558" y="2726"/>
                </a:lnTo>
                <a:lnTo>
                  <a:pt x="4556" y="2726"/>
                </a:lnTo>
                <a:lnTo>
                  <a:pt x="4552" y="2727"/>
                </a:lnTo>
                <a:lnTo>
                  <a:pt x="4543" y="2729"/>
                </a:lnTo>
                <a:lnTo>
                  <a:pt x="4537" y="2726"/>
                </a:lnTo>
                <a:lnTo>
                  <a:pt x="4535" y="2724"/>
                </a:lnTo>
                <a:lnTo>
                  <a:pt x="4534" y="2724"/>
                </a:lnTo>
                <a:lnTo>
                  <a:pt x="4531" y="2723"/>
                </a:lnTo>
                <a:lnTo>
                  <a:pt x="4528" y="2721"/>
                </a:lnTo>
                <a:lnTo>
                  <a:pt x="4526" y="2719"/>
                </a:lnTo>
                <a:lnTo>
                  <a:pt x="4522" y="2718"/>
                </a:lnTo>
                <a:lnTo>
                  <a:pt x="4519" y="2716"/>
                </a:lnTo>
                <a:lnTo>
                  <a:pt x="4512" y="2719"/>
                </a:lnTo>
                <a:lnTo>
                  <a:pt x="4493" y="2730"/>
                </a:lnTo>
                <a:lnTo>
                  <a:pt x="4487" y="2732"/>
                </a:lnTo>
                <a:lnTo>
                  <a:pt x="4481" y="2732"/>
                </a:lnTo>
                <a:lnTo>
                  <a:pt x="4478" y="2729"/>
                </a:lnTo>
                <a:lnTo>
                  <a:pt x="4475" y="2729"/>
                </a:lnTo>
                <a:lnTo>
                  <a:pt x="4473" y="2729"/>
                </a:lnTo>
                <a:lnTo>
                  <a:pt x="4470" y="2729"/>
                </a:lnTo>
                <a:lnTo>
                  <a:pt x="4467" y="2729"/>
                </a:lnTo>
                <a:lnTo>
                  <a:pt x="4463" y="2726"/>
                </a:lnTo>
                <a:lnTo>
                  <a:pt x="4461" y="2724"/>
                </a:lnTo>
                <a:lnTo>
                  <a:pt x="4451" y="2724"/>
                </a:lnTo>
                <a:lnTo>
                  <a:pt x="4443" y="2727"/>
                </a:lnTo>
                <a:lnTo>
                  <a:pt x="4440" y="2729"/>
                </a:lnTo>
                <a:lnTo>
                  <a:pt x="4437" y="2730"/>
                </a:lnTo>
                <a:lnTo>
                  <a:pt x="4431" y="2730"/>
                </a:lnTo>
                <a:lnTo>
                  <a:pt x="4428" y="2730"/>
                </a:lnTo>
                <a:lnTo>
                  <a:pt x="4419" y="2727"/>
                </a:lnTo>
                <a:lnTo>
                  <a:pt x="4417" y="2727"/>
                </a:lnTo>
                <a:lnTo>
                  <a:pt x="4410" y="2727"/>
                </a:lnTo>
                <a:lnTo>
                  <a:pt x="4407" y="2727"/>
                </a:lnTo>
                <a:lnTo>
                  <a:pt x="4401" y="2729"/>
                </a:lnTo>
                <a:lnTo>
                  <a:pt x="4398" y="2730"/>
                </a:lnTo>
                <a:lnTo>
                  <a:pt x="4395" y="2730"/>
                </a:lnTo>
                <a:lnTo>
                  <a:pt x="4392" y="2730"/>
                </a:lnTo>
                <a:lnTo>
                  <a:pt x="4390" y="2730"/>
                </a:lnTo>
                <a:lnTo>
                  <a:pt x="4374" y="2727"/>
                </a:lnTo>
                <a:lnTo>
                  <a:pt x="4369" y="2724"/>
                </a:lnTo>
                <a:lnTo>
                  <a:pt x="4360" y="2716"/>
                </a:lnTo>
                <a:lnTo>
                  <a:pt x="4359" y="2716"/>
                </a:lnTo>
                <a:lnTo>
                  <a:pt x="4354" y="2713"/>
                </a:lnTo>
                <a:lnTo>
                  <a:pt x="4350" y="2713"/>
                </a:lnTo>
                <a:lnTo>
                  <a:pt x="4347" y="2712"/>
                </a:lnTo>
                <a:lnTo>
                  <a:pt x="4345" y="2712"/>
                </a:lnTo>
                <a:lnTo>
                  <a:pt x="4335" y="2703"/>
                </a:lnTo>
                <a:lnTo>
                  <a:pt x="4328" y="2701"/>
                </a:lnTo>
                <a:lnTo>
                  <a:pt x="4324" y="2701"/>
                </a:lnTo>
                <a:lnTo>
                  <a:pt x="4322" y="2701"/>
                </a:lnTo>
                <a:lnTo>
                  <a:pt x="4318" y="2701"/>
                </a:lnTo>
                <a:lnTo>
                  <a:pt x="4316" y="2700"/>
                </a:lnTo>
                <a:lnTo>
                  <a:pt x="4315" y="2700"/>
                </a:lnTo>
                <a:lnTo>
                  <a:pt x="4310" y="2697"/>
                </a:lnTo>
                <a:lnTo>
                  <a:pt x="4309" y="2697"/>
                </a:lnTo>
                <a:lnTo>
                  <a:pt x="4304" y="2698"/>
                </a:lnTo>
                <a:lnTo>
                  <a:pt x="4295" y="2701"/>
                </a:lnTo>
                <a:lnTo>
                  <a:pt x="4291" y="2703"/>
                </a:lnTo>
                <a:lnTo>
                  <a:pt x="4288" y="2706"/>
                </a:lnTo>
                <a:lnTo>
                  <a:pt x="4282" y="2710"/>
                </a:lnTo>
                <a:lnTo>
                  <a:pt x="4277" y="2713"/>
                </a:lnTo>
                <a:lnTo>
                  <a:pt x="4274" y="2715"/>
                </a:lnTo>
                <a:lnTo>
                  <a:pt x="4267" y="2719"/>
                </a:lnTo>
                <a:lnTo>
                  <a:pt x="4264" y="2721"/>
                </a:lnTo>
                <a:lnTo>
                  <a:pt x="4262" y="2723"/>
                </a:lnTo>
                <a:lnTo>
                  <a:pt x="4256" y="2723"/>
                </a:lnTo>
                <a:lnTo>
                  <a:pt x="4250" y="2724"/>
                </a:lnTo>
                <a:lnTo>
                  <a:pt x="4243" y="2724"/>
                </a:lnTo>
                <a:lnTo>
                  <a:pt x="4236" y="2726"/>
                </a:lnTo>
                <a:lnTo>
                  <a:pt x="4226" y="2729"/>
                </a:lnTo>
                <a:lnTo>
                  <a:pt x="4208" y="2735"/>
                </a:lnTo>
                <a:lnTo>
                  <a:pt x="4197" y="2736"/>
                </a:lnTo>
                <a:lnTo>
                  <a:pt x="4190" y="2736"/>
                </a:lnTo>
                <a:lnTo>
                  <a:pt x="4181" y="2739"/>
                </a:lnTo>
                <a:lnTo>
                  <a:pt x="4175" y="2741"/>
                </a:lnTo>
                <a:lnTo>
                  <a:pt x="4146" y="2756"/>
                </a:lnTo>
                <a:lnTo>
                  <a:pt x="4140" y="2760"/>
                </a:lnTo>
                <a:lnTo>
                  <a:pt x="4135" y="2760"/>
                </a:lnTo>
                <a:lnTo>
                  <a:pt x="4128" y="2765"/>
                </a:lnTo>
                <a:lnTo>
                  <a:pt x="4119" y="2768"/>
                </a:lnTo>
                <a:lnTo>
                  <a:pt x="4102" y="2769"/>
                </a:lnTo>
                <a:lnTo>
                  <a:pt x="4089" y="2776"/>
                </a:lnTo>
                <a:lnTo>
                  <a:pt x="4081" y="2779"/>
                </a:lnTo>
                <a:lnTo>
                  <a:pt x="4078" y="2777"/>
                </a:lnTo>
                <a:lnTo>
                  <a:pt x="4066" y="278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9510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D7AF0-487F-063F-6543-0D778C210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468D-A621-8DBB-6481-1A55083C2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St. Gallen – Canton of St. Gallen</a:t>
            </a:r>
          </a:p>
        </p:txBody>
      </p:sp>
      <p:sp>
        <p:nvSpPr>
          <p:cNvPr id="45" name="Freeform 43">
            <a:extLst>
              <a:ext uri="{FF2B5EF4-FFF2-40B4-BE49-F238E27FC236}">
                <a16:creationId xmlns:a16="http://schemas.microsoft.com/office/drawing/2014/main" id="{02303E9A-BC95-67E1-516E-86196997925F}"/>
              </a:ext>
            </a:extLst>
          </p:cNvPr>
          <p:cNvSpPr>
            <a:spLocks/>
          </p:cNvSpPr>
          <p:nvPr/>
        </p:nvSpPr>
        <p:spPr bwMode="auto">
          <a:xfrm>
            <a:off x="674737" y="1059582"/>
            <a:ext cx="4466059" cy="2762223"/>
          </a:xfrm>
          <a:custGeom>
            <a:avLst/>
            <a:gdLst>
              <a:gd name="T0" fmla="*/ 4005 w 4802"/>
              <a:gd name="T1" fmla="*/ 2484 h 2970"/>
              <a:gd name="T2" fmla="*/ 3671 w 4802"/>
              <a:gd name="T3" fmla="*/ 2600 h 2970"/>
              <a:gd name="T4" fmla="*/ 3514 w 4802"/>
              <a:gd name="T5" fmla="*/ 2602 h 2970"/>
              <a:gd name="T6" fmla="*/ 3431 w 4802"/>
              <a:gd name="T7" fmla="*/ 2600 h 2970"/>
              <a:gd name="T8" fmla="*/ 3360 w 4802"/>
              <a:gd name="T9" fmla="*/ 2572 h 2970"/>
              <a:gd name="T10" fmla="*/ 3322 w 4802"/>
              <a:gd name="T11" fmla="*/ 2490 h 2970"/>
              <a:gd name="T12" fmla="*/ 3256 w 4802"/>
              <a:gd name="T13" fmla="*/ 2409 h 2970"/>
              <a:gd name="T14" fmla="*/ 3165 w 4802"/>
              <a:gd name="T15" fmla="*/ 2381 h 2970"/>
              <a:gd name="T16" fmla="*/ 3030 w 4802"/>
              <a:gd name="T17" fmla="*/ 2355 h 2970"/>
              <a:gd name="T18" fmla="*/ 2918 w 4802"/>
              <a:gd name="T19" fmla="*/ 2305 h 2970"/>
              <a:gd name="T20" fmla="*/ 2776 w 4802"/>
              <a:gd name="T21" fmla="*/ 2299 h 2970"/>
              <a:gd name="T22" fmla="*/ 2622 w 4802"/>
              <a:gd name="T23" fmla="*/ 2329 h 2970"/>
              <a:gd name="T24" fmla="*/ 2500 w 4802"/>
              <a:gd name="T25" fmla="*/ 2449 h 2970"/>
              <a:gd name="T26" fmla="*/ 2319 w 4802"/>
              <a:gd name="T27" fmla="*/ 2500 h 2970"/>
              <a:gd name="T28" fmla="*/ 2199 w 4802"/>
              <a:gd name="T29" fmla="*/ 2568 h 2970"/>
              <a:gd name="T30" fmla="*/ 2072 w 4802"/>
              <a:gd name="T31" fmla="*/ 2544 h 2970"/>
              <a:gd name="T32" fmla="*/ 1794 w 4802"/>
              <a:gd name="T33" fmla="*/ 2673 h 2970"/>
              <a:gd name="T34" fmla="*/ 1479 w 4802"/>
              <a:gd name="T35" fmla="*/ 2743 h 2970"/>
              <a:gd name="T36" fmla="*/ 1260 w 4802"/>
              <a:gd name="T37" fmla="*/ 2641 h 2970"/>
              <a:gd name="T38" fmla="*/ 989 w 4802"/>
              <a:gd name="T39" fmla="*/ 2777 h 2970"/>
              <a:gd name="T40" fmla="*/ 728 w 4802"/>
              <a:gd name="T41" fmla="*/ 2864 h 2970"/>
              <a:gd name="T42" fmla="*/ 499 w 4802"/>
              <a:gd name="T43" fmla="*/ 2933 h 2970"/>
              <a:gd name="T44" fmla="*/ 128 w 4802"/>
              <a:gd name="T45" fmla="*/ 2920 h 2970"/>
              <a:gd name="T46" fmla="*/ 138 w 4802"/>
              <a:gd name="T47" fmla="*/ 2724 h 2970"/>
              <a:gd name="T48" fmla="*/ 33 w 4802"/>
              <a:gd name="T49" fmla="*/ 2450 h 2970"/>
              <a:gd name="T50" fmla="*/ 169 w 4802"/>
              <a:gd name="T51" fmla="*/ 1777 h 2970"/>
              <a:gd name="T52" fmla="*/ 517 w 4802"/>
              <a:gd name="T53" fmla="*/ 1724 h 2970"/>
              <a:gd name="T54" fmla="*/ 458 w 4802"/>
              <a:gd name="T55" fmla="*/ 1976 h 2970"/>
              <a:gd name="T56" fmla="*/ 882 w 4802"/>
              <a:gd name="T57" fmla="*/ 1887 h 2970"/>
              <a:gd name="T58" fmla="*/ 1052 w 4802"/>
              <a:gd name="T59" fmla="*/ 1833 h 2970"/>
              <a:gd name="T60" fmla="*/ 1140 w 4802"/>
              <a:gd name="T61" fmla="*/ 1798 h 2970"/>
              <a:gd name="T62" fmla="*/ 1313 w 4802"/>
              <a:gd name="T63" fmla="*/ 1698 h 2970"/>
              <a:gd name="T64" fmla="*/ 1444 w 4802"/>
              <a:gd name="T65" fmla="*/ 1542 h 2970"/>
              <a:gd name="T66" fmla="*/ 1728 w 4802"/>
              <a:gd name="T67" fmla="*/ 1428 h 2970"/>
              <a:gd name="T68" fmla="*/ 2131 w 4802"/>
              <a:gd name="T69" fmla="*/ 1168 h 2970"/>
              <a:gd name="T70" fmla="*/ 2209 w 4802"/>
              <a:gd name="T71" fmla="*/ 635 h 2970"/>
              <a:gd name="T72" fmla="*/ 2511 w 4802"/>
              <a:gd name="T73" fmla="*/ 486 h 2970"/>
              <a:gd name="T74" fmla="*/ 2437 w 4802"/>
              <a:gd name="T75" fmla="*/ 324 h 2970"/>
              <a:gd name="T76" fmla="*/ 2583 w 4802"/>
              <a:gd name="T77" fmla="*/ 271 h 2970"/>
              <a:gd name="T78" fmla="*/ 2728 w 4802"/>
              <a:gd name="T79" fmla="*/ 270 h 2970"/>
              <a:gd name="T80" fmla="*/ 2735 w 4802"/>
              <a:gd name="T81" fmla="*/ 93 h 2970"/>
              <a:gd name="T82" fmla="*/ 2922 w 4802"/>
              <a:gd name="T83" fmla="*/ 38 h 2970"/>
              <a:gd name="T84" fmla="*/ 3220 w 4802"/>
              <a:gd name="T85" fmla="*/ 423 h 2970"/>
              <a:gd name="T86" fmla="*/ 3307 w 4802"/>
              <a:gd name="T87" fmla="*/ 520 h 2970"/>
              <a:gd name="T88" fmla="*/ 3474 w 4802"/>
              <a:gd name="T89" fmla="*/ 179 h 2970"/>
              <a:gd name="T90" fmla="*/ 3859 w 4802"/>
              <a:gd name="T91" fmla="*/ 84 h 2970"/>
              <a:gd name="T92" fmla="*/ 4156 w 4802"/>
              <a:gd name="T93" fmla="*/ 179 h 2970"/>
              <a:gd name="T94" fmla="*/ 4367 w 4802"/>
              <a:gd name="T95" fmla="*/ 38 h 2970"/>
              <a:gd name="T96" fmla="*/ 4583 w 4802"/>
              <a:gd name="T97" fmla="*/ 193 h 2970"/>
              <a:gd name="T98" fmla="*/ 4628 w 4802"/>
              <a:gd name="T99" fmla="*/ 356 h 2970"/>
              <a:gd name="T100" fmla="*/ 4610 w 4802"/>
              <a:gd name="T101" fmla="*/ 451 h 2970"/>
              <a:gd name="T102" fmla="*/ 4589 w 4802"/>
              <a:gd name="T103" fmla="*/ 591 h 2970"/>
              <a:gd name="T104" fmla="*/ 4628 w 4802"/>
              <a:gd name="T105" fmla="*/ 765 h 2970"/>
              <a:gd name="T106" fmla="*/ 4756 w 4802"/>
              <a:gd name="T107" fmla="*/ 865 h 2970"/>
              <a:gd name="T108" fmla="*/ 4784 w 4802"/>
              <a:gd name="T109" fmla="*/ 992 h 2970"/>
              <a:gd name="T110" fmla="*/ 4713 w 4802"/>
              <a:gd name="T111" fmla="*/ 1130 h 2970"/>
              <a:gd name="T112" fmla="*/ 4769 w 4802"/>
              <a:gd name="T113" fmla="*/ 1278 h 2970"/>
              <a:gd name="T114" fmla="*/ 4799 w 4802"/>
              <a:gd name="T115" fmla="*/ 1398 h 2970"/>
              <a:gd name="T116" fmla="*/ 4787 w 4802"/>
              <a:gd name="T117" fmla="*/ 1515 h 2970"/>
              <a:gd name="T118" fmla="*/ 4654 w 4802"/>
              <a:gd name="T119" fmla="*/ 1716 h 2970"/>
              <a:gd name="T120" fmla="*/ 4711 w 4802"/>
              <a:gd name="T121" fmla="*/ 1996 h 2970"/>
              <a:gd name="T122" fmla="*/ 4600 w 4802"/>
              <a:gd name="T123" fmla="*/ 2131 h 29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02" h="2970">
                <a:moveTo>
                  <a:pt x="4508" y="2266"/>
                </a:moveTo>
                <a:lnTo>
                  <a:pt x="4485" y="2279"/>
                </a:lnTo>
                <a:lnTo>
                  <a:pt x="4470" y="2288"/>
                </a:lnTo>
                <a:lnTo>
                  <a:pt x="4455" y="2294"/>
                </a:lnTo>
                <a:lnTo>
                  <a:pt x="4428" y="2308"/>
                </a:lnTo>
                <a:lnTo>
                  <a:pt x="4388" y="2326"/>
                </a:lnTo>
                <a:lnTo>
                  <a:pt x="4379" y="2329"/>
                </a:lnTo>
                <a:lnTo>
                  <a:pt x="4357" y="2335"/>
                </a:lnTo>
                <a:lnTo>
                  <a:pt x="4340" y="2337"/>
                </a:lnTo>
                <a:lnTo>
                  <a:pt x="4321" y="2338"/>
                </a:lnTo>
                <a:lnTo>
                  <a:pt x="4315" y="2338"/>
                </a:lnTo>
                <a:lnTo>
                  <a:pt x="4305" y="2337"/>
                </a:lnTo>
                <a:lnTo>
                  <a:pt x="4298" y="2340"/>
                </a:lnTo>
                <a:lnTo>
                  <a:pt x="4286" y="2344"/>
                </a:lnTo>
                <a:lnTo>
                  <a:pt x="4253" y="2360"/>
                </a:lnTo>
                <a:lnTo>
                  <a:pt x="4203" y="2382"/>
                </a:lnTo>
                <a:lnTo>
                  <a:pt x="4176" y="2387"/>
                </a:lnTo>
                <a:lnTo>
                  <a:pt x="4153" y="2388"/>
                </a:lnTo>
                <a:lnTo>
                  <a:pt x="4118" y="2391"/>
                </a:lnTo>
                <a:lnTo>
                  <a:pt x="4117" y="2381"/>
                </a:lnTo>
                <a:lnTo>
                  <a:pt x="4099" y="2364"/>
                </a:lnTo>
                <a:lnTo>
                  <a:pt x="4087" y="2363"/>
                </a:lnTo>
                <a:lnTo>
                  <a:pt x="4075" y="2367"/>
                </a:lnTo>
                <a:lnTo>
                  <a:pt x="4078" y="2396"/>
                </a:lnTo>
                <a:lnTo>
                  <a:pt x="4079" y="2409"/>
                </a:lnTo>
                <a:lnTo>
                  <a:pt x="4042" y="2423"/>
                </a:lnTo>
                <a:lnTo>
                  <a:pt x="4020" y="2435"/>
                </a:lnTo>
                <a:lnTo>
                  <a:pt x="4020" y="2452"/>
                </a:lnTo>
                <a:lnTo>
                  <a:pt x="4017" y="2461"/>
                </a:lnTo>
                <a:lnTo>
                  <a:pt x="4014" y="2466"/>
                </a:lnTo>
                <a:lnTo>
                  <a:pt x="4011" y="2470"/>
                </a:lnTo>
                <a:lnTo>
                  <a:pt x="4005" y="2484"/>
                </a:lnTo>
                <a:lnTo>
                  <a:pt x="3983" y="2487"/>
                </a:lnTo>
                <a:lnTo>
                  <a:pt x="3968" y="2485"/>
                </a:lnTo>
                <a:lnTo>
                  <a:pt x="3957" y="2482"/>
                </a:lnTo>
                <a:lnTo>
                  <a:pt x="3957" y="2514"/>
                </a:lnTo>
                <a:lnTo>
                  <a:pt x="3945" y="2520"/>
                </a:lnTo>
                <a:lnTo>
                  <a:pt x="3922" y="2528"/>
                </a:lnTo>
                <a:lnTo>
                  <a:pt x="3922" y="2529"/>
                </a:lnTo>
                <a:lnTo>
                  <a:pt x="3901" y="2532"/>
                </a:lnTo>
                <a:lnTo>
                  <a:pt x="3888" y="2535"/>
                </a:lnTo>
                <a:lnTo>
                  <a:pt x="3882" y="2537"/>
                </a:lnTo>
                <a:lnTo>
                  <a:pt x="3873" y="2535"/>
                </a:lnTo>
                <a:lnTo>
                  <a:pt x="3862" y="2532"/>
                </a:lnTo>
                <a:lnTo>
                  <a:pt x="3856" y="2531"/>
                </a:lnTo>
                <a:lnTo>
                  <a:pt x="3847" y="2529"/>
                </a:lnTo>
                <a:lnTo>
                  <a:pt x="3838" y="2531"/>
                </a:lnTo>
                <a:lnTo>
                  <a:pt x="3827" y="2534"/>
                </a:lnTo>
                <a:lnTo>
                  <a:pt x="3820" y="2538"/>
                </a:lnTo>
                <a:lnTo>
                  <a:pt x="3811" y="2543"/>
                </a:lnTo>
                <a:lnTo>
                  <a:pt x="3805" y="2552"/>
                </a:lnTo>
                <a:lnTo>
                  <a:pt x="3794" y="2573"/>
                </a:lnTo>
                <a:lnTo>
                  <a:pt x="3784" y="2582"/>
                </a:lnTo>
                <a:lnTo>
                  <a:pt x="3782" y="2582"/>
                </a:lnTo>
                <a:lnTo>
                  <a:pt x="3775" y="2587"/>
                </a:lnTo>
                <a:lnTo>
                  <a:pt x="3760" y="2588"/>
                </a:lnTo>
                <a:lnTo>
                  <a:pt x="3749" y="2593"/>
                </a:lnTo>
                <a:lnTo>
                  <a:pt x="3735" y="2597"/>
                </a:lnTo>
                <a:lnTo>
                  <a:pt x="3719" y="2603"/>
                </a:lnTo>
                <a:lnTo>
                  <a:pt x="3713" y="2606"/>
                </a:lnTo>
                <a:lnTo>
                  <a:pt x="3707" y="2606"/>
                </a:lnTo>
                <a:lnTo>
                  <a:pt x="3684" y="2602"/>
                </a:lnTo>
                <a:lnTo>
                  <a:pt x="3677" y="2602"/>
                </a:lnTo>
                <a:lnTo>
                  <a:pt x="3671" y="2600"/>
                </a:lnTo>
                <a:lnTo>
                  <a:pt x="3668" y="2603"/>
                </a:lnTo>
                <a:lnTo>
                  <a:pt x="3643" y="2611"/>
                </a:lnTo>
                <a:lnTo>
                  <a:pt x="3636" y="2599"/>
                </a:lnTo>
                <a:lnTo>
                  <a:pt x="3624" y="2585"/>
                </a:lnTo>
                <a:lnTo>
                  <a:pt x="3616" y="2581"/>
                </a:lnTo>
                <a:lnTo>
                  <a:pt x="3609" y="2578"/>
                </a:lnTo>
                <a:lnTo>
                  <a:pt x="3592" y="2579"/>
                </a:lnTo>
                <a:lnTo>
                  <a:pt x="3577" y="2579"/>
                </a:lnTo>
                <a:lnTo>
                  <a:pt x="3582" y="2606"/>
                </a:lnTo>
                <a:lnTo>
                  <a:pt x="3582" y="2617"/>
                </a:lnTo>
                <a:lnTo>
                  <a:pt x="3577" y="2620"/>
                </a:lnTo>
                <a:lnTo>
                  <a:pt x="3563" y="2621"/>
                </a:lnTo>
                <a:lnTo>
                  <a:pt x="3562" y="2620"/>
                </a:lnTo>
                <a:lnTo>
                  <a:pt x="3562" y="2618"/>
                </a:lnTo>
                <a:lnTo>
                  <a:pt x="3560" y="2618"/>
                </a:lnTo>
                <a:lnTo>
                  <a:pt x="3557" y="2617"/>
                </a:lnTo>
                <a:lnTo>
                  <a:pt x="3556" y="2615"/>
                </a:lnTo>
                <a:lnTo>
                  <a:pt x="3554" y="2615"/>
                </a:lnTo>
                <a:lnTo>
                  <a:pt x="3548" y="2614"/>
                </a:lnTo>
                <a:lnTo>
                  <a:pt x="3545" y="2611"/>
                </a:lnTo>
                <a:lnTo>
                  <a:pt x="3542" y="2609"/>
                </a:lnTo>
                <a:lnTo>
                  <a:pt x="3539" y="2608"/>
                </a:lnTo>
                <a:lnTo>
                  <a:pt x="3536" y="2606"/>
                </a:lnTo>
                <a:lnTo>
                  <a:pt x="3533" y="2606"/>
                </a:lnTo>
                <a:lnTo>
                  <a:pt x="3532" y="2605"/>
                </a:lnTo>
                <a:lnTo>
                  <a:pt x="3530" y="2606"/>
                </a:lnTo>
                <a:lnTo>
                  <a:pt x="3527" y="2606"/>
                </a:lnTo>
                <a:lnTo>
                  <a:pt x="3526" y="2606"/>
                </a:lnTo>
                <a:lnTo>
                  <a:pt x="3521" y="2605"/>
                </a:lnTo>
                <a:lnTo>
                  <a:pt x="3520" y="2605"/>
                </a:lnTo>
                <a:lnTo>
                  <a:pt x="3518" y="2603"/>
                </a:lnTo>
                <a:lnTo>
                  <a:pt x="3514" y="2602"/>
                </a:lnTo>
                <a:lnTo>
                  <a:pt x="3512" y="2602"/>
                </a:lnTo>
                <a:lnTo>
                  <a:pt x="3506" y="2600"/>
                </a:lnTo>
                <a:lnTo>
                  <a:pt x="3494" y="2599"/>
                </a:lnTo>
                <a:lnTo>
                  <a:pt x="3493" y="2597"/>
                </a:lnTo>
                <a:lnTo>
                  <a:pt x="3491" y="2597"/>
                </a:lnTo>
                <a:lnTo>
                  <a:pt x="3490" y="2597"/>
                </a:lnTo>
                <a:lnTo>
                  <a:pt x="3487" y="2596"/>
                </a:lnTo>
                <a:lnTo>
                  <a:pt x="3485" y="2593"/>
                </a:lnTo>
                <a:lnTo>
                  <a:pt x="3484" y="2591"/>
                </a:lnTo>
                <a:lnTo>
                  <a:pt x="3482" y="2591"/>
                </a:lnTo>
                <a:lnTo>
                  <a:pt x="3482" y="2593"/>
                </a:lnTo>
                <a:lnTo>
                  <a:pt x="3481" y="2593"/>
                </a:lnTo>
                <a:lnTo>
                  <a:pt x="3481" y="2594"/>
                </a:lnTo>
                <a:lnTo>
                  <a:pt x="3479" y="2594"/>
                </a:lnTo>
                <a:lnTo>
                  <a:pt x="3477" y="2594"/>
                </a:lnTo>
                <a:lnTo>
                  <a:pt x="3476" y="2594"/>
                </a:lnTo>
                <a:lnTo>
                  <a:pt x="3474" y="2594"/>
                </a:lnTo>
                <a:lnTo>
                  <a:pt x="3468" y="2594"/>
                </a:lnTo>
                <a:lnTo>
                  <a:pt x="3464" y="2599"/>
                </a:lnTo>
                <a:lnTo>
                  <a:pt x="3462" y="2599"/>
                </a:lnTo>
                <a:lnTo>
                  <a:pt x="3458" y="2600"/>
                </a:lnTo>
                <a:lnTo>
                  <a:pt x="3456" y="2600"/>
                </a:lnTo>
                <a:lnTo>
                  <a:pt x="3452" y="2602"/>
                </a:lnTo>
                <a:lnTo>
                  <a:pt x="3450" y="2600"/>
                </a:lnTo>
                <a:lnTo>
                  <a:pt x="3446" y="2599"/>
                </a:lnTo>
                <a:lnTo>
                  <a:pt x="3446" y="2600"/>
                </a:lnTo>
                <a:lnTo>
                  <a:pt x="3444" y="2599"/>
                </a:lnTo>
                <a:lnTo>
                  <a:pt x="3443" y="2599"/>
                </a:lnTo>
                <a:lnTo>
                  <a:pt x="3437" y="2599"/>
                </a:lnTo>
                <a:lnTo>
                  <a:pt x="3437" y="2600"/>
                </a:lnTo>
                <a:lnTo>
                  <a:pt x="3434" y="2600"/>
                </a:lnTo>
                <a:lnTo>
                  <a:pt x="3431" y="2600"/>
                </a:lnTo>
                <a:lnTo>
                  <a:pt x="3425" y="2602"/>
                </a:lnTo>
                <a:lnTo>
                  <a:pt x="3422" y="2603"/>
                </a:lnTo>
                <a:lnTo>
                  <a:pt x="3417" y="2603"/>
                </a:lnTo>
                <a:lnTo>
                  <a:pt x="3414" y="2603"/>
                </a:lnTo>
                <a:lnTo>
                  <a:pt x="3413" y="2605"/>
                </a:lnTo>
                <a:lnTo>
                  <a:pt x="3410" y="2603"/>
                </a:lnTo>
                <a:lnTo>
                  <a:pt x="3408" y="2603"/>
                </a:lnTo>
                <a:lnTo>
                  <a:pt x="3407" y="2605"/>
                </a:lnTo>
                <a:lnTo>
                  <a:pt x="3404" y="2605"/>
                </a:lnTo>
                <a:lnTo>
                  <a:pt x="3404" y="2602"/>
                </a:lnTo>
                <a:lnTo>
                  <a:pt x="3401" y="2600"/>
                </a:lnTo>
                <a:lnTo>
                  <a:pt x="3399" y="2600"/>
                </a:lnTo>
                <a:lnTo>
                  <a:pt x="3396" y="2600"/>
                </a:lnTo>
                <a:lnTo>
                  <a:pt x="3395" y="2600"/>
                </a:lnTo>
                <a:lnTo>
                  <a:pt x="3390" y="2597"/>
                </a:lnTo>
                <a:lnTo>
                  <a:pt x="3390" y="2596"/>
                </a:lnTo>
                <a:lnTo>
                  <a:pt x="3387" y="2594"/>
                </a:lnTo>
                <a:lnTo>
                  <a:pt x="3382" y="2594"/>
                </a:lnTo>
                <a:lnTo>
                  <a:pt x="3379" y="2593"/>
                </a:lnTo>
                <a:lnTo>
                  <a:pt x="3378" y="2593"/>
                </a:lnTo>
                <a:lnTo>
                  <a:pt x="3376" y="2590"/>
                </a:lnTo>
                <a:lnTo>
                  <a:pt x="3375" y="2588"/>
                </a:lnTo>
                <a:lnTo>
                  <a:pt x="3375" y="2585"/>
                </a:lnTo>
                <a:lnTo>
                  <a:pt x="3370" y="2581"/>
                </a:lnTo>
                <a:lnTo>
                  <a:pt x="3369" y="2579"/>
                </a:lnTo>
                <a:lnTo>
                  <a:pt x="3367" y="2578"/>
                </a:lnTo>
                <a:lnTo>
                  <a:pt x="3367" y="2576"/>
                </a:lnTo>
                <a:lnTo>
                  <a:pt x="3366" y="2576"/>
                </a:lnTo>
                <a:lnTo>
                  <a:pt x="3364" y="2573"/>
                </a:lnTo>
                <a:lnTo>
                  <a:pt x="3363" y="2573"/>
                </a:lnTo>
                <a:lnTo>
                  <a:pt x="3361" y="2572"/>
                </a:lnTo>
                <a:lnTo>
                  <a:pt x="3360" y="2572"/>
                </a:lnTo>
                <a:lnTo>
                  <a:pt x="3357" y="2570"/>
                </a:lnTo>
                <a:lnTo>
                  <a:pt x="3355" y="2568"/>
                </a:lnTo>
                <a:lnTo>
                  <a:pt x="3352" y="2568"/>
                </a:lnTo>
                <a:lnTo>
                  <a:pt x="3351" y="2567"/>
                </a:lnTo>
                <a:lnTo>
                  <a:pt x="3349" y="2565"/>
                </a:lnTo>
                <a:lnTo>
                  <a:pt x="3348" y="2564"/>
                </a:lnTo>
                <a:lnTo>
                  <a:pt x="3343" y="2561"/>
                </a:lnTo>
                <a:lnTo>
                  <a:pt x="3342" y="2559"/>
                </a:lnTo>
                <a:lnTo>
                  <a:pt x="3339" y="2558"/>
                </a:lnTo>
                <a:lnTo>
                  <a:pt x="3337" y="2556"/>
                </a:lnTo>
                <a:lnTo>
                  <a:pt x="3337" y="2553"/>
                </a:lnTo>
                <a:lnTo>
                  <a:pt x="3334" y="2550"/>
                </a:lnTo>
                <a:lnTo>
                  <a:pt x="3331" y="2544"/>
                </a:lnTo>
                <a:lnTo>
                  <a:pt x="3328" y="2541"/>
                </a:lnTo>
                <a:lnTo>
                  <a:pt x="3327" y="2538"/>
                </a:lnTo>
                <a:lnTo>
                  <a:pt x="3327" y="2535"/>
                </a:lnTo>
                <a:lnTo>
                  <a:pt x="3327" y="2534"/>
                </a:lnTo>
                <a:lnTo>
                  <a:pt x="3328" y="2532"/>
                </a:lnTo>
                <a:lnTo>
                  <a:pt x="3328" y="2531"/>
                </a:lnTo>
                <a:lnTo>
                  <a:pt x="3328" y="2529"/>
                </a:lnTo>
                <a:lnTo>
                  <a:pt x="3328" y="2526"/>
                </a:lnTo>
                <a:lnTo>
                  <a:pt x="3327" y="2522"/>
                </a:lnTo>
                <a:lnTo>
                  <a:pt x="3324" y="2517"/>
                </a:lnTo>
                <a:lnTo>
                  <a:pt x="3321" y="2515"/>
                </a:lnTo>
                <a:lnTo>
                  <a:pt x="3322" y="2509"/>
                </a:lnTo>
                <a:lnTo>
                  <a:pt x="3324" y="2508"/>
                </a:lnTo>
                <a:lnTo>
                  <a:pt x="3322" y="2505"/>
                </a:lnTo>
                <a:lnTo>
                  <a:pt x="3321" y="2500"/>
                </a:lnTo>
                <a:lnTo>
                  <a:pt x="3322" y="2497"/>
                </a:lnTo>
                <a:lnTo>
                  <a:pt x="3322" y="2496"/>
                </a:lnTo>
                <a:lnTo>
                  <a:pt x="3322" y="2493"/>
                </a:lnTo>
                <a:lnTo>
                  <a:pt x="3322" y="2490"/>
                </a:lnTo>
                <a:lnTo>
                  <a:pt x="3321" y="2487"/>
                </a:lnTo>
                <a:lnTo>
                  <a:pt x="3316" y="2482"/>
                </a:lnTo>
                <a:lnTo>
                  <a:pt x="3316" y="2478"/>
                </a:lnTo>
                <a:lnTo>
                  <a:pt x="3315" y="2476"/>
                </a:lnTo>
                <a:lnTo>
                  <a:pt x="3312" y="2466"/>
                </a:lnTo>
                <a:lnTo>
                  <a:pt x="3310" y="2458"/>
                </a:lnTo>
                <a:lnTo>
                  <a:pt x="3310" y="2455"/>
                </a:lnTo>
                <a:lnTo>
                  <a:pt x="3307" y="2450"/>
                </a:lnTo>
                <a:lnTo>
                  <a:pt x="3304" y="2449"/>
                </a:lnTo>
                <a:lnTo>
                  <a:pt x="3303" y="2447"/>
                </a:lnTo>
                <a:lnTo>
                  <a:pt x="3303" y="2444"/>
                </a:lnTo>
                <a:lnTo>
                  <a:pt x="3301" y="2441"/>
                </a:lnTo>
                <a:lnTo>
                  <a:pt x="3301" y="2438"/>
                </a:lnTo>
                <a:lnTo>
                  <a:pt x="3298" y="2435"/>
                </a:lnTo>
                <a:lnTo>
                  <a:pt x="3298" y="2432"/>
                </a:lnTo>
                <a:lnTo>
                  <a:pt x="3295" y="2431"/>
                </a:lnTo>
                <a:lnTo>
                  <a:pt x="3295" y="2434"/>
                </a:lnTo>
                <a:lnTo>
                  <a:pt x="3292" y="2435"/>
                </a:lnTo>
                <a:lnTo>
                  <a:pt x="3290" y="2437"/>
                </a:lnTo>
                <a:lnTo>
                  <a:pt x="3289" y="2437"/>
                </a:lnTo>
                <a:lnTo>
                  <a:pt x="3286" y="2437"/>
                </a:lnTo>
                <a:lnTo>
                  <a:pt x="3283" y="2434"/>
                </a:lnTo>
                <a:lnTo>
                  <a:pt x="3281" y="2432"/>
                </a:lnTo>
                <a:lnTo>
                  <a:pt x="3278" y="2429"/>
                </a:lnTo>
                <a:lnTo>
                  <a:pt x="3277" y="2428"/>
                </a:lnTo>
                <a:lnTo>
                  <a:pt x="3271" y="2423"/>
                </a:lnTo>
                <a:lnTo>
                  <a:pt x="3265" y="2419"/>
                </a:lnTo>
                <a:lnTo>
                  <a:pt x="3262" y="2417"/>
                </a:lnTo>
                <a:lnTo>
                  <a:pt x="3260" y="2413"/>
                </a:lnTo>
                <a:lnTo>
                  <a:pt x="3259" y="2413"/>
                </a:lnTo>
                <a:lnTo>
                  <a:pt x="3257" y="2409"/>
                </a:lnTo>
                <a:lnTo>
                  <a:pt x="3256" y="2409"/>
                </a:lnTo>
                <a:lnTo>
                  <a:pt x="3253" y="2409"/>
                </a:lnTo>
                <a:lnTo>
                  <a:pt x="3251" y="2408"/>
                </a:lnTo>
                <a:lnTo>
                  <a:pt x="3250" y="2408"/>
                </a:lnTo>
                <a:lnTo>
                  <a:pt x="3248" y="2408"/>
                </a:lnTo>
                <a:lnTo>
                  <a:pt x="3245" y="2405"/>
                </a:lnTo>
                <a:lnTo>
                  <a:pt x="3242" y="2405"/>
                </a:lnTo>
                <a:lnTo>
                  <a:pt x="3239" y="2402"/>
                </a:lnTo>
                <a:lnTo>
                  <a:pt x="3236" y="2400"/>
                </a:lnTo>
                <a:lnTo>
                  <a:pt x="3236" y="2397"/>
                </a:lnTo>
                <a:lnTo>
                  <a:pt x="3235" y="2396"/>
                </a:lnTo>
                <a:lnTo>
                  <a:pt x="3233" y="2393"/>
                </a:lnTo>
                <a:lnTo>
                  <a:pt x="3229" y="2394"/>
                </a:lnTo>
                <a:lnTo>
                  <a:pt x="3227" y="2393"/>
                </a:lnTo>
                <a:lnTo>
                  <a:pt x="3224" y="2391"/>
                </a:lnTo>
                <a:lnTo>
                  <a:pt x="3223" y="2391"/>
                </a:lnTo>
                <a:lnTo>
                  <a:pt x="3220" y="2390"/>
                </a:lnTo>
                <a:lnTo>
                  <a:pt x="3218" y="2388"/>
                </a:lnTo>
                <a:lnTo>
                  <a:pt x="3215" y="2387"/>
                </a:lnTo>
                <a:lnTo>
                  <a:pt x="3212" y="2387"/>
                </a:lnTo>
                <a:lnTo>
                  <a:pt x="3205" y="2381"/>
                </a:lnTo>
                <a:lnTo>
                  <a:pt x="3203" y="2381"/>
                </a:lnTo>
                <a:lnTo>
                  <a:pt x="3197" y="2382"/>
                </a:lnTo>
                <a:lnTo>
                  <a:pt x="3192" y="2382"/>
                </a:lnTo>
                <a:lnTo>
                  <a:pt x="3189" y="2382"/>
                </a:lnTo>
                <a:lnTo>
                  <a:pt x="3188" y="2382"/>
                </a:lnTo>
                <a:lnTo>
                  <a:pt x="3186" y="2382"/>
                </a:lnTo>
                <a:lnTo>
                  <a:pt x="3182" y="2379"/>
                </a:lnTo>
                <a:lnTo>
                  <a:pt x="3176" y="2376"/>
                </a:lnTo>
                <a:lnTo>
                  <a:pt x="3174" y="2376"/>
                </a:lnTo>
                <a:lnTo>
                  <a:pt x="3170" y="2379"/>
                </a:lnTo>
                <a:lnTo>
                  <a:pt x="3168" y="2379"/>
                </a:lnTo>
                <a:lnTo>
                  <a:pt x="3165" y="2381"/>
                </a:lnTo>
                <a:lnTo>
                  <a:pt x="3162" y="2381"/>
                </a:lnTo>
                <a:lnTo>
                  <a:pt x="3158" y="2382"/>
                </a:lnTo>
                <a:lnTo>
                  <a:pt x="3152" y="2382"/>
                </a:lnTo>
                <a:lnTo>
                  <a:pt x="3149" y="2381"/>
                </a:lnTo>
                <a:lnTo>
                  <a:pt x="3146" y="2381"/>
                </a:lnTo>
                <a:lnTo>
                  <a:pt x="3143" y="2379"/>
                </a:lnTo>
                <a:lnTo>
                  <a:pt x="3138" y="2378"/>
                </a:lnTo>
                <a:lnTo>
                  <a:pt x="3134" y="2372"/>
                </a:lnTo>
                <a:lnTo>
                  <a:pt x="3128" y="2367"/>
                </a:lnTo>
                <a:lnTo>
                  <a:pt x="3125" y="2366"/>
                </a:lnTo>
                <a:lnTo>
                  <a:pt x="3123" y="2367"/>
                </a:lnTo>
                <a:lnTo>
                  <a:pt x="3113" y="2366"/>
                </a:lnTo>
                <a:lnTo>
                  <a:pt x="3109" y="2364"/>
                </a:lnTo>
                <a:lnTo>
                  <a:pt x="3106" y="2364"/>
                </a:lnTo>
                <a:lnTo>
                  <a:pt x="3105" y="2363"/>
                </a:lnTo>
                <a:lnTo>
                  <a:pt x="3103" y="2361"/>
                </a:lnTo>
                <a:lnTo>
                  <a:pt x="3099" y="2360"/>
                </a:lnTo>
                <a:lnTo>
                  <a:pt x="3097" y="2358"/>
                </a:lnTo>
                <a:lnTo>
                  <a:pt x="3093" y="2356"/>
                </a:lnTo>
                <a:lnTo>
                  <a:pt x="3082" y="2352"/>
                </a:lnTo>
                <a:lnTo>
                  <a:pt x="3078" y="2349"/>
                </a:lnTo>
                <a:lnTo>
                  <a:pt x="3076" y="2349"/>
                </a:lnTo>
                <a:lnTo>
                  <a:pt x="3070" y="2349"/>
                </a:lnTo>
                <a:lnTo>
                  <a:pt x="3063" y="2349"/>
                </a:lnTo>
                <a:lnTo>
                  <a:pt x="3058" y="2349"/>
                </a:lnTo>
                <a:lnTo>
                  <a:pt x="3057" y="2350"/>
                </a:lnTo>
                <a:lnTo>
                  <a:pt x="3055" y="2352"/>
                </a:lnTo>
                <a:lnTo>
                  <a:pt x="3051" y="2353"/>
                </a:lnTo>
                <a:lnTo>
                  <a:pt x="3048" y="2355"/>
                </a:lnTo>
                <a:lnTo>
                  <a:pt x="3043" y="2355"/>
                </a:lnTo>
                <a:lnTo>
                  <a:pt x="3034" y="2355"/>
                </a:lnTo>
                <a:lnTo>
                  <a:pt x="3030" y="2355"/>
                </a:lnTo>
                <a:lnTo>
                  <a:pt x="3022" y="2355"/>
                </a:lnTo>
                <a:lnTo>
                  <a:pt x="3017" y="2353"/>
                </a:lnTo>
                <a:lnTo>
                  <a:pt x="3014" y="2352"/>
                </a:lnTo>
                <a:lnTo>
                  <a:pt x="3008" y="2344"/>
                </a:lnTo>
                <a:lnTo>
                  <a:pt x="3007" y="2343"/>
                </a:lnTo>
                <a:lnTo>
                  <a:pt x="3004" y="2341"/>
                </a:lnTo>
                <a:lnTo>
                  <a:pt x="2999" y="2341"/>
                </a:lnTo>
                <a:lnTo>
                  <a:pt x="2998" y="2340"/>
                </a:lnTo>
                <a:lnTo>
                  <a:pt x="2996" y="2340"/>
                </a:lnTo>
                <a:lnTo>
                  <a:pt x="2992" y="2337"/>
                </a:lnTo>
                <a:lnTo>
                  <a:pt x="2987" y="2337"/>
                </a:lnTo>
                <a:lnTo>
                  <a:pt x="2983" y="2335"/>
                </a:lnTo>
                <a:lnTo>
                  <a:pt x="2980" y="2335"/>
                </a:lnTo>
                <a:lnTo>
                  <a:pt x="2972" y="2337"/>
                </a:lnTo>
                <a:lnTo>
                  <a:pt x="2971" y="2337"/>
                </a:lnTo>
                <a:lnTo>
                  <a:pt x="2969" y="2329"/>
                </a:lnTo>
                <a:lnTo>
                  <a:pt x="2968" y="2329"/>
                </a:lnTo>
                <a:lnTo>
                  <a:pt x="2965" y="2328"/>
                </a:lnTo>
                <a:lnTo>
                  <a:pt x="2959" y="2329"/>
                </a:lnTo>
                <a:lnTo>
                  <a:pt x="2956" y="2329"/>
                </a:lnTo>
                <a:lnTo>
                  <a:pt x="2948" y="2334"/>
                </a:lnTo>
                <a:lnTo>
                  <a:pt x="2947" y="2334"/>
                </a:lnTo>
                <a:lnTo>
                  <a:pt x="2942" y="2335"/>
                </a:lnTo>
                <a:lnTo>
                  <a:pt x="2939" y="2334"/>
                </a:lnTo>
                <a:lnTo>
                  <a:pt x="2939" y="2331"/>
                </a:lnTo>
                <a:lnTo>
                  <a:pt x="2938" y="2329"/>
                </a:lnTo>
                <a:lnTo>
                  <a:pt x="2930" y="2325"/>
                </a:lnTo>
                <a:lnTo>
                  <a:pt x="2929" y="2323"/>
                </a:lnTo>
                <a:lnTo>
                  <a:pt x="2929" y="2320"/>
                </a:lnTo>
                <a:lnTo>
                  <a:pt x="2924" y="2311"/>
                </a:lnTo>
                <a:lnTo>
                  <a:pt x="2919" y="2307"/>
                </a:lnTo>
                <a:lnTo>
                  <a:pt x="2918" y="2305"/>
                </a:lnTo>
                <a:lnTo>
                  <a:pt x="2915" y="2305"/>
                </a:lnTo>
                <a:lnTo>
                  <a:pt x="2913" y="2303"/>
                </a:lnTo>
                <a:lnTo>
                  <a:pt x="2906" y="2303"/>
                </a:lnTo>
                <a:lnTo>
                  <a:pt x="2900" y="2302"/>
                </a:lnTo>
                <a:lnTo>
                  <a:pt x="2892" y="2303"/>
                </a:lnTo>
                <a:lnTo>
                  <a:pt x="2888" y="2302"/>
                </a:lnTo>
                <a:lnTo>
                  <a:pt x="2883" y="2300"/>
                </a:lnTo>
                <a:lnTo>
                  <a:pt x="2880" y="2299"/>
                </a:lnTo>
                <a:lnTo>
                  <a:pt x="2876" y="2294"/>
                </a:lnTo>
                <a:lnTo>
                  <a:pt x="2868" y="2296"/>
                </a:lnTo>
                <a:lnTo>
                  <a:pt x="2864" y="2297"/>
                </a:lnTo>
                <a:lnTo>
                  <a:pt x="2858" y="2300"/>
                </a:lnTo>
                <a:lnTo>
                  <a:pt x="2843" y="2307"/>
                </a:lnTo>
                <a:lnTo>
                  <a:pt x="2840" y="2308"/>
                </a:lnTo>
                <a:lnTo>
                  <a:pt x="2835" y="2308"/>
                </a:lnTo>
                <a:lnTo>
                  <a:pt x="2832" y="2307"/>
                </a:lnTo>
                <a:lnTo>
                  <a:pt x="2830" y="2299"/>
                </a:lnTo>
                <a:lnTo>
                  <a:pt x="2827" y="2297"/>
                </a:lnTo>
                <a:lnTo>
                  <a:pt x="2823" y="2297"/>
                </a:lnTo>
                <a:lnTo>
                  <a:pt x="2820" y="2296"/>
                </a:lnTo>
                <a:lnTo>
                  <a:pt x="2820" y="2291"/>
                </a:lnTo>
                <a:lnTo>
                  <a:pt x="2817" y="2291"/>
                </a:lnTo>
                <a:lnTo>
                  <a:pt x="2814" y="2293"/>
                </a:lnTo>
                <a:lnTo>
                  <a:pt x="2811" y="2291"/>
                </a:lnTo>
                <a:lnTo>
                  <a:pt x="2806" y="2288"/>
                </a:lnTo>
                <a:lnTo>
                  <a:pt x="2803" y="2288"/>
                </a:lnTo>
                <a:lnTo>
                  <a:pt x="2800" y="2288"/>
                </a:lnTo>
                <a:lnTo>
                  <a:pt x="2794" y="2291"/>
                </a:lnTo>
                <a:lnTo>
                  <a:pt x="2790" y="2294"/>
                </a:lnTo>
                <a:lnTo>
                  <a:pt x="2787" y="2296"/>
                </a:lnTo>
                <a:lnTo>
                  <a:pt x="2779" y="2299"/>
                </a:lnTo>
                <a:lnTo>
                  <a:pt x="2776" y="2299"/>
                </a:lnTo>
                <a:lnTo>
                  <a:pt x="2767" y="2302"/>
                </a:lnTo>
                <a:lnTo>
                  <a:pt x="2761" y="2303"/>
                </a:lnTo>
                <a:lnTo>
                  <a:pt x="2758" y="2302"/>
                </a:lnTo>
                <a:lnTo>
                  <a:pt x="2748" y="2307"/>
                </a:lnTo>
                <a:lnTo>
                  <a:pt x="2745" y="2308"/>
                </a:lnTo>
                <a:lnTo>
                  <a:pt x="2741" y="2310"/>
                </a:lnTo>
                <a:lnTo>
                  <a:pt x="2728" y="2317"/>
                </a:lnTo>
                <a:lnTo>
                  <a:pt x="2725" y="2319"/>
                </a:lnTo>
                <a:lnTo>
                  <a:pt x="2719" y="2314"/>
                </a:lnTo>
                <a:lnTo>
                  <a:pt x="2713" y="2305"/>
                </a:lnTo>
                <a:lnTo>
                  <a:pt x="2710" y="2297"/>
                </a:lnTo>
                <a:lnTo>
                  <a:pt x="2705" y="2296"/>
                </a:lnTo>
                <a:lnTo>
                  <a:pt x="2696" y="2296"/>
                </a:lnTo>
                <a:lnTo>
                  <a:pt x="2695" y="2296"/>
                </a:lnTo>
                <a:lnTo>
                  <a:pt x="2689" y="2290"/>
                </a:lnTo>
                <a:lnTo>
                  <a:pt x="2683" y="2293"/>
                </a:lnTo>
                <a:lnTo>
                  <a:pt x="2677" y="2296"/>
                </a:lnTo>
                <a:lnTo>
                  <a:pt x="2672" y="2297"/>
                </a:lnTo>
                <a:lnTo>
                  <a:pt x="2669" y="2299"/>
                </a:lnTo>
                <a:lnTo>
                  <a:pt x="2665" y="2300"/>
                </a:lnTo>
                <a:lnTo>
                  <a:pt x="2656" y="2305"/>
                </a:lnTo>
                <a:lnTo>
                  <a:pt x="2648" y="2310"/>
                </a:lnTo>
                <a:lnTo>
                  <a:pt x="2643" y="2311"/>
                </a:lnTo>
                <a:lnTo>
                  <a:pt x="2640" y="2311"/>
                </a:lnTo>
                <a:lnTo>
                  <a:pt x="2639" y="2313"/>
                </a:lnTo>
                <a:lnTo>
                  <a:pt x="2636" y="2314"/>
                </a:lnTo>
                <a:lnTo>
                  <a:pt x="2633" y="2316"/>
                </a:lnTo>
                <a:lnTo>
                  <a:pt x="2630" y="2319"/>
                </a:lnTo>
                <a:lnTo>
                  <a:pt x="2628" y="2320"/>
                </a:lnTo>
                <a:lnTo>
                  <a:pt x="2625" y="2323"/>
                </a:lnTo>
                <a:lnTo>
                  <a:pt x="2625" y="2326"/>
                </a:lnTo>
                <a:lnTo>
                  <a:pt x="2622" y="2329"/>
                </a:lnTo>
                <a:lnTo>
                  <a:pt x="2610" y="2335"/>
                </a:lnTo>
                <a:lnTo>
                  <a:pt x="2604" y="2337"/>
                </a:lnTo>
                <a:lnTo>
                  <a:pt x="2600" y="2344"/>
                </a:lnTo>
                <a:lnTo>
                  <a:pt x="2594" y="2352"/>
                </a:lnTo>
                <a:lnTo>
                  <a:pt x="2592" y="2356"/>
                </a:lnTo>
                <a:lnTo>
                  <a:pt x="2592" y="2367"/>
                </a:lnTo>
                <a:lnTo>
                  <a:pt x="2591" y="2370"/>
                </a:lnTo>
                <a:lnTo>
                  <a:pt x="2582" y="2369"/>
                </a:lnTo>
                <a:lnTo>
                  <a:pt x="2580" y="2370"/>
                </a:lnTo>
                <a:lnTo>
                  <a:pt x="2577" y="2372"/>
                </a:lnTo>
                <a:lnTo>
                  <a:pt x="2576" y="2375"/>
                </a:lnTo>
                <a:lnTo>
                  <a:pt x="2574" y="2378"/>
                </a:lnTo>
                <a:lnTo>
                  <a:pt x="2568" y="2381"/>
                </a:lnTo>
                <a:lnTo>
                  <a:pt x="2565" y="2382"/>
                </a:lnTo>
                <a:lnTo>
                  <a:pt x="2562" y="2384"/>
                </a:lnTo>
                <a:lnTo>
                  <a:pt x="2561" y="2387"/>
                </a:lnTo>
                <a:lnTo>
                  <a:pt x="2557" y="2390"/>
                </a:lnTo>
                <a:lnTo>
                  <a:pt x="2556" y="2396"/>
                </a:lnTo>
                <a:lnTo>
                  <a:pt x="2553" y="2400"/>
                </a:lnTo>
                <a:lnTo>
                  <a:pt x="2553" y="2405"/>
                </a:lnTo>
                <a:lnTo>
                  <a:pt x="2550" y="2406"/>
                </a:lnTo>
                <a:lnTo>
                  <a:pt x="2547" y="2414"/>
                </a:lnTo>
                <a:lnTo>
                  <a:pt x="2545" y="2416"/>
                </a:lnTo>
                <a:lnTo>
                  <a:pt x="2541" y="2419"/>
                </a:lnTo>
                <a:lnTo>
                  <a:pt x="2535" y="2422"/>
                </a:lnTo>
                <a:lnTo>
                  <a:pt x="2529" y="2425"/>
                </a:lnTo>
                <a:lnTo>
                  <a:pt x="2524" y="2429"/>
                </a:lnTo>
                <a:lnTo>
                  <a:pt x="2521" y="2437"/>
                </a:lnTo>
                <a:lnTo>
                  <a:pt x="2518" y="2440"/>
                </a:lnTo>
                <a:lnTo>
                  <a:pt x="2511" y="2444"/>
                </a:lnTo>
                <a:lnTo>
                  <a:pt x="2503" y="2449"/>
                </a:lnTo>
                <a:lnTo>
                  <a:pt x="2500" y="2449"/>
                </a:lnTo>
                <a:lnTo>
                  <a:pt x="2496" y="2446"/>
                </a:lnTo>
                <a:lnTo>
                  <a:pt x="2491" y="2446"/>
                </a:lnTo>
                <a:lnTo>
                  <a:pt x="2484" y="2446"/>
                </a:lnTo>
                <a:lnTo>
                  <a:pt x="2472" y="2450"/>
                </a:lnTo>
                <a:lnTo>
                  <a:pt x="2469" y="2450"/>
                </a:lnTo>
                <a:lnTo>
                  <a:pt x="2462" y="2449"/>
                </a:lnTo>
                <a:lnTo>
                  <a:pt x="2458" y="2446"/>
                </a:lnTo>
                <a:lnTo>
                  <a:pt x="2455" y="2446"/>
                </a:lnTo>
                <a:lnTo>
                  <a:pt x="2447" y="2450"/>
                </a:lnTo>
                <a:lnTo>
                  <a:pt x="2444" y="2455"/>
                </a:lnTo>
                <a:lnTo>
                  <a:pt x="2438" y="2461"/>
                </a:lnTo>
                <a:lnTo>
                  <a:pt x="2434" y="2459"/>
                </a:lnTo>
                <a:lnTo>
                  <a:pt x="2429" y="2455"/>
                </a:lnTo>
                <a:lnTo>
                  <a:pt x="2423" y="2452"/>
                </a:lnTo>
                <a:lnTo>
                  <a:pt x="2419" y="2452"/>
                </a:lnTo>
                <a:lnTo>
                  <a:pt x="2411" y="2459"/>
                </a:lnTo>
                <a:lnTo>
                  <a:pt x="2407" y="2461"/>
                </a:lnTo>
                <a:lnTo>
                  <a:pt x="2401" y="2464"/>
                </a:lnTo>
                <a:lnTo>
                  <a:pt x="2395" y="2469"/>
                </a:lnTo>
                <a:lnTo>
                  <a:pt x="2389" y="2472"/>
                </a:lnTo>
                <a:lnTo>
                  <a:pt x="2381" y="2473"/>
                </a:lnTo>
                <a:lnTo>
                  <a:pt x="2366" y="2481"/>
                </a:lnTo>
                <a:lnTo>
                  <a:pt x="2361" y="2481"/>
                </a:lnTo>
                <a:lnTo>
                  <a:pt x="2355" y="2484"/>
                </a:lnTo>
                <a:lnTo>
                  <a:pt x="2352" y="2484"/>
                </a:lnTo>
                <a:lnTo>
                  <a:pt x="2349" y="2485"/>
                </a:lnTo>
                <a:lnTo>
                  <a:pt x="2345" y="2488"/>
                </a:lnTo>
                <a:lnTo>
                  <a:pt x="2340" y="2488"/>
                </a:lnTo>
                <a:lnTo>
                  <a:pt x="2339" y="2490"/>
                </a:lnTo>
                <a:lnTo>
                  <a:pt x="2334" y="2491"/>
                </a:lnTo>
                <a:lnTo>
                  <a:pt x="2321" y="2500"/>
                </a:lnTo>
                <a:lnTo>
                  <a:pt x="2319" y="2500"/>
                </a:lnTo>
                <a:lnTo>
                  <a:pt x="2318" y="2502"/>
                </a:lnTo>
                <a:lnTo>
                  <a:pt x="2315" y="2502"/>
                </a:lnTo>
                <a:lnTo>
                  <a:pt x="2313" y="2503"/>
                </a:lnTo>
                <a:lnTo>
                  <a:pt x="2309" y="2508"/>
                </a:lnTo>
                <a:lnTo>
                  <a:pt x="2304" y="2511"/>
                </a:lnTo>
                <a:lnTo>
                  <a:pt x="2300" y="2514"/>
                </a:lnTo>
                <a:lnTo>
                  <a:pt x="2297" y="2514"/>
                </a:lnTo>
                <a:lnTo>
                  <a:pt x="2294" y="2522"/>
                </a:lnTo>
                <a:lnTo>
                  <a:pt x="2292" y="2525"/>
                </a:lnTo>
                <a:lnTo>
                  <a:pt x="2289" y="2528"/>
                </a:lnTo>
                <a:lnTo>
                  <a:pt x="2288" y="2532"/>
                </a:lnTo>
                <a:lnTo>
                  <a:pt x="2288" y="2537"/>
                </a:lnTo>
                <a:lnTo>
                  <a:pt x="2291" y="2543"/>
                </a:lnTo>
                <a:lnTo>
                  <a:pt x="2289" y="2546"/>
                </a:lnTo>
                <a:lnTo>
                  <a:pt x="2289" y="2549"/>
                </a:lnTo>
                <a:lnTo>
                  <a:pt x="2286" y="2552"/>
                </a:lnTo>
                <a:lnTo>
                  <a:pt x="2275" y="2558"/>
                </a:lnTo>
                <a:lnTo>
                  <a:pt x="2268" y="2568"/>
                </a:lnTo>
                <a:lnTo>
                  <a:pt x="2266" y="2573"/>
                </a:lnTo>
                <a:lnTo>
                  <a:pt x="2263" y="2578"/>
                </a:lnTo>
                <a:lnTo>
                  <a:pt x="2260" y="2581"/>
                </a:lnTo>
                <a:lnTo>
                  <a:pt x="2256" y="2582"/>
                </a:lnTo>
                <a:lnTo>
                  <a:pt x="2251" y="2582"/>
                </a:lnTo>
                <a:lnTo>
                  <a:pt x="2239" y="2576"/>
                </a:lnTo>
                <a:lnTo>
                  <a:pt x="2232" y="2575"/>
                </a:lnTo>
                <a:lnTo>
                  <a:pt x="2226" y="2576"/>
                </a:lnTo>
                <a:lnTo>
                  <a:pt x="2218" y="2579"/>
                </a:lnTo>
                <a:lnTo>
                  <a:pt x="2215" y="2578"/>
                </a:lnTo>
                <a:lnTo>
                  <a:pt x="2212" y="2570"/>
                </a:lnTo>
                <a:lnTo>
                  <a:pt x="2208" y="2568"/>
                </a:lnTo>
                <a:lnTo>
                  <a:pt x="2203" y="2567"/>
                </a:lnTo>
                <a:lnTo>
                  <a:pt x="2199" y="2568"/>
                </a:lnTo>
                <a:lnTo>
                  <a:pt x="2193" y="2568"/>
                </a:lnTo>
                <a:lnTo>
                  <a:pt x="2188" y="2568"/>
                </a:lnTo>
                <a:lnTo>
                  <a:pt x="2185" y="2572"/>
                </a:lnTo>
                <a:lnTo>
                  <a:pt x="2179" y="2570"/>
                </a:lnTo>
                <a:lnTo>
                  <a:pt x="2177" y="2568"/>
                </a:lnTo>
                <a:lnTo>
                  <a:pt x="2174" y="2565"/>
                </a:lnTo>
                <a:lnTo>
                  <a:pt x="2174" y="2561"/>
                </a:lnTo>
                <a:lnTo>
                  <a:pt x="2171" y="2556"/>
                </a:lnTo>
                <a:lnTo>
                  <a:pt x="2170" y="2555"/>
                </a:lnTo>
                <a:lnTo>
                  <a:pt x="2159" y="2552"/>
                </a:lnTo>
                <a:lnTo>
                  <a:pt x="2156" y="2550"/>
                </a:lnTo>
                <a:lnTo>
                  <a:pt x="2150" y="2549"/>
                </a:lnTo>
                <a:lnTo>
                  <a:pt x="2146" y="2547"/>
                </a:lnTo>
                <a:lnTo>
                  <a:pt x="2144" y="2544"/>
                </a:lnTo>
                <a:lnTo>
                  <a:pt x="2141" y="2538"/>
                </a:lnTo>
                <a:lnTo>
                  <a:pt x="2141" y="2534"/>
                </a:lnTo>
                <a:lnTo>
                  <a:pt x="2140" y="2531"/>
                </a:lnTo>
                <a:lnTo>
                  <a:pt x="2135" y="2531"/>
                </a:lnTo>
                <a:lnTo>
                  <a:pt x="2131" y="2529"/>
                </a:lnTo>
                <a:lnTo>
                  <a:pt x="2131" y="2523"/>
                </a:lnTo>
                <a:lnTo>
                  <a:pt x="2129" y="2520"/>
                </a:lnTo>
                <a:lnTo>
                  <a:pt x="2126" y="2517"/>
                </a:lnTo>
                <a:lnTo>
                  <a:pt x="2120" y="2515"/>
                </a:lnTo>
                <a:lnTo>
                  <a:pt x="2111" y="2517"/>
                </a:lnTo>
                <a:lnTo>
                  <a:pt x="2105" y="2520"/>
                </a:lnTo>
                <a:lnTo>
                  <a:pt x="2102" y="2525"/>
                </a:lnTo>
                <a:lnTo>
                  <a:pt x="2101" y="2529"/>
                </a:lnTo>
                <a:lnTo>
                  <a:pt x="2099" y="2531"/>
                </a:lnTo>
                <a:lnTo>
                  <a:pt x="2088" y="2535"/>
                </a:lnTo>
                <a:lnTo>
                  <a:pt x="2082" y="2538"/>
                </a:lnTo>
                <a:lnTo>
                  <a:pt x="2076" y="2541"/>
                </a:lnTo>
                <a:lnTo>
                  <a:pt x="2072" y="2544"/>
                </a:lnTo>
                <a:lnTo>
                  <a:pt x="2064" y="2549"/>
                </a:lnTo>
                <a:lnTo>
                  <a:pt x="2058" y="2552"/>
                </a:lnTo>
                <a:lnTo>
                  <a:pt x="2054" y="2555"/>
                </a:lnTo>
                <a:lnTo>
                  <a:pt x="2043" y="2562"/>
                </a:lnTo>
                <a:lnTo>
                  <a:pt x="2037" y="2567"/>
                </a:lnTo>
                <a:lnTo>
                  <a:pt x="2036" y="2570"/>
                </a:lnTo>
                <a:lnTo>
                  <a:pt x="2027" y="2572"/>
                </a:lnTo>
                <a:lnTo>
                  <a:pt x="2018" y="2576"/>
                </a:lnTo>
                <a:lnTo>
                  <a:pt x="2012" y="2579"/>
                </a:lnTo>
                <a:lnTo>
                  <a:pt x="2004" y="2585"/>
                </a:lnTo>
                <a:lnTo>
                  <a:pt x="1975" y="2596"/>
                </a:lnTo>
                <a:lnTo>
                  <a:pt x="1972" y="2599"/>
                </a:lnTo>
                <a:lnTo>
                  <a:pt x="1965" y="2600"/>
                </a:lnTo>
                <a:lnTo>
                  <a:pt x="1960" y="2603"/>
                </a:lnTo>
                <a:lnTo>
                  <a:pt x="1951" y="2606"/>
                </a:lnTo>
                <a:lnTo>
                  <a:pt x="1945" y="2611"/>
                </a:lnTo>
                <a:lnTo>
                  <a:pt x="1932" y="2618"/>
                </a:lnTo>
                <a:lnTo>
                  <a:pt x="1920" y="2625"/>
                </a:lnTo>
                <a:lnTo>
                  <a:pt x="1917" y="2625"/>
                </a:lnTo>
                <a:lnTo>
                  <a:pt x="1909" y="2628"/>
                </a:lnTo>
                <a:lnTo>
                  <a:pt x="1895" y="2625"/>
                </a:lnTo>
                <a:lnTo>
                  <a:pt x="1892" y="2626"/>
                </a:lnTo>
                <a:lnTo>
                  <a:pt x="1886" y="2629"/>
                </a:lnTo>
                <a:lnTo>
                  <a:pt x="1882" y="2632"/>
                </a:lnTo>
                <a:lnTo>
                  <a:pt x="1874" y="2637"/>
                </a:lnTo>
                <a:lnTo>
                  <a:pt x="1859" y="2649"/>
                </a:lnTo>
                <a:lnTo>
                  <a:pt x="1858" y="2650"/>
                </a:lnTo>
                <a:lnTo>
                  <a:pt x="1847" y="2655"/>
                </a:lnTo>
                <a:lnTo>
                  <a:pt x="1831" y="2658"/>
                </a:lnTo>
                <a:lnTo>
                  <a:pt x="1814" y="2668"/>
                </a:lnTo>
                <a:lnTo>
                  <a:pt x="1802" y="2670"/>
                </a:lnTo>
                <a:lnTo>
                  <a:pt x="1794" y="2673"/>
                </a:lnTo>
                <a:lnTo>
                  <a:pt x="1785" y="2674"/>
                </a:lnTo>
                <a:lnTo>
                  <a:pt x="1776" y="2678"/>
                </a:lnTo>
                <a:lnTo>
                  <a:pt x="1763" y="2684"/>
                </a:lnTo>
                <a:lnTo>
                  <a:pt x="1749" y="2688"/>
                </a:lnTo>
                <a:lnTo>
                  <a:pt x="1737" y="2690"/>
                </a:lnTo>
                <a:lnTo>
                  <a:pt x="1728" y="2691"/>
                </a:lnTo>
                <a:lnTo>
                  <a:pt x="1717" y="2696"/>
                </a:lnTo>
                <a:lnTo>
                  <a:pt x="1704" y="2697"/>
                </a:lnTo>
                <a:lnTo>
                  <a:pt x="1680" y="2699"/>
                </a:lnTo>
                <a:lnTo>
                  <a:pt x="1668" y="2696"/>
                </a:lnTo>
                <a:lnTo>
                  <a:pt x="1660" y="2693"/>
                </a:lnTo>
                <a:lnTo>
                  <a:pt x="1650" y="2694"/>
                </a:lnTo>
                <a:lnTo>
                  <a:pt x="1641" y="2699"/>
                </a:lnTo>
                <a:lnTo>
                  <a:pt x="1638" y="2711"/>
                </a:lnTo>
                <a:lnTo>
                  <a:pt x="1624" y="2718"/>
                </a:lnTo>
                <a:lnTo>
                  <a:pt x="1618" y="2714"/>
                </a:lnTo>
                <a:lnTo>
                  <a:pt x="1613" y="2709"/>
                </a:lnTo>
                <a:lnTo>
                  <a:pt x="1609" y="2703"/>
                </a:lnTo>
                <a:lnTo>
                  <a:pt x="1601" y="2697"/>
                </a:lnTo>
                <a:lnTo>
                  <a:pt x="1595" y="2696"/>
                </a:lnTo>
                <a:lnTo>
                  <a:pt x="1583" y="2691"/>
                </a:lnTo>
                <a:lnTo>
                  <a:pt x="1571" y="2690"/>
                </a:lnTo>
                <a:lnTo>
                  <a:pt x="1561" y="2693"/>
                </a:lnTo>
                <a:lnTo>
                  <a:pt x="1555" y="2699"/>
                </a:lnTo>
                <a:lnTo>
                  <a:pt x="1546" y="2706"/>
                </a:lnTo>
                <a:lnTo>
                  <a:pt x="1532" y="2720"/>
                </a:lnTo>
                <a:lnTo>
                  <a:pt x="1521" y="2735"/>
                </a:lnTo>
                <a:lnTo>
                  <a:pt x="1518" y="2737"/>
                </a:lnTo>
                <a:lnTo>
                  <a:pt x="1502" y="2746"/>
                </a:lnTo>
                <a:lnTo>
                  <a:pt x="1496" y="2747"/>
                </a:lnTo>
                <a:lnTo>
                  <a:pt x="1485" y="2746"/>
                </a:lnTo>
                <a:lnTo>
                  <a:pt x="1479" y="2743"/>
                </a:lnTo>
                <a:lnTo>
                  <a:pt x="1473" y="2737"/>
                </a:lnTo>
                <a:lnTo>
                  <a:pt x="1469" y="2726"/>
                </a:lnTo>
                <a:lnTo>
                  <a:pt x="1463" y="2721"/>
                </a:lnTo>
                <a:lnTo>
                  <a:pt x="1458" y="2720"/>
                </a:lnTo>
                <a:lnTo>
                  <a:pt x="1457" y="2714"/>
                </a:lnTo>
                <a:lnTo>
                  <a:pt x="1450" y="2709"/>
                </a:lnTo>
                <a:lnTo>
                  <a:pt x="1443" y="2706"/>
                </a:lnTo>
                <a:lnTo>
                  <a:pt x="1431" y="2708"/>
                </a:lnTo>
                <a:lnTo>
                  <a:pt x="1423" y="2711"/>
                </a:lnTo>
                <a:lnTo>
                  <a:pt x="1416" y="2717"/>
                </a:lnTo>
                <a:lnTo>
                  <a:pt x="1413" y="2721"/>
                </a:lnTo>
                <a:lnTo>
                  <a:pt x="1410" y="2724"/>
                </a:lnTo>
                <a:lnTo>
                  <a:pt x="1398" y="2731"/>
                </a:lnTo>
                <a:lnTo>
                  <a:pt x="1393" y="2731"/>
                </a:lnTo>
                <a:lnTo>
                  <a:pt x="1387" y="2731"/>
                </a:lnTo>
                <a:lnTo>
                  <a:pt x="1383" y="2721"/>
                </a:lnTo>
                <a:lnTo>
                  <a:pt x="1374" y="2709"/>
                </a:lnTo>
                <a:lnTo>
                  <a:pt x="1372" y="2703"/>
                </a:lnTo>
                <a:lnTo>
                  <a:pt x="1374" y="2699"/>
                </a:lnTo>
                <a:lnTo>
                  <a:pt x="1377" y="2694"/>
                </a:lnTo>
                <a:lnTo>
                  <a:pt x="1374" y="2688"/>
                </a:lnTo>
                <a:lnTo>
                  <a:pt x="1375" y="2682"/>
                </a:lnTo>
                <a:lnTo>
                  <a:pt x="1372" y="2681"/>
                </a:lnTo>
                <a:lnTo>
                  <a:pt x="1363" y="2674"/>
                </a:lnTo>
                <a:lnTo>
                  <a:pt x="1354" y="2673"/>
                </a:lnTo>
                <a:lnTo>
                  <a:pt x="1345" y="2678"/>
                </a:lnTo>
                <a:lnTo>
                  <a:pt x="1322" y="2671"/>
                </a:lnTo>
                <a:lnTo>
                  <a:pt x="1309" y="2665"/>
                </a:lnTo>
                <a:lnTo>
                  <a:pt x="1297" y="2655"/>
                </a:lnTo>
                <a:lnTo>
                  <a:pt x="1285" y="2647"/>
                </a:lnTo>
                <a:lnTo>
                  <a:pt x="1274" y="2643"/>
                </a:lnTo>
                <a:lnTo>
                  <a:pt x="1260" y="2641"/>
                </a:lnTo>
                <a:lnTo>
                  <a:pt x="1248" y="2646"/>
                </a:lnTo>
                <a:lnTo>
                  <a:pt x="1242" y="2647"/>
                </a:lnTo>
                <a:lnTo>
                  <a:pt x="1233" y="2649"/>
                </a:lnTo>
                <a:lnTo>
                  <a:pt x="1230" y="2649"/>
                </a:lnTo>
                <a:lnTo>
                  <a:pt x="1229" y="2650"/>
                </a:lnTo>
                <a:lnTo>
                  <a:pt x="1226" y="2650"/>
                </a:lnTo>
                <a:lnTo>
                  <a:pt x="1223" y="2650"/>
                </a:lnTo>
                <a:lnTo>
                  <a:pt x="1221" y="2647"/>
                </a:lnTo>
                <a:lnTo>
                  <a:pt x="1221" y="2646"/>
                </a:lnTo>
                <a:lnTo>
                  <a:pt x="1208" y="2649"/>
                </a:lnTo>
                <a:lnTo>
                  <a:pt x="1173" y="2665"/>
                </a:lnTo>
                <a:lnTo>
                  <a:pt x="1167" y="2668"/>
                </a:lnTo>
                <a:lnTo>
                  <a:pt x="1153" y="2674"/>
                </a:lnTo>
                <a:lnTo>
                  <a:pt x="1143" y="2681"/>
                </a:lnTo>
                <a:lnTo>
                  <a:pt x="1141" y="2682"/>
                </a:lnTo>
                <a:lnTo>
                  <a:pt x="1141" y="2684"/>
                </a:lnTo>
                <a:lnTo>
                  <a:pt x="1140" y="2685"/>
                </a:lnTo>
                <a:lnTo>
                  <a:pt x="1140" y="2687"/>
                </a:lnTo>
                <a:lnTo>
                  <a:pt x="1140" y="2688"/>
                </a:lnTo>
                <a:lnTo>
                  <a:pt x="1141" y="2691"/>
                </a:lnTo>
                <a:lnTo>
                  <a:pt x="1135" y="2693"/>
                </a:lnTo>
                <a:lnTo>
                  <a:pt x="1134" y="2691"/>
                </a:lnTo>
                <a:lnTo>
                  <a:pt x="1120" y="2679"/>
                </a:lnTo>
                <a:lnTo>
                  <a:pt x="1101" y="2697"/>
                </a:lnTo>
                <a:lnTo>
                  <a:pt x="1075" y="2721"/>
                </a:lnTo>
                <a:lnTo>
                  <a:pt x="1061" y="2734"/>
                </a:lnTo>
                <a:lnTo>
                  <a:pt x="1034" y="2747"/>
                </a:lnTo>
                <a:lnTo>
                  <a:pt x="1018" y="2753"/>
                </a:lnTo>
                <a:lnTo>
                  <a:pt x="1013" y="2755"/>
                </a:lnTo>
                <a:lnTo>
                  <a:pt x="1003" y="2764"/>
                </a:lnTo>
                <a:lnTo>
                  <a:pt x="997" y="2770"/>
                </a:lnTo>
                <a:lnTo>
                  <a:pt x="989" y="2777"/>
                </a:lnTo>
                <a:lnTo>
                  <a:pt x="978" y="2797"/>
                </a:lnTo>
                <a:lnTo>
                  <a:pt x="974" y="2805"/>
                </a:lnTo>
                <a:lnTo>
                  <a:pt x="969" y="2805"/>
                </a:lnTo>
                <a:lnTo>
                  <a:pt x="966" y="2806"/>
                </a:lnTo>
                <a:lnTo>
                  <a:pt x="954" y="2811"/>
                </a:lnTo>
                <a:lnTo>
                  <a:pt x="944" y="2812"/>
                </a:lnTo>
                <a:lnTo>
                  <a:pt x="935" y="2815"/>
                </a:lnTo>
                <a:lnTo>
                  <a:pt x="923" y="2818"/>
                </a:lnTo>
                <a:lnTo>
                  <a:pt x="909" y="2820"/>
                </a:lnTo>
                <a:lnTo>
                  <a:pt x="909" y="2829"/>
                </a:lnTo>
                <a:lnTo>
                  <a:pt x="900" y="2827"/>
                </a:lnTo>
                <a:lnTo>
                  <a:pt x="905" y="2837"/>
                </a:lnTo>
                <a:lnTo>
                  <a:pt x="909" y="2849"/>
                </a:lnTo>
                <a:lnTo>
                  <a:pt x="902" y="2852"/>
                </a:lnTo>
                <a:lnTo>
                  <a:pt x="895" y="2846"/>
                </a:lnTo>
                <a:lnTo>
                  <a:pt x="891" y="2838"/>
                </a:lnTo>
                <a:lnTo>
                  <a:pt x="886" y="2829"/>
                </a:lnTo>
                <a:lnTo>
                  <a:pt x="871" y="2829"/>
                </a:lnTo>
                <a:lnTo>
                  <a:pt x="855" y="2826"/>
                </a:lnTo>
                <a:lnTo>
                  <a:pt x="835" y="2827"/>
                </a:lnTo>
                <a:lnTo>
                  <a:pt x="810" y="2835"/>
                </a:lnTo>
                <a:lnTo>
                  <a:pt x="805" y="2837"/>
                </a:lnTo>
                <a:lnTo>
                  <a:pt x="800" y="2837"/>
                </a:lnTo>
                <a:lnTo>
                  <a:pt x="791" y="2837"/>
                </a:lnTo>
                <a:lnTo>
                  <a:pt x="781" y="2840"/>
                </a:lnTo>
                <a:lnTo>
                  <a:pt x="779" y="2843"/>
                </a:lnTo>
                <a:lnTo>
                  <a:pt x="778" y="2843"/>
                </a:lnTo>
                <a:lnTo>
                  <a:pt x="775" y="2843"/>
                </a:lnTo>
                <a:lnTo>
                  <a:pt x="767" y="2846"/>
                </a:lnTo>
                <a:lnTo>
                  <a:pt x="743" y="2859"/>
                </a:lnTo>
                <a:lnTo>
                  <a:pt x="736" y="2861"/>
                </a:lnTo>
                <a:lnTo>
                  <a:pt x="728" y="2864"/>
                </a:lnTo>
                <a:lnTo>
                  <a:pt x="719" y="2867"/>
                </a:lnTo>
                <a:lnTo>
                  <a:pt x="710" y="2871"/>
                </a:lnTo>
                <a:lnTo>
                  <a:pt x="680" y="2877"/>
                </a:lnTo>
                <a:lnTo>
                  <a:pt x="669" y="2879"/>
                </a:lnTo>
                <a:lnTo>
                  <a:pt x="654" y="2880"/>
                </a:lnTo>
                <a:lnTo>
                  <a:pt x="647" y="2880"/>
                </a:lnTo>
                <a:lnTo>
                  <a:pt x="641" y="2897"/>
                </a:lnTo>
                <a:lnTo>
                  <a:pt x="635" y="2897"/>
                </a:lnTo>
                <a:lnTo>
                  <a:pt x="627" y="2897"/>
                </a:lnTo>
                <a:lnTo>
                  <a:pt x="618" y="2897"/>
                </a:lnTo>
                <a:lnTo>
                  <a:pt x="610" y="2899"/>
                </a:lnTo>
                <a:lnTo>
                  <a:pt x="607" y="2899"/>
                </a:lnTo>
                <a:lnTo>
                  <a:pt x="604" y="2900"/>
                </a:lnTo>
                <a:lnTo>
                  <a:pt x="597" y="2897"/>
                </a:lnTo>
                <a:lnTo>
                  <a:pt x="586" y="2894"/>
                </a:lnTo>
                <a:lnTo>
                  <a:pt x="583" y="2894"/>
                </a:lnTo>
                <a:lnTo>
                  <a:pt x="577" y="2896"/>
                </a:lnTo>
                <a:lnTo>
                  <a:pt x="562" y="2903"/>
                </a:lnTo>
                <a:lnTo>
                  <a:pt x="543" y="2909"/>
                </a:lnTo>
                <a:lnTo>
                  <a:pt x="530" y="2915"/>
                </a:lnTo>
                <a:lnTo>
                  <a:pt x="523" y="2920"/>
                </a:lnTo>
                <a:lnTo>
                  <a:pt x="521" y="2924"/>
                </a:lnTo>
                <a:lnTo>
                  <a:pt x="520" y="2929"/>
                </a:lnTo>
                <a:lnTo>
                  <a:pt x="520" y="2930"/>
                </a:lnTo>
                <a:lnTo>
                  <a:pt x="518" y="2932"/>
                </a:lnTo>
                <a:lnTo>
                  <a:pt x="517" y="2932"/>
                </a:lnTo>
                <a:lnTo>
                  <a:pt x="514" y="2932"/>
                </a:lnTo>
                <a:lnTo>
                  <a:pt x="511" y="2930"/>
                </a:lnTo>
                <a:lnTo>
                  <a:pt x="509" y="2929"/>
                </a:lnTo>
                <a:lnTo>
                  <a:pt x="506" y="2930"/>
                </a:lnTo>
                <a:lnTo>
                  <a:pt x="502" y="2933"/>
                </a:lnTo>
                <a:lnTo>
                  <a:pt x="499" y="2933"/>
                </a:lnTo>
                <a:lnTo>
                  <a:pt x="494" y="2933"/>
                </a:lnTo>
                <a:lnTo>
                  <a:pt x="493" y="2932"/>
                </a:lnTo>
                <a:lnTo>
                  <a:pt x="482" y="2936"/>
                </a:lnTo>
                <a:lnTo>
                  <a:pt x="473" y="2943"/>
                </a:lnTo>
                <a:lnTo>
                  <a:pt x="473" y="2933"/>
                </a:lnTo>
                <a:lnTo>
                  <a:pt x="423" y="2956"/>
                </a:lnTo>
                <a:lnTo>
                  <a:pt x="411" y="2961"/>
                </a:lnTo>
                <a:lnTo>
                  <a:pt x="404" y="2964"/>
                </a:lnTo>
                <a:lnTo>
                  <a:pt x="395" y="2967"/>
                </a:lnTo>
                <a:lnTo>
                  <a:pt x="371" y="2953"/>
                </a:lnTo>
                <a:lnTo>
                  <a:pt x="368" y="2953"/>
                </a:lnTo>
                <a:lnTo>
                  <a:pt x="363" y="2961"/>
                </a:lnTo>
                <a:lnTo>
                  <a:pt x="362" y="2965"/>
                </a:lnTo>
                <a:lnTo>
                  <a:pt x="362" y="2970"/>
                </a:lnTo>
                <a:lnTo>
                  <a:pt x="354" y="2970"/>
                </a:lnTo>
                <a:lnTo>
                  <a:pt x="343" y="2970"/>
                </a:lnTo>
                <a:lnTo>
                  <a:pt x="316" y="2964"/>
                </a:lnTo>
                <a:lnTo>
                  <a:pt x="254" y="2932"/>
                </a:lnTo>
                <a:lnTo>
                  <a:pt x="250" y="2930"/>
                </a:lnTo>
                <a:lnTo>
                  <a:pt x="250" y="2929"/>
                </a:lnTo>
                <a:lnTo>
                  <a:pt x="247" y="2927"/>
                </a:lnTo>
                <a:lnTo>
                  <a:pt x="242" y="2923"/>
                </a:lnTo>
                <a:lnTo>
                  <a:pt x="241" y="2921"/>
                </a:lnTo>
                <a:lnTo>
                  <a:pt x="239" y="2923"/>
                </a:lnTo>
                <a:lnTo>
                  <a:pt x="236" y="2924"/>
                </a:lnTo>
                <a:lnTo>
                  <a:pt x="217" y="2918"/>
                </a:lnTo>
                <a:lnTo>
                  <a:pt x="203" y="2915"/>
                </a:lnTo>
                <a:lnTo>
                  <a:pt x="191" y="2914"/>
                </a:lnTo>
                <a:lnTo>
                  <a:pt x="169" y="2911"/>
                </a:lnTo>
                <a:lnTo>
                  <a:pt x="155" y="2912"/>
                </a:lnTo>
                <a:lnTo>
                  <a:pt x="152" y="2914"/>
                </a:lnTo>
                <a:lnTo>
                  <a:pt x="128" y="2920"/>
                </a:lnTo>
                <a:lnTo>
                  <a:pt x="117" y="2923"/>
                </a:lnTo>
                <a:lnTo>
                  <a:pt x="114" y="2914"/>
                </a:lnTo>
                <a:lnTo>
                  <a:pt x="120" y="2909"/>
                </a:lnTo>
                <a:lnTo>
                  <a:pt x="126" y="2906"/>
                </a:lnTo>
                <a:lnTo>
                  <a:pt x="128" y="2903"/>
                </a:lnTo>
                <a:lnTo>
                  <a:pt x="125" y="2900"/>
                </a:lnTo>
                <a:lnTo>
                  <a:pt x="120" y="2903"/>
                </a:lnTo>
                <a:lnTo>
                  <a:pt x="116" y="2906"/>
                </a:lnTo>
                <a:lnTo>
                  <a:pt x="111" y="2909"/>
                </a:lnTo>
                <a:lnTo>
                  <a:pt x="105" y="2914"/>
                </a:lnTo>
                <a:lnTo>
                  <a:pt x="99" y="2917"/>
                </a:lnTo>
                <a:lnTo>
                  <a:pt x="98" y="2915"/>
                </a:lnTo>
                <a:lnTo>
                  <a:pt x="99" y="2886"/>
                </a:lnTo>
                <a:lnTo>
                  <a:pt x="105" y="2879"/>
                </a:lnTo>
                <a:lnTo>
                  <a:pt x="110" y="2870"/>
                </a:lnTo>
                <a:lnTo>
                  <a:pt x="125" y="2856"/>
                </a:lnTo>
                <a:lnTo>
                  <a:pt x="125" y="2853"/>
                </a:lnTo>
                <a:lnTo>
                  <a:pt x="138" y="2856"/>
                </a:lnTo>
                <a:lnTo>
                  <a:pt x="150" y="2830"/>
                </a:lnTo>
                <a:lnTo>
                  <a:pt x="159" y="2815"/>
                </a:lnTo>
                <a:lnTo>
                  <a:pt x="166" y="2812"/>
                </a:lnTo>
                <a:lnTo>
                  <a:pt x="170" y="2803"/>
                </a:lnTo>
                <a:lnTo>
                  <a:pt x="176" y="2796"/>
                </a:lnTo>
                <a:lnTo>
                  <a:pt x="182" y="2785"/>
                </a:lnTo>
                <a:lnTo>
                  <a:pt x="185" y="2774"/>
                </a:lnTo>
                <a:lnTo>
                  <a:pt x="182" y="2765"/>
                </a:lnTo>
                <a:lnTo>
                  <a:pt x="179" y="2759"/>
                </a:lnTo>
                <a:lnTo>
                  <a:pt x="173" y="2752"/>
                </a:lnTo>
                <a:lnTo>
                  <a:pt x="166" y="2746"/>
                </a:lnTo>
                <a:lnTo>
                  <a:pt x="144" y="2734"/>
                </a:lnTo>
                <a:lnTo>
                  <a:pt x="141" y="2729"/>
                </a:lnTo>
                <a:lnTo>
                  <a:pt x="138" y="2724"/>
                </a:lnTo>
                <a:lnTo>
                  <a:pt x="132" y="2696"/>
                </a:lnTo>
                <a:lnTo>
                  <a:pt x="131" y="2693"/>
                </a:lnTo>
                <a:lnTo>
                  <a:pt x="95" y="2659"/>
                </a:lnTo>
                <a:lnTo>
                  <a:pt x="89" y="2655"/>
                </a:lnTo>
                <a:lnTo>
                  <a:pt x="84" y="2650"/>
                </a:lnTo>
                <a:lnTo>
                  <a:pt x="78" y="2646"/>
                </a:lnTo>
                <a:lnTo>
                  <a:pt x="70" y="2643"/>
                </a:lnTo>
                <a:lnTo>
                  <a:pt x="67" y="2641"/>
                </a:lnTo>
                <a:lnTo>
                  <a:pt x="51" y="2632"/>
                </a:lnTo>
                <a:lnTo>
                  <a:pt x="45" y="2629"/>
                </a:lnTo>
                <a:lnTo>
                  <a:pt x="34" y="2621"/>
                </a:lnTo>
                <a:lnTo>
                  <a:pt x="25" y="2612"/>
                </a:lnTo>
                <a:lnTo>
                  <a:pt x="24" y="2611"/>
                </a:lnTo>
                <a:lnTo>
                  <a:pt x="22" y="2608"/>
                </a:lnTo>
                <a:lnTo>
                  <a:pt x="16" y="2594"/>
                </a:lnTo>
                <a:lnTo>
                  <a:pt x="9" y="2579"/>
                </a:lnTo>
                <a:lnTo>
                  <a:pt x="7" y="2572"/>
                </a:lnTo>
                <a:lnTo>
                  <a:pt x="4" y="2567"/>
                </a:lnTo>
                <a:lnTo>
                  <a:pt x="3" y="2559"/>
                </a:lnTo>
                <a:lnTo>
                  <a:pt x="1" y="2552"/>
                </a:lnTo>
                <a:lnTo>
                  <a:pt x="0" y="2544"/>
                </a:lnTo>
                <a:lnTo>
                  <a:pt x="0" y="2537"/>
                </a:lnTo>
                <a:lnTo>
                  <a:pt x="0" y="2531"/>
                </a:lnTo>
                <a:lnTo>
                  <a:pt x="1" y="2526"/>
                </a:lnTo>
                <a:lnTo>
                  <a:pt x="3" y="2523"/>
                </a:lnTo>
                <a:lnTo>
                  <a:pt x="6" y="2512"/>
                </a:lnTo>
                <a:lnTo>
                  <a:pt x="12" y="2515"/>
                </a:lnTo>
                <a:lnTo>
                  <a:pt x="15" y="2515"/>
                </a:lnTo>
                <a:lnTo>
                  <a:pt x="16" y="2515"/>
                </a:lnTo>
                <a:lnTo>
                  <a:pt x="21" y="2500"/>
                </a:lnTo>
                <a:lnTo>
                  <a:pt x="18" y="2500"/>
                </a:lnTo>
                <a:lnTo>
                  <a:pt x="33" y="2450"/>
                </a:lnTo>
                <a:lnTo>
                  <a:pt x="27" y="2449"/>
                </a:lnTo>
                <a:lnTo>
                  <a:pt x="18" y="2446"/>
                </a:lnTo>
                <a:lnTo>
                  <a:pt x="19" y="2440"/>
                </a:lnTo>
                <a:lnTo>
                  <a:pt x="33" y="2414"/>
                </a:lnTo>
                <a:lnTo>
                  <a:pt x="48" y="2381"/>
                </a:lnTo>
                <a:lnTo>
                  <a:pt x="57" y="2364"/>
                </a:lnTo>
                <a:lnTo>
                  <a:pt x="57" y="2361"/>
                </a:lnTo>
                <a:lnTo>
                  <a:pt x="69" y="2355"/>
                </a:lnTo>
                <a:lnTo>
                  <a:pt x="78" y="2355"/>
                </a:lnTo>
                <a:lnTo>
                  <a:pt x="78" y="2353"/>
                </a:lnTo>
                <a:lnTo>
                  <a:pt x="77" y="2352"/>
                </a:lnTo>
                <a:lnTo>
                  <a:pt x="77" y="2350"/>
                </a:lnTo>
                <a:lnTo>
                  <a:pt x="77" y="2349"/>
                </a:lnTo>
                <a:lnTo>
                  <a:pt x="84" y="2326"/>
                </a:lnTo>
                <a:lnTo>
                  <a:pt x="87" y="2326"/>
                </a:lnTo>
                <a:lnTo>
                  <a:pt x="95" y="2310"/>
                </a:lnTo>
                <a:lnTo>
                  <a:pt x="108" y="2313"/>
                </a:lnTo>
                <a:lnTo>
                  <a:pt x="123" y="2317"/>
                </a:lnTo>
                <a:lnTo>
                  <a:pt x="143" y="2320"/>
                </a:lnTo>
                <a:lnTo>
                  <a:pt x="158" y="2322"/>
                </a:lnTo>
                <a:lnTo>
                  <a:pt x="179" y="2325"/>
                </a:lnTo>
                <a:lnTo>
                  <a:pt x="196" y="2325"/>
                </a:lnTo>
                <a:lnTo>
                  <a:pt x="202" y="2326"/>
                </a:lnTo>
                <a:lnTo>
                  <a:pt x="187" y="2167"/>
                </a:lnTo>
                <a:lnTo>
                  <a:pt x="178" y="2114"/>
                </a:lnTo>
                <a:lnTo>
                  <a:pt x="178" y="2113"/>
                </a:lnTo>
                <a:lnTo>
                  <a:pt x="178" y="2110"/>
                </a:lnTo>
                <a:lnTo>
                  <a:pt x="182" y="2098"/>
                </a:lnTo>
                <a:lnTo>
                  <a:pt x="135" y="1811"/>
                </a:lnTo>
                <a:lnTo>
                  <a:pt x="147" y="1804"/>
                </a:lnTo>
                <a:lnTo>
                  <a:pt x="161" y="1796"/>
                </a:lnTo>
                <a:lnTo>
                  <a:pt x="169" y="1777"/>
                </a:lnTo>
                <a:lnTo>
                  <a:pt x="178" y="1766"/>
                </a:lnTo>
                <a:lnTo>
                  <a:pt x="187" y="1760"/>
                </a:lnTo>
                <a:lnTo>
                  <a:pt x="203" y="1754"/>
                </a:lnTo>
                <a:lnTo>
                  <a:pt x="211" y="1746"/>
                </a:lnTo>
                <a:lnTo>
                  <a:pt x="218" y="1745"/>
                </a:lnTo>
                <a:lnTo>
                  <a:pt x="232" y="1730"/>
                </a:lnTo>
                <a:lnTo>
                  <a:pt x="273" y="1696"/>
                </a:lnTo>
                <a:lnTo>
                  <a:pt x="283" y="1699"/>
                </a:lnTo>
                <a:lnTo>
                  <a:pt x="295" y="1707"/>
                </a:lnTo>
                <a:lnTo>
                  <a:pt x="300" y="1687"/>
                </a:lnTo>
                <a:lnTo>
                  <a:pt x="304" y="1680"/>
                </a:lnTo>
                <a:lnTo>
                  <a:pt x="324" y="1643"/>
                </a:lnTo>
                <a:lnTo>
                  <a:pt x="340" y="1655"/>
                </a:lnTo>
                <a:lnTo>
                  <a:pt x="342" y="1655"/>
                </a:lnTo>
                <a:lnTo>
                  <a:pt x="345" y="1649"/>
                </a:lnTo>
                <a:lnTo>
                  <a:pt x="350" y="1643"/>
                </a:lnTo>
                <a:lnTo>
                  <a:pt x="362" y="1630"/>
                </a:lnTo>
                <a:lnTo>
                  <a:pt x="368" y="1624"/>
                </a:lnTo>
                <a:lnTo>
                  <a:pt x="432" y="1624"/>
                </a:lnTo>
                <a:lnTo>
                  <a:pt x="434" y="1625"/>
                </a:lnTo>
                <a:lnTo>
                  <a:pt x="464" y="1643"/>
                </a:lnTo>
                <a:lnTo>
                  <a:pt x="472" y="1651"/>
                </a:lnTo>
                <a:lnTo>
                  <a:pt x="478" y="1658"/>
                </a:lnTo>
                <a:lnTo>
                  <a:pt x="487" y="1666"/>
                </a:lnTo>
                <a:lnTo>
                  <a:pt x="508" y="1672"/>
                </a:lnTo>
                <a:lnTo>
                  <a:pt x="520" y="1678"/>
                </a:lnTo>
                <a:lnTo>
                  <a:pt x="532" y="1672"/>
                </a:lnTo>
                <a:lnTo>
                  <a:pt x="543" y="1677"/>
                </a:lnTo>
                <a:lnTo>
                  <a:pt x="535" y="1710"/>
                </a:lnTo>
                <a:lnTo>
                  <a:pt x="523" y="1714"/>
                </a:lnTo>
                <a:lnTo>
                  <a:pt x="520" y="1719"/>
                </a:lnTo>
                <a:lnTo>
                  <a:pt x="517" y="1724"/>
                </a:lnTo>
                <a:lnTo>
                  <a:pt x="512" y="1731"/>
                </a:lnTo>
                <a:lnTo>
                  <a:pt x="511" y="1737"/>
                </a:lnTo>
                <a:lnTo>
                  <a:pt x="509" y="1745"/>
                </a:lnTo>
                <a:lnTo>
                  <a:pt x="509" y="1752"/>
                </a:lnTo>
                <a:lnTo>
                  <a:pt x="511" y="1758"/>
                </a:lnTo>
                <a:lnTo>
                  <a:pt x="512" y="1767"/>
                </a:lnTo>
                <a:lnTo>
                  <a:pt x="508" y="1772"/>
                </a:lnTo>
                <a:lnTo>
                  <a:pt x="497" y="1781"/>
                </a:lnTo>
                <a:lnTo>
                  <a:pt x="494" y="1793"/>
                </a:lnTo>
                <a:lnTo>
                  <a:pt x="488" y="1798"/>
                </a:lnTo>
                <a:lnTo>
                  <a:pt x="485" y="1804"/>
                </a:lnTo>
                <a:lnTo>
                  <a:pt x="482" y="1816"/>
                </a:lnTo>
                <a:lnTo>
                  <a:pt x="482" y="1822"/>
                </a:lnTo>
                <a:lnTo>
                  <a:pt x="475" y="1830"/>
                </a:lnTo>
                <a:lnTo>
                  <a:pt x="464" y="1840"/>
                </a:lnTo>
                <a:lnTo>
                  <a:pt x="455" y="1849"/>
                </a:lnTo>
                <a:lnTo>
                  <a:pt x="426" y="1875"/>
                </a:lnTo>
                <a:lnTo>
                  <a:pt x="416" y="1884"/>
                </a:lnTo>
                <a:lnTo>
                  <a:pt x="408" y="1890"/>
                </a:lnTo>
                <a:lnTo>
                  <a:pt x="402" y="1898"/>
                </a:lnTo>
                <a:lnTo>
                  <a:pt x="393" y="1908"/>
                </a:lnTo>
                <a:lnTo>
                  <a:pt x="390" y="1910"/>
                </a:lnTo>
                <a:lnTo>
                  <a:pt x="389" y="1920"/>
                </a:lnTo>
                <a:lnTo>
                  <a:pt x="387" y="1925"/>
                </a:lnTo>
                <a:lnTo>
                  <a:pt x="399" y="1948"/>
                </a:lnTo>
                <a:lnTo>
                  <a:pt x="401" y="1946"/>
                </a:lnTo>
                <a:lnTo>
                  <a:pt x="411" y="1945"/>
                </a:lnTo>
                <a:lnTo>
                  <a:pt x="419" y="1940"/>
                </a:lnTo>
                <a:lnTo>
                  <a:pt x="429" y="1949"/>
                </a:lnTo>
                <a:lnTo>
                  <a:pt x="438" y="1957"/>
                </a:lnTo>
                <a:lnTo>
                  <a:pt x="449" y="1967"/>
                </a:lnTo>
                <a:lnTo>
                  <a:pt x="458" y="1976"/>
                </a:lnTo>
                <a:lnTo>
                  <a:pt x="473" y="1990"/>
                </a:lnTo>
                <a:lnTo>
                  <a:pt x="485" y="2007"/>
                </a:lnTo>
                <a:lnTo>
                  <a:pt x="502" y="1999"/>
                </a:lnTo>
                <a:lnTo>
                  <a:pt x="511" y="1996"/>
                </a:lnTo>
                <a:lnTo>
                  <a:pt x="524" y="1987"/>
                </a:lnTo>
                <a:lnTo>
                  <a:pt x="535" y="2004"/>
                </a:lnTo>
                <a:lnTo>
                  <a:pt x="546" y="2011"/>
                </a:lnTo>
                <a:lnTo>
                  <a:pt x="567" y="2031"/>
                </a:lnTo>
                <a:lnTo>
                  <a:pt x="574" y="2019"/>
                </a:lnTo>
                <a:lnTo>
                  <a:pt x="588" y="2002"/>
                </a:lnTo>
                <a:lnTo>
                  <a:pt x="591" y="1998"/>
                </a:lnTo>
                <a:lnTo>
                  <a:pt x="595" y="1996"/>
                </a:lnTo>
                <a:lnTo>
                  <a:pt x="627" y="1976"/>
                </a:lnTo>
                <a:lnTo>
                  <a:pt x="632" y="1973"/>
                </a:lnTo>
                <a:lnTo>
                  <a:pt x="665" y="1961"/>
                </a:lnTo>
                <a:lnTo>
                  <a:pt x="687" y="1957"/>
                </a:lnTo>
                <a:lnTo>
                  <a:pt x="692" y="1955"/>
                </a:lnTo>
                <a:lnTo>
                  <a:pt x="693" y="1954"/>
                </a:lnTo>
                <a:lnTo>
                  <a:pt x="698" y="1952"/>
                </a:lnTo>
                <a:lnTo>
                  <a:pt x="701" y="1949"/>
                </a:lnTo>
                <a:lnTo>
                  <a:pt x="737" y="1916"/>
                </a:lnTo>
                <a:lnTo>
                  <a:pt x="740" y="1913"/>
                </a:lnTo>
                <a:lnTo>
                  <a:pt x="743" y="1911"/>
                </a:lnTo>
                <a:lnTo>
                  <a:pt x="776" y="1893"/>
                </a:lnTo>
                <a:lnTo>
                  <a:pt x="779" y="1892"/>
                </a:lnTo>
                <a:lnTo>
                  <a:pt x="781" y="1892"/>
                </a:lnTo>
                <a:lnTo>
                  <a:pt x="784" y="1892"/>
                </a:lnTo>
                <a:lnTo>
                  <a:pt x="844" y="1901"/>
                </a:lnTo>
                <a:lnTo>
                  <a:pt x="852" y="1902"/>
                </a:lnTo>
                <a:lnTo>
                  <a:pt x="855" y="1901"/>
                </a:lnTo>
                <a:lnTo>
                  <a:pt x="859" y="1899"/>
                </a:lnTo>
                <a:lnTo>
                  <a:pt x="882" y="1887"/>
                </a:lnTo>
                <a:lnTo>
                  <a:pt x="929" y="1876"/>
                </a:lnTo>
                <a:lnTo>
                  <a:pt x="930" y="1875"/>
                </a:lnTo>
                <a:lnTo>
                  <a:pt x="933" y="1873"/>
                </a:lnTo>
                <a:lnTo>
                  <a:pt x="938" y="1867"/>
                </a:lnTo>
                <a:lnTo>
                  <a:pt x="941" y="1867"/>
                </a:lnTo>
                <a:lnTo>
                  <a:pt x="950" y="1872"/>
                </a:lnTo>
                <a:lnTo>
                  <a:pt x="951" y="1870"/>
                </a:lnTo>
                <a:lnTo>
                  <a:pt x="953" y="1870"/>
                </a:lnTo>
                <a:lnTo>
                  <a:pt x="960" y="1872"/>
                </a:lnTo>
                <a:lnTo>
                  <a:pt x="963" y="1870"/>
                </a:lnTo>
                <a:lnTo>
                  <a:pt x="963" y="1864"/>
                </a:lnTo>
                <a:lnTo>
                  <a:pt x="963" y="1863"/>
                </a:lnTo>
                <a:lnTo>
                  <a:pt x="968" y="1861"/>
                </a:lnTo>
                <a:lnTo>
                  <a:pt x="969" y="1861"/>
                </a:lnTo>
                <a:lnTo>
                  <a:pt x="969" y="1860"/>
                </a:lnTo>
                <a:lnTo>
                  <a:pt x="971" y="1860"/>
                </a:lnTo>
                <a:lnTo>
                  <a:pt x="975" y="1861"/>
                </a:lnTo>
                <a:lnTo>
                  <a:pt x="977" y="1861"/>
                </a:lnTo>
                <a:lnTo>
                  <a:pt x="980" y="1861"/>
                </a:lnTo>
                <a:lnTo>
                  <a:pt x="983" y="1860"/>
                </a:lnTo>
                <a:lnTo>
                  <a:pt x="984" y="1858"/>
                </a:lnTo>
                <a:lnTo>
                  <a:pt x="990" y="1854"/>
                </a:lnTo>
                <a:lnTo>
                  <a:pt x="992" y="1854"/>
                </a:lnTo>
                <a:lnTo>
                  <a:pt x="995" y="1852"/>
                </a:lnTo>
                <a:lnTo>
                  <a:pt x="1003" y="1852"/>
                </a:lnTo>
                <a:lnTo>
                  <a:pt x="1019" y="1846"/>
                </a:lnTo>
                <a:lnTo>
                  <a:pt x="1037" y="1842"/>
                </a:lnTo>
                <a:lnTo>
                  <a:pt x="1039" y="1840"/>
                </a:lnTo>
                <a:lnTo>
                  <a:pt x="1040" y="1840"/>
                </a:lnTo>
                <a:lnTo>
                  <a:pt x="1045" y="1836"/>
                </a:lnTo>
                <a:lnTo>
                  <a:pt x="1048" y="1834"/>
                </a:lnTo>
                <a:lnTo>
                  <a:pt x="1052" y="1833"/>
                </a:lnTo>
                <a:lnTo>
                  <a:pt x="1054" y="1833"/>
                </a:lnTo>
                <a:lnTo>
                  <a:pt x="1055" y="1833"/>
                </a:lnTo>
                <a:lnTo>
                  <a:pt x="1060" y="1831"/>
                </a:lnTo>
                <a:lnTo>
                  <a:pt x="1063" y="1831"/>
                </a:lnTo>
                <a:lnTo>
                  <a:pt x="1067" y="1830"/>
                </a:lnTo>
                <a:lnTo>
                  <a:pt x="1067" y="1828"/>
                </a:lnTo>
                <a:lnTo>
                  <a:pt x="1069" y="1826"/>
                </a:lnTo>
                <a:lnTo>
                  <a:pt x="1070" y="1822"/>
                </a:lnTo>
                <a:lnTo>
                  <a:pt x="1070" y="1820"/>
                </a:lnTo>
                <a:lnTo>
                  <a:pt x="1070" y="1817"/>
                </a:lnTo>
                <a:lnTo>
                  <a:pt x="1070" y="1816"/>
                </a:lnTo>
                <a:lnTo>
                  <a:pt x="1070" y="1814"/>
                </a:lnTo>
                <a:lnTo>
                  <a:pt x="1072" y="1814"/>
                </a:lnTo>
                <a:lnTo>
                  <a:pt x="1073" y="1814"/>
                </a:lnTo>
                <a:lnTo>
                  <a:pt x="1075" y="1814"/>
                </a:lnTo>
                <a:lnTo>
                  <a:pt x="1076" y="1816"/>
                </a:lnTo>
                <a:lnTo>
                  <a:pt x="1079" y="1816"/>
                </a:lnTo>
                <a:lnTo>
                  <a:pt x="1081" y="1814"/>
                </a:lnTo>
                <a:lnTo>
                  <a:pt x="1084" y="1813"/>
                </a:lnTo>
                <a:lnTo>
                  <a:pt x="1089" y="1813"/>
                </a:lnTo>
                <a:lnTo>
                  <a:pt x="1099" y="1810"/>
                </a:lnTo>
                <a:lnTo>
                  <a:pt x="1104" y="1810"/>
                </a:lnTo>
                <a:lnTo>
                  <a:pt x="1110" y="1807"/>
                </a:lnTo>
                <a:lnTo>
                  <a:pt x="1114" y="1807"/>
                </a:lnTo>
                <a:lnTo>
                  <a:pt x="1117" y="1808"/>
                </a:lnTo>
                <a:lnTo>
                  <a:pt x="1120" y="1811"/>
                </a:lnTo>
                <a:lnTo>
                  <a:pt x="1122" y="1814"/>
                </a:lnTo>
                <a:lnTo>
                  <a:pt x="1125" y="1816"/>
                </a:lnTo>
                <a:lnTo>
                  <a:pt x="1128" y="1816"/>
                </a:lnTo>
                <a:lnTo>
                  <a:pt x="1132" y="1813"/>
                </a:lnTo>
                <a:lnTo>
                  <a:pt x="1134" y="1808"/>
                </a:lnTo>
                <a:lnTo>
                  <a:pt x="1140" y="1798"/>
                </a:lnTo>
                <a:lnTo>
                  <a:pt x="1144" y="1792"/>
                </a:lnTo>
                <a:lnTo>
                  <a:pt x="1147" y="1789"/>
                </a:lnTo>
                <a:lnTo>
                  <a:pt x="1155" y="1783"/>
                </a:lnTo>
                <a:lnTo>
                  <a:pt x="1162" y="1780"/>
                </a:lnTo>
                <a:lnTo>
                  <a:pt x="1168" y="1780"/>
                </a:lnTo>
                <a:lnTo>
                  <a:pt x="1171" y="1780"/>
                </a:lnTo>
                <a:lnTo>
                  <a:pt x="1174" y="1780"/>
                </a:lnTo>
                <a:lnTo>
                  <a:pt x="1176" y="1780"/>
                </a:lnTo>
                <a:lnTo>
                  <a:pt x="1179" y="1781"/>
                </a:lnTo>
                <a:lnTo>
                  <a:pt x="1182" y="1781"/>
                </a:lnTo>
                <a:lnTo>
                  <a:pt x="1184" y="1780"/>
                </a:lnTo>
                <a:lnTo>
                  <a:pt x="1187" y="1777"/>
                </a:lnTo>
                <a:lnTo>
                  <a:pt x="1188" y="1772"/>
                </a:lnTo>
                <a:lnTo>
                  <a:pt x="1191" y="1769"/>
                </a:lnTo>
                <a:lnTo>
                  <a:pt x="1193" y="1764"/>
                </a:lnTo>
                <a:lnTo>
                  <a:pt x="1191" y="1763"/>
                </a:lnTo>
                <a:lnTo>
                  <a:pt x="1191" y="1760"/>
                </a:lnTo>
                <a:lnTo>
                  <a:pt x="1193" y="1757"/>
                </a:lnTo>
                <a:lnTo>
                  <a:pt x="1194" y="1754"/>
                </a:lnTo>
                <a:lnTo>
                  <a:pt x="1197" y="1748"/>
                </a:lnTo>
                <a:lnTo>
                  <a:pt x="1200" y="1740"/>
                </a:lnTo>
                <a:lnTo>
                  <a:pt x="1203" y="1740"/>
                </a:lnTo>
                <a:lnTo>
                  <a:pt x="1208" y="1742"/>
                </a:lnTo>
                <a:lnTo>
                  <a:pt x="1211" y="1743"/>
                </a:lnTo>
                <a:lnTo>
                  <a:pt x="1224" y="1745"/>
                </a:lnTo>
                <a:lnTo>
                  <a:pt x="1227" y="1742"/>
                </a:lnTo>
                <a:lnTo>
                  <a:pt x="1241" y="1739"/>
                </a:lnTo>
                <a:lnTo>
                  <a:pt x="1244" y="1737"/>
                </a:lnTo>
                <a:lnTo>
                  <a:pt x="1245" y="1742"/>
                </a:lnTo>
                <a:lnTo>
                  <a:pt x="1266" y="1731"/>
                </a:lnTo>
                <a:lnTo>
                  <a:pt x="1294" y="1710"/>
                </a:lnTo>
                <a:lnTo>
                  <a:pt x="1313" y="1698"/>
                </a:lnTo>
                <a:lnTo>
                  <a:pt x="1325" y="1683"/>
                </a:lnTo>
                <a:lnTo>
                  <a:pt x="1337" y="1671"/>
                </a:lnTo>
                <a:lnTo>
                  <a:pt x="1348" y="1639"/>
                </a:lnTo>
                <a:lnTo>
                  <a:pt x="1360" y="1625"/>
                </a:lnTo>
                <a:lnTo>
                  <a:pt x="1362" y="1622"/>
                </a:lnTo>
                <a:lnTo>
                  <a:pt x="1365" y="1622"/>
                </a:lnTo>
                <a:lnTo>
                  <a:pt x="1368" y="1619"/>
                </a:lnTo>
                <a:lnTo>
                  <a:pt x="1371" y="1618"/>
                </a:lnTo>
                <a:lnTo>
                  <a:pt x="1372" y="1614"/>
                </a:lnTo>
                <a:lnTo>
                  <a:pt x="1372" y="1610"/>
                </a:lnTo>
                <a:lnTo>
                  <a:pt x="1371" y="1605"/>
                </a:lnTo>
                <a:lnTo>
                  <a:pt x="1371" y="1602"/>
                </a:lnTo>
                <a:lnTo>
                  <a:pt x="1378" y="1596"/>
                </a:lnTo>
                <a:lnTo>
                  <a:pt x="1381" y="1596"/>
                </a:lnTo>
                <a:lnTo>
                  <a:pt x="1381" y="1595"/>
                </a:lnTo>
                <a:lnTo>
                  <a:pt x="1384" y="1592"/>
                </a:lnTo>
                <a:lnTo>
                  <a:pt x="1387" y="1590"/>
                </a:lnTo>
                <a:lnTo>
                  <a:pt x="1390" y="1587"/>
                </a:lnTo>
                <a:lnTo>
                  <a:pt x="1393" y="1584"/>
                </a:lnTo>
                <a:lnTo>
                  <a:pt x="1396" y="1581"/>
                </a:lnTo>
                <a:lnTo>
                  <a:pt x="1401" y="1581"/>
                </a:lnTo>
                <a:lnTo>
                  <a:pt x="1405" y="1578"/>
                </a:lnTo>
                <a:lnTo>
                  <a:pt x="1408" y="1577"/>
                </a:lnTo>
                <a:lnTo>
                  <a:pt x="1410" y="1574"/>
                </a:lnTo>
                <a:lnTo>
                  <a:pt x="1411" y="1571"/>
                </a:lnTo>
                <a:lnTo>
                  <a:pt x="1416" y="1569"/>
                </a:lnTo>
                <a:lnTo>
                  <a:pt x="1422" y="1566"/>
                </a:lnTo>
                <a:lnTo>
                  <a:pt x="1423" y="1563"/>
                </a:lnTo>
                <a:lnTo>
                  <a:pt x="1426" y="1560"/>
                </a:lnTo>
                <a:lnTo>
                  <a:pt x="1419" y="1554"/>
                </a:lnTo>
                <a:lnTo>
                  <a:pt x="1437" y="1543"/>
                </a:lnTo>
                <a:lnTo>
                  <a:pt x="1444" y="1542"/>
                </a:lnTo>
                <a:lnTo>
                  <a:pt x="1469" y="1534"/>
                </a:lnTo>
                <a:lnTo>
                  <a:pt x="1490" y="1519"/>
                </a:lnTo>
                <a:lnTo>
                  <a:pt x="1496" y="1518"/>
                </a:lnTo>
                <a:lnTo>
                  <a:pt x="1502" y="1518"/>
                </a:lnTo>
                <a:lnTo>
                  <a:pt x="1512" y="1518"/>
                </a:lnTo>
                <a:lnTo>
                  <a:pt x="1523" y="1516"/>
                </a:lnTo>
                <a:lnTo>
                  <a:pt x="1533" y="1515"/>
                </a:lnTo>
                <a:lnTo>
                  <a:pt x="1541" y="1513"/>
                </a:lnTo>
                <a:lnTo>
                  <a:pt x="1547" y="1516"/>
                </a:lnTo>
                <a:lnTo>
                  <a:pt x="1556" y="1519"/>
                </a:lnTo>
                <a:lnTo>
                  <a:pt x="1565" y="1515"/>
                </a:lnTo>
                <a:lnTo>
                  <a:pt x="1562" y="1512"/>
                </a:lnTo>
                <a:lnTo>
                  <a:pt x="1558" y="1498"/>
                </a:lnTo>
                <a:lnTo>
                  <a:pt x="1556" y="1486"/>
                </a:lnTo>
                <a:lnTo>
                  <a:pt x="1556" y="1469"/>
                </a:lnTo>
                <a:lnTo>
                  <a:pt x="1558" y="1457"/>
                </a:lnTo>
                <a:lnTo>
                  <a:pt x="1558" y="1454"/>
                </a:lnTo>
                <a:lnTo>
                  <a:pt x="1565" y="1445"/>
                </a:lnTo>
                <a:lnTo>
                  <a:pt x="1579" y="1440"/>
                </a:lnTo>
                <a:lnTo>
                  <a:pt x="1585" y="1440"/>
                </a:lnTo>
                <a:lnTo>
                  <a:pt x="1595" y="1446"/>
                </a:lnTo>
                <a:lnTo>
                  <a:pt x="1603" y="1448"/>
                </a:lnTo>
                <a:lnTo>
                  <a:pt x="1613" y="1454"/>
                </a:lnTo>
                <a:lnTo>
                  <a:pt x="1613" y="1455"/>
                </a:lnTo>
                <a:lnTo>
                  <a:pt x="1628" y="1465"/>
                </a:lnTo>
                <a:lnTo>
                  <a:pt x="1644" y="1472"/>
                </a:lnTo>
                <a:lnTo>
                  <a:pt x="1663" y="1483"/>
                </a:lnTo>
                <a:lnTo>
                  <a:pt x="1681" y="1487"/>
                </a:lnTo>
                <a:lnTo>
                  <a:pt x="1687" y="1487"/>
                </a:lnTo>
                <a:lnTo>
                  <a:pt x="1707" y="1472"/>
                </a:lnTo>
                <a:lnTo>
                  <a:pt x="1719" y="1442"/>
                </a:lnTo>
                <a:lnTo>
                  <a:pt x="1728" y="1428"/>
                </a:lnTo>
                <a:lnTo>
                  <a:pt x="1746" y="1407"/>
                </a:lnTo>
                <a:lnTo>
                  <a:pt x="1755" y="1401"/>
                </a:lnTo>
                <a:lnTo>
                  <a:pt x="1773" y="1393"/>
                </a:lnTo>
                <a:lnTo>
                  <a:pt x="1778" y="1392"/>
                </a:lnTo>
                <a:lnTo>
                  <a:pt x="1782" y="1392"/>
                </a:lnTo>
                <a:lnTo>
                  <a:pt x="1818" y="1383"/>
                </a:lnTo>
                <a:lnTo>
                  <a:pt x="1832" y="1380"/>
                </a:lnTo>
                <a:lnTo>
                  <a:pt x="1843" y="1377"/>
                </a:lnTo>
                <a:lnTo>
                  <a:pt x="1871" y="1369"/>
                </a:lnTo>
                <a:lnTo>
                  <a:pt x="1891" y="1363"/>
                </a:lnTo>
                <a:lnTo>
                  <a:pt x="1903" y="1357"/>
                </a:lnTo>
                <a:lnTo>
                  <a:pt x="1907" y="1348"/>
                </a:lnTo>
                <a:lnTo>
                  <a:pt x="1912" y="1337"/>
                </a:lnTo>
                <a:lnTo>
                  <a:pt x="1920" y="1324"/>
                </a:lnTo>
                <a:lnTo>
                  <a:pt x="1920" y="1321"/>
                </a:lnTo>
                <a:lnTo>
                  <a:pt x="1926" y="1312"/>
                </a:lnTo>
                <a:lnTo>
                  <a:pt x="1932" y="1304"/>
                </a:lnTo>
                <a:lnTo>
                  <a:pt x="1945" y="1295"/>
                </a:lnTo>
                <a:lnTo>
                  <a:pt x="1968" y="1283"/>
                </a:lnTo>
                <a:lnTo>
                  <a:pt x="1978" y="1278"/>
                </a:lnTo>
                <a:lnTo>
                  <a:pt x="1987" y="1275"/>
                </a:lnTo>
                <a:lnTo>
                  <a:pt x="1999" y="1272"/>
                </a:lnTo>
                <a:lnTo>
                  <a:pt x="2002" y="1271"/>
                </a:lnTo>
                <a:lnTo>
                  <a:pt x="2033" y="1266"/>
                </a:lnTo>
                <a:lnTo>
                  <a:pt x="2061" y="1251"/>
                </a:lnTo>
                <a:lnTo>
                  <a:pt x="2072" y="1242"/>
                </a:lnTo>
                <a:lnTo>
                  <a:pt x="2087" y="1222"/>
                </a:lnTo>
                <a:lnTo>
                  <a:pt x="2093" y="1218"/>
                </a:lnTo>
                <a:lnTo>
                  <a:pt x="2107" y="1201"/>
                </a:lnTo>
                <a:lnTo>
                  <a:pt x="2116" y="1192"/>
                </a:lnTo>
                <a:lnTo>
                  <a:pt x="2125" y="1178"/>
                </a:lnTo>
                <a:lnTo>
                  <a:pt x="2131" y="1168"/>
                </a:lnTo>
                <a:lnTo>
                  <a:pt x="2137" y="1157"/>
                </a:lnTo>
                <a:lnTo>
                  <a:pt x="2144" y="1137"/>
                </a:lnTo>
                <a:lnTo>
                  <a:pt x="2158" y="1075"/>
                </a:lnTo>
                <a:lnTo>
                  <a:pt x="2165" y="1056"/>
                </a:lnTo>
                <a:lnTo>
                  <a:pt x="2183" y="1042"/>
                </a:lnTo>
                <a:lnTo>
                  <a:pt x="2200" y="1028"/>
                </a:lnTo>
                <a:lnTo>
                  <a:pt x="2203" y="1024"/>
                </a:lnTo>
                <a:lnTo>
                  <a:pt x="2211" y="1018"/>
                </a:lnTo>
                <a:lnTo>
                  <a:pt x="2220" y="1013"/>
                </a:lnTo>
                <a:lnTo>
                  <a:pt x="2233" y="1010"/>
                </a:lnTo>
                <a:lnTo>
                  <a:pt x="2242" y="1015"/>
                </a:lnTo>
                <a:lnTo>
                  <a:pt x="2251" y="1018"/>
                </a:lnTo>
                <a:lnTo>
                  <a:pt x="2271" y="1024"/>
                </a:lnTo>
                <a:lnTo>
                  <a:pt x="2277" y="1022"/>
                </a:lnTo>
                <a:lnTo>
                  <a:pt x="2278" y="1021"/>
                </a:lnTo>
                <a:lnTo>
                  <a:pt x="2295" y="1009"/>
                </a:lnTo>
                <a:lnTo>
                  <a:pt x="2307" y="980"/>
                </a:lnTo>
                <a:lnTo>
                  <a:pt x="2309" y="962"/>
                </a:lnTo>
                <a:lnTo>
                  <a:pt x="2309" y="935"/>
                </a:lnTo>
                <a:lnTo>
                  <a:pt x="2307" y="918"/>
                </a:lnTo>
                <a:lnTo>
                  <a:pt x="2297" y="885"/>
                </a:lnTo>
                <a:lnTo>
                  <a:pt x="2288" y="862"/>
                </a:lnTo>
                <a:lnTo>
                  <a:pt x="2274" y="838"/>
                </a:lnTo>
                <a:lnTo>
                  <a:pt x="2265" y="822"/>
                </a:lnTo>
                <a:lnTo>
                  <a:pt x="2250" y="801"/>
                </a:lnTo>
                <a:lnTo>
                  <a:pt x="2203" y="748"/>
                </a:lnTo>
                <a:lnTo>
                  <a:pt x="2185" y="723"/>
                </a:lnTo>
                <a:lnTo>
                  <a:pt x="2188" y="710"/>
                </a:lnTo>
                <a:lnTo>
                  <a:pt x="2189" y="694"/>
                </a:lnTo>
                <a:lnTo>
                  <a:pt x="2194" y="667"/>
                </a:lnTo>
                <a:lnTo>
                  <a:pt x="2197" y="660"/>
                </a:lnTo>
                <a:lnTo>
                  <a:pt x="2209" y="635"/>
                </a:lnTo>
                <a:lnTo>
                  <a:pt x="2223" y="606"/>
                </a:lnTo>
                <a:lnTo>
                  <a:pt x="2224" y="600"/>
                </a:lnTo>
                <a:lnTo>
                  <a:pt x="2220" y="583"/>
                </a:lnTo>
                <a:lnTo>
                  <a:pt x="2208" y="559"/>
                </a:lnTo>
                <a:lnTo>
                  <a:pt x="2205" y="535"/>
                </a:lnTo>
                <a:lnTo>
                  <a:pt x="2211" y="523"/>
                </a:lnTo>
                <a:lnTo>
                  <a:pt x="2223" y="511"/>
                </a:lnTo>
                <a:lnTo>
                  <a:pt x="2235" y="509"/>
                </a:lnTo>
                <a:lnTo>
                  <a:pt x="2242" y="509"/>
                </a:lnTo>
                <a:lnTo>
                  <a:pt x="2257" y="517"/>
                </a:lnTo>
                <a:lnTo>
                  <a:pt x="2274" y="529"/>
                </a:lnTo>
                <a:lnTo>
                  <a:pt x="2286" y="532"/>
                </a:lnTo>
                <a:lnTo>
                  <a:pt x="2300" y="526"/>
                </a:lnTo>
                <a:lnTo>
                  <a:pt x="2315" y="517"/>
                </a:lnTo>
                <a:lnTo>
                  <a:pt x="2324" y="504"/>
                </a:lnTo>
                <a:lnTo>
                  <a:pt x="2331" y="489"/>
                </a:lnTo>
                <a:lnTo>
                  <a:pt x="2334" y="473"/>
                </a:lnTo>
                <a:lnTo>
                  <a:pt x="2333" y="470"/>
                </a:lnTo>
                <a:lnTo>
                  <a:pt x="2322" y="442"/>
                </a:lnTo>
                <a:lnTo>
                  <a:pt x="2319" y="438"/>
                </a:lnTo>
                <a:lnTo>
                  <a:pt x="2337" y="433"/>
                </a:lnTo>
                <a:lnTo>
                  <a:pt x="2346" y="435"/>
                </a:lnTo>
                <a:lnTo>
                  <a:pt x="2360" y="439"/>
                </a:lnTo>
                <a:lnTo>
                  <a:pt x="2373" y="447"/>
                </a:lnTo>
                <a:lnTo>
                  <a:pt x="2377" y="455"/>
                </a:lnTo>
                <a:lnTo>
                  <a:pt x="2395" y="465"/>
                </a:lnTo>
                <a:lnTo>
                  <a:pt x="2423" y="473"/>
                </a:lnTo>
                <a:lnTo>
                  <a:pt x="2444" y="474"/>
                </a:lnTo>
                <a:lnTo>
                  <a:pt x="2467" y="479"/>
                </a:lnTo>
                <a:lnTo>
                  <a:pt x="2485" y="482"/>
                </a:lnTo>
                <a:lnTo>
                  <a:pt x="2500" y="486"/>
                </a:lnTo>
                <a:lnTo>
                  <a:pt x="2511" y="486"/>
                </a:lnTo>
                <a:lnTo>
                  <a:pt x="2506" y="479"/>
                </a:lnTo>
                <a:lnTo>
                  <a:pt x="2512" y="465"/>
                </a:lnTo>
                <a:lnTo>
                  <a:pt x="2514" y="461"/>
                </a:lnTo>
                <a:lnTo>
                  <a:pt x="2511" y="447"/>
                </a:lnTo>
                <a:lnTo>
                  <a:pt x="2511" y="436"/>
                </a:lnTo>
                <a:lnTo>
                  <a:pt x="2512" y="424"/>
                </a:lnTo>
                <a:lnTo>
                  <a:pt x="2511" y="420"/>
                </a:lnTo>
                <a:lnTo>
                  <a:pt x="2509" y="417"/>
                </a:lnTo>
                <a:lnTo>
                  <a:pt x="2506" y="417"/>
                </a:lnTo>
                <a:lnTo>
                  <a:pt x="2506" y="415"/>
                </a:lnTo>
                <a:lnTo>
                  <a:pt x="2503" y="415"/>
                </a:lnTo>
                <a:lnTo>
                  <a:pt x="2502" y="414"/>
                </a:lnTo>
                <a:lnTo>
                  <a:pt x="2499" y="414"/>
                </a:lnTo>
                <a:lnTo>
                  <a:pt x="2490" y="408"/>
                </a:lnTo>
                <a:lnTo>
                  <a:pt x="2484" y="402"/>
                </a:lnTo>
                <a:lnTo>
                  <a:pt x="2482" y="397"/>
                </a:lnTo>
                <a:lnTo>
                  <a:pt x="2481" y="394"/>
                </a:lnTo>
                <a:lnTo>
                  <a:pt x="2479" y="388"/>
                </a:lnTo>
                <a:lnTo>
                  <a:pt x="2478" y="388"/>
                </a:lnTo>
                <a:lnTo>
                  <a:pt x="2475" y="376"/>
                </a:lnTo>
                <a:lnTo>
                  <a:pt x="2470" y="373"/>
                </a:lnTo>
                <a:lnTo>
                  <a:pt x="2467" y="362"/>
                </a:lnTo>
                <a:lnTo>
                  <a:pt x="2462" y="359"/>
                </a:lnTo>
                <a:lnTo>
                  <a:pt x="2461" y="355"/>
                </a:lnTo>
                <a:lnTo>
                  <a:pt x="2453" y="352"/>
                </a:lnTo>
                <a:lnTo>
                  <a:pt x="2446" y="350"/>
                </a:lnTo>
                <a:lnTo>
                  <a:pt x="2435" y="339"/>
                </a:lnTo>
                <a:lnTo>
                  <a:pt x="2432" y="335"/>
                </a:lnTo>
                <a:lnTo>
                  <a:pt x="2432" y="329"/>
                </a:lnTo>
                <a:lnTo>
                  <a:pt x="2429" y="327"/>
                </a:lnTo>
                <a:lnTo>
                  <a:pt x="2434" y="326"/>
                </a:lnTo>
                <a:lnTo>
                  <a:pt x="2437" y="324"/>
                </a:lnTo>
                <a:lnTo>
                  <a:pt x="2441" y="323"/>
                </a:lnTo>
                <a:lnTo>
                  <a:pt x="2449" y="315"/>
                </a:lnTo>
                <a:lnTo>
                  <a:pt x="2452" y="311"/>
                </a:lnTo>
                <a:lnTo>
                  <a:pt x="2456" y="308"/>
                </a:lnTo>
                <a:lnTo>
                  <a:pt x="2459" y="309"/>
                </a:lnTo>
                <a:lnTo>
                  <a:pt x="2464" y="308"/>
                </a:lnTo>
                <a:lnTo>
                  <a:pt x="2472" y="309"/>
                </a:lnTo>
                <a:lnTo>
                  <a:pt x="2479" y="303"/>
                </a:lnTo>
                <a:lnTo>
                  <a:pt x="2484" y="303"/>
                </a:lnTo>
                <a:lnTo>
                  <a:pt x="2487" y="305"/>
                </a:lnTo>
                <a:lnTo>
                  <a:pt x="2493" y="299"/>
                </a:lnTo>
                <a:lnTo>
                  <a:pt x="2502" y="286"/>
                </a:lnTo>
                <a:lnTo>
                  <a:pt x="2503" y="283"/>
                </a:lnTo>
                <a:lnTo>
                  <a:pt x="2506" y="282"/>
                </a:lnTo>
                <a:lnTo>
                  <a:pt x="2511" y="285"/>
                </a:lnTo>
                <a:lnTo>
                  <a:pt x="2512" y="289"/>
                </a:lnTo>
                <a:lnTo>
                  <a:pt x="2517" y="289"/>
                </a:lnTo>
                <a:lnTo>
                  <a:pt x="2523" y="288"/>
                </a:lnTo>
                <a:lnTo>
                  <a:pt x="2529" y="288"/>
                </a:lnTo>
                <a:lnTo>
                  <a:pt x="2532" y="291"/>
                </a:lnTo>
                <a:lnTo>
                  <a:pt x="2536" y="289"/>
                </a:lnTo>
                <a:lnTo>
                  <a:pt x="2544" y="291"/>
                </a:lnTo>
                <a:lnTo>
                  <a:pt x="2547" y="292"/>
                </a:lnTo>
                <a:lnTo>
                  <a:pt x="2550" y="291"/>
                </a:lnTo>
                <a:lnTo>
                  <a:pt x="2551" y="288"/>
                </a:lnTo>
                <a:lnTo>
                  <a:pt x="2553" y="286"/>
                </a:lnTo>
                <a:lnTo>
                  <a:pt x="2559" y="285"/>
                </a:lnTo>
                <a:lnTo>
                  <a:pt x="2561" y="285"/>
                </a:lnTo>
                <a:lnTo>
                  <a:pt x="2568" y="279"/>
                </a:lnTo>
                <a:lnTo>
                  <a:pt x="2568" y="276"/>
                </a:lnTo>
                <a:lnTo>
                  <a:pt x="2577" y="273"/>
                </a:lnTo>
                <a:lnTo>
                  <a:pt x="2583" y="271"/>
                </a:lnTo>
                <a:lnTo>
                  <a:pt x="2582" y="261"/>
                </a:lnTo>
                <a:lnTo>
                  <a:pt x="2592" y="261"/>
                </a:lnTo>
                <a:lnTo>
                  <a:pt x="2598" y="261"/>
                </a:lnTo>
                <a:lnTo>
                  <a:pt x="2607" y="256"/>
                </a:lnTo>
                <a:lnTo>
                  <a:pt x="2609" y="256"/>
                </a:lnTo>
                <a:lnTo>
                  <a:pt x="2613" y="255"/>
                </a:lnTo>
                <a:lnTo>
                  <a:pt x="2616" y="255"/>
                </a:lnTo>
                <a:lnTo>
                  <a:pt x="2615" y="247"/>
                </a:lnTo>
                <a:lnTo>
                  <a:pt x="2613" y="224"/>
                </a:lnTo>
                <a:lnTo>
                  <a:pt x="2616" y="224"/>
                </a:lnTo>
                <a:lnTo>
                  <a:pt x="2622" y="226"/>
                </a:lnTo>
                <a:lnTo>
                  <a:pt x="2628" y="226"/>
                </a:lnTo>
                <a:lnTo>
                  <a:pt x="2636" y="224"/>
                </a:lnTo>
                <a:lnTo>
                  <a:pt x="2639" y="218"/>
                </a:lnTo>
                <a:lnTo>
                  <a:pt x="2648" y="221"/>
                </a:lnTo>
                <a:lnTo>
                  <a:pt x="2654" y="221"/>
                </a:lnTo>
                <a:lnTo>
                  <a:pt x="2672" y="223"/>
                </a:lnTo>
                <a:lnTo>
                  <a:pt x="2675" y="232"/>
                </a:lnTo>
                <a:lnTo>
                  <a:pt x="2678" y="239"/>
                </a:lnTo>
                <a:lnTo>
                  <a:pt x="2678" y="246"/>
                </a:lnTo>
                <a:lnTo>
                  <a:pt x="2683" y="255"/>
                </a:lnTo>
                <a:lnTo>
                  <a:pt x="2689" y="261"/>
                </a:lnTo>
                <a:lnTo>
                  <a:pt x="2689" y="264"/>
                </a:lnTo>
                <a:lnTo>
                  <a:pt x="2692" y="259"/>
                </a:lnTo>
                <a:lnTo>
                  <a:pt x="2698" y="258"/>
                </a:lnTo>
                <a:lnTo>
                  <a:pt x="2701" y="259"/>
                </a:lnTo>
                <a:lnTo>
                  <a:pt x="2707" y="261"/>
                </a:lnTo>
                <a:lnTo>
                  <a:pt x="2713" y="262"/>
                </a:lnTo>
                <a:lnTo>
                  <a:pt x="2719" y="265"/>
                </a:lnTo>
                <a:lnTo>
                  <a:pt x="2719" y="267"/>
                </a:lnTo>
                <a:lnTo>
                  <a:pt x="2725" y="270"/>
                </a:lnTo>
                <a:lnTo>
                  <a:pt x="2728" y="270"/>
                </a:lnTo>
                <a:lnTo>
                  <a:pt x="2734" y="273"/>
                </a:lnTo>
                <a:lnTo>
                  <a:pt x="2741" y="276"/>
                </a:lnTo>
                <a:lnTo>
                  <a:pt x="2748" y="277"/>
                </a:lnTo>
                <a:lnTo>
                  <a:pt x="2757" y="279"/>
                </a:lnTo>
                <a:lnTo>
                  <a:pt x="2755" y="288"/>
                </a:lnTo>
                <a:lnTo>
                  <a:pt x="2749" y="297"/>
                </a:lnTo>
                <a:lnTo>
                  <a:pt x="2761" y="300"/>
                </a:lnTo>
                <a:lnTo>
                  <a:pt x="2776" y="306"/>
                </a:lnTo>
                <a:lnTo>
                  <a:pt x="2782" y="311"/>
                </a:lnTo>
                <a:lnTo>
                  <a:pt x="2790" y="320"/>
                </a:lnTo>
                <a:lnTo>
                  <a:pt x="2800" y="302"/>
                </a:lnTo>
                <a:lnTo>
                  <a:pt x="2817" y="288"/>
                </a:lnTo>
                <a:lnTo>
                  <a:pt x="2815" y="274"/>
                </a:lnTo>
                <a:lnTo>
                  <a:pt x="2803" y="229"/>
                </a:lnTo>
                <a:lnTo>
                  <a:pt x="2793" y="221"/>
                </a:lnTo>
                <a:lnTo>
                  <a:pt x="2781" y="211"/>
                </a:lnTo>
                <a:lnTo>
                  <a:pt x="2766" y="215"/>
                </a:lnTo>
                <a:lnTo>
                  <a:pt x="2749" y="202"/>
                </a:lnTo>
                <a:lnTo>
                  <a:pt x="2743" y="190"/>
                </a:lnTo>
                <a:lnTo>
                  <a:pt x="2737" y="177"/>
                </a:lnTo>
                <a:lnTo>
                  <a:pt x="2734" y="165"/>
                </a:lnTo>
                <a:lnTo>
                  <a:pt x="2725" y="158"/>
                </a:lnTo>
                <a:lnTo>
                  <a:pt x="2722" y="152"/>
                </a:lnTo>
                <a:lnTo>
                  <a:pt x="2719" y="143"/>
                </a:lnTo>
                <a:lnTo>
                  <a:pt x="2720" y="132"/>
                </a:lnTo>
                <a:lnTo>
                  <a:pt x="2731" y="118"/>
                </a:lnTo>
                <a:lnTo>
                  <a:pt x="2729" y="102"/>
                </a:lnTo>
                <a:lnTo>
                  <a:pt x="2726" y="94"/>
                </a:lnTo>
                <a:lnTo>
                  <a:pt x="2723" y="87"/>
                </a:lnTo>
                <a:lnTo>
                  <a:pt x="2729" y="90"/>
                </a:lnTo>
                <a:lnTo>
                  <a:pt x="2732" y="93"/>
                </a:lnTo>
                <a:lnTo>
                  <a:pt x="2735" y="93"/>
                </a:lnTo>
                <a:lnTo>
                  <a:pt x="2740" y="97"/>
                </a:lnTo>
                <a:lnTo>
                  <a:pt x="2745" y="96"/>
                </a:lnTo>
                <a:lnTo>
                  <a:pt x="2746" y="97"/>
                </a:lnTo>
                <a:lnTo>
                  <a:pt x="2749" y="97"/>
                </a:lnTo>
                <a:lnTo>
                  <a:pt x="2754" y="102"/>
                </a:lnTo>
                <a:lnTo>
                  <a:pt x="2757" y="105"/>
                </a:lnTo>
                <a:lnTo>
                  <a:pt x="2758" y="106"/>
                </a:lnTo>
                <a:lnTo>
                  <a:pt x="2758" y="109"/>
                </a:lnTo>
                <a:lnTo>
                  <a:pt x="2761" y="114"/>
                </a:lnTo>
                <a:lnTo>
                  <a:pt x="2763" y="115"/>
                </a:lnTo>
                <a:lnTo>
                  <a:pt x="2770" y="121"/>
                </a:lnTo>
                <a:lnTo>
                  <a:pt x="2778" y="123"/>
                </a:lnTo>
                <a:lnTo>
                  <a:pt x="2782" y="112"/>
                </a:lnTo>
                <a:lnTo>
                  <a:pt x="2784" y="105"/>
                </a:lnTo>
                <a:lnTo>
                  <a:pt x="2790" y="97"/>
                </a:lnTo>
                <a:lnTo>
                  <a:pt x="2800" y="88"/>
                </a:lnTo>
                <a:lnTo>
                  <a:pt x="2803" y="88"/>
                </a:lnTo>
                <a:lnTo>
                  <a:pt x="2809" y="90"/>
                </a:lnTo>
                <a:lnTo>
                  <a:pt x="2815" y="93"/>
                </a:lnTo>
                <a:lnTo>
                  <a:pt x="2815" y="94"/>
                </a:lnTo>
                <a:lnTo>
                  <a:pt x="2818" y="99"/>
                </a:lnTo>
                <a:lnTo>
                  <a:pt x="2823" y="105"/>
                </a:lnTo>
                <a:lnTo>
                  <a:pt x="2833" y="88"/>
                </a:lnTo>
                <a:lnTo>
                  <a:pt x="2840" y="76"/>
                </a:lnTo>
                <a:lnTo>
                  <a:pt x="2843" y="70"/>
                </a:lnTo>
                <a:lnTo>
                  <a:pt x="2849" y="61"/>
                </a:lnTo>
                <a:lnTo>
                  <a:pt x="2852" y="53"/>
                </a:lnTo>
                <a:lnTo>
                  <a:pt x="2855" y="56"/>
                </a:lnTo>
                <a:lnTo>
                  <a:pt x="2873" y="47"/>
                </a:lnTo>
                <a:lnTo>
                  <a:pt x="2895" y="38"/>
                </a:lnTo>
                <a:lnTo>
                  <a:pt x="2913" y="37"/>
                </a:lnTo>
                <a:lnTo>
                  <a:pt x="2922" y="38"/>
                </a:lnTo>
                <a:lnTo>
                  <a:pt x="2939" y="27"/>
                </a:lnTo>
                <a:lnTo>
                  <a:pt x="2945" y="31"/>
                </a:lnTo>
                <a:lnTo>
                  <a:pt x="2950" y="37"/>
                </a:lnTo>
                <a:lnTo>
                  <a:pt x="2953" y="50"/>
                </a:lnTo>
                <a:lnTo>
                  <a:pt x="2954" y="71"/>
                </a:lnTo>
                <a:lnTo>
                  <a:pt x="2956" y="76"/>
                </a:lnTo>
                <a:lnTo>
                  <a:pt x="2971" y="93"/>
                </a:lnTo>
                <a:lnTo>
                  <a:pt x="2975" y="112"/>
                </a:lnTo>
                <a:lnTo>
                  <a:pt x="2978" y="138"/>
                </a:lnTo>
                <a:lnTo>
                  <a:pt x="2966" y="159"/>
                </a:lnTo>
                <a:lnTo>
                  <a:pt x="2965" y="168"/>
                </a:lnTo>
                <a:lnTo>
                  <a:pt x="2966" y="185"/>
                </a:lnTo>
                <a:lnTo>
                  <a:pt x="2963" y="196"/>
                </a:lnTo>
                <a:lnTo>
                  <a:pt x="2959" y="220"/>
                </a:lnTo>
                <a:lnTo>
                  <a:pt x="2954" y="227"/>
                </a:lnTo>
                <a:lnTo>
                  <a:pt x="2950" y="235"/>
                </a:lnTo>
                <a:lnTo>
                  <a:pt x="2953" y="247"/>
                </a:lnTo>
                <a:lnTo>
                  <a:pt x="2962" y="261"/>
                </a:lnTo>
                <a:lnTo>
                  <a:pt x="3061" y="208"/>
                </a:lnTo>
                <a:lnTo>
                  <a:pt x="3111" y="194"/>
                </a:lnTo>
                <a:lnTo>
                  <a:pt x="3217" y="149"/>
                </a:lnTo>
                <a:lnTo>
                  <a:pt x="3262" y="197"/>
                </a:lnTo>
                <a:lnTo>
                  <a:pt x="3269" y="244"/>
                </a:lnTo>
                <a:lnTo>
                  <a:pt x="3278" y="282"/>
                </a:lnTo>
                <a:lnTo>
                  <a:pt x="3293" y="370"/>
                </a:lnTo>
                <a:lnTo>
                  <a:pt x="3284" y="377"/>
                </a:lnTo>
                <a:lnTo>
                  <a:pt x="3266" y="391"/>
                </a:lnTo>
                <a:lnTo>
                  <a:pt x="3257" y="398"/>
                </a:lnTo>
                <a:lnTo>
                  <a:pt x="3233" y="414"/>
                </a:lnTo>
                <a:lnTo>
                  <a:pt x="3226" y="417"/>
                </a:lnTo>
                <a:lnTo>
                  <a:pt x="3218" y="421"/>
                </a:lnTo>
                <a:lnTo>
                  <a:pt x="3220" y="423"/>
                </a:lnTo>
                <a:lnTo>
                  <a:pt x="3220" y="427"/>
                </a:lnTo>
                <a:lnTo>
                  <a:pt x="3221" y="429"/>
                </a:lnTo>
                <a:lnTo>
                  <a:pt x="3223" y="430"/>
                </a:lnTo>
                <a:lnTo>
                  <a:pt x="3226" y="432"/>
                </a:lnTo>
                <a:lnTo>
                  <a:pt x="3226" y="435"/>
                </a:lnTo>
                <a:lnTo>
                  <a:pt x="3227" y="436"/>
                </a:lnTo>
                <a:lnTo>
                  <a:pt x="3229" y="444"/>
                </a:lnTo>
                <a:lnTo>
                  <a:pt x="3230" y="451"/>
                </a:lnTo>
                <a:lnTo>
                  <a:pt x="3236" y="456"/>
                </a:lnTo>
                <a:lnTo>
                  <a:pt x="3238" y="458"/>
                </a:lnTo>
                <a:lnTo>
                  <a:pt x="3241" y="461"/>
                </a:lnTo>
                <a:lnTo>
                  <a:pt x="3242" y="464"/>
                </a:lnTo>
                <a:lnTo>
                  <a:pt x="3253" y="468"/>
                </a:lnTo>
                <a:lnTo>
                  <a:pt x="3254" y="467"/>
                </a:lnTo>
                <a:lnTo>
                  <a:pt x="3256" y="468"/>
                </a:lnTo>
                <a:lnTo>
                  <a:pt x="3260" y="473"/>
                </a:lnTo>
                <a:lnTo>
                  <a:pt x="3262" y="474"/>
                </a:lnTo>
                <a:lnTo>
                  <a:pt x="3265" y="479"/>
                </a:lnTo>
                <a:lnTo>
                  <a:pt x="3269" y="482"/>
                </a:lnTo>
                <a:lnTo>
                  <a:pt x="3274" y="488"/>
                </a:lnTo>
                <a:lnTo>
                  <a:pt x="3272" y="492"/>
                </a:lnTo>
                <a:lnTo>
                  <a:pt x="3275" y="494"/>
                </a:lnTo>
                <a:lnTo>
                  <a:pt x="3275" y="497"/>
                </a:lnTo>
                <a:lnTo>
                  <a:pt x="3278" y="500"/>
                </a:lnTo>
                <a:lnTo>
                  <a:pt x="3280" y="504"/>
                </a:lnTo>
                <a:lnTo>
                  <a:pt x="3283" y="504"/>
                </a:lnTo>
                <a:lnTo>
                  <a:pt x="3286" y="509"/>
                </a:lnTo>
                <a:lnTo>
                  <a:pt x="3289" y="511"/>
                </a:lnTo>
                <a:lnTo>
                  <a:pt x="3293" y="515"/>
                </a:lnTo>
                <a:lnTo>
                  <a:pt x="3298" y="515"/>
                </a:lnTo>
                <a:lnTo>
                  <a:pt x="3306" y="518"/>
                </a:lnTo>
                <a:lnTo>
                  <a:pt x="3307" y="520"/>
                </a:lnTo>
                <a:lnTo>
                  <a:pt x="3310" y="521"/>
                </a:lnTo>
                <a:lnTo>
                  <a:pt x="3313" y="524"/>
                </a:lnTo>
                <a:lnTo>
                  <a:pt x="3321" y="529"/>
                </a:lnTo>
                <a:lnTo>
                  <a:pt x="3330" y="532"/>
                </a:lnTo>
                <a:lnTo>
                  <a:pt x="3333" y="532"/>
                </a:lnTo>
                <a:lnTo>
                  <a:pt x="3337" y="535"/>
                </a:lnTo>
                <a:lnTo>
                  <a:pt x="3340" y="535"/>
                </a:lnTo>
                <a:lnTo>
                  <a:pt x="3346" y="539"/>
                </a:lnTo>
                <a:lnTo>
                  <a:pt x="3354" y="541"/>
                </a:lnTo>
                <a:lnTo>
                  <a:pt x="3357" y="541"/>
                </a:lnTo>
                <a:lnTo>
                  <a:pt x="3360" y="542"/>
                </a:lnTo>
                <a:lnTo>
                  <a:pt x="3364" y="544"/>
                </a:lnTo>
                <a:lnTo>
                  <a:pt x="3385" y="553"/>
                </a:lnTo>
                <a:lnTo>
                  <a:pt x="3389" y="553"/>
                </a:lnTo>
                <a:lnTo>
                  <a:pt x="3399" y="554"/>
                </a:lnTo>
                <a:lnTo>
                  <a:pt x="3407" y="520"/>
                </a:lnTo>
                <a:lnTo>
                  <a:pt x="3410" y="508"/>
                </a:lnTo>
                <a:lnTo>
                  <a:pt x="3419" y="474"/>
                </a:lnTo>
                <a:lnTo>
                  <a:pt x="3410" y="471"/>
                </a:lnTo>
                <a:lnTo>
                  <a:pt x="3420" y="435"/>
                </a:lnTo>
                <a:lnTo>
                  <a:pt x="3408" y="430"/>
                </a:lnTo>
                <a:lnTo>
                  <a:pt x="3416" y="402"/>
                </a:lnTo>
                <a:lnTo>
                  <a:pt x="3420" y="403"/>
                </a:lnTo>
                <a:lnTo>
                  <a:pt x="3431" y="365"/>
                </a:lnTo>
                <a:lnTo>
                  <a:pt x="3402" y="353"/>
                </a:lnTo>
                <a:lnTo>
                  <a:pt x="3431" y="276"/>
                </a:lnTo>
                <a:lnTo>
                  <a:pt x="3461" y="280"/>
                </a:lnTo>
                <a:lnTo>
                  <a:pt x="3468" y="217"/>
                </a:lnTo>
                <a:lnTo>
                  <a:pt x="3470" y="202"/>
                </a:lnTo>
                <a:lnTo>
                  <a:pt x="3471" y="194"/>
                </a:lnTo>
                <a:lnTo>
                  <a:pt x="3473" y="186"/>
                </a:lnTo>
                <a:lnTo>
                  <a:pt x="3474" y="179"/>
                </a:lnTo>
                <a:lnTo>
                  <a:pt x="3477" y="173"/>
                </a:lnTo>
                <a:lnTo>
                  <a:pt x="3491" y="126"/>
                </a:lnTo>
                <a:lnTo>
                  <a:pt x="3503" y="85"/>
                </a:lnTo>
                <a:lnTo>
                  <a:pt x="3532" y="87"/>
                </a:lnTo>
                <a:lnTo>
                  <a:pt x="3631" y="102"/>
                </a:lnTo>
                <a:lnTo>
                  <a:pt x="3633" y="100"/>
                </a:lnTo>
                <a:lnTo>
                  <a:pt x="3636" y="87"/>
                </a:lnTo>
                <a:lnTo>
                  <a:pt x="3639" y="84"/>
                </a:lnTo>
                <a:lnTo>
                  <a:pt x="3645" y="80"/>
                </a:lnTo>
                <a:lnTo>
                  <a:pt x="3649" y="76"/>
                </a:lnTo>
                <a:lnTo>
                  <a:pt x="3654" y="58"/>
                </a:lnTo>
                <a:lnTo>
                  <a:pt x="3652" y="49"/>
                </a:lnTo>
                <a:lnTo>
                  <a:pt x="3726" y="53"/>
                </a:lnTo>
                <a:lnTo>
                  <a:pt x="3729" y="47"/>
                </a:lnTo>
                <a:lnTo>
                  <a:pt x="3734" y="41"/>
                </a:lnTo>
                <a:lnTo>
                  <a:pt x="3738" y="26"/>
                </a:lnTo>
                <a:lnTo>
                  <a:pt x="3758" y="40"/>
                </a:lnTo>
                <a:lnTo>
                  <a:pt x="3766" y="49"/>
                </a:lnTo>
                <a:lnTo>
                  <a:pt x="3779" y="43"/>
                </a:lnTo>
                <a:lnTo>
                  <a:pt x="3773" y="24"/>
                </a:lnTo>
                <a:lnTo>
                  <a:pt x="3775" y="18"/>
                </a:lnTo>
                <a:lnTo>
                  <a:pt x="3785" y="29"/>
                </a:lnTo>
                <a:lnTo>
                  <a:pt x="3794" y="38"/>
                </a:lnTo>
                <a:lnTo>
                  <a:pt x="3800" y="41"/>
                </a:lnTo>
                <a:lnTo>
                  <a:pt x="3806" y="43"/>
                </a:lnTo>
                <a:lnTo>
                  <a:pt x="3809" y="47"/>
                </a:lnTo>
                <a:lnTo>
                  <a:pt x="3823" y="71"/>
                </a:lnTo>
                <a:lnTo>
                  <a:pt x="3829" y="79"/>
                </a:lnTo>
                <a:lnTo>
                  <a:pt x="3835" y="84"/>
                </a:lnTo>
                <a:lnTo>
                  <a:pt x="3844" y="88"/>
                </a:lnTo>
                <a:lnTo>
                  <a:pt x="3853" y="93"/>
                </a:lnTo>
                <a:lnTo>
                  <a:pt x="3859" y="84"/>
                </a:lnTo>
                <a:lnTo>
                  <a:pt x="3862" y="79"/>
                </a:lnTo>
                <a:lnTo>
                  <a:pt x="3874" y="64"/>
                </a:lnTo>
                <a:lnTo>
                  <a:pt x="3877" y="61"/>
                </a:lnTo>
                <a:lnTo>
                  <a:pt x="3886" y="64"/>
                </a:lnTo>
                <a:lnTo>
                  <a:pt x="3897" y="67"/>
                </a:lnTo>
                <a:lnTo>
                  <a:pt x="3903" y="70"/>
                </a:lnTo>
                <a:lnTo>
                  <a:pt x="3909" y="73"/>
                </a:lnTo>
                <a:lnTo>
                  <a:pt x="3928" y="70"/>
                </a:lnTo>
                <a:lnTo>
                  <a:pt x="3942" y="65"/>
                </a:lnTo>
                <a:lnTo>
                  <a:pt x="3951" y="64"/>
                </a:lnTo>
                <a:lnTo>
                  <a:pt x="3959" y="64"/>
                </a:lnTo>
                <a:lnTo>
                  <a:pt x="3965" y="65"/>
                </a:lnTo>
                <a:lnTo>
                  <a:pt x="3977" y="62"/>
                </a:lnTo>
                <a:lnTo>
                  <a:pt x="3990" y="62"/>
                </a:lnTo>
                <a:lnTo>
                  <a:pt x="3996" y="59"/>
                </a:lnTo>
                <a:lnTo>
                  <a:pt x="4002" y="58"/>
                </a:lnTo>
                <a:lnTo>
                  <a:pt x="4016" y="56"/>
                </a:lnTo>
                <a:lnTo>
                  <a:pt x="4026" y="53"/>
                </a:lnTo>
                <a:lnTo>
                  <a:pt x="4039" y="56"/>
                </a:lnTo>
                <a:lnTo>
                  <a:pt x="4040" y="62"/>
                </a:lnTo>
                <a:lnTo>
                  <a:pt x="4039" y="65"/>
                </a:lnTo>
                <a:lnTo>
                  <a:pt x="4037" y="68"/>
                </a:lnTo>
                <a:lnTo>
                  <a:pt x="4028" y="82"/>
                </a:lnTo>
                <a:lnTo>
                  <a:pt x="4046" y="88"/>
                </a:lnTo>
                <a:lnTo>
                  <a:pt x="4045" y="96"/>
                </a:lnTo>
                <a:lnTo>
                  <a:pt x="4048" y="106"/>
                </a:lnTo>
                <a:lnTo>
                  <a:pt x="4054" y="93"/>
                </a:lnTo>
                <a:lnTo>
                  <a:pt x="4069" y="70"/>
                </a:lnTo>
                <a:lnTo>
                  <a:pt x="4090" y="88"/>
                </a:lnTo>
                <a:lnTo>
                  <a:pt x="4075" y="103"/>
                </a:lnTo>
                <a:lnTo>
                  <a:pt x="4096" y="124"/>
                </a:lnTo>
                <a:lnTo>
                  <a:pt x="4156" y="179"/>
                </a:lnTo>
                <a:lnTo>
                  <a:pt x="4165" y="171"/>
                </a:lnTo>
                <a:lnTo>
                  <a:pt x="4176" y="165"/>
                </a:lnTo>
                <a:lnTo>
                  <a:pt x="4182" y="158"/>
                </a:lnTo>
                <a:lnTo>
                  <a:pt x="4191" y="149"/>
                </a:lnTo>
                <a:lnTo>
                  <a:pt x="4194" y="140"/>
                </a:lnTo>
                <a:lnTo>
                  <a:pt x="4198" y="123"/>
                </a:lnTo>
                <a:lnTo>
                  <a:pt x="4197" y="123"/>
                </a:lnTo>
                <a:lnTo>
                  <a:pt x="4198" y="118"/>
                </a:lnTo>
                <a:lnTo>
                  <a:pt x="4200" y="118"/>
                </a:lnTo>
                <a:lnTo>
                  <a:pt x="4203" y="106"/>
                </a:lnTo>
                <a:lnTo>
                  <a:pt x="4210" y="90"/>
                </a:lnTo>
                <a:lnTo>
                  <a:pt x="4206" y="85"/>
                </a:lnTo>
                <a:lnTo>
                  <a:pt x="4227" y="50"/>
                </a:lnTo>
                <a:lnTo>
                  <a:pt x="4226" y="50"/>
                </a:lnTo>
                <a:lnTo>
                  <a:pt x="4242" y="27"/>
                </a:lnTo>
                <a:lnTo>
                  <a:pt x="4251" y="34"/>
                </a:lnTo>
                <a:lnTo>
                  <a:pt x="4256" y="40"/>
                </a:lnTo>
                <a:lnTo>
                  <a:pt x="4259" y="43"/>
                </a:lnTo>
                <a:lnTo>
                  <a:pt x="4262" y="47"/>
                </a:lnTo>
                <a:lnTo>
                  <a:pt x="4263" y="46"/>
                </a:lnTo>
                <a:lnTo>
                  <a:pt x="4287" y="91"/>
                </a:lnTo>
                <a:lnTo>
                  <a:pt x="4289" y="93"/>
                </a:lnTo>
                <a:lnTo>
                  <a:pt x="4315" y="38"/>
                </a:lnTo>
                <a:lnTo>
                  <a:pt x="4319" y="40"/>
                </a:lnTo>
                <a:lnTo>
                  <a:pt x="4319" y="41"/>
                </a:lnTo>
                <a:lnTo>
                  <a:pt x="4339" y="35"/>
                </a:lnTo>
                <a:lnTo>
                  <a:pt x="4342" y="34"/>
                </a:lnTo>
                <a:lnTo>
                  <a:pt x="4346" y="34"/>
                </a:lnTo>
                <a:lnTo>
                  <a:pt x="4348" y="34"/>
                </a:lnTo>
                <a:lnTo>
                  <a:pt x="4351" y="34"/>
                </a:lnTo>
                <a:lnTo>
                  <a:pt x="4360" y="37"/>
                </a:lnTo>
                <a:lnTo>
                  <a:pt x="4367" y="38"/>
                </a:lnTo>
                <a:lnTo>
                  <a:pt x="4370" y="38"/>
                </a:lnTo>
                <a:lnTo>
                  <a:pt x="4373" y="37"/>
                </a:lnTo>
                <a:lnTo>
                  <a:pt x="4378" y="37"/>
                </a:lnTo>
                <a:lnTo>
                  <a:pt x="4384" y="34"/>
                </a:lnTo>
                <a:lnTo>
                  <a:pt x="4390" y="31"/>
                </a:lnTo>
                <a:lnTo>
                  <a:pt x="4394" y="27"/>
                </a:lnTo>
                <a:lnTo>
                  <a:pt x="4399" y="24"/>
                </a:lnTo>
                <a:lnTo>
                  <a:pt x="4404" y="21"/>
                </a:lnTo>
                <a:lnTo>
                  <a:pt x="4410" y="17"/>
                </a:lnTo>
                <a:lnTo>
                  <a:pt x="4416" y="11"/>
                </a:lnTo>
                <a:lnTo>
                  <a:pt x="4425" y="0"/>
                </a:lnTo>
                <a:lnTo>
                  <a:pt x="4426" y="0"/>
                </a:lnTo>
                <a:lnTo>
                  <a:pt x="4432" y="8"/>
                </a:lnTo>
                <a:lnTo>
                  <a:pt x="4437" y="31"/>
                </a:lnTo>
                <a:lnTo>
                  <a:pt x="4443" y="46"/>
                </a:lnTo>
                <a:lnTo>
                  <a:pt x="4453" y="47"/>
                </a:lnTo>
                <a:lnTo>
                  <a:pt x="4474" y="52"/>
                </a:lnTo>
                <a:lnTo>
                  <a:pt x="4482" y="53"/>
                </a:lnTo>
                <a:lnTo>
                  <a:pt x="4483" y="55"/>
                </a:lnTo>
                <a:lnTo>
                  <a:pt x="4496" y="58"/>
                </a:lnTo>
                <a:lnTo>
                  <a:pt x="4503" y="58"/>
                </a:lnTo>
                <a:lnTo>
                  <a:pt x="4524" y="65"/>
                </a:lnTo>
                <a:lnTo>
                  <a:pt x="4548" y="90"/>
                </a:lnTo>
                <a:lnTo>
                  <a:pt x="4566" y="105"/>
                </a:lnTo>
                <a:lnTo>
                  <a:pt x="4580" y="117"/>
                </a:lnTo>
                <a:lnTo>
                  <a:pt x="4580" y="123"/>
                </a:lnTo>
                <a:lnTo>
                  <a:pt x="4580" y="137"/>
                </a:lnTo>
                <a:lnTo>
                  <a:pt x="4580" y="149"/>
                </a:lnTo>
                <a:lnTo>
                  <a:pt x="4581" y="164"/>
                </a:lnTo>
                <a:lnTo>
                  <a:pt x="4581" y="170"/>
                </a:lnTo>
                <a:lnTo>
                  <a:pt x="4583" y="182"/>
                </a:lnTo>
                <a:lnTo>
                  <a:pt x="4583" y="193"/>
                </a:lnTo>
                <a:lnTo>
                  <a:pt x="4583" y="203"/>
                </a:lnTo>
                <a:lnTo>
                  <a:pt x="4581" y="209"/>
                </a:lnTo>
                <a:lnTo>
                  <a:pt x="4581" y="218"/>
                </a:lnTo>
                <a:lnTo>
                  <a:pt x="4583" y="223"/>
                </a:lnTo>
                <a:lnTo>
                  <a:pt x="4583" y="232"/>
                </a:lnTo>
                <a:lnTo>
                  <a:pt x="4583" y="238"/>
                </a:lnTo>
                <a:lnTo>
                  <a:pt x="4583" y="249"/>
                </a:lnTo>
                <a:lnTo>
                  <a:pt x="4583" y="255"/>
                </a:lnTo>
                <a:lnTo>
                  <a:pt x="4583" y="259"/>
                </a:lnTo>
                <a:lnTo>
                  <a:pt x="4585" y="264"/>
                </a:lnTo>
                <a:lnTo>
                  <a:pt x="4586" y="268"/>
                </a:lnTo>
                <a:lnTo>
                  <a:pt x="4586" y="271"/>
                </a:lnTo>
                <a:lnTo>
                  <a:pt x="4585" y="276"/>
                </a:lnTo>
                <a:lnTo>
                  <a:pt x="4586" y="277"/>
                </a:lnTo>
                <a:lnTo>
                  <a:pt x="4588" y="280"/>
                </a:lnTo>
                <a:lnTo>
                  <a:pt x="4591" y="286"/>
                </a:lnTo>
                <a:lnTo>
                  <a:pt x="4592" y="286"/>
                </a:lnTo>
                <a:lnTo>
                  <a:pt x="4594" y="286"/>
                </a:lnTo>
                <a:lnTo>
                  <a:pt x="4601" y="297"/>
                </a:lnTo>
                <a:lnTo>
                  <a:pt x="4607" y="309"/>
                </a:lnTo>
                <a:lnTo>
                  <a:pt x="4610" y="323"/>
                </a:lnTo>
                <a:lnTo>
                  <a:pt x="4616" y="333"/>
                </a:lnTo>
                <a:lnTo>
                  <a:pt x="4616" y="336"/>
                </a:lnTo>
                <a:lnTo>
                  <a:pt x="4618" y="339"/>
                </a:lnTo>
                <a:lnTo>
                  <a:pt x="4618" y="341"/>
                </a:lnTo>
                <a:lnTo>
                  <a:pt x="4621" y="342"/>
                </a:lnTo>
                <a:lnTo>
                  <a:pt x="4621" y="345"/>
                </a:lnTo>
                <a:lnTo>
                  <a:pt x="4621" y="350"/>
                </a:lnTo>
                <a:lnTo>
                  <a:pt x="4622" y="352"/>
                </a:lnTo>
                <a:lnTo>
                  <a:pt x="4624" y="353"/>
                </a:lnTo>
                <a:lnTo>
                  <a:pt x="4625" y="355"/>
                </a:lnTo>
                <a:lnTo>
                  <a:pt x="4628" y="356"/>
                </a:lnTo>
                <a:lnTo>
                  <a:pt x="4630" y="358"/>
                </a:lnTo>
                <a:lnTo>
                  <a:pt x="4631" y="359"/>
                </a:lnTo>
                <a:lnTo>
                  <a:pt x="4633" y="361"/>
                </a:lnTo>
                <a:lnTo>
                  <a:pt x="4636" y="365"/>
                </a:lnTo>
                <a:lnTo>
                  <a:pt x="4639" y="368"/>
                </a:lnTo>
                <a:lnTo>
                  <a:pt x="4640" y="373"/>
                </a:lnTo>
                <a:lnTo>
                  <a:pt x="4642" y="374"/>
                </a:lnTo>
                <a:lnTo>
                  <a:pt x="4643" y="377"/>
                </a:lnTo>
                <a:lnTo>
                  <a:pt x="4645" y="382"/>
                </a:lnTo>
                <a:lnTo>
                  <a:pt x="4645" y="383"/>
                </a:lnTo>
                <a:lnTo>
                  <a:pt x="4646" y="385"/>
                </a:lnTo>
                <a:lnTo>
                  <a:pt x="4646" y="386"/>
                </a:lnTo>
                <a:lnTo>
                  <a:pt x="4648" y="389"/>
                </a:lnTo>
                <a:lnTo>
                  <a:pt x="4649" y="395"/>
                </a:lnTo>
                <a:lnTo>
                  <a:pt x="4649" y="397"/>
                </a:lnTo>
                <a:lnTo>
                  <a:pt x="4651" y="398"/>
                </a:lnTo>
                <a:lnTo>
                  <a:pt x="4651" y="402"/>
                </a:lnTo>
                <a:lnTo>
                  <a:pt x="4652" y="403"/>
                </a:lnTo>
                <a:lnTo>
                  <a:pt x="4652" y="406"/>
                </a:lnTo>
                <a:lnTo>
                  <a:pt x="4651" y="412"/>
                </a:lnTo>
                <a:lnTo>
                  <a:pt x="4649" y="415"/>
                </a:lnTo>
                <a:lnTo>
                  <a:pt x="4646" y="420"/>
                </a:lnTo>
                <a:lnTo>
                  <a:pt x="4646" y="421"/>
                </a:lnTo>
                <a:lnTo>
                  <a:pt x="4642" y="426"/>
                </a:lnTo>
                <a:lnTo>
                  <a:pt x="4639" y="430"/>
                </a:lnTo>
                <a:lnTo>
                  <a:pt x="4636" y="433"/>
                </a:lnTo>
                <a:lnTo>
                  <a:pt x="4633" y="435"/>
                </a:lnTo>
                <a:lnTo>
                  <a:pt x="4628" y="436"/>
                </a:lnTo>
                <a:lnTo>
                  <a:pt x="4616" y="444"/>
                </a:lnTo>
                <a:lnTo>
                  <a:pt x="4613" y="445"/>
                </a:lnTo>
                <a:lnTo>
                  <a:pt x="4612" y="447"/>
                </a:lnTo>
                <a:lnTo>
                  <a:pt x="4610" y="451"/>
                </a:lnTo>
                <a:lnTo>
                  <a:pt x="4607" y="451"/>
                </a:lnTo>
                <a:lnTo>
                  <a:pt x="4607" y="455"/>
                </a:lnTo>
                <a:lnTo>
                  <a:pt x="4604" y="462"/>
                </a:lnTo>
                <a:lnTo>
                  <a:pt x="4604" y="465"/>
                </a:lnTo>
                <a:lnTo>
                  <a:pt x="4603" y="468"/>
                </a:lnTo>
                <a:lnTo>
                  <a:pt x="4601" y="471"/>
                </a:lnTo>
                <a:lnTo>
                  <a:pt x="4600" y="479"/>
                </a:lnTo>
                <a:lnTo>
                  <a:pt x="4600" y="482"/>
                </a:lnTo>
                <a:lnTo>
                  <a:pt x="4600" y="485"/>
                </a:lnTo>
                <a:lnTo>
                  <a:pt x="4600" y="491"/>
                </a:lnTo>
                <a:lnTo>
                  <a:pt x="4595" y="498"/>
                </a:lnTo>
                <a:lnTo>
                  <a:pt x="4592" y="504"/>
                </a:lnTo>
                <a:lnTo>
                  <a:pt x="4592" y="509"/>
                </a:lnTo>
                <a:lnTo>
                  <a:pt x="4589" y="517"/>
                </a:lnTo>
                <a:lnTo>
                  <a:pt x="4583" y="523"/>
                </a:lnTo>
                <a:lnTo>
                  <a:pt x="4578" y="526"/>
                </a:lnTo>
                <a:lnTo>
                  <a:pt x="4569" y="532"/>
                </a:lnTo>
                <a:lnTo>
                  <a:pt x="4563" y="538"/>
                </a:lnTo>
                <a:lnTo>
                  <a:pt x="4559" y="542"/>
                </a:lnTo>
                <a:lnTo>
                  <a:pt x="4556" y="547"/>
                </a:lnTo>
                <a:lnTo>
                  <a:pt x="4556" y="550"/>
                </a:lnTo>
                <a:lnTo>
                  <a:pt x="4556" y="554"/>
                </a:lnTo>
                <a:lnTo>
                  <a:pt x="4557" y="559"/>
                </a:lnTo>
                <a:lnTo>
                  <a:pt x="4566" y="570"/>
                </a:lnTo>
                <a:lnTo>
                  <a:pt x="4566" y="571"/>
                </a:lnTo>
                <a:lnTo>
                  <a:pt x="4571" y="577"/>
                </a:lnTo>
                <a:lnTo>
                  <a:pt x="4574" y="577"/>
                </a:lnTo>
                <a:lnTo>
                  <a:pt x="4578" y="579"/>
                </a:lnTo>
                <a:lnTo>
                  <a:pt x="4580" y="580"/>
                </a:lnTo>
                <a:lnTo>
                  <a:pt x="4583" y="582"/>
                </a:lnTo>
                <a:lnTo>
                  <a:pt x="4585" y="585"/>
                </a:lnTo>
                <a:lnTo>
                  <a:pt x="4589" y="591"/>
                </a:lnTo>
                <a:lnTo>
                  <a:pt x="4592" y="598"/>
                </a:lnTo>
                <a:lnTo>
                  <a:pt x="4594" y="600"/>
                </a:lnTo>
                <a:lnTo>
                  <a:pt x="4597" y="604"/>
                </a:lnTo>
                <a:lnTo>
                  <a:pt x="4597" y="606"/>
                </a:lnTo>
                <a:lnTo>
                  <a:pt x="4600" y="609"/>
                </a:lnTo>
                <a:lnTo>
                  <a:pt x="4601" y="614"/>
                </a:lnTo>
                <a:lnTo>
                  <a:pt x="4603" y="617"/>
                </a:lnTo>
                <a:lnTo>
                  <a:pt x="4603" y="623"/>
                </a:lnTo>
                <a:lnTo>
                  <a:pt x="4598" y="629"/>
                </a:lnTo>
                <a:lnTo>
                  <a:pt x="4600" y="633"/>
                </a:lnTo>
                <a:lnTo>
                  <a:pt x="4603" y="639"/>
                </a:lnTo>
                <a:lnTo>
                  <a:pt x="4603" y="641"/>
                </a:lnTo>
                <a:lnTo>
                  <a:pt x="4604" y="648"/>
                </a:lnTo>
                <a:lnTo>
                  <a:pt x="4604" y="650"/>
                </a:lnTo>
                <a:lnTo>
                  <a:pt x="4604" y="651"/>
                </a:lnTo>
                <a:lnTo>
                  <a:pt x="4604" y="657"/>
                </a:lnTo>
                <a:lnTo>
                  <a:pt x="4606" y="663"/>
                </a:lnTo>
                <a:lnTo>
                  <a:pt x="4610" y="667"/>
                </a:lnTo>
                <a:lnTo>
                  <a:pt x="4612" y="670"/>
                </a:lnTo>
                <a:lnTo>
                  <a:pt x="4618" y="676"/>
                </a:lnTo>
                <a:lnTo>
                  <a:pt x="4624" y="685"/>
                </a:lnTo>
                <a:lnTo>
                  <a:pt x="4630" y="694"/>
                </a:lnTo>
                <a:lnTo>
                  <a:pt x="4631" y="700"/>
                </a:lnTo>
                <a:lnTo>
                  <a:pt x="4637" y="710"/>
                </a:lnTo>
                <a:lnTo>
                  <a:pt x="4639" y="726"/>
                </a:lnTo>
                <a:lnTo>
                  <a:pt x="4636" y="729"/>
                </a:lnTo>
                <a:lnTo>
                  <a:pt x="4633" y="732"/>
                </a:lnTo>
                <a:lnTo>
                  <a:pt x="4624" y="744"/>
                </a:lnTo>
                <a:lnTo>
                  <a:pt x="4624" y="753"/>
                </a:lnTo>
                <a:lnTo>
                  <a:pt x="4625" y="756"/>
                </a:lnTo>
                <a:lnTo>
                  <a:pt x="4627" y="762"/>
                </a:lnTo>
                <a:lnTo>
                  <a:pt x="4628" y="765"/>
                </a:lnTo>
                <a:lnTo>
                  <a:pt x="4633" y="773"/>
                </a:lnTo>
                <a:lnTo>
                  <a:pt x="4637" y="779"/>
                </a:lnTo>
                <a:lnTo>
                  <a:pt x="4646" y="791"/>
                </a:lnTo>
                <a:lnTo>
                  <a:pt x="4649" y="792"/>
                </a:lnTo>
                <a:lnTo>
                  <a:pt x="4651" y="794"/>
                </a:lnTo>
                <a:lnTo>
                  <a:pt x="4652" y="800"/>
                </a:lnTo>
                <a:lnTo>
                  <a:pt x="4651" y="803"/>
                </a:lnTo>
                <a:lnTo>
                  <a:pt x="4645" y="810"/>
                </a:lnTo>
                <a:lnTo>
                  <a:pt x="4645" y="812"/>
                </a:lnTo>
                <a:lnTo>
                  <a:pt x="4646" y="818"/>
                </a:lnTo>
                <a:lnTo>
                  <a:pt x="4646" y="821"/>
                </a:lnTo>
                <a:lnTo>
                  <a:pt x="4649" y="824"/>
                </a:lnTo>
                <a:lnTo>
                  <a:pt x="4655" y="827"/>
                </a:lnTo>
                <a:lnTo>
                  <a:pt x="4661" y="830"/>
                </a:lnTo>
                <a:lnTo>
                  <a:pt x="4677" y="836"/>
                </a:lnTo>
                <a:lnTo>
                  <a:pt x="4689" y="836"/>
                </a:lnTo>
                <a:lnTo>
                  <a:pt x="4693" y="838"/>
                </a:lnTo>
                <a:lnTo>
                  <a:pt x="4699" y="839"/>
                </a:lnTo>
                <a:lnTo>
                  <a:pt x="4701" y="839"/>
                </a:lnTo>
                <a:lnTo>
                  <a:pt x="4710" y="845"/>
                </a:lnTo>
                <a:lnTo>
                  <a:pt x="4716" y="847"/>
                </a:lnTo>
                <a:lnTo>
                  <a:pt x="4717" y="847"/>
                </a:lnTo>
                <a:lnTo>
                  <a:pt x="4725" y="848"/>
                </a:lnTo>
                <a:lnTo>
                  <a:pt x="4734" y="848"/>
                </a:lnTo>
                <a:lnTo>
                  <a:pt x="4738" y="848"/>
                </a:lnTo>
                <a:lnTo>
                  <a:pt x="4741" y="850"/>
                </a:lnTo>
                <a:lnTo>
                  <a:pt x="4744" y="850"/>
                </a:lnTo>
                <a:lnTo>
                  <a:pt x="4747" y="853"/>
                </a:lnTo>
                <a:lnTo>
                  <a:pt x="4752" y="857"/>
                </a:lnTo>
                <a:lnTo>
                  <a:pt x="4755" y="860"/>
                </a:lnTo>
                <a:lnTo>
                  <a:pt x="4755" y="862"/>
                </a:lnTo>
                <a:lnTo>
                  <a:pt x="4756" y="865"/>
                </a:lnTo>
                <a:lnTo>
                  <a:pt x="4756" y="868"/>
                </a:lnTo>
                <a:lnTo>
                  <a:pt x="4758" y="869"/>
                </a:lnTo>
                <a:lnTo>
                  <a:pt x="4758" y="874"/>
                </a:lnTo>
                <a:lnTo>
                  <a:pt x="4765" y="879"/>
                </a:lnTo>
                <a:lnTo>
                  <a:pt x="4769" y="879"/>
                </a:lnTo>
                <a:lnTo>
                  <a:pt x="4772" y="880"/>
                </a:lnTo>
                <a:lnTo>
                  <a:pt x="4772" y="883"/>
                </a:lnTo>
                <a:lnTo>
                  <a:pt x="4775" y="889"/>
                </a:lnTo>
                <a:lnTo>
                  <a:pt x="4776" y="895"/>
                </a:lnTo>
                <a:lnTo>
                  <a:pt x="4776" y="901"/>
                </a:lnTo>
                <a:lnTo>
                  <a:pt x="4773" y="903"/>
                </a:lnTo>
                <a:lnTo>
                  <a:pt x="4776" y="907"/>
                </a:lnTo>
                <a:lnTo>
                  <a:pt x="4778" y="912"/>
                </a:lnTo>
                <a:lnTo>
                  <a:pt x="4779" y="912"/>
                </a:lnTo>
                <a:lnTo>
                  <a:pt x="4784" y="915"/>
                </a:lnTo>
                <a:lnTo>
                  <a:pt x="4784" y="921"/>
                </a:lnTo>
                <a:lnTo>
                  <a:pt x="4779" y="930"/>
                </a:lnTo>
                <a:lnTo>
                  <a:pt x="4775" y="936"/>
                </a:lnTo>
                <a:lnTo>
                  <a:pt x="4775" y="941"/>
                </a:lnTo>
                <a:lnTo>
                  <a:pt x="4776" y="944"/>
                </a:lnTo>
                <a:lnTo>
                  <a:pt x="4781" y="947"/>
                </a:lnTo>
                <a:lnTo>
                  <a:pt x="4785" y="947"/>
                </a:lnTo>
                <a:lnTo>
                  <a:pt x="4791" y="947"/>
                </a:lnTo>
                <a:lnTo>
                  <a:pt x="4793" y="948"/>
                </a:lnTo>
                <a:lnTo>
                  <a:pt x="4793" y="951"/>
                </a:lnTo>
                <a:lnTo>
                  <a:pt x="4791" y="956"/>
                </a:lnTo>
                <a:lnTo>
                  <a:pt x="4793" y="962"/>
                </a:lnTo>
                <a:lnTo>
                  <a:pt x="4788" y="972"/>
                </a:lnTo>
                <a:lnTo>
                  <a:pt x="4784" y="980"/>
                </a:lnTo>
                <a:lnTo>
                  <a:pt x="4782" y="985"/>
                </a:lnTo>
                <a:lnTo>
                  <a:pt x="4785" y="989"/>
                </a:lnTo>
                <a:lnTo>
                  <a:pt x="4784" y="992"/>
                </a:lnTo>
                <a:lnTo>
                  <a:pt x="4785" y="998"/>
                </a:lnTo>
                <a:lnTo>
                  <a:pt x="4779" y="1010"/>
                </a:lnTo>
                <a:lnTo>
                  <a:pt x="4779" y="1015"/>
                </a:lnTo>
                <a:lnTo>
                  <a:pt x="4778" y="1019"/>
                </a:lnTo>
                <a:lnTo>
                  <a:pt x="4779" y="1022"/>
                </a:lnTo>
                <a:lnTo>
                  <a:pt x="4778" y="1025"/>
                </a:lnTo>
                <a:lnTo>
                  <a:pt x="4776" y="1030"/>
                </a:lnTo>
                <a:lnTo>
                  <a:pt x="4769" y="1034"/>
                </a:lnTo>
                <a:lnTo>
                  <a:pt x="4765" y="1036"/>
                </a:lnTo>
                <a:lnTo>
                  <a:pt x="4761" y="1034"/>
                </a:lnTo>
                <a:lnTo>
                  <a:pt x="4755" y="1038"/>
                </a:lnTo>
                <a:lnTo>
                  <a:pt x="4752" y="1039"/>
                </a:lnTo>
                <a:lnTo>
                  <a:pt x="4753" y="1044"/>
                </a:lnTo>
                <a:lnTo>
                  <a:pt x="4753" y="1047"/>
                </a:lnTo>
                <a:lnTo>
                  <a:pt x="4749" y="1051"/>
                </a:lnTo>
                <a:lnTo>
                  <a:pt x="4744" y="1054"/>
                </a:lnTo>
                <a:lnTo>
                  <a:pt x="4743" y="1062"/>
                </a:lnTo>
                <a:lnTo>
                  <a:pt x="4740" y="1063"/>
                </a:lnTo>
                <a:lnTo>
                  <a:pt x="4741" y="1072"/>
                </a:lnTo>
                <a:lnTo>
                  <a:pt x="4734" y="1077"/>
                </a:lnTo>
                <a:lnTo>
                  <a:pt x="4729" y="1081"/>
                </a:lnTo>
                <a:lnTo>
                  <a:pt x="4729" y="1084"/>
                </a:lnTo>
                <a:lnTo>
                  <a:pt x="4728" y="1087"/>
                </a:lnTo>
                <a:lnTo>
                  <a:pt x="4726" y="1095"/>
                </a:lnTo>
                <a:lnTo>
                  <a:pt x="4720" y="1101"/>
                </a:lnTo>
                <a:lnTo>
                  <a:pt x="4720" y="1104"/>
                </a:lnTo>
                <a:lnTo>
                  <a:pt x="4717" y="1109"/>
                </a:lnTo>
                <a:lnTo>
                  <a:pt x="4714" y="1110"/>
                </a:lnTo>
                <a:lnTo>
                  <a:pt x="4714" y="1115"/>
                </a:lnTo>
                <a:lnTo>
                  <a:pt x="4716" y="1119"/>
                </a:lnTo>
                <a:lnTo>
                  <a:pt x="4714" y="1124"/>
                </a:lnTo>
                <a:lnTo>
                  <a:pt x="4713" y="1130"/>
                </a:lnTo>
                <a:lnTo>
                  <a:pt x="4711" y="1139"/>
                </a:lnTo>
                <a:lnTo>
                  <a:pt x="4713" y="1145"/>
                </a:lnTo>
                <a:lnTo>
                  <a:pt x="4708" y="1148"/>
                </a:lnTo>
                <a:lnTo>
                  <a:pt x="4707" y="1154"/>
                </a:lnTo>
                <a:lnTo>
                  <a:pt x="4708" y="1157"/>
                </a:lnTo>
                <a:lnTo>
                  <a:pt x="4711" y="1160"/>
                </a:lnTo>
                <a:lnTo>
                  <a:pt x="4713" y="1160"/>
                </a:lnTo>
                <a:lnTo>
                  <a:pt x="4714" y="1163"/>
                </a:lnTo>
                <a:lnTo>
                  <a:pt x="4717" y="1163"/>
                </a:lnTo>
                <a:lnTo>
                  <a:pt x="4725" y="1166"/>
                </a:lnTo>
                <a:lnTo>
                  <a:pt x="4726" y="1169"/>
                </a:lnTo>
                <a:lnTo>
                  <a:pt x="4725" y="1174"/>
                </a:lnTo>
                <a:lnTo>
                  <a:pt x="4720" y="1177"/>
                </a:lnTo>
                <a:lnTo>
                  <a:pt x="4719" y="1184"/>
                </a:lnTo>
                <a:lnTo>
                  <a:pt x="4720" y="1186"/>
                </a:lnTo>
                <a:lnTo>
                  <a:pt x="4723" y="1190"/>
                </a:lnTo>
                <a:lnTo>
                  <a:pt x="4728" y="1192"/>
                </a:lnTo>
                <a:lnTo>
                  <a:pt x="4726" y="1193"/>
                </a:lnTo>
                <a:lnTo>
                  <a:pt x="4729" y="1209"/>
                </a:lnTo>
                <a:lnTo>
                  <a:pt x="4740" y="1224"/>
                </a:lnTo>
                <a:lnTo>
                  <a:pt x="4743" y="1225"/>
                </a:lnTo>
                <a:lnTo>
                  <a:pt x="4752" y="1243"/>
                </a:lnTo>
                <a:lnTo>
                  <a:pt x="4752" y="1248"/>
                </a:lnTo>
                <a:lnTo>
                  <a:pt x="4753" y="1250"/>
                </a:lnTo>
                <a:lnTo>
                  <a:pt x="4756" y="1256"/>
                </a:lnTo>
                <a:lnTo>
                  <a:pt x="4758" y="1260"/>
                </a:lnTo>
                <a:lnTo>
                  <a:pt x="4762" y="1262"/>
                </a:lnTo>
                <a:lnTo>
                  <a:pt x="4765" y="1262"/>
                </a:lnTo>
                <a:lnTo>
                  <a:pt x="4765" y="1263"/>
                </a:lnTo>
                <a:lnTo>
                  <a:pt x="4767" y="1266"/>
                </a:lnTo>
                <a:lnTo>
                  <a:pt x="4770" y="1274"/>
                </a:lnTo>
                <a:lnTo>
                  <a:pt x="4769" y="1278"/>
                </a:lnTo>
                <a:lnTo>
                  <a:pt x="4773" y="1284"/>
                </a:lnTo>
                <a:lnTo>
                  <a:pt x="4773" y="1287"/>
                </a:lnTo>
                <a:lnTo>
                  <a:pt x="4773" y="1290"/>
                </a:lnTo>
                <a:lnTo>
                  <a:pt x="4775" y="1296"/>
                </a:lnTo>
                <a:lnTo>
                  <a:pt x="4778" y="1301"/>
                </a:lnTo>
                <a:lnTo>
                  <a:pt x="4779" y="1299"/>
                </a:lnTo>
                <a:lnTo>
                  <a:pt x="4782" y="1301"/>
                </a:lnTo>
                <a:lnTo>
                  <a:pt x="4784" y="1306"/>
                </a:lnTo>
                <a:lnTo>
                  <a:pt x="4784" y="1310"/>
                </a:lnTo>
                <a:lnTo>
                  <a:pt x="4776" y="1313"/>
                </a:lnTo>
                <a:lnTo>
                  <a:pt x="4775" y="1316"/>
                </a:lnTo>
                <a:lnTo>
                  <a:pt x="4782" y="1321"/>
                </a:lnTo>
                <a:lnTo>
                  <a:pt x="4784" y="1322"/>
                </a:lnTo>
                <a:lnTo>
                  <a:pt x="4785" y="1324"/>
                </a:lnTo>
                <a:lnTo>
                  <a:pt x="4788" y="1328"/>
                </a:lnTo>
                <a:lnTo>
                  <a:pt x="4788" y="1331"/>
                </a:lnTo>
                <a:lnTo>
                  <a:pt x="4782" y="1337"/>
                </a:lnTo>
                <a:lnTo>
                  <a:pt x="4784" y="1340"/>
                </a:lnTo>
                <a:lnTo>
                  <a:pt x="4785" y="1345"/>
                </a:lnTo>
                <a:lnTo>
                  <a:pt x="4785" y="1346"/>
                </a:lnTo>
                <a:lnTo>
                  <a:pt x="4787" y="1349"/>
                </a:lnTo>
                <a:lnTo>
                  <a:pt x="4794" y="1356"/>
                </a:lnTo>
                <a:lnTo>
                  <a:pt x="4794" y="1359"/>
                </a:lnTo>
                <a:lnTo>
                  <a:pt x="4794" y="1362"/>
                </a:lnTo>
                <a:lnTo>
                  <a:pt x="4796" y="1368"/>
                </a:lnTo>
                <a:lnTo>
                  <a:pt x="4797" y="1372"/>
                </a:lnTo>
                <a:lnTo>
                  <a:pt x="4799" y="1377"/>
                </a:lnTo>
                <a:lnTo>
                  <a:pt x="4799" y="1383"/>
                </a:lnTo>
                <a:lnTo>
                  <a:pt x="4800" y="1387"/>
                </a:lnTo>
                <a:lnTo>
                  <a:pt x="4800" y="1390"/>
                </a:lnTo>
                <a:lnTo>
                  <a:pt x="4800" y="1396"/>
                </a:lnTo>
                <a:lnTo>
                  <a:pt x="4799" y="1398"/>
                </a:lnTo>
                <a:lnTo>
                  <a:pt x="4797" y="1398"/>
                </a:lnTo>
                <a:lnTo>
                  <a:pt x="4794" y="1401"/>
                </a:lnTo>
                <a:lnTo>
                  <a:pt x="4791" y="1405"/>
                </a:lnTo>
                <a:lnTo>
                  <a:pt x="4791" y="1407"/>
                </a:lnTo>
                <a:lnTo>
                  <a:pt x="4791" y="1410"/>
                </a:lnTo>
                <a:lnTo>
                  <a:pt x="4787" y="1413"/>
                </a:lnTo>
                <a:lnTo>
                  <a:pt x="4788" y="1416"/>
                </a:lnTo>
                <a:lnTo>
                  <a:pt x="4784" y="1422"/>
                </a:lnTo>
                <a:lnTo>
                  <a:pt x="4785" y="1424"/>
                </a:lnTo>
                <a:lnTo>
                  <a:pt x="4784" y="1425"/>
                </a:lnTo>
                <a:lnTo>
                  <a:pt x="4787" y="1428"/>
                </a:lnTo>
                <a:lnTo>
                  <a:pt x="4787" y="1430"/>
                </a:lnTo>
                <a:lnTo>
                  <a:pt x="4791" y="1436"/>
                </a:lnTo>
                <a:lnTo>
                  <a:pt x="4791" y="1439"/>
                </a:lnTo>
                <a:lnTo>
                  <a:pt x="4793" y="1440"/>
                </a:lnTo>
                <a:lnTo>
                  <a:pt x="4793" y="1448"/>
                </a:lnTo>
                <a:lnTo>
                  <a:pt x="4790" y="1449"/>
                </a:lnTo>
                <a:lnTo>
                  <a:pt x="4788" y="1449"/>
                </a:lnTo>
                <a:lnTo>
                  <a:pt x="4787" y="1452"/>
                </a:lnTo>
                <a:lnTo>
                  <a:pt x="4785" y="1454"/>
                </a:lnTo>
                <a:lnTo>
                  <a:pt x="4784" y="1458"/>
                </a:lnTo>
                <a:lnTo>
                  <a:pt x="4784" y="1460"/>
                </a:lnTo>
                <a:lnTo>
                  <a:pt x="4785" y="1472"/>
                </a:lnTo>
                <a:lnTo>
                  <a:pt x="4785" y="1477"/>
                </a:lnTo>
                <a:lnTo>
                  <a:pt x="4782" y="1483"/>
                </a:lnTo>
                <a:lnTo>
                  <a:pt x="4782" y="1492"/>
                </a:lnTo>
                <a:lnTo>
                  <a:pt x="4781" y="1493"/>
                </a:lnTo>
                <a:lnTo>
                  <a:pt x="4782" y="1501"/>
                </a:lnTo>
                <a:lnTo>
                  <a:pt x="4781" y="1502"/>
                </a:lnTo>
                <a:lnTo>
                  <a:pt x="4784" y="1507"/>
                </a:lnTo>
                <a:lnTo>
                  <a:pt x="4782" y="1512"/>
                </a:lnTo>
                <a:lnTo>
                  <a:pt x="4787" y="1515"/>
                </a:lnTo>
                <a:lnTo>
                  <a:pt x="4788" y="1516"/>
                </a:lnTo>
                <a:lnTo>
                  <a:pt x="4785" y="1525"/>
                </a:lnTo>
                <a:lnTo>
                  <a:pt x="4787" y="1527"/>
                </a:lnTo>
                <a:lnTo>
                  <a:pt x="4785" y="1530"/>
                </a:lnTo>
                <a:lnTo>
                  <a:pt x="4788" y="1545"/>
                </a:lnTo>
                <a:lnTo>
                  <a:pt x="4791" y="1548"/>
                </a:lnTo>
                <a:lnTo>
                  <a:pt x="4793" y="1548"/>
                </a:lnTo>
                <a:lnTo>
                  <a:pt x="4796" y="1554"/>
                </a:lnTo>
                <a:lnTo>
                  <a:pt x="4796" y="1557"/>
                </a:lnTo>
                <a:lnTo>
                  <a:pt x="4799" y="1563"/>
                </a:lnTo>
                <a:lnTo>
                  <a:pt x="4797" y="1571"/>
                </a:lnTo>
                <a:lnTo>
                  <a:pt x="4797" y="1572"/>
                </a:lnTo>
                <a:lnTo>
                  <a:pt x="4797" y="1574"/>
                </a:lnTo>
                <a:lnTo>
                  <a:pt x="4799" y="1577"/>
                </a:lnTo>
                <a:lnTo>
                  <a:pt x="4799" y="1578"/>
                </a:lnTo>
                <a:lnTo>
                  <a:pt x="4802" y="1583"/>
                </a:lnTo>
                <a:lnTo>
                  <a:pt x="4802" y="1584"/>
                </a:lnTo>
                <a:lnTo>
                  <a:pt x="4791" y="1586"/>
                </a:lnTo>
                <a:lnTo>
                  <a:pt x="4782" y="1587"/>
                </a:lnTo>
                <a:lnTo>
                  <a:pt x="4772" y="1589"/>
                </a:lnTo>
                <a:lnTo>
                  <a:pt x="4759" y="1592"/>
                </a:lnTo>
                <a:lnTo>
                  <a:pt x="4761" y="1607"/>
                </a:lnTo>
                <a:lnTo>
                  <a:pt x="4765" y="1624"/>
                </a:lnTo>
                <a:lnTo>
                  <a:pt x="4761" y="1627"/>
                </a:lnTo>
                <a:lnTo>
                  <a:pt x="4753" y="1633"/>
                </a:lnTo>
                <a:lnTo>
                  <a:pt x="4743" y="1645"/>
                </a:lnTo>
                <a:lnTo>
                  <a:pt x="4731" y="1657"/>
                </a:lnTo>
                <a:lnTo>
                  <a:pt x="4746" y="1690"/>
                </a:lnTo>
                <a:lnTo>
                  <a:pt x="4732" y="1696"/>
                </a:lnTo>
                <a:lnTo>
                  <a:pt x="4719" y="1701"/>
                </a:lnTo>
                <a:lnTo>
                  <a:pt x="4687" y="1708"/>
                </a:lnTo>
                <a:lnTo>
                  <a:pt x="4654" y="1716"/>
                </a:lnTo>
                <a:lnTo>
                  <a:pt x="4645" y="1719"/>
                </a:lnTo>
                <a:lnTo>
                  <a:pt x="4642" y="1724"/>
                </a:lnTo>
                <a:lnTo>
                  <a:pt x="4636" y="1737"/>
                </a:lnTo>
                <a:lnTo>
                  <a:pt x="4637" y="1739"/>
                </a:lnTo>
                <a:lnTo>
                  <a:pt x="4639" y="1742"/>
                </a:lnTo>
                <a:lnTo>
                  <a:pt x="4645" y="1748"/>
                </a:lnTo>
                <a:lnTo>
                  <a:pt x="4646" y="1751"/>
                </a:lnTo>
                <a:lnTo>
                  <a:pt x="4645" y="1754"/>
                </a:lnTo>
                <a:lnTo>
                  <a:pt x="4646" y="1755"/>
                </a:lnTo>
                <a:lnTo>
                  <a:pt x="4645" y="1766"/>
                </a:lnTo>
                <a:lnTo>
                  <a:pt x="4651" y="1766"/>
                </a:lnTo>
                <a:lnTo>
                  <a:pt x="4649" y="1773"/>
                </a:lnTo>
                <a:lnTo>
                  <a:pt x="4658" y="1772"/>
                </a:lnTo>
                <a:lnTo>
                  <a:pt x="4663" y="1770"/>
                </a:lnTo>
                <a:lnTo>
                  <a:pt x="4664" y="1770"/>
                </a:lnTo>
                <a:lnTo>
                  <a:pt x="4669" y="1778"/>
                </a:lnTo>
                <a:lnTo>
                  <a:pt x="4669" y="1787"/>
                </a:lnTo>
                <a:lnTo>
                  <a:pt x="4670" y="1798"/>
                </a:lnTo>
                <a:lnTo>
                  <a:pt x="4672" y="1808"/>
                </a:lnTo>
                <a:lnTo>
                  <a:pt x="4680" y="1817"/>
                </a:lnTo>
                <a:lnTo>
                  <a:pt x="4684" y="1831"/>
                </a:lnTo>
                <a:lnTo>
                  <a:pt x="4692" y="1846"/>
                </a:lnTo>
                <a:lnTo>
                  <a:pt x="4690" y="1854"/>
                </a:lnTo>
                <a:lnTo>
                  <a:pt x="4686" y="1866"/>
                </a:lnTo>
                <a:lnTo>
                  <a:pt x="4707" y="1866"/>
                </a:lnTo>
                <a:lnTo>
                  <a:pt x="4708" y="1892"/>
                </a:lnTo>
                <a:lnTo>
                  <a:pt x="4708" y="1914"/>
                </a:lnTo>
                <a:lnTo>
                  <a:pt x="4741" y="1926"/>
                </a:lnTo>
                <a:lnTo>
                  <a:pt x="4731" y="1961"/>
                </a:lnTo>
                <a:lnTo>
                  <a:pt x="4720" y="1979"/>
                </a:lnTo>
                <a:lnTo>
                  <a:pt x="4711" y="1995"/>
                </a:lnTo>
                <a:lnTo>
                  <a:pt x="4711" y="1996"/>
                </a:lnTo>
                <a:lnTo>
                  <a:pt x="4707" y="2004"/>
                </a:lnTo>
                <a:lnTo>
                  <a:pt x="4690" y="2019"/>
                </a:lnTo>
                <a:lnTo>
                  <a:pt x="4663" y="2052"/>
                </a:lnTo>
                <a:lnTo>
                  <a:pt x="4646" y="2037"/>
                </a:lnTo>
                <a:lnTo>
                  <a:pt x="4597" y="1993"/>
                </a:lnTo>
                <a:lnTo>
                  <a:pt x="4594" y="1999"/>
                </a:lnTo>
                <a:lnTo>
                  <a:pt x="4595" y="1999"/>
                </a:lnTo>
                <a:lnTo>
                  <a:pt x="4597" y="2001"/>
                </a:lnTo>
                <a:lnTo>
                  <a:pt x="4600" y="2004"/>
                </a:lnTo>
                <a:lnTo>
                  <a:pt x="4601" y="2004"/>
                </a:lnTo>
                <a:lnTo>
                  <a:pt x="4603" y="2005"/>
                </a:lnTo>
                <a:lnTo>
                  <a:pt x="4604" y="2007"/>
                </a:lnTo>
                <a:lnTo>
                  <a:pt x="4606" y="2010"/>
                </a:lnTo>
                <a:lnTo>
                  <a:pt x="4609" y="2010"/>
                </a:lnTo>
                <a:lnTo>
                  <a:pt x="4609" y="2011"/>
                </a:lnTo>
                <a:lnTo>
                  <a:pt x="4612" y="2013"/>
                </a:lnTo>
                <a:lnTo>
                  <a:pt x="4616" y="2020"/>
                </a:lnTo>
                <a:lnTo>
                  <a:pt x="4612" y="2025"/>
                </a:lnTo>
                <a:lnTo>
                  <a:pt x="4600" y="2037"/>
                </a:lnTo>
                <a:lnTo>
                  <a:pt x="4592" y="2045"/>
                </a:lnTo>
                <a:lnTo>
                  <a:pt x="4581" y="2052"/>
                </a:lnTo>
                <a:lnTo>
                  <a:pt x="4574" y="2055"/>
                </a:lnTo>
                <a:lnTo>
                  <a:pt x="4575" y="2060"/>
                </a:lnTo>
                <a:lnTo>
                  <a:pt x="4575" y="2066"/>
                </a:lnTo>
                <a:lnTo>
                  <a:pt x="4577" y="2069"/>
                </a:lnTo>
                <a:lnTo>
                  <a:pt x="4578" y="2072"/>
                </a:lnTo>
                <a:lnTo>
                  <a:pt x="4575" y="2104"/>
                </a:lnTo>
                <a:lnTo>
                  <a:pt x="4574" y="2105"/>
                </a:lnTo>
                <a:lnTo>
                  <a:pt x="4583" y="2107"/>
                </a:lnTo>
                <a:lnTo>
                  <a:pt x="4591" y="2104"/>
                </a:lnTo>
                <a:lnTo>
                  <a:pt x="4597" y="2123"/>
                </a:lnTo>
                <a:lnTo>
                  <a:pt x="4600" y="2131"/>
                </a:lnTo>
                <a:lnTo>
                  <a:pt x="4615" y="2116"/>
                </a:lnTo>
                <a:lnTo>
                  <a:pt x="4627" y="2111"/>
                </a:lnTo>
                <a:lnTo>
                  <a:pt x="4631" y="2108"/>
                </a:lnTo>
                <a:lnTo>
                  <a:pt x="4645" y="2107"/>
                </a:lnTo>
                <a:lnTo>
                  <a:pt x="4640" y="2116"/>
                </a:lnTo>
                <a:lnTo>
                  <a:pt x="4637" y="2122"/>
                </a:lnTo>
                <a:lnTo>
                  <a:pt x="4643" y="2146"/>
                </a:lnTo>
                <a:lnTo>
                  <a:pt x="4578" y="2182"/>
                </a:lnTo>
                <a:lnTo>
                  <a:pt x="4557" y="2202"/>
                </a:lnTo>
                <a:lnTo>
                  <a:pt x="4544" y="2223"/>
                </a:lnTo>
                <a:lnTo>
                  <a:pt x="4532" y="2254"/>
                </a:lnTo>
                <a:lnTo>
                  <a:pt x="4514" y="2264"/>
                </a:lnTo>
                <a:lnTo>
                  <a:pt x="4508" y="2266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4" name="Freeform 43">
            <a:extLst>
              <a:ext uri="{FF2B5EF4-FFF2-40B4-BE49-F238E27FC236}">
                <a16:creationId xmlns:a16="http://schemas.microsoft.com/office/drawing/2014/main" id="{5F156D51-2525-4BE5-F985-CABBF5A8C46E}"/>
              </a:ext>
            </a:extLst>
          </p:cNvPr>
          <p:cNvSpPr>
            <a:spLocks/>
          </p:cNvSpPr>
          <p:nvPr/>
        </p:nvSpPr>
        <p:spPr bwMode="auto">
          <a:xfrm>
            <a:off x="3851920" y="2139702"/>
            <a:ext cx="4466059" cy="2762223"/>
          </a:xfrm>
          <a:custGeom>
            <a:avLst/>
            <a:gdLst>
              <a:gd name="T0" fmla="*/ 4005 w 4802"/>
              <a:gd name="T1" fmla="*/ 2484 h 2970"/>
              <a:gd name="T2" fmla="*/ 3671 w 4802"/>
              <a:gd name="T3" fmla="*/ 2600 h 2970"/>
              <a:gd name="T4" fmla="*/ 3514 w 4802"/>
              <a:gd name="T5" fmla="*/ 2602 h 2970"/>
              <a:gd name="T6" fmla="*/ 3431 w 4802"/>
              <a:gd name="T7" fmla="*/ 2600 h 2970"/>
              <a:gd name="T8" fmla="*/ 3360 w 4802"/>
              <a:gd name="T9" fmla="*/ 2572 h 2970"/>
              <a:gd name="T10" fmla="*/ 3322 w 4802"/>
              <a:gd name="T11" fmla="*/ 2490 h 2970"/>
              <a:gd name="T12" fmla="*/ 3256 w 4802"/>
              <a:gd name="T13" fmla="*/ 2409 h 2970"/>
              <a:gd name="T14" fmla="*/ 3165 w 4802"/>
              <a:gd name="T15" fmla="*/ 2381 h 2970"/>
              <a:gd name="T16" fmla="*/ 3030 w 4802"/>
              <a:gd name="T17" fmla="*/ 2355 h 2970"/>
              <a:gd name="T18" fmla="*/ 2918 w 4802"/>
              <a:gd name="T19" fmla="*/ 2305 h 2970"/>
              <a:gd name="T20" fmla="*/ 2776 w 4802"/>
              <a:gd name="T21" fmla="*/ 2299 h 2970"/>
              <a:gd name="T22" fmla="*/ 2622 w 4802"/>
              <a:gd name="T23" fmla="*/ 2329 h 2970"/>
              <a:gd name="T24" fmla="*/ 2500 w 4802"/>
              <a:gd name="T25" fmla="*/ 2449 h 2970"/>
              <a:gd name="T26" fmla="*/ 2319 w 4802"/>
              <a:gd name="T27" fmla="*/ 2500 h 2970"/>
              <a:gd name="T28" fmla="*/ 2199 w 4802"/>
              <a:gd name="T29" fmla="*/ 2568 h 2970"/>
              <a:gd name="T30" fmla="*/ 2072 w 4802"/>
              <a:gd name="T31" fmla="*/ 2544 h 2970"/>
              <a:gd name="T32" fmla="*/ 1794 w 4802"/>
              <a:gd name="T33" fmla="*/ 2673 h 2970"/>
              <a:gd name="T34" fmla="*/ 1479 w 4802"/>
              <a:gd name="T35" fmla="*/ 2743 h 2970"/>
              <a:gd name="T36" fmla="*/ 1260 w 4802"/>
              <a:gd name="T37" fmla="*/ 2641 h 2970"/>
              <a:gd name="T38" fmla="*/ 989 w 4802"/>
              <a:gd name="T39" fmla="*/ 2777 h 2970"/>
              <a:gd name="T40" fmla="*/ 728 w 4802"/>
              <a:gd name="T41" fmla="*/ 2864 h 2970"/>
              <a:gd name="T42" fmla="*/ 499 w 4802"/>
              <a:gd name="T43" fmla="*/ 2933 h 2970"/>
              <a:gd name="T44" fmla="*/ 128 w 4802"/>
              <a:gd name="T45" fmla="*/ 2920 h 2970"/>
              <a:gd name="T46" fmla="*/ 138 w 4802"/>
              <a:gd name="T47" fmla="*/ 2724 h 2970"/>
              <a:gd name="T48" fmla="*/ 33 w 4802"/>
              <a:gd name="T49" fmla="*/ 2450 h 2970"/>
              <a:gd name="T50" fmla="*/ 169 w 4802"/>
              <a:gd name="T51" fmla="*/ 1777 h 2970"/>
              <a:gd name="T52" fmla="*/ 517 w 4802"/>
              <a:gd name="T53" fmla="*/ 1724 h 2970"/>
              <a:gd name="T54" fmla="*/ 458 w 4802"/>
              <a:gd name="T55" fmla="*/ 1976 h 2970"/>
              <a:gd name="T56" fmla="*/ 882 w 4802"/>
              <a:gd name="T57" fmla="*/ 1887 h 2970"/>
              <a:gd name="T58" fmla="*/ 1052 w 4802"/>
              <a:gd name="T59" fmla="*/ 1833 h 2970"/>
              <a:gd name="T60" fmla="*/ 1140 w 4802"/>
              <a:gd name="T61" fmla="*/ 1798 h 2970"/>
              <a:gd name="T62" fmla="*/ 1313 w 4802"/>
              <a:gd name="T63" fmla="*/ 1698 h 2970"/>
              <a:gd name="T64" fmla="*/ 1444 w 4802"/>
              <a:gd name="T65" fmla="*/ 1542 h 2970"/>
              <a:gd name="T66" fmla="*/ 1728 w 4802"/>
              <a:gd name="T67" fmla="*/ 1428 h 2970"/>
              <a:gd name="T68" fmla="*/ 2131 w 4802"/>
              <a:gd name="T69" fmla="*/ 1168 h 2970"/>
              <a:gd name="T70" fmla="*/ 2209 w 4802"/>
              <a:gd name="T71" fmla="*/ 635 h 2970"/>
              <a:gd name="T72" fmla="*/ 2511 w 4802"/>
              <a:gd name="T73" fmla="*/ 486 h 2970"/>
              <a:gd name="T74" fmla="*/ 2437 w 4802"/>
              <a:gd name="T75" fmla="*/ 324 h 2970"/>
              <a:gd name="T76" fmla="*/ 2583 w 4802"/>
              <a:gd name="T77" fmla="*/ 271 h 2970"/>
              <a:gd name="T78" fmla="*/ 2728 w 4802"/>
              <a:gd name="T79" fmla="*/ 270 h 2970"/>
              <a:gd name="T80" fmla="*/ 2735 w 4802"/>
              <a:gd name="T81" fmla="*/ 93 h 2970"/>
              <a:gd name="T82" fmla="*/ 2922 w 4802"/>
              <a:gd name="T83" fmla="*/ 38 h 2970"/>
              <a:gd name="T84" fmla="*/ 3220 w 4802"/>
              <a:gd name="T85" fmla="*/ 423 h 2970"/>
              <a:gd name="T86" fmla="*/ 3307 w 4802"/>
              <a:gd name="T87" fmla="*/ 520 h 2970"/>
              <a:gd name="T88" fmla="*/ 3474 w 4802"/>
              <a:gd name="T89" fmla="*/ 179 h 2970"/>
              <a:gd name="T90" fmla="*/ 3859 w 4802"/>
              <a:gd name="T91" fmla="*/ 84 h 2970"/>
              <a:gd name="T92" fmla="*/ 4156 w 4802"/>
              <a:gd name="T93" fmla="*/ 179 h 2970"/>
              <a:gd name="T94" fmla="*/ 4367 w 4802"/>
              <a:gd name="T95" fmla="*/ 38 h 2970"/>
              <a:gd name="T96" fmla="*/ 4583 w 4802"/>
              <a:gd name="T97" fmla="*/ 193 h 2970"/>
              <a:gd name="T98" fmla="*/ 4628 w 4802"/>
              <a:gd name="T99" fmla="*/ 356 h 2970"/>
              <a:gd name="T100" fmla="*/ 4610 w 4802"/>
              <a:gd name="T101" fmla="*/ 451 h 2970"/>
              <a:gd name="T102" fmla="*/ 4589 w 4802"/>
              <a:gd name="T103" fmla="*/ 591 h 2970"/>
              <a:gd name="T104" fmla="*/ 4628 w 4802"/>
              <a:gd name="T105" fmla="*/ 765 h 2970"/>
              <a:gd name="T106" fmla="*/ 4756 w 4802"/>
              <a:gd name="T107" fmla="*/ 865 h 2970"/>
              <a:gd name="T108" fmla="*/ 4784 w 4802"/>
              <a:gd name="T109" fmla="*/ 992 h 2970"/>
              <a:gd name="T110" fmla="*/ 4713 w 4802"/>
              <a:gd name="T111" fmla="*/ 1130 h 2970"/>
              <a:gd name="T112" fmla="*/ 4769 w 4802"/>
              <a:gd name="T113" fmla="*/ 1278 h 2970"/>
              <a:gd name="T114" fmla="*/ 4799 w 4802"/>
              <a:gd name="T115" fmla="*/ 1398 h 2970"/>
              <a:gd name="T116" fmla="*/ 4787 w 4802"/>
              <a:gd name="T117" fmla="*/ 1515 h 2970"/>
              <a:gd name="T118" fmla="*/ 4654 w 4802"/>
              <a:gd name="T119" fmla="*/ 1716 h 2970"/>
              <a:gd name="T120" fmla="*/ 4711 w 4802"/>
              <a:gd name="T121" fmla="*/ 1996 h 2970"/>
              <a:gd name="T122" fmla="*/ 4600 w 4802"/>
              <a:gd name="T123" fmla="*/ 2131 h 29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802" h="2970">
                <a:moveTo>
                  <a:pt x="4508" y="2266"/>
                </a:moveTo>
                <a:lnTo>
                  <a:pt x="4485" y="2279"/>
                </a:lnTo>
                <a:lnTo>
                  <a:pt x="4470" y="2288"/>
                </a:lnTo>
                <a:lnTo>
                  <a:pt x="4455" y="2294"/>
                </a:lnTo>
                <a:lnTo>
                  <a:pt x="4428" y="2308"/>
                </a:lnTo>
                <a:lnTo>
                  <a:pt x="4388" y="2326"/>
                </a:lnTo>
                <a:lnTo>
                  <a:pt x="4379" y="2329"/>
                </a:lnTo>
                <a:lnTo>
                  <a:pt x="4357" y="2335"/>
                </a:lnTo>
                <a:lnTo>
                  <a:pt x="4340" y="2337"/>
                </a:lnTo>
                <a:lnTo>
                  <a:pt x="4321" y="2338"/>
                </a:lnTo>
                <a:lnTo>
                  <a:pt x="4315" y="2338"/>
                </a:lnTo>
                <a:lnTo>
                  <a:pt x="4305" y="2337"/>
                </a:lnTo>
                <a:lnTo>
                  <a:pt x="4298" y="2340"/>
                </a:lnTo>
                <a:lnTo>
                  <a:pt x="4286" y="2344"/>
                </a:lnTo>
                <a:lnTo>
                  <a:pt x="4253" y="2360"/>
                </a:lnTo>
                <a:lnTo>
                  <a:pt x="4203" y="2382"/>
                </a:lnTo>
                <a:lnTo>
                  <a:pt x="4176" y="2387"/>
                </a:lnTo>
                <a:lnTo>
                  <a:pt x="4153" y="2388"/>
                </a:lnTo>
                <a:lnTo>
                  <a:pt x="4118" y="2391"/>
                </a:lnTo>
                <a:lnTo>
                  <a:pt x="4117" y="2381"/>
                </a:lnTo>
                <a:lnTo>
                  <a:pt x="4099" y="2364"/>
                </a:lnTo>
                <a:lnTo>
                  <a:pt x="4087" y="2363"/>
                </a:lnTo>
                <a:lnTo>
                  <a:pt x="4075" y="2367"/>
                </a:lnTo>
                <a:lnTo>
                  <a:pt x="4078" y="2396"/>
                </a:lnTo>
                <a:lnTo>
                  <a:pt x="4079" y="2409"/>
                </a:lnTo>
                <a:lnTo>
                  <a:pt x="4042" y="2423"/>
                </a:lnTo>
                <a:lnTo>
                  <a:pt x="4020" y="2435"/>
                </a:lnTo>
                <a:lnTo>
                  <a:pt x="4020" y="2452"/>
                </a:lnTo>
                <a:lnTo>
                  <a:pt x="4017" y="2461"/>
                </a:lnTo>
                <a:lnTo>
                  <a:pt x="4014" y="2466"/>
                </a:lnTo>
                <a:lnTo>
                  <a:pt x="4011" y="2470"/>
                </a:lnTo>
                <a:lnTo>
                  <a:pt x="4005" y="2484"/>
                </a:lnTo>
                <a:lnTo>
                  <a:pt x="3983" y="2487"/>
                </a:lnTo>
                <a:lnTo>
                  <a:pt x="3968" y="2485"/>
                </a:lnTo>
                <a:lnTo>
                  <a:pt x="3957" y="2482"/>
                </a:lnTo>
                <a:lnTo>
                  <a:pt x="3957" y="2514"/>
                </a:lnTo>
                <a:lnTo>
                  <a:pt x="3945" y="2520"/>
                </a:lnTo>
                <a:lnTo>
                  <a:pt x="3922" y="2528"/>
                </a:lnTo>
                <a:lnTo>
                  <a:pt x="3922" y="2529"/>
                </a:lnTo>
                <a:lnTo>
                  <a:pt x="3901" y="2532"/>
                </a:lnTo>
                <a:lnTo>
                  <a:pt x="3888" y="2535"/>
                </a:lnTo>
                <a:lnTo>
                  <a:pt x="3882" y="2537"/>
                </a:lnTo>
                <a:lnTo>
                  <a:pt x="3873" y="2535"/>
                </a:lnTo>
                <a:lnTo>
                  <a:pt x="3862" y="2532"/>
                </a:lnTo>
                <a:lnTo>
                  <a:pt x="3856" y="2531"/>
                </a:lnTo>
                <a:lnTo>
                  <a:pt x="3847" y="2529"/>
                </a:lnTo>
                <a:lnTo>
                  <a:pt x="3838" y="2531"/>
                </a:lnTo>
                <a:lnTo>
                  <a:pt x="3827" y="2534"/>
                </a:lnTo>
                <a:lnTo>
                  <a:pt x="3820" y="2538"/>
                </a:lnTo>
                <a:lnTo>
                  <a:pt x="3811" y="2543"/>
                </a:lnTo>
                <a:lnTo>
                  <a:pt x="3805" y="2552"/>
                </a:lnTo>
                <a:lnTo>
                  <a:pt x="3794" y="2573"/>
                </a:lnTo>
                <a:lnTo>
                  <a:pt x="3784" y="2582"/>
                </a:lnTo>
                <a:lnTo>
                  <a:pt x="3782" y="2582"/>
                </a:lnTo>
                <a:lnTo>
                  <a:pt x="3775" y="2587"/>
                </a:lnTo>
                <a:lnTo>
                  <a:pt x="3760" y="2588"/>
                </a:lnTo>
                <a:lnTo>
                  <a:pt x="3749" y="2593"/>
                </a:lnTo>
                <a:lnTo>
                  <a:pt x="3735" y="2597"/>
                </a:lnTo>
                <a:lnTo>
                  <a:pt x="3719" y="2603"/>
                </a:lnTo>
                <a:lnTo>
                  <a:pt x="3713" y="2606"/>
                </a:lnTo>
                <a:lnTo>
                  <a:pt x="3707" y="2606"/>
                </a:lnTo>
                <a:lnTo>
                  <a:pt x="3684" y="2602"/>
                </a:lnTo>
                <a:lnTo>
                  <a:pt x="3677" y="2602"/>
                </a:lnTo>
                <a:lnTo>
                  <a:pt x="3671" y="2600"/>
                </a:lnTo>
                <a:lnTo>
                  <a:pt x="3668" y="2603"/>
                </a:lnTo>
                <a:lnTo>
                  <a:pt x="3643" y="2611"/>
                </a:lnTo>
                <a:lnTo>
                  <a:pt x="3636" y="2599"/>
                </a:lnTo>
                <a:lnTo>
                  <a:pt x="3624" y="2585"/>
                </a:lnTo>
                <a:lnTo>
                  <a:pt x="3616" y="2581"/>
                </a:lnTo>
                <a:lnTo>
                  <a:pt x="3609" y="2578"/>
                </a:lnTo>
                <a:lnTo>
                  <a:pt x="3592" y="2579"/>
                </a:lnTo>
                <a:lnTo>
                  <a:pt x="3577" y="2579"/>
                </a:lnTo>
                <a:lnTo>
                  <a:pt x="3582" y="2606"/>
                </a:lnTo>
                <a:lnTo>
                  <a:pt x="3582" y="2617"/>
                </a:lnTo>
                <a:lnTo>
                  <a:pt x="3577" y="2620"/>
                </a:lnTo>
                <a:lnTo>
                  <a:pt x="3563" y="2621"/>
                </a:lnTo>
                <a:lnTo>
                  <a:pt x="3562" y="2620"/>
                </a:lnTo>
                <a:lnTo>
                  <a:pt x="3562" y="2618"/>
                </a:lnTo>
                <a:lnTo>
                  <a:pt x="3560" y="2618"/>
                </a:lnTo>
                <a:lnTo>
                  <a:pt x="3557" y="2617"/>
                </a:lnTo>
                <a:lnTo>
                  <a:pt x="3556" y="2615"/>
                </a:lnTo>
                <a:lnTo>
                  <a:pt x="3554" y="2615"/>
                </a:lnTo>
                <a:lnTo>
                  <a:pt x="3548" y="2614"/>
                </a:lnTo>
                <a:lnTo>
                  <a:pt x="3545" y="2611"/>
                </a:lnTo>
                <a:lnTo>
                  <a:pt x="3542" y="2609"/>
                </a:lnTo>
                <a:lnTo>
                  <a:pt x="3539" y="2608"/>
                </a:lnTo>
                <a:lnTo>
                  <a:pt x="3536" y="2606"/>
                </a:lnTo>
                <a:lnTo>
                  <a:pt x="3533" y="2606"/>
                </a:lnTo>
                <a:lnTo>
                  <a:pt x="3532" y="2605"/>
                </a:lnTo>
                <a:lnTo>
                  <a:pt x="3530" y="2606"/>
                </a:lnTo>
                <a:lnTo>
                  <a:pt x="3527" y="2606"/>
                </a:lnTo>
                <a:lnTo>
                  <a:pt x="3526" y="2606"/>
                </a:lnTo>
                <a:lnTo>
                  <a:pt x="3521" y="2605"/>
                </a:lnTo>
                <a:lnTo>
                  <a:pt x="3520" y="2605"/>
                </a:lnTo>
                <a:lnTo>
                  <a:pt x="3518" y="2603"/>
                </a:lnTo>
                <a:lnTo>
                  <a:pt x="3514" y="2602"/>
                </a:lnTo>
                <a:lnTo>
                  <a:pt x="3512" y="2602"/>
                </a:lnTo>
                <a:lnTo>
                  <a:pt x="3506" y="2600"/>
                </a:lnTo>
                <a:lnTo>
                  <a:pt x="3494" y="2599"/>
                </a:lnTo>
                <a:lnTo>
                  <a:pt x="3493" y="2597"/>
                </a:lnTo>
                <a:lnTo>
                  <a:pt x="3491" y="2597"/>
                </a:lnTo>
                <a:lnTo>
                  <a:pt x="3490" y="2597"/>
                </a:lnTo>
                <a:lnTo>
                  <a:pt x="3487" y="2596"/>
                </a:lnTo>
                <a:lnTo>
                  <a:pt x="3485" y="2593"/>
                </a:lnTo>
                <a:lnTo>
                  <a:pt x="3484" y="2591"/>
                </a:lnTo>
                <a:lnTo>
                  <a:pt x="3482" y="2591"/>
                </a:lnTo>
                <a:lnTo>
                  <a:pt x="3482" y="2593"/>
                </a:lnTo>
                <a:lnTo>
                  <a:pt x="3481" y="2593"/>
                </a:lnTo>
                <a:lnTo>
                  <a:pt x="3481" y="2594"/>
                </a:lnTo>
                <a:lnTo>
                  <a:pt x="3479" y="2594"/>
                </a:lnTo>
                <a:lnTo>
                  <a:pt x="3477" y="2594"/>
                </a:lnTo>
                <a:lnTo>
                  <a:pt x="3476" y="2594"/>
                </a:lnTo>
                <a:lnTo>
                  <a:pt x="3474" y="2594"/>
                </a:lnTo>
                <a:lnTo>
                  <a:pt x="3468" y="2594"/>
                </a:lnTo>
                <a:lnTo>
                  <a:pt x="3464" y="2599"/>
                </a:lnTo>
                <a:lnTo>
                  <a:pt x="3462" y="2599"/>
                </a:lnTo>
                <a:lnTo>
                  <a:pt x="3458" y="2600"/>
                </a:lnTo>
                <a:lnTo>
                  <a:pt x="3456" y="2600"/>
                </a:lnTo>
                <a:lnTo>
                  <a:pt x="3452" y="2602"/>
                </a:lnTo>
                <a:lnTo>
                  <a:pt x="3450" y="2600"/>
                </a:lnTo>
                <a:lnTo>
                  <a:pt x="3446" y="2599"/>
                </a:lnTo>
                <a:lnTo>
                  <a:pt x="3446" y="2600"/>
                </a:lnTo>
                <a:lnTo>
                  <a:pt x="3444" y="2599"/>
                </a:lnTo>
                <a:lnTo>
                  <a:pt x="3443" y="2599"/>
                </a:lnTo>
                <a:lnTo>
                  <a:pt x="3437" y="2599"/>
                </a:lnTo>
                <a:lnTo>
                  <a:pt x="3437" y="2600"/>
                </a:lnTo>
                <a:lnTo>
                  <a:pt x="3434" y="2600"/>
                </a:lnTo>
                <a:lnTo>
                  <a:pt x="3431" y="2600"/>
                </a:lnTo>
                <a:lnTo>
                  <a:pt x="3425" y="2602"/>
                </a:lnTo>
                <a:lnTo>
                  <a:pt x="3422" y="2603"/>
                </a:lnTo>
                <a:lnTo>
                  <a:pt x="3417" y="2603"/>
                </a:lnTo>
                <a:lnTo>
                  <a:pt x="3414" y="2603"/>
                </a:lnTo>
                <a:lnTo>
                  <a:pt x="3413" y="2605"/>
                </a:lnTo>
                <a:lnTo>
                  <a:pt x="3410" y="2603"/>
                </a:lnTo>
                <a:lnTo>
                  <a:pt x="3408" y="2603"/>
                </a:lnTo>
                <a:lnTo>
                  <a:pt x="3407" y="2605"/>
                </a:lnTo>
                <a:lnTo>
                  <a:pt x="3404" y="2605"/>
                </a:lnTo>
                <a:lnTo>
                  <a:pt x="3404" y="2602"/>
                </a:lnTo>
                <a:lnTo>
                  <a:pt x="3401" y="2600"/>
                </a:lnTo>
                <a:lnTo>
                  <a:pt x="3399" y="2600"/>
                </a:lnTo>
                <a:lnTo>
                  <a:pt x="3396" y="2600"/>
                </a:lnTo>
                <a:lnTo>
                  <a:pt x="3395" y="2600"/>
                </a:lnTo>
                <a:lnTo>
                  <a:pt x="3390" y="2597"/>
                </a:lnTo>
                <a:lnTo>
                  <a:pt x="3390" y="2596"/>
                </a:lnTo>
                <a:lnTo>
                  <a:pt x="3387" y="2594"/>
                </a:lnTo>
                <a:lnTo>
                  <a:pt x="3382" y="2594"/>
                </a:lnTo>
                <a:lnTo>
                  <a:pt x="3379" y="2593"/>
                </a:lnTo>
                <a:lnTo>
                  <a:pt x="3378" y="2593"/>
                </a:lnTo>
                <a:lnTo>
                  <a:pt x="3376" y="2590"/>
                </a:lnTo>
                <a:lnTo>
                  <a:pt x="3375" y="2588"/>
                </a:lnTo>
                <a:lnTo>
                  <a:pt x="3375" y="2585"/>
                </a:lnTo>
                <a:lnTo>
                  <a:pt x="3370" y="2581"/>
                </a:lnTo>
                <a:lnTo>
                  <a:pt x="3369" y="2579"/>
                </a:lnTo>
                <a:lnTo>
                  <a:pt x="3367" y="2578"/>
                </a:lnTo>
                <a:lnTo>
                  <a:pt x="3367" y="2576"/>
                </a:lnTo>
                <a:lnTo>
                  <a:pt x="3366" y="2576"/>
                </a:lnTo>
                <a:lnTo>
                  <a:pt x="3364" y="2573"/>
                </a:lnTo>
                <a:lnTo>
                  <a:pt x="3363" y="2573"/>
                </a:lnTo>
                <a:lnTo>
                  <a:pt x="3361" y="2572"/>
                </a:lnTo>
                <a:lnTo>
                  <a:pt x="3360" y="2572"/>
                </a:lnTo>
                <a:lnTo>
                  <a:pt x="3357" y="2570"/>
                </a:lnTo>
                <a:lnTo>
                  <a:pt x="3355" y="2568"/>
                </a:lnTo>
                <a:lnTo>
                  <a:pt x="3352" y="2568"/>
                </a:lnTo>
                <a:lnTo>
                  <a:pt x="3351" y="2567"/>
                </a:lnTo>
                <a:lnTo>
                  <a:pt x="3349" y="2565"/>
                </a:lnTo>
                <a:lnTo>
                  <a:pt x="3348" y="2564"/>
                </a:lnTo>
                <a:lnTo>
                  <a:pt x="3343" y="2561"/>
                </a:lnTo>
                <a:lnTo>
                  <a:pt x="3342" y="2559"/>
                </a:lnTo>
                <a:lnTo>
                  <a:pt x="3339" y="2558"/>
                </a:lnTo>
                <a:lnTo>
                  <a:pt x="3337" y="2556"/>
                </a:lnTo>
                <a:lnTo>
                  <a:pt x="3337" y="2553"/>
                </a:lnTo>
                <a:lnTo>
                  <a:pt x="3334" y="2550"/>
                </a:lnTo>
                <a:lnTo>
                  <a:pt x="3331" y="2544"/>
                </a:lnTo>
                <a:lnTo>
                  <a:pt x="3328" y="2541"/>
                </a:lnTo>
                <a:lnTo>
                  <a:pt x="3327" y="2538"/>
                </a:lnTo>
                <a:lnTo>
                  <a:pt x="3327" y="2535"/>
                </a:lnTo>
                <a:lnTo>
                  <a:pt x="3327" y="2534"/>
                </a:lnTo>
                <a:lnTo>
                  <a:pt x="3328" y="2532"/>
                </a:lnTo>
                <a:lnTo>
                  <a:pt x="3328" y="2531"/>
                </a:lnTo>
                <a:lnTo>
                  <a:pt x="3328" y="2529"/>
                </a:lnTo>
                <a:lnTo>
                  <a:pt x="3328" y="2526"/>
                </a:lnTo>
                <a:lnTo>
                  <a:pt x="3327" y="2522"/>
                </a:lnTo>
                <a:lnTo>
                  <a:pt x="3324" y="2517"/>
                </a:lnTo>
                <a:lnTo>
                  <a:pt x="3321" y="2515"/>
                </a:lnTo>
                <a:lnTo>
                  <a:pt x="3322" y="2509"/>
                </a:lnTo>
                <a:lnTo>
                  <a:pt x="3324" y="2508"/>
                </a:lnTo>
                <a:lnTo>
                  <a:pt x="3322" y="2505"/>
                </a:lnTo>
                <a:lnTo>
                  <a:pt x="3321" y="2500"/>
                </a:lnTo>
                <a:lnTo>
                  <a:pt x="3322" y="2497"/>
                </a:lnTo>
                <a:lnTo>
                  <a:pt x="3322" y="2496"/>
                </a:lnTo>
                <a:lnTo>
                  <a:pt x="3322" y="2493"/>
                </a:lnTo>
                <a:lnTo>
                  <a:pt x="3322" y="2490"/>
                </a:lnTo>
                <a:lnTo>
                  <a:pt x="3321" y="2487"/>
                </a:lnTo>
                <a:lnTo>
                  <a:pt x="3316" y="2482"/>
                </a:lnTo>
                <a:lnTo>
                  <a:pt x="3316" y="2478"/>
                </a:lnTo>
                <a:lnTo>
                  <a:pt x="3315" y="2476"/>
                </a:lnTo>
                <a:lnTo>
                  <a:pt x="3312" y="2466"/>
                </a:lnTo>
                <a:lnTo>
                  <a:pt x="3310" y="2458"/>
                </a:lnTo>
                <a:lnTo>
                  <a:pt x="3310" y="2455"/>
                </a:lnTo>
                <a:lnTo>
                  <a:pt x="3307" y="2450"/>
                </a:lnTo>
                <a:lnTo>
                  <a:pt x="3304" y="2449"/>
                </a:lnTo>
                <a:lnTo>
                  <a:pt x="3303" y="2447"/>
                </a:lnTo>
                <a:lnTo>
                  <a:pt x="3303" y="2444"/>
                </a:lnTo>
                <a:lnTo>
                  <a:pt x="3301" y="2441"/>
                </a:lnTo>
                <a:lnTo>
                  <a:pt x="3301" y="2438"/>
                </a:lnTo>
                <a:lnTo>
                  <a:pt x="3298" y="2435"/>
                </a:lnTo>
                <a:lnTo>
                  <a:pt x="3298" y="2432"/>
                </a:lnTo>
                <a:lnTo>
                  <a:pt x="3295" y="2431"/>
                </a:lnTo>
                <a:lnTo>
                  <a:pt x="3295" y="2434"/>
                </a:lnTo>
                <a:lnTo>
                  <a:pt x="3292" y="2435"/>
                </a:lnTo>
                <a:lnTo>
                  <a:pt x="3290" y="2437"/>
                </a:lnTo>
                <a:lnTo>
                  <a:pt x="3289" y="2437"/>
                </a:lnTo>
                <a:lnTo>
                  <a:pt x="3286" y="2437"/>
                </a:lnTo>
                <a:lnTo>
                  <a:pt x="3283" y="2434"/>
                </a:lnTo>
                <a:lnTo>
                  <a:pt x="3281" y="2432"/>
                </a:lnTo>
                <a:lnTo>
                  <a:pt x="3278" y="2429"/>
                </a:lnTo>
                <a:lnTo>
                  <a:pt x="3277" y="2428"/>
                </a:lnTo>
                <a:lnTo>
                  <a:pt x="3271" y="2423"/>
                </a:lnTo>
                <a:lnTo>
                  <a:pt x="3265" y="2419"/>
                </a:lnTo>
                <a:lnTo>
                  <a:pt x="3262" y="2417"/>
                </a:lnTo>
                <a:lnTo>
                  <a:pt x="3260" y="2413"/>
                </a:lnTo>
                <a:lnTo>
                  <a:pt x="3259" y="2413"/>
                </a:lnTo>
                <a:lnTo>
                  <a:pt x="3257" y="2409"/>
                </a:lnTo>
                <a:lnTo>
                  <a:pt x="3256" y="2409"/>
                </a:lnTo>
                <a:lnTo>
                  <a:pt x="3253" y="2409"/>
                </a:lnTo>
                <a:lnTo>
                  <a:pt x="3251" y="2408"/>
                </a:lnTo>
                <a:lnTo>
                  <a:pt x="3250" y="2408"/>
                </a:lnTo>
                <a:lnTo>
                  <a:pt x="3248" y="2408"/>
                </a:lnTo>
                <a:lnTo>
                  <a:pt x="3245" y="2405"/>
                </a:lnTo>
                <a:lnTo>
                  <a:pt x="3242" y="2405"/>
                </a:lnTo>
                <a:lnTo>
                  <a:pt x="3239" y="2402"/>
                </a:lnTo>
                <a:lnTo>
                  <a:pt x="3236" y="2400"/>
                </a:lnTo>
                <a:lnTo>
                  <a:pt x="3236" y="2397"/>
                </a:lnTo>
                <a:lnTo>
                  <a:pt x="3235" y="2396"/>
                </a:lnTo>
                <a:lnTo>
                  <a:pt x="3233" y="2393"/>
                </a:lnTo>
                <a:lnTo>
                  <a:pt x="3229" y="2394"/>
                </a:lnTo>
                <a:lnTo>
                  <a:pt x="3227" y="2393"/>
                </a:lnTo>
                <a:lnTo>
                  <a:pt x="3224" y="2391"/>
                </a:lnTo>
                <a:lnTo>
                  <a:pt x="3223" y="2391"/>
                </a:lnTo>
                <a:lnTo>
                  <a:pt x="3220" y="2390"/>
                </a:lnTo>
                <a:lnTo>
                  <a:pt x="3218" y="2388"/>
                </a:lnTo>
                <a:lnTo>
                  <a:pt x="3215" y="2387"/>
                </a:lnTo>
                <a:lnTo>
                  <a:pt x="3212" y="2387"/>
                </a:lnTo>
                <a:lnTo>
                  <a:pt x="3205" y="2381"/>
                </a:lnTo>
                <a:lnTo>
                  <a:pt x="3203" y="2381"/>
                </a:lnTo>
                <a:lnTo>
                  <a:pt x="3197" y="2382"/>
                </a:lnTo>
                <a:lnTo>
                  <a:pt x="3192" y="2382"/>
                </a:lnTo>
                <a:lnTo>
                  <a:pt x="3189" y="2382"/>
                </a:lnTo>
                <a:lnTo>
                  <a:pt x="3188" y="2382"/>
                </a:lnTo>
                <a:lnTo>
                  <a:pt x="3186" y="2382"/>
                </a:lnTo>
                <a:lnTo>
                  <a:pt x="3182" y="2379"/>
                </a:lnTo>
                <a:lnTo>
                  <a:pt x="3176" y="2376"/>
                </a:lnTo>
                <a:lnTo>
                  <a:pt x="3174" y="2376"/>
                </a:lnTo>
                <a:lnTo>
                  <a:pt x="3170" y="2379"/>
                </a:lnTo>
                <a:lnTo>
                  <a:pt x="3168" y="2379"/>
                </a:lnTo>
                <a:lnTo>
                  <a:pt x="3165" y="2381"/>
                </a:lnTo>
                <a:lnTo>
                  <a:pt x="3162" y="2381"/>
                </a:lnTo>
                <a:lnTo>
                  <a:pt x="3158" y="2382"/>
                </a:lnTo>
                <a:lnTo>
                  <a:pt x="3152" y="2382"/>
                </a:lnTo>
                <a:lnTo>
                  <a:pt x="3149" y="2381"/>
                </a:lnTo>
                <a:lnTo>
                  <a:pt x="3146" y="2381"/>
                </a:lnTo>
                <a:lnTo>
                  <a:pt x="3143" y="2379"/>
                </a:lnTo>
                <a:lnTo>
                  <a:pt x="3138" y="2378"/>
                </a:lnTo>
                <a:lnTo>
                  <a:pt x="3134" y="2372"/>
                </a:lnTo>
                <a:lnTo>
                  <a:pt x="3128" y="2367"/>
                </a:lnTo>
                <a:lnTo>
                  <a:pt x="3125" y="2366"/>
                </a:lnTo>
                <a:lnTo>
                  <a:pt x="3123" y="2367"/>
                </a:lnTo>
                <a:lnTo>
                  <a:pt x="3113" y="2366"/>
                </a:lnTo>
                <a:lnTo>
                  <a:pt x="3109" y="2364"/>
                </a:lnTo>
                <a:lnTo>
                  <a:pt x="3106" y="2364"/>
                </a:lnTo>
                <a:lnTo>
                  <a:pt x="3105" y="2363"/>
                </a:lnTo>
                <a:lnTo>
                  <a:pt x="3103" y="2361"/>
                </a:lnTo>
                <a:lnTo>
                  <a:pt x="3099" y="2360"/>
                </a:lnTo>
                <a:lnTo>
                  <a:pt x="3097" y="2358"/>
                </a:lnTo>
                <a:lnTo>
                  <a:pt x="3093" y="2356"/>
                </a:lnTo>
                <a:lnTo>
                  <a:pt x="3082" y="2352"/>
                </a:lnTo>
                <a:lnTo>
                  <a:pt x="3078" y="2349"/>
                </a:lnTo>
                <a:lnTo>
                  <a:pt x="3076" y="2349"/>
                </a:lnTo>
                <a:lnTo>
                  <a:pt x="3070" y="2349"/>
                </a:lnTo>
                <a:lnTo>
                  <a:pt x="3063" y="2349"/>
                </a:lnTo>
                <a:lnTo>
                  <a:pt x="3058" y="2349"/>
                </a:lnTo>
                <a:lnTo>
                  <a:pt x="3057" y="2350"/>
                </a:lnTo>
                <a:lnTo>
                  <a:pt x="3055" y="2352"/>
                </a:lnTo>
                <a:lnTo>
                  <a:pt x="3051" y="2353"/>
                </a:lnTo>
                <a:lnTo>
                  <a:pt x="3048" y="2355"/>
                </a:lnTo>
                <a:lnTo>
                  <a:pt x="3043" y="2355"/>
                </a:lnTo>
                <a:lnTo>
                  <a:pt x="3034" y="2355"/>
                </a:lnTo>
                <a:lnTo>
                  <a:pt x="3030" y="2355"/>
                </a:lnTo>
                <a:lnTo>
                  <a:pt x="3022" y="2355"/>
                </a:lnTo>
                <a:lnTo>
                  <a:pt x="3017" y="2353"/>
                </a:lnTo>
                <a:lnTo>
                  <a:pt x="3014" y="2352"/>
                </a:lnTo>
                <a:lnTo>
                  <a:pt x="3008" y="2344"/>
                </a:lnTo>
                <a:lnTo>
                  <a:pt x="3007" y="2343"/>
                </a:lnTo>
                <a:lnTo>
                  <a:pt x="3004" y="2341"/>
                </a:lnTo>
                <a:lnTo>
                  <a:pt x="2999" y="2341"/>
                </a:lnTo>
                <a:lnTo>
                  <a:pt x="2998" y="2340"/>
                </a:lnTo>
                <a:lnTo>
                  <a:pt x="2996" y="2340"/>
                </a:lnTo>
                <a:lnTo>
                  <a:pt x="2992" y="2337"/>
                </a:lnTo>
                <a:lnTo>
                  <a:pt x="2987" y="2337"/>
                </a:lnTo>
                <a:lnTo>
                  <a:pt x="2983" y="2335"/>
                </a:lnTo>
                <a:lnTo>
                  <a:pt x="2980" y="2335"/>
                </a:lnTo>
                <a:lnTo>
                  <a:pt x="2972" y="2337"/>
                </a:lnTo>
                <a:lnTo>
                  <a:pt x="2971" y="2337"/>
                </a:lnTo>
                <a:lnTo>
                  <a:pt x="2969" y="2329"/>
                </a:lnTo>
                <a:lnTo>
                  <a:pt x="2968" y="2329"/>
                </a:lnTo>
                <a:lnTo>
                  <a:pt x="2965" y="2328"/>
                </a:lnTo>
                <a:lnTo>
                  <a:pt x="2959" y="2329"/>
                </a:lnTo>
                <a:lnTo>
                  <a:pt x="2956" y="2329"/>
                </a:lnTo>
                <a:lnTo>
                  <a:pt x="2948" y="2334"/>
                </a:lnTo>
                <a:lnTo>
                  <a:pt x="2947" y="2334"/>
                </a:lnTo>
                <a:lnTo>
                  <a:pt x="2942" y="2335"/>
                </a:lnTo>
                <a:lnTo>
                  <a:pt x="2939" y="2334"/>
                </a:lnTo>
                <a:lnTo>
                  <a:pt x="2939" y="2331"/>
                </a:lnTo>
                <a:lnTo>
                  <a:pt x="2938" y="2329"/>
                </a:lnTo>
                <a:lnTo>
                  <a:pt x="2930" y="2325"/>
                </a:lnTo>
                <a:lnTo>
                  <a:pt x="2929" y="2323"/>
                </a:lnTo>
                <a:lnTo>
                  <a:pt x="2929" y="2320"/>
                </a:lnTo>
                <a:lnTo>
                  <a:pt x="2924" y="2311"/>
                </a:lnTo>
                <a:lnTo>
                  <a:pt x="2919" y="2307"/>
                </a:lnTo>
                <a:lnTo>
                  <a:pt x="2918" y="2305"/>
                </a:lnTo>
                <a:lnTo>
                  <a:pt x="2915" y="2305"/>
                </a:lnTo>
                <a:lnTo>
                  <a:pt x="2913" y="2303"/>
                </a:lnTo>
                <a:lnTo>
                  <a:pt x="2906" y="2303"/>
                </a:lnTo>
                <a:lnTo>
                  <a:pt x="2900" y="2302"/>
                </a:lnTo>
                <a:lnTo>
                  <a:pt x="2892" y="2303"/>
                </a:lnTo>
                <a:lnTo>
                  <a:pt x="2888" y="2302"/>
                </a:lnTo>
                <a:lnTo>
                  <a:pt x="2883" y="2300"/>
                </a:lnTo>
                <a:lnTo>
                  <a:pt x="2880" y="2299"/>
                </a:lnTo>
                <a:lnTo>
                  <a:pt x="2876" y="2294"/>
                </a:lnTo>
                <a:lnTo>
                  <a:pt x="2868" y="2296"/>
                </a:lnTo>
                <a:lnTo>
                  <a:pt x="2864" y="2297"/>
                </a:lnTo>
                <a:lnTo>
                  <a:pt x="2858" y="2300"/>
                </a:lnTo>
                <a:lnTo>
                  <a:pt x="2843" y="2307"/>
                </a:lnTo>
                <a:lnTo>
                  <a:pt x="2840" y="2308"/>
                </a:lnTo>
                <a:lnTo>
                  <a:pt x="2835" y="2308"/>
                </a:lnTo>
                <a:lnTo>
                  <a:pt x="2832" y="2307"/>
                </a:lnTo>
                <a:lnTo>
                  <a:pt x="2830" y="2299"/>
                </a:lnTo>
                <a:lnTo>
                  <a:pt x="2827" y="2297"/>
                </a:lnTo>
                <a:lnTo>
                  <a:pt x="2823" y="2297"/>
                </a:lnTo>
                <a:lnTo>
                  <a:pt x="2820" y="2296"/>
                </a:lnTo>
                <a:lnTo>
                  <a:pt x="2820" y="2291"/>
                </a:lnTo>
                <a:lnTo>
                  <a:pt x="2817" y="2291"/>
                </a:lnTo>
                <a:lnTo>
                  <a:pt x="2814" y="2293"/>
                </a:lnTo>
                <a:lnTo>
                  <a:pt x="2811" y="2291"/>
                </a:lnTo>
                <a:lnTo>
                  <a:pt x="2806" y="2288"/>
                </a:lnTo>
                <a:lnTo>
                  <a:pt x="2803" y="2288"/>
                </a:lnTo>
                <a:lnTo>
                  <a:pt x="2800" y="2288"/>
                </a:lnTo>
                <a:lnTo>
                  <a:pt x="2794" y="2291"/>
                </a:lnTo>
                <a:lnTo>
                  <a:pt x="2790" y="2294"/>
                </a:lnTo>
                <a:lnTo>
                  <a:pt x="2787" y="2296"/>
                </a:lnTo>
                <a:lnTo>
                  <a:pt x="2779" y="2299"/>
                </a:lnTo>
                <a:lnTo>
                  <a:pt x="2776" y="2299"/>
                </a:lnTo>
                <a:lnTo>
                  <a:pt x="2767" y="2302"/>
                </a:lnTo>
                <a:lnTo>
                  <a:pt x="2761" y="2303"/>
                </a:lnTo>
                <a:lnTo>
                  <a:pt x="2758" y="2302"/>
                </a:lnTo>
                <a:lnTo>
                  <a:pt x="2748" y="2307"/>
                </a:lnTo>
                <a:lnTo>
                  <a:pt x="2745" y="2308"/>
                </a:lnTo>
                <a:lnTo>
                  <a:pt x="2741" y="2310"/>
                </a:lnTo>
                <a:lnTo>
                  <a:pt x="2728" y="2317"/>
                </a:lnTo>
                <a:lnTo>
                  <a:pt x="2725" y="2319"/>
                </a:lnTo>
                <a:lnTo>
                  <a:pt x="2719" y="2314"/>
                </a:lnTo>
                <a:lnTo>
                  <a:pt x="2713" y="2305"/>
                </a:lnTo>
                <a:lnTo>
                  <a:pt x="2710" y="2297"/>
                </a:lnTo>
                <a:lnTo>
                  <a:pt x="2705" y="2296"/>
                </a:lnTo>
                <a:lnTo>
                  <a:pt x="2696" y="2296"/>
                </a:lnTo>
                <a:lnTo>
                  <a:pt x="2695" y="2296"/>
                </a:lnTo>
                <a:lnTo>
                  <a:pt x="2689" y="2290"/>
                </a:lnTo>
                <a:lnTo>
                  <a:pt x="2683" y="2293"/>
                </a:lnTo>
                <a:lnTo>
                  <a:pt x="2677" y="2296"/>
                </a:lnTo>
                <a:lnTo>
                  <a:pt x="2672" y="2297"/>
                </a:lnTo>
                <a:lnTo>
                  <a:pt x="2669" y="2299"/>
                </a:lnTo>
                <a:lnTo>
                  <a:pt x="2665" y="2300"/>
                </a:lnTo>
                <a:lnTo>
                  <a:pt x="2656" y="2305"/>
                </a:lnTo>
                <a:lnTo>
                  <a:pt x="2648" y="2310"/>
                </a:lnTo>
                <a:lnTo>
                  <a:pt x="2643" y="2311"/>
                </a:lnTo>
                <a:lnTo>
                  <a:pt x="2640" y="2311"/>
                </a:lnTo>
                <a:lnTo>
                  <a:pt x="2639" y="2313"/>
                </a:lnTo>
                <a:lnTo>
                  <a:pt x="2636" y="2314"/>
                </a:lnTo>
                <a:lnTo>
                  <a:pt x="2633" y="2316"/>
                </a:lnTo>
                <a:lnTo>
                  <a:pt x="2630" y="2319"/>
                </a:lnTo>
                <a:lnTo>
                  <a:pt x="2628" y="2320"/>
                </a:lnTo>
                <a:lnTo>
                  <a:pt x="2625" y="2323"/>
                </a:lnTo>
                <a:lnTo>
                  <a:pt x="2625" y="2326"/>
                </a:lnTo>
                <a:lnTo>
                  <a:pt x="2622" y="2329"/>
                </a:lnTo>
                <a:lnTo>
                  <a:pt x="2610" y="2335"/>
                </a:lnTo>
                <a:lnTo>
                  <a:pt x="2604" y="2337"/>
                </a:lnTo>
                <a:lnTo>
                  <a:pt x="2600" y="2344"/>
                </a:lnTo>
                <a:lnTo>
                  <a:pt x="2594" y="2352"/>
                </a:lnTo>
                <a:lnTo>
                  <a:pt x="2592" y="2356"/>
                </a:lnTo>
                <a:lnTo>
                  <a:pt x="2592" y="2367"/>
                </a:lnTo>
                <a:lnTo>
                  <a:pt x="2591" y="2370"/>
                </a:lnTo>
                <a:lnTo>
                  <a:pt x="2582" y="2369"/>
                </a:lnTo>
                <a:lnTo>
                  <a:pt x="2580" y="2370"/>
                </a:lnTo>
                <a:lnTo>
                  <a:pt x="2577" y="2372"/>
                </a:lnTo>
                <a:lnTo>
                  <a:pt x="2576" y="2375"/>
                </a:lnTo>
                <a:lnTo>
                  <a:pt x="2574" y="2378"/>
                </a:lnTo>
                <a:lnTo>
                  <a:pt x="2568" y="2381"/>
                </a:lnTo>
                <a:lnTo>
                  <a:pt x="2565" y="2382"/>
                </a:lnTo>
                <a:lnTo>
                  <a:pt x="2562" y="2384"/>
                </a:lnTo>
                <a:lnTo>
                  <a:pt x="2561" y="2387"/>
                </a:lnTo>
                <a:lnTo>
                  <a:pt x="2557" y="2390"/>
                </a:lnTo>
                <a:lnTo>
                  <a:pt x="2556" y="2396"/>
                </a:lnTo>
                <a:lnTo>
                  <a:pt x="2553" y="2400"/>
                </a:lnTo>
                <a:lnTo>
                  <a:pt x="2553" y="2405"/>
                </a:lnTo>
                <a:lnTo>
                  <a:pt x="2550" y="2406"/>
                </a:lnTo>
                <a:lnTo>
                  <a:pt x="2547" y="2414"/>
                </a:lnTo>
                <a:lnTo>
                  <a:pt x="2545" y="2416"/>
                </a:lnTo>
                <a:lnTo>
                  <a:pt x="2541" y="2419"/>
                </a:lnTo>
                <a:lnTo>
                  <a:pt x="2535" y="2422"/>
                </a:lnTo>
                <a:lnTo>
                  <a:pt x="2529" y="2425"/>
                </a:lnTo>
                <a:lnTo>
                  <a:pt x="2524" y="2429"/>
                </a:lnTo>
                <a:lnTo>
                  <a:pt x="2521" y="2437"/>
                </a:lnTo>
                <a:lnTo>
                  <a:pt x="2518" y="2440"/>
                </a:lnTo>
                <a:lnTo>
                  <a:pt x="2511" y="2444"/>
                </a:lnTo>
                <a:lnTo>
                  <a:pt x="2503" y="2449"/>
                </a:lnTo>
                <a:lnTo>
                  <a:pt x="2500" y="2449"/>
                </a:lnTo>
                <a:lnTo>
                  <a:pt x="2496" y="2446"/>
                </a:lnTo>
                <a:lnTo>
                  <a:pt x="2491" y="2446"/>
                </a:lnTo>
                <a:lnTo>
                  <a:pt x="2484" y="2446"/>
                </a:lnTo>
                <a:lnTo>
                  <a:pt x="2472" y="2450"/>
                </a:lnTo>
                <a:lnTo>
                  <a:pt x="2469" y="2450"/>
                </a:lnTo>
                <a:lnTo>
                  <a:pt x="2462" y="2449"/>
                </a:lnTo>
                <a:lnTo>
                  <a:pt x="2458" y="2446"/>
                </a:lnTo>
                <a:lnTo>
                  <a:pt x="2455" y="2446"/>
                </a:lnTo>
                <a:lnTo>
                  <a:pt x="2447" y="2450"/>
                </a:lnTo>
                <a:lnTo>
                  <a:pt x="2444" y="2455"/>
                </a:lnTo>
                <a:lnTo>
                  <a:pt x="2438" y="2461"/>
                </a:lnTo>
                <a:lnTo>
                  <a:pt x="2434" y="2459"/>
                </a:lnTo>
                <a:lnTo>
                  <a:pt x="2429" y="2455"/>
                </a:lnTo>
                <a:lnTo>
                  <a:pt x="2423" y="2452"/>
                </a:lnTo>
                <a:lnTo>
                  <a:pt x="2419" y="2452"/>
                </a:lnTo>
                <a:lnTo>
                  <a:pt x="2411" y="2459"/>
                </a:lnTo>
                <a:lnTo>
                  <a:pt x="2407" y="2461"/>
                </a:lnTo>
                <a:lnTo>
                  <a:pt x="2401" y="2464"/>
                </a:lnTo>
                <a:lnTo>
                  <a:pt x="2395" y="2469"/>
                </a:lnTo>
                <a:lnTo>
                  <a:pt x="2389" y="2472"/>
                </a:lnTo>
                <a:lnTo>
                  <a:pt x="2381" y="2473"/>
                </a:lnTo>
                <a:lnTo>
                  <a:pt x="2366" y="2481"/>
                </a:lnTo>
                <a:lnTo>
                  <a:pt x="2361" y="2481"/>
                </a:lnTo>
                <a:lnTo>
                  <a:pt x="2355" y="2484"/>
                </a:lnTo>
                <a:lnTo>
                  <a:pt x="2352" y="2484"/>
                </a:lnTo>
                <a:lnTo>
                  <a:pt x="2349" y="2485"/>
                </a:lnTo>
                <a:lnTo>
                  <a:pt x="2345" y="2488"/>
                </a:lnTo>
                <a:lnTo>
                  <a:pt x="2340" y="2488"/>
                </a:lnTo>
                <a:lnTo>
                  <a:pt x="2339" y="2490"/>
                </a:lnTo>
                <a:lnTo>
                  <a:pt x="2334" y="2491"/>
                </a:lnTo>
                <a:lnTo>
                  <a:pt x="2321" y="2500"/>
                </a:lnTo>
                <a:lnTo>
                  <a:pt x="2319" y="2500"/>
                </a:lnTo>
                <a:lnTo>
                  <a:pt x="2318" y="2502"/>
                </a:lnTo>
                <a:lnTo>
                  <a:pt x="2315" y="2502"/>
                </a:lnTo>
                <a:lnTo>
                  <a:pt x="2313" y="2503"/>
                </a:lnTo>
                <a:lnTo>
                  <a:pt x="2309" y="2508"/>
                </a:lnTo>
                <a:lnTo>
                  <a:pt x="2304" y="2511"/>
                </a:lnTo>
                <a:lnTo>
                  <a:pt x="2300" y="2514"/>
                </a:lnTo>
                <a:lnTo>
                  <a:pt x="2297" y="2514"/>
                </a:lnTo>
                <a:lnTo>
                  <a:pt x="2294" y="2522"/>
                </a:lnTo>
                <a:lnTo>
                  <a:pt x="2292" y="2525"/>
                </a:lnTo>
                <a:lnTo>
                  <a:pt x="2289" y="2528"/>
                </a:lnTo>
                <a:lnTo>
                  <a:pt x="2288" y="2532"/>
                </a:lnTo>
                <a:lnTo>
                  <a:pt x="2288" y="2537"/>
                </a:lnTo>
                <a:lnTo>
                  <a:pt x="2291" y="2543"/>
                </a:lnTo>
                <a:lnTo>
                  <a:pt x="2289" y="2546"/>
                </a:lnTo>
                <a:lnTo>
                  <a:pt x="2289" y="2549"/>
                </a:lnTo>
                <a:lnTo>
                  <a:pt x="2286" y="2552"/>
                </a:lnTo>
                <a:lnTo>
                  <a:pt x="2275" y="2558"/>
                </a:lnTo>
                <a:lnTo>
                  <a:pt x="2268" y="2568"/>
                </a:lnTo>
                <a:lnTo>
                  <a:pt x="2266" y="2573"/>
                </a:lnTo>
                <a:lnTo>
                  <a:pt x="2263" y="2578"/>
                </a:lnTo>
                <a:lnTo>
                  <a:pt x="2260" y="2581"/>
                </a:lnTo>
                <a:lnTo>
                  <a:pt x="2256" y="2582"/>
                </a:lnTo>
                <a:lnTo>
                  <a:pt x="2251" y="2582"/>
                </a:lnTo>
                <a:lnTo>
                  <a:pt x="2239" y="2576"/>
                </a:lnTo>
                <a:lnTo>
                  <a:pt x="2232" y="2575"/>
                </a:lnTo>
                <a:lnTo>
                  <a:pt x="2226" y="2576"/>
                </a:lnTo>
                <a:lnTo>
                  <a:pt x="2218" y="2579"/>
                </a:lnTo>
                <a:lnTo>
                  <a:pt x="2215" y="2578"/>
                </a:lnTo>
                <a:lnTo>
                  <a:pt x="2212" y="2570"/>
                </a:lnTo>
                <a:lnTo>
                  <a:pt x="2208" y="2568"/>
                </a:lnTo>
                <a:lnTo>
                  <a:pt x="2203" y="2567"/>
                </a:lnTo>
                <a:lnTo>
                  <a:pt x="2199" y="2568"/>
                </a:lnTo>
                <a:lnTo>
                  <a:pt x="2193" y="2568"/>
                </a:lnTo>
                <a:lnTo>
                  <a:pt x="2188" y="2568"/>
                </a:lnTo>
                <a:lnTo>
                  <a:pt x="2185" y="2572"/>
                </a:lnTo>
                <a:lnTo>
                  <a:pt x="2179" y="2570"/>
                </a:lnTo>
                <a:lnTo>
                  <a:pt x="2177" y="2568"/>
                </a:lnTo>
                <a:lnTo>
                  <a:pt x="2174" y="2565"/>
                </a:lnTo>
                <a:lnTo>
                  <a:pt x="2174" y="2561"/>
                </a:lnTo>
                <a:lnTo>
                  <a:pt x="2171" y="2556"/>
                </a:lnTo>
                <a:lnTo>
                  <a:pt x="2170" y="2555"/>
                </a:lnTo>
                <a:lnTo>
                  <a:pt x="2159" y="2552"/>
                </a:lnTo>
                <a:lnTo>
                  <a:pt x="2156" y="2550"/>
                </a:lnTo>
                <a:lnTo>
                  <a:pt x="2150" y="2549"/>
                </a:lnTo>
                <a:lnTo>
                  <a:pt x="2146" y="2547"/>
                </a:lnTo>
                <a:lnTo>
                  <a:pt x="2144" y="2544"/>
                </a:lnTo>
                <a:lnTo>
                  <a:pt x="2141" y="2538"/>
                </a:lnTo>
                <a:lnTo>
                  <a:pt x="2141" y="2534"/>
                </a:lnTo>
                <a:lnTo>
                  <a:pt x="2140" y="2531"/>
                </a:lnTo>
                <a:lnTo>
                  <a:pt x="2135" y="2531"/>
                </a:lnTo>
                <a:lnTo>
                  <a:pt x="2131" y="2529"/>
                </a:lnTo>
                <a:lnTo>
                  <a:pt x="2131" y="2523"/>
                </a:lnTo>
                <a:lnTo>
                  <a:pt x="2129" y="2520"/>
                </a:lnTo>
                <a:lnTo>
                  <a:pt x="2126" y="2517"/>
                </a:lnTo>
                <a:lnTo>
                  <a:pt x="2120" y="2515"/>
                </a:lnTo>
                <a:lnTo>
                  <a:pt x="2111" y="2517"/>
                </a:lnTo>
                <a:lnTo>
                  <a:pt x="2105" y="2520"/>
                </a:lnTo>
                <a:lnTo>
                  <a:pt x="2102" y="2525"/>
                </a:lnTo>
                <a:lnTo>
                  <a:pt x="2101" y="2529"/>
                </a:lnTo>
                <a:lnTo>
                  <a:pt x="2099" y="2531"/>
                </a:lnTo>
                <a:lnTo>
                  <a:pt x="2088" y="2535"/>
                </a:lnTo>
                <a:lnTo>
                  <a:pt x="2082" y="2538"/>
                </a:lnTo>
                <a:lnTo>
                  <a:pt x="2076" y="2541"/>
                </a:lnTo>
                <a:lnTo>
                  <a:pt x="2072" y="2544"/>
                </a:lnTo>
                <a:lnTo>
                  <a:pt x="2064" y="2549"/>
                </a:lnTo>
                <a:lnTo>
                  <a:pt x="2058" y="2552"/>
                </a:lnTo>
                <a:lnTo>
                  <a:pt x="2054" y="2555"/>
                </a:lnTo>
                <a:lnTo>
                  <a:pt x="2043" y="2562"/>
                </a:lnTo>
                <a:lnTo>
                  <a:pt x="2037" y="2567"/>
                </a:lnTo>
                <a:lnTo>
                  <a:pt x="2036" y="2570"/>
                </a:lnTo>
                <a:lnTo>
                  <a:pt x="2027" y="2572"/>
                </a:lnTo>
                <a:lnTo>
                  <a:pt x="2018" y="2576"/>
                </a:lnTo>
                <a:lnTo>
                  <a:pt x="2012" y="2579"/>
                </a:lnTo>
                <a:lnTo>
                  <a:pt x="2004" y="2585"/>
                </a:lnTo>
                <a:lnTo>
                  <a:pt x="1975" y="2596"/>
                </a:lnTo>
                <a:lnTo>
                  <a:pt x="1972" y="2599"/>
                </a:lnTo>
                <a:lnTo>
                  <a:pt x="1965" y="2600"/>
                </a:lnTo>
                <a:lnTo>
                  <a:pt x="1960" y="2603"/>
                </a:lnTo>
                <a:lnTo>
                  <a:pt x="1951" y="2606"/>
                </a:lnTo>
                <a:lnTo>
                  <a:pt x="1945" y="2611"/>
                </a:lnTo>
                <a:lnTo>
                  <a:pt x="1932" y="2618"/>
                </a:lnTo>
                <a:lnTo>
                  <a:pt x="1920" y="2625"/>
                </a:lnTo>
                <a:lnTo>
                  <a:pt x="1917" y="2625"/>
                </a:lnTo>
                <a:lnTo>
                  <a:pt x="1909" y="2628"/>
                </a:lnTo>
                <a:lnTo>
                  <a:pt x="1895" y="2625"/>
                </a:lnTo>
                <a:lnTo>
                  <a:pt x="1892" y="2626"/>
                </a:lnTo>
                <a:lnTo>
                  <a:pt x="1886" y="2629"/>
                </a:lnTo>
                <a:lnTo>
                  <a:pt x="1882" y="2632"/>
                </a:lnTo>
                <a:lnTo>
                  <a:pt x="1874" y="2637"/>
                </a:lnTo>
                <a:lnTo>
                  <a:pt x="1859" y="2649"/>
                </a:lnTo>
                <a:lnTo>
                  <a:pt x="1858" y="2650"/>
                </a:lnTo>
                <a:lnTo>
                  <a:pt x="1847" y="2655"/>
                </a:lnTo>
                <a:lnTo>
                  <a:pt x="1831" y="2658"/>
                </a:lnTo>
                <a:lnTo>
                  <a:pt x="1814" y="2668"/>
                </a:lnTo>
                <a:lnTo>
                  <a:pt x="1802" y="2670"/>
                </a:lnTo>
                <a:lnTo>
                  <a:pt x="1794" y="2673"/>
                </a:lnTo>
                <a:lnTo>
                  <a:pt x="1785" y="2674"/>
                </a:lnTo>
                <a:lnTo>
                  <a:pt x="1776" y="2678"/>
                </a:lnTo>
                <a:lnTo>
                  <a:pt x="1763" y="2684"/>
                </a:lnTo>
                <a:lnTo>
                  <a:pt x="1749" y="2688"/>
                </a:lnTo>
                <a:lnTo>
                  <a:pt x="1737" y="2690"/>
                </a:lnTo>
                <a:lnTo>
                  <a:pt x="1728" y="2691"/>
                </a:lnTo>
                <a:lnTo>
                  <a:pt x="1717" y="2696"/>
                </a:lnTo>
                <a:lnTo>
                  <a:pt x="1704" y="2697"/>
                </a:lnTo>
                <a:lnTo>
                  <a:pt x="1680" y="2699"/>
                </a:lnTo>
                <a:lnTo>
                  <a:pt x="1668" y="2696"/>
                </a:lnTo>
                <a:lnTo>
                  <a:pt x="1660" y="2693"/>
                </a:lnTo>
                <a:lnTo>
                  <a:pt x="1650" y="2694"/>
                </a:lnTo>
                <a:lnTo>
                  <a:pt x="1641" y="2699"/>
                </a:lnTo>
                <a:lnTo>
                  <a:pt x="1638" y="2711"/>
                </a:lnTo>
                <a:lnTo>
                  <a:pt x="1624" y="2718"/>
                </a:lnTo>
                <a:lnTo>
                  <a:pt x="1618" y="2714"/>
                </a:lnTo>
                <a:lnTo>
                  <a:pt x="1613" y="2709"/>
                </a:lnTo>
                <a:lnTo>
                  <a:pt x="1609" y="2703"/>
                </a:lnTo>
                <a:lnTo>
                  <a:pt x="1601" y="2697"/>
                </a:lnTo>
                <a:lnTo>
                  <a:pt x="1595" y="2696"/>
                </a:lnTo>
                <a:lnTo>
                  <a:pt x="1583" y="2691"/>
                </a:lnTo>
                <a:lnTo>
                  <a:pt x="1571" y="2690"/>
                </a:lnTo>
                <a:lnTo>
                  <a:pt x="1561" y="2693"/>
                </a:lnTo>
                <a:lnTo>
                  <a:pt x="1555" y="2699"/>
                </a:lnTo>
                <a:lnTo>
                  <a:pt x="1546" y="2706"/>
                </a:lnTo>
                <a:lnTo>
                  <a:pt x="1532" y="2720"/>
                </a:lnTo>
                <a:lnTo>
                  <a:pt x="1521" y="2735"/>
                </a:lnTo>
                <a:lnTo>
                  <a:pt x="1518" y="2737"/>
                </a:lnTo>
                <a:lnTo>
                  <a:pt x="1502" y="2746"/>
                </a:lnTo>
                <a:lnTo>
                  <a:pt x="1496" y="2747"/>
                </a:lnTo>
                <a:lnTo>
                  <a:pt x="1485" y="2746"/>
                </a:lnTo>
                <a:lnTo>
                  <a:pt x="1479" y="2743"/>
                </a:lnTo>
                <a:lnTo>
                  <a:pt x="1473" y="2737"/>
                </a:lnTo>
                <a:lnTo>
                  <a:pt x="1469" y="2726"/>
                </a:lnTo>
                <a:lnTo>
                  <a:pt x="1463" y="2721"/>
                </a:lnTo>
                <a:lnTo>
                  <a:pt x="1458" y="2720"/>
                </a:lnTo>
                <a:lnTo>
                  <a:pt x="1457" y="2714"/>
                </a:lnTo>
                <a:lnTo>
                  <a:pt x="1450" y="2709"/>
                </a:lnTo>
                <a:lnTo>
                  <a:pt x="1443" y="2706"/>
                </a:lnTo>
                <a:lnTo>
                  <a:pt x="1431" y="2708"/>
                </a:lnTo>
                <a:lnTo>
                  <a:pt x="1423" y="2711"/>
                </a:lnTo>
                <a:lnTo>
                  <a:pt x="1416" y="2717"/>
                </a:lnTo>
                <a:lnTo>
                  <a:pt x="1413" y="2721"/>
                </a:lnTo>
                <a:lnTo>
                  <a:pt x="1410" y="2724"/>
                </a:lnTo>
                <a:lnTo>
                  <a:pt x="1398" y="2731"/>
                </a:lnTo>
                <a:lnTo>
                  <a:pt x="1393" y="2731"/>
                </a:lnTo>
                <a:lnTo>
                  <a:pt x="1387" y="2731"/>
                </a:lnTo>
                <a:lnTo>
                  <a:pt x="1383" y="2721"/>
                </a:lnTo>
                <a:lnTo>
                  <a:pt x="1374" y="2709"/>
                </a:lnTo>
                <a:lnTo>
                  <a:pt x="1372" y="2703"/>
                </a:lnTo>
                <a:lnTo>
                  <a:pt x="1374" y="2699"/>
                </a:lnTo>
                <a:lnTo>
                  <a:pt x="1377" y="2694"/>
                </a:lnTo>
                <a:lnTo>
                  <a:pt x="1374" y="2688"/>
                </a:lnTo>
                <a:lnTo>
                  <a:pt x="1375" y="2682"/>
                </a:lnTo>
                <a:lnTo>
                  <a:pt x="1372" y="2681"/>
                </a:lnTo>
                <a:lnTo>
                  <a:pt x="1363" y="2674"/>
                </a:lnTo>
                <a:lnTo>
                  <a:pt x="1354" y="2673"/>
                </a:lnTo>
                <a:lnTo>
                  <a:pt x="1345" y="2678"/>
                </a:lnTo>
                <a:lnTo>
                  <a:pt x="1322" y="2671"/>
                </a:lnTo>
                <a:lnTo>
                  <a:pt x="1309" y="2665"/>
                </a:lnTo>
                <a:lnTo>
                  <a:pt x="1297" y="2655"/>
                </a:lnTo>
                <a:lnTo>
                  <a:pt x="1285" y="2647"/>
                </a:lnTo>
                <a:lnTo>
                  <a:pt x="1274" y="2643"/>
                </a:lnTo>
                <a:lnTo>
                  <a:pt x="1260" y="2641"/>
                </a:lnTo>
                <a:lnTo>
                  <a:pt x="1248" y="2646"/>
                </a:lnTo>
                <a:lnTo>
                  <a:pt x="1242" y="2647"/>
                </a:lnTo>
                <a:lnTo>
                  <a:pt x="1233" y="2649"/>
                </a:lnTo>
                <a:lnTo>
                  <a:pt x="1230" y="2649"/>
                </a:lnTo>
                <a:lnTo>
                  <a:pt x="1229" y="2650"/>
                </a:lnTo>
                <a:lnTo>
                  <a:pt x="1226" y="2650"/>
                </a:lnTo>
                <a:lnTo>
                  <a:pt x="1223" y="2650"/>
                </a:lnTo>
                <a:lnTo>
                  <a:pt x="1221" y="2647"/>
                </a:lnTo>
                <a:lnTo>
                  <a:pt x="1221" y="2646"/>
                </a:lnTo>
                <a:lnTo>
                  <a:pt x="1208" y="2649"/>
                </a:lnTo>
                <a:lnTo>
                  <a:pt x="1173" y="2665"/>
                </a:lnTo>
                <a:lnTo>
                  <a:pt x="1167" y="2668"/>
                </a:lnTo>
                <a:lnTo>
                  <a:pt x="1153" y="2674"/>
                </a:lnTo>
                <a:lnTo>
                  <a:pt x="1143" y="2681"/>
                </a:lnTo>
                <a:lnTo>
                  <a:pt x="1141" y="2682"/>
                </a:lnTo>
                <a:lnTo>
                  <a:pt x="1141" y="2684"/>
                </a:lnTo>
                <a:lnTo>
                  <a:pt x="1140" y="2685"/>
                </a:lnTo>
                <a:lnTo>
                  <a:pt x="1140" y="2687"/>
                </a:lnTo>
                <a:lnTo>
                  <a:pt x="1140" y="2688"/>
                </a:lnTo>
                <a:lnTo>
                  <a:pt x="1141" y="2691"/>
                </a:lnTo>
                <a:lnTo>
                  <a:pt x="1135" y="2693"/>
                </a:lnTo>
                <a:lnTo>
                  <a:pt x="1134" y="2691"/>
                </a:lnTo>
                <a:lnTo>
                  <a:pt x="1120" y="2679"/>
                </a:lnTo>
                <a:lnTo>
                  <a:pt x="1101" y="2697"/>
                </a:lnTo>
                <a:lnTo>
                  <a:pt x="1075" y="2721"/>
                </a:lnTo>
                <a:lnTo>
                  <a:pt x="1061" y="2734"/>
                </a:lnTo>
                <a:lnTo>
                  <a:pt x="1034" y="2747"/>
                </a:lnTo>
                <a:lnTo>
                  <a:pt x="1018" y="2753"/>
                </a:lnTo>
                <a:lnTo>
                  <a:pt x="1013" y="2755"/>
                </a:lnTo>
                <a:lnTo>
                  <a:pt x="1003" y="2764"/>
                </a:lnTo>
                <a:lnTo>
                  <a:pt x="997" y="2770"/>
                </a:lnTo>
                <a:lnTo>
                  <a:pt x="989" y="2777"/>
                </a:lnTo>
                <a:lnTo>
                  <a:pt x="978" y="2797"/>
                </a:lnTo>
                <a:lnTo>
                  <a:pt x="974" y="2805"/>
                </a:lnTo>
                <a:lnTo>
                  <a:pt x="969" y="2805"/>
                </a:lnTo>
                <a:lnTo>
                  <a:pt x="966" y="2806"/>
                </a:lnTo>
                <a:lnTo>
                  <a:pt x="954" y="2811"/>
                </a:lnTo>
                <a:lnTo>
                  <a:pt x="944" y="2812"/>
                </a:lnTo>
                <a:lnTo>
                  <a:pt x="935" y="2815"/>
                </a:lnTo>
                <a:lnTo>
                  <a:pt x="923" y="2818"/>
                </a:lnTo>
                <a:lnTo>
                  <a:pt x="909" y="2820"/>
                </a:lnTo>
                <a:lnTo>
                  <a:pt x="909" y="2829"/>
                </a:lnTo>
                <a:lnTo>
                  <a:pt x="900" y="2827"/>
                </a:lnTo>
                <a:lnTo>
                  <a:pt x="905" y="2837"/>
                </a:lnTo>
                <a:lnTo>
                  <a:pt x="909" y="2849"/>
                </a:lnTo>
                <a:lnTo>
                  <a:pt x="902" y="2852"/>
                </a:lnTo>
                <a:lnTo>
                  <a:pt x="895" y="2846"/>
                </a:lnTo>
                <a:lnTo>
                  <a:pt x="891" y="2838"/>
                </a:lnTo>
                <a:lnTo>
                  <a:pt x="886" y="2829"/>
                </a:lnTo>
                <a:lnTo>
                  <a:pt x="871" y="2829"/>
                </a:lnTo>
                <a:lnTo>
                  <a:pt x="855" y="2826"/>
                </a:lnTo>
                <a:lnTo>
                  <a:pt x="835" y="2827"/>
                </a:lnTo>
                <a:lnTo>
                  <a:pt x="810" y="2835"/>
                </a:lnTo>
                <a:lnTo>
                  <a:pt x="805" y="2837"/>
                </a:lnTo>
                <a:lnTo>
                  <a:pt x="800" y="2837"/>
                </a:lnTo>
                <a:lnTo>
                  <a:pt x="791" y="2837"/>
                </a:lnTo>
                <a:lnTo>
                  <a:pt x="781" y="2840"/>
                </a:lnTo>
                <a:lnTo>
                  <a:pt x="779" y="2843"/>
                </a:lnTo>
                <a:lnTo>
                  <a:pt x="778" y="2843"/>
                </a:lnTo>
                <a:lnTo>
                  <a:pt x="775" y="2843"/>
                </a:lnTo>
                <a:lnTo>
                  <a:pt x="767" y="2846"/>
                </a:lnTo>
                <a:lnTo>
                  <a:pt x="743" y="2859"/>
                </a:lnTo>
                <a:lnTo>
                  <a:pt x="736" y="2861"/>
                </a:lnTo>
                <a:lnTo>
                  <a:pt x="728" y="2864"/>
                </a:lnTo>
                <a:lnTo>
                  <a:pt x="719" y="2867"/>
                </a:lnTo>
                <a:lnTo>
                  <a:pt x="710" y="2871"/>
                </a:lnTo>
                <a:lnTo>
                  <a:pt x="680" y="2877"/>
                </a:lnTo>
                <a:lnTo>
                  <a:pt x="669" y="2879"/>
                </a:lnTo>
                <a:lnTo>
                  <a:pt x="654" y="2880"/>
                </a:lnTo>
                <a:lnTo>
                  <a:pt x="647" y="2880"/>
                </a:lnTo>
                <a:lnTo>
                  <a:pt x="641" y="2897"/>
                </a:lnTo>
                <a:lnTo>
                  <a:pt x="635" y="2897"/>
                </a:lnTo>
                <a:lnTo>
                  <a:pt x="627" y="2897"/>
                </a:lnTo>
                <a:lnTo>
                  <a:pt x="618" y="2897"/>
                </a:lnTo>
                <a:lnTo>
                  <a:pt x="610" y="2899"/>
                </a:lnTo>
                <a:lnTo>
                  <a:pt x="607" y="2899"/>
                </a:lnTo>
                <a:lnTo>
                  <a:pt x="604" y="2900"/>
                </a:lnTo>
                <a:lnTo>
                  <a:pt x="597" y="2897"/>
                </a:lnTo>
                <a:lnTo>
                  <a:pt x="586" y="2894"/>
                </a:lnTo>
                <a:lnTo>
                  <a:pt x="583" y="2894"/>
                </a:lnTo>
                <a:lnTo>
                  <a:pt x="577" y="2896"/>
                </a:lnTo>
                <a:lnTo>
                  <a:pt x="562" y="2903"/>
                </a:lnTo>
                <a:lnTo>
                  <a:pt x="543" y="2909"/>
                </a:lnTo>
                <a:lnTo>
                  <a:pt x="530" y="2915"/>
                </a:lnTo>
                <a:lnTo>
                  <a:pt x="523" y="2920"/>
                </a:lnTo>
                <a:lnTo>
                  <a:pt x="521" y="2924"/>
                </a:lnTo>
                <a:lnTo>
                  <a:pt x="520" y="2929"/>
                </a:lnTo>
                <a:lnTo>
                  <a:pt x="520" y="2930"/>
                </a:lnTo>
                <a:lnTo>
                  <a:pt x="518" y="2932"/>
                </a:lnTo>
                <a:lnTo>
                  <a:pt x="517" y="2932"/>
                </a:lnTo>
                <a:lnTo>
                  <a:pt x="514" y="2932"/>
                </a:lnTo>
                <a:lnTo>
                  <a:pt x="511" y="2930"/>
                </a:lnTo>
                <a:lnTo>
                  <a:pt x="509" y="2929"/>
                </a:lnTo>
                <a:lnTo>
                  <a:pt x="506" y="2930"/>
                </a:lnTo>
                <a:lnTo>
                  <a:pt x="502" y="2933"/>
                </a:lnTo>
                <a:lnTo>
                  <a:pt x="499" y="2933"/>
                </a:lnTo>
                <a:lnTo>
                  <a:pt x="494" y="2933"/>
                </a:lnTo>
                <a:lnTo>
                  <a:pt x="493" y="2932"/>
                </a:lnTo>
                <a:lnTo>
                  <a:pt x="482" y="2936"/>
                </a:lnTo>
                <a:lnTo>
                  <a:pt x="473" y="2943"/>
                </a:lnTo>
                <a:lnTo>
                  <a:pt x="473" y="2933"/>
                </a:lnTo>
                <a:lnTo>
                  <a:pt x="423" y="2956"/>
                </a:lnTo>
                <a:lnTo>
                  <a:pt x="411" y="2961"/>
                </a:lnTo>
                <a:lnTo>
                  <a:pt x="404" y="2964"/>
                </a:lnTo>
                <a:lnTo>
                  <a:pt x="395" y="2967"/>
                </a:lnTo>
                <a:lnTo>
                  <a:pt x="371" y="2953"/>
                </a:lnTo>
                <a:lnTo>
                  <a:pt x="368" y="2953"/>
                </a:lnTo>
                <a:lnTo>
                  <a:pt x="363" y="2961"/>
                </a:lnTo>
                <a:lnTo>
                  <a:pt x="362" y="2965"/>
                </a:lnTo>
                <a:lnTo>
                  <a:pt x="362" y="2970"/>
                </a:lnTo>
                <a:lnTo>
                  <a:pt x="354" y="2970"/>
                </a:lnTo>
                <a:lnTo>
                  <a:pt x="343" y="2970"/>
                </a:lnTo>
                <a:lnTo>
                  <a:pt x="316" y="2964"/>
                </a:lnTo>
                <a:lnTo>
                  <a:pt x="254" y="2932"/>
                </a:lnTo>
                <a:lnTo>
                  <a:pt x="250" y="2930"/>
                </a:lnTo>
                <a:lnTo>
                  <a:pt x="250" y="2929"/>
                </a:lnTo>
                <a:lnTo>
                  <a:pt x="247" y="2927"/>
                </a:lnTo>
                <a:lnTo>
                  <a:pt x="242" y="2923"/>
                </a:lnTo>
                <a:lnTo>
                  <a:pt x="241" y="2921"/>
                </a:lnTo>
                <a:lnTo>
                  <a:pt x="239" y="2923"/>
                </a:lnTo>
                <a:lnTo>
                  <a:pt x="236" y="2924"/>
                </a:lnTo>
                <a:lnTo>
                  <a:pt x="217" y="2918"/>
                </a:lnTo>
                <a:lnTo>
                  <a:pt x="203" y="2915"/>
                </a:lnTo>
                <a:lnTo>
                  <a:pt x="191" y="2914"/>
                </a:lnTo>
                <a:lnTo>
                  <a:pt x="169" y="2911"/>
                </a:lnTo>
                <a:lnTo>
                  <a:pt x="155" y="2912"/>
                </a:lnTo>
                <a:lnTo>
                  <a:pt x="152" y="2914"/>
                </a:lnTo>
                <a:lnTo>
                  <a:pt x="128" y="2920"/>
                </a:lnTo>
                <a:lnTo>
                  <a:pt x="117" y="2923"/>
                </a:lnTo>
                <a:lnTo>
                  <a:pt x="114" y="2914"/>
                </a:lnTo>
                <a:lnTo>
                  <a:pt x="120" y="2909"/>
                </a:lnTo>
                <a:lnTo>
                  <a:pt x="126" y="2906"/>
                </a:lnTo>
                <a:lnTo>
                  <a:pt x="128" y="2903"/>
                </a:lnTo>
                <a:lnTo>
                  <a:pt x="125" y="2900"/>
                </a:lnTo>
                <a:lnTo>
                  <a:pt x="120" y="2903"/>
                </a:lnTo>
                <a:lnTo>
                  <a:pt x="116" y="2906"/>
                </a:lnTo>
                <a:lnTo>
                  <a:pt x="111" y="2909"/>
                </a:lnTo>
                <a:lnTo>
                  <a:pt x="105" y="2914"/>
                </a:lnTo>
                <a:lnTo>
                  <a:pt x="99" y="2917"/>
                </a:lnTo>
                <a:lnTo>
                  <a:pt x="98" y="2915"/>
                </a:lnTo>
                <a:lnTo>
                  <a:pt x="99" y="2886"/>
                </a:lnTo>
                <a:lnTo>
                  <a:pt x="105" y="2879"/>
                </a:lnTo>
                <a:lnTo>
                  <a:pt x="110" y="2870"/>
                </a:lnTo>
                <a:lnTo>
                  <a:pt x="125" y="2856"/>
                </a:lnTo>
                <a:lnTo>
                  <a:pt x="125" y="2853"/>
                </a:lnTo>
                <a:lnTo>
                  <a:pt x="138" y="2856"/>
                </a:lnTo>
                <a:lnTo>
                  <a:pt x="150" y="2830"/>
                </a:lnTo>
                <a:lnTo>
                  <a:pt x="159" y="2815"/>
                </a:lnTo>
                <a:lnTo>
                  <a:pt x="166" y="2812"/>
                </a:lnTo>
                <a:lnTo>
                  <a:pt x="170" y="2803"/>
                </a:lnTo>
                <a:lnTo>
                  <a:pt x="176" y="2796"/>
                </a:lnTo>
                <a:lnTo>
                  <a:pt x="182" y="2785"/>
                </a:lnTo>
                <a:lnTo>
                  <a:pt x="185" y="2774"/>
                </a:lnTo>
                <a:lnTo>
                  <a:pt x="182" y="2765"/>
                </a:lnTo>
                <a:lnTo>
                  <a:pt x="179" y="2759"/>
                </a:lnTo>
                <a:lnTo>
                  <a:pt x="173" y="2752"/>
                </a:lnTo>
                <a:lnTo>
                  <a:pt x="166" y="2746"/>
                </a:lnTo>
                <a:lnTo>
                  <a:pt x="144" y="2734"/>
                </a:lnTo>
                <a:lnTo>
                  <a:pt x="141" y="2729"/>
                </a:lnTo>
                <a:lnTo>
                  <a:pt x="138" y="2724"/>
                </a:lnTo>
                <a:lnTo>
                  <a:pt x="132" y="2696"/>
                </a:lnTo>
                <a:lnTo>
                  <a:pt x="131" y="2693"/>
                </a:lnTo>
                <a:lnTo>
                  <a:pt x="95" y="2659"/>
                </a:lnTo>
                <a:lnTo>
                  <a:pt x="89" y="2655"/>
                </a:lnTo>
                <a:lnTo>
                  <a:pt x="84" y="2650"/>
                </a:lnTo>
                <a:lnTo>
                  <a:pt x="78" y="2646"/>
                </a:lnTo>
                <a:lnTo>
                  <a:pt x="70" y="2643"/>
                </a:lnTo>
                <a:lnTo>
                  <a:pt x="67" y="2641"/>
                </a:lnTo>
                <a:lnTo>
                  <a:pt x="51" y="2632"/>
                </a:lnTo>
                <a:lnTo>
                  <a:pt x="45" y="2629"/>
                </a:lnTo>
                <a:lnTo>
                  <a:pt x="34" y="2621"/>
                </a:lnTo>
                <a:lnTo>
                  <a:pt x="25" y="2612"/>
                </a:lnTo>
                <a:lnTo>
                  <a:pt x="24" y="2611"/>
                </a:lnTo>
                <a:lnTo>
                  <a:pt x="22" y="2608"/>
                </a:lnTo>
                <a:lnTo>
                  <a:pt x="16" y="2594"/>
                </a:lnTo>
                <a:lnTo>
                  <a:pt x="9" y="2579"/>
                </a:lnTo>
                <a:lnTo>
                  <a:pt x="7" y="2572"/>
                </a:lnTo>
                <a:lnTo>
                  <a:pt x="4" y="2567"/>
                </a:lnTo>
                <a:lnTo>
                  <a:pt x="3" y="2559"/>
                </a:lnTo>
                <a:lnTo>
                  <a:pt x="1" y="2552"/>
                </a:lnTo>
                <a:lnTo>
                  <a:pt x="0" y="2544"/>
                </a:lnTo>
                <a:lnTo>
                  <a:pt x="0" y="2537"/>
                </a:lnTo>
                <a:lnTo>
                  <a:pt x="0" y="2531"/>
                </a:lnTo>
                <a:lnTo>
                  <a:pt x="1" y="2526"/>
                </a:lnTo>
                <a:lnTo>
                  <a:pt x="3" y="2523"/>
                </a:lnTo>
                <a:lnTo>
                  <a:pt x="6" y="2512"/>
                </a:lnTo>
                <a:lnTo>
                  <a:pt x="12" y="2515"/>
                </a:lnTo>
                <a:lnTo>
                  <a:pt x="15" y="2515"/>
                </a:lnTo>
                <a:lnTo>
                  <a:pt x="16" y="2515"/>
                </a:lnTo>
                <a:lnTo>
                  <a:pt x="21" y="2500"/>
                </a:lnTo>
                <a:lnTo>
                  <a:pt x="18" y="2500"/>
                </a:lnTo>
                <a:lnTo>
                  <a:pt x="33" y="2450"/>
                </a:lnTo>
                <a:lnTo>
                  <a:pt x="27" y="2449"/>
                </a:lnTo>
                <a:lnTo>
                  <a:pt x="18" y="2446"/>
                </a:lnTo>
                <a:lnTo>
                  <a:pt x="19" y="2440"/>
                </a:lnTo>
                <a:lnTo>
                  <a:pt x="33" y="2414"/>
                </a:lnTo>
                <a:lnTo>
                  <a:pt x="48" y="2381"/>
                </a:lnTo>
                <a:lnTo>
                  <a:pt x="57" y="2364"/>
                </a:lnTo>
                <a:lnTo>
                  <a:pt x="57" y="2361"/>
                </a:lnTo>
                <a:lnTo>
                  <a:pt x="69" y="2355"/>
                </a:lnTo>
                <a:lnTo>
                  <a:pt x="78" y="2355"/>
                </a:lnTo>
                <a:lnTo>
                  <a:pt x="78" y="2353"/>
                </a:lnTo>
                <a:lnTo>
                  <a:pt x="77" y="2352"/>
                </a:lnTo>
                <a:lnTo>
                  <a:pt x="77" y="2350"/>
                </a:lnTo>
                <a:lnTo>
                  <a:pt x="77" y="2349"/>
                </a:lnTo>
                <a:lnTo>
                  <a:pt x="84" y="2326"/>
                </a:lnTo>
                <a:lnTo>
                  <a:pt x="87" y="2326"/>
                </a:lnTo>
                <a:lnTo>
                  <a:pt x="95" y="2310"/>
                </a:lnTo>
                <a:lnTo>
                  <a:pt x="108" y="2313"/>
                </a:lnTo>
                <a:lnTo>
                  <a:pt x="123" y="2317"/>
                </a:lnTo>
                <a:lnTo>
                  <a:pt x="143" y="2320"/>
                </a:lnTo>
                <a:lnTo>
                  <a:pt x="158" y="2322"/>
                </a:lnTo>
                <a:lnTo>
                  <a:pt x="179" y="2325"/>
                </a:lnTo>
                <a:lnTo>
                  <a:pt x="196" y="2325"/>
                </a:lnTo>
                <a:lnTo>
                  <a:pt x="202" y="2326"/>
                </a:lnTo>
                <a:lnTo>
                  <a:pt x="187" y="2167"/>
                </a:lnTo>
                <a:lnTo>
                  <a:pt x="178" y="2114"/>
                </a:lnTo>
                <a:lnTo>
                  <a:pt x="178" y="2113"/>
                </a:lnTo>
                <a:lnTo>
                  <a:pt x="178" y="2110"/>
                </a:lnTo>
                <a:lnTo>
                  <a:pt x="182" y="2098"/>
                </a:lnTo>
                <a:lnTo>
                  <a:pt x="135" y="1811"/>
                </a:lnTo>
                <a:lnTo>
                  <a:pt x="147" y="1804"/>
                </a:lnTo>
                <a:lnTo>
                  <a:pt x="161" y="1796"/>
                </a:lnTo>
                <a:lnTo>
                  <a:pt x="169" y="1777"/>
                </a:lnTo>
                <a:lnTo>
                  <a:pt x="178" y="1766"/>
                </a:lnTo>
                <a:lnTo>
                  <a:pt x="187" y="1760"/>
                </a:lnTo>
                <a:lnTo>
                  <a:pt x="203" y="1754"/>
                </a:lnTo>
                <a:lnTo>
                  <a:pt x="211" y="1746"/>
                </a:lnTo>
                <a:lnTo>
                  <a:pt x="218" y="1745"/>
                </a:lnTo>
                <a:lnTo>
                  <a:pt x="232" y="1730"/>
                </a:lnTo>
                <a:lnTo>
                  <a:pt x="273" y="1696"/>
                </a:lnTo>
                <a:lnTo>
                  <a:pt x="283" y="1699"/>
                </a:lnTo>
                <a:lnTo>
                  <a:pt x="295" y="1707"/>
                </a:lnTo>
                <a:lnTo>
                  <a:pt x="300" y="1687"/>
                </a:lnTo>
                <a:lnTo>
                  <a:pt x="304" y="1680"/>
                </a:lnTo>
                <a:lnTo>
                  <a:pt x="324" y="1643"/>
                </a:lnTo>
                <a:lnTo>
                  <a:pt x="340" y="1655"/>
                </a:lnTo>
                <a:lnTo>
                  <a:pt x="342" y="1655"/>
                </a:lnTo>
                <a:lnTo>
                  <a:pt x="345" y="1649"/>
                </a:lnTo>
                <a:lnTo>
                  <a:pt x="350" y="1643"/>
                </a:lnTo>
                <a:lnTo>
                  <a:pt x="362" y="1630"/>
                </a:lnTo>
                <a:lnTo>
                  <a:pt x="368" y="1624"/>
                </a:lnTo>
                <a:lnTo>
                  <a:pt x="432" y="1624"/>
                </a:lnTo>
                <a:lnTo>
                  <a:pt x="434" y="1625"/>
                </a:lnTo>
                <a:lnTo>
                  <a:pt x="464" y="1643"/>
                </a:lnTo>
                <a:lnTo>
                  <a:pt x="472" y="1651"/>
                </a:lnTo>
                <a:lnTo>
                  <a:pt x="478" y="1658"/>
                </a:lnTo>
                <a:lnTo>
                  <a:pt x="487" y="1666"/>
                </a:lnTo>
                <a:lnTo>
                  <a:pt x="508" y="1672"/>
                </a:lnTo>
                <a:lnTo>
                  <a:pt x="520" y="1678"/>
                </a:lnTo>
                <a:lnTo>
                  <a:pt x="532" y="1672"/>
                </a:lnTo>
                <a:lnTo>
                  <a:pt x="543" y="1677"/>
                </a:lnTo>
                <a:lnTo>
                  <a:pt x="535" y="1710"/>
                </a:lnTo>
                <a:lnTo>
                  <a:pt x="523" y="1714"/>
                </a:lnTo>
                <a:lnTo>
                  <a:pt x="520" y="1719"/>
                </a:lnTo>
                <a:lnTo>
                  <a:pt x="517" y="1724"/>
                </a:lnTo>
                <a:lnTo>
                  <a:pt x="512" y="1731"/>
                </a:lnTo>
                <a:lnTo>
                  <a:pt x="511" y="1737"/>
                </a:lnTo>
                <a:lnTo>
                  <a:pt x="509" y="1745"/>
                </a:lnTo>
                <a:lnTo>
                  <a:pt x="509" y="1752"/>
                </a:lnTo>
                <a:lnTo>
                  <a:pt x="511" y="1758"/>
                </a:lnTo>
                <a:lnTo>
                  <a:pt x="512" y="1767"/>
                </a:lnTo>
                <a:lnTo>
                  <a:pt x="508" y="1772"/>
                </a:lnTo>
                <a:lnTo>
                  <a:pt x="497" y="1781"/>
                </a:lnTo>
                <a:lnTo>
                  <a:pt x="494" y="1793"/>
                </a:lnTo>
                <a:lnTo>
                  <a:pt x="488" y="1798"/>
                </a:lnTo>
                <a:lnTo>
                  <a:pt x="485" y="1804"/>
                </a:lnTo>
                <a:lnTo>
                  <a:pt x="482" y="1816"/>
                </a:lnTo>
                <a:lnTo>
                  <a:pt x="482" y="1822"/>
                </a:lnTo>
                <a:lnTo>
                  <a:pt x="475" y="1830"/>
                </a:lnTo>
                <a:lnTo>
                  <a:pt x="464" y="1840"/>
                </a:lnTo>
                <a:lnTo>
                  <a:pt x="455" y="1849"/>
                </a:lnTo>
                <a:lnTo>
                  <a:pt x="426" y="1875"/>
                </a:lnTo>
                <a:lnTo>
                  <a:pt x="416" y="1884"/>
                </a:lnTo>
                <a:lnTo>
                  <a:pt x="408" y="1890"/>
                </a:lnTo>
                <a:lnTo>
                  <a:pt x="402" y="1898"/>
                </a:lnTo>
                <a:lnTo>
                  <a:pt x="393" y="1908"/>
                </a:lnTo>
                <a:lnTo>
                  <a:pt x="390" y="1910"/>
                </a:lnTo>
                <a:lnTo>
                  <a:pt x="389" y="1920"/>
                </a:lnTo>
                <a:lnTo>
                  <a:pt x="387" y="1925"/>
                </a:lnTo>
                <a:lnTo>
                  <a:pt x="399" y="1948"/>
                </a:lnTo>
                <a:lnTo>
                  <a:pt x="401" y="1946"/>
                </a:lnTo>
                <a:lnTo>
                  <a:pt x="411" y="1945"/>
                </a:lnTo>
                <a:lnTo>
                  <a:pt x="419" y="1940"/>
                </a:lnTo>
                <a:lnTo>
                  <a:pt x="429" y="1949"/>
                </a:lnTo>
                <a:lnTo>
                  <a:pt x="438" y="1957"/>
                </a:lnTo>
                <a:lnTo>
                  <a:pt x="449" y="1967"/>
                </a:lnTo>
                <a:lnTo>
                  <a:pt x="458" y="1976"/>
                </a:lnTo>
                <a:lnTo>
                  <a:pt x="473" y="1990"/>
                </a:lnTo>
                <a:lnTo>
                  <a:pt x="485" y="2007"/>
                </a:lnTo>
                <a:lnTo>
                  <a:pt x="502" y="1999"/>
                </a:lnTo>
                <a:lnTo>
                  <a:pt x="511" y="1996"/>
                </a:lnTo>
                <a:lnTo>
                  <a:pt x="524" y="1987"/>
                </a:lnTo>
                <a:lnTo>
                  <a:pt x="535" y="2004"/>
                </a:lnTo>
                <a:lnTo>
                  <a:pt x="546" y="2011"/>
                </a:lnTo>
                <a:lnTo>
                  <a:pt x="567" y="2031"/>
                </a:lnTo>
                <a:lnTo>
                  <a:pt x="574" y="2019"/>
                </a:lnTo>
                <a:lnTo>
                  <a:pt x="588" y="2002"/>
                </a:lnTo>
                <a:lnTo>
                  <a:pt x="591" y="1998"/>
                </a:lnTo>
                <a:lnTo>
                  <a:pt x="595" y="1996"/>
                </a:lnTo>
                <a:lnTo>
                  <a:pt x="627" y="1976"/>
                </a:lnTo>
                <a:lnTo>
                  <a:pt x="632" y="1973"/>
                </a:lnTo>
                <a:lnTo>
                  <a:pt x="665" y="1961"/>
                </a:lnTo>
                <a:lnTo>
                  <a:pt x="687" y="1957"/>
                </a:lnTo>
                <a:lnTo>
                  <a:pt x="692" y="1955"/>
                </a:lnTo>
                <a:lnTo>
                  <a:pt x="693" y="1954"/>
                </a:lnTo>
                <a:lnTo>
                  <a:pt x="698" y="1952"/>
                </a:lnTo>
                <a:lnTo>
                  <a:pt x="701" y="1949"/>
                </a:lnTo>
                <a:lnTo>
                  <a:pt x="737" y="1916"/>
                </a:lnTo>
                <a:lnTo>
                  <a:pt x="740" y="1913"/>
                </a:lnTo>
                <a:lnTo>
                  <a:pt x="743" y="1911"/>
                </a:lnTo>
                <a:lnTo>
                  <a:pt x="776" y="1893"/>
                </a:lnTo>
                <a:lnTo>
                  <a:pt x="779" y="1892"/>
                </a:lnTo>
                <a:lnTo>
                  <a:pt x="781" y="1892"/>
                </a:lnTo>
                <a:lnTo>
                  <a:pt x="784" y="1892"/>
                </a:lnTo>
                <a:lnTo>
                  <a:pt x="844" y="1901"/>
                </a:lnTo>
                <a:lnTo>
                  <a:pt x="852" y="1902"/>
                </a:lnTo>
                <a:lnTo>
                  <a:pt x="855" y="1901"/>
                </a:lnTo>
                <a:lnTo>
                  <a:pt x="859" y="1899"/>
                </a:lnTo>
                <a:lnTo>
                  <a:pt x="882" y="1887"/>
                </a:lnTo>
                <a:lnTo>
                  <a:pt x="929" y="1876"/>
                </a:lnTo>
                <a:lnTo>
                  <a:pt x="930" y="1875"/>
                </a:lnTo>
                <a:lnTo>
                  <a:pt x="933" y="1873"/>
                </a:lnTo>
                <a:lnTo>
                  <a:pt x="938" y="1867"/>
                </a:lnTo>
                <a:lnTo>
                  <a:pt x="941" y="1867"/>
                </a:lnTo>
                <a:lnTo>
                  <a:pt x="950" y="1872"/>
                </a:lnTo>
                <a:lnTo>
                  <a:pt x="951" y="1870"/>
                </a:lnTo>
                <a:lnTo>
                  <a:pt x="953" y="1870"/>
                </a:lnTo>
                <a:lnTo>
                  <a:pt x="960" y="1872"/>
                </a:lnTo>
                <a:lnTo>
                  <a:pt x="963" y="1870"/>
                </a:lnTo>
                <a:lnTo>
                  <a:pt x="963" y="1864"/>
                </a:lnTo>
                <a:lnTo>
                  <a:pt x="963" y="1863"/>
                </a:lnTo>
                <a:lnTo>
                  <a:pt x="968" y="1861"/>
                </a:lnTo>
                <a:lnTo>
                  <a:pt x="969" y="1861"/>
                </a:lnTo>
                <a:lnTo>
                  <a:pt x="969" y="1860"/>
                </a:lnTo>
                <a:lnTo>
                  <a:pt x="971" y="1860"/>
                </a:lnTo>
                <a:lnTo>
                  <a:pt x="975" y="1861"/>
                </a:lnTo>
                <a:lnTo>
                  <a:pt x="977" y="1861"/>
                </a:lnTo>
                <a:lnTo>
                  <a:pt x="980" y="1861"/>
                </a:lnTo>
                <a:lnTo>
                  <a:pt x="983" y="1860"/>
                </a:lnTo>
                <a:lnTo>
                  <a:pt x="984" y="1858"/>
                </a:lnTo>
                <a:lnTo>
                  <a:pt x="990" y="1854"/>
                </a:lnTo>
                <a:lnTo>
                  <a:pt x="992" y="1854"/>
                </a:lnTo>
                <a:lnTo>
                  <a:pt x="995" y="1852"/>
                </a:lnTo>
                <a:lnTo>
                  <a:pt x="1003" y="1852"/>
                </a:lnTo>
                <a:lnTo>
                  <a:pt x="1019" y="1846"/>
                </a:lnTo>
                <a:lnTo>
                  <a:pt x="1037" y="1842"/>
                </a:lnTo>
                <a:lnTo>
                  <a:pt x="1039" y="1840"/>
                </a:lnTo>
                <a:lnTo>
                  <a:pt x="1040" y="1840"/>
                </a:lnTo>
                <a:lnTo>
                  <a:pt x="1045" y="1836"/>
                </a:lnTo>
                <a:lnTo>
                  <a:pt x="1048" y="1834"/>
                </a:lnTo>
                <a:lnTo>
                  <a:pt x="1052" y="1833"/>
                </a:lnTo>
                <a:lnTo>
                  <a:pt x="1054" y="1833"/>
                </a:lnTo>
                <a:lnTo>
                  <a:pt x="1055" y="1833"/>
                </a:lnTo>
                <a:lnTo>
                  <a:pt x="1060" y="1831"/>
                </a:lnTo>
                <a:lnTo>
                  <a:pt x="1063" y="1831"/>
                </a:lnTo>
                <a:lnTo>
                  <a:pt x="1067" y="1830"/>
                </a:lnTo>
                <a:lnTo>
                  <a:pt x="1067" y="1828"/>
                </a:lnTo>
                <a:lnTo>
                  <a:pt x="1069" y="1826"/>
                </a:lnTo>
                <a:lnTo>
                  <a:pt x="1070" y="1822"/>
                </a:lnTo>
                <a:lnTo>
                  <a:pt x="1070" y="1820"/>
                </a:lnTo>
                <a:lnTo>
                  <a:pt x="1070" y="1817"/>
                </a:lnTo>
                <a:lnTo>
                  <a:pt x="1070" y="1816"/>
                </a:lnTo>
                <a:lnTo>
                  <a:pt x="1070" y="1814"/>
                </a:lnTo>
                <a:lnTo>
                  <a:pt x="1072" y="1814"/>
                </a:lnTo>
                <a:lnTo>
                  <a:pt x="1073" y="1814"/>
                </a:lnTo>
                <a:lnTo>
                  <a:pt x="1075" y="1814"/>
                </a:lnTo>
                <a:lnTo>
                  <a:pt x="1076" y="1816"/>
                </a:lnTo>
                <a:lnTo>
                  <a:pt x="1079" y="1816"/>
                </a:lnTo>
                <a:lnTo>
                  <a:pt x="1081" y="1814"/>
                </a:lnTo>
                <a:lnTo>
                  <a:pt x="1084" y="1813"/>
                </a:lnTo>
                <a:lnTo>
                  <a:pt x="1089" y="1813"/>
                </a:lnTo>
                <a:lnTo>
                  <a:pt x="1099" y="1810"/>
                </a:lnTo>
                <a:lnTo>
                  <a:pt x="1104" y="1810"/>
                </a:lnTo>
                <a:lnTo>
                  <a:pt x="1110" y="1807"/>
                </a:lnTo>
                <a:lnTo>
                  <a:pt x="1114" y="1807"/>
                </a:lnTo>
                <a:lnTo>
                  <a:pt x="1117" y="1808"/>
                </a:lnTo>
                <a:lnTo>
                  <a:pt x="1120" y="1811"/>
                </a:lnTo>
                <a:lnTo>
                  <a:pt x="1122" y="1814"/>
                </a:lnTo>
                <a:lnTo>
                  <a:pt x="1125" y="1816"/>
                </a:lnTo>
                <a:lnTo>
                  <a:pt x="1128" y="1816"/>
                </a:lnTo>
                <a:lnTo>
                  <a:pt x="1132" y="1813"/>
                </a:lnTo>
                <a:lnTo>
                  <a:pt x="1134" y="1808"/>
                </a:lnTo>
                <a:lnTo>
                  <a:pt x="1140" y="1798"/>
                </a:lnTo>
                <a:lnTo>
                  <a:pt x="1144" y="1792"/>
                </a:lnTo>
                <a:lnTo>
                  <a:pt x="1147" y="1789"/>
                </a:lnTo>
                <a:lnTo>
                  <a:pt x="1155" y="1783"/>
                </a:lnTo>
                <a:lnTo>
                  <a:pt x="1162" y="1780"/>
                </a:lnTo>
                <a:lnTo>
                  <a:pt x="1168" y="1780"/>
                </a:lnTo>
                <a:lnTo>
                  <a:pt x="1171" y="1780"/>
                </a:lnTo>
                <a:lnTo>
                  <a:pt x="1174" y="1780"/>
                </a:lnTo>
                <a:lnTo>
                  <a:pt x="1176" y="1780"/>
                </a:lnTo>
                <a:lnTo>
                  <a:pt x="1179" y="1781"/>
                </a:lnTo>
                <a:lnTo>
                  <a:pt x="1182" y="1781"/>
                </a:lnTo>
                <a:lnTo>
                  <a:pt x="1184" y="1780"/>
                </a:lnTo>
                <a:lnTo>
                  <a:pt x="1187" y="1777"/>
                </a:lnTo>
                <a:lnTo>
                  <a:pt x="1188" y="1772"/>
                </a:lnTo>
                <a:lnTo>
                  <a:pt x="1191" y="1769"/>
                </a:lnTo>
                <a:lnTo>
                  <a:pt x="1193" y="1764"/>
                </a:lnTo>
                <a:lnTo>
                  <a:pt x="1191" y="1763"/>
                </a:lnTo>
                <a:lnTo>
                  <a:pt x="1191" y="1760"/>
                </a:lnTo>
                <a:lnTo>
                  <a:pt x="1193" y="1757"/>
                </a:lnTo>
                <a:lnTo>
                  <a:pt x="1194" y="1754"/>
                </a:lnTo>
                <a:lnTo>
                  <a:pt x="1197" y="1748"/>
                </a:lnTo>
                <a:lnTo>
                  <a:pt x="1200" y="1740"/>
                </a:lnTo>
                <a:lnTo>
                  <a:pt x="1203" y="1740"/>
                </a:lnTo>
                <a:lnTo>
                  <a:pt x="1208" y="1742"/>
                </a:lnTo>
                <a:lnTo>
                  <a:pt x="1211" y="1743"/>
                </a:lnTo>
                <a:lnTo>
                  <a:pt x="1224" y="1745"/>
                </a:lnTo>
                <a:lnTo>
                  <a:pt x="1227" y="1742"/>
                </a:lnTo>
                <a:lnTo>
                  <a:pt x="1241" y="1739"/>
                </a:lnTo>
                <a:lnTo>
                  <a:pt x="1244" y="1737"/>
                </a:lnTo>
                <a:lnTo>
                  <a:pt x="1245" y="1742"/>
                </a:lnTo>
                <a:lnTo>
                  <a:pt x="1266" y="1731"/>
                </a:lnTo>
                <a:lnTo>
                  <a:pt x="1294" y="1710"/>
                </a:lnTo>
                <a:lnTo>
                  <a:pt x="1313" y="1698"/>
                </a:lnTo>
                <a:lnTo>
                  <a:pt x="1325" y="1683"/>
                </a:lnTo>
                <a:lnTo>
                  <a:pt x="1337" y="1671"/>
                </a:lnTo>
                <a:lnTo>
                  <a:pt x="1348" y="1639"/>
                </a:lnTo>
                <a:lnTo>
                  <a:pt x="1360" y="1625"/>
                </a:lnTo>
                <a:lnTo>
                  <a:pt x="1362" y="1622"/>
                </a:lnTo>
                <a:lnTo>
                  <a:pt x="1365" y="1622"/>
                </a:lnTo>
                <a:lnTo>
                  <a:pt x="1368" y="1619"/>
                </a:lnTo>
                <a:lnTo>
                  <a:pt x="1371" y="1618"/>
                </a:lnTo>
                <a:lnTo>
                  <a:pt x="1372" y="1614"/>
                </a:lnTo>
                <a:lnTo>
                  <a:pt x="1372" y="1610"/>
                </a:lnTo>
                <a:lnTo>
                  <a:pt x="1371" y="1605"/>
                </a:lnTo>
                <a:lnTo>
                  <a:pt x="1371" y="1602"/>
                </a:lnTo>
                <a:lnTo>
                  <a:pt x="1378" y="1596"/>
                </a:lnTo>
                <a:lnTo>
                  <a:pt x="1381" y="1596"/>
                </a:lnTo>
                <a:lnTo>
                  <a:pt x="1381" y="1595"/>
                </a:lnTo>
                <a:lnTo>
                  <a:pt x="1384" y="1592"/>
                </a:lnTo>
                <a:lnTo>
                  <a:pt x="1387" y="1590"/>
                </a:lnTo>
                <a:lnTo>
                  <a:pt x="1390" y="1587"/>
                </a:lnTo>
                <a:lnTo>
                  <a:pt x="1393" y="1584"/>
                </a:lnTo>
                <a:lnTo>
                  <a:pt x="1396" y="1581"/>
                </a:lnTo>
                <a:lnTo>
                  <a:pt x="1401" y="1581"/>
                </a:lnTo>
                <a:lnTo>
                  <a:pt x="1405" y="1578"/>
                </a:lnTo>
                <a:lnTo>
                  <a:pt x="1408" y="1577"/>
                </a:lnTo>
                <a:lnTo>
                  <a:pt x="1410" y="1574"/>
                </a:lnTo>
                <a:lnTo>
                  <a:pt x="1411" y="1571"/>
                </a:lnTo>
                <a:lnTo>
                  <a:pt x="1416" y="1569"/>
                </a:lnTo>
                <a:lnTo>
                  <a:pt x="1422" y="1566"/>
                </a:lnTo>
                <a:lnTo>
                  <a:pt x="1423" y="1563"/>
                </a:lnTo>
                <a:lnTo>
                  <a:pt x="1426" y="1560"/>
                </a:lnTo>
                <a:lnTo>
                  <a:pt x="1419" y="1554"/>
                </a:lnTo>
                <a:lnTo>
                  <a:pt x="1437" y="1543"/>
                </a:lnTo>
                <a:lnTo>
                  <a:pt x="1444" y="1542"/>
                </a:lnTo>
                <a:lnTo>
                  <a:pt x="1469" y="1534"/>
                </a:lnTo>
                <a:lnTo>
                  <a:pt x="1490" y="1519"/>
                </a:lnTo>
                <a:lnTo>
                  <a:pt x="1496" y="1518"/>
                </a:lnTo>
                <a:lnTo>
                  <a:pt x="1502" y="1518"/>
                </a:lnTo>
                <a:lnTo>
                  <a:pt x="1512" y="1518"/>
                </a:lnTo>
                <a:lnTo>
                  <a:pt x="1523" y="1516"/>
                </a:lnTo>
                <a:lnTo>
                  <a:pt x="1533" y="1515"/>
                </a:lnTo>
                <a:lnTo>
                  <a:pt x="1541" y="1513"/>
                </a:lnTo>
                <a:lnTo>
                  <a:pt x="1547" y="1516"/>
                </a:lnTo>
                <a:lnTo>
                  <a:pt x="1556" y="1519"/>
                </a:lnTo>
                <a:lnTo>
                  <a:pt x="1565" y="1515"/>
                </a:lnTo>
                <a:lnTo>
                  <a:pt x="1562" y="1512"/>
                </a:lnTo>
                <a:lnTo>
                  <a:pt x="1558" y="1498"/>
                </a:lnTo>
                <a:lnTo>
                  <a:pt x="1556" y="1486"/>
                </a:lnTo>
                <a:lnTo>
                  <a:pt x="1556" y="1469"/>
                </a:lnTo>
                <a:lnTo>
                  <a:pt x="1558" y="1457"/>
                </a:lnTo>
                <a:lnTo>
                  <a:pt x="1558" y="1454"/>
                </a:lnTo>
                <a:lnTo>
                  <a:pt x="1565" y="1445"/>
                </a:lnTo>
                <a:lnTo>
                  <a:pt x="1579" y="1440"/>
                </a:lnTo>
                <a:lnTo>
                  <a:pt x="1585" y="1440"/>
                </a:lnTo>
                <a:lnTo>
                  <a:pt x="1595" y="1446"/>
                </a:lnTo>
                <a:lnTo>
                  <a:pt x="1603" y="1448"/>
                </a:lnTo>
                <a:lnTo>
                  <a:pt x="1613" y="1454"/>
                </a:lnTo>
                <a:lnTo>
                  <a:pt x="1613" y="1455"/>
                </a:lnTo>
                <a:lnTo>
                  <a:pt x="1628" y="1465"/>
                </a:lnTo>
                <a:lnTo>
                  <a:pt x="1644" y="1472"/>
                </a:lnTo>
                <a:lnTo>
                  <a:pt x="1663" y="1483"/>
                </a:lnTo>
                <a:lnTo>
                  <a:pt x="1681" y="1487"/>
                </a:lnTo>
                <a:lnTo>
                  <a:pt x="1687" y="1487"/>
                </a:lnTo>
                <a:lnTo>
                  <a:pt x="1707" y="1472"/>
                </a:lnTo>
                <a:lnTo>
                  <a:pt x="1719" y="1442"/>
                </a:lnTo>
                <a:lnTo>
                  <a:pt x="1728" y="1428"/>
                </a:lnTo>
                <a:lnTo>
                  <a:pt x="1746" y="1407"/>
                </a:lnTo>
                <a:lnTo>
                  <a:pt x="1755" y="1401"/>
                </a:lnTo>
                <a:lnTo>
                  <a:pt x="1773" y="1393"/>
                </a:lnTo>
                <a:lnTo>
                  <a:pt x="1778" y="1392"/>
                </a:lnTo>
                <a:lnTo>
                  <a:pt x="1782" y="1392"/>
                </a:lnTo>
                <a:lnTo>
                  <a:pt x="1818" y="1383"/>
                </a:lnTo>
                <a:lnTo>
                  <a:pt x="1832" y="1380"/>
                </a:lnTo>
                <a:lnTo>
                  <a:pt x="1843" y="1377"/>
                </a:lnTo>
                <a:lnTo>
                  <a:pt x="1871" y="1369"/>
                </a:lnTo>
                <a:lnTo>
                  <a:pt x="1891" y="1363"/>
                </a:lnTo>
                <a:lnTo>
                  <a:pt x="1903" y="1357"/>
                </a:lnTo>
                <a:lnTo>
                  <a:pt x="1907" y="1348"/>
                </a:lnTo>
                <a:lnTo>
                  <a:pt x="1912" y="1337"/>
                </a:lnTo>
                <a:lnTo>
                  <a:pt x="1920" y="1324"/>
                </a:lnTo>
                <a:lnTo>
                  <a:pt x="1920" y="1321"/>
                </a:lnTo>
                <a:lnTo>
                  <a:pt x="1926" y="1312"/>
                </a:lnTo>
                <a:lnTo>
                  <a:pt x="1932" y="1304"/>
                </a:lnTo>
                <a:lnTo>
                  <a:pt x="1945" y="1295"/>
                </a:lnTo>
                <a:lnTo>
                  <a:pt x="1968" y="1283"/>
                </a:lnTo>
                <a:lnTo>
                  <a:pt x="1978" y="1278"/>
                </a:lnTo>
                <a:lnTo>
                  <a:pt x="1987" y="1275"/>
                </a:lnTo>
                <a:lnTo>
                  <a:pt x="1999" y="1272"/>
                </a:lnTo>
                <a:lnTo>
                  <a:pt x="2002" y="1271"/>
                </a:lnTo>
                <a:lnTo>
                  <a:pt x="2033" y="1266"/>
                </a:lnTo>
                <a:lnTo>
                  <a:pt x="2061" y="1251"/>
                </a:lnTo>
                <a:lnTo>
                  <a:pt x="2072" y="1242"/>
                </a:lnTo>
                <a:lnTo>
                  <a:pt x="2087" y="1222"/>
                </a:lnTo>
                <a:lnTo>
                  <a:pt x="2093" y="1218"/>
                </a:lnTo>
                <a:lnTo>
                  <a:pt x="2107" y="1201"/>
                </a:lnTo>
                <a:lnTo>
                  <a:pt x="2116" y="1192"/>
                </a:lnTo>
                <a:lnTo>
                  <a:pt x="2125" y="1178"/>
                </a:lnTo>
                <a:lnTo>
                  <a:pt x="2131" y="1168"/>
                </a:lnTo>
                <a:lnTo>
                  <a:pt x="2137" y="1157"/>
                </a:lnTo>
                <a:lnTo>
                  <a:pt x="2144" y="1137"/>
                </a:lnTo>
                <a:lnTo>
                  <a:pt x="2158" y="1075"/>
                </a:lnTo>
                <a:lnTo>
                  <a:pt x="2165" y="1056"/>
                </a:lnTo>
                <a:lnTo>
                  <a:pt x="2183" y="1042"/>
                </a:lnTo>
                <a:lnTo>
                  <a:pt x="2200" y="1028"/>
                </a:lnTo>
                <a:lnTo>
                  <a:pt x="2203" y="1024"/>
                </a:lnTo>
                <a:lnTo>
                  <a:pt x="2211" y="1018"/>
                </a:lnTo>
                <a:lnTo>
                  <a:pt x="2220" y="1013"/>
                </a:lnTo>
                <a:lnTo>
                  <a:pt x="2233" y="1010"/>
                </a:lnTo>
                <a:lnTo>
                  <a:pt x="2242" y="1015"/>
                </a:lnTo>
                <a:lnTo>
                  <a:pt x="2251" y="1018"/>
                </a:lnTo>
                <a:lnTo>
                  <a:pt x="2271" y="1024"/>
                </a:lnTo>
                <a:lnTo>
                  <a:pt x="2277" y="1022"/>
                </a:lnTo>
                <a:lnTo>
                  <a:pt x="2278" y="1021"/>
                </a:lnTo>
                <a:lnTo>
                  <a:pt x="2295" y="1009"/>
                </a:lnTo>
                <a:lnTo>
                  <a:pt x="2307" y="980"/>
                </a:lnTo>
                <a:lnTo>
                  <a:pt x="2309" y="962"/>
                </a:lnTo>
                <a:lnTo>
                  <a:pt x="2309" y="935"/>
                </a:lnTo>
                <a:lnTo>
                  <a:pt x="2307" y="918"/>
                </a:lnTo>
                <a:lnTo>
                  <a:pt x="2297" y="885"/>
                </a:lnTo>
                <a:lnTo>
                  <a:pt x="2288" y="862"/>
                </a:lnTo>
                <a:lnTo>
                  <a:pt x="2274" y="838"/>
                </a:lnTo>
                <a:lnTo>
                  <a:pt x="2265" y="822"/>
                </a:lnTo>
                <a:lnTo>
                  <a:pt x="2250" y="801"/>
                </a:lnTo>
                <a:lnTo>
                  <a:pt x="2203" y="748"/>
                </a:lnTo>
                <a:lnTo>
                  <a:pt x="2185" y="723"/>
                </a:lnTo>
                <a:lnTo>
                  <a:pt x="2188" y="710"/>
                </a:lnTo>
                <a:lnTo>
                  <a:pt x="2189" y="694"/>
                </a:lnTo>
                <a:lnTo>
                  <a:pt x="2194" y="667"/>
                </a:lnTo>
                <a:lnTo>
                  <a:pt x="2197" y="660"/>
                </a:lnTo>
                <a:lnTo>
                  <a:pt x="2209" y="635"/>
                </a:lnTo>
                <a:lnTo>
                  <a:pt x="2223" y="606"/>
                </a:lnTo>
                <a:lnTo>
                  <a:pt x="2224" y="600"/>
                </a:lnTo>
                <a:lnTo>
                  <a:pt x="2220" y="583"/>
                </a:lnTo>
                <a:lnTo>
                  <a:pt x="2208" y="559"/>
                </a:lnTo>
                <a:lnTo>
                  <a:pt x="2205" y="535"/>
                </a:lnTo>
                <a:lnTo>
                  <a:pt x="2211" y="523"/>
                </a:lnTo>
                <a:lnTo>
                  <a:pt x="2223" y="511"/>
                </a:lnTo>
                <a:lnTo>
                  <a:pt x="2235" y="509"/>
                </a:lnTo>
                <a:lnTo>
                  <a:pt x="2242" y="509"/>
                </a:lnTo>
                <a:lnTo>
                  <a:pt x="2257" y="517"/>
                </a:lnTo>
                <a:lnTo>
                  <a:pt x="2274" y="529"/>
                </a:lnTo>
                <a:lnTo>
                  <a:pt x="2286" y="532"/>
                </a:lnTo>
                <a:lnTo>
                  <a:pt x="2300" y="526"/>
                </a:lnTo>
                <a:lnTo>
                  <a:pt x="2315" y="517"/>
                </a:lnTo>
                <a:lnTo>
                  <a:pt x="2324" y="504"/>
                </a:lnTo>
                <a:lnTo>
                  <a:pt x="2331" y="489"/>
                </a:lnTo>
                <a:lnTo>
                  <a:pt x="2334" y="473"/>
                </a:lnTo>
                <a:lnTo>
                  <a:pt x="2333" y="470"/>
                </a:lnTo>
                <a:lnTo>
                  <a:pt x="2322" y="442"/>
                </a:lnTo>
                <a:lnTo>
                  <a:pt x="2319" y="438"/>
                </a:lnTo>
                <a:lnTo>
                  <a:pt x="2337" y="433"/>
                </a:lnTo>
                <a:lnTo>
                  <a:pt x="2346" y="435"/>
                </a:lnTo>
                <a:lnTo>
                  <a:pt x="2360" y="439"/>
                </a:lnTo>
                <a:lnTo>
                  <a:pt x="2373" y="447"/>
                </a:lnTo>
                <a:lnTo>
                  <a:pt x="2377" y="455"/>
                </a:lnTo>
                <a:lnTo>
                  <a:pt x="2395" y="465"/>
                </a:lnTo>
                <a:lnTo>
                  <a:pt x="2423" y="473"/>
                </a:lnTo>
                <a:lnTo>
                  <a:pt x="2444" y="474"/>
                </a:lnTo>
                <a:lnTo>
                  <a:pt x="2467" y="479"/>
                </a:lnTo>
                <a:lnTo>
                  <a:pt x="2485" y="482"/>
                </a:lnTo>
                <a:lnTo>
                  <a:pt x="2500" y="486"/>
                </a:lnTo>
                <a:lnTo>
                  <a:pt x="2511" y="486"/>
                </a:lnTo>
                <a:lnTo>
                  <a:pt x="2506" y="479"/>
                </a:lnTo>
                <a:lnTo>
                  <a:pt x="2512" y="465"/>
                </a:lnTo>
                <a:lnTo>
                  <a:pt x="2514" y="461"/>
                </a:lnTo>
                <a:lnTo>
                  <a:pt x="2511" y="447"/>
                </a:lnTo>
                <a:lnTo>
                  <a:pt x="2511" y="436"/>
                </a:lnTo>
                <a:lnTo>
                  <a:pt x="2512" y="424"/>
                </a:lnTo>
                <a:lnTo>
                  <a:pt x="2511" y="420"/>
                </a:lnTo>
                <a:lnTo>
                  <a:pt x="2509" y="417"/>
                </a:lnTo>
                <a:lnTo>
                  <a:pt x="2506" y="417"/>
                </a:lnTo>
                <a:lnTo>
                  <a:pt x="2506" y="415"/>
                </a:lnTo>
                <a:lnTo>
                  <a:pt x="2503" y="415"/>
                </a:lnTo>
                <a:lnTo>
                  <a:pt x="2502" y="414"/>
                </a:lnTo>
                <a:lnTo>
                  <a:pt x="2499" y="414"/>
                </a:lnTo>
                <a:lnTo>
                  <a:pt x="2490" y="408"/>
                </a:lnTo>
                <a:lnTo>
                  <a:pt x="2484" y="402"/>
                </a:lnTo>
                <a:lnTo>
                  <a:pt x="2482" y="397"/>
                </a:lnTo>
                <a:lnTo>
                  <a:pt x="2481" y="394"/>
                </a:lnTo>
                <a:lnTo>
                  <a:pt x="2479" y="388"/>
                </a:lnTo>
                <a:lnTo>
                  <a:pt x="2478" y="388"/>
                </a:lnTo>
                <a:lnTo>
                  <a:pt x="2475" y="376"/>
                </a:lnTo>
                <a:lnTo>
                  <a:pt x="2470" y="373"/>
                </a:lnTo>
                <a:lnTo>
                  <a:pt x="2467" y="362"/>
                </a:lnTo>
                <a:lnTo>
                  <a:pt x="2462" y="359"/>
                </a:lnTo>
                <a:lnTo>
                  <a:pt x="2461" y="355"/>
                </a:lnTo>
                <a:lnTo>
                  <a:pt x="2453" y="352"/>
                </a:lnTo>
                <a:lnTo>
                  <a:pt x="2446" y="350"/>
                </a:lnTo>
                <a:lnTo>
                  <a:pt x="2435" y="339"/>
                </a:lnTo>
                <a:lnTo>
                  <a:pt x="2432" y="335"/>
                </a:lnTo>
                <a:lnTo>
                  <a:pt x="2432" y="329"/>
                </a:lnTo>
                <a:lnTo>
                  <a:pt x="2429" y="327"/>
                </a:lnTo>
                <a:lnTo>
                  <a:pt x="2434" y="326"/>
                </a:lnTo>
                <a:lnTo>
                  <a:pt x="2437" y="324"/>
                </a:lnTo>
                <a:lnTo>
                  <a:pt x="2441" y="323"/>
                </a:lnTo>
                <a:lnTo>
                  <a:pt x="2449" y="315"/>
                </a:lnTo>
                <a:lnTo>
                  <a:pt x="2452" y="311"/>
                </a:lnTo>
                <a:lnTo>
                  <a:pt x="2456" y="308"/>
                </a:lnTo>
                <a:lnTo>
                  <a:pt x="2459" y="309"/>
                </a:lnTo>
                <a:lnTo>
                  <a:pt x="2464" y="308"/>
                </a:lnTo>
                <a:lnTo>
                  <a:pt x="2472" y="309"/>
                </a:lnTo>
                <a:lnTo>
                  <a:pt x="2479" y="303"/>
                </a:lnTo>
                <a:lnTo>
                  <a:pt x="2484" y="303"/>
                </a:lnTo>
                <a:lnTo>
                  <a:pt x="2487" y="305"/>
                </a:lnTo>
                <a:lnTo>
                  <a:pt x="2493" y="299"/>
                </a:lnTo>
                <a:lnTo>
                  <a:pt x="2502" y="286"/>
                </a:lnTo>
                <a:lnTo>
                  <a:pt x="2503" y="283"/>
                </a:lnTo>
                <a:lnTo>
                  <a:pt x="2506" y="282"/>
                </a:lnTo>
                <a:lnTo>
                  <a:pt x="2511" y="285"/>
                </a:lnTo>
                <a:lnTo>
                  <a:pt x="2512" y="289"/>
                </a:lnTo>
                <a:lnTo>
                  <a:pt x="2517" y="289"/>
                </a:lnTo>
                <a:lnTo>
                  <a:pt x="2523" y="288"/>
                </a:lnTo>
                <a:lnTo>
                  <a:pt x="2529" y="288"/>
                </a:lnTo>
                <a:lnTo>
                  <a:pt x="2532" y="291"/>
                </a:lnTo>
                <a:lnTo>
                  <a:pt x="2536" y="289"/>
                </a:lnTo>
                <a:lnTo>
                  <a:pt x="2544" y="291"/>
                </a:lnTo>
                <a:lnTo>
                  <a:pt x="2547" y="292"/>
                </a:lnTo>
                <a:lnTo>
                  <a:pt x="2550" y="291"/>
                </a:lnTo>
                <a:lnTo>
                  <a:pt x="2551" y="288"/>
                </a:lnTo>
                <a:lnTo>
                  <a:pt x="2553" y="286"/>
                </a:lnTo>
                <a:lnTo>
                  <a:pt x="2559" y="285"/>
                </a:lnTo>
                <a:lnTo>
                  <a:pt x="2561" y="285"/>
                </a:lnTo>
                <a:lnTo>
                  <a:pt x="2568" y="279"/>
                </a:lnTo>
                <a:lnTo>
                  <a:pt x="2568" y="276"/>
                </a:lnTo>
                <a:lnTo>
                  <a:pt x="2577" y="273"/>
                </a:lnTo>
                <a:lnTo>
                  <a:pt x="2583" y="271"/>
                </a:lnTo>
                <a:lnTo>
                  <a:pt x="2582" y="261"/>
                </a:lnTo>
                <a:lnTo>
                  <a:pt x="2592" y="261"/>
                </a:lnTo>
                <a:lnTo>
                  <a:pt x="2598" y="261"/>
                </a:lnTo>
                <a:lnTo>
                  <a:pt x="2607" y="256"/>
                </a:lnTo>
                <a:lnTo>
                  <a:pt x="2609" y="256"/>
                </a:lnTo>
                <a:lnTo>
                  <a:pt x="2613" y="255"/>
                </a:lnTo>
                <a:lnTo>
                  <a:pt x="2616" y="255"/>
                </a:lnTo>
                <a:lnTo>
                  <a:pt x="2615" y="247"/>
                </a:lnTo>
                <a:lnTo>
                  <a:pt x="2613" y="224"/>
                </a:lnTo>
                <a:lnTo>
                  <a:pt x="2616" y="224"/>
                </a:lnTo>
                <a:lnTo>
                  <a:pt x="2622" y="226"/>
                </a:lnTo>
                <a:lnTo>
                  <a:pt x="2628" y="226"/>
                </a:lnTo>
                <a:lnTo>
                  <a:pt x="2636" y="224"/>
                </a:lnTo>
                <a:lnTo>
                  <a:pt x="2639" y="218"/>
                </a:lnTo>
                <a:lnTo>
                  <a:pt x="2648" y="221"/>
                </a:lnTo>
                <a:lnTo>
                  <a:pt x="2654" y="221"/>
                </a:lnTo>
                <a:lnTo>
                  <a:pt x="2672" y="223"/>
                </a:lnTo>
                <a:lnTo>
                  <a:pt x="2675" y="232"/>
                </a:lnTo>
                <a:lnTo>
                  <a:pt x="2678" y="239"/>
                </a:lnTo>
                <a:lnTo>
                  <a:pt x="2678" y="246"/>
                </a:lnTo>
                <a:lnTo>
                  <a:pt x="2683" y="255"/>
                </a:lnTo>
                <a:lnTo>
                  <a:pt x="2689" y="261"/>
                </a:lnTo>
                <a:lnTo>
                  <a:pt x="2689" y="264"/>
                </a:lnTo>
                <a:lnTo>
                  <a:pt x="2692" y="259"/>
                </a:lnTo>
                <a:lnTo>
                  <a:pt x="2698" y="258"/>
                </a:lnTo>
                <a:lnTo>
                  <a:pt x="2701" y="259"/>
                </a:lnTo>
                <a:lnTo>
                  <a:pt x="2707" y="261"/>
                </a:lnTo>
                <a:lnTo>
                  <a:pt x="2713" y="262"/>
                </a:lnTo>
                <a:lnTo>
                  <a:pt x="2719" y="265"/>
                </a:lnTo>
                <a:lnTo>
                  <a:pt x="2719" y="267"/>
                </a:lnTo>
                <a:lnTo>
                  <a:pt x="2725" y="270"/>
                </a:lnTo>
                <a:lnTo>
                  <a:pt x="2728" y="270"/>
                </a:lnTo>
                <a:lnTo>
                  <a:pt x="2734" y="273"/>
                </a:lnTo>
                <a:lnTo>
                  <a:pt x="2741" y="276"/>
                </a:lnTo>
                <a:lnTo>
                  <a:pt x="2748" y="277"/>
                </a:lnTo>
                <a:lnTo>
                  <a:pt x="2757" y="279"/>
                </a:lnTo>
                <a:lnTo>
                  <a:pt x="2755" y="288"/>
                </a:lnTo>
                <a:lnTo>
                  <a:pt x="2749" y="297"/>
                </a:lnTo>
                <a:lnTo>
                  <a:pt x="2761" y="300"/>
                </a:lnTo>
                <a:lnTo>
                  <a:pt x="2776" y="306"/>
                </a:lnTo>
                <a:lnTo>
                  <a:pt x="2782" y="311"/>
                </a:lnTo>
                <a:lnTo>
                  <a:pt x="2790" y="320"/>
                </a:lnTo>
                <a:lnTo>
                  <a:pt x="2800" y="302"/>
                </a:lnTo>
                <a:lnTo>
                  <a:pt x="2817" y="288"/>
                </a:lnTo>
                <a:lnTo>
                  <a:pt x="2815" y="274"/>
                </a:lnTo>
                <a:lnTo>
                  <a:pt x="2803" y="229"/>
                </a:lnTo>
                <a:lnTo>
                  <a:pt x="2793" y="221"/>
                </a:lnTo>
                <a:lnTo>
                  <a:pt x="2781" y="211"/>
                </a:lnTo>
                <a:lnTo>
                  <a:pt x="2766" y="215"/>
                </a:lnTo>
                <a:lnTo>
                  <a:pt x="2749" y="202"/>
                </a:lnTo>
                <a:lnTo>
                  <a:pt x="2743" y="190"/>
                </a:lnTo>
                <a:lnTo>
                  <a:pt x="2737" y="177"/>
                </a:lnTo>
                <a:lnTo>
                  <a:pt x="2734" y="165"/>
                </a:lnTo>
                <a:lnTo>
                  <a:pt x="2725" y="158"/>
                </a:lnTo>
                <a:lnTo>
                  <a:pt x="2722" y="152"/>
                </a:lnTo>
                <a:lnTo>
                  <a:pt x="2719" y="143"/>
                </a:lnTo>
                <a:lnTo>
                  <a:pt x="2720" y="132"/>
                </a:lnTo>
                <a:lnTo>
                  <a:pt x="2731" y="118"/>
                </a:lnTo>
                <a:lnTo>
                  <a:pt x="2729" y="102"/>
                </a:lnTo>
                <a:lnTo>
                  <a:pt x="2726" y="94"/>
                </a:lnTo>
                <a:lnTo>
                  <a:pt x="2723" y="87"/>
                </a:lnTo>
                <a:lnTo>
                  <a:pt x="2729" y="90"/>
                </a:lnTo>
                <a:lnTo>
                  <a:pt x="2732" y="93"/>
                </a:lnTo>
                <a:lnTo>
                  <a:pt x="2735" y="93"/>
                </a:lnTo>
                <a:lnTo>
                  <a:pt x="2740" y="97"/>
                </a:lnTo>
                <a:lnTo>
                  <a:pt x="2745" y="96"/>
                </a:lnTo>
                <a:lnTo>
                  <a:pt x="2746" y="97"/>
                </a:lnTo>
                <a:lnTo>
                  <a:pt x="2749" y="97"/>
                </a:lnTo>
                <a:lnTo>
                  <a:pt x="2754" y="102"/>
                </a:lnTo>
                <a:lnTo>
                  <a:pt x="2757" y="105"/>
                </a:lnTo>
                <a:lnTo>
                  <a:pt x="2758" y="106"/>
                </a:lnTo>
                <a:lnTo>
                  <a:pt x="2758" y="109"/>
                </a:lnTo>
                <a:lnTo>
                  <a:pt x="2761" y="114"/>
                </a:lnTo>
                <a:lnTo>
                  <a:pt x="2763" y="115"/>
                </a:lnTo>
                <a:lnTo>
                  <a:pt x="2770" y="121"/>
                </a:lnTo>
                <a:lnTo>
                  <a:pt x="2778" y="123"/>
                </a:lnTo>
                <a:lnTo>
                  <a:pt x="2782" y="112"/>
                </a:lnTo>
                <a:lnTo>
                  <a:pt x="2784" y="105"/>
                </a:lnTo>
                <a:lnTo>
                  <a:pt x="2790" y="97"/>
                </a:lnTo>
                <a:lnTo>
                  <a:pt x="2800" y="88"/>
                </a:lnTo>
                <a:lnTo>
                  <a:pt x="2803" y="88"/>
                </a:lnTo>
                <a:lnTo>
                  <a:pt x="2809" y="90"/>
                </a:lnTo>
                <a:lnTo>
                  <a:pt x="2815" y="93"/>
                </a:lnTo>
                <a:lnTo>
                  <a:pt x="2815" y="94"/>
                </a:lnTo>
                <a:lnTo>
                  <a:pt x="2818" y="99"/>
                </a:lnTo>
                <a:lnTo>
                  <a:pt x="2823" y="105"/>
                </a:lnTo>
                <a:lnTo>
                  <a:pt x="2833" y="88"/>
                </a:lnTo>
                <a:lnTo>
                  <a:pt x="2840" y="76"/>
                </a:lnTo>
                <a:lnTo>
                  <a:pt x="2843" y="70"/>
                </a:lnTo>
                <a:lnTo>
                  <a:pt x="2849" y="61"/>
                </a:lnTo>
                <a:lnTo>
                  <a:pt x="2852" y="53"/>
                </a:lnTo>
                <a:lnTo>
                  <a:pt x="2855" y="56"/>
                </a:lnTo>
                <a:lnTo>
                  <a:pt x="2873" y="47"/>
                </a:lnTo>
                <a:lnTo>
                  <a:pt x="2895" y="38"/>
                </a:lnTo>
                <a:lnTo>
                  <a:pt x="2913" y="37"/>
                </a:lnTo>
                <a:lnTo>
                  <a:pt x="2922" y="38"/>
                </a:lnTo>
                <a:lnTo>
                  <a:pt x="2939" y="27"/>
                </a:lnTo>
                <a:lnTo>
                  <a:pt x="2945" y="31"/>
                </a:lnTo>
                <a:lnTo>
                  <a:pt x="2950" y="37"/>
                </a:lnTo>
                <a:lnTo>
                  <a:pt x="2953" y="50"/>
                </a:lnTo>
                <a:lnTo>
                  <a:pt x="2954" y="71"/>
                </a:lnTo>
                <a:lnTo>
                  <a:pt x="2956" y="76"/>
                </a:lnTo>
                <a:lnTo>
                  <a:pt x="2971" y="93"/>
                </a:lnTo>
                <a:lnTo>
                  <a:pt x="2975" y="112"/>
                </a:lnTo>
                <a:lnTo>
                  <a:pt x="2978" y="138"/>
                </a:lnTo>
                <a:lnTo>
                  <a:pt x="2966" y="159"/>
                </a:lnTo>
                <a:lnTo>
                  <a:pt x="2965" y="168"/>
                </a:lnTo>
                <a:lnTo>
                  <a:pt x="2966" y="185"/>
                </a:lnTo>
                <a:lnTo>
                  <a:pt x="2963" y="196"/>
                </a:lnTo>
                <a:lnTo>
                  <a:pt x="2959" y="220"/>
                </a:lnTo>
                <a:lnTo>
                  <a:pt x="2954" y="227"/>
                </a:lnTo>
                <a:lnTo>
                  <a:pt x="2950" y="235"/>
                </a:lnTo>
                <a:lnTo>
                  <a:pt x="2953" y="247"/>
                </a:lnTo>
                <a:lnTo>
                  <a:pt x="2962" y="261"/>
                </a:lnTo>
                <a:lnTo>
                  <a:pt x="3061" y="208"/>
                </a:lnTo>
                <a:lnTo>
                  <a:pt x="3111" y="194"/>
                </a:lnTo>
                <a:lnTo>
                  <a:pt x="3217" y="149"/>
                </a:lnTo>
                <a:lnTo>
                  <a:pt x="3262" y="197"/>
                </a:lnTo>
                <a:lnTo>
                  <a:pt x="3269" y="244"/>
                </a:lnTo>
                <a:lnTo>
                  <a:pt x="3278" y="282"/>
                </a:lnTo>
                <a:lnTo>
                  <a:pt x="3293" y="370"/>
                </a:lnTo>
                <a:lnTo>
                  <a:pt x="3284" y="377"/>
                </a:lnTo>
                <a:lnTo>
                  <a:pt x="3266" y="391"/>
                </a:lnTo>
                <a:lnTo>
                  <a:pt x="3257" y="398"/>
                </a:lnTo>
                <a:lnTo>
                  <a:pt x="3233" y="414"/>
                </a:lnTo>
                <a:lnTo>
                  <a:pt x="3226" y="417"/>
                </a:lnTo>
                <a:lnTo>
                  <a:pt x="3218" y="421"/>
                </a:lnTo>
                <a:lnTo>
                  <a:pt x="3220" y="423"/>
                </a:lnTo>
                <a:lnTo>
                  <a:pt x="3220" y="427"/>
                </a:lnTo>
                <a:lnTo>
                  <a:pt x="3221" y="429"/>
                </a:lnTo>
                <a:lnTo>
                  <a:pt x="3223" y="430"/>
                </a:lnTo>
                <a:lnTo>
                  <a:pt x="3226" y="432"/>
                </a:lnTo>
                <a:lnTo>
                  <a:pt x="3226" y="435"/>
                </a:lnTo>
                <a:lnTo>
                  <a:pt x="3227" y="436"/>
                </a:lnTo>
                <a:lnTo>
                  <a:pt x="3229" y="444"/>
                </a:lnTo>
                <a:lnTo>
                  <a:pt x="3230" y="451"/>
                </a:lnTo>
                <a:lnTo>
                  <a:pt x="3236" y="456"/>
                </a:lnTo>
                <a:lnTo>
                  <a:pt x="3238" y="458"/>
                </a:lnTo>
                <a:lnTo>
                  <a:pt x="3241" y="461"/>
                </a:lnTo>
                <a:lnTo>
                  <a:pt x="3242" y="464"/>
                </a:lnTo>
                <a:lnTo>
                  <a:pt x="3253" y="468"/>
                </a:lnTo>
                <a:lnTo>
                  <a:pt x="3254" y="467"/>
                </a:lnTo>
                <a:lnTo>
                  <a:pt x="3256" y="468"/>
                </a:lnTo>
                <a:lnTo>
                  <a:pt x="3260" y="473"/>
                </a:lnTo>
                <a:lnTo>
                  <a:pt x="3262" y="474"/>
                </a:lnTo>
                <a:lnTo>
                  <a:pt x="3265" y="479"/>
                </a:lnTo>
                <a:lnTo>
                  <a:pt x="3269" y="482"/>
                </a:lnTo>
                <a:lnTo>
                  <a:pt x="3274" y="488"/>
                </a:lnTo>
                <a:lnTo>
                  <a:pt x="3272" y="492"/>
                </a:lnTo>
                <a:lnTo>
                  <a:pt x="3275" y="494"/>
                </a:lnTo>
                <a:lnTo>
                  <a:pt x="3275" y="497"/>
                </a:lnTo>
                <a:lnTo>
                  <a:pt x="3278" y="500"/>
                </a:lnTo>
                <a:lnTo>
                  <a:pt x="3280" y="504"/>
                </a:lnTo>
                <a:lnTo>
                  <a:pt x="3283" y="504"/>
                </a:lnTo>
                <a:lnTo>
                  <a:pt x="3286" y="509"/>
                </a:lnTo>
                <a:lnTo>
                  <a:pt x="3289" y="511"/>
                </a:lnTo>
                <a:lnTo>
                  <a:pt x="3293" y="515"/>
                </a:lnTo>
                <a:lnTo>
                  <a:pt x="3298" y="515"/>
                </a:lnTo>
                <a:lnTo>
                  <a:pt x="3306" y="518"/>
                </a:lnTo>
                <a:lnTo>
                  <a:pt x="3307" y="520"/>
                </a:lnTo>
                <a:lnTo>
                  <a:pt x="3310" y="521"/>
                </a:lnTo>
                <a:lnTo>
                  <a:pt x="3313" y="524"/>
                </a:lnTo>
                <a:lnTo>
                  <a:pt x="3321" y="529"/>
                </a:lnTo>
                <a:lnTo>
                  <a:pt x="3330" y="532"/>
                </a:lnTo>
                <a:lnTo>
                  <a:pt x="3333" y="532"/>
                </a:lnTo>
                <a:lnTo>
                  <a:pt x="3337" y="535"/>
                </a:lnTo>
                <a:lnTo>
                  <a:pt x="3340" y="535"/>
                </a:lnTo>
                <a:lnTo>
                  <a:pt x="3346" y="539"/>
                </a:lnTo>
                <a:lnTo>
                  <a:pt x="3354" y="541"/>
                </a:lnTo>
                <a:lnTo>
                  <a:pt x="3357" y="541"/>
                </a:lnTo>
                <a:lnTo>
                  <a:pt x="3360" y="542"/>
                </a:lnTo>
                <a:lnTo>
                  <a:pt x="3364" y="544"/>
                </a:lnTo>
                <a:lnTo>
                  <a:pt x="3385" y="553"/>
                </a:lnTo>
                <a:lnTo>
                  <a:pt x="3389" y="553"/>
                </a:lnTo>
                <a:lnTo>
                  <a:pt x="3399" y="554"/>
                </a:lnTo>
                <a:lnTo>
                  <a:pt x="3407" y="520"/>
                </a:lnTo>
                <a:lnTo>
                  <a:pt x="3410" y="508"/>
                </a:lnTo>
                <a:lnTo>
                  <a:pt x="3419" y="474"/>
                </a:lnTo>
                <a:lnTo>
                  <a:pt x="3410" y="471"/>
                </a:lnTo>
                <a:lnTo>
                  <a:pt x="3420" y="435"/>
                </a:lnTo>
                <a:lnTo>
                  <a:pt x="3408" y="430"/>
                </a:lnTo>
                <a:lnTo>
                  <a:pt x="3416" y="402"/>
                </a:lnTo>
                <a:lnTo>
                  <a:pt x="3420" y="403"/>
                </a:lnTo>
                <a:lnTo>
                  <a:pt x="3431" y="365"/>
                </a:lnTo>
                <a:lnTo>
                  <a:pt x="3402" y="353"/>
                </a:lnTo>
                <a:lnTo>
                  <a:pt x="3431" y="276"/>
                </a:lnTo>
                <a:lnTo>
                  <a:pt x="3461" y="280"/>
                </a:lnTo>
                <a:lnTo>
                  <a:pt x="3468" y="217"/>
                </a:lnTo>
                <a:lnTo>
                  <a:pt x="3470" y="202"/>
                </a:lnTo>
                <a:lnTo>
                  <a:pt x="3471" y="194"/>
                </a:lnTo>
                <a:lnTo>
                  <a:pt x="3473" y="186"/>
                </a:lnTo>
                <a:lnTo>
                  <a:pt x="3474" y="179"/>
                </a:lnTo>
                <a:lnTo>
                  <a:pt x="3477" y="173"/>
                </a:lnTo>
                <a:lnTo>
                  <a:pt x="3491" y="126"/>
                </a:lnTo>
                <a:lnTo>
                  <a:pt x="3503" y="85"/>
                </a:lnTo>
                <a:lnTo>
                  <a:pt x="3532" y="87"/>
                </a:lnTo>
                <a:lnTo>
                  <a:pt x="3631" y="102"/>
                </a:lnTo>
                <a:lnTo>
                  <a:pt x="3633" y="100"/>
                </a:lnTo>
                <a:lnTo>
                  <a:pt x="3636" y="87"/>
                </a:lnTo>
                <a:lnTo>
                  <a:pt x="3639" y="84"/>
                </a:lnTo>
                <a:lnTo>
                  <a:pt x="3645" y="80"/>
                </a:lnTo>
                <a:lnTo>
                  <a:pt x="3649" y="76"/>
                </a:lnTo>
                <a:lnTo>
                  <a:pt x="3654" y="58"/>
                </a:lnTo>
                <a:lnTo>
                  <a:pt x="3652" y="49"/>
                </a:lnTo>
                <a:lnTo>
                  <a:pt x="3726" y="53"/>
                </a:lnTo>
                <a:lnTo>
                  <a:pt x="3729" y="47"/>
                </a:lnTo>
                <a:lnTo>
                  <a:pt x="3734" y="41"/>
                </a:lnTo>
                <a:lnTo>
                  <a:pt x="3738" y="26"/>
                </a:lnTo>
                <a:lnTo>
                  <a:pt x="3758" y="40"/>
                </a:lnTo>
                <a:lnTo>
                  <a:pt x="3766" y="49"/>
                </a:lnTo>
                <a:lnTo>
                  <a:pt x="3779" y="43"/>
                </a:lnTo>
                <a:lnTo>
                  <a:pt x="3773" y="24"/>
                </a:lnTo>
                <a:lnTo>
                  <a:pt x="3775" y="18"/>
                </a:lnTo>
                <a:lnTo>
                  <a:pt x="3785" y="29"/>
                </a:lnTo>
                <a:lnTo>
                  <a:pt x="3794" y="38"/>
                </a:lnTo>
                <a:lnTo>
                  <a:pt x="3800" y="41"/>
                </a:lnTo>
                <a:lnTo>
                  <a:pt x="3806" y="43"/>
                </a:lnTo>
                <a:lnTo>
                  <a:pt x="3809" y="47"/>
                </a:lnTo>
                <a:lnTo>
                  <a:pt x="3823" y="71"/>
                </a:lnTo>
                <a:lnTo>
                  <a:pt x="3829" y="79"/>
                </a:lnTo>
                <a:lnTo>
                  <a:pt x="3835" y="84"/>
                </a:lnTo>
                <a:lnTo>
                  <a:pt x="3844" y="88"/>
                </a:lnTo>
                <a:lnTo>
                  <a:pt x="3853" y="93"/>
                </a:lnTo>
                <a:lnTo>
                  <a:pt x="3859" y="84"/>
                </a:lnTo>
                <a:lnTo>
                  <a:pt x="3862" y="79"/>
                </a:lnTo>
                <a:lnTo>
                  <a:pt x="3874" y="64"/>
                </a:lnTo>
                <a:lnTo>
                  <a:pt x="3877" y="61"/>
                </a:lnTo>
                <a:lnTo>
                  <a:pt x="3886" y="64"/>
                </a:lnTo>
                <a:lnTo>
                  <a:pt x="3897" y="67"/>
                </a:lnTo>
                <a:lnTo>
                  <a:pt x="3903" y="70"/>
                </a:lnTo>
                <a:lnTo>
                  <a:pt x="3909" y="73"/>
                </a:lnTo>
                <a:lnTo>
                  <a:pt x="3928" y="70"/>
                </a:lnTo>
                <a:lnTo>
                  <a:pt x="3942" y="65"/>
                </a:lnTo>
                <a:lnTo>
                  <a:pt x="3951" y="64"/>
                </a:lnTo>
                <a:lnTo>
                  <a:pt x="3959" y="64"/>
                </a:lnTo>
                <a:lnTo>
                  <a:pt x="3965" y="65"/>
                </a:lnTo>
                <a:lnTo>
                  <a:pt x="3977" y="62"/>
                </a:lnTo>
                <a:lnTo>
                  <a:pt x="3990" y="62"/>
                </a:lnTo>
                <a:lnTo>
                  <a:pt x="3996" y="59"/>
                </a:lnTo>
                <a:lnTo>
                  <a:pt x="4002" y="58"/>
                </a:lnTo>
                <a:lnTo>
                  <a:pt x="4016" y="56"/>
                </a:lnTo>
                <a:lnTo>
                  <a:pt x="4026" y="53"/>
                </a:lnTo>
                <a:lnTo>
                  <a:pt x="4039" y="56"/>
                </a:lnTo>
                <a:lnTo>
                  <a:pt x="4040" y="62"/>
                </a:lnTo>
                <a:lnTo>
                  <a:pt x="4039" y="65"/>
                </a:lnTo>
                <a:lnTo>
                  <a:pt x="4037" y="68"/>
                </a:lnTo>
                <a:lnTo>
                  <a:pt x="4028" y="82"/>
                </a:lnTo>
                <a:lnTo>
                  <a:pt x="4046" y="88"/>
                </a:lnTo>
                <a:lnTo>
                  <a:pt x="4045" y="96"/>
                </a:lnTo>
                <a:lnTo>
                  <a:pt x="4048" y="106"/>
                </a:lnTo>
                <a:lnTo>
                  <a:pt x="4054" y="93"/>
                </a:lnTo>
                <a:lnTo>
                  <a:pt x="4069" y="70"/>
                </a:lnTo>
                <a:lnTo>
                  <a:pt x="4090" y="88"/>
                </a:lnTo>
                <a:lnTo>
                  <a:pt x="4075" y="103"/>
                </a:lnTo>
                <a:lnTo>
                  <a:pt x="4096" y="124"/>
                </a:lnTo>
                <a:lnTo>
                  <a:pt x="4156" y="179"/>
                </a:lnTo>
                <a:lnTo>
                  <a:pt x="4165" y="171"/>
                </a:lnTo>
                <a:lnTo>
                  <a:pt x="4176" y="165"/>
                </a:lnTo>
                <a:lnTo>
                  <a:pt x="4182" y="158"/>
                </a:lnTo>
                <a:lnTo>
                  <a:pt x="4191" y="149"/>
                </a:lnTo>
                <a:lnTo>
                  <a:pt x="4194" y="140"/>
                </a:lnTo>
                <a:lnTo>
                  <a:pt x="4198" y="123"/>
                </a:lnTo>
                <a:lnTo>
                  <a:pt x="4197" y="123"/>
                </a:lnTo>
                <a:lnTo>
                  <a:pt x="4198" y="118"/>
                </a:lnTo>
                <a:lnTo>
                  <a:pt x="4200" y="118"/>
                </a:lnTo>
                <a:lnTo>
                  <a:pt x="4203" y="106"/>
                </a:lnTo>
                <a:lnTo>
                  <a:pt x="4210" y="90"/>
                </a:lnTo>
                <a:lnTo>
                  <a:pt x="4206" y="85"/>
                </a:lnTo>
                <a:lnTo>
                  <a:pt x="4227" y="50"/>
                </a:lnTo>
                <a:lnTo>
                  <a:pt x="4226" y="50"/>
                </a:lnTo>
                <a:lnTo>
                  <a:pt x="4242" y="27"/>
                </a:lnTo>
                <a:lnTo>
                  <a:pt x="4251" y="34"/>
                </a:lnTo>
                <a:lnTo>
                  <a:pt x="4256" y="40"/>
                </a:lnTo>
                <a:lnTo>
                  <a:pt x="4259" y="43"/>
                </a:lnTo>
                <a:lnTo>
                  <a:pt x="4262" y="47"/>
                </a:lnTo>
                <a:lnTo>
                  <a:pt x="4263" y="46"/>
                </a:lnTo>
                <a:lnTo>
                  <a:pt x="4287" y="91"/>
                </a:lnTo>
                <a:lnTo>
                  <a:pt x="4289" y="93"/>
                </a:lnTo>
                <a:lnTo>
                  <a:pt x="4315" y="38"/>
                </a:lnTo>
                <a:lnTo>
                  <a:pt x="4319" y="40"/>
                </a:lnTo>
                <a:lnTo>
                  <a:pt x="4319" y="41"/>
                </a:lnTo>
                <a:lnTo>
                  <a:pt x="4339" y="35"/>
                </a:lnTo>
                <a:lnTo>
                  <a:pt x="4342" y="34"/>
                </a:lnTo>
                <a:lnTo>
                  <a:pt x="4346" y="34"/>
                </a:lnTo>
                <a:lnTo>
                  <a:pt x="4348" y="34"/>
                </a:lnTo>
                <a:lnTo>
                  <a:pt x="4351" y="34"/>
                </a:lnTo>
                <a:lnTo>
                  <a:pt x="4360" y="37"/>
                </a:lnTo>
                <a:lnTo>
                  <a:pt x="4367" y="38"/>
                </a:lnTo>
                <a:lnTo>
                  <a:pt x="4370" y="38"/>
                </a:lnTo>
                <a:lnTo>
                  <a:pt x="4373" y="37"/>
                </a:lnTo>
                <a:lnTo>
                  <a:pt x="4378" y="37"/>
                </a:lnTo>
                <a:lnTo>
                  <a:pt x="4384" y="34"/>
                </a:lnTo>
                <a:lnTo>
                  <a:pt x="4390" y="31"/>
                </a:lnTo>
                <a:lnTo>
                  <a:pt x="4394" y="27"/>
                </a:lnTo>
                <a:lnTo>
                  <a:pt x="4399" y="24"/>
                </a:lnTo>
                <a:lnTo>
                  <a:pt x="4404" y="21"/>
                </a:lnTo>
                <a:lnTo>
                  <a:pt x="4410" y="17"/>
                </a:lnTo>
                <a:lnTo>
                  <a:pt x="4416" y="11"/>
                </a:lnTo>
                <a:lnTo>
                  <a:pt x="4425" y="0"/>
                </a:lnTo>
                <a:lnTo>
                  <a:pt x="4426" y="0"/>
                </a:lnTo>
                <a:lnTo>
                  <a:pt x="4432" y="8"/>
                </a:lnTo>
                <a:lnTo>
                  <a:pt x="4437" y="31"/>
                </a:lnTo>
                <a:lnTo>
                  <a:pt x="4443" y="46"/>
                </a:lnTo>
                <a:lnTo>
                  <a:pt x="4453" y="47"/>
                </a:lnTo>
                <a:lnTo>
                  <a:pt x="4474" y="52"/>
                </a:lnTo>
                <a:lnTo>
                  <a:pt x="4482" y="53"/>
                </a:lnTo>
                <a:lnTo>
                  <a:pt x="4483" y="55"/>
                </a:lnTo>
                <a:lnTo>
                  <a:pt x="4496" y="58"/>
                </a:lnTo>
                <a:lnTo>
                  <a:pt x="4503" y="58"/>
                </a:lnTo>
                <a:lnTo>
                  <a:pt x="4524" y="65"/>
                </a:lnTo>
                <a:lnTo>
                  <a:pt x="4548" y="90"/>
                </a:lnTo>
                <a:lnTo>
                  <a:pt x="4566" y="105"/>
                </a:lnTo>
                <a:lnTo>
                  <a:pt x="4580" y="117"/>
                </a:lnTo>
                <a:lnTo>
                  <a:pt x="4580" y="123"/>
                </a:lnTo>
                <a:lnTo>
                  <a:pt x="4580" y="137"/>
                </a:lnTo>
                <a:lnTo>
                  <a:pt x="4580" y="149"/>
                </a:lnTo>
                <a:lnTo>
                  <a:pt x="4581" y="164"/>
                </a:lnTo>
                <a:lnTo>
                  <a:pt x="4581" y="170"/>
                </a:lnTo>
                <a:lnTo>
                  <a:pt x="4583" y="182"/>
                </a:lnTo>
                <a:lnTo>
                  <a:pt x="4583" y="193"/>
                </a:lnTo>
                <a:lnTo>
                  <a:pt x="4583" y="203"/>
                </a:lnTo>
                <a:lnTo>
                  <a:pt x="4581" y="209"/>
                </a:lnTo>
                <a:lnTo>
                  <a:pt x="4581" y="218"/>
                </a:lnTo>
                <a:lnTo>
                  <a:pt x="4583" y="223"/>
                </a:lnTo>
                <a:lnTo>
                  <a:pt x="4583" y="232"/>
                </a:lnTo>
                <a:lnTo>
                  <a:pt x="4583" y="238"/>
                </a:lnTo>
                <a:lnTo>
                  <a:pt x="4583" y="249"/>
                </a:lnTo>
                <a:lnTo>
                  <a:pt x="4583" y="255"/>
                </a:lnTo>
                <a:lnTo>
                  <a:pt x="4583" y="259"/>
                </a:lnTo>
                <a:lnTo>
                  <a:pt x="4585" y="264"/>
                </a:lnTo>
                <a:lnTo>
                  <a:pt x="4586" y="268"/>
                </a:lnTo>
                <a:lnTo>
                  <a:pt x="4586" y="271"/>
                </a:lnTo>
                <a:lnTo>
                  <a:pt x="4585" y="276"/>
                </a:lnTo>
                <a:lnTo>
                  <a:pt x="4586" y="277"/>
                </a:lnTo>
                <a:lnTo>
                  <a:pt x="4588" y="280"/>
                </a:lnTo>
                <a:lnTo>
                  <a:pt x="4591" y="286"/>
                </a:lnTo>
                <a:lnTo>
                  <a:pt x="4592" y="286"/>
                </a:lnTo>
                <a:lnTo>
                  <a:pt x="4594" y="286"/>
                </a:lnTo>
                <a:lnTo>
                  <a:pt x="4601" y="297"/>
                </a:lnTo>
                <a:lnTo>
                  <a:pt x="4607" y="309"/>
                </a:lnTo>
                <a:lnTo>
                  <a:pt x="4610" y="323"/>
                </a:lnTo>
                <a:lnTo>
                  <a:pt x="4616" y="333"/>
                </a:lnTo>
                <a:lnTo>
                  <a:pt x="4616" y="336"/>
                </a:lnTo>
                <a:lnTo>
                  <a:pt x="4618" y="339"/>
                </a:lnTo>
                <a:lnTo>
                  <a:pt x="4618" y="341"/>
                </a:lnTo>
                <a:lnTo>
                  <a:pt x="4621" y="342"/>
                </a:lnTo>
                <a:lnTo>
                  <a:pt x="4621" y="345"/>
                </a:lnTo>
                <a:lnTo>
                  <a:pt x="4621" y="350"/>
                </a:lnTo>
                <a:lnTo>
                  <a:pt x="4622" y="352"/>
                </a:lnTo>
                <a:lnTo>
                  <a:pt x="4624" y="353"/>
                </a:lnTo>
                <a:lnTo>
                  <a:pt x="4625" y="355"/>
                </a:lnTo>
                <a:lnTo>
                  <a:pt x="4628" y="356"/>
                </a:lnTo>
                <a:lnTo>
                  <a:pt x="4630" y="358"/>
                </a:lnTo>
                <a:lnTo>
                  <a:pt x="4631" y="359"/>
                </a:lnTo>
                <a:lnTo>
                  <a:pt x="4633" y="361"/>
                </a:lnTo>
                <a:lnTo>
                  <a:pt x="4636" y="365"/>
                </a:lnTo>
                <a:lnTo>
                  <a:pt x="4639" y="368"/>
                </a:lnTo>
                <a:lnTo>
                  <a:pt x="4640" y="373"/>
                </a:lnTo>
                <a:lnTo>
                  <a:pt x="4642" y="374"/>
                </a:lnTo>
                <a:lnTo>
                  <a:pt x="4643" y="377"/>
                </a:lnTo>
                <a:lnTo>
                  <a:pt x="4645" y="382"/>
                </a:lnTo>
                <a:lnTo>
                  <a:pt x="4645" y="383"/>
                </a:lnTo>
                <a:lnTo>
                  <a:pt x="4646" y="385"/>
                </a:lnTo>
                <a:lnTo>
                  <a:pt x="4646" y="386"/>
                </a:lnTo>
                <a:lnTo>
                  <a:pt x="4648" y="389"/>
                </a:lnTo>
                <a:lnTo>
                  <a:pt x="4649" y="395"/>
                </a:lnTo>
                <a:lnTo>
                  <a:pt x="4649" y="397"/>
                </a:lnTo>
                <a:lnTo>
                  <a:pt x="4651" y="398"/>
                </a:lnTo>
                <a:lnTo>
                  <a:pt x="4651" y="402"/>
                </a:lnTo>
                <a:lnTo>
                  <a:pt x="4652" y="403"/>
                </a:lnTo>
                <a:lnTo>
                  <a:pt x="4652" y="406"/>
                </a:lnTo>
                <a:lnTo>
                  <a:pt x="4651" y="412"/>
                </a:lnTo>
                <a:lnTo>
                  <a:pt x="4649" y="415"/>
                </a:lnTo>
                <a:lnTo>
                  <a:pt x="4646" y="420"/>
                </a:lnTo>
                <a:lnTo>
                  <a:pt x="4646" y="421"/>
                </a:lnTo>
                <a:lnTo>
                  <a:pt x="4642" y="426"/>
                </a:lnTo>
                <a:lnTo>
                  <a:pt x="4639" y="430"/>
                </a:lnTo>
                <a:lnTo>
                  <a:pt x="4636" y="433"/>
                </a:lnTo>
                <a:lnTo>
                  <a:pt x="4633" y="435"/>
                </a:lnTo>
                <a:lnTo>
                  <a:pt x="4628" y="436"/>
                </a:lnTo>
                <a:lnTo>
                  <a:pt x="4616" y="444"/>
                </a:lnTo>
                <a:lnTo>
                  <a:pt x="4613" y="445"/>
                </a:lnTo>
                <a:lnTo>
                  <a:pt x="4612" y="447"/>
                </a:lnTo>
                <a:lnTo>
                  <a:pt x="4610" y="451"/>
                </a:lnTo>
                <a:lnTo>
                  <a:pt x="4607" y="451"/>
                </a:lnTo>
                <a:lnTo>
                  <a:pt x="4607" y="455"/>
                </a:lnTo>
                <a:lnTo>
                  <a:pt x="4604" y="462"/>
                </a:lnTo>
                <a:lnTo>
                  <a:pt x="4604" y="465"/>
                </a:lnTo>
                <a:lnTo>
                  <a:pt x="4603" y="468"/>
                </a:lnTo>
                <a:lnTo>
                  <a:pt x="4601" y="471"/>
                </a:lnTo>
                <a:lnTo>
                  <a:pt x="4600" y="479"/>
                </a:lnTo>
                <a:lnTo>
                  <a:pt x="4600" y="482"/>
                </a:lnTo>
                <a:lnTo>
                  <a:pt x="4600" y="485"/>
                </a:lnTo>
                <a:lnTo>
                  <a:pt x="4600" y="491"/>
                </a:lnTo>
                <a:lnTo>
                  <a:pt x="4595" y="498"/>
                </a:lnTo>
                <a:lnTo>
                  <a:pt x="4592" y="504"/>
                </a:lnTo>
                <a:lnTo>
                  <a:pt x="4592" y="509"/>
                </a:lnTo>
                <a:lnTo>
                  <a:pt x="4589" y="517"/>
                </a:lnTo>
                <a:lnTo>
                  <a:pt x="4583" y="523"/>
                </a:lnTo>
                <a:lnTo>
                  <a:pt x="4578" y="526"/>
                </a:lnTo>
                <a:lnTo>
                  <a:pt x="4569" y="532"/>
                </a:lnTo>
                <a:lnTo>
                  <a:pt x="4563" y="538"/>
                </a:lnTo>
                <a:lnTo>
                  <a:pt x="4559" y="542"/>
                </a:lnTo>
                <a:lnTo>
                  <a:pt x="4556" y="547"/>
                </a:lnTo>
                <a:lnTo>
                  <a:pt x="4556" y="550"/>
                </a:lnTo>
                <a:lnTo>
                  <a:pt x="4556" y="554"/>
                </a:lnTo>
                <a:lnTo>
                  <a:pt x="4557" y="559"/>
                </a:lnTo>
                <a:lnTo>
                  <a:pt x="4566" y="570"/>
                </a:lnTo>
                <a:lnTo>
                  <a:pt x="4566" y="571"/>
                </a:lnTo>
                <a:lnTo>
                  <a:pt x="4571" y="577"/>
                </a:lnTo>
                <a:lnTo>
                  <a:pt x="4574" y="577"/>
                </a:lnTo>
                <a:lnTo>
                  <a:pt x="4578" y="579"/>
                </a:lnTo>
                <a:lnTo>
                  <a:pt x="4580" y="580"/>
                </a:lnTo>
                <a:lnTo>
                  <a:pt x="4583" y="582"/>
                </a:lnTo>
                <a:lnTo>
                  <a:pt x="4585" y="585"/>
                </a:lnTo>
                <a:lnTo>
                  <a:pt x="4589" y="591"/>
                </a:lnTo>
                <a:lnTo>
                  <a:pt x="4592" y="598"/>
                </a:lnTo>
                <a:lnTo>
                  <a:pt x="4594" y="600"/>
                </a:lnTo>
                <a:lnTo>
                  <a:pt x="4597" y="604"/>
                </a:lnTo>
                <a:lnTo>
                  <a:pt x="4597" y="606"/>
                </a:lnTo>
                <a:lnTo>
                  <a:pt x="4600" y="609"/>
                </a:lnTo>
                <a:lnTo>
                  <a:pt x="4601" y="614"/>
                </a:lnTo>
                <a:lnTo>
                  <a:pt x="4603" y="617"/>
                </a:lnTo>
                <a:lnTo>
                  <a:pt x="4603" y="623"/>
                </a:lnTo>
                <a:lnTo>
                  <a:pt x="4598" y="629"/>
                </a:lnTo>
                <a:lnTo>
                  <a:pt x="4600" y="633"/>
                </a:lnTo>
                <a:lnTo>
                  <a:pt x="4603" y="639"/>
                </a:lnTo>
                <a:lnTo>
                  <a:pt x="4603" y="641"/>
                </a:lnTo>
                <a:lnTo>
                  <a:pt x="4604" y="648"/>
                </a:lnTo>
                <a:lnTo>
                  <a:pt x="4604" y="650"/>
                </a:lnTo>
                <a:lnTo>
                  <a:pt x="4604" y="651"/>
                </a:lnTo>
                <a:lnTo>
                  <a:pt x="4604" y="657"/>
                </a:lnTo>
                <a:lnTo>
                  <a:pt x="4606" y="663"/>
                </a:lnTo>
                <a:lnTo>
                  <a:pt x="4610" y="667"/>
                </a:lnTo>
                <a:lnTo>
                  <a:pt x="4612" y="670"/>
                </a:lnTo>
                <a:lnTo>
                  <a:pt x="4618" y="676"/>
                </a:lnTo>
                <a:lnTo>
                  <a:pt x="4624" y="685"/>
                </a:lnTo>
                <a:lnTo>
                  <a:pt x="4630" y="694"/>
                </a:lnTo>
                <a:lnTo>
                  <a:pt x="4631" y="700"/>
                </a:lnTo>
                <a:lnTo>
                  <a:pt x="4637" y="710"/>
                </a:lnTo>
                <a:lnTo>
                  <a:pt x="4639" y="726"/>
                </a:lnTo>
                <a:lnTo>
                  <a:pt x="4636" y="729"/>
                </a:lnTo>
                <a:lnTo>
                  <a:pt x="4633" y="732"/>
                </a:lnTo>
                <a:lnTo>
                  <a:pt x="4624" y="744"/>
                </a:lnTo>
                <a:lnTo>
                  <a:pt x="4624" y="753"/>
                </a:lnTo>
                <a:lnTo>
                  <a:pt x="4625" y="756"/>
                </a:lnTo>
                <a:lnTo>
                  <a:pt x="4627" y="762"/>
                </a:lnTo>
                <a:lnTo>
                  <a:pt x="4628" y="765"/>
                </a:lnTo>
                <a:lnTo>
                  <a:pt x="4633" y="773"/>
                </a:lnTo>
                <a:lnTo>
                  <a:pt x="4637" y="779"/>
                </a:lnTo>
                <a:lnTo>
                  <a:pt x="4646" y="791"/>
                </a:lnTo>
                <a:lnTo>
                  <a:pt x="4649" y="792"/>
                </a:lnTo>
                <a:lnTo>
                  <a:pt x="4651" y="794"/>
                </a:lnTo>
                <a:lnTo>
                  <a:pt x="4652" y="800"/>
                </a:lnTo>
                <a:lnTo>
                  <a:pt x="4651" y="803"/>
                </a:lnTo>
                <a:lnTo>
                  <a:pt x="4645" y="810"/>
                </a:lnTo>
                <a:lnTo>
                  <a:pt x="4645" y="812"/>
                </a:lnTo>
                <a:lnTo>
                  <a:pt x="4646" y="818"/>
                </a:lnTo>
                <a:lnTo>
                  <a:pt x="4646" y="821"/>
                </a:lnTo>
                <a:lnTo>
                  <a:pt x="4649" y="824"/>
                </a:lnTo>
                <a:lnTo>
                  <a:pt x="4655" y="827"/>
                </a:lnTo>
                <a:lnTo>
                  <a:pt x="4661" y="830"/>
                </a:lnTo>
                <a:lnTo>
                  <a:pt x="4677" y="836"/>
                </a:lnTo>
                <a:lnTo>
                  <a:pt x="4689" y="836"/>
                </a:lnTo>
                <a:lnTo>
                  <a:pt x="4693" y="838"/>
                </a:lnTo>
                <a:lnTo>
                  <a:pt x="4699" y="839"/>
                </a:lnTo>
                <a:lnTo>
                  <a:pt x="4701" y="839"/>
                </a:lnTo>
                <a:lnTo>
                  <a:pt x="4710" y="845"/>
                </a:lnTo>
                <a:lnTo>
                  <a:pt x="4716" y="847"/>
                </a:lnTo>
                <a:lnTo>
                  <a:pt x="4717" y="847"/>
                </a:lnTo>
                <a:lnTo>
                  <a:pt x="4725" y="848"/>
                </a:lnTo>
                <a:lnTo>
                  <a:pt x="4734" y="848"/>
                </a:lnTo>
                <a:lnTo>
                  <a:pt x="4738" y="848"/>
                </a:lnTo>
                <a:lnTo>
                  <a:pt x="4741" y="850"/>
                </a:lnTo>
                <a:lnTo>
                  <a:pt x="4744" y="850"/>
                </a:lnTo>
                <a:lnTo>
                  <a:pt x="4747" y="853"/>
                </a:lnTo>
                <a:lnTo>
                  <a:pt x="4752" y="857"/>
                </a:lnTo>
                <a:lnTo>
                  <a:pt x="4755" y="860"/>
                </a:lnTo>
                <a:lnTo>
                  <a:pt x="4755" y="862"/>
                </a:lnTo>
                <a:lnTo>
                  <a:pt x="4756" y="865"/>
                </a:lnTo>
                <a:lnTo>
                  <a:pt x="4756" y="868"/>
                </a:lnTo>
                <a:lnTo>
                  <a:pt x="4758" y="869"/>
                </a:lnTo>
                <a:lnTo>
                  <a:pt x="4758" y="874"/>
                </a:lnTo>
                <a:lnTo>
                  <a:pt x="4765" y="879"/>
                </a:lnTo>
                <a:lnTo>
                  <a:pt x="4769" y="879"/>
                </a:lnTo>
                <a:lnTo>
                  <a:pt x="4772" y="880"/>
                </a:lnTo>
                <a:lnTo>
                  <a:pt x="4772" y="883"/>
                </a:lnTo>
                <a:lnTo>
                  <a:pt x="4775" y="889"/>
                </a:lnTo>
                <a:lnTo>
                  <a:pt x="4776" y="895"/>
                </a:lnTo>
                <a:lnTo>
                  <a:pt x="4776" y="901"/>
                </a:lnTo>
                <a:lnTo>
                  <a:pt x="4773" y="903"/>
                </a:lnTo>
                <a:lnTo>
                  <a:pt x="4776" y="907"/>
                </a:lnTo>
                <a:lnTo>
                  <a:pt x="4778" y="912"/>
                </a:lnTo>
                <a:lnTo>
                  <a:pt x="4779" y="912"/>
                </a:lnTo>
                <a:lnTo>
                  <a:pt x="4784" y="915"/>
                </a:lnTo>
                <a:lnTo>
                  <a:pt x="4784" y="921"/>
                </a:lnTo>
                <a:lnTo>
                  <a:pt x="4779" y="930"/>
                </a:lnTo>
                <a:lnTo>
                  <a:pt x="4775" y="936"/>
                </a:lnTo>
                <a:lnTo>
                  <a:pt x="4775" y="941"/>
                </a:lnTo>
                <a:lnTo>
                  <a:pt x="4776" y="944"/>
                </a:lnTo>
                <a:lnTo>
                  <a:pt x="4781" y="947"/>
                </a:lnTo>
                <a:lnTo>
                  <a:pt x="4785" y="947"/>
                </a:lnTo>
                <a:lnTo>
                  <a:pt x="4791" y="947"/>
                </a:lnTo>
                <a:lnTo>
                  <a:pt x="4793" y="948"/>
                </a:lnTo>
                <a:lnTo>
                  <a:pt x="4793" y="951"/>
                </a:lnTo>
                <a:lnTo>
                  <a:pt x="4791" y="956"/>
                </a:lnTo>
                <a:lnTo>
                  <a:pt x="4793" y="962"/>
                </a:lnTo>
                <a:lnTo>
                  <a:pt x="4788" y="972"/>
                </a:lnTo>
                <a:lnTo>
                  <a:pt x="4784" y="980"/>
                </a:lnTo>
                <a:lnTo>
                  <a:pt x="4782" y="985"/>
                </a:lnTo>
                <a:lnTo>
                  <a:pt x="4785" y="989"/>
                </a:lnTo>
                <a:lnTo>
                  <a:pt x="4784" y="992"/>
                </a:lnTo>
                <a:lnTo>
                  <a:pt x="4785" y="998"/>
                </a:lnTo>
                <a:lnTo>
                  <a:pt x="4779" y="1010"/>
                </a:lnTo>
                <a:lnTo>
                  <a:pt x="4779" y="1015"/>
                </a:lnTo>
                <a:lnTo>
                  <a:pt x="4778" y="1019"/>
                </a:lnTo>
                <a:lnTo>
                  <a:pt x="4779" y="1022"/>
                </a:lnTo>
                <a:lnTo>
                  <a:pt x="4778" y="1025"/>
                </a:lnTo>
                <a:lnTo>
                  <a:pt x="4776" y="1030"/>
                </a:lnTo>
                <a:lnTo>
                  <a:pt x="4769" y="1034"/>
                </a:lnTo>
                <a:lnTo>
                  <a:pt x="4765" y="1036"/>
                </a:lnTo>
                <a:lnTo>
                  <a:pt x="4761" y="1034"/>
                </a:lnTo>
                <a:lnTo>
                  <a:pt x="4755" y="1038"/>
                </a:lnTo>
                <a:lnTo>
                  <a:pt x="4752" y="1039"/>
                </a:lnTo>
                <a:lnTo>
                  <a:pt x="4753" y="1044"/>
                </a:lnTo>
                <a:lnTo>
                  <a:pt x="4753" y="1047"/>
                </a:lnTo>
                <a:lnTo>
                  <a:pt x="4749" y="1051"/>
                </a:lnTo>
                <a:lnTo>
                  <a:pt x="4744" y="1054"/>
                </a:lnTo>
                <a:lnTo>
                  <a:pt x="4743" y="1062"/>
                </a:lnTo>
                <a:lnTo>
                  <a:pt x="4740" y="1063"/>
                </a:lnTo>
                <a:lnTo>
                  <a:pt x="4741" y="1072"/>
                </a:lnTo>
                <a:lnTo>
                  <a:pt x="4734" y="1077"/>
                </a:lnTo>
                <a:lnTo>
                  <a:pt x="4729" y="1081"/>
                </a:lnTo>
                <a:lnTo>
                  <a:pt x="4729" y="1084"/>
                </a:lnTo>
                <a:lnTo>
                  <a:pt x="4728" y="1087"/>
                </a:lnTo>
                <a:lnTo>
                  <a:pt x="4726" y="1095"/>
                </a:lnTo>
                <a:lnTo>
                  <a:pt x="4720" y="1101"/>
                </a:lnTo>
                <a:lnTo>
                  <a:pt x="4720" y="1104"/>
                </a:lnTo>
                <a:lnTo>
                  <a:pt x="4717" y="1109"/>
                </a:lnTo>
                <a:lnTo>
                  <a:pt x="4714" y="1110"/>
                </a:lnTo>
                <a:lnTo>
                  <a:pt x="4714" y="1115"/>
                </a:lnTo>
                <a:lnTo>
                  <a:pt x="4716" y="1119"/>
                </a:lnTo>
                <a:lnTo>
                  <a:pt x="4714" y="1124"/>
                </a:lnTo>
                <a:lnTo>
                  <a:pt x="4713" y="1130"/>
                </a:lnTo>
                <a:lnTo>
                  <a:pt x="4711" y="1139"/>
                </a:lnTo>
                <a:lnTo>
                  <a:pt x="4713" y="1145"/>
                </a:lnTo>
                <a:lnTo>
                  <a:pt x="4708" y="1148"/>
                </a:lnTo>
                <a:lnTo>
                  <a:pt x="4707" y="1154"/>
                </a:lnTo>
                <a:lnTo>
                  <a:pt x="4708" y="1157"/>
                </a:lnTo>
                <a:lnTo>
                  <a:pt x="4711" y="1160"/>
                </a:lnTo>
                <a:lnTo>
                  <a:pt x="4713" y="1160"/>
                </a:lnTo>
                <a:lnTo>
                  <a:pt x="4714" y="1163"/>
                </a:lnTo>
                <a:lnTo>
                  <a:pt x="4717" y="1163"/>
                </a:lnTo>
                <a:lnTo>
                  <a:pt x="4725" y="1166"/>
                </a:lnTo>
                <a:lnTo>
                  <a:pt x="4726" y="1169"/>
                </a:lnTo>
                <a:lnTo>
                  <a:pt x="4725" y="1174"/>
                </a:lnTo>
                <a:lnTo>
                  <a:pt x="4720" y="1177"/>
                </a:lnTo>
                <a:lnTo>
                  <a:pt x="4719" y="1184"/>
                </a:lnTo>
                <a:lnTo>
                  <a:pt x="4720" y="1186"/>
                </a:lnTo>
                <a:lnTo>
                  <a:pt x="4723" y="1190"/>
                </a:lnTo>
                <a:lnTo>
                  <a:pt x="4728" y="1192"/>
                </a:lnTo>
                <a:lnTo>
                  <a:pt x="4726" y="1193"/>
                </a:lnTo>
                <a:lnTo>
                  <a:pt x="4729" y="1209"/>
                </a:lnTo>
                <a:lnTo>
                  <a:pt x="4740" y="1224"/>
                </a:lnTo>
                <a:lnTo>
                  <a:pt x="4743" y="1225"/>
                </a:lnTo>
                <a:lnTo>
                  <a:pt x="4752" y="1243"/>
                </a:lnTo>
                <a:lnTo>
                  <a:pt x="4752" y="1248"/>
                </a:lnTo>
                <a:lnTo>
                  <a:pt x="4753" y="1250"/>
                </a:lnTo>
                <a:lnTo>
                  <a:pt x="4756" y="1256"/>
                </a:lnTo>
                <a:lnTo>
                  <a:pt x="4758" y="1260"/>
                </a:lnTo>
                <a:lnTo>
                  <a:pt x="4762" y="1262"/>
                </a:lnTo>
                <a:lnTo>
                  <a:pt x="4765" y="1262"/>
                </a:lnTo>
                <a:lnTo>
                  <a:pt x="4765" y="1263"/>
                </a:lnTo>
                <a:lnTo>
                  <a:pt x="4767" y="1266"/>
                </a:lnTo>
                <a:lnTo>
                  <a:pt x="4770" y="1274"/>
                </a:lnTo>
                <a:lnTo>
                  <a:pt x="4769" y="1278"/>
                </a:lnTo>
                <a:lnTo>
                  <a:pt x="4773" y="1284"/>
                </a:lnTo>
                <a:lnTo>
                  <a:pt x="4773" y="1287"/>
                </a:lnTo>
                <a:lnTo>
                  <a:pt x="4773" y="1290"/>
                </a:lnTo>
                <a:lnTo>
                  <a:pt x="4775" y="1296"/>
                </a:lnTo>
                <a:lnTo>
                  <a:pt x="4778" y="1301"/>
                </a:lnTo>
                <a:lnTo>
                  <a:pt x="4779" y="1299"/>
                </a:lnTo>
                <a:lnTo>
                  <a:pt x="4782" y="1301"/>
                </a:lnTo>
                <a:lnTo>
                  <a:pt x="4784" y="1306"/>
                </a:lnTo>
                <a:lnTo>
                  <a:pt x="4784" y="1310"/>
                </a:lnTo>
                <a:lnTo>
                  <a:pt x="4776" y="1313"/>
                </a:lnTo>
                <a:lnTo>
                  <a:pt x="4775" y="1316"/>
                </a:lnTo>
                <a:lnTo>
                  <a:pt x="4782" y="1321"/>
                </a:lnTo>
                <a:lnTo>
                  <a:pt x="4784" y="1322"/>
                </a:lnTo>
                <a:lnTo>
                  <a:pt x="4785" y="1324"/>
                </a:lnTo>
                <a:lnTo>
                  <a:pt x="4788" y="1328"/>
                </a:lnTo>
                <a:lnTo>
                  <a:pt x="4788" y="1331"/>
                </a:lnTo>
                <a:lnTo>
                  <a:pt x="4782" y="1337"/>
                </a:lnTo>
                <a:lnTo>
                  <a:pt x="4784" y="1340"/>
                </a:lnTo>
                <a:lnTo>
                  <a:pt x="4785" y="1345"/>
                </a:lnTo>
                <a:lnTo>
                  <a:pt x="4785" y="1346"/>
                </a:lnTo>
                <a:lnTo>
                  <a:pt x="4787" y="1349"/>
                </a:lnTo>
                <a:lnTo>
                  <a:pt x="4794" y="1356"/>
                </a:lnTo>
                <a:lnTo>
                  <a:pt x="4794" y="1359"/>
                </a:lnTo>
                <a:lnTo>
                  <a:pt x="4794" y="1362"/>
                </a:lnTo>
                <a:lnTo>
                  <a:pt x="4796" y="1368"/>
                </a:lnTo>
                <a:lnTo>
                  <a:pt x="4797" y="1372"/>
                </a:lnTo>
                <a:lnTo>
                  <a:pt x="4799" y="1377"/>
                </a:lnTo>
                <a:lnTo>
                  <a:pt x="4799" y="1383"/>
                </a:lnTo>
                <a:lnTo>
                  <a:pt x="4800" y="1387"/>
                </a:lnTo>
                <a:lnTo>
                  <a:pt x="4800" y="1390"/>
                </a:lnTo>
                <a:lnTo>
                  <a:pt x="4800" y="1396"/>
                </a:lnTo>
                <a:lnTo>
                  <a:pt x="4799" y="1398"/>
                </a:lnTo>
                <a:lnTo>
                  <a:pt x="4797" y="1398"/>
                </a:lnTo>
                <a:lnTo>
                  <a:pt x="4794" y="1401"/>
                </a:lnTo>
                <a:lnTo>
                  <a:pt x="4791" y="1405"/>
                </a:lnTo>
                <a:lnTo>
                  <a:pt x="4791" y="1407"/>
                </a:lnTo>
                <a:lnTo>
                  <a:pt x="4791" y="1410"/>
                </a:lnTo>
                <a:lnTo>
                  <a:pt x="4787" y="1413"/>
                </a:lnTo>
                <a:lnTo>
                  <a:pt x="4788" y="1416"/>
                </a:lnTo>
                <a:lnTo>
                  <a:pt x="4784" y="1422"/>
                </a:lnTo>
                <a:lnTo>
                  <a:pt x="4785" y="1424"/>
                </a:lnTo>
                <a:lnTo>
                  <a:pt x="4784" y="1425"/>
                </a:lnTo>
                <a:lnTo>
                  <a:pt x="4787" y="1428"/>
                </a:lnTo>
                <a:lnTo>
                  <a:pt x="4787" y="1430"/>
                </a:lnTo>
                <a:lnTo>
                  <a:pt x="4791" y="1436"/>
                </a:lnTo>
                <a:lnTo>
                  <a:pt x="4791" y="1439"/>
                </a:lnTo>
                <a:lnTo>
                  <a:pt x="4793" y="1440"/>
                </a:lnTo>
                <a:lnTo>
                  <a:pt x="4793" y="1448"/>
                </a:lnTo>
                <a:lnTo>
                  <a:pt x="4790" y="1449"/>
                </a:lnTo>
                <a:lnTo>
                  <a:pt x="4788" y="1449"/>
                </a:lnTo>
                <a:lnTo>
                  <a:pt x="4787" y="1452"/>
                </a:lnTo>
                <a:lnTo>
                  <a:pt x="4785" y="1454"/>
                </a:lnTo>
                <a:lnTo>
                  <a:pt x="4784" y="1458"/>
                </a:lnTo>
                <a:lnTo>
                  <a:pt x="4784" y="1460"/>
                </a:lnTo>
                <a:lnTo>
                  <a:pt x="4785" y="1472"/>
                </a:lnTo>
                <a:lnTo>
                  <a:pt x="4785" y="1477"/>
                </a:lnTo>
                <a:lnTo>
                  <a:pt x="4782" y="1483"/>
                </a:lnTo>
                <a:lnTo>
                  <a:pt x="4782" y="1492"/>
                </a:lnTo>
                <a:lnTo>
                  <a:pt x="4781" y="1493"/>
                </a:lnTo>
                <a:lnTo>
                  <a:pt x="4782" y="1501"/>
                </a:lnTo>
                <a:lnTo>
                  <a:pt x="4781" y="1502"/>
                </a:lnTo>
                <a:lnTo>
                  <a:pt x="4784" y="1507"/>
                </a:lnTo>
                <a:lnTo>
                  <a:pt x="4782" y="1512"/>
                </a:lnTo>
                <a:lnTo>
                  <a:pt x="4787" y="1515"/>
                </a:lnTo>
                <a:lnTo>
                  <a:pt x="4788" y="1516"/>
                </a:lnTo>
                <a:lnTo>
                  <a:pt x="4785" y="1525"/>
                </a:lnTo>
                <a:lnTo>
                  <a:pt x="4787" y="1527"/>
                </a:lnTo>
                <a:lnTo>
                  <a:pt x="4785" y="1530"/>
                </a:lnTo>
                <a:lnTo>
                  <a:pt x="4788" y="1545"/>
                </a:lnTo>
                <a:lnTo>
                  <a:pt x="4791" y="1548"/>
                </a:lnTo>
                <a:lnTo>
                  <a:pt x="4793" y="1548"/>
                </a:lnTo>
                <a:lnTo>
                  <a:pt x="4796" y="1554"/>
                </a:lnTo>
                <a:lnTo>
                  <a:pt x="4796" y="1557"/>
                </a:lnTo>
                <a:lnTo>
                  <a:pt x="4799" y="1563"/>
                </a:lnTo>
                <a:lnTo>
                  <a:pt x="4797" y="1571"/>
                </a:lnTo>
                <a:lnTo>
                  <a:pt x="4797" y="1572"/>
                </a:lnTo>
                <a:lnTo>
                  <a:pt x="4797" y="1574"/>
                </a:lnTo>
                <a:lnTo>
                  <a:pt x="4799" y="1577"/>
                </a:lnTo>
                <a:lnTo>
                  <a:pt x="4799" y="1578"/>
                </a:lnTo>
                <a:lnTo>
                  <a:pt x="4802" y="1583"/>
                </a:lnTo>
                <a:lnTo>
                  <a:pt x="4802" y="1584"/>
                </a:lnTo>
                <a:lnTo>
                  <a:pt x="4791" y="1586"/>
                </a:lnTo>
                <a:lnTo>
                  <a:pt x="4782" y="1587"/>
                </a:lnTo>
                <a:lnTo>
                  <a:pt x="4772" y="1589"/>
                </a:lnTo>
                <a:lnTo>
                  <a:pt x="4759" y="1592"/>
                </a:lnTo>
                <a:lnTo>
                  <a:pt x="4761" y="1607"/>
                </a:lnTo>
                <a:lnTo>
                  <a:pt x="4765" y="1624"/>
                </a:lnTo>
                <a:lnTo>
                  <a:pt x="4761" y="1627"/>
                </a:lnTo>
                <a:lnTo>
                  <a:pt x="4753" y="1633"/>
                </a:lnTo>
                <a:lnTo>
                  <a:pt x="4743" y="1645"/>
                </a:lnTo>
                <a:lnTo>
                  <a:pt x="4731" y="1657"/>
                </a:lnTo>
                <a:lnTo>
                  <a:pt x="4746" y="1690"/>
                </a:lnTo>
                <a:lnTo>
                  <a:pt x="4732" y="1696"/>
                </a:lnTo>
                <a:lnTo>
                  <a:pt x="4719" y="1701"/>
                </a:lnTo>
                <a:lnTo>
                  <a:pt x="4687" y="1708"/>
                </a:lnTo>
                <a:lnTo>
                  <a:pt x="4654" y="1716"/>
                </a:lnTo>
                <a:lnTo>
                  <a:pt x="4645" y="1719"/>
                </a:lnTo>
                <a:lnTo>
                  <a:pt x="4642" y="1724"/>
                </a:lnTo>
                <a:lnTo>
                  <a:pt x="4636" y="1737"/>
                </a:lnTo>
                <a:lnTo>
                  <a:pt x="4637" y="1739"/>
                </a:lnTo>
                <a:lnTo>
                  <a:pt x="4639" y="1742"/>
                </a:lnTo>
                <a:lnTo>
                  <a:pt x="4645" y="1748"/>
                </a:lnTo>
                <a:lnTo>
                  <a:pt x="4646" y="1751"/>
                </a:lnTo>
                <a:lnTo>
                  <a:pt x="4645" y="1754"/>
                </a:lnTo>
                <a:lnTo>
                  <a:pt x="4646" y="1755"/>
                </a:lnTo>
                <a:lnTo>
                  <a:pt x="4645" y="1766"/>
                </a:lnTo>
                <a:lnTo>
                  <a:pt x="4651" y="1766"/>
                </a:lnTo>
                <a:lnTo>
                  <a:pt x="4649" y="1773"/>
                </a:lnTo>
                <a:lnTo>
                  <a:pt x="4658" y="1772"/>
                </a:lnTo>
                <a:lnTo>
                  <a:pt x="4663" y="1770"/>
                </a:lnTo>
                <a:lnTo>
                  <a:pt x="4664" y="1770"/>
                </a:lnTo>
                <a:lnTo>
                  <a:pt x="4669" y="1778"/>
                </a:lnTo>
                <a:lnTo>
                  <a:pt x="4669" y="1787"/>
                </a:lnTo>
                <a:lnTo>
                  <a:pt x="4670" y="1798"/>
                </a:lnTo>
                <a:lnTo>
                  <a:pt x="4672" y="1808"/>
                </a:lnTo>
                <a:lnTo>
                  <a:pt x="4680" y="1817"/>
                </a:lnTo>
                <a:lnTo>
                  <a:pt x="4684" y="1831"/>
                </a:lnTo>
                <a:lnTo>
                  <a:pt x="4692" y="1846"/>
                </a:lnTo>
                <a:lnTo>
                  <a:pt x="4690" y="1854"/>
                </a:lnTo>
                <a:lnTo>
                  <a:pt x="4686" y="1866"/>
                </a:lnTo>
                <a:lnTo>
                  <a:pt x="4707" y="1866"/>
                </a:lnTo>
                <a:lnTo>
                  <a:pt x="4708" y="1892"/>
                </a:lnTo>
                <a:lnTo>
                  <a:pt x="4708" y="1914"/>
                </a:lnTo>
                <a:lnTo>
                  <a:pt x="4741" y="1926"/>
                </a:lnTo>
                <a:lnTo>
                  <a:pt x="4731" y="1961"/>
                </a:lnTo>
                <a:lnTo>
                  <a:pt x="4720" y="1979"/>
                </a:lnTo>
                <a:lnTo>
                  <a:pt x="4711" y="1995"/>
                </a:lnTo>
                <a:lnTo>
                  <a:pt x="4711" y="1996"/>
                </a:lnTo>
                <a:lnTo>
                  <a:pt x="4707" y="2004"/>
                </a:lnTo>
                <a:lnTo>
                  <a:pt x="4690" y="2019"/>
                </a:lnTo>
                <a:lnTo>
                  <a:pt x="4663" y="2052"/>
                </a:lnTo>
                <a:lnTo>
                  <a:pt x="4646" y="2037"/>
                </a:lnTo>
                <a:lnTo>
                  <a:pt x="4597" y="1993"/>
                </a:lnTo>
                <a:lnTo>
                  <a:pt x="4594" y="1999"/>
                </a:lnTo>
                <a:lnTo>
                  <a:pt x="4595" y="1999"/>
                </a:lnTo>
                <a:lnTo>
                  <a:pt x="4597" y="2001"/>
                </a:lnTo>
                <a:lnTo>
                  <a:pt x="4600" y="2004"/>
                </a:lnTo>
                <a:lnTo>
                  <a:pt x="4601" y="2004"/>
                </a:lnTo>
                <a:lnTo>
                  <a:pt x="4603" y="2005"/>
                </a:lnTo>
                <a:lnTo>
                  <a:pt x="4604" y="2007"/>
                </a:lnTo>
                <a:lnTo>
                  <a:pt x="4606" y="2010"/>
                </a:lnTo>
                <a:lnTo>
                  <a:pt x="4609" y="2010"/>
                </a:lnTo>
                <a:lnTo>
                  <a:pt x="4609" y="2011"/>
                </a:lnTo>
                <a:lnTo>
                  <a:pt x="4612" y="2013"/>
                </a:lnTo>
                <a:lnTo>
                  <a:pt x="4616" y="2020"/>
                </a:lnTo>
                <a:lnTo>
                  <a:pt x="4612" y="2025"/>
                </a:lnTo>
                <a:lnTo>
                  <a:pt x="4600" y="2037"/>
                </a:lnTo>
                <a:lnTo>
                  <a:pt x="4592" y="2045"/>
                </a:lnTo>
                <a:lnTo>
                  <a:pt x="4581" y="2052"/>
                </a:lnTo>
                <a:lnTo>
                  <a:pt x="4574" y="2055"/>
                </a:lnTo>
                <a:lnTo>
                  <a:pt x="4575" y="2060"/>
                </a:lnTo>
                <a:lnTo>
                  <a:pt x="4575" y="2066"/>
                </a:lnTo>
                <a:lnTo>
                  <a:pt x="4577" y="2069"/>
                </a:lnTo>
                <a:lnTo>
                  <a:pt x="4578" y="2072"/>
                </a:lnTo>
                <a:lnTo>
                  <a:pt x="4575" y="2104"/>
                </a:lnTo>
                <a:lnTo>
                  <a:pt x="4574" y="2105"/>
                </a:lnTo>
                <a:lnTo>
                  <a:pt x="4583" y="2107"/>
                </a:lnTo>
                <a:lnTo>
                  <a:pt x="4591" y="2104"/>
                </a:lnTo>
                <a:lnTo>
                  <a:pt x="4597" y="2123"/>
                </a:lnTo>
                <a:lnTo>
                  <a:pt x="4600" y="2131"/>
                </a:lnTo>
                <a:lnTo>
                  <a:pt x="4615" y="2116"/>
                </a:lnTo>
                <a:lnTo>
                  <a:pt x="4627" y="2111"/>
                </a:lnTo>
                <a:lnTo>
                  <a:pt x="4631" y="2108"/>
                </a:lnTo>
                <a:lnTo>
                  <a:pt x="4645" y="2107"/>
                </a:lnTo>
                <a:lnTo>
                  <a:pt x="4640" y="2116"/>
                </a:lnTo>
                <a:lnTo>
                  <a:pt x="4637" y="2122"/>
                </a:lnTo>
                <a:lnTo>
                  <a:pt x="4643" y="2146"/>
                </a:lnTo>
                <a:lnTo>
                  <a:pt x="4578" y="2182"/>
                </a:lnTo>
                <a:lnTo>
                  <a:pt x="4557" y="2202"/>
                </a:lnTo>
                <a:lnTo>
                  <a:pt x="4544" y="2223"/>
                </a:lnTo>
                <a:lnTo>
                  <a:pt x="4532" y="2254"/>
                </a:lnTo>
                <a:lnTo>
                  <a:pt x="4514" y="2264"/>
                </a:lnTo>
                <a:lnTo>
                  <a:pt x="4508" y="226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78216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Maps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5543</TotalTime>
  <Words>266</Words>
  <Application>Microsoft Office PowerPoint</Application>
  <PresentationFormat>On-screen Show (16:9)</PresentationFormat>
  <Paragraphs>31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宋体</vt:lpstr>
      <vt:lpstr>Arial</vt:lpstr>
      <vt:lpstr>Calibri</vt:lpstr>
      <vt:lpstr>Wingdings</vt:lpstr>
      <vt:lpstr>Office 主题​​</vt:lpstr>
      <vt:lpstr>Top 10 Largest Switzerland Cities by  Municipality Population</vt:lpstr>
      <vt:lpstr>Zurich (Zürich) – Canton of Zurich</vt:lpstr>
      <vt:lpstr>Geneva (Genève) – Canton of Geneva</vt:lpstr>
      <vt:lpstr>Basel (Bâle) – Canton of Basel-Stadt</vt:lpstr>
      <vt:lpstr>Lausanne – Canton of Vaud</vt:lpstr>
      <vt:lpstr>Bern (Berne) – Canton of Bern</vt:lpstr>
      <vt:lpstr>Winterthur – Canton of Zurich</vt:lpstr>
      <vt:lpstr>Lucerne (Luzern) – Canton of Lucerne</vt:lpstr>
      <vt:lpstr>St. Gallen – Canton of St. Gallen</vt:lpstr>
      <vt:lpstr>Lugano – Canton of Ticino</vt:lpstr>
      <vt:lpstr>Biel/Bienne – Canton of Bern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151</cp:revision>
  <dcterms:created xsi:type="dcterms:W3CDTF">2016-05-15T02:42:52Z</dcterms:created>
  <dcterms:modified xsi:type="dcterms:W3CDTF">2026-05-17T14:46:36Z</dcterms:modified>
</cp:coreProperties>
</file>